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0" r:id="rId2"/>
    <p:sldMasterId id="2147483695" r:id="rId3"/>
    <p:sldMasterId id="2147483709" r:id="rId4"/>
    <p:sldMasterId id="2147483721" r:id="rId5"/>
    <p:sldMasterId id="2147483733" r:id="rId6"/>
    <p:sldMasterId id="2147483745" r:id="rId7"/>
  </p:sldMasterIdLst>
  <p:notesMasterIdLst>
    <p:notesMasterId r:id="rId20"/>
  </p:notesMasterIdLst>
  <p:sldIdLst>
    <p:sldId id="314" r:id="rId8"/>
    <p:sldId id="327" r:id="rId9"/>
    <p:sldId id="315" r:id="rId10"/>
    <p:sldId id="317" r:id="rId11"/>
    <p:sldId id="318" r:id="rId12"/>
    <p:sldId id="321" r:id="rId13"/>
    <p:sldId id="319" r:id="rId14"/>
    <p:sldId id="322" r:id="rId15"/>
    <p:sldId id="326" r:id="rId16"/>
    <p:sldId id="323" r:id="rId17"/>
    <p:sldId id="324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/>
    <p:restoredTop sz="94654"/>
  </p:normalViewPr>
  <p:slideViewPr>
    <p:cSldViewPr snapToGrid="0" snapToObjects="1">
      <p:cViewPr varScale="1">
        <p:scale>
          <a:sx n="78" d="100"/>
          <a:sy n="78" d="100"/>
        </p:scale>
        <p:origin x="8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8540E-F394-F243-85DE-667089166B99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731EC-1F03-F84F-9827-D02082F52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62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>
                <a:solidFill>
                  <a:schemeClr val="bg1"/>
                </a:solidFill>
                <a:latin typeface="Helvetica Light" panose="020B0403020202020204" pitchFamily="34" charset="0"/>
              </a:rPr>
              <a:t>Thank you for Downloading our item form Premast.com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Helvetica Light" panose="020B0403020202020204" pitchFamily="34" charset="0"/>
              </a:rPr>
              <a:t>-------------------------------</a:t>
            </a:r>
          </a:p>
          <a:p>
            <a:pPr algn="just"/>
            <a:endParaRPr lang="en-US" sz="1200" dirty="0">
              <a:solidFill>
                <a:schemeClr val="bg1"/>
              </a:solidFill>
              <a:latin typeface="Helvetica Light" panose="020B0403020202020204" pitchFamily="34" charset="0"/>
            </a:endParaRP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Helvetica Light" panose="020B0403020202020204" pitchFamily="34" charset="0"/>
              </a:rPr>
              <a:t>You must attribute the graphics to Premast.com :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Helvetica Light" panose="020B0403020202020204" pitchFamily="34" charset="0"/>
              </a:rPr>
              <a:t>In order to use a content or a part of it, you must attribute it to Premast.com,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Helvetica Light" panose="020B0403020202020204" pitchFamily="34" charset="0"/>
              </a:rPr>
              <a:t>so we will be able to continue creating new free PowerPoint graphic resources every day.</a:t>
            </a:r>
          </a:p>
          <a:p>
            <a:pPr algn="just"/>
            <a:endParaRPr lang="en-US" sz="1200" dirty="0">
              <a:solidFill>
                <a:schemeClr val="bg1"/>
              </a:solidFill>
              <a:latin typeface="Helvetica Light" panose="020B0403020202020204" pitchFamily="34" charset="0"/>
            </a:endParaRP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Helvetica Light" panose="020B0403020202020204" pitchFamily="34" charset="0"/>
              </a:rPr>
              <a:t>How to attribute us?</a:t>
            </a:r>
          </a:p>
          <a:p>
            <a:pPr marL="171450" lvl="0" indent="-171450" algn="just">
              <a:lnSpc>
                <a:spcPct val="115000"/>
              </a:lnSpc>
              <a:spcBef>
                <a:spcPts val="1400"/>
              </a:spcBef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Helvetica Light" panose="020B0403020202020204" pitchFamily="34" charset="0"/>
                <a:ea typeface="Proxima Nova"/>
                <a:cs typeface="Proxima Nova"/>
                <a:sym typeface="Proxima Nova"/>
              </a:rPr>
              <a:t>you must credit </a:t>
            </a:r>
            <a:r>
              <a:rPr lang="en-US" sz="1200" dirty="0" err="1">
                <a:solidFill>
                  <a:schemeClr val="bg1"/>
                </a:solidFill>
                <a:latin typeface="Helvetica Light" panose="020B0403020202020204" pitchFamily="34" charset="0"/>
                <a:ea typeface="Proxima Nova"/>
                <a:cs typeface="Proxima Nova"/>
                <a:sym typeface="Proxima Nova"/>
              </a:rPr>
              <a:t>Premast</a:t>
            </a:r>
            <a:r>
              <a:rPr lang="en-US" sz="1200" dirty="0">
                <a:solidFill>
                  <a:schemeClr val="bg1"/>
                </a:solidFill>
                <a:latin typeface="Helvetica Light" panose="020B0403020202020204" pitchFamily="34" charset="0"/>
                <a:ea typeface="Proxima Nova"/>
                <a:cs typeface="Proxima Nova"/>
                <a:sym typeface="Proxima Nova"/>
              </a:rPr>
              <a:t> by keeping the final Credits slide.</a:t>
            </a:r>
          </a:p>
          <a:p>
            <a:pPr marL="171450" lvl="0" indent="-171450" algn="just">
              <a:lnSpc>
                <a:spcPct val="115000"/>
              </a:lnSpc>
              <a:spcBef>
                <a:spcPts val="1400"/>
              </a:spcBef>
              <a:buFontTx/>
              <a:buChar char="-"/>
            </a:pPr>
            <a:endParaRPr lang="en-US" sz="1200" dirty="0">
              <a:solidFill>
                <a:schemeClr val="bg1"/>
              </a:solidFill>
              <a:latin typeface="Helvetica Light" panose="020B0403020202020204" pitchFamily="34" charset="0"/>
            </a:endParaRP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Helvetica Light" panose="020B0403020202020204" pitchFamily="34" charset="0"/>
              </a:rPr>
              <a:t>"Designed by premast.com"</a:t>
            </a:r>
          </a:p>
          <a:p>
            <a:pPr algn="just"/>
            <a:endParaRPr lang="en-US" sz="1200" dirty="0">
              <a:solidFill>
                <a:schemeClr val="bg1"/>
              </a:solidFill>
              <a:latin typeface="Helvetica Light" panose="020B0403020202020204" pitchFamily="34" charset="0"/>
            </a:endParaRP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Helvetica Light" panose="020B0403020202020204" pitchFamily="34" charset="0"/>
              </a:rPr>
              <a:t>You are free to use this item: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Helvetica Light" panose="020B0403020202020204" pitchFamily="34" charset="0"/>
              </a:rPr>
              <a:t>- For both personal and commercial projects and to modify it.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Helvetica Light" panose="020B0403020202020204" pitchFamily="34" charset="0"/>
              </a:rPr>
              <a:t>- In a website or presentation template or as part of your design.</a:t>
            </a:r>
          </a:p>
          <a:p>
            <a:pPr algn="just"/>
            <a:endParaRPr lang="en-US" sz="1200" dirty="0">
              <a:solidFill>
                <a:schemeClr val="bg1"/>
              </a:solidFill>
              <a:latin typeface="Helvetica Light" panose="020B0403020202020204" pitchFamily="34" charset="0"/>
            </a:endParaRP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Helvetica Light" panose="020B0403020202020204" pitchFamily="34" charset="0"/>
              </a:rPr>
              <a:t>You are not allowed to: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Helvetica Light" panose="020B0403020202020204" pitchFamily="34" charset="0"/>
              </a:rPr>
              <a:t>- Sub-license, resell or rent it.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Helvetica Light" panose="020B0403020202020204" pitchFamily="34" charset="0"/>
              </a:rPr>
              <a:t>- Include it in any online or offline archive or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785C04-2FF0-4960-A6D5-5E3A7A2E3B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3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042FA-2A70-614D-9C58-902EB092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4AF-4B06-D845-BE65-B1118A2BE21C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D580A-0272-4B48-9B79-8DC31C72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F5D8B-3A6F-9142-A943-67E12B1D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D24B-F5BB-9A47-9D95-CF535EF009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7654-71B3-49AE-BF71-0D4E4B2C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A5DBF-CAAA-4284-AF67-386D286EE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87D21-E177-4ACA-8E61-7E5CE1F2F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8D9D0-734D-4BB1-930A-68C06F72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87-2144-490C-BC83-0C92B73E3E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965C9-3B2E-464D-B1FB-87E16890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5FD9F-EAF8-4731-AB9C-C158258F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DFE-0142-48B1-BBD8-FD778B4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9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87ED-1ED5-4D2C-9BA1-96D04A69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232D3-866B-49E4-A08A-C3B20768D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C4FA9-A5BE-487A-AE27-D743C9B0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87-2144-490C-BC83-0C92B73E3E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47CA6-C11D-41AC-8A01-67154C66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430B3-5408-467C-98CF-4D89B4C2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DFE-0142-48B1-BBD8-FD778B4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75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33185-909E-4E92-A0EE-E9D019CB8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C3358-0064-480D-AC0A-997CDA65B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EDCE8-E9F8-4757-B254-4394E734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87-2144-490C-BC83-0C92B73E3E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7F80B-AB9D-40BC-B430-FED4454C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EBF9B-F926-45FD-9B44-8FBB8EA9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DFE-0142-48B1-BBD8-FD778B4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3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rgbClr val="1E6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02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1E6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B42B09-A159-4447-9B86-0644B38861F9}"/>
              </a:ext>
            </a:extLst>
          </p:cNvPr>
          <p:cNvSpPr/>
          <p:nvPr userDrawn="1"/>
        </p:nvSpPr>
        <p:spPr>
          <a:xfrm>
            <a:off x="4811834" y="4441122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by </a:t>
            </a:r>
            <a:r>
              <a:rPr lang="en-US" sz="18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premast.com</a:t>
            </a:r>
            <a:endParaRPr lang="en-US" sz="16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4A8061-340A-7449-9A34-DD4936F6B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8998" y="2563302"/>
            <a:ext cx="1374005" cy="165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82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273DE-3802-425B-A5EF-91D4CFAB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C906-E3F4-4346-AFB1-D1BF4A587F7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3AAD7-DB27-4317-BF1E-CF3DBB1F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123D5-F61B-4543-9D00-99CCAAB0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3BE-27C6-485B-BA26-2CA1FAFF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7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/>
    </mc:Choice>
    <mc:Fallback xmlns="">
      <p:transition spd="slow" advClick="0" advTm="2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4C88-3228-3A4C-A9B4-55E5A05ED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9BC2F-9FEB-8749-9917-A6556FA4A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9929-7ECD-674D-BC31-8F4AF052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7944-DD29-7E43-9D7B-0980AF552B0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3C69B-2EA4-5F46-BD56-DBA86497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7386C-7C1A-D146-B534-4EFC6ADC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53FC-1AF7-EE4D-9732-AC8E22F2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89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8EE0-5DEF-F043-AC14-694B3739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4FB2C-80BD-584C-900C-07AA8DF44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4DF5E-22A5-4E40-A6A1-D2F146AA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7944-DD29-7E43-9D7B-0980AF552B0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2C2DA-D1F5-BB43-84BD-E306B03B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7B9F9-537E-A342-BFE5-9093F96E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53FC-1AF7-EE4D-9732-AC8E22F2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22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2E43-29E1-ED4E-A62C-80774CFE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EB0E1-BEF5-804E-86E2-723A17A0C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819E-1F19-BA4A-AF3A-C8C74EFA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7944-DD29-7E43-9D7B-0980AF552B0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13B9F-DB6B-2541-9295-24243F4B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AB0E-A2EB-824F-AEBF-2AB191F5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53FC-1AF7-EE4D-9732-AC8E22F2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88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7190-7049-264A-A2F5-7B49AB8D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0AF1A-A4E1-0A45-901E-DA8B73AFF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783A7-FC74-AE47-83BF-20056589B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8FA50-032A-3846-96D6-06CDF45A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7944-DD29-7E43-9D7B-0980AF552B0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206FD-A452-C843-AC13-05059414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29178-3D10-4247-A7C4-51F579DE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53FC-1AF7-EE4D-9732-AC8E22F2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3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E889-F7FD-44C7-8EA3-9568A1269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DD578-D19B-461C-93CF-544C0E088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F8342-809B-413B-8C95-087666BC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87-2144-490C-BC83-0C92B73E3E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2A3F8-4A2A-4D40-96A4-2CB6912A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3D3FF-0EDB-4821-9FFB-1449E6EF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DFE-0142-48B1-BBD8-FD778B4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62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EC26-41D9-6D4A-9160-ECAA5E57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B2CB2-D53D-A54E-8295-F093DDC9F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26F05-9CA8-D945-8645-B2A412E50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D8F2E-4DF3-D146-B418-E43AECD8C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6B621-D841-8B4D-B378-01346F452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F654A-A332-AF4C-A3DA-A0C9B2CF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7944-DD29-7E43-9D7B-0980AF552B0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EAA34-8B1F-4242-80E5-8EA2BC24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D2544-2CCF-C440-B7B2-55E2CE9A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53FC-1AF7-EE4D-9732-AC8E22F2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1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3FDD-77E5-AC4A-B933-5008826E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CE6CB-BDF2-CA47-8F82-BB9DAC9C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7944-DD29-7E43-9D7B-0980AF552B0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8C4BF-B7BD-E44A-B798-D174ECD1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D20C5-0476-FE4A-A400-0A8C83DC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53FC-1AF7-EE4D-9732-AC8E22F2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450C5-71DA-294F-990E-9EECDA0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7944-DD29-7E43-9D7B-0980AF552B0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CDAE2-1308-AA49-A607-5AC1C767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54BDF-B5C7-0B4E-8C2C-373A23DE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53FC-1AF7-EE4D-9732-AC8E22F2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14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1884A-240B-4446-A5F1-ED7B4432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7944-DD29-7E43-9D7B-0980AF552B0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DA4C2-74AD-7749-9BCF-A753EFF8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0FFA5-FDF3-9B47-A590-49C70F46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53FC-1AF7-EE4D-9732-AC8E22F211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16F936-6CD2-3E49-8283-612EA353C3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027824" cy="6869293"/>
          </a:xfrm>
          <a:custGeom>
            <a:avLst/>
            <a:gdLst>
              <a:gd name="connsiteX0" fmla="*/ 0 w 5027824"/>
              <a:gd name="connsiteY0" fmla="*/ 0 h 6869293"/>
              <a:gd name="connsiteX1" fmla="*/ 372305 w 5027824"/>
              <a:gd name="connsiteY1" fmla="*/ 0 h 6869293"/>
              <a:gd name="connsiteX2" fmla="*/ 723900 w 5027824"/>
              <a:gd name="connsiteY2" fmla="*/ 0 h 6869293"/>
              <a:gd name="connsiteX3" fmla="*/ 3690814 w 5027824"/>
              <a:gd name="connsiteY3" fmla="*/ 0 h 6869293"/>
              <a:gd name="connsiteX4" fmla="*/ 3690814 w 5027824"/>
              <a:gd name="connsiteY4" fmla="*/ 811659 h 6869293"/>
              <a:gd name="connsiteX5" fmla="*/ 4443239 w 5027824"/>
              <a:gd name="connsiteY5" fmla="*/ 1564885 h 6869293"/>
              <a:gd name="connsiteX6" fmla="*/ 4831154 w 5027824"/>
              <a:gd name="connsiteY6" fmla="*/ 1564885 h 6869293"/>
              <a:gd name="connsiteX7" fmla="*/ 5027754 w 5027824"/>
              <a:gd name="connsiteY7" fmla="*/ 1761658 h 6869293"/>
              <a:gd name="connsiteX8" fmla="*/ 4831154 w 5027824"/>
              <a:gd name="connsiteY8" fmla="*/ 1968984 h 6869293"/>
              <a:gd name="connsiteX9" fmla="*/ 1178599 w 5027824"/>
              <a:gd name="connsiteY9" fmla="*/ 1968984 h 6869293"/>
              <a:gd name="connsiteX10" fmla="*/ 730430 w 5027824"/>
              <a:gd name="connsiteY10" fmla="*/ 2109950 h 6869293"/>
              <a:gd name="connsiteX11" fmla="*/ 723900 w 5027824"/>
              <a:gd name="connsiteY11" fmla="*/ 2115359 h 6869293"/>
              <a:gd name="connsiteX12" fmla="*/ 723900 w 5027824"/>
              <a:gd name="connsiteY12" fmla="*/ 3458522 h 6869293"/>
              <a:gd name="connsiteX13" fmla="*/ 861504 w 5027824"/>
              <a:gd name="connsiteY13" fmla="*/ 3535608 h 6869293"/>
              <a:gd name="connsiteX14" fmla="*/ 1178599 w 5027824"/>
              <a:gd name="connsiteY14" fmla="*/ 3603982 h 6869293"/>
              <a:gd name="connsiteX15" fmla="*/ 3986774 w 5027824"/>
              <a:gd name="connsiteY15" fmla="*/ 3603982 h 6869293"/>
              <a:gd name="connsiteX16" fmla="*/ 4317147 w 5027824"/>
              <a:gd name="connsiteY16" fmla="*/ 3934647 h 6869293"/>
              <a:gd name="connsiteX17" fmla="*/ 3986774 w 5027824"/>
              <a:gd name="connsiteY17" fmla="*/ 4265311 h 6869293"/>
              <a:gd name="connsiteX18" fmla="*/ 3822963 w 5027824"/>
              <a:gd name="connsiteY18" fmla="*/ 4265311 h 6869293"/>
              <a:gd name="connsiteX19" fmla="*/ 3033783 w 5027824"/>
              <a:gd name="connsiteY19" fmla="*/ 5055185 h 6869293"/>
              <a:gd name="connsiteX20" fmla="*/ 2795088 w 5027824"/>
              <a:gd name="connsiteY20" fmla="*/ 5294091 h 6869293"/>
              <a:gd name="connsiteX21" fmla="*/ 1977001 w 5027824"/>
              <a:gd name="connsiteY21" fmla="*/ 5294090 h 6869293"/>
              <a:gd name="connsiteX22" fmla="*/ 949264 w 5027824"/>
              <a:gd name="connsiteY22" fmla="*/ 6322732 h 6869293"/>
              <a:gd name="connsiteX23" fmla="*/ 949264 w 5027824"/>
              <a:gd name="connsiteY23" fmla="*/ 6858000 h 6869293"/>
              <a:gd name="connsiteX24" fmla="*/ 723900 w 5027824"/>
              <a:gd name="connsiteY24" fmla="*/ 6858000 h 6869293"/>
              <a:gd name="connsiteX25" fmla="*/ 723900 w 5027824"/>
              <a:gd name="connsiteY25" fmla="*/ 6869293 h 6869293"/>
              <a:gd name="connsiteX26" fmla="*/ 0 w 5027824"/>
              <a:gd name="connsiteY26" fmla="*/ 6869293 h 686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27824" h="6869293">
                <a:moveTo>
                  <a:pt x="0" y="0"/>
                </a:moveTo>
                <a:lnTo>
                  <a:pt x="372305" y="0"/>
                </a:lnTo>
                <a:lnTo>
                  <a:pt x="723900" y="0"/>
                </a:lnTo>
                <a:lnTo>
                  <a:pt x="3690814" y="0"/>
                </a:lnTo>
                <a:lnTo>
                  <a:pt x="3690814" y="811659"/>
                </a:lnTo>
                <a:cubicBezTo>
                  <a:pt x="3691193" y="1227443"/>
                  <a:pt x="4027822" y="1564430"/>
                  <a:pt x="4443239" y="1564885"/>
                </a:cubicBezTo>
                <a:lnTo>
                  <a:pt x="4831154" y="1564885"/>
                </a:lnTo>
                <a:cubicBezTo>
                  <a:pt x="4938550" y="1567691"/>
                  <a:pt x="5024950" y="1654167"/>
                  <a:pt x="5027754" y="1761658"/>
                </a:cubicBezTo>
                <a:cubicBezTo>
                  <a:pt x="5030664" y="1873246"/>
                  <a:pt x="4942644" y="1966070"/>
                  <a:pt x="4831154" y="1968984"/>
                </a:cubicBezTo>
                <a:lnTo>
                  <a:pt x="1178599" y="1968984"/>
                </a:lnTo>
                <a:cubicBezTo>
                  <a:pt x="1012536" y="1971142"/>
                  <a:pt x="858460" y="2022821"/>
                  <a:pt x="730430" y="2109950"/>
                </a:cubicBezTo>
                <a:lnTo>
                  <a:pt x="723900" y="2115359"/>
                </a:lnTo>
                <a:lnTo>
                  <a:pt x="723900" y="3458522"/>
                </a:lnTo>
                <a:lnTo>
                  <a:pt x="861504" y="3535608"/>
                </a:lnTo>
                <a:cubicBezTo>
                  <a:pt x="958686" y="3578246"/>
                  <a:pt x="1065825" y="3602517"/>
                  <a:pt x="1178599" y="3603982"/>
                </a:cubicBezTo>
                <a:lnTo>
                  <a:pt x="3986774" y="3603982"/>
                </a:lnTo>
                <a:cubicBezTo>
                  <a:pt x="4169233" y="3603982"/>
                  <a:pt x="4317147" y="3752026"/>
                  <a:pt x="4317147" y="3934647"/>
                </a:cubicBezTo>
                <a:cubicBezTo>
                  <a:pt x="4317147" y="4117267"/>
                  <a:pt x="4169233" y="4265311"/>
                  <a:pt x="3986774" y="4265311"/>
                </a:cubicBezTo>
                <a:lnTo>
                  <a:pt x="3822963" y="4265311"/>
                </a:lnTo>
                <a:cubicBezTo>
                  <a:pt x="3387300" y="4265767"/>
                  <a:pt x="3034239" y="4619139"/>
                  <a:pt x="3033783" y="5055185"/>
                </a:cubicBezTo>
                <a:cubicBezTo>
                  <a:pt x="3033631" y="5187066"/>
                  <a:pt x="2926854" y="5293939"/>
                  <a:pt x="2795088" y="5294091"/>
                </a:cubicBezTo>
                <a:lnTo>
                  <a:pt x="1977001" y="5294090"/>
                </a:lnTo>
                <a:cubicBezTo>
                  <a:pt x="1409650" y="5294697"/>
                  <a:pt x="949872" y="5754880"/>
                  <a:pt x="949264" y="6322732"/>
                </a:cubicBezTo>
                <a:lnTo>
                  <a:pt x="949264" y="6858000"/>
                </a:lnTo>
                <a:lnTo>
                  <a:pt x="723900" y="6858000"/>
                </a:lnTo>
                <a:lnTo>
                  <a:pt x="723900" y="6869293"/>
                </a:lnTo>
                <a:lnTo>
                  <a:pt x="0" y="68692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A8284-A208-7048-A4BC-43DF2D4D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7944-DD29-7E43-9D7B-0980AF552B0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09A05-6112-1D46-B025-0B080844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F0104-D8C4-3241-97CF-C634E575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53FC-1AF7-EE4D-9732-AC8E22F211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D5768E8-8657-6D40-9282-E95AEE19B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531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A5D0-0D02-7743-B58F-9058F440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FBD6A-E778-8845-9540-9D59D84F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AAE88-1A11-CE49-AA93-0BD22D879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CEA7F-C0CC-724B-930A-A0264405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7944-DD29-7E43-9D7B-0980AF552B0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F8897-CB60-3643-BB84-FD447205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BCD2E-AA4A-6A4A-AF3E-10EBAD0C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53FC-1AF7-EE4D-9732-AC8E22F2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675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D8D1-ECD3-5A4E-975E-DA7753C0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D5D91-02A1-364E-AFEB-90F97982A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3F186-7ADC-5349-A3C3-375CD3F06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D0B5B-3EEF-774C-9CAC-B2013CA1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7944-DD29-7E43-9D7B-0980AF552B0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8DFEA-28BA-4940-8C11-FF9C96D7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5C29D-923D-9946-A37F-A651BBE5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53FC-1AF7-EE4D-9732-AC8E22F2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99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B322-B294-3E4F-AACF-C665DBAB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69AB-B15E-424A-B0A6-974CCA460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D0D64-A8AD-2D48-9BA1-7ABB7A87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7944-DD29-7E43-9D7B-0980AF552B0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3876-D475-7D4D-BB3B-C8708C90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ED21-1631-CC41-BE74-42F82E83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53FC-1AF7-EE4D-9732-AC8E22F2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198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232FC-83B0-1D4E-8E83-76A60CC3C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28E84-0275-A445-9CBA-81958267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3DE9C-BF5D-E146-89B7-5226D57E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7944-DD29-7E43-9D7B-0980AF552B0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4457E-04B4-8B40-84D5-CE8A5570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AAC76-8456-F544-9693-5655AB21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53FC-1AF7-EE4D-9732-AC8E22F2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47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DAC-C95B-45A7-B46D-EF8306BC8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B3797-CBF9-4B84-88CD-1E69C24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C06FA-1E07-4E1B-A5C2-06F68DA8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E485-210E-462D-92FB-13DDD19AF52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0CE34-6A0D-486D-B156-E8095D2E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635D-7E28-4A09-9060-39B4481E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344F-11B1-4147-BDFA-BE58A05E2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5366-EB1C-4DAE-96BC-51F2E30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90D3-23AF-48AC-B6FB-B061AB719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82907-51C3-4DDB-8F1A-9452084F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87-2144-490C-BC83-0C92B73E3E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88DCF-C075-4974-8D0E-7617EDC0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7D0A8-53B8-4DCF-A8DE-A3B54E41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DFE-0142-48B1-BBD8-FD778B4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102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DB75-61BF-43DD-A845-4E3B1AF8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A8F0-7BA6-43C6-B332-9A8AB321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F3A2D-0460-4C2F-8C1E-BF930348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E485-210E-462D-92FB-13DDD19AF52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61368-71EA-403B-868F-38DC8E9B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64286-0E6D-4D52-BB12-5347AE48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344F-11B1-4147-BDFA-BE58A05E2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98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F45A-0448-49C7-A81D-841C35B0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6B20E-CBBF-42BC-8C11-5E91C376B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50BB5-9269-4D22-929E-EDBBF2E6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E485-210E-462D-92FB-13DDD19AF52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3CEF2-0A1D-4CD2-B8FD-6915F911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9D489-619A-4671-A782-98A28310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344F-11B1-4147-BDFA-BE58A05E2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25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209A-4D84-46BF-A7F8-8B2BFAF8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1BDF-5D59-4747-90B3-473DC4CCE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4A695-6B16-485C-A98C-4E70D45F7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3E4DB-7E50-435C-9389-33EBF757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E485-210E-462D-92FB-13DDD19AF52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112E4-5C54-4122-86F9-7E116242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27D0F-3636-4388-8B42-61DB34A9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344F-11B1-4147-BDFA-BE58A05E2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88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69A9-87E7-4063-B5BC-6268EBB2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15370-106C-4E1C-BA6F-E47744C1E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82250-9D17-45EC-A161-5FA325B5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58DBB-B16D-4FCD-ABFA-63DBC4C1C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BF773-395C-4FB0-A401-4DDBABC90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F1F6E-ED7D-4850-9F41-1FC8A6F9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E485-210E-462D-92FB-13DDD19AF52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EE12C-75CE-4D4B-B8B2-7FA3856D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6DB9C-8A4E-44C2-BC49-410725BB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344F-11B1-4147-BDFA-BE58A05E2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692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CA00-0F03-4F4E-AE48-6036BA7A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B6BEF-335D-4D1E-939E-80C96ADD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E485-210E-462D-92FB-13DDD19AF52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55B8C-095D-47B6-B41E-D0823E8E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1A75A-4298-4625-858B-2CFB4EEF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344F-11B1-4147-BDFA-BE58A05E2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923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A7079-45CB-4CF9-9EB8-27A7D7FB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E485-210E-462D-92FB-13DDD19AF52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9D631-F0E2-4F38-944C-19A0A986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DB572-AB9A-40AF-84DA-7D7A996B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344F-11B1-4147-BDFA-BE58A05E2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054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3D80-CFD8-4C36-9DAC-025D0253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A2C5-AA7C-4C64-8E84-DF6730EEF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6A95B-A73F-4CFB-99B0-DE3BC0093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74C88-93FA-43B6-BF55-4E5333E2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E485-210E-462D-92FB-13DDD19AF52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C6448-9356-48E9-B0A3-CF17116A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D758E-EAF8-4CEB-9B8C-A50481CC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344F-11B1-4147-BDFA-BE58A05E2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34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3CA4-B1F4-4877-90AA-C11647B2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732A9-821F-4471-9A4C-AD72F43F5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34C24-4D34-4F16-B3E5-5AAE57626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C4C96-DFF0-4B0F-8AA8-D5D1267E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E485-210E-462D-92FB-13DDD19AF52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20A2-D199-434B-8D03-39838D77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71FE7-4BB4-4D2C-BAA6-37EB0152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344F-11B1-4147-BDFA-BE58A05E2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30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7349-B452-4789-8F9B-B814FD21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5DD62-F6F1-4641-B1A0-B78210371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69C3-6478-4CAE-91B3-15E45A2E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E485-210E-462D-92FB-13DDD19AF52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9A6D-C859-4AAB-ACFB-59FDC91B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DECB3-0ADD-4DC1-A23B-88C26C82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344F-11B1-4147-BDFA-BE58A05E2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286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B8CDF-332C-4833-92A3-DCBA00B00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84B24-55F2-44B7-815C-2DB2AD4D6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7DE2-D33F-4018-9332-8CA41B11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E485-210E-462D-92FB-13DDD19AF52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48AE-B16F-4D70-85D4-7F7043E9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ABFD8-BD8E-4C79-A34E-DC50491F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344F-11B1-4147-BDFA-BE58A05E2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7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367A-52D3-41A4-BB93-C59949CB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4BA7F-DB53-41F1-9C9D-F9035111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0D811-C920-4386-AB9D-DA793890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87-2144-490C-BC83-0C92B73E3E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C01E-C59D-44E0-9EDE-0B9DDFF7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AA8FB-664A-4B26-AC16-3CB41447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DFE-0142-48B1-BBD8-FD778B4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7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27C2-7733-4F88-B83C-260B6F9D4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7E03D-50D3-487F-AD12-2ED95C706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EFBE-5298-4EE9-B678-F31004BA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2462-A23F-4B35-B5B1-E7F1E7543CD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68AAE-6101-49AC-9C64-BCF9E346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FF95-B4F8-44A7-90DD-39860B06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099-EDE5-4596-B986-EE483D99B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5406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BDD5-99BF-4CF0-BB99-8C155488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0C6DC-B561-455F-B367-ACA1F2489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B6E5-FFF9-464A-AA9B-635251F5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2462-A23F-4B35-B5B1-E7F1E7543CD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4CDA3-4510-43FA-BB9F-66D33E57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572B0-A7EA-4F48-8770-F99C192F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099-EDE5-4596-B986-EE483D99B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0702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08CF-967D-4353-B3DB-0934F700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7DF29-41A2-49F5-AF7A-477FE5B40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25BC-74A4-4422-910B-EEE44BA0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2462-A23F-4B35-B5B1-E7F1E7543CD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AF29-02A6-4051-AC08-76E1D9FB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7CF2A-EC19-482B-8B3E-A553CFAF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099-EDE5-4596-B986-EE483D99B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4108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5EE9-E3E9-4992-A5B0-113BFDD6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502D6-2EB2-4F45-BD4E-7036B0B0A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8D15C-D500-4FBE-9A5A-F0CFF1023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B54F5-F534-4F75-98CC-E8860E38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2462-A23F-4B35-B5B1-E7F1E7543CD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E73A8-2AEB-47B0-9279-D881710D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210BE-BD51-48F1-97E1-14A1C455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099-EDE5-4596-B986-EE483D99B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2340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0A1D-36EC-4E38-A245-DE6D3F8D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E109F-71E9-41E0-98B9-3D9FFD313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7FBF0-1747-4F3C-A636-9C43F6D6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7825A-E0F8-4E0A-B94D-FE43455B0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AA879-73E4-4418-9C76-E8409492E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2F752-F1E1-42E7-BC61-4BAC34AE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2462-A23F-4B35-B5B1-E7F1E7543CD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34B8A-E210-4DBF-8086-A06C25B7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0A3A1-EC59-4275-B121-698B0AB9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099-EDE5-4596-B986-EE483D99B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002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7812-EC41-4FE9-A925-65FC9A84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05A13-BCB2-43A4-994B-D04577DA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2462-A23F-4B35-B5B1-E7F1E7543CD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8521C-7536-41B7-AAC2-2B9CA0F5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BD6D0-8A9D-4C2F-BD93-010834D6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099-EDE5-4596-B986-EE483D99B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9159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910C2-D991-444A-AD66-4A84FD94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2462-A23F-4B35-B5B1-E7F1E7543CD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6023A-954B-4023-B67C-998BC8BA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4CADB-5628-4060-B798-CDD14263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099-EDE5-4596-B986-EE483D99B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5618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3E1F-5485-4BE8-995D-30D41202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11F6-2B79-44CB-B37C-714073065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21B5A-B292-423B-B6F4-68D05DCFC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849D1-3D22-415B-B45F-9D04FAB2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2462-A23F-4B35-B5B1-E7F1E7543CD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29C43-26D4-42E1-B616-ADE18439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B3CB2-863A-46BE-A062-EFE0870F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099-EDE5-4596-B986-EE483D99B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7562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838C-22BA-48FC-898B-076D81B4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E70C6-9D1B-4745-8B6F-0EE6BCD8A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9262C-A4ED-4B09-982F-A70C2D79A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CA247-1F81-4EE6-8DF5-EA794E77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2462-A23F-4B35-B5B1-E7F1E7543CD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CE171-C3E5-4E15-ADF1-BC740722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98D6E-BBED-43A7-A9AC-D0CBF7AC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099-EDE5-4596-B986-EE483D99B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6787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62F6-36C7-4192-BE09-90B820E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9FCF5-B299-4D64-A329-8B5A0B3D8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44197-CA72-4C6A-8BE2-56D4DEC0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2462-A23F-4B35-B5B1-E7F1E7543CD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4F36A-0CE7-4AF9-8411-D793D121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09EE8-7977-4EEA-A873-4688BD34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099-EDE5-4596-B986-EE483D99B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47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7F4A-AA39-4833-8FE0-E92CD3DD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F1AA-5377-4450-90AC-BCB03FEC8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D9594-9509-4CE7-B87D-7B36C1DF2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ED4DD-3868-44E4-A68D-60C1CBB6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87-2144-490C-BC83-0C92B73E3E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715C2-82E8-43DF-912D-B60AB106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3264D-4F6C-4069-A923-D8547F64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DFE-0142-48B1-BBD8-FD778B4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34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BB5BA-21E7-4F8B-B213-8D17A3E34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8EF8B-B44D-4B58-996B-F809BDDDD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97C43-59F8-41F0-A826-0B737D01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2462-A23F-4B35-B5B1-E7F1E7543CD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78537-769A-4896-903D-F33A06C3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76FE0-B415-4922-940C-1A02ED62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099-EDE5-4596-B986-EE483D99B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2288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A52B-A76E-4746-B3C5-84B44E037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7A457-8AB4-4CFF-AD29-53EF35E3D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182F-2FFF-4375-AC93-2178DA4C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07F9-0947-48C1-BD02-AF8A7C23E06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D3F7-D7FF-4B9E-8304-9F052885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5BCA1-CF6C-4413-8F63-36CF5F0F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1BC3-6038-476E-8C2A-03DF8303D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612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3F05-FB41-4587-B0CA-9C93784E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DE43E-F209-4014-9E91-8C5D62C5C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67DC0-8DEA-4652-99DD-EA3620CE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07F9-0947-48C1-BD02-AF8A7C23E06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F433-7E1D-4E29-A94F-2612168A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C2529-9A9C-4ABB-84B9-8D6F1009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1BC3-6038-476E-8C2A-03DF8303D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271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9FB1-0EBD-4EEC-8D6C-D9C19E65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80918-D4CF-4C4A-A719-1EAC0C581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3258-25A1-41B4-A0F9-23B213D5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07F9-0947-48C1-BD02-AF8A7C23E06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5760-0132-4CBD-8495-B64BF006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406FA-1C41-4423-B08A-C516CCAD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1BC3-6038-476E-8C2A-03DF8303D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406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4012-0E88-4611-ADF8-C5B82CFD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96D16-A2F9-4F97-BF65-CEAA64325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AC919-F75C-4019-ABAB-84E2AF478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E0E2-C9F1-47D3-B5EB-E7826A60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07F9-0947-48C1-BD02-AF8A7C23E06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9338-96D5-4BF8-B509-3FDC715A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081E2-47C0-446F-A19C-62ABE207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1BC3-6038-476E-8C2A-03DF8303D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1660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FC05-C7D1-44F6-A787-92400909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6CFC0-57B0-4759-A74E-C4F06C076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7C0D0-7902-49F6-ABF0-543EE86FE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0C035-171F-43FE-8E4B-B0B793D24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10BFB-B06E-463E-A811-C037761AD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E0E17-6895-4E7D-BDCF-54FFF9CF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07F9-0947-48C1-BD02-AF8A7C23E06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1E5A5-64F0-45AE-8FB6-B13D0FBA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B532B-C6B9-4D17-9C12-9D2F00CB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1BC3-6038-476E-8C2A-03DF8303D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4502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717C-A9C7-486F-A868-9C796D57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40AA7-A2CB-49C6-BA3C-2E1E77C4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07F9-0947-48C1-BD02-AF8A7C23E06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A9FEF-2AA5-46A0-BA5D-22831E74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91238-72FD-466C-B71A-00031609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1BC3-6038-476E-8C2A-03DF8303D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0318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EACD1-CB70-41E3-B97B-83F71BCE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07F9-0947-48C1-BD02-AF8A7C23E06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2E674-8C85-4526-A9DC-72FA89E9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7A84B-678C-4366-903D-07C8C949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1BC3-6038-476E-8C2A-03DF8303D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717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3F34-0F3F-45E3-B272-DF383B07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9042-8C96-4506-8333-BB9FB6B54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982BC-924E-46E4-B19F-614E50B8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49D66-AF4D-4F8A-B784-369DEFF5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07F9-0947-48C1-BD02-AF8A7C23E06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187CB-4B03-4665-99C4-5CE7553C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C616C-16E4-4DA1-B36A-BF05FAFE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1BC3-6038-476E-8C2A-03DF8303D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5324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6014-1908-456E-BED9-491EFA1E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C6741-E391-4DE4-8966-482E6756E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0265B-F269-44A5-B0D4-24343A706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A9327-4876-4ABD-8007-FF860443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07F9-0947-48C1-BD02-AF8A7C23E06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F1DE0-ED13-4788-83D1-EC0D3C14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32458-DD64-47B9-8867-7663A323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1BC3-6038-476E-8C2A-03DF8303D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9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468E-907B-46EB-9022-C0F68A12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8A47E-9D17-4FF0-BF2A-2425C978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7AB34-13AB-444E-A22F-02B878DDF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694C-3C97-459C-81A1-C995B143B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12C57-7C4F-40D9-9BA4-81A163BF5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FC01B-0A1A-4AF1-BB13-A12A18AA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87-2144-490C-BC83-0C92B73E3E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CB599-034E-4A6F-A02F-600914CA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90EA7-327A-43E7-AE48-00DD0D6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DFE-0142-48B1-BBD8-FD778B4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843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F3DB-EF68-476F-862C-3085F120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4637C-A74A-457E-B8B9-524306DEE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8DB1-87B1-4ADC-8D5D-23967700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07F9-0947-48C1-BD02-AF8A7C23E06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028F9-811F-4427-BA3E-42BE7B32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53BD8-1B96-4A36-AF01-B5AAA91F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1BC3-6038-476E-8C2A-03DF8303D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0419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A0CDC-7451-4940-81A0-650056439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0F717-DBB5-4004-BD2D-22267D161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2904-89CD-4A87-86C7-54DED6AF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07F9-0947-48C1-BD02-AF8A7C23E06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61AC-E707-4DAB-88E9-6BA91501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BFB9-54E0-4DE8-B2C9-4A71366D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1BC3-6038-476E-8C2A-03DF8303D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319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C595-DDEF-64A1-0718-97A9E47A6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670E5-CC0E-03AD-F588-1D256DC5A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7C32B-DB25-222F-4CBD-98DE39C5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09DC-0781-4870-8250-A5BC8D67760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989C2-068F-0CEF-BC7D-2EB487C5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01F9E-09C1-CBE0-B151-A032F6C1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AD31-BEE9-4BA6-A623-5C2A9AC6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1213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9D8A-566F-33D3-0B0A-3EDAF4DC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219D-5C0E-89B5-3823-2FDE95D2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83D5B-346A-A702-E975-5B83D19B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09DC-0781-4870-8250-A5BC8D67760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10CA3-257C-20A0-CF23-EB6A61A4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51BC1-4C41-309E-4B95-6B4340B1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AD31-BEE9-4BA6-A623-5C2A9AC6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850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73AB-A623-2BEB-C6D5-4987698C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A634B-1F1D-325A-576E-84C9E4097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5326C-4C91-6125-16F9-1FF21CCD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09DC-0781-4870-8250-A5BC8D67760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33192-0EDF-002F-05E5-6751D12A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BBFB7-8A09-E767-0422-C731F05E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AD31-BEE9-4BA6-A623-5C2A9AC6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684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A683-6332-7D0D-0AAC-75DB2C74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199F-E229-28D0-2846-5A3F934A3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BB97F-5683-848C-FD2A-5DCF9C9E1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031C8-7A80-F6BA-C850-E7561A95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09DC-0781-4870-8250-A5BC8D67760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E4EBE-90F1-E10D-0410-C3F7A6FF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DFAD3-FEB7-3463-B4CE-75D9D61F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AD31-BEE9-4BA6-A623-5C2A9AC6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26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AC6F-BCEA-67D2-E270-379F55E2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1E5DA-F731-C909-F8DE-C5C5469E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FF49B-E176-8B44-5D69-09664A9BD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C9978-DBE1-02FB-E9B0-6935FF7C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F34D6-F60D-8509-F549-44ECA2301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C6717-F63C-54F2-7935-D7B6CC75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09DC-0781-4870-8250-A5BC8D67760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D764C-8BE0-4206-5538-E4D56362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FC6A4-F97F-3CDF-33C5-4E1ED0E9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AD31-BEE9-4BA6-A623-5C2A9AC6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66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0D72-E2C5-D54B-AEED-7C9828AE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301B9-6FE4-7DF0-FDA8-B3F10D25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09DC-0781-4870-8250-A5BC8D67760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C1B4B-D545-1D97-80EC-BA7C2D60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2787A-02A5-C3BB-E0F4-D0379010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AD31-BEE9-4BA6-A623-5C2A9AC6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77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ACD43-C7B6-A08B-4D82-2F07FE74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09DC-0781-4870-8250-A5BC8D67760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52B0E-B1B7-17BE-EE04-B839EF11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23CC4-3D70-6B35-EC22-E6505DA2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AD31-BEE9-4BA6-A623-5C2A9AC6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006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756E-9FB1-A08D-B3F8-19A08DF6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F8CD-DC4E-8E09-D332-8CF491010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B1F6D-3FFE-848E-5E96-7092D4A12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7D112-85CE-7E4A-E86E-0B14C31D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09DC-0781-4870-8250-A5BC8D67760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A7299-E12A-73AD-6617-8A3EDE2A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D9501-E172-4B4B-EFD5-CC53A8E9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AD31-BEE9-4BA6-A623-5C2A9AC6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3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5A3F-9F1F-4AF3-BB58-F77CCC7C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D0819-8C93-4A56-8EA1-27B844B9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87-2144-490C-BC83-0C92B73E3E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F9FB6-76AD-4B77-9F69-7AEF2B16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06CBA-0DED-44EE-BE53-D6E2052E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DFE-0142-48B1-BBD8-FD778B4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13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C82D-8EDE-BFDC-A611-6CBF811A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87635-BBBF-87CA-E2A8-946B04D36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6EC0D-49D9-B0D6-B46B-D4EE60308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18863-672D-B34C-5A79-626200A9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09DC-0781-4870-8250-A5BC8D67760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446C9-48A0-7E1E-0C2A-07CB14AF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40B68-9C35-53C9-8497-6508D4F9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AD31-BEE9-4BA6-A623-5C2A9AC6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488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7646-F13B-7C61-78D5-B48E9DD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5D616-070D-7D7F-9A5D-E4C88E15E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E9F49-4135-DB73-A784-8E69076F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09DC-0781-4870-8250-A5BC8D67760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1DFEF-8C3A-1D50-4388-A4612FA2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18CF0-1CF5-D27B-6653-2637FD50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AD31-BEE9-4BA6-A623-5C2A9AC6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90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C22D7-5645-2688-9A7A-3FEC2F596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2517D-60D2-498B-09DB-5F9CB39CA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5D872-34D4-00A5-22F2-B5F6EC35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09DC-0781-4870-8250-A5BC8D67760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65D3-0043-A6CF-5670-DBBE97F7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DFBAC-3D54-C1EC-3234-3207804F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AD31-BEE9-4BA6-A623-5C2A9AC6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4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62178ED-FD52-4B2D-BBF9-7D44EF39D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0" y="0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49B7C56-C456-4C2D-963E-9D385DA14B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286000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74D68C9-18FA-46A0-B713-7404BBB42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86000" y="4572000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DC420-C973-4B91-88FB-034E3B59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87-2144-490C-BC83-0C92B73E3E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1BD77-1BAF-4EC1-B53C-93F734BD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C5935-AB47-4D8A-AE72-319D1F46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DFE-0142-48B1-BBD8-FD778B4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80A8-C5A8-4358-8179-EDACB1AC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0CFD0-6E45-4B6B-A81C-74138EAAD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C978D-46B5-4E39-9A42-505A99D2E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DBCF-0307-4D98-BE69-72EA8818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87-2144-490C-BC83-0C92B73E3E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D6633-8AA6-423D-9EF1-26DDE3E7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E574C-21AF-4996-9D2D-29F358D7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DFE-0142-48B1-BBD8-FD778B4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3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217EE-12C3-5340-813B-E1E4711C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0CBC1-8A30-D34E-A5AD-1EFF73892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1CA72-7B67-3143-8281-4BFE1044F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34AF-4B06-D845-BE65-B1118A2BE21C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1FEBB-2E3A-064B-A934-4C3C27CE6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7FAAB-B816-164B-B858-92C20FE85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D24B-F5BB-9A47-9D95-CF535EF009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1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BB8E5-10C7-49BE-8BBD-92E410DA8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6087-2144-490C-BC83-0C92B73E3E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97D7-9A8E-4879-82CC-38402C99E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62116-B1B4-43D9-AB88-DF8969C58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9DFE-0142-48B1-BBD8-FD778B40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5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E5F96-74C5-A948-BF85-9D68A163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BFF0F-36E0-0245-BAB5-A54DFC5FE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3621C-41FE-7649-B137-385E21D1F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77944-DD29-7E43-9D7B-0980AF552B0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94CC8-09CF-4945-ADCF-2D4CC6C4E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04C2B-89D9-5341-A614-F8DD837EA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53FC-1AF7-EE4D-9732-AC8E22F2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ABEFB-1B79-40EF-94DA-45005974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7118E-6289-48B9-A483-353673FE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0DEC9-2732-4A0D-882A-4097CB0CF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BE485-210E-462D-92FB-13DDD19AF52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EE67-EFC2-48A9-A904-EA679BD4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59AE6-4D17-4BC8-BC2E-8367242BC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2344F-11B1-4147-BDFA-BE58A05E2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3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F04A4-7095-4078-93A1-5B4FE514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AFB58-13B7-4CC3-A1D0-1B39AA445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AFE3F-2693-4689-9A6D-9327D5CBC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12462-A23F-4B35-B5B1-E7F1E7543CD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5C713-A1CD-4382-8945-F8A76FF2E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A9F15-1793-4318-B004-D1EDF9CD5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C5099-EDE5-4596-B986-EE483D99B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04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C3A71-C308-46E2-8530-0A64FB45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BB4AA-89C4-4F03-88E4-8339AB7A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C24A8-C7A0-4EF2-867F-6D7C16C36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507F9-0947-48C1-BD02-AF8A7C23E067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D63E-F34F-4BBE-A8A2-FEF3CF339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8CCE4-9840-4D10-9254-506E7C310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1BC3-6038-476E-8C2A-03DF8303D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54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33823-CDA0-FD4B-CA52-C46380BF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1ED11-9F9B-675F-A8EF-F1949F153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09385-5847-B7DE-9D3E-06E6834FB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C09DC-0781-4870-8250-A5BC8D67760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BE4E3-E958-A3D9-5F66-0D1D0B41E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5F0B8-4405-22BA-AE7E-FEA29C03E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9AD31-BEE9-4BA6-A623-5C2A9AC6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2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99000">
              <a:schemeClr val="accent1">
                <a:lumMod val="75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" name="Graphic 6">
            <a:extLst>
              <a:ext uri="{FF2B5EF4-FFF2-40B4-BE49-F238E27FC236}">
                <a16:creationId xmlns:a16="http://schemas.microsoft.com/office/drawing/2014/main" id="{BC03C1C7-41DD-F04D-BBB4-A045BEDE7548}"/>
              </a:ext>
            </a:extLst>
          </p:cNvPr>
          <p:cNvGrpSpPr>
            <a:grpSpLocks noChangeAspect="1"/>
          </p:cNvGrpSpPr>
          <p:nvPr/>
        </p:nvGrpSpPr>
        <p:grpSpPr>
          <a:xfrm>
            <a:off x="-364549" y="-280626"/>
            <a:ext cx="12921098" cy="7419252"/>
            <a:chOff x="1074092" y="479789"/>
            <a:chExt cx="8268058" cy="4747492"/>
          </a:xfrm>
          <a:solidFill>
            <a:schemeClr val="tx1">
              <a:alpha val="5000"/>
            </a:schemeClr>
          </a:solidFill>
        </p:grpSpPr>
        <p:sp>
          <p:nvSpPr>
            <p:cNvPr id="2177" name="Freeform 2176">
              <a:extLst>
                <a:ext uri="{FF2B5EF4-FFF2-40B4-BE49-F238E27FC236}">
                  <a16:creationId xmlns:a16="http://schemas.microsoft.com/office/drawing/2014/main" id="{96E40BC2-F726-A643-9919-0E5F7FE2567B}"/>
                </a:ext>
              </a:extLst>
            </p:cNvPr>
            <p:cNvSpPr/>
            <p:nvPr/>
          </p:nvSpPr>
          <p:spPr>
            <a:xfrm>
              <a:off x="3880050" y="4202600"/>
              <a:ext cx="1179766" cy="374843"/>
            </a:xfrm>
            <a:custGeom>
              <a:avLst/>
              <a:gdLst>
                <a:gd name="connsiteX0" fmla="*/ 1179767 w 1179766"/>
                <a:gd name="connsiteY0" fmla="*/ 334580 h 374843"/>
                <a:gd name="connsiteX1" fmla="*/ 1110329 w 1179766"/>
                <a:gd name="connsiteY1" fmla="*/ 374844 h 374843"/>
                <a:gd name="connsiteX2" fmla="*/ 959453 w 1179766"/>
                <a:gd name="connsiteY2" fmla="*/ 374844 h 374843"/>
                <a:gd name="connsiteX3" fmla="*/ 780860 w 1179766"/>
                <a:gd name="connsiteY3" fmla="*/ 271757 h 374843"/>
                <a:gd name="connsiteX4" fmla="*/ 288227 w 1179766"/>
                <a:gd name="connsiteY4" fmla="*/ 271853 h 374843"/>
                <a:gd name="connsiteX5" fmla="*/ 95 w 1179766"/>
                <a:gd name="connsiteY5" fmla="*/ 105562 h 374843"/>
                <a:gd name="connsiteX6" fmla="*/ 0 w 1179766"/>
                <a:gd name="connsiteY6" fmla="*/ 83383 h 374843"/>
                <a:gd name="connsiteX7" fmla="*/ 143542 w 1179766"/>
                <a:gd name="connsiteY7" fmla="*/ 95 h 374843"/>
                <a:gd name="connsiteX8" fmla="*/ 599980 w 1179766"/>
                <a:gd name="connsiteY8" fmla="*/ 0 h 374843"/>
                <a:gd name="connsiteX9" fmla="*/ 1179767 w 1179766"/>
                <a:gd name="connsiteY9" fmla="*/ 334580 h 374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9766" h="374843">
                  <a:moveTo>
                    <a:pt x="1179767" y="334580"/>
                  </a:moveTo>
                  <a:lnTo>
                    <a:pt x="1110329" y="374844"/>
                  </a:lnTo>
                  <a:lnTo>
                    <a:pt x="959453" y="374844"/>
                  </a:lnTo>
                  <a:lnTo>
                    <a:pt x="780860" y="271757"/>
                  </a:lnTo>
                  <a:lnTo>
                    <a:pt x="288227" y="271853"/>
                  </a:lnTo>
                  <a:lnTo>
                    <a:pt x="95" y="105562"/>
                  </a:lnTo>
                  <a:lnTo>
                    <a:pt x="0" y="83383"/>
                  </a:lnTo>
                  <a:lnTo>
                    <a:pt x="143542" y="95"/>
                  </a:lnTo>
                  <a:lnTo>
                    <a:pt x="599980" y="0"/>
                  </a:lnTo>
                  <a:lnTo>
                    <a:pt x="1179767" y="3345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78" name="Graphic 6">
              <a:extLst>
                <a:ext uri="{FF2B5EF4-FFF2-40B4-BE49-F238E27FC236}">
                  <a16:creationId xmlns:a16="http://schemas.microsoft.com/office/drawing/2014/main" id="{DADC263D-8CBE-F048-BA6F-A8D62F7D1E84}"/>
                </a:ext>
              </a:extLst>
            </p:cNvPr>
            <p:cNvGrpSpPr/>
            <p:nvPr/>
          </p:nvGrpSpPr>
          <p:grpSpPr>
            <a:xfrm>
              <a:off x="1074092" y="479789"/>
              <a:ext cx="8268058" cy="4747492"/>
              <a:chOff x="1074092" y="479789"/>
              <a:chExt cx="8268058" cy="4747492"/>
            </a:xfrm>
            <a:grpFill/>
          </p:grpSpPr>
          <p:sp>
            <p:nvSpPr>
              <p:cNvPr id="2179" name="Freeform 2178">
                <a:extLst>
                  <a:ext uri="{FF2B5EF4-FFF2-40B4-BE49-F238E27FC236}">
                    <a16:creationId xmlns:a16="http://schemas.microsoft.com/office/drawing/2014/main" id="{B7E59D9F-7FAB-A349-BDE0-23DA86FFC1ED}"/>
                  </a:ext>
                </a:extLst>
              </p:cNvPr>
              <p:cNvSpPr/>
              <p:nvPr/>
            </p:nvSpPr>
            <p:spPr>
              <a:xfrm>
                <a:off x="4970175" y="814464"/>
                <a:ext cx="56829" cy="32972"/>
              </a:xfrm>
              <a:custGeom>
                <a:avLst/>
                <a:gdLst>
                  <a:gd name="connsiteX0" fmla="*/ 48589 w 56829"/>
                  <a:gd name="connsiteY0" fmla="*/ 4831 h 32972"/>
                  <a:gd name="connsiteX1" fmla="*/ 56112 w 56829"/>
                  <a:gd name="connsiteY1" fmla="*/ 20634 h 32972"/>
                  <a:gd name="connsiteX2" fmla="*/ 48589 w 56829"/>
                  <a:gd name="connsiteY2" fmla="*/ 28152 h 32972"/>
                  <a:gd name="connsiteX3" fmla="*/ 8298 w 56829"/>
                  <a:gd name="connsiteY3" fmla="*/ 28152 h 32972"/>
                  <a:gd name="connsiteX4" fmla="*/ 670 w 56829"/>
                  <a:gd name="connsiteY4" fmla="*/ 12549 h 32972"/>
                  <a:gd name="connsiteX5" fmla="*/ 8298 w 56829"/>
                  <a:gd name="connsiteY5" fmla="*/ 4926 h 32972"/>
                  <a:gd name="connsiteX6" fmla="*/ 48589 w 56829"/>
                  <a:gd name="connsiteY6" fmla="*/ 4831 h 32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829" h="32972">
                    <a:moveTo>
                      <a:pt x="48589" y="4831"/>
                    </a:moveTo>
                    <a:cubicBezTo>
                      <a:pt x="55033" y="7119"/>
                      <a:pt x="58401" y="14194"/>
                      <a:pt x="56112" y="20634"/>
                    </a:cubicBezTo>
                    <a:cubicBezTo>
                      <a:pt x="54864" y="24144"/>
                      <a:pt x="52101" y="26905"/>
                      <a:pt x="48589" y="28152"/>
                    </a:cubicBezTo>
                    <a:cubicBezTo>
                      <a:pt x="35929" y="34579"/>
                      <a:pt x="20959" y="34579"/>
                      <a:pt x="8298" y="28152"/>
                    </a:cubicBezTo>
                    <a:cubicBezTo>
                      <a:pt x="1880" y="25948"/>
                      <a:pt x="-1535" y="18963"/>
                      <a:pt x="670" y="12549"/>
                    </a:cubicBezTo>
                    <a:cubicBezTo>
                      <a:pt x="1901" y="8969"/>
                      <a:pt x="4715" y="6157"/>
                      <a:pt x="8298" y="4926"/>
                    </a:cubicBezTo>
                    <a:cubicBezTo>
                      <a:pt x="20924" y="-1608"/>
                      <a:pt x="35932" y="-1644"/>
                      <a:pt x="48589" y="48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0" name="Freeform 2179">
                <a:extLst>
                  <a:ext uri="{FF2B5EF4-FFF2-40B4-BE49-F238E27FC236}">
                    <a16:creationId xmlns:a16="http://schemas.microsoft.com/office/drawing/2014/main" id="{9EDC19EA-C0CF-9140-8735-1F415C908059}"/>
                  </a:ext>
                </a:extLst>
              </p:cNvPr>
              <p:cNvSpPr/>
              <p:nvPr/>
            </p:nvSpPr>
            <p:spPr>
              <a:xfrm>
                <a:off x="5036278" y="852586"/>
                <a:ext cx="56886" cy="32959"/>
              </a:xfrm>
              <a:custGeom>
                <a:avLst/>
                <a:gdLst>
                  <a:gd name="connsiteX0" fmla="*/ 48589 w 56886"/>
                  <a:gd name="connsiteY0" fmla="*/ 4879 h 32959"/>
                  <a:gd name="connsiteX1" fmla="*/ 56217 w 56886"/>
                  <a:gd name="connsiteY1" fmla="*/ 20481 h 32959"/>
                  <a:gd name="connsiteX2" fmla="*/ 48589 w 56886"/>
                  <a:gd name="connsiteY2" fmla="*/ 28104 h 32959"/>
                  <a:gd name="connsiteX3" fmla="*/ 8298 w 56886"/>
                  <a:gd name="connsiteY3" fmla="*/ 28104 h 32959"/>
                  <a:gd name="connsiteX4" fmla="*/ 670 w 56886"/>
                  <a:gd name="connsiteY4" fmla="*/ 12502 h 32959"/>
                  <a:gd name="connsiteX5" fmla="*/ 8298 w 56886"/>
                  <a:gd name="connsiteY5" fmla="*/ 4879 h 32959"/>
                  <a:gd name="connsiteX6" fmla="*/ 48589 w 56886"/>
                  <a:gd name="connsiteY6" fmla="*/ 4879 h 3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886" h="32959">
                    <a:moveTo>
                      <a:pt x="48589" y="4879"/>
                    </a:moveTo>
                    <a:cubicBezTo>
                      <a:pt x="55007" y="7082"/>
                      <a:pt x="58422" y="14068"/>
                      <a:pt x="56217" y="20481"/>
                    </a:cubicBezTo>
                    <a:cubicBezTo>
                      <a:pt x="54986" y="24061"/>
                      <a:pt x="52172" y="26874"/>
                      <a:pt x="48589" y="28104"/>
                    </a:cubicBezTo>
                    <a:cubicBezTo>
                      <a:pt x="35940" y="34578"/>
                      <a:pt x="20947" y="34578"/>
                      <a:pt x="8298" y="28104"/>
                    </a:cubicBezTo>
                    <a:cubicBezTo>
                      <a:pt x="1880" y="25901"/>
                      <a:pt x="-1535" y="18915"/>
                      <a:pt x="670" y="12502"/>
                    </a:cubicBezTo>
                    <a:cubicBezTo>
                      <a:pt x="1901" y="8921"/>
                      <a:pt x="4715" y="6109"/>
                      <a:pt x="8298" y="4879"/>
                    </a:cubicBezTo>
                    <a:cubicBezTo>
                      <a:pt x="20939" y="-1626"/>
                      <a:pt x="35947" y="-1626"/>
                      <a:pt x="48589" y="4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1" name="Freeform 2180">
                <a:extLst>
                  <a:ext uri="{FF2B5EF4-FFF2-40B4-BE49-F238E27FC236}">
                    <a16:creationId xmlns:a16="http://schemas.microsoft.com/office/drawing/2014/main" id="{330922CF-4D0C-8144-B9B3-A47C5770DE15}"/>
                  </a:ext>
                </a:extLst>
              </p:cNvPr>
              <p:cNvSpPr/>
              <p:nvPr/>
            </p:nvSpPr>
            <p:spPr>
              <a:xfrm>
                <a:off x="5102344" y="890778"/>
                <a:ext cx="56677" cy="32936"/>
              </a:xfrm>
              <a:custGeom>
                <a:avLst/>
                <a:gdLst>
                  <a:gd name="connsiteX0" fmla="*/ 48436 w 56677"/>
                  <a:gd name="connsiteY0" fmla="*/ 4762 h 32936"/>
                  <a:gd name="connsiteX1" fmla="*/ 55960 w 56677"/>
                  <a:gd name="connsiteY1" fmla="*/ 20564 h 32936"/>
                  <a:gd name="connsiteX2" fmla="*/ 48436 w 56677"/>
                  <a:gd name="connsiteY2" fmla="*/ 28082 h 32936"/>
                  <a:gd name="connsiteX3" fmla="*/ 8241 w 56677"/>
                  <a:gd name="connsiteY3" fmla="*/ 28082 h 32936"/>
                  <a:gd name="connsiteX4" fmla="*/ 718 w 56677"/>
                  <a:gd name="connsiteY4" fmla="*/ 12280 h 32936"/>
                  <a:gd name="connsiteX5" fmla="*/ 8241 w 56677"/>
                  <a:gd name="connsiteY5" fmla="*/ 4762 h 32936"/>
                  <a:gd name="connsiteX6" fmla="*/ 48436 w 56677"/>
                  <a:gd name="connsiteY6" fmla="*/ 4762 h 32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677" h="32936">
                    <a:moveTo>
                      <a:pt x="48436" y="4762"/>
                    </a:moveTo>
                    <a:cubicBezTo>
                      <a:pt x="54880" y="7049"/>
                      <a:pt x="58249" y="14124"/>
                      <a:pt x="55960" y="20564"/>
                    </a:cubicBezTo>
                    <a:cubicBezTo>
                      <a:pt x="54712" y="24074"/>
                      <a:pt x="51948" y="26836"/>
                      <a:pt x="48436" y="28082"/>
                    </a:cubicBezTo>
                    <a:cubicBezTo>
                      <a:pt x="35821" y="34555"/>
                      <a:pt x="20857" y="34555"/>
                      <a:pt x="8241" y="28082"/>
                    </a:cubicBezTo>
                    <a:cubicBezTo>
                      <a:pt x="1797" y="25795"/>
                      <a:pt x="-1572" y="18720"/>
                      <a:pt x="718" y="12280"/>
                    </a:cubicBezTo>
                    <a:cubicBezTo>
                      <a:pt x="1965" y="8770"/>
                      <a:pt x="4729" y="6009"/>
                      <a:pt x="8241" y="4762"/>
                    </a:cubicBezTo>
                    <a:cubicBezTo>
                      <a:pt x="20886" y="-1587"/>
                      <a:pt x="35791" y="-1587"/>
                      <a:pt x="48436" y="47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2" name="Freeform 2181">
                <a:extLst>
                  <a:ext uri="{FF2B5EF4-FFF2-40B4-BE49-F238E27FC236}">
                    <a16:creationId xmlns:a16="http://schemas.microsoft.com/office/drawing/2014/main" id="{8A5F9F37-14C4-2044-BC63-6B28814A8711}"/>
                  </a:ext>
                </a:extLst>
              </p:cNvPr>
              <p:cNvSpPr/>
              <p:nvPr/>
            </p:nvSpPr>
            <p:spPr>
              <a:xfrm>
                <a:off x="5273653" y="850446"/>
                <a:ext cx="1875282" cy="1873242"/>
              </a:xfrm>
              <a:custGeom>
                <a:avLst/>
                <a:gdLst>
                  <a:gd name="connsiteX0" fmla="*/ 1875282 w 1875282"/>
                  <a:gd name="connsiteY0" fmla="*/ 1310025 h 1873242"/>
                  <a:gd name="connsiteX1" fmla="*/ 910304 w 1875282"/>
                  <a:gd name="connsiteY1" fmla="*/ 1872100 h 1873242"/>
                  <a:gd name="connsiteX2" fmla="*/ 599218 w 1875282"/>
                  <a:gd name="connsiteY2" fmla="*/ 1873243 h 1873242"/>
                  <a:gd name="connsiteX3" fmla="*/ 3238 w 1875282"/>
                  <a:gd name="connsiteY3" fmla="*/ 1530572 h 1873242"/>
                  <a:gd name="connsiteX4" fmla="*/ 0 w 1875282"/>
                  <a:gd name="connsiteY4" fmla="*/ 1312881 h 1873242"/>
                  <a:gd name="connsiteX5" fmla="*/ 747141 w 1875282"/>
                  <a:gd name="connsiteY5" fmla="*/ 877403 h 1873242"/>
                  <a:gd name="connsiteX6" fmla="*/ 742760 w 1875282"/>
                  <a:gd name="connsiteY6" fmla="*/ 106964 h 1873242"/>
                  <a:gd name="connsiteX7" fmla="*/ 872014 w 1875282"/>
                  <a:gd name="connsiteY7" fmla="*/ 30244 h 1873242"/>
                  <a:gd name="connsiteX8" fmla="*/ 876205 w 1875282"/>
                  <a:gd name="connsiteY8" fmla="*/ 5686 h 1873242"/>
                  <a:gd name="connsiteX9" fmla="*/ 923830 w 1875282"/>
                  <a:gd name="connsiteY9" fmla="*/ 5686 h 1873242"/>
                  <a:gd name="connsiteX10" fmla="*/ 923830 w 1875282"/>
                  <a:gd name="connsiteY10" fmla="*/ 33290 h 1873242"/>
                  <a:gd name="connsiteX11" fmla="*/ 881348 w 1875282"/>
                  <a:gd name="connsiteY11" fmla="*/ 35765 h 1873242"/>
                  <a:gd name="connsiteX12" fmla="*/ 756000 w 1875282"/>
                  <a:gd name="connsiteY12" fmla="*/ 108583 h 1873242"/>
                  <a:gd name="connsiteX13" fmla="*/ 760381 w 1875282"/>
                  <a:gd name="connsiteY13" fmla="*/ 879592 h 1873242"/>
                  <a:gd name="connsiteX14" fmla="*/ 13335 w 1875282"/>
                  <a:gd name="connsiteY14" fmla="*/ 1314975 h 1873242"/>
                  <a:gd name="connsiteX15" fmla="*/ 14478 w 1875282"/>
                  <a:gd name="connsiteY15" fmla="*/ 1526669 h 1873242"/>
                  <a:gd name="connsiteX16" fmla="*/ 601789 w 1875282"/>
                  <a:gd name="connsiteY16" fmla="*/ 1865533 h 1873242"/>
                  <a:gd name="connsiteX17" fmla="*/ 902494 w 1875282"/>
                  <a:gd name="connsiteY17" fmla="*/ 1865533 h 1873242"/>
                  <a:gd name="connsiteX18" fmla="*/ 1861661 w 1875282"/>
                  <a:gd name="connsiteY18" fmla="*/ 1308502 h 1873242"/>
                  <a:gd name="connsiteX19" fmla="*/ 1858899 w 1875282"/>
                  <a:gd name="connsiteY19" fmla="*/ 818673 h 1873242"/>
                  <a:gd name="connsiteX20" fmla="*/ 1333024 w 1875282"/>
                  <a:gd name="connsiteY20" fmla="*/ 515028 h 1873242"/>
                  <a:gd name="connsiteX21" fmla="*/ 1309497 w 1875282"/>
                  <a:gd name="connsiteY21" fmla="*/ 528735 h 1873242"/>
                  <a:gd name="connsiteX22" fmla="*/ 1309497 w 1875282"/>
                  <a:gd name="connsiteY22" fmla="*/ 584705 h 1873242"/>
                  <a:gd name="connsiteX23" fmla="*/ 1662684 w 1875282"/>
                  <a:gd name="connsiteY23" fmla="*/ 788404 h 1873242"/>
                  <a:gd name="connsiteX24" fmla="*/ 1667732 w 1875282"/>
                  <a:gd name="connsiteY24" fmla="*/ 1329729 h 1873242"/>
                  <a:gd name="connsiteX25" fmla="*/ 944594 w 1875282"/>
                  <a:gd name="connsiteY25" fmla="*/ 1751975 h 1873242"/>
                  <a:gd name="connsiteX26" fmla="*/ 616363 w 1875282"/>
                  <a:gd name="connsiteY26" fmla="*/ 1753118 h 1873242"/>
                  <a:gd name="connsiteX27" fmla="*/ 226600 w 1875282"/>
                  <a:gd name="connsiteY27" fmla="*/ 1529810 h 1873242"/>
                  <a:gd name="connsiteX28" fmla="*/ 224123 w 1875282"/>
                  <a:gd name="connsiteY28" fmla="*/ 1320400 h 1873242"/>
                  <a:gd name="connsiteX29" fmla="*/ 883539 w 1875282"/>
                  <a:gd name="connsiteY29" fmla="*/ 935752 h 1873242"/>
                  <a:gd name="connsiteX30" fmla="*/ 879348 w 1875282"/>
                  <a:gd name="connsiteY30" fmla="*/ 297052 h 1873242"/>
                  <a:gd name="connsiteX31" fmla="*/ 963740 w 1875282"/>
                  <a:gd name="connsiteY31" fmla="*/ 293149 h 1873242"/>
                  <a:gd name="connsiteX32" fmla="*/ 1870520 w 1875282"/>
                  <a:gd name="connsiteY32" fmla="*/ 814770 h 1873242"/>
                  <a:gd name="connsiteX33" fmla="*/ 1298353 w 1875282"/>
                  <a:gd name="connsiteY33" fmla="*/ 589083 h 1873242"/>
                  <a:gd name="connsiteX34" fmla="*/ 1296353 w 1875282"/>
                  <a:gd name="connsiteY34" fmla="*/ 527117 h 1873242"/>
                  <a:gd name="connsiteX35" fmla="*/ 1323785 w 1875282"/>
                  <a:gd name="connsiteY35" fmla="*/ 509508 h 1873242"/>
                  <a:gd name="connsiteX36" fmla="*/ 961263 w 1875282"/>
                  <a:gd name="connsiteY36" fmla="*/ 300098 h 1873242"/>
                  <a:gd name="connsiteX37" fmla="*/ 893159 w 1875282"/>
                  <a:gd name="connsiteY37" fmla="*/ 300098 h 1873242"/>
                  <a:gd name="connsiteX38" fmla="*/ 897350 w 1875282"/>
                  <a:gd name="connsiteY38" fmla="*/ 936514 h 1873242"/>
                  <a:gd name="connsiteX39" fmla="*/ 237839 w 1875282"/>
                  <a:gd name="connsiteY39" fmla="*/ 1321162 h 1873242"/>
                  <a:gd name="connsiteX40" fmla="*/ 238411 w 1875282"/>
                  <a:gd name="connsiteY40" fmla="*/ 1524670 h 1873242"/>
                  <a:gd name="connsiteX41" fmla="*/ 619411 w 1875282"/>
                  <a:gd name="connsiteY41" fmla="*/ 1744551 h 1873242"/>
                  <a:gd name="connsiteX42" fmla="*/ 937260 w 1875282"/>
                  <a:gd name="connsiteY42" fmla="*/ 1744551 h 1873242"/>
                  <a:gd name="connsiteX43" fmla="*/ 1654778 w 1875282"/>
                  <a:gd name="connsiteY43" fmla="*/ 1327825 h 1873242"/>
                  <a:gd name="connsiteX44" fmla="*/ 1651826 w 1875282"/>
                  <a:gd name="connsiteY44" fmla="*/ 792497 h 1873242"/>
                  <a:gd name="connsiteX45" fmla="*/ 1298639 w 1875282"/>
                  <a:gd name="connsiteY45" fmla="*/ 588798 h 1873242"/>
                  <a:gd name="connsiteX46" fmla="*/ 885730 w 1875282"/>
                  <a:gd name="connsiteY46" fmla="*/ 11588 h 1873242"/>
                  <a:gd name="connsiteX47" fmla="*/ 880293 w 1875282"/>
                  <a:gd name="connsiteY47" fmla="*/ 22717 h 1873242"/>
                  <a:gd name="connsiteX48" fmla="*/ 885730 w 1875282"/>
                  <a:gd name="connsiteY48" fmla="*/ 28150 h 1873242"/>
                  <a:gd name="connsiteX49" fmla="*/ 914305 w 1875282"/>
                  <a:gd name="connsiteY49" fmla="*/ 28150 h 1873242"/>
                  <a:gd name="connsiteX50" fmla="*/ 919742 w 1875282"/>
                  <a:gd name="connsiteY50" fmla="*/ 17021 h 1873242"/>
                  <a:gd name="connsiteX51" fmla="*/ 914305 w 1875282"/>
                  <a:gd name="connsiteY51" fmla="*/ 11588 h 1873242"/>
                  <a:gd name="connsiteX52" fmla="*/ 885730 w 1875282"/>
                  <a:gd name="connsiteY52" fmla="*/ 11588 h 1873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875282" h="1873242">
                    <a:moveTo>
                      <a:pt x="1875282" y="1310025"/>
                    </a:moveTo>
                    <a:lnTo>
                      <a:pt x="910304" y="1872100"/>
                    </a:lnTo>
                    <a:lnTo>
                      <a:pt x="599218" y="1873243"/>
                    </a:lnTo>
                    <a:lnTo>
                      <a:pt x="3238" y="1530572"/>
                    </a:lnTo>
                    <a:lnTo>
                      <a:pt x="0" y="1312881"/>
                    </a:lnTo>
                    <a:lnTo>
                      <a:pt x="747141" y="877403"/>
                    </a:lnTo>
                    <a:lnTo>
                      <a:pt x="742760" y="106964"/>
                    </a:lnTo>
                    <a:lnTo>
                      <a:pt x="872014" y="30244"/>
                    </a:lnTo>
                    <a:cubicBezTo>
                      <a:pt x="863346" y="22724"/>
                      <a:pt x="864680" y="12349"/>
                      <a:pt x="876205" y="5686"/>
                    </a:cubicBezTo>
                    <a:cubicBezTo>
                      <a:pt x="891174" y="-1895"/>
                      <a:pt x="908861" y="-1895"/>
                      <a:pt x="923830" y="5686"/>
                    </a:cubicBezTo>
                    <a:cubicBezTo>
                      <a:pt x="936975" y="13301"/>
                      <a:pt x="937070" y="25675"/>
                      <a:pt x="923830" y="33290"/>
                    </a:cubicBezTo>
                    <a:cubicBezTo>
                      <a:pt x="910626" y="39968"/>
                      <a:pt x="895239" y="40865"/>
                      <a:pt x="881348" y="35765"/>
                    </a:cubicBezTo>
                    <a:lnTo>
                      <a:pt x="756000" y="108583"/>
                    </a:lnTo>
                    <a:lnTo>
                      <a:pt x="760381" y="879592"/>
                    </a:lnTo>
                    <a:lnTo>
                      <a:pt x="13335" y="1314975"/>
                    </a:lnTo>
                    <a:lnTo>
                      <a:pt x="14478" y="1526669"/>
                    </a:lnTo>
                    <a:lnTo>
                      <a:pt x="601789" y="1865533"/>
                    </a:lnTo>
                    <a:lnTo>
                      <a:pt x="902494" y="1865533"/>
                    </a:lnTo>
                    <a:lnTo>
                      <a:pt x="1861661" y="1308502"/>
                    </a:lnTo>
                    <a:lnTo>
                      <a:pt x="1858899" y="818673"/>
                    </a:lnTo>
                    <a:lnTo>
                      <a:pt x="1333024" y="515028"/>
                    </a:lnTo>
                    <a:lnTo>
                      <a:pt x="1309497" y="528735"/>
                    </a:lnTo>
                    <a:lnTo>
                      <a:pt x="1309497" y="584705"/>
                    </a:lnTo>
                    <a:lnTo>
                      <a:pt x="1662684" y="788404"/>
                    </a:lnTo>
                    <a:lnTo>
                      <a:pt x="1667732" y="1329729"/>
                    </a:lnTo>
                    <a:lnTo>
                      <a:pt x="944594" y="1751975"/>
                    </a:lnTo>
                    <a:lnTo>
                      <a:pt x="616363" y="1753118"/>
                    </a:lnTo>
                    <a:lnTo>
                      <a:pt x="226600" y="1529810"/>
                    </a:lnTo>
                    <a:lnTo>
                      <a:pt x="224123" y="1320400"/>
                    </a:lnTo>
                    <a:lnTo>
                      <a:pt x="883539" y="935752"/>
                    </a:lnTo>
                    <a:lnTo>
                      <a:pt x="879348" y="297052"/>
                    </a:lnTo>
                    <a:lnTo>
                      <a:pt x="963740" y="293149"/>
                    </a:lnTo>
                    <a:lnTo>
                      <a:pt x="1870520" y="814770"/>
                    </a:lnTo>
                    <a:close/>
                    <a:moveTo>
                      <a:pt x="1298353" y="589083"/>
                    </a:moveTo>
                    <a:lnTo>
                      <a:pt x="1296353" y="527117"/>
                    </a:lnTo>
                    <a:lnTo>
                      <a:pt x="1323785" y="509508"/>
                    </a:lnTo>
                    <a:lnTo>
                      <a:pt x="961263" y="300098"/>
                    </a:lnTo>
                    <a:lnTo>
                      <a:pt x="893159" y="300098"/>
                    </a:lnTo>
                    <a:lnTo>
                      <a:pt x="897350" y="936514"/>
                    </a:lnTo>
                    <a:lnTo>
                      <a:pt x="237839" y="1321162"/>
                    </a:lnTo>
                    <a:lnTo>
                      <a:pt x="238411" y="1524670"/>
                    </a:lnTo>
                    <a:lnTo>
                      <a:pt x="619411" y="1744551"/>
                    </a:lnTo>
                    <a:lnTo>
                      <a:pt x="937260" y="1744551"/>
                    </a:lnTo>
                    <a:lnTo>
                      <a:pt x="1654778" y="1327825"/>
                    </a:lnTo>
                    <a:lnTo>
                      <a:pt x="1651826" y="792497"/>
                    </a:lnTo>
                    <a:lnTo>
                      <a:pt x="1298639" y="588798"/>
                    </a:lnTo>
                    <a:moveTo>
                      <a:pt x="885730" y="11588"/>
                    </a:moveTo>
                    <a:cubicBezTo>
                      <a:pt x="881154" y="13160"/>
                      <a:pt x="878719" y="18143"/>
                      <a:pt x="880293" y="22717"/>
                    </a:cubicBezTo>
                    <a:cubicBezTo>
                      <a:pt x="881170" y="25268"/>
                      <a:pt x="883177" y="27273"/>
                      <a:pt x="885730" y="28150"/>
                    </a:cubicBezTo>
                    <a:cubicBezTo>
                      <a:pt x="894715" y="32681"/>
                      <a:pt x="905319" y="32681"/>
                      <a:pt x="914305" y="28150"/>
                    </a:cubicBezTo>
                    <a:cubicBezTo>
                      <a:pt x="918881" y="26577"/>
                      <a:pt x="921316" y="21595"/>
                      <a:pt x="919742" y="17021"/>
                    </a:cubicBezTo>
                    <a:cubicBezTo>
                      <a:pt x="918865" y="14470"/>
                      <a:pt x="916858" y="12465"/>
                      <a:pt x="914305" y="11588"/>
                    </a:cubicBezTo>
                    <a:cubicBezTo>
                      <a:pt x="905319" y="7057"/>
                      <a:pt x="894715" y="7057"/>
                      <a:pt x="885730" y="1158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3" name="Freeform 2182">
                <a:extLst>
                  <a:ext uri="{FF2B5EF4-FFF2-40B4-BE49-F238E27FC236}">
                    <a16:creationId xmlns:a16="http://schemas.microsoft.com/office/drawing/2014/main" id="{D9E65221-4645-CA46-B421-C611C2F8CC12}"/>
                  </a:ext>
                </a:extLst>
              </p:cNvPr>
              <p:cNvSpPr/>
              <p:nvPr/>
            </p:nvSpPr>
            <p:spPr>
              <a:xfrm>
                <a:off x="6254633" y="1258390"/>
                <a:ext cx="440245" cy="488306"/>
              </a:xfrm>
              <a:custGeom>
                <a:avLst/>
                <a:gdLst>
                  <a:gd name="connsiteX0" fmla="*/ 155638 w 440245"/>
                  <a:gd name="connsiteY0" fmla="*/ 55874 h 488306"/>
                  <a:gd name="connsiteX1" fmla="*/ 156400 w 440245"/>
                  <a:gd name="connsiteY1" fmla="*/ 197131 h 488306"/>
                  <a:gd name="connsiteX2" fmla="*/ 439769 w 440245"/>
                  <a:gd name="connsiteY2" fmla="*/ 360566 h 488306"/>
                  <a:gd name="connsiteX3" fmla="*/ 440245 w 440245"/>
                  <a:gd name="connsiteY3" fmla="*/ 448613 h 488306"/>
                  <a:gd name="connsiteX4" fmla="*/ 371856 w 440245"/>
                  <a:gd name="connsiteY4" fmla="*/ 488306 h 488306"/>
                  <a:gd name="connsiteX5" fmla="*/ 154305 w 440245"/>
                  <a:gd name="connsiteY5" fmla="*/ 488306 h 488306"/>
                  <a:gd name="connsiteX6" fmla="*/ 2191 w 440245"/>
                  <a:gd name="connsiteY6" fmla="*/ 400639 h 488306"/>
                  <a:gd name="connsiteX7" fmla="*/ 0 w 440245"/>
                  <a:gd name="connsiteY7" fmla="*/ 11327 h 488306"/>
                  <a:gd name="connsiteX8" fmla="*/ 19526 w 440245"/>
                  <a:gd name="connsiteY8" fmla="*/ 0 h 488306"/>
                  <a:gd name="connsiteX9" fmla="*/ 36480 w 440245"/>
                  <a:gd name="connsiteY9" fmla="*/ 9804 h 488306"/>
                  <a:gd name="connsiteX10" fmla="*/ 75724 w 440245"/>
                  <a:gd name="connsiteY10" fmla="*/ 9804 h 488306"/>
                  <a:gd name="connsiteX11" fmla="*/ 155638 w 440245"/>
                  <a:gd name="connsiteY11" fmla="*/ 55874 h 488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40245" h="488306">
                    <a:moveTo>
                      <a:pt x="155638" y="55874"/>
                    </a:moveTo>
                    <a:lnTo>
                      <a:pt x="156400" y="197131"/>
                    </a:lnTo>
                    <a:lnTo>
                      <a:pt x="439769" y="360566"/>
                    </a:lnTo>
                    <a:lnTo>
                      <a:pt x="440245" y="448613"/>
                    </a:lnTo>
                    <a:lnTo>
                      <a:pt x="371856" y="488306"/>
                    </a:lnTo>
                    <a:lnTo>
                      <a:pt x="154305" y="488306"/>
                    </a:lnTo>
                    <a:lnTo>
                      <a:pt x="2191" y="400639"/>
                    </a:lnTo>
                    <a:lnTo>
                      <a:pt x="0" y="11327"/>
                    </a:lnTo>
                    <a:lnTo>
                      <a:pt x="19526" y="0"/>
                    </a:lnTo>
                    <a:lnTo>
                      <a:pt x="36480" y="9804"/>
                    </a:lnTo>
                    <a:lnTo>
                      <a:pt x="75724" y="9804"/>
                    </a:lnTo>
                    <a:lnTo>
                      <a:pt x="155638" y="5587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4" name="Freeform 2183">
                <a:extLst>
                  <a:ext uri="{FF2B5EF4-FFF2-40B4-BE49-F238E27FC236}">
                    <a16:creationId xmlns:a16="http://schemas.microsoft.com/office/drawing/2014/main" id="{EC5C8E34-2AD1-4446-861E-79869DB028A6}"/>
                  </a:ext>
                </a:extLst>
              </p:cNvPr>
              <p:cNvSpPr/>
              <p:nvPr/>
            </p:nvSpPr>
            <p:spPr>
              <a:xfrm>
                <a:off x="3189869" y="622569"/>
                <a:ext cx="2335720" cy="1593776"/>
              </a:xfrm>
              <a:custGeom>
                <a:avLst/>
                <a:gdLst>
                  <a:gd name="connsiteX0" fmla="*/ 2335721 w 2335720"/>
                  <a:gd name="connsiteY0" fmla="*/ 1020945 h 1593776"/>
                  <a:gd name="connsiteX1" fmla="*/ 1354074 w 2335720"/>
                  <a:gd name="connsiteY1" fmla="*/ 1592635 h 1593776"/>
                  <a:gd name="connsiteX2" fmla="*/ 718852 w 2335720"/>
                  <a:gd name="connsiteY2" fmla="*/ 1593777 h 1593776"/>
                  <a:gd name="connsiteX3" fmla="*/ 2762 w 2335720"/>
                  <a:gd name="connsiteY3" fmla="*/ 1182286 h 1593776"/>
                  <a:gd name="connsiteX4" fmla="*/ 0 w 2335720"/>
                  <a:gd name="connsiteY4" fmla="*/ 1039507 h 1593776"/>
                  <a:gd name="connsiteX5" fmla="*/ 1470374 w 2335720"/>
                  <a:gd name="connsiteY5" fmla="*/ 183781 h 1593776"/>
                  <a:gd name="connsiteX6" fmla="*/ 1644587 w 2335720"/>
                  <a:gd name="connsiteY6" fmla="*/ 182639 h 1593776"/>
                  <a:gd name="connsiteX7" fmla="*/ 2160937 w 2335720"/>
                  <a:gd name="connsiteY7" fmla="*/ 478764 h 1593776"/>
                  <a:gd name="connsiteX8" fmla="*/ 2165890 w 2335720"/>
                  <a:gd name="connsiteY8" fmla="*/ 998862 h 1593776"/>
                  <a:gd name="connsiteX9" fmla="*/ 1297496 w 2335720"/>
                  <a:gd name="connsiteY9" fmla="*/ 1504778 h 1593776"/>
                  <a:gd name="connsiteX10" fmla="*/ 734663 w 2335720"/>
                  <a:gd name="connsiteY10" fmla="*/ 1505920 h 1593776"/>
                  <a:gd name="connsiteX11" fmla="*/ 267938 w 2335720"/>
                  <a:gd name="connsiteY11" fmla="*/ 1238541 h 1593776"/>
                  <a:gd name="connsiteX12" fmla="*/ 264795 w 2335720"/>
                  <a:gd name="connsiteY12" fmla="*/ 1037508 h 1593776"/>
                  <a:gd name="connsiteX13" fmla="*/ 1507427 w 2335720"/>
                  <a:gd name="connsiteY13" fmla="*/ 314091 h 1593776"/>
                  <a:gd name="connsiteX14" fmla="*/ 1675162 w 2335720"/>
                  <a:gd name="connsiteY14" fmla="*/ 313044 h 1593776"/>
                  <a:gd name="connsiteX15" fmla="*/ 2031492 w 2335720"/>
                  <a:gd name="connsiteY15" fmla="*/ 517029 h 1593776"/>
                  <a:gd name="connsiteX16" fmla="*/ 2036255 w 2335720"/>
                  <a:gd name="connsiteY16" fmla="*/ 1019041 h 1593776"/>
                  <a:gd name="connsiteX17" fmla="*/ 1600105 w 2335720"/>
                  <a:gd name="connsiteY17" fmla="*/ 1274046 h 1593776"/>
                  <a:gd name="connsiteX18" fmla="*/ 1600105 w 2335720"/>
                  <a:gd name="connsiteY18" fmla="*/ 1307932 h 1593776"/>
                  <a:gd name="connsiteX19" fmla="*/ 1608677 w 2335720"/>
                  <a:gd name="connsiteY19" fmla="*/ 1312882 h 1593776"/>
                  <a:gd name="connsiteX20" fmla="*/ 2152174 w 2335720"/>
                  <a:gd name="connsiteY20" fmla="*/ 997244 h 1593776"/>
                  <a:gd name="connsiteX21" fmla="*/ 2149316 w 2335720"/>
                  <a:gd name="connsiteY21" fmla="*/ 483237 h 1593776"/>
                  <a:gd name="connsiteX22" fmla="*/ 1641920 w 2335720"/>
                  <a:gd name="connsiteY22" fmla="*/ 190349 h 1593776"/>
                  <a:gd name="connsiteX23" fmla="*/ 1477899 w 2335720"/>
                  <a:gd name="connsiteY23" fmla="*/ 190349 h 1593776"/>
                  <a:gd name="connsiteX24" fmla="*/ 13430 w 2335720"/>
                  <a:gd name="connsiteY24" fmla="*/ 1040934 h 1593776"/>
                  <a:gd name="connsiteX25" fmla="*/ 14288 w 2335720"/>
                  <a:gd name="connsiteY25" fmla="*/ 1177908 h 1593776"/>
                  <a:gd name="connsiteX26" fmla="*/ 721614 w 2335720"/>
                  <a:gd name="connsiteY26" fmla="*/ 1585972 h 1593776"/>
                  <a:gd name="connsiteX27" fmla="*/ 1346454 w 2335720"/>
                  <a:gd name="connsiteY27" fmla="*/ 1585972 h 1593776"/>
                  <a:gd name="connsiteX28" fmla="*/ 2322290 w 2335720"/>
                  <a:gd name="connsiteY28" fmla="*/ 1019327 h 1593776"/>
                  <a:gd name="connsiteX29" fmla="*/ 2319052 w 2335720"/>
                  <a:gd name="connsiteY29" fmla="*/ 439737 h 1593776"/>
                  <a:gd name="connsiteX30" fmla="*/ 1628394 w 2335720"/>
                  <a:gd name="connsiteY30" fmla="*/ 41287 h 1593776"/>
                  <a:gd name="connsiteX31" fmla="*/ 1578007 w 2335720"/>
                  <a:gd name="connsiteY31" fmla="*/ 38812 h 1593776"/>
                  <a:gd name="connsiteX32" fmla="*/ 1578007 w 2335720"/>
                  <a:gd name="connsiteY32" fmla="*/ 6639 h 1593776"/>
                  <a:gd name="connsiteX33" fmla="*/ 1633537 w 2335720"/>
                  <a:gd name="connsiteY33" fmla="*/ 6639 h 1593776"/>
                  <a:gd name="connsiteX34" fmla="*/ 1638014 w 2335720"/>
                  <a:gd name="connsiteY34" fmla="*/ 35766 h 1593776"/>
                  <a:gd name="connsiteX35" fmla="*/ 2330672 w 2335720"/>
                  <a:gd name="connsiteY35" fmla="*/ 435549 h 1593776"/>
                  <a:gd name="connsiteX36" fmla="*/ 1289495 w 2335720"/>
                  <a:gd name="connsiteY36" fmla="*/ 1498210 h 1593776"/>
                  <a:gd name="connsiteX37" fmla="*/ 1598962 w 2335720"/>
                  <a:gd name="connsiteY37" fmla="*/ 1318403 h 1593776"/>
                  <a:gd name="connsiteX38" fmla="*/ 1588389 w 2335720"/>
                  <a:gd name="connsiteY38" fmla="*/ 1312311 h 1593776"/>
                  <a:gd name="connsiteX39" fmla="*/ 1586294 w 2335720"/>
                  <a:gd name="connsiteY39" fmla="*/ 1272428 h 1593776"/>
                  <a:gd name="connsiteX40" fmla="*/ 2022443 w 2335720"/>
                  <a:gd name="connsiteY40" fmla="*/ 1017519 h 1593776"/>
                  <a:gd name="connsiteX41" fmla="*/ 2019586 w 2335720"/>
                  <a:gd name="connsiteY41" fmla="*/ 521407 h 1593776"/>
                  <a:gd name="connsiteX42" fmla="*/ 1672019 w 2335720"/>
                  <a:gd name="connsiteY42" fmla="*/ 320849 h 1593776"/>
                  <a:gd name="connsiteX43" fmla="*/ 1515047 w 2335720"/>
                  <a:gd name="connsiteY43" fmla="*/ 320849 h 1593776"/>
                  <a:gd name="connsiteX44" fmla="*/ 278321 w 2335720"/>
                  <a:gd name="connsiteY44" fmla="*/ 1039126 h 1593776"/>
                  <a:gd name="connsiteX45" fmla="*/ 279368 w 2335720"/>
                  <a:gd name="connsiteY45" fmla="*/ 1234163 h 1593776"/>
                  <a:gd name="connsiteX46" fmla="*/ 736568 w 2335720"/>
                  <a:gd name="connsiteY46" fmla="*/ 1498115 h 1593776"/>
                  <a:gd name="connsiteX47" fmla="*/ 1289018 w 2335720"/>
                  <a:gd name="connsiteY47" fmla="*/ 1498115 h 1593776"/>
                  <a:gd name="connsiteX48" fmla="*/ 1587437 w 2335720"/>
                  <a:gd name="connsiteY48" fmla="*/ 33291 h 1593776"/>
                  <a:gd name="connsiteX49" fmla="*/ 1624013 w 2335720"/>
                  <a:gd name="connsiteY49" fmla="*/ 33291 h 1593776"/>
                  <a:gd name="connsiteX50" fmla="*/ 1631062 w 2335720"/>
                  <a:gd name="connsiteY50" fmla="*/ 19205 h 1593776"/>
                  <a:gd name="connsiteX51" fmla="*/ 1624013 w 2335720"/>
                  <a:gd name="connsiteY51" fmla="*/ 12160 h 1593776"/>
                  <a:gd name="connsiteX52" fmla="*/ 1587532 w 2335720"/>
                  <a:gd name="connsiteY52" fmla="*/ 12160 h 1593776"/>
                  <a:gd name="connsiteX53" fmla="*/ 1580482 w 2335720"/>
                  <a:gd name="connsiteY53" fmla="*/ 26246 h 1593776"/>
                  <a:gd name="connsiteX54" fmla="*/ 1587532 w 2335720"/>
                  <a:gd name="connsiteY54" fmla="*/ 33291 h 1593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335720" h="1593776">
                    <a:moveTo>
                      <a:pt x="2335721" y="1020945"/>
                    </a:moveTo>
                    <a:lnTo>
                      <a:pt x="1354074" y="1592635"/>
                    </a:lnTo>
                    <a:lnTo>
                      <a:pt x="718852" y="1593777"/>
                    </a:lnTo>
                    <a:lnTo>
                      <a:pt x="2762" y="1182286"/>
                    </a:lnTo>
                    <a:lnTo>
                      <a:pt x="0" y="1039507"/>
                    </a:lnTo>
                    <a:lnTo>
                      <a:pt x="1470374" y="183781"/>
                    </a:lnTo>
                    <a:lnTo>
                      <a:pt x="1644587" y="182639"/>
                    </a:lnTo>
                    <a:lnTo>
                      <a:pt x="2160937" y="478764"/>
                    </a:lnTo>
                    <a:lnTo>
                      <a:pt x="2165890" y="998862"/>
                    </a:lnTo>
                    <a:lnTo>
                      <a:pt x="1297496" y="1504778"/>
                    </a:lnTo>
                    <a:lnTo>
                      <a:pt x="734663" y="1505920"/>
                    </a:lnTo>
                    <a:lnTo>
                      <a:pt x="267938" y="1238541"/>
                    </a:lnTo>
                    <a:lnTo>
                      <a:pt x="264795" y="1037508"/>
                    </a:lnTo>
                    <a:lnTo>
                      <a:pt x="1507427" y="314091"/>
                    </a:lnTo>
                    <a:lnTo>
                      <a:pt x="1675162" y="313044"/>
                    </a:lnTo>
                    <a:lnTo>
                      <a:pt x="2031492" y="517029"/>
                    </a:lnTo>
                    <a:lnTo>
                      <a:pt x="2036255" y="1019041"/>
                    </a:lnTo>
                    <a:lnTo>
                      <a:pt x="1600105" y="1274046"/>
                    </a:lnTo>
                    <a:lnTo>
                      <a:pt x="1600105" y="1307932"/>
                    </a:lnTo>
                    <a:lnTo>
                      <a:pt x="1608677" y="1312882"/>
                    </a:lnTo>
                    <a:lnTo>
                      <a:pt x="2152174" y="997244"/>
                    </a:lnTo>
                    <a:lnTo>
                      <a:pt x="2149316" y="483237"/>
                    </a:lnTo>
                    <a:lnTo>
                      <a:pt x="1641920" y="190349"/>
                    </a:lnTo>
                    <a:lnTo>
                      <a:pt x="1477899" y="190349"/>
                    </a:lnTo>
                    <a:lnTo>
                      <a:pt x="13430" y="1040934"/>
                    </a:lnTo>
                    <a:lnTo>
                      <a:pt x="14288" y="1177908"/>
                    </a:lnTo>
                    <a:lnTo>
                      <a:pt x="721614" y="1585972"/>
                    </a:lnTo>
                    <a:lnTo>
                      <a:pt x="1346454" y="1585972"/>
                    </a:lnTo>
                    <a:lnTo>
                      <a:pt x="2322290" y="1019327"/>
                    </a:lnTo>
                    <a:lnTo>
                      <a:pt x="2319052" y="439737"/>
                    </a:lnTo>
                    <a:lnTo>
                      <a:pt x="1628394" y="41287"/>
                    </a:lnTo>
                    <a:cubicBezTo>
                      <a:pt x="1612003" y="47612"/>
                      <a:pt x="1593699" y="46713"/>
                      <a:pt x="1578007" y="38812"/>
                    </a:cubicBezTo>
                    <a:cubicBezTo>
                      <a:pt x="1562576" y="29960"/>
                      <a:pt x="1562481" y="15492"/>
                      <a:pt x="1578007" y="6639"/>
                    </a:cubicBezTo>
                    <a:cubicBezTo>
                      <a:pt x="1595457" y="-2213"/>
                      <a:pt x="1616087" y="-2213"/>
                      <a:pt x="1633537" y="6639"/>
                    </a:cubicBezTo>
                    <a:cubicBezTo>
                      <a:pt x="1647349" y="14540"/>
                      <a:pt x="1648778" y="26914"/>
                      <a:pt x="1638014" y="35766"/>
                    </a:cubicBezTo>
                    <a:lnTo>
                      <a:pt x="2330672" y="435549"/>
                    </a:lnTo>
                    <a:close/>
                    <a:moveTo>
                      <a:pt x="1289495" y="1498210"/>
                    </a:moveTo>
                    <a:lnTo>
                      <a:pt x="1598962" y="1318403"/>
                    </a:lnTo>
                    <a:lnTo>
                      <a:pt x="1588389" y="1312311"/>
                    </a:lnTo>
                    <a:lnTo>
                      <a:pt x="1586294" y="1272428"/>
                    </a:lnTo>
                    <a:lnTo>
                      <a:pt x="2022443" y="1017519"/>
                    </a:lnTo>
                    <a:lnTo>
                      <a:pt x="2019586" y="521407"/>
                    </a:lnTo>
                    <a:lnTo>
                      <a:pt x="1672019" y="320849"/>
                    </a:lnTo>
                    <a:lnTo>
                      <a:pt x="1515047" y="320849"/>
                    </a:lnTo>
                    <a:lnTo>
                      <a:pt x="278321" y="1039126"/>
                    </a:lnTo>
                    <a:lnTo>
                      <a:pt x="279368" y="1234163"/>
                    </a:lnTo>
                    <a:lnTo>
                      <a:pt x="736568" y="1498115"/>
                    </a:lnTo>
                    <a:lnTo>
                      <a:pt x="1289018" y="1498115"/>
                    </a:lnTo>
                    <a:moveTo>
                      <a:pt x="1587437" y="33291"/>
                    </a:moveTo>
                    <a:cubicBezTo>
                      <a:pt x="1598937" y="39094"/>
                      <a:pt x="1612512" y="39094"/>
                      <a:pt x="1624013" y="33291"/>
                    </a:cubicBezTo>
                    <a:cubicBezTo>
                      <a:pt x="1629852" y="31347"/>
                      <a:pt x="1633008" y="25040"/>
                      <a:pt x="1631062" y="19205"/>
                    </a:cubicBezTo>
                    <a:cubicBezTo>
                      <a:pt x="1629953" y="15879"/>
                      <a:pt x="1627341" y="13268"/>
                      <a:pt x="1624013" y="12160"/>
                    </a:cubicBezTo>
                    <a:cubicBezTo>
                      <a:pt x="1612556" y="6312"/>
                      <a:pt x="1598988" y="6312"/>
                      <a:pt x="1587532" y="12160"/>
                    </a:cubicBezTo>
                    <a:cubicBezTo>
                      <a:pt x="1581693" y="14104"/>
                      <a:pt x="1578537" y="20411"/>
                      <a:pt x="1580482" y="26246"/>
                    </a:cubicBezTo>
                    <a:cubicBezTo>
                      <a:pt x="1581591" y="29573"/>
                      <a:pt x="1584203" y="32183"/>
                      <a:pt x="1587532" y="33291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5" name="Freeform 2184">
                <a:extLst>
                  <a:ext uri="{FF2B5EF4-FFF2-40B4-BE49-F238E27FC236}">
                    <a16:creationId xmlns:a16="http://schemas.microsoft.com/office/drawing/2014/main" id="{9381B479-A7E5-DC4F-9D39-FFEB33903040}"/>
                  </a:ext>
                </a:extLst>
              </p:cNvPr>
              <p:cNvSpPr/>
              <p:nvPr/>
            </p:nvSpPr>
            <p:spPr>
              <a:xfrm>
                <a:off x="3583251" y="1368997"/>
                <a:ext cx="554831" cy="650027"/>
              </a:xfrm>
              <a:custGeom>
                <a:avLst/>
                <a:gdLst>
                  <a:gd name="connsiteX0" fmla="*/ 538639 w 554831"/>
                  <a:gd name="connsiteY0" fmla="*/ 15135 h 650027"/>
                  <a:gd name="connsiteX1" fmla="*/ 538163 w 554831"/>
                  <a:gd name="connsiteY1" fmla="*/ 88143 h 650027"/>
                  <a:gd name="connsiteX2" fmla="*/ 459962 w 554831"/>
                  <a:gd name="connsiteY2" fmla="*/ 133546 h 650027"/>
                  <a:gd name="connsiteX3" fmla="*/ 460343 w 554831"/>
                  <a:gd name="connsiteY3" fmla="*/ 204556 h 650027"/>
                  <a:gd name="connsiteX4" fmla="*/ 276606 w 554831"/>
                  <a:gd name="connsiteY4" fmla="*/ 311259 h 650027"/>
                  <a:gd name="connsiteX5" fmla="*/ 277463 w 554831"/>
                  <a:gd name="connsiteY5" fmla="*/ 457561 h 650027"/>
                  <a:gd name="connsiteX6" fmla="*/ 554831 w 554831"/>
                  <a:gd name="connsiteY6" fmla="*/ 617569 h 650027"/>
                  <a:gd name="connsiteX7" fmla="*/ 499015 w 554831"/>
                  <a:gd name="connsiteY7" fmla="*/ 650028 h 650027"/>
                  <a:gd name="connsiteX8" fmla="*/ 307658 w 554831"/>
                  <a:gd name="connsiteY8" fmla="*/ 650028 h 650027"/>
                  <a:gd name="connsiteX9" fmla="*/ 1048 w 554831"/>
                  <a:gd name="connsiteY9" fmla="*/ 473076 h 650027"/>
                  <a:gd name="connsiteX10" fmla="*/ 0 w 554831"/>
                  <a:gd name="connsiteY10" fmla="*/ 297457 h 650027"/>
                  <a:gd name="connsiteX11" fmla="*/ 512350 w 554831"/>
                  <a:gd name="connsiteY11" fmla="*/ 0 h 650027"/>
                  <a:gd name="connsiteX12" fmla="*/ 538639 w 554831"/>
                  <a:gd name="connsiteY12" fmla="*/ 15135 h 650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54831" h="650027">
                    <a:moveTo>
                      <a:pt x="538639" y="15135"/>
                    </a:moveTo>
                    <a:lnTo>
                      <a:pt x="538163" y="88143"/>
                    </a:lnTo>
                    <a:lnTo>
                      <a:pt x="459962" y="133546"/>
                    </a:lnTo>
                    <a:lnTo>
                      <a:pt x="460343" y="204556"/>
                    </a:lnTo>
                    <a:lnTo>
                      <a:pt x="276606" y="311259"/>
                    </a:lnTo>
                    <a:lnTo>
                      <a:pt x="277463" y="457561"/>
                    </a:lnTo>
                    <a:lnTo>
                      <a:pt x="554831" y="617569"/>
                    </a:lnTo>
                    <a:lnTo>
                      <a:pt x="499015" y="650028"/>
                    </a:lnTo>
                    <a:lnTo>
                      <a:pt x="307658" y="650028"/>
                    </a:lnTo>
                    <a:lnTo>
                      <a:pt x="1048" y="473076"/>
                    </a:lnTo>
                    <a:lnTo>
                      <a:pt x="0" y="297457"/>
                    </a:lnTo>
                    <a:lnTo>
                      <a:pt x="512350" y="0"/>
                    </a:lnTo>
                    <a:lnTo>
                      <a:pt x="538639" y="151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6" name="Freeform 2185">
                <a:extLst>
                  <a:ext uri="{FF2B5EF4-FFF2-40B4-BE49-F238E27FC236}">
                    <a16:creationId xmlns:a16="http://schemas.microsoft.com/office/drawing/2014/main" id="{A588CB5D-B9A5-414B-B6E5-3990F6383E66}"/>
                  </a:ext>
                </a:extLst>
              </p:cNvPr>
              <p:cNvSpPr/>
              <p:nvPr/>
            </p:nvSpPr>
            <p:spPr>
              <a:xfrm>
                <a:off x="3292594" y="1996465"/>
                <a:ext cx="56875" cy="32959"/>
              </a:xfrm>
              <a:custGeom>
                <a:avLst/>
                <a:gdLst>
                  <a:gd name="connsiteX0" fmla="*/ 48436 w 56875"/>
                  <a:gd name="connsiteY0" fmla="*/ 4854 h 32959"/>
                  <a:gd name="connsiteX1" fmla="*/ 56253 w 56875"/>
                  <a:gd name="connsiteY1" fmla="*/ 20363 h 32959"/>
                  <a:gd name="connsiteX2" fmla="*/ 48436 w 56875"/>
                  <a:gd name="connsiteY2" fmla="*/ 28175 h 32959"/>
                  <a:gd name="connsiteX3" fmla="*/ 8241 w 56875"/>
                  <a:gd name="connsiteY3" fmla="*/ 28175 h 32959"/>
                  <a:gd name="connsiteX4" fmla="*/ 718 w 56875"/>
                  <a:gd name="connsiteY4" fmla="*/ 12372 h 32959"/>
                  <a:gd name="connsiteX5" fmla="*/ 8241 w 56875"/>
                  <a:gd name="connsiteY5" fmla="*/ 4854 h 32959"/>
                  <a:gd name="connsiteX6" fmla="*/ 48436 w 56875"/>
                  <a:gd name="connsiteY6" fmla="*/ 4854 h 3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875" h="32959">
                    <a:moveTo>
                      <a:pt x="48436" y="4854"/>
                    </a:moveTo>
                    <a:cubicBezTo>
                      <a:pt x="54880" y="6980"/>
                      <a:pt x="58380" y="13923"/>
                      <a:pt x="56253" y="20363"/>
                    </a:cubicBezTo>
                    <a:cubicBezTo>
                      <a:pt x="55033" y="24058"/>
                      <a:pt x="52133" y="26956"/>
                      <a:pt x="48436" y="28175"/>
                    </a:cubicBezTo>
                    <a:cubicBezTo>
                      <a:pt x="35798" y="34554"/>
                      <a:pt x="20879" y="34554"/>
                      <a:pt x="8241" y="28175"/>
                    </a:cubicBezTo>
                    <a:cubicBezTo>
                      <a:pt x="1797" y="25887"/>
                      <a:pt x="-1571" y="18812"/>
                      <a:pt x="718" y="12372"/>
                    </a:cubicBezTo>
                    <a:cubicBezTo>
                      <a:pt x="1965" y="8863"/>
                      <a:pt x="4729" y="6101"/>
                      <a:pt x="8241" y="4854"/>
                    </a:cubicBezTo>
                    <a:cubicBezTo>
                      <a:pt x="20857" y="-1618"/>
                      <a:pt x="35821" y="-1618"/>
                      <a:pt x="48436" y="48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7" name="Freeform 2186">
                <a:extLst>
                  <a:ext uri="{FF2B5EF4-FFF2-40B4-BE49-F238E27FC236}">
                    <a16:creationId xmlns:a16="http://schemas.microsoft.com/office/drawing/2014/main" id="{8A004AD7-D585-E045-B026-41FDE291FF65}"/>
                  </a:ext>
                </a:extLst>
              </p:cNvPr>
              <p:cNvSpPr/>
              <p:nvPr/>
            </p:nvSpPr>
            <p:spPr>
              <a:xfrm>
                <a:off x="3358545" y="2034611"/>
                <a:ext cx="56886" cy="32959"/>
              </a:xfrm>
              <a:custGeom>
                <a:avLst/>
                <a:gdLst>
                  <a:gd name="connsiteX0" fmla="*/ 48589 w 56886"/>
                  <a:gd name="connsiteY0" fmla="*/ 4879 h 32959"/>
                  <a:gd name="connsiteX1" fmla="*/ 56217 w 56886"/>
                  <a:gd name="connsiteY1" fmla="*/ 20481 h 32959"/>
                  <a:gd name="connsiteX2" fmla="*/ 48589 w 56886"/>
                  <a:gd name="connsiteY2" fmla="*/ 28104 h 32959"/>
                  <a:gd name="connsiteX3" fmla="*/ 8298 w 56886"/>
                  <a:gd name="connsiteY3" fmla="*/ 28104 h 32959"/>
                  <a:gd name="connsiteX4" fmla="*/ 670 w 56886"/>
                  <a:gd name="connsiteY4" fmla="*/ 12502 h 32959"/>
                  <a:gd name="connsiteX5" fmla="*/ 8298 w 56886"/>
                  <a:gd name="connsiteY5" fmla="*/ 4879 h 32959"/>
                  <a:gd name="connsiteX6" fmla="*/ 48589 w 56886"/>
                  <a:gd name="connsiteY6" fmla="*/ 4879 h 3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886" h="32959">
                    <a:moveTo>
                      <a:pt x="48589" y="4879"/>
                    </a:moveTo>
                    <a:cubicBezTo>
                      <a:pt x="55006" y="7082"/>
                      <a:pt x="58422" y="14068"/>
                      <a:pt x="56217" y="20481"/>
                    </a:cubicBezTo>
                    <a:cubicBezTo>
                      <a:pt x="54986" y="24061"/>
                      <a:pt x="52171" y="26874"/>
                      <a:pt x="48589" y="28104"/>
                    </a:cubicBezTo>
                    <a:cubicBezTo>
                      <a:pt x="35940" y="34578"/>
                      <a:pt x="20947" y="34578"/>
                      <a:pt x="8298" y="28104"/>
                    </a:cubicBezTo>
                    <a:cubicBezTo>
                      <a:pt x="1880" y="25900"/>
                      <a:pt x="-1535" y="18915"/>
                      <a:pt x="670" y="12502"/>
                    </a:cubicBezTo>
                    <a:cubicBezTo>
                      <a:pt x="1901" y="8921"/>
                      <a:pt x="4716" y="6109"/>
                      <a:pt x="8298" y="4879"/>
                    </a:cubicBezTo>
                    <a:cubicBezTo>
                      <a:pt x="20940" y="-1626"/>
                      <a:pt x="35947" y="-1626"/>
                      <a:pt x="48589" y="4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8" name="Freeform 2187">
                <a:extLst>
                  <a:ext uri="{FF2B5EF4-FFF2-40B4-BE49-F238E27FC236}">
                    <a16:creationId xmlns:a16="http://schemas.microsoft.com/office/drawing/2014/main" id="{B216073A-2616-FA4C-9F8B-713C2F05537E}"/>
                  </a:ext>
                </a:extLst>
              </p:cNvPr>
              <p:cNvSpPr/>
              <p:nvPr/>
            </p:nvSpPr>
            <p:spPr>
              <a:xfrm>
                <a:off x="3424801" y="2072778"/>
                <a:ext cx="56772" cy="32961"/>
              </a:xfrm>
              <a:custGeom>
                <a:avLst/>
                <a:gdLst>
                  <a:gd name="connsiteX0" fmla="*/ 48532 w 56772"/>
                  <a:gd name="connsiteY0" fmla="*/ 4786 h 32961"/>
                  <a:gd name="connsiteX1" fmla="*/ 56055 w 56772"/>
                  <a:gd name="connsiteY1" fmla="*/ 20588 h 32961"/>
                  <a:gd name="connsiteX2" fmla="*/ 48532 w 56772"/>
                  <a:gd name="connsiteY2" fmla="*/ 28106 h 32961"/>
                  <a:gd name="connsiteX3" fmla="*/ 8241 w 56772"/>
                  <a:gd name="connsiteY3" fmla="*/ 28106 h 32961"/>
                  <a:gd name="connsiteX4" fmla="*/ 718 w 56772"/>
                  <a:gd name="connsiteY4" fmla="*/ 12304 h 32961"/>
                  <a:gd name="connsiteX5" fmla="*/ 8241 w 56772"/>
                  <a:gd name="connsiteY5" fmla="*/ 4786 h 32961"/>
                  <a:gd name="connsiteX6" fmla="*/ 48532 w 56772"/>
                  <a:gd name="connsiteY6" fmla="*/ 4786 h 3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772" h="32961">
                    <a:moveTo>
                      <a:pt x="48532" y="4786"/>
                    </a:moveTo>
                    <a:cubicBezTo>
                      <a:pt x="54976" y="7073"/>
                      <a:pt x="58344" y="14148"/>
                      <a:pt x="56055" y="20588"/>
                    </a:cubicBezTo>
                    <a:cubicBezTo>
                      <a:pt x="54807" y="24098"/>
                      <a:pt x="52044" y="26859"/>
                      <a:pt x="48532" y="28106"/>
                    </a:cubicBezTo>
                    <a:cubicBezTo>
                      <a:pt x="35882" y="34580"/>
                      <a:pt x="20890" y="34580"/>
                      <a:pt x="8241" y="28106"/>
                    </a:cubicBezTo>
                    <a:cubicBezTo>
                      <a:pt x="1797" y="25819"/>
                      <a:pt x="-1571" y="18743"/>
                      <a:pt x="718" y="12304"/>
                    </a:cubicBezTo>
                    <a:cubicBezTo>
                      <a:pt x="1965" y="8794"/>
                      <a:pt x="4729" y="6032"/>
                      <a:pt x="8241" y="4786"/>
                    </a:cubicBezTo>
                    <a:cubicBezTo>
                      <a:pt x="20912" y="-1595"/>
                      <a:pt x="35860" y="-1595"/>
                      <a:pt x="48532" y="47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9" name="Freeform 2188">
                <a:extLst>
                  <a:ext uri="{FF2B5EF4-FFF2-40B4-BE49-F238E27FC236}">
                    <a16:creationId xmlns:a16="http://schemas.microsoft.com/office/drawing/2014/main" id="{75C6423E-85E0-F34D-9914-461C72573109}"/>
                  </a:ext>
                </a:extLst>
              </p:cNvPr>
              <p:cNvSpPr/>
              <p:nvPr/>
            </p:nvSpPr>
            <p:spPr>
              <a:xfrm>
                <a:off x="5597884" y="1971812"/>
                <a:ext cx="399192" cy="496682"/>
              </a:xfrm>
              <a:custGeom>
                <a:avLst/>
                <a:gdLst>
                  <a:gd name="connsiteX0" fmla="*/ 399002 w 399192"/>
                  <a:gd name="connsiteY0" fmla="*/ 11613 h 496682"/>
                  <a:gd name="connsiteX1" fmla="*/ 399193 w 399192"/>
                  <a:gd name="connsiteY1" fmla="*/ 40835 h 496682"/>
                  <a:gd name="connsiteX2" fmla="*/ 336423 w 399192"/>
                  <a:gd name="connsiteY2" fmla="*/ 77291 h 496682"/>
                  <a:gd name="connsiteX3" fmla="*/ 336613 w 399192"/>
                  <a:gd name="connsiteY3" fmla="*/ 117936 h 496682"/>
                  <a:gd name="connsiteX4" fmla="*/ 130302 w 399192"/>
                  <a:gd name="connsiteY4" fmla="*/ 237776 h 496682"/>
                  <a:gd name="connsiteX5" fmla="*/ 130873 w 399192"/>
                  <a:gd name="connsiteY5" fmla="*/ 322967 h 496682"/>
                  <a:gd name="connsiteX6" fmla="*/ 366332 w 399192"/>
                  <a:gd name="connsiteY6" fmla="*/ 458798 h 496682"/>
                  <a:gd name="connsiteX7" fmla="*/ 301180 w 399192"/>
                  <a:gd name="connsiteY7" fmla="*/ 496682 h 496682"/>
                  <a:gd name="connsiteX8" fmla="*/ 176784 w 399192"/>
                  <a:gd name="connsiteY8" fmla="*/ 496682 h 496682"/>
                  <a:gd name="connsiteX9" fmla="*/ 1048 w 399192"/>
                  <a:gd name="connsiteY9" fmla="*/ 395214 h 496682"/>
                  <a:gd name="connsiteX10" fmla="*/ 0 w 399192"/>
                  <a:gd name="connsiteY10" fmla="*/ 219405 h 496682"/>
                  <a:gd name="connsiteX11" fmla="*/ 379000 w 399192"/>
                  <a:gd name="connsiteY11" fmla="*/ 0 h 496682"/>
                  <a:gd name="connsiteX12" fmla="*/ 399002 w 399192"/>
                  <a:gd name="connsiteY12" fmla="*/ 11613 h 496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9192" h="496682">
                    <a:moveTo>
                      <a:pt x="399002" y="11613"/>
                    </a:moveTo>
                    <a:lnTo>
                      <a:pt x="399193" y="40835"/>
                    </a:lnTo>
                    <a:lnTo>
                      <a:pt x="336423" y="77291"/>
                    </a:lnTo>
                    <a:lnTo>
                      <a:pt x="336613" y="117936"/>
                    </a:lnTo>
                    <a:lnTo>
                      <a:pt x="130302" y="237776"/>
                    </a:lnTo>
                    <a:lnTo>
                      <a:pt x="130873" y="322967"/>
                    </a:lnTo>
                    <a:lnTo>
                      <a:pt x="366332" y="458798"/>
                    </a:lnTo>
                    <a:lnTo>
                      <a:pt x="301180" y="496682"/>
                    </a:lnTo>
                    <a:lnTo>
                      <a:pt x="176784" y="496682"/>
                    </a:lnTo>
                    <a:lnTo>
                      <a:pt x="1048" y="395214"/>
                    </a:lnTo>
                    <a:lnTo>
                      <a:pt x="0" y="219405"/>
                    </a:lnTo>
                    <a:lnTo>
                      <a:pt x="379000" y="0"/>
                    </a:lnTo>
                    <a:lnTo>
                      <a:pt x="399002" y="116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0" name="Freeform 2189">
                <a:extLst>
                  <a:ext uri="{FF2B5EF4-FFF2-40B4-BE49-F238E27FC236}">
                    <a16:creationId xmlns:a16="http://schemas.microsoft.com/office/drawing/2014/main" id="{E20FAE1B-D771-3C42-852D-96B87492E66A}"/>
                  </a:ext>
                </a:extLst>
              </p:cNvPr>
              <p:cNvSpPr/>
              <p:nvPr/>
            </p:nvSpPr>
            <p:spPr>
              <a:xfrm>
                <a:off x="5149912" y="2636617"/>
                <a:ext cx="56791" cy="32910"/>
              </a:xfrm>
              <a:custGeom>
                <a:avLst/>
                <a:gdLst>
                  <a:gd name="connsiteX0" fmla="*/ 48494 w 56791"/>
                  <a:gd name="connsiteY0" fmla="*/ 4831 h 32910"/>
                  <a:gd name="connsiteX1" fmla="*/ 56122 w 56791"/>
                  <a:gd name="connsiteY1" fmla="*/ 20433 h 32910"/>
                  <a:gd name="connsiteX2" fmla="*/ 48494 w 56791"/>
                  <a:gd name="connsiteY2" fmla="*/ 28056 h 32910"/>
                  <a:gd name="connsiteX3" fmla="*/ 8298 w 56791"/>
                  <a:gd name="connsiteY3" fmla="*/ 28056 h 32910"/>
                  <a:gd name="connsiteX4" fmla="*/ 670 w 56791"/>
                  <a:gd name="connsiteY4" fmla="*/ 12454 h 32910"/>
                  <a:gd name="connsiteX5" fmla="*/ 8298 w 56791"/>
                  <a:gd name="connsiteY5" fmla="*/ 4831 h 32910"/>
                  <a:gd name="connsiteX6" fmla="*/ 48494 w 56791"/>
                  <a:gd name="connsiteY6" fmla="*/ 4831 h 3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791" h="32910">
                    <a:moveTo>
                      <a:pt x="48494" y="4831"/>
                    </a:moveTo>
                    <a:cubicBezTo>
                      <a:pt x="54911" y="7034"/>
                      <a:pt x="58326" y="14020"/>
                      <a:pt x="56122" y="20433"/>
                    </a:cubicBezTo>
                    <a:cubicBezTo>
                      <a:pt x="54891" y="24013"/>
                      <a:pt x="52076" y="26826"/>
                      <a:pt x="48494" y="28056"/>
                    </a:cubicBezTo>
                    <a:cubicBezTo>
                      <a:pt x="35878" y="34528"/>
                      <a:pt x="20914" y="34528"/>
                      <a:pt x="8298" y="28056"/>
                    </a:cubicBezTo>
                    <a:cubicBezTo>
                      <a:pt x="1880" y="25853"/>
                      <a:pt x="-1535" y="18867"/>
                      <a:pt x="670" y="12454"/>
                    </a:cubicBezTo>
                    <a:cubicBezTo>
                      <a:pt x="1901" y="8874"/>
                      <a:pt x="4715" y="6061"/>
                      <a:pt x="8298" y="4831"/>
                    </a:cubicBezTo>
                    <a:cubicBezTo>
                      <a:pt x="20921" y="-1610"/>
                      <a:pt x="35870" y="-1610"/>
                      <a:pt x="48494" y="48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1" name="Freeform 2190">
                <a:extLst>
                  <a:ext uri="{FF2B5EF4-FFF2-40B4-BE49-F238E27FC236}">
                    <a16:creationId xmlns:a16="http://schemas.microsoft.com/office/drawing/2014/main" id="{EE8C3EC5-F94D-4245-BC66-D66720C15962}"/>
                  </a:ext>
                </a:extLst>
              </p:cNvPr>
              <p:cNvSpPr/>
              <p:nvPr/>
            </p:nvSpPr>
            <p:spPr>
              <a:xfrm>
                <a:off x="5215596" y="2674761"/>
                <a:ext cx="56830" cy="32936"/>
              </a:xfrm>
              <a:custGeom>
                <a:avLst/>
                <a:gdLst>
                  <a:gd name="connsiteX0" fmla="*/ 48436 w 56830"/>
                  <a:gd name="connsiteY0" fmla="*/ 4762 h 32936"/>
                  <a:gd name="connsiteX1" fmla="*/ 48436 w 56830"/>
                  <a:gd name="connsiteY1" fmla="*/ 28082 h 32936"/>
                  <a:gd name="connsiteX2" fmla="*/ 8241 w 56830"/>
                  <a:gd name="connsiteY2" fmla="*/ 28082 h 32936"/>
                  <a:gd name="connsiteX3" fmla="*/ 718 w 56830"/>
                  <a:gd name="connsiteY3" fmla="*/ 12280 h 32936"/>
                  <a:gd name="connsiteX4" fmla="*/ 8241 w 56830"/>
                  <a:gd name="connsiteY4" fmla="*/ 4762 h 32936"/>
                  <a:gd name="connsiteX5" fmla="*/ 48436 w 56830"/>
                  <a:gd name="connsiteY5" fmla="*/ 4762 h 32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830" h="32936">
                    <a:moveTo>
                      <a:pt x="48436" y="4762"/>
                    </a:moveTo>
                    <a:cubicBezTo>
                      <a:pt x="59581" y="11234"/>
                      <a:pt x="59676" y="21705"/>
                      <a:pt x="48436" y="28082"/>
                    </a:cubicBezTo>
                    <a:cubicBezTo>
                      <a:pt x="35821" y="34555"/>
                      <a:pt x="20857" y="34555"/>
                      <a:pt x="8241" y="28082"/>
                    </a:cubicBezTo>
                    <a:cubicBezTo>
                      <a:pt x="1797" y="25795"/>
                      <a:pt x="-1572" y="18720"/>
                      <a:pt x="718" y="12280"/>
                    </a:cubicBezTo>
                    <a:cubicBezTo>
                      <a:pt x="1965" y="8770"/>
                      <a:pt x="4729" y="6009"/>
                      <a:pt x="8241" y="4762"/>
                    </a:cubicBezTo>
                    <a:cubicBezTo>
                      <a:pt x="20886" y="-1587"/>
                      <a:pt x="35791" y="-1587"/>
                      <a:pt x="48436" y="47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2" name="Freeform 2191">
                <a:extLst>
                  <a:ext uri="{FF2B5EF4-FFF2-40B4-BE49-F238E27FC236}">
                    <a16:creationId xmlns:a16="http://schemas.microsoft.com/office/drawing/2014/main" id="{040E0DAF-285C-D84B-ACBE-AE01E24F2E49}"/>
                  </a:ext>
                </a:extLst>
              </p:cNvPr>
              <p:cNvSpPr/>
              <p:nvPr/>
            </p:nvSpPr>
            <p:spPr>
              <a:xfrm>
                <a:off x="5281700" y="2712908"/>
                <a:ext cx="56875" cy="32889"/>
              </a:xfrm>
              <a:custGeom>
                <a:avLst/>
                <a:gdLst>
                  <a:gd name="connsiteX0" fmla="*/ 48436 w 56875"/>
                  <a:gd name="connsiteY0" fmla="*/ 4785 h 32889"/>
                  <a:gd name="connsiteX1" fmla="*/ 56253 w 56875"/>
                  <a:gd name="connsiteY1" fmla="*/ 20293 h 32889"/>
                  <a:gd name="connsiteX2" fmla="*/ 48436 w 56875"/>
                  <a:gd name="connsiteY2" fmla="*/ 28105 h 32889"/>
                  <a:gd name="connsiteX3" fmla="*/ 8241 w 56875"/>
                  <a:gd name="connsiteY3" fmla="*/ 28105 h 32889"/>
                  <a:gd name="connsiteX4" fmla="*/ 718 w 56875"/>
                  <a:gd name="connsiteY4" fmla="*/ 12303 h 32889"/>
                  <a:gd name="connsiteX5" fmla="*/ 8241 w 56875"/>
                  <a:gd name="connsiteY5" fmla="*/ 4785 h 32889"/>
                  <a:gd name="connsiteX6" fmla="*/ 48436 w 56875"/>
                  <a:gd name="connsiteY6" fmla="*/ 4785 h 3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875" h="32889">
                    <a:moveTo>
                      <a:pt x="48436" y="4785"/>
                    </a:moveTo>
                    <a:cubicBezTo>
                      <a:pt x="54880" y="6910"/>
                      <a:pt x="58380" y="13854"/>
                      <a:pt x="56253" y="20293"/>
                    </a:cubicBezTo>
                    <a:cubicBezTo>
                      <a:pt x="55033" y="23988"/>
                      <a:pt x="52133" y="26886"/>
                      <a:pt x="48436" y="28105"/>
                    </a:cubicBezTo>
                    <a:cubicBezTo>
                      <a:pt x="35798" y="34485"/>
                      <a:pt x="20879" y="34485"/>
                      <a:pt x="8241" y="28105"/>
                    </a:cubicBezTo>
                    <a:cubicBezTo>
                      <a:pt x="1797" y="25817"/>
                      <a:pt x="-1572" y="18742"/>
                      <a:pt x="718" y="12303"/>
                    </a:cubicBezTo>
                    <a:cubicBezTo>
                      <a:pt x="1965" y="8793"/>
                      <a:pt x="4729" y="6031"/>
                      <a:pt x="8241" y="4785"/>
                    </a:cubicBezTo>
                    <a:cubicBezTo>
                      <a:pt x="20879" y="-1595"/>
                      <a:pt x="35798" y="-1595"/>
                      <a:pt x="48436" y="47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3" name="Freeform 2192">
                <a:extLst>
                  <a:ext uri="{FF2B5EF4-FFF2-40B4-BE49-F238E27FC236}">
                    <a16:creationId xmlns:a16="http://schemas.microsoft.com/office/drawing/2014/main" id="{034FE225-1D28-6D40-9345-C8EAA39350A4}"/>
                  </a:ext>
                </a:extLst>
              </p:cNvPr>
              <p:cNvSpPr/>
              <p:nvPr/>
            </p:nvSpPr>
            <p:spPr>
              <a:xfrm>
                <a:off x="1977812" y="2121350"/>
                <a:ext cx="1018031" cy="804515"/>
              </a:xfrm>
              <a:custGeom>
                <a:avLst/>
                <a:gdLst>
                  <a:gd name="connsiteX0" fmla="*/ 1017175 w 1018031"/>
                  <a:gd name="connsiteY0" fmla="*/ 214550 h 804515"/>
                  <a:gd name="connsiteX1" fmla="*/ 1018032 w 1018031"/>
                  <a:gd name="connsiteY1" fmla="*/ 375034 h 804515"/>
                  <a:gd name="connsiteX2" fmla="*/ 278511 w 1018031"/>
                  <a:gd name="connsiteY2" fmla="*/ 804515 h 804515"/>
                  <a:gd name="connsiteX3" fmla="*/ 50387 w 1018031"/>
                  <a:gd name="connsiteY3" fmla="*/ 804515 h 804515"/>
                  <a:gd name="connsiteX4" fmla="*/ 191 w 1018031"/>
                  <a:gd name="connsiteY4" fmla="*/ 775579 h 804515"/>
                  <a:gd name="connsiteX5" fmla="*/ 0 w 1018031"/>
                  <a:gd name="connsiteY5" fmla="*/ 732935 h 804515"/>
                  <a:gd name="connsiteX6" fmla="*/ 432244 w 1018031"/>
                  <a:gd name="connsiteY6" fmla="*/ 481833 h 804515"/>
                  <a:gd name="connsiteX7" fmla="*/ 618458 w 1018031"/>
                  <a:gd name="connsiteY7" fmla="*/ 481833 h 804515"/>
                  <a:gd name="connsiteX8" fmla="*/ 870871 w 1018031"/>
                  <a:gd name="connsiteY8" fmla="*/ 335342 h 804515"/>
                  <a:gd name="connsiteX9" fmla="*/ 870490 w 1018031"/>
                  <a:gd name="connsiteY9" fmla="*/ 272043 h 804515"/>
                  <a:gd name="connsiteX10" fmla="*/ 713708 w 1018031"/>
                  <a:gd name="connsiteY10" fmla="*/ 181615 h 804515"/>
                  <a:gd name="connsiteX11" fmla="*/ 713232 w 1018031"/>
                  <a:gd name="connsiteY11" fmla="*/ 99279 h 804515"/>
                  <a:gd name="connsiteX12" fmla="*/ 629603 w 1018031"/>
                  <a:gd name="connsiteY12" fmla="*/ 51020 h 804515"/>
                  <a:gd name="connsiteX13" fmla="*/ 629317 w 1018031"/>
                  <a:gd name="connsiteY13" fmla="*/ 9804 h 804515"/>
                  <a:gd name="connsiteX14" fmla="*/ 645414 w 1018031"/>
                  <a:gd name="connsiteY14" fmla="*/ 0 h 804515"/>
                  <a:gd name="connsiteX15" fmla="*/ 1017175 w 1018031"/>
                  <a:gd name="connsiteY15" fmla="*/ 214550 h 804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18031" h="804515">
                    <a:moveTo>
                      <a:pt x="1017175" y="214550"/>
                    </a:moveTo>
                    <a:lnTo>
                      <a:pt x="1018032" y="375034"/>
                    </a:lnTo>
                    <a:lnTo>
                      <a:pt x="278511" y="804515"/>
                    </a:lnTo>
                    <a:lnTo>
                      <a:pt x="50387" y="804515"/>
                    </a:lnTo>
                    <a:lnTo>
                      <a:pt x="191" y="775579"/>
                    </a:lnTo>
                    <a:lnTo>
                      <a:pt x="0" y="732935"/>
                    </a:lnTo>
                    <a:lnTo>
                      <a:pt x="432244" y="481833"/>
                    </a:lnTo>
                    <a:lnTo>
                      <a:pt x="618458" y="481833"/>
                    </a:lnTo>
                    <a:lnTo>
                      <a:pt x="870871" y="335342"/>
                    </a:lnTo>
                    <a:lnTo>
                      <a:pt x="870490" y="272043"/>
                    </a:lnTo>
                    <a:lnTo>
                      <a:pt x="713708" y="181615"/>
                    </a:lnTo>
                    <a:lnTo>
                      <a:pt x="713232" y="99279"/>
                    </a:lnTo>
                    <a:lnTo>
                      <a:pt x="629603" y="51020"/>
                    </a:lnTo>
                    <a:lnTo>
                      <a:pt x="629317" y="9804"/>
                    </a:lnTo>
                    <a:lnTo>
                      <a:pt x="645414" y="0"/>
                    </a:lnTo>
                    <a:lnTo>
                      <a:pt x="1017175" y="2145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4" name="Freeform 2193">
                <a:extLst>
                  <a:ext uri="{FF2B5EF4-FFF2-40B4-BE49-F238E27FC236}">
                    <a16:creationId xmlns:a16="http://schemas.microsoft.com/office/drawing/2014/main" id="{E72942A2-5467-EB49-97EF-8D46B6BDF795}"/>
                  </a:ext>
                </a:extLst>
              </p:cNvPr>
              <p:cNvSpPr/>
              <p:nvPr/>
            </p:nvSpPr>
            <p:spPr>
              <a:xfrm>
                <a:off x="7362627" y="2906969"/>
                <a:ext cx="56772" cy="32914"/>
              </a:xfrm>
              <a:custGeom>
                <a:avLst/>
                <a:gdLst>
                  <a:gd name="connsiteX0" fmla="*/ 48532 w 56772"/>
                  <a:gd name="connsiteY0" fmla="*/ 4809 h 32914"/>
                  <a:gd name="connsiteX1" fmla="*/ 56055 w 56772"/>
                  <a:gd name="connsiteY1" fmla="*/ 20611 h 32914"/>
                  <a:gd name="connsiteX2" fmla="*/ 48532 w 56772"/>
                  <a:gd name="connsiteY2" fmla="*/ 28129 h 32914"/>
                  <a:gd name="connsiteX3" fmla="*/ 8241 w 56772"/>
                  <a:gd name="connsiteY3" fmla="*/ 28129 h 32914"/>
                  <a:gd name="connsiteX4" fmla="*/ 718 w 56772"/>
                  <a:gd name="connsiteY4" fmla="*/ 12327 h 32914"/>
                  <a:gd name="connsiteX5" fmla="*/ 8241 w 56772"/>
                  <a:gd name="connsiteY5" fmla="*/ 4809 h 32914"/>
                  <a:gd name="connsiteX6" fmla="*/ 48532 w 56772"/>
                  <a:gd name="connsiteY6" fmla="*/ 4809 h 32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772" h="32914">
                    <a:moveTo>
                      <a:pt x="48532" y="4809"/>
                    </a:moveTo>
                    <a:cubicBezTo>
                      <a:pt x="54976" y="7096"/>
                      <a:pt x="58344" y="14171"/>
                      <a:pt x="56055" y="20611"/>
                    </a:cubicBezTo>
                    <a:cubicBezTo>
                      <a:pt x="54807" y="24121"/>
                      <a:pt x="52044" y="26883"/>
                      <a:pt x="48532" y="28129"/>
                    </a:cubicBezTo>
                    <a:cubicBezTo>
                      <a:pt x="35860" y="34510"/>
                      <a:pt x="20912" y="34510"/>
                      <a:pt x="8241" y="28129"/>
                    </a:cubicBezTo>
                    <a:cubicBezTo>
                      <a:pt x="1797" y="25842"/>
                      <a:pt x="-1571" y="18767"/>
                      <a:pt x="718" y="12327"/>
                    </a:cubicBezTo>
                    <a:cubicBezTo>
                      <a:pt x="1965" y="8817"/>
                      <a:pt x="4728" y="6055"/>
                      <a:pt x="8241" y="4809"/>
                    </a:cubicBezTo>
                    <a:cubicBezTo>
                      <a:pt x="20905" y="-1603"/>
                      <a:pt x="35868" y="-1603"/>
                      <a:pt x="48532" y="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5" name="Freeform 2194">
                <a:extLst>
                  <a:ext uri="{FF2B5EF4-FFF2-40B4-BE49-F238E27FC236}">
                    <a16:creationId xmlns:a16="http://schemas.microsoft.com/office/drawing/2014/main" id="{EB2C7D3D-BE21-D540-80AA-B57AB3EE28B4}"/>
                  </a:ext>
                </a:extLst>
              </p:cNvPr>
              <p:cNvSpPr/>
              <p:nvPr/>
            </p:nvSpPr>
            <p:spPr>
              <a:xfrm>
                <a:off x="6859947" y="1713216"/>
                <a:ext cx="2141029" cy="1584066"/>
              </a:xfrm>
              <a:custGeom>
                <a:avLst/>
                <a:gdLst>
                  <a:gd name="connsiteX0" fmla="*/ 2141029 w 2141029"/>
                  <a:gd name="connsiteY0" fmla="*/ 986867 h 1584066"/>
                  <a:gd name="connsiteX1" fmla="*/ 1117378 w 2141029"/>
                  <a:gd name="connsiteY1" fmla="*/ 1583020 h 1584066"/>
                  <a:gd name="connsiteX2" fmla="*/ 866394 w 2141029"/>
                  <a:gd name="connsiteY2" fmla="*/ 1584067 h 1584066"/>
                  <a:gd name="connsiteX3" fmla="*/ 3048 w 2141029"/>
                  <a:gd name="connsiteY3" fmla="*/ 1087574 h 1584066"/>
                  <a:gd name="connsiteX4" fmla="*/ 0 w 2141029"/>
                  <a:gd name="connsiteY4" fmla="*/ 887683 h 1584066"/>
                  <a:gd name="connsiteX5" fmla="*/ 648843 w 2141029"/>
                  <a:gd name="connsiteY5" fmla="*/ 509222 h 1584066"/>
                  <a:gd name="connsiteX6" fmla="*/ 646748 w 2141029"/>
                  <a:gd name="connsiteY6" fmla="*/ 132094 h 1584066"/>
                  <a:gd name="connsiteX7" fmla="*/ 819341 w 2141029"/>
                  <a:gd name="connsiteY7" fmla="*/ 30244 h 1584066"/>
                  <a:gd name="connsiteX8" fmla="*/ 823436 w 2141029"/>
                  <a:gd name="connsiteY8" fmla="*/ 5686 h 1584066"/>
                  <a:gd name="connsiteX9" fmla="*/ 871061 w 2141029"/>
                  <a:gd name="connsiteY9" fmla="*/ 5686 h 1584066"/>
                  <a:gd name="connsiteX10" fmla="*/ 871061 w 2141029"/>
                  <a:gd name="connsiteY10" fmla="*/ 33290 h 1584066"/>
                  <a:gd name="connsiteX11" fmla="*/ 828580 w 2141029"/>
                  <a:gd name="connsiteY11" fmla="*/ 35765 h 1584066"/>
                  <a:gd name="connsiteX12" fmla="*/ 659987 w 2141029"/>
                  <a:gd name="connsiteY12" fmla="*/ 133712 h 1584066"/>
                  <a:gd name="connsiteX13" fmla="*/ 662083 w 2141029"/>
                  <a:gd name="connsiteY13" fmla="*/ 510840 h 1584066"/>
                  <a:gd name="connsiteX14" fmla="*/ 13145 w 2141029"/>
                  <a:gd name="connsiteY14" fmla="*/ 889301 h 1584066"/>
                  <a:gd name="connsiteX15" fmla="*/ 14192 w 2141029"/>
                  <a:gd name="connsiteY15" fmla="*/ 1082910 h 1584066"/>
                  <a:gd name="connsiteX16" fmla="*/ 868870 w 2141029"/>
                  <a:gd name="connsiteY16" fmla="*/ 1575976 h 1584066"/>
                  <a:gd name="connsiteX17" fmla="*/ 1110234 w 2141029"/>
                  <a:gd name="connsiteY17" fmla="*/ 1575976 h 1584066"/>
                  <a:gd name="connsiteX18" fmla="*/ 2127980 w 2141029"/>
                  <a:gd name="connsiteY18" fmla="*/ 984868 h 1584066"/>
                  <a:gd name="connsiteX19" fmla="*/ 2127409 w 2141029"/>
                  <a:gd name="connsiteY19" fmla="*/ 883780 h 1584066"/>
                  <a:gd name="connsiteX20" fmla="*/ 1135666 w 2141029"/>
                  <a:gd name="connsiteY20" fmla="*/ 312186 h 1584066"/>
                  <a:gd name="connsiteX21" fmla="*/ 741998 w 2141029"/>
                  <a:gd name="connsiteY21" fmla="*/ 312186 h 1584066"/>
                  <a:gd name="connsiteX22" fmla="*/ 707327 w 2141029"/>
                  <a:gd name="connsiteY22" fmla="*/ 332271 h 1584066"/>
                  <a:gd name="connsiteX23" fmla="*/ 708470 w 2141029"/>
                  <a:gd name="connsiteY23" fmla="*/ 541681 h 1584066"/>
                  <a:gd name="connsiteX24" fmla="*/ 136970 w 2141029"/>
                  <a:gd name="connsiteY24" fmla="*/ 874833 h 1584066"/>
                  <a:gd name="connsiteX25" fmla="*/ 138113 w 2141029"/>
                  <a:gd name="connsiteY25" fmla="*/ 1078912 h 1584066"/>
                  <a:gd name="connsiteX26" fmla="*/ 190405 w 2141029"/>
                  <a:gd name="connsiteY26" fmla="*/ 1109087 h 1584066"/>
                  <a:gd name="connsiteX27" fmla="*/ 233934 w 2141029"/>
                  <a:gd name="connsiteY27" fmla="*/ 1084338 h 1584066"/>
                  <a:gd name="connsiteX28" fmla="*/ 233267 w 2141029"/>
                  <a:gd name="connsiteY28" fmla="*/ 956598 h 1584066"/>
                  <a:gd name="connsiteX29" fmla="*/ 997172 w 2141029"/>
                  <a:gd name="connsiteY29" fmla="*/ 511316 h 1584066"/>
                  <a:gd name="connsiteX30" fmla="*/ 1300829 w 2141029"/>
                  <a:gd name="connsiteY30" fmla="*/ 510174 h 1584066"/>
                  <a:gd name="connsiteX31" fmla="*/ 1850707 w 2141029"/>
                  <a:gd name="connsiteY31" fmla="*/ 825812 h 1584066"/>
                  <a:gd name="connsiteX32" fmla="*/ 1853851 w 2141029"/>
                  <a:gd name="connsiteY32" fmla="*/ 1026274 h 1584066"/>
                  <a:gd name="connsiteX33" fmla="*/ 1055656 w 2141029"/>
                  <a:gd name="connsiteY33" fmla="*/ 1491450 h 1584066"/>
                  <a:gd name="connsiteX34" fmla="*/ 838009 w 2141029"/>
                  <a:gd name="connsiteY34" fmla="*/ 1492593 h 1584066"/>
                  <a:gd name="connsiteX35" fmla="*/ 126778 w 2141029"/>
                  <a:gd name="connsiteY35" fmla="*/ 1083862 h 1584066"/>
                  <a:gd name="connsiteX36" fmla="*/ 123634 w 2141029"/>
                  <a:gd name="connsiteY36" fmla="*/ 873786 h 1584066"/>
                  <a:gd name="connsiteX37" fmla="*/ 695134 w 2141029"/>
                  <a:gd name="connsiteY37" fmla="*/ 540634 h 1584066"/>
                  <a:gd name="connsiteX38" fmla="*/ 693896 w 2141029"/>
                  <a:gd name="connsiteY38" fmla="*/ 331224 h 1584066"/>
                  <a:gd name="connsiteX39" fmla="*/ 734473 w 2141029"/>
                  <a:gd name="connsiteY39" fmla="*/ 306094 h 1584066"/>
                  <a:gd name="connsiteX40" fmla="*/ 1138523 w 2141029"/>
                  <a:gd name="connsiteY40" fmla="*/ 304952 h 1584066"/>
                  <a:gd name="connsiteX41" fmla="*/ 2138934 w 2141029"/>
                  <a:gd name="connsiteY41" fmla="*/ 879687 h 1584066"/>
                  <a:gd name="connsiteX42" fmla="*/ 246507 w 2141029"/>
                  <a:gd name="connsiteY42" fmla="*/ 958311 h 1584066"/>
                  <a:gd name="connsiteX43" fmla="*/ 247269 w 2141029"/>
                  <a:gd name="connsiteY43" fmla="*/ 1086147 h 1584066"/>
                  <a:gd name="connsiteX44" fmla="*/ 245269 w 2141029"/>
                  <a:gd name="connsiteY44" fmla="*/ 1088812 h 1584066"/>
                  <a:gd name="connsiteX45" fmla="*/ 199834 w 2141029"/>
                  <a:gd name="connsiteY45" fmla="*/ 1115274 h 1584066"/>
                  <a:gd name="connsiteX46" fmla="*/ 840486 w 2141029"/>
                  <a:gd name="connsiteY46" fmla="*/ 1484882 h 1584066"/>
                  <a:gd name="connsiteX47" fmla="*/ 1047845 w 2141029"/>
                  <a:gd name="connsiteY47" fmla="*/ 1484882 h 1584066"/>
                  <a:gd name="connsiteX48" fmla="*/ 1840135 w 2141029"/>
                  <a:gd name="connsiteY48" fmla="*/ 1024752 h 1584066"/>
                  <a:gd name="connsiteX49" fmla="*/ 1839087 w 2141029"/>
                  <a:gd name="connsiteY49" fmla="*/ 830286 h 1584066"/>
                  <a:gd name="connsiteX50" fmla="*/ 1297877 w 2141029"/>
                  <a:gd name="connsiteY50" fmla="*/ 517979 h 1584066"/>
                  <a:gd name="connsiteX51" fmla="*/ 1004602 w 2141029"/>
                  <a:gd name="connsiteY51" fmla="*/ 517979 h 1584066"/>
                  <a:gd name="connsiteX52" fmla="*/ 246507 w 2141029"/>
                  <a:gd name="connsiteY52" fmla="*/ 958216 h 1584066"/>
                  <a:gd name="connsiteX53" fmla="*/ 833057 w 2141029"/>
                  <a:gd name="connsiteY53" fmla="*/ 11588 h 1584066"/>
                  <a:gd name="connsiteX54" fmla="*/ 827619 w 2141029"/>
                  <a:gd name="connsiteY54" fmla="*/ 22716 h 1584066"/>
                  <a:gd name="connsiteX55" fmla="*/ 833057 w 2141029"/>
                  <a:gd name="connsiteY55" fmla="*/ 28150 h 1584066"/>
                  <a:gd name="connsiteX56" fmla="*/ 861632 w 2141029"/>
                  <a:gd name="connsiteY56" fmla="*/ 28150 h 1584066"/>
                  <a:gd name="connsiteX57" fmla="*/ 867069 w 2141029"/>
                  <a:gd name="connsiteY57" fmla="*/ 17021 h 1584066"/>
                  <a:gd name="connsiteX58" fmla="*/ 861632 w 2141029"/>
                  <a:gd name="connsiteY58" fmla="*/ 11588 h 1584066"/>
                  <a:gd name="connsiteX59" fmla="*/ 833057 w 2141029"/>
                  <a:gd name="connsiteY59" fmla="*/ 11588 h 158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2141029" h="1584066">
                    <a:moveTo>
                      <a:pt x="2141029" y="986867"/>
                    </a:moveTo>
                    <a:lnTo>
                      <a:pt x="1117378" y="1583020"/>
                    </a:lnTo>
                    <a:lnTo>
                      <a:pt x="866394" y="1584067"/>
                    </a:lnTo>
                    <a:lnTo>
                      <a:pt x="3048" y="1087574"/>
                    </a:lnTo>
                    <a:lnTo>
                      <a:pt x="0" y="887683"/>
                    </a:lnTo>
                    <a:lnTo>
                      <a:pt x="648843" y="509222"/>
                    </a:lnTo>
                    <a:lnTo>
                      <a:pt x="646748" y="132094"/>
                    </a:lnTo>
                    <a:lnTo>
                      <a:pt x="819341" y="30244"/>
                    </a:lnTo>
                    <a:cubicBezTo>
                      <a:pt x="810577" y="22724"/>
                      <a:pt x="812006" y="12349"/>
                      <a:pt x="823436" y="5686"/>
                    </a:cubicBezTo>
                    <a:cubicBezTo>
                      <a:pt x="838405" y="-1895"/>
                      <a:pt x="856093" y="-1895"/>
                      <a:pt x="871061" y="5686"/>
                    </a:cubicBezTo>
                    <a:cubicBezTo>
                      <a:pt x="884301" y="13301"/>
                      <a:pt x="884301" y="25675"/>
                      <a:pt x="871061" y="33290"/>
                    </a:cubicBezTo>
                    <a:cubicBezTo>
                      <a:pt x="857855" y="39957"/>
                      <a:pt x="842472" y="40853"/>
                      <a:pt x="828580" y="35765"/>
                    </a:cubicBezTo>
                    <a:lnTo>
                      <a:pt x="659987" y="133712"/>
                    </a:lnTo>
                    <a:lnTo>
                      <a:pt x="662083" y="510840"/>
                    </a:lnTo>
                    <a:lnTo>
                      <a:pt x="13145" y="889301"/>
                    </a:lnTo>
                    <a:lnTo>
                      <a:pt x="14192" y="1082910"/>
                    </a:lnTo>
                    <a:lnTo>
                      <a:pt x="868870" y="1575976"/>
                    </a:lnTo>
                    <a:lnTo>
                      <a:pt x="1110234" y="1575976"/>
                    </a:lnTo>
                    <a:lnTo>
                      <a:pt x="2127980" y="984868"/>
                    </a:lnTo>
                    <a:lnTo>
                      <a:pt x="2127409" y="883780"/>
                    </a:lnTo>
                    <a:lnTo>
                      <a:pt x="1135666" y="312186"/>
                    </a:lnTo>
                    <a:lnTo>
                      <a:pt x="741998" y="312186"/>
                    </a:lnTo>
                    <a:lnTo>
                      <a:pt x="707327" y="332271"/>
                    </a:lnTo>
                    <a:lnTo>
                      <a:pt x="708470" y="541681"/>
                    </a:lnTo>
                    <a:lnTo>
                      <a:pt x="136970" y="874833"/>
                    </a:lnTo>
                    <a:lnTo>
                      <a:pt x="138113" y="1078912"/>
                    </a:lnTo>
                    <a:lnTo>
                      <a:pt x="190405" y="1109087"/>
                    </a:lnTo>
                    <a:lnTo>
                      <a:pt x="233934" y="1084338"/>
                    </a:lnTo>
                    <a:lnTo>
                      <a:pt x="233267" y="956598"/>
                    </a:lnTo>
                    <a:lnTo>
                      <a:pt x="997172" y="511316"/>
                    </a:lnTo>
                    <a:lnTo>
                      <a:pt x="1300829" y="510174"/>
                    </a:lnTo>
                    <a:lnTo>
                      <a:pt x="1850707" y="825812"/>
                    </a:lnTo>
                    <a:lnTo>
                      <a:pt x="1853851" y="1026274"/>
                    </a:lnTo>
                    <a:lnTo>
                      <a:pt x="1055656" y="1491450"/>
                    </a:lnTo>
                    <a:lnTo>
                      <a:pt x="838009" y="1492593"/>
                    </a:lnTo>
                    <a:lnTo>
                      <a:pt x="126778" y="1083862"/>
                    </a:lnTo>
                    <a:lnTo>
                      <a:pt x="123634" y="873786"/>
                    </a:lnTo>
                    <a:lnTo>
                      <a:pt x="695134" y="540634"/>
                    </a:lnTo>
                    <a:lnTo>
                      <a:pt x="693896" y="331224"/>
                    </a:lnTo>
                    <a:lnTo>
                      <a:pt x="734473" y="306094"/>
                    </a:lnTo>
                    <a:lnTo>
                      <a:pt x="1138523" y="304952"/>
                    </a:lnTo>
                    <a:lnTo>
                      <a:pt x="2138934" y="879687"/>
                    </a:lnTo>
                    <a:close/>
                    <a:moveTo>
                      <a:pt x="246507" y="958311"/>
                    </a:moveTo>
                    <a:lnTo>
                      <a:pt x="247269" y="1086147"/>
                    </a:lnTo>
                    <a:cubicBezTo>
                      <a:pt x="247167" y="1087344"/>
                      <a:pt x="246391" y="1088379"/>
                      <a:pt x="245269" y="1088812"/>
                    </a:cubicBezTo>
                    <a:lnTo>
                      <a:pt x="199834" y="1115274"/>
                    </a:lnTo>
                    <a:lnTo>
                      <a:pt x="840486" y="1484882"/>
                    </a:lnTo>
                    <a:lnTo>
                      <a:pt x="1047845" y="1484882"/>
                    </a:lnTo>
                    <a:lnTo>
                      <a:pt x="1840135" y="1024752"/>
                    </a:lnTo>
                    <a:lnTo>
                      <a:pt x="1839087" y="830286"/>
                    </a:lnTo>
                    <a:lnTo>
                      <a:pt x="1297877" y="517979"/>
                    </a:lnTo>
                    <a:lnTo>
                      <a:pt x="1004602" y="517979"/>
                    </a:lnTo>
                    <a:lnTo>
                      <a:pt x="246507" y="958216"/>
                    </a:lnTo>
                    <a:moveTo>
                      <a:pt x="833057" y="11588"/>
                    </a:moveTo>
                    <a:cubicBezTo>
                      <a:pt x="828480" y="13160"/>
                      <a:pt x="826046" y="18143"/>
                      <a:pt x="827619" y="22716"/>
                    </a:cubicBezTo>
                    <a:cubicBezTo>
                      <a:pt x="828497" y="25268"/>
                      <a:pt x="830503" y="27273"/>
                      <a:pt x="833057" y="28150"/>
                    </a:cubicBezTo>
                    <a:cubicBezTo>
                      <a:pt x="842049" y="32650"/>
                      <a:pt x="852639" y="32650"/>
                      <a:pt x="861632" y="28150"/>
                    </a:cubicBezTo>
                    <a:cubicBezTo>
                      <a:pt x="866208" y="26577"/>
                      <a:pt x="868643" y="21595"/>
                      <a:pt x="867069" y="17021"/>
                    </a:cubicBezTo>
                    <a:cubicBezTo>
                      <a:pt x="866191" y="14470"/>
                      <a:pt x="864185" y="12465"/>
                      <a:pt x="861632" y="11588"/>
                    </a:cubicBezTo>
                    <a:cubicBezTo>
                      <a:pt x="852657" y="7011"/>
                      <a:pt x="842031" y="7011"/>
                      <a:pt x="833057" y="1158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6" name="Freeform 2195">
                <a:extLst>
                  <a:ext uri="{FF2B5EF4-FFF2-40B4-BE49-F238E27FC236}">
                    <a16:creationId xmlns:a16="http://schemas.microsoft.com/office/drawing/2014/main" id="{D47E8287-9A6D-CC42-BF1B-E655CF7C1B23}"/>
                  </a:ext>
                </a:extLst>
              </p:cNvPr>
              <p:cNvSpPr/>
              <p:nvPr/>
            </p:nvSpPr>
            <p:spPr>
              <a:xfrm>
                <a:off x="7428730" y="2945139"/>
                <a:ext cx="56772" cy="32914"/>
              </a:xfrm>
              <a:custGeom>
                <a:avLst/>
                <a:gdLst>
                  <a:gd name="connsiteX0" fmla="*/ 48532 w 56772"/>
                  <a:gd name="connsiteY0" fmla="*/ 4808 h 32914"/>
                  <a:gd name="connsiteX1" fmla="*/ 56055 w 56772"/>
                  <a:gd name="connsiteY1" fmla="*/ 20611 h 32914"/>
                  <a:gd name="connsiteX2" fmla="*/ 48532 w 56772"/>
                  <a:gd name="connsiteY2" fmla="*/ 28129 h 32914"/>
                  <a:gd name="connsiteX3" fmla="*/ 8241 w 56772"/>
                  <a:gd name="connsiteY3" fmla="*/ 28129 h 32914"/>
                  <a:gd name="connsiteX4" fmla="*/ 718 w 56772"/>
                  <a:gd name="connsiteY4" fmla="*/ 12327 h 32914"/>
                  <a:gd name="connsiteX5" fmla="*/ 8241 w 56772"/>
                  <a:gd name="connsiteY5" fmla="*/ 4808 h 32914"/>
                  <a:gd name="connsiteX6" fmla="*/ 48532 w 56772"/>
                  <a:gd name="connsiteY6" fmla="*/ 4808 h 32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772" h="32914">
                    <a:moveTo>
                      <a:pt x="48532" y="4808"/>
                    </a:moveTo>
                    <a:cubicBezTo>
                      <a:pt x="54976" y="7096"/>
                      <a:pt x="58344" y="14171"/>
                      <a:pt x="56055" y="20611"/>
                    </a:cubicBezTo>
                    <a:cubicBezTo>
                      <a:pt x="54807" y="24121"/>
                      <a:pt x="52044" y="26882"/>
                      <a:pt x="48532" y="28129"/>
                    </a:cubicBezTo>
                    <a:cubicBezTo>
                      <a:pt x="35860" y="34510"/>
                      <a:pt x="20912" y="34510"/>
                      <a:pt x="8241" y="28129"/>
                    </a:cubicBezTo>
                    <a:cubicBezTo>
                      <a:pt x="1797" y="25842"/>
                      <a:pt x="-1571" y="18767"/>
                      <a:pt x="718" y="12327"/>
                    </a:cubicBezTo>
                    <a:cubicBezTo>
                      <a:pt x="1965" y="8817"/>
                      <a:pt x="4728" y="6055"/>
                      <a:pt x="8241" y="4808"/>
                    </a:cubicBezTo>
                    <a:cubicBezTo>
                      <a:pt x="20905" y="-1603"/>
                      <a:pt x="35868" y="-1603"/>
                      <a:pt x="48532" y="48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7" name="Freeform 2196">
                <a:extLst>
                  <a:ext uri="{FF2B5EF4-FFF2-40B4-BE49-F238E27FC236}">
                    <a16:creationId xmlns:a16="http://schemas.microsoft.com/office/drawing/2014/main" id="{DED3C364-01B0-D04A-B264-C12E73CB6C49}"/>
                  </a:ext>
                </a:extLst>
              </p:cNvPr>
              <p:cNvSpPr/>
              <p:nvPr/>
            </p:nvSpPr>
            <p:spPr>
              <a:xfrm>
                <a:off x="7494871" y="2983238"/>
                <a:ext cx="56887" cy="32922"/>
              </a:xfrm>
              <a:custGeom>
                <a:avLst/>
                <a:gdLst>
                  <a:gd name="connsiteX0" fmla="*/ 48590 w 56887"/>
                  <a:gd name="connsiteY0" fmla="*/ 4878 h 32922"/>
                  <a:gd name="connsiteX1" fmla="*/ 56218 w 56887"/>
                  <a:gd name="connsiteY1" fmla="*/ 20481 h 32922"/>
                  <a:gd name="connsiteX2" fmla="*/ 48590 w 56887"/>
                  <a:gd name="connsiteY2" fmla="*/ 28104 h 32922"/>
                  <a:gd name="connsiteX3" fmla="*/ 8394 w 56887"/>
                  <a:gd name="connsiteY3" fmla="*/ 28104 h 32922"/>
                  <a:gd name="connsiteX4" fmla="*/ 8394 w 56887"/>
                  <a:gd name="connsiteY4" fmla="*/ 4783 h 32922"/>
                  <a:gd name="connsiteX5" fmla="*/ 48589 w 56887"/>
                  <a:gd name="connsiteY5" fmla="*/ 4879 h 3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887" h="32922">
                    <a:moveTo>
                      <a:pt x="48590" y="4878"/>
                    </a:moveTo>
                    <a:cubicBezTo>
                      <a:pt x="55007" y="7082"/>
                      <a:pt x="58423" y="14068"/>
                      <a:pt x="56218" y="20481"/>
                    </a:cubicBezTo>
                    <a:cubicBezTo>
                      <a:pt x="54987" y="24061"/>
                      <a:pt x="52172" y="26874"/>
                      <a:pt x="48590" y="28104"/>
                    </a:cubicBezTo>
                    <a:cubicBezTo>
                      <a:pt x="35962" y="34529"/>
                      <a:pt x="21021" y="34529"/>
                      <a:pt x="8394" y="28104"/>
                    </a:cubicBezTo>
                    <a:cubicBezTo>
                      <a:pt x="-2750" y="21631"/>
                      <a:pt x="-2846" y="11161"/>
                      <a:pt x="8394" y="4783"/>
                    </a:cubicBezTo>
                    <a:cubicBezTo>
                      <a:pt x="21033" y="-1628"/>
                      <a:pt x="35981" y="-1593"/>
                      <a:pt x="48589" y="4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8" name="Freeform 2197">
                <a:extLst>
                  <a:ext uri="{FF2B5EF4-FFF2-40B4-BE49-F238E27FC236}">
                    <a16:creationId xmlns:a16="http://schemas.microsoft.com/office/drawing/2014/main" id="{8FBE4CED-D921-5A4D-BF5D-72B77FEB867E}"/>
                  </a:ext>
                </a:extLst>
              </p:cNvPr>
              <p:cNvSpPr/>
              <p:nvPr/>
            </p:nvSpPr>
            <p:spPr>
              <a:xfrm>
                <a:off x="1272200" y="1905133"/>
                <a:ext cx="2069687" cy="1147996"/>
              </a:xfrm>
              <a:custGeom>
                <a:avLst/>
                <a:gdLst>
                  <a:gd name="connsiteX0" fmla="*/ 2069687 w 2069687"/>
                  <a:gd name="connsiteY0" fmla="*/ 535472 h 1147996"/>
                  <a:gd name="connsiteX1" fmla="*/ 1018889 w 2069687"/>
                  <a:gd name="connsiteY1" fmla="*/ 1146854 h 1147996"/>
                  <a:gd name="connsiteX2" fmla="*/ 361664 w 2069687"/>
                  <a:gd name="connsiteY2" fmla="*/ 1147997 h 1147996"/>
                  <a:gd name="connsiteX3" fmla="*/ 2477 w 2069687"/>
                  <a:gd name="connsiteY3" fmla="*/ 942204 h 1147996"/>
                  <a:gd name="connsiteX4" fmla="*/ 0 w 2069687"/>
                  <a:gd name="connsiteY4" fmla="*/ 856536 h 1147996"/>
                  <a:gd name="connsiteX5" fmla="*/ 1223867 w 2069687"/>
                  <a:gd name="connsiteY5" fmla="*/ 144161 h 1147996"/>
                  <a:gd name="connsiteX6" fmla="*/ 1370552 w 2069687"/>
                  <a:gd name="connsiteY6" fmla="*/ 143114 h 1147996"/>
                  <a:gd name="connsiteX7" fmla="*/ 1875377 w 2069687"/>
                  <a:gd name="connsiteY7" fmla="*/ 432861 h 1147996"/>
                  <a:gd name="connsiteX8" fmla="*/ 1878330 w 2069687"/>
                  <a:gd name="connsiteY8" fmla="*/ 592584 h 1147996"/>
                  <a:gd name="connsiteX9" fmla="*/ 1027462 w 2069687"/>
                  <a:gd name="connsiteY9" fmla="*/ 1088315 h 1147996"/>
                  <a:gd name="connsiteX10" fmla="*/ 480155 w 2069687"/>
                  <a:gd name="connsiteY10" fmla="*/ 1089457 h 1147996"/>
                  <a:gd name="connsiteX11" fmla="*/ 216027 w 2069687"/>
                  <a:gd name="connsiteY11" fmla="*/ 938682 h 1147996"/>
                  <a:gd name="connsiteX12" fmla="*/ 213646 w 2069687"/>
                  <a:gd name="connsiteY12" fmla="*/ 853680 h 1147996"/>
                  <a:gd name="connsiteX13" fmla="*/ 1088422 w 2069687"/>
                  <a:gd name="connsiteY13" fmla="*/ 343957 h 1147996"/>
                  <a:gd name="connsiteX14" fmla="*/ 1088422 w 2069687"/>
                  <a:gd name="connsiteY14" fmla="*/ 270664 h 1147996"/>
                  <a:gd name="connsiteX15" fmla="*/ 1056513 w 2069687"/>
                  <a:gd name="connsiteY15" fmla="*/ 252293 h 1147996"/>
                  <a:gd name="connsiteX16" fmla="*/ 13526 w 2069687"/>
                  <a:gd name="connsiteY16" fmla="*/ 857773 h 1147996"/>
                  <a:gd name="connsiteX17" fmla="*/ 14002 w 2069687"/>
                  <a:gd name="connsiteY17" fmla="*/ 937825 h 1147996"/>
                  <a:gd name="connsiteX18" fmla="*/ 364808 w 2069687"/>
                  <a:gd name="connsiteY18" fmla="*/ 1140191 h 1147996"/>
                  <a:gd name="connsiteX19" fmla="*/ 1011555 w 2069687"/>
                  <a:gd name="connsiteY19" fmla="*/ 1140191 h 1147996"/>
                  <a:gd name="connsiteX20" fmla="*/ 2056543 w 2069687"/>
                  <a:gd name="connsiteY20" fmla="*/ 533378 h 1147996"/>
                  <a:gd name="connsiteX21" fmla="*/ 2055686 w 2069687"/>
                  <a:gd name="connsiteY21" fmla="*/ 392026 h 1147996"/>
                  <a:gd name="connsiteX22" fmla="*/ 1449705 w 2069687"/>
                  <a:gd name="connsiteY22" fmla="*/ 42502 h 1147996"/>
                  <a:gd name="connsiteX23" fmla="*/ 1397508 w 2069687"/>
                  <a:gd name="connsiteY23" fmla="*/ 40027 h 1147996"/>
                  <a:gd name="connsiteX24" fmla="*/ 1397508 w 2069687"/>
                  <a:gd name="connsiteY24" fmla="*/ 6807 h 1147996"/>
                  <a:gd name="connsiteX25" fmla="*/ 1454658 w 2069687"/>
                  <a:gd name="connsiteY25" fmla="*/ 6807 h 1147996"/>
                  <a:gd name="connsiteX26" fmla="*/ 1459135 w 2069687"/>
                  <a:gd name="connsiteY26" fmla="*/ 36981 h 1147996"/>
                  <a:gd name="connsiteX27" fmla="*/ 2066830 w 2069687"/>
                  <a:gd name="connsiteY27" fmla="*/ 387648 h 1147996"/>
                  <a:gd name="connsiteX28" fmla="*/ 1231487 w 2069687"/>
                  <a:gd name="connsiteY28" fmla="*/ 150824 h 1147996"/>
                  <a:gd name="connsiteX29" fmla="*/ 1065657 w 2069687"/>
                  <a:gd name="connsiteY29" fmla="*/ 247248 h 1147996"/>
                  <a:gd name="connsiteX30" fmla="*/ 1099566 w 2069687"/>
                  <a:gd name="connsiteY30" fmla="*/ 266761 h 1147996"/>
                  <a:gd name="connsiteX31" fmla="*/ 1101566 w 2069687"/>
                  <a:gd name="connsiteY31" fmla="*/ 269521 h 1147996"/>
                  <a:gd name="connsiteX32" fmla="*/ 1101566 w 2069687"/>
                  <a:gd name="connsiteY32" fmla="*/ 345671 h 1147996"/>
                  <a:gd name="connsiteX33" fmla="*/ 1099661 w 2069687"/>
                  <a:gd name="connsiteY33" fmla="*/ 348431 h 1147996"/>
                  <a:gd name="connsiteX34" fmla="*/ 227076 w 2069687"/>
                  <a:gd name="connsiteY34" fmla="*/ 855299 h 1147996"/>
                  <a:gd name="connsiteX35" fmla="*/ 227076 w 2069687"/>
                  <a:gd name="connsiteY35" fmla="*/ 934303 h 1147996"/>
                  <a:gd name="connsiteX36" fmla="*/ 482537 w 2069687"/>
                  <a:gd name="connsiteY36" fmla="*/ 1081652 h 1147996"/>
                  <a:gd name="connsiteX37" fmla="*/ 1019461 w 2069687"/>
                  <a:gd name="connsiteY37" fmla="*/ 1081652 h 1147996"/>
                  <a:gd name="connsiteX38" fmla="*/ 1864424 w 2069687"/>
                  <a:gd name="connsiteY38" fmla="*/ 590966 h 1147996"/>
                  <a:gd name="connsiteX39" fmla="*/ 1863566 w 2069687"/>
                  <a:gd name="connsiteY39" fmla="*/ 436764 h 1147996"/>
                  <a:gd name="connsiteX40" fmla="*/ 1367314 w 2069687"/>
                  <a:gd name="connsiteY40" fmla="*/ 150348 h 1147996"/>
                  <a:gd name="connsiteX41" fmla="*/ 1231487 w 2069687"/>
                  <a:gd name="connsiteY41" fmla="*/ 150348 h 1147996"/>
                  <a:gd name="connsiteX42" fmla="*/ 1407033 w 2069687"/>
                  <a:gd name="connsiteY42" fmla="*/ 34506 h 1147996"/>
                  <a:gd name="connsiteX43" fmla="*/ 1445133 w 2069687"/>
                  <a:gd name="connsiteY43" fmla="*/ 34506 h 1147996"/>
                  <a:gd name="connsiteX44" fmla="*/ 1452472 w 2069687"/>
                  <a:gd name="connsiteY44" fmla="*/ 19661 h 1147996"/>
                  <a:gd name="connsiteX45" fmla="*/ 1445133 w 2069687"/>
                  <a:gd name="connsiteY45" fmla="*/ 12328 h 1147996"/>
                  <a:gd name="connsiteX46" fmla="*/ 1407033 w 2069687"/>
                  <a:gd name="connsiteY46" fmla="*/ 12328 h 1147996"/>
                  <a:gd name="connsiteX47" fmla="*/ 1399695 w 2069687"/>
                  <a:gd name="connsiteY47" fmla="*/ 27173 h 1147996"/>
                  <a:gd name="connsiteX48" fmla="*/ 1407033 w 2069687"/>
                  <a:gd name="connsiteY48" fmla="*/ 34506 h 1147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069687" h="1147996">
                    <a:moveTo>
                      <a:pt x="2069687" y="535472"/>
                    </a:moveTo>
                    <a:lnTo>
                      <a:pt x="1018889" y="1146854"/>
                    </a:lnTo>
                    <a:lnTo>
                      <a:pt x="361664" y="1147997"/>
                    </a:lnTo>
                    <a:lnTo>
                      <a:pt x="2477" y="942204"/>
                    </a:lnTo>
                    <a:lnTo>
                      <a:pt x="0" y="856536"/>
                    </a:lnTo>
                    <a:lnTo>
                      <a:pt x="1223867" y="144161"/>
                    </a:lnTo>
                    <a:lnTo>
                      <a:pt x="1370552" y="143114"/>
                    </a:lnTo>
                    <a:lnTo>
                      <a:pt x="1875377" y="432861"/>
                    </a:lnTo>
                    <a:lnTo>
                      <a:pt x="1878330" y="592584"/>
                    </a:lnTo>
                    <a:lnTo>
                      <a:pt x="1027462" y="1088315"/>
                    </a:lnTo>
                    <a:lnTo>
                      <a:pt x="480155" y="1089457"/>
                    </a:lnTo>
                    <a:lnTo>
                      <a:pt x="216027" y="938682"/>
                    </a:lnTo>
                    <a:lnTo>
                      <a:pt x="213646" y="853680"/>
                    </a:lnTo>
                    <a:lnTo>
                      <a:pt x="1088422" y="343957"/>
                    </a:lnTo>
                    <a:lnTo>
                      <a:pt x="1088422" y="270664"/>
                    </a:lnTo>
                    <a:lnTo>
                      <a:pt x="1056513" y="252293"/>
                    </a:lnTo>
                    <a:lnTo>
                      <a:pt x="13526" y="857773"/>
                    </a:lnTo>
                    <a:lnTo>
                      <a:pt x="14002" y="937825"/>
                    </a:lnTo>
                    <a:lnTo>
                      <a:pt x="364808" y="1140191"/>
                    </a:lnTo>
                    <a:lnTo>
                      <a:pt x="1011555" y="1140191"/>
                    </a:lnTo>
                    <a:lnTo>
                      <a:pt x="2056543" y="533378"/>
                    </a:lnTo>
                    <a:lnTo>
                      <a:pt x="2055686" y="392026"/>
                    </a:lnTo>
                    <a:lnTo>
                      <a:pt x="1449705" y="42502"/>
                    </a:lnTo>
                    <a:cubicBezTo>
                      <a:pt x="1432742" y="49111"/>
                      <a:pt x="1413769" y="48211"/>
                      <a:pt x="1397508" y="40027"/>
                    </a:cubicBezTo>
                    <a:cubicBezTo>
                      <a:pt x="1381697" y="30508"/>
                      <a:pt x="1381601" y="15945"/>
                      <a:pt x="1397508" y="6807"/>
                    </a:cubicBezTo>
                    <a:cubicBezTo>
                      <a:pt x="1415476" y="-2269"/>
                      <a:pt x="1436691" y="-2269"/>
                      <a:pt x="1454658" y="6807"/>
                    </a:cubicBezTo>
                    <a:cubicBezTo>
                      <a:pt x="1468850" y="15088"/>
                      <a:pt x="1470374" y="27843"/>
                      <a:pt x="1459135" y="36981"/>
                    </a:cubicBezTo>
                    <a:lnTo>
                      <a:pt x="2066830" y="387648"/>
                    </a:lnTo>
                    <a:close/>
                    <a:moveTo>
                      <a:pt x="1231487" y="150824"/>
                    </a:moveTo>
                    <a:lnTo>
                      <a:pt x="1065657" y="247248"/>
                    </a:lnTo>
                    <a:lnTo>
                      <a:pt x="1099566" y="266761"/>
                    </a:lnTo>
                    <a:cubicBezTo>
                      <a:pt x="1100664" y="267276"/>
                      <a:pt x="1101419" y="268319"/>
                      <a:pt x="1101566" y="269521"/>
                    </a:cubicBezTo>
                    <a:lnTo>
                      <a:pt x="1101566" y="345671"/>
                    </a:lnTo>
                    <a:cubicBezTo>
                      <a:pt x="1101475" y="346866"/>
                      <a:pt x="1100747" y="347921"/>
                      <a:pt x="1099661" y="348431"/>
                    </a:cubicBezTo>
                    <a:lnTo>
                      <a:pt x="227076" y="855299"/>
                    </a:lnTo>
                    <a:lnTo>
                      <a:pt x="227076" y="934303"/>
                    </a:lnTo>
                    <a:lnTo>
                      <a:pt x="482537" y="1081652"/>
                    </a:lnTo>
                    <a:lnTo>
                      <a:pt x="1019461" y="1081652"/>
                    </a:lnTo>
                    <a:lnTo>
                      <a:pt x="1864424" y="590966"/>
                    </a:lnTo>
                    <a:lnTo>
                      <a:pt x="1863566" y="436764"/>
                    </a:lnTo>
                    <a:lnTo>
                      <a:pt x="1367314" y="150348"/>
                    </a:lnTo>
                    <a:lnTo>
                      <a:pt x="1231487" y="150348"/>
                    </a:lnTo>
                    <a:moveTo>
                      <a:pt x="1407033" y="34506"/>
                    </a:moveTo>
                    <a:cubicBezTo>
                      <a:pt x="1419025" y="40502"/>
                      <a:pt x="1433142" y="40502"/>
                      <a:pt x="1445133" y="34506"/>
                    </a:cubicBezTo>
                    <a:cubicBezTo>
                      <a:pt x="1451262" y="32432"/>
                      <a:pt x="1454547" y="25786"/>
                      <a:pt x="1452472" y="19661"/>
                    </a:cubicBezTo>
                    <a:cubicBezTo>
                      <a:pt x="1451301" y="16208"/>
                      <a:pt x="1448588" y="13497"/>
                      <a:pt x="1445133" y="12328"/>
                    </a:cubicBezTo>
                    <a:cubicBezTo>
                      <a:pt x="1433149" y="6302"/>
                      <a:pt x="1419017" y="6302"/>
                      <a:pt x="1407033" y="12328"/>
                    </a:cubicBezTo>
                    <a:cubicBezTo>
                      <a:pt x="1400905" y="14402"/>
                      <a:pt x="1397619" y="21048"/>
                      <a:pt x="1399695" y="27173"/>
                    </a:cubicBezTo>
                    <a:cubicBezTo>
                      <a:pt x="1400865" y="30626"/>
                      <a:pt x="1403578" y="33337"/>
                      <a:pt x="1407033" y="34506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9" name="Freeform 2198">
                <a:extLst>
                  <a:ext uri="{FF2B5EF4-FFF2-40B4-BE49-F238E27FC236}">
                    <a16:creationId xmlns:a16="http://schemas.microsoft.com/office/drawing/2014/main" id="{B6B775AE-DB1B-6C40-B8CF-5D941869CF0E}"/>
                  </a:ext>
                </a:extLst>
              </p:cNvPr>
              <p:cNvSpPr/>
              <p:nvPr/>
            </p:nvSpPr>
            <p:spPr>
              <a:xfrm>
                <a:off x="7846451" y="2282310"/>
                <a:ext cx="768762" cy="801088"/>
              </a:xfrm>
              <a:custGeom>
                <a:avLst/>
                <a:gdLst>
                  <a:gd name="connsiteX0" fmla="*/ 767715 w 768762"/>
                  <a:gd name="connsiteY0" fmla="*/ 272995 h 801088"/>
                  <a:gd name="connsiteX1" fmla="*/ 768762 w 768762"/>
                  <a:gd name="connsiteY1" fmla="*/ 454039 h 801088"/>
                  <a:gd name="connsiteX2" fmla="*/ 171259 w 768762"/>
                  <a:gd name="connsiteY2" fmla="*/ 801089 h 801088"/>
                  <a:gd name="connsiteX3" fmla="*/ 43434 w 768762"/>
                  <a:gd name="connsiteY3" fmla="*/ 801089 h 801088"/>
                  <a:gd name="connsiteX4" fmla="*/ 0 w 768762"/>
                  <a:gd name="connsiteY4" fmla="*/ 776055 h 801088"/>
                  <a:gd name="connsiteX5" fmla="*/ 435673 w 768762"/>
                  <a:gd name="connsiteY5" fmla="*/ 523049 h 801088"/>
                  <a:gd name="connsiteX6" fmla="*/ 435387 w 768762"/>
                  <a:gd name="connsiteY6" fmla="*/ 478883 h 801088"/>
                  <a:gd name="connsiteX7" fmla="*/ 579406 w 768762"/>
                  <a:gd name="connsiteY7" fmla="*/ 395309 h 801088"/>
                  <a:gd name="connsiteX8" fmla="*/ 578834 w 768762"/>
                  <a:gd name="connsiteY8" fmla="*/ 282228 h 801088"/>
                  <a:gd name="connsiteX9" fmla="*/ 252984 w 768762"/>
                  <a:gd name="connsiteY9" fmla="*/ 94235 h 801088"/>
                  <a:gd name="connsiteX10" fmla="*/ 250222 w 768762"/>
                  <a:gd name="connsiteY10" fmla="*/ 25700 h 801088"/>
                  <a:gd name="connsiteX11" fmla="*/ 294513 w 768762"/>
                  <a:gd name="connsiteY11" fmla="*/ 0 h 801088"/>
                  <a:gd name="connsiteX12" fmla="*/ 767715 w 768762"/>
                  <a:gd name="connsiteY12" fmla="*/ 272995 h 801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8762" h="801088">
                    <a:moveTo>
                      <a:pt x="767715" y="272995"/>
                    </a:moveTo>
                    <a:lnTo>
                      <a:pt x="768762" y="454039"/>
                    </a:lnTo>
                    <a:lnTo>
                      <a:pt x="171259" y="801089"/>
                    </a:lnTo>
                    <a:lnTo>
                      <a:pt x="43434" y="801089"/>
                    </a:lnTo>
                    <a:lnTo>
                      <a:pt x="0" y="776055"/>
                    </a:lnTo>
                    <a:lnTo>
                      <a:pt x="435673" y="523049"/>
                    </a:lnTo>
                    <a:lnTo>
                      <a:pt x="435387" y="478883"/>
                    </a:lnTo>
                    <a:lnTo>
                      <a:pt x="579406" y="395309"/>
                    </a:lnTo>
                    <a:lnTo>
                      <a:pt x="578834" y="282228"/>
                    </a:lnTo>
                    <a:lnTo>
                      <a:pt x="252984" y="94235"/>
                    </a:lnTo>
                    <a:lnTo>
                      <a:pt x="250222" y="25700"/>
                    </a:lnTo>
                    <a:lnTo>
                      <a:pt x="294513" y="0"/>
                    </a:lnTo>
                    <a:lnTo>
                      <a:pt x="767715" y="27299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0" name="Freeform 2199">
                <a:extLst>
                  <a:ext uri="{FF2B5EF4-FFF2-40B4-BE49-F238E27FC236}">
                    <a16:creationId xmlns:a16="http://schemas.microsoft.com/office/drawing/2014/main" id="{43A05AFB-7F5D-AF43-9A54-2729AC06BCB8}"/>
                  </a:ext>
                </a:extLst>
              </p:cNvPr>
              <p:cNvSpPr/>
              <p:nvPr/>
            </p:nvSpPr>
            <p:spPr>
              <a:xfrm>
                <a:off x="6643920" y="1618851"/>
                <a:ext cx="2640163" cy="1769810"/>
              </a:xfrm>
              <a:custGeom>
                <a:avLst/>
                <a:gdLst>
                  <a:gd name="connsiteX0" fmla="*/ 2630234 w 2640163"/>
                  <a:gd name="connsiteY0" fmla="*/ 1013935 h 1769810"/>
                  <a:gd name="connsiteX1" fmla="*/ 2630234 w 2640163"/>
                  <a:gd name="connsiteY1" fmla="*/ 1041634 h 1769810"/>
                  <a:gd name="connsiteX2" fmla="*/ 2587752 w 2640163"/>
                  <a:gd name="connsiteY2" fmla="*/ 1044109 h 1769810"/>
                  <a:gd name="connsiteX3" fmla="*/ 1339977 w 2640163"/>
                  <a:gd name="connsiteY3" fmla="*/ 1768668 h 1769810"/>
                  <a:gd name="connsiteX4" fmla="*/ 1085945 w 2640163"/>
                  <a:gd name="connsiteY4" fmla="*/ 1769810 h 1769810"/>
                  <a:gd name="connsiteX5" fmla="*/ 2857 w 2640163"/>
                  <a:gd name="connsiteY5" fmla="*/ 1146339 h 1769810"/>
                  <a:gd name="connsiteX6" fmla="*/ 0 w 2640163"/>
                  <a:gd name="connsiteY6" fmla="*/ 984522 h 1769810"/>
                  <a:gd name="connsiteX7" fmla="*/ 724948 w 2640163"/>
                  <a:gd name="connsiteY7" fmla="*/ 561895 h 1769810"/>
                  <a:gd name="connsiteX8" fmla="*/ 722471 w 2640163"/>
                  <a:gd name="connsiteY8" fmla="*/ 118612 h 1769810"/>
                  <a:gd name="connsiteX9" fmla="*/ 871823 w 2640163"/>
                  <a:gd name="connsiteY9" fmla="*/ 30279 h 1769810"/>
                  <a:gd name="connsiteX10" fmla="*/ 875919 w 2640163"/>
                  <a:gd name="connsiteY10" fmla="*/ 5721 h 1769810"/>
                  <a:gd name="connsiteX11" fmla="*/ 923544 w 2640163"/>
                  <a:gd name="connsiteY11" fmla="*/ 5721 h 1769810"/>
                  <a:gd name="connsiteX12" fmla="*/ 923544 w 2640163"/>
                  <a:gd name="connsiteY12" fmla="*/ 33325 h 1769810"/>
                  <a:gd name="connsiteX13" fmla="*/ 881062 w 2640163"/>
                  <a:gd name="connsiteY13" fmla="*/ 35800 h 1769810"/>
                  <a:gd name="connsiteX14" fmla="*/ 735711 w 2640163"/>
                  <a:gd name="connsiteY14" fmla="*/ 120611 h 1769810"/>
                  <a:gd name="connsiteX15" fmla="*/ 738188 w 2640163"/>
                  <a:gd name="connsiteY15" fmla="*/ 563894 h 1769810"/>
                  <a:gd name="connsiteX16" fmla="*/ 13335 w 2640163"/>
                  <a:gd name="connsiteY16" fmla="*/ 986521 h 1769810"/>
                  <a:gd name="connsiteX17" fmla="*/ 14192 w 2640163"/>
                  <a:gd name="connsiteY17" fmla="*/ 1141961 h 1769810"/>
                  <a:gd name="connsiteX18" fmla="*/ 1088803 w 2640163"/>
                  <a:gd name="connsiteY18" fmla="*/ 1762005 h 1769810"/>
                  <a:gd name="connsiteX19" fmla="*/ 1332452 w 2640163"/>
                  <a:gd name="connsiteY19" fmla="*/ 1762005 h 1769810"/>
                  <a:gd name="connsiteX20" fmla="*/ 2578132 w 2640163"/>
                  <a:gd name="connsiteY20" fmla="*/ 1038588 h 1769810"/>
                  <a:gd name="connsiteX21" fmla="*/ 2582323 w 2640163"/>
                  <a:gd name="connsiteY21" fmla="*/ 1013935 h 1769810"/>
                  <a:gd name="connsiteX22" fmla="*/ 2630234 w 2640163"/>
                  <a:gd name="connsiteY22" fmla="*/ 1013935 h 1769810"/>
                  <a:gd name="connsiteX23" fmla="*/ 885444 w 2640163"/>
                  <a:gd name="connsiteY23" fmla="*/ 11527 h 1769810"/>
                  <a:gd name="connsiteX24" fmla="*/ 880110 w 2640163"/>
                  <a:gd name="connsiteY24" fmla="*/ 22855 h 1769810"/>
                  <a:gd name="connsiteX25" fmla="*/ 885444 w 2640163"/>
                  <a:gd name="connsiteY25" fmla="*/ 28185 h 1769810"/>
                  <a:gd name="connsiteX26" fmla="*/ 914019 w 2640163"/>
                  <a:gd name="connsiteY26" fmla="*/ 28185 h 1769810"/>
                  <a:gd name="connsiteX27" fmla="*/ 919456 w 2640163"/>
                  <a:gd name="connsiteY27" fmla="*/ 17056 h 1769810"/>
                  <a:gd name="connsiteX28" fmla="*/ 914019 w 2640163"/>
                  <a:gd name="connsiteY28" fmla="*/ 11622 h 1769810"/>
                  <a:gd name="connsiteX29" fmla="*/ 885444 w 2640163"/>
                  <a:gd name="connsiteY29" fmla="*/ 11622 h 1769810"/>
                  <a:gd name="connsiteX30" fmla="*/ 2592134 w 2640163"/>
                  <a:gd name="connsiteY30" fmla="*/ 1036113 h 1769810"/>
                  <a:gd name="connsiteX31" fmla="*/ 2620709 w 2640163"/>
                  <a:gd name="connsiteY31" fmla="*/ 1036113 h 1769810"/>
                  <a:gd name="connsiteX32" fmla="*/ 2626146 w 2640163"/>
                  <a:gd name="connsiteY32" fmla="*/ 1024985 h 1769810"/>
                  <a:gd name="connsiteX33" fmla="*/ 2620709 w 2640163"/>
                  <a:gd name="connsiteY33" fmla="*/ 1019551 h 1769810"/>
                  <a:gd name="connsiteX34" fmla="*/ 2592134 w 2640163"/>
                  <a:gd name="connsiteY34" fmla="*/ 1019551 h 1769810"/>
                  <a:gd name="connsiteX35" fmla="*/ 2586800 w 2640163"/>
                  <a:gd name="connsiteY35" fmla="*/ 1030879 h 1769810"/>
                  <a:gd name="connsiteX36" fmla="*/ 2592134 w 2640163"/>
                  <a:gd name="connsiteY36" fmla="*/ 1036209 h 1769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640163" h="1769810">
                    <a:moveTo>
                      <a:pt x="2630234" y="1013935"/>
                    </a:moveTo>
                    <a:cubicBezTo>
                      <a:pt x="2643473" y="1021550"/>
                      <a:pt x="2643473" y="1034019"/>
                      <a:pt x="2630234" y="1041634"/>
                    </a:cubicBezTo>
                    <a:cubicBezTo>
                      <a:pt x="2617015" y="1048257"/>
                      <a:pt x="2601652" y="1049152"/>
                      <a:pt x="2587752" y="1044109"/>
                    </a:cubicBezTo>
                    <a:lnTo>
                      <a:pt x="1339977" y="1768668"/>
                    </a:lnTo>
                    <a:lnTo>
                      <a:pt x="1085945" y="1769810"/>
                    </a:lnTo>
                    <a:lnTo>
                      <a:pt x="2857" y="1146339"/>
                    </a:lnTo>
                    <a:lnTo>
                      <a:pt x="0" y="984522"/>
                    </a:lnTo>
                    <a:lnTo>
                      <a:pt x="724948" y="561895"/>
                    </a:lnTo>
                    <a:lnTo>
                      <a:pt x="722471" y="118612"/>
                    </a:lnTo>
                    <a:lnTo>
                      <a:pt x="871823" y="30279"/>
                    </a:lnTo>
                    <a:cubicBezTo>
                      <a:pt x="863060" y="22664"/>
                      <a:pt x="864394" y="12384"/>
                      <a:pt x="875919" y="5721"/>
                    </a:cubicBezTo>
                    <a:cubicBezTo>
                      <a:pt x="890876" y="-1907"/>
                      <a:pt x="908586" y="-1907"/>
                      <a:pt x="923544" y="5721"/>
                    </a:cubicBezTo>
                    <a:cubicBezTo>
                      <a:pt x="936784" y="13241"/>
                      <a:pt x="936784" y="25710"/>
                      <a:pt x="923544" y="33325"/>
                    </a:cubicBezTo>
                    <a:cubicBezTo>
                      <a:pt x="910337" y="39992"/>
                      <a:pt x="894955" y="40888"/>
                      <a:pt x="881062" y="35800"/>
                    </a:cubicBezTo>
                    <a:lnTo>
                      <a:pt x="735711" y="120611"/>
                    </a:lnTo>
                    <a:lnTo>
                      <a:pt x="738188" y="563894"/>
                    </a:lnTo>
                    <a:lnTo>
                      <a:pt x="13335" y="986521"/>
                    </a:lnTo>
                    <a:lnTo>
                      <a:pt x="14192" y="1141961"/>
                    </a:lnTo>
                    <a:lnTo>
                      <a:pt x="1088803" y="1762005"/>
                    </a:lnTo>
                    <a:lnTo>
                      <a:pt x="1332452" y="1762005"/>
                    </a:lnTo>
                    <a:lnTo>
                      <a:pt x="2578132" y="1038588"/>
                    </a:lnTo>
                    <a:cubicBezTo>
                      <a:pt x="2569464" y="1030973"/>
                      <a:pt x="2570797" y="1020598"/>
                      <a:pt x="2582323" y="1013935"/>
                    </a:cubicBezTo>
                    <a:cubicBezTo>
                      <a:pt x="2597369" y="1006257"/>
                      <a:pt x="2615188" y="1006257"/>
                      <a:pt x="2630234" y="1013935"/>
                    </a:cubicBezTo>
                    <a:close/>
                    <a:moveTo>
                      <a:pt x="885444" y="11527"/>
                    </a:moveTo>
                    <a:cubicBezTo>
                      <a:pt x="880840" y="13184"/>
                      <a:pt x="878453" y="18255"/>
                      <a:pt x="880110" y="22855"/>
                    </a:cubicBezTo>
                    <a:cubicBezTo>
                      <a:pt x="881004" y="25337"/>
                      <a:pt x="882960" y="27291"/>
                      <a:pt x="885444" y="28185"/>
                    </a:cubicBezTo>
                    <a:cubicBezTo>
                      <a:pt x="894429" y="32715"/>
                      <a:pt x="905033" y="32715"/>
                      <a:pt x="914019" y="28185"/>
                    </a:cubicBezTo>
                    <a:cubicBezTo>
                      <a:pt x="918595" y="26612"/>
                      <a:pt x="921030" y="21630"/>
                      <a:pt x="919456" y="17056"/>
                    </a:cubicBezTo>
                    <a:cubicBezTo>
                      <a:pt x="918578" y="14504"/>
                      <a:pt x="916572" y="12500"/>
                      <a:pt x="914019" y="11622"/>
                    </a:cubicBezTo>
                    <a:cubicBezTo>
                      <a:pt x="905044" y="7046"/>
                      <a:pt x="894418" y="7046"/>
                      <a:pt x="885444" y="11622"/>
                    </a:cubicBezTo>
                    <a:moveTo>
                      <a:pt x="2592134" y="1036113"/>
                    </a:moveTo>
                    <a:cubicBezTo>
                      <a:pt x="2601119" y="1040644"/>
                      <a:pt x="2611723" y="1040644"/>
                      <a:pt x="2620709" y="1036113"/>
                    </a:cubicBezTo>
                    <a:cubicBezTo>
                      <a:pt x="2625285" y="1034541"/>
                      <a:pt x="2627720" y="1029558"/>
                      <a:pt x="2626146" y="1024985"/>
                    </a:cubicBezTo>
                    <a:cubicBezTo>
                      <a:pt x="2625268" y="1022433"/>
                      <a:pt x="2623262" y="1020429"/>
                      <a:pt x="2620709" y="1019551"/>
                    </a:cubicBezTo>
                    <a:cubicBezTo>
                      <a:pt x="2611734" y="1014974"/>
                      <a:pt x="2601108" y="1014974"/>
                      <a:pt x="2592134" y="1019551"/>
                    </a:cubicBezTo>
                    <a:cubicBezTo>
                      <a:pt x="2587531" y="1021208"/>
                      <a:pt x="2585143" y="1026279"/>
                      <a:pt x="2586800" y="1030879"/>
                    </a:cubicBezTo>
                    <a:cubicBezTo>
                      <a:pt x="2587695" y="1033361"/>
                      <a:pt x="2589650" y="1035315"/>
                      <a:pt x="2592134" y="1036209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1" name="Freeform 2200">
                <a:extLst>
                  <a:ext uri="{FF2B5EF4-FFF2-40B4-BE49-F238E27FC236}">
                    <a16:creationId xmlns:a16="http://schemas.microsoft.com/office/drawing/2014/main" id="{8B6AF817-0201-0C42-B040-9EA861137831}"/>
                  </a:ext>
                </a:extLst>
              </p:cNvPr>
              <p:cNvSpPr/>
              <p:nvPr/>
            </p:nvSpPr>
            <p:spPr>
              <a:xfrm>
                <a:off x="2980223" y="2875226"/>
                <a:ext cx="1962435" cy="508485"/>
              </a:xfrm>
              <a:custGeom>
                <a:avLst/>
                <a:gdLst>
                  <a:gd name="connsiteX0" fmla="*/ 1962245 w 1962435"/>
                  <a:gd name="connsiteY0" fmla="*/ 310688 h 508485"/>
                  <a:gd name="connsiteX1" fmla="*/ 1962436 w 1962435"/>
                  <a:gd name="connsiteY1" fmla="*/ 336864 h 508485"/>
                  <a:gd name="connsiteX2" fmla="*/ 1917573 w 1962435"/>
                  <a:gd name="connsiteY2" fmla="*/ 362850 h 508485"/>
                  <a:gd name="connsiteX3" fmla="*/ 1630489 w 1962435"/>
                  <a:gd name="connsiteY3" fmla="*/ 197226 h 508485"/>
                  <a:gd name="connsiteX4" fmla="*/ 1397984 w 1962435"/>
                  <a:gd name="connsiteY4" fmla="*/ 197226 h 508485"/>
                  <a:gd name="connsiteX5" fmla="*/ 862013 w 1962435"/>
                  <a:gd name="connsiteY5" fmla="*/ 508485 h 508485"/>
                  <a:gd name="connsiteX6" fmla="*/ 91440 w 1962435"/>
                  <a:gd name="connsiteY6" fmla="*/ 508485 h 508485"/>
                  <a:gd name="connsiteX7" fmla="*/ 286 w 1962435"/>
                  <a:gd name="connsiteY7" fmla="*/ 455943 h 508485"/>
                  <a:gd name="connsiteX8" fmla="*/ 0 w 1962435"/>
                  <a:gd name="connsiteY8" fmla="*/ 400259 h 508485"/>
                  <a:gd name="connsiteX9" fmla="*/ 689324 w 1962435"/>
                  <a:gd name="connsiteY9" fmla="*/ 0 h 508485"/>
                  <a:gd name="connsiteX10" fmla="*/ 1421321 w 1962435"/>
                  <a:gd name="connsiteY10" fmla="*/ 0 h 508485"/>
                  <a:gd name="connsiteX11" fmla="*/ 1962245 w 1962435"/>
                  <a:gd name="connsiteY11" fmla="*/ 310688 h 50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2435" h="508485">
                    <a:moveTo>
                      <a:pt x="1962245" y="310688"/>
                    </a:moveTo>
                    <a:lnTo>
                      <a:pt x="1962436" y="336864"/>
                    </a:lnTo>
                    <a:lnTo>
                      <a:pt x="1917573" y="362850"/>
                    </a:lnTo>
                    <a:lnTo>
                      <a:pt x="1630489" y="197226"/>
                    </a:lnTo>
                    <a:lnTo>
                      <a:pt x="1397984" y="197226"/>
                    </a:lnTo>
                    <a:lnTo>
                      <a:pt x="862013" y="508485"/>
                    </a:lnTo>
                    <a:lnTo>
                      <a:pt x="91440" y="508485"/>
                    </a:lnTo>
                    <a:lnTo>
                      <a:pt x="286" y="455943"/>
                    </a:lnTo>
                    <a:lnTo>
                      <a:pt x="0" y="400259"/>
                    </a:lnTo>
                    <a:lnTo>
                      <a:pt x="689324" y="0"/>
                    </a:lnTo>
                    <a:lnTo>
                      <a:pt x="1421321" y="0"/>
                    </a:lnTo>
                    <a:lnTo>
                      <a:pt x="1962245" y="3106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2" name="Freeform 2201">
                <a:extLst>
                  <a:ext uri="{FF2B5EF4-FFF2-40B4-BE49-F238E27FC236}">
                    <a16:creationId xmlns:a16="http://schemas.microsoft.com/office/drawing/2014/main" id="{94F8C14E-0712-4148-97BD-E965380B1B5E}"/>
                  </a:ext>
                </a:extLst>
              </p:cNvPr>
              <p:cNvSpPr/>
              <p:nvPr/>
            </p:nvSpPr>
            <p:spPr>
              <a:xfrm>
                <a:off x="6531906" y="1577194"/>
                <a:ext cx="2810244" cy="1860773"/>
              </a:xfrm>
              <a:custGeom>
                <a:avLst/>
                <a:gdLst>
                  <a:gd name="connsiteX0" fmla="*/ 2800350 w 2810244"/>
                  <a:gd name="connsiteY0" fmla="*/ 1088907 h 1860773"/>
                  <a:gd name="connsiteX1" fmla="*/ 2800350 w 2810244"/>
                  <a:gd name="connsiteY1" fmla="*/ 1116511 h 1860773"/>
                  <a:gd name="connsiteX2" fmla="*/ 2757964 w 2810244"/>
                  <a:gd name="connsiteY2" fmla="*/ 1118986 h 1860773"/>
                  <a:gd name="connsiteX3" fmla="*/ 1482567 w 2810244"/>
                  <a:gd name="connsiteY3" fmla="*/ 1859631 h 1860773"/>
                  <a:gd name="connsiteX4" fmla="*/ 1163384 w 2810244"/>
                  <a:gd name="connsiteY4" fmla="*/ 1860773 h 1860773"/>
                  <a:gd name="connsiteX5" fmla="*/ 3239 w 2810244"/>
                  <a:gd name="connsiteY5" fmla="*/ 1193231 h 1860773"/>
                  <a:gd name="connsiteX6" fmla="*/ 0 w 2810244"/>
                  <a:gd name="connsiteY6" fmla="*/ 1010093 h 1860773"/>
                  <a:gd name="connsiteX7" fmla="*/ 751618 w 2810244"/>
                  <a:gd name="connsiteY7" fmla="*/ 572235 h 1860773"/>
                  <a:gd name="connsiteX8" fmla="*/ 749142 w 2810244"/>
                  <a:gd name="connsiteY8" fmla="*/ 125431 h 1860773"/>
                  <a:gd name="connsiteX9" fmla="*/ 910114 w 2810244"/>
                  <a:gd name="connsiteY9" fmla="*/ 30244 h 1860773"/>
                  <a:gd name="connsiteX10" fmla="*/ 914305 w 2810244"/>
                  <a:gd name="connsiteY10" fmla="*/ 5686 h 1860773"/>
                  <a:gd name="connsiteX11" fmla="*/ 961930 w 2810244"/>
                  <a:gd name="connsiteY11" fmla="*/ 5686 h 1860773"/>
                  <a:gd name="connsiteX12" fmla="*/ 961930 w 2810244"/>
                  <a:gd name="connsiteY12" fmla="*/ 33290 h 1860773"/>
                  <a:gd name="connsiteX13" fmla="*/ 919448 w 2810244"/>
                  <a:gd name="connsiteY13" fmla="*/ 35765 h 1860773"/>
                  <a:gd name="connsiteX14" fmla="*/ 762286 w 2810244"/>
                  <a:gd name="connsiteY14" fmla="*/ 127049 h 1860773"/>
                  <a:gd name="connsiteX15" fmla="*/ 764762 w 2810244"/>
                  <a:gd name="connsiteY15" fmla="*/ 573854 h 1860773"/>
                  <a:gd name="connsiteX16" fmla="*/ 13145 w 2810244"/>
                  <a:gd name="connsiteY16" fmla="*/ 1011711 h 1860773"/>
                  <a:gd name="connsiteX17" fmla="*/ 14192 w 2810244"/>
                  <a:gd name="connsiteY17" fmla="*/ 1188853 h 1860773"/>
                  <a:gd name="connsiteX18" fmla="*/ 1165765 w 2810244"/>
                  <a:gd name="connsiteY18" fmla="*/ 1853349 h 1860773"/>
                  <a:gd name="connsiteX19" fmla="*/ 1474661 w 2810244"/>
                  <a:gd name="connsiteY19" fmla="*/ 1853349 h 1860773"/>
                  <a:gd name="connsiteX20" fmla="*/ 2747963 w 2810244"/>
                  <a:gd name="connsiteY20" fmla="*/ 1113465 h 1860773"/>
                  <a:gd name="connsiteX21" fmla="*/ 2752154 w 2810244"/>
                  <a:gd name="connsiteY21" fmla="*/ 1088907 h 1860773"/>
                  <a:gd name="connsiteX22" fmla="*/ 2800350 w 2810244"/>
                  <a:gd name="connsiteY22" fmla="*/ 1088907 h 1860773"/>
                  <a:gd name="connsiteX23" fmla="*/ 2762250 w 2810244"/>
                  <a:gd name="connsiteY23" fmla="*/ 1110895 h 1860773"/>
                  <a:gd name="connsiteX24" fmla="*/ 2790825 w 2810244"/>
                  <a:gd name="connsiteY24" fmla="*/ 1110895 h 1860773"/>
                  <a:gd name="connsiteX25" fmla="*/ 2796263 w 2810244"/>
                  <a:gd name="connsiteY25" fmla="*/ 1099766 h 1860773"/>
                  <a:gd name="connsiteX26" fmla="*/ 2790825 w 2810244"/>
                  <a:gd name="connsiteY26" fmla="*/ 1094333 h 1860773"/>
                  <a:gd name="connsiteX27" fmla="*/ 2762250 w 2810244"/>
                  <a:gd name="connsiteY27" fmla="*/ 1094333 h 1860773"/>
                  <a:gd name="connsiteX28" fmla="*/ 2756813 w 2810244"/>
                  <a:gd name="connsiteY28" fmla="*/ 1105462 h 1860773"/>
                  <a:gd name="connsiteX29" fmla="*/ 2762250 w 2810244"/>
                  <a:gd name="connsiteY29" fmla="*/ 1110895 h 1860773"/>
                  <a:gd name="connsiteX30" fmla="*/ 923925 w 2810244"/>
                  <a:gd name="connsiteY30" fmla="*/ 10921 h 1860773"/>
                  <a:gd name="connsiteX31" fmla="*/ 918488 w 2810244"/>
                  <a:gd name="connsiteY31" fmla="*/ 22050 h 1860773"/>
                  <a:gd name="connsiteX32" fmla="*/ 923925 w 2810244"/>
                  <a:gd name="connsiteY32" fmla="*/ 27484 h 1860773"/>
                  <a:gd name="connsiteX33" fmla="*/ 952500 w 2810244"/>
                  <a:gd name="connsiteY33" fmla="*/ 27484 h 1860773"/>
                  <a:gd name="connsiteX34" fmla="*/ 957937 w 2810244"/>
                  <a:gd name="connsiteY34" fmla="*/ 16355 h 1860773"/>
                  <a:gd name="connsiteX35" fmla="*/ 952500 w 2810244"/>
                  <a:gd name="connsiteY35" fmla="*/ 10921 h 1860773"/>
                  <a:gd name="connsiteX36" fmla="*/ 923925 w 2810244"/>
                  <a:gd name="connsiteY36" fmla="*/ 10921 h 186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810244" h="1860773">
                    <a:moveTo>
                      <a:pt x="2800350" y="1088907"/>
                    </a:moveTo>
                    <a:cubicBezTo>
                      <a:pt x="2813495" y="1096522"/>
                      <a:pt x="2813590" y="1108896"/>
                      <a:pt x="2800350" y="1116511"/>
                    </a:cubicBezTo>
                    <a:cubicBezTo>
                      <a:pt x="2787179" y="1123185"/>
                      <a:pt x="2771823" y="1124081"/>
                      <a:pt x="2757964" y="1118986"/>
                    </a:cubicBezTo>
                    <a:lnTo>
                      <a:pt x="1482567" y="1859631"/>
                    </a:lnTo>
                    <a:lnTo>
                      <a:pt x="1163384" y="1860773"/>
                    </a:lnTo>
                    <a:lnTo>
                      <a:pt x="3239" y="1193231"/>
                    </a:lnTo>
                    <a:lnTo>
                      <a:pt x="0" y="1010093"/>
                    </a:lnTo>
                    <a:lnTo>
                      <a:pt x="751618" y="572235"/>
                    </a:lnTo>
                    <a:lnTo>
                      <a:pt x="749142" y="125431"/>
                    </a:lnTo>
                    <a:lnTo>
                      <a:pt x="910114" y="30244"/>
                    </a:lnTo>
                    <a:cubicBezTo>
                      <a:pt x="901446" y="22724"/>
                      <a:pt x="902780" y="12349"/>
                      <a:pt x="914305" y="5686"/>
                    </a:cubicBezTo>
                    <a:cubicBezTo>
                      <a:pt x="929274" y="-1895"/>
                      <a:pt x="946961" y="-1895"/>
                      <a:pt x="961930" y="5686"/>
                    </a:cubicBezTo>
                    <a:cubicBezTo>
                      <a:pt x="975170" y="13301"/>
                      <a:pt x="975170" y="25675"/>
                      <a:pt x="961930" y="33290"/>
                    </a:cubicBezTo>
                    <a:cubicBezTo>
                      <a:pt x="948723" y="39957"/>
                      <a:pt x="933341" y="40853"/>
                      <a:pt x="919448" y="35765"/>
                    </a:cubicBezTo>
                    <a:lnTo>
                      <a:pt x="762286" y="127049"/>
                    </a:lnTo>
                    <a:lnTo>
                      <a:pt x="764762" y="573854"/>
                    </a:lnTo>
                    <a:lnTo>
                      <a:pt x="13145" y="1011711"/>
                    </a:lnTo>
                    <a:lnTo>
                      <a:pt x="14192" y="1188853"/>
                    </a:lnTo>
                    <a:lnTo>
                      <a:pt x="1165765" y="1853349"/>
                    </a:lnTo>
                    <a:lnTo>
                      <a:pt x="1474661" y="1853349"/>
                    </a:lnTo>
                    <a:lnTo>
                      <a:pt x="2747963" y="1113465"/>
                    </a:lnTo>
                    <a:cubicBezTo>
                      <a:pt x="2739295" y="1105945"/>
                      <a:pt x="2740628" y="1095570"/>
                      <a:pt x="2752154" y="1088907"/>
                    </a:cubicBezTo>
                    <a:cubicBezTo>
                      <a:pt x="2767277" y="1081131"/>
                      <a:pt x="2785227" y="1081131"/>
                      <a:pt x="2800350" y="1088907"/>
                    </a:cubicBezTo>
                    <a:close/>
                    <a:moveTo>
                      <a:pt x="2762250" y="1110895"/>
                    </a:moveTo>
                    <a:cubicBezTo>
                      <a:pt x="2771236" y="1115426"/>
                      <a:pt x="2781840" y="1115426"/>
                      <a:pt x="2790825" y="1110895"/>
                    </a:cubicBezTo>
                    <a:cubicBezTo>
                      <a:pt x="2795402" y="1109322"/>
                      <a:pt x="2797836" y="1104340"/>
                      <a:pt x="2796263" y="1099766"/>
                    </a:cubicBezTo>
                    <a:cubicBezTo>
                      <a:pt x="2795385" y="1097215"/>
                      <a:pt x="2793378" y="1095210"/>
                      <a:pt x="2790825" y="1094333"/>
                    </a:cubicBezTo>
                    <a:cubicBezTo>
                      <a:pt x="2781840" y="1089802"/>
                      <a:pt x="2771236" y="1089802"/>
                      <a:pt x="2762250" y="1094333"/>
                    </a:cubicBezTo>
                    <a:cubicBezTo>
                      <a:pt x="2757674" y="1095905"/>
                      <a:pt x="2755239" y="1100888"/>
                      <a:pt x="2756813" y="1105462"/>
                    </a:cubicBezTo>
                    <a:cubicBezTo>
                      <a:pt x="2757691" y="1108013"/>
                      <a:pt x="2759697" y="1110018"/>
                      <a:pt x="2762250" y="1110895"/>
                    </a:cubicBezTo>
                    <a:moveTo>
                      <a:pt x="923925" y="10921"/>
                    </a:moveTo>
                    <a:cubicBezTo>
                      <a:pt x="919349" y="12494"/>
                      <a:pt x="916914" y="17477"/>
                      <a:pt x="918488" y="22050"/>
                    </a:cubicBezTo>
                    <a:cubicBezTo>
                      <a:pt x="919365" y="24602"/>
                      <a:pt x="921372" y="26606"/>
                      <a:pt x="923925" y="27484"/>
                    </a:cubicBezTo>
                    <a:cubicBezTo>
                      <a:pt x="932911" y="32014"/>
                      <a:pt x="943515" y="32014"/>
                      <a:pt x="952500" y="27484"/>
                    </a:cubicBezTo>
                    <a:cubicBezTo>
                      <a:pt x="957076" y="25911"/>
                      <a:pt x="959511" y="20929"/>
                      <a:pt x="957937" y="16355"/>
                    </a:cubicBezTo>
                    <a:cubicBezTo>
                      <a:pt x="957060" y="13803"/>
                      <a:pt x="955053" y="11799"/>
                      <a:pt x="952500" y="10921"/>
                    </a:cubicBezTo>
                    <a:cubicBezTo>
                      <a:pt x="943515" y="6391"/>
                      <a:pt x="932911" y="6391"/>
                      <a:pt x="923925" y="10921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3" name="Freeform 2202">
                <a:extLst>
                  <a:ext uri="{FF2B5EF4-FFF2-40B4-BE49-F238E27FC236}">
                    <a16:creationId xmlns:a16="http://schemas.microsoft.com/office/drawing/2014/main" id="{B8CDDBE6-2DD8-5844-86DC-0521C7118487}"/>
                  </a:ext>
                </a:extLst>
              </p:cNvPr>
              <p:cNvSpPr/>
              <p:nvPr/>
            </p:nvSpPr>
            <p:spPr>
              <a:xfrm>
                <a:off x="5002190" y="479789"/>
                <a:ext cx="3819168" cy="3047082"/>
              </a:xfrm>
              <a:custGeom>
                <a:avLst/>
                <a:gdLst>
                  <a:gd name="connsiteX0" fmla="*/ 3807238 w 3819168"/>
                  <a:gd name="connsiteY0" fmla="*/ 2853283 h 3047082"/>
                  <a:gd name="connsiteX1" fmla="*/ 3807238 w 3819168"/>
                  <a:gd name="connsiteY1" fmla="*/ 2886408 h 3047082"/>
                  <a:gd name="connsiteX2" fmla="*/ 3750088 w 3819168"/>
                  <a:gd name="connsiteY2" fmla="*/ 2886408 h 3047082"/>
                  <a:gd name="connsiteX3" fmla="*/ 3745611 w 3819168"/>
                  <a:gd name="connsiteY3" fmla="*/ 2856234 h 3047082"/>
                  <a:gd name="connsiteX4" fmla="*/ 3661601 w 3819168"/>
                  <a:gd name="connsiteY4" fmla="*/ 2807974 h 3047082"/>
                  <a:gd name="connsiteX5" fmla="*/ 3453765 w 3819168"/>
                  <a:gd name="connsiteY5" fmla="*/ 2807974 h 3047082"/>
                  <a:gd name="connsiteX6" fmla="*/ 3043238 w 3819168"/>
                  <a:gd name="connsiteY6" fmla="*/ 3045940 h 3047082"/>
                  <a:gd name="connsiteX7" fmla="*/ 2677478 w 3819168"/>
                  <a:gd name="connsiteY7" fmla="*/ 3047082 h 3047082"/>
                  <a:gd name="connsiteX8" fmla="*/ 1449705 w 3819168"/>
                  <a:gd name="connsiteY8" fmla="*/ 2340895 h 3047082"/>
                  <a:gd name="connsiteX9" fmla="*/ 787718 w 3819168"/>
                  <a:gd name="connsiteY9" fmla="*/ 2340895 h 3047082"/>
                  <a:gd name="connsiteX10" fmla="*/ 96965 w 3819168"/>
                  <a:gd name="connsiteY10" fmla="*/ 1943967 h 3047082"/>
                  <a:gd name="connsiteX11" fmla="*/ 93631 w 3819168"/>
                  <a:gd name="connsiteY11" fmla="*/ 1712093 h 3047082"/>
                  <a:gd name="connsiteX12" fmla="*/ 901065 w 3819168"/>
                  <a:gd name="connsiteY12" fmla="*/ 1241682 h 3047082"/>
                  <a:gd name="connsiteX13" fmla="*/ 896969 w 3819168"/>
                  <a:gd name="connsiteY13" fmla="*/ 522930 h 3047082"/>
                  <a:gd name="connsiteX14" fmla="*/ 61913 w 3819168"/>
                  <a:gd name="connsiteY14" fmla="*/ 41287 h 3047082"/>
                  <a:gd name="connsiteX15" fmla="*/ 11525 w 3819168"/>
                  <a:gd name="connsiteY15" fmla="*/ 38812 h 3047082"/>
                  <a:gd name="connsiteX16" fmla="*/ 11335 w 3819168"/>
                  <a:gd name="connsiteY16" fmla="*/ 6639 h 3047082"/>
                  <a:gd name="connsiteX17" fmla="*/ 66865 w 3819168"/>
                  <a:gd name="connsiteY17" fmla="*/ 6639 h 3047082"/>
                  <a:gd name="connsiteX18" fmla="*/ 71438 w 3819168"/>
                  <a:gd name="connsiteY18" fmla="*/ 35766 h 3047082"/>
                  <a:gd name="connsiteX19" fmla="*/ 908209 w 3819168"/>
                  <a:gd name="connsiteY19" fmla="*/ 518552 h 3047082"/>
                  <a:gd name="connsiteX20" fmla="*/ 914210 w 3819168"/>
                  <a:gd name="connsiteY20" fmla="*/ 1243205 h 3047082"/>
                  <a:gd name="connsiteX21" fmla="*/ 107156 w 3819168"/>
                  <a:gd name="connsiteY21" fmla="*/ 1713331 h 3047082"/>
                  <a:gd name="connsiteX22" fmla="*/ 108395 w 3819168"/>
                  <a:gd name="connsiteY22" fmla="*/ 1939208 h 3047082"/>
                  <a:gd name="connsiteX23" fmla="*/ 790480 w 3819168"/>
                  <a:gd name="connsiteY23" fmla="*/ 2332709 h 3047082"/>
                  <a:gd name="connsiteX24" fmla="*/ 1452468 w 3819168"/>
                  <a:gd name="connsiteY24" fmla="*/ 2332709 h 3047082"/>
                  <a:gd name="connsiteX25" fmla="*/ 2679764 w 3819168"/>
                  <a:gd name="connsiteY25" fmla="*/ 3039277 h 3047082"/>
                  <a:gd name="connsiteX26" fmla="*/ 3035141 w 3819168"/>
                  <a:gd name="connsiteY26" fmla="*/ 3039277 h 3047082"/>
                  <a:gd name="connsiteX27" fmla="*/ 3445669 w 3819168"/>
                  <a:gd name="connsiteY27" fmla="*/ 2800835 h 3047082"/>
                  <a:gd name="connsiteX28" fmla="*/ 3664744 w 3819168"/>
                  <a:gd name="connsiteY28" fmla="*/ 2799693 h 3047082"/>
                  <a:gd name="connsiteX29" fmla="*/ 3755517 w 3819168"/>
                  <a:gd name="connsiteY29" fmla="*/ 2850427 h 3047082"/>
                  <a:gd name="connsiteX30" fmla="*/ 3807238 w 3819168"/>
                  <a:gd name="connsiteY30" fmla="*/ 2853283 h 3047082"/>
                  <a:gd name="connsiteX31" fmla="*/ 3759613 w 3819168"/>
                  <a:gd name="connsiteY31" fmla="*/ 2880887 h 3047082"/>
                  <a:gd name="connsiteX32" fmla="*/ 3797713 w 3819168"/>
                  <a:gd name="connsiteY32" fmla="*/ 2880887 h 3047082"/>
                  <a:gd name="connsiteX33" fmla="*/ 3805051 w 3819168"/>
                  <a:gd name="connsiteY33" fmla="*/ 2866042 h 3047082"/>
                  <a:gd name="connsiteX34" fmla="*/ 3797713 w 3819168"/>
                  <a:gd name="connsiteY34" fmla="*/ 2858708 h 3047082"/>
                  <a:gd name="connsiteX35" fmla="*/ 3759613 w 3819168"/>
                  <a:gd name="connsiteY35" fmla="*/ 2858708 h 3047082"/>
                  <a:gd name="connsiteX36" fmla="*/ 3752274 w 3819168"/>
                  <a:gd name="connsiteY36" fmla="*/ 2873553 h 3047082"/>
                  <a:gd name="connsiteX37" fmla="*/ 3759613 w 3819168"/>
                  <a:gd name="connsiteY37" fmla="*/ 2880887 h 3047082"/>
                  <a:gd name="connsiteX38" fmla="*/ 20955 w 3819168"/>
                  <a:gd name="connsiteY38" fmla="*/ 33291 h 3047082"/>
                  <a:gd name="connsiteX39" fmla="*/ 57531 w 3819168"/>
                  <a:gd name="connsiteY39" fmla="*/ 33291 h 3047082"/>
                  <a:gd name="connsiteX40" fmla="*/ 64581 w 3819168"/>
                  <a:gd name="connsiteY40" fmla="*/ 19205 h 3047082"/>
                  <a:gd name="connsiteX41" fmla="*/ 57531 w 3819168"/>
                  <a:gd name="connsiteY41" fmla="*/ 12160 h 3047082"/>
                  <a:gd name="connsiteX42" fmla="*/ 20955 w 3819168"/>
                  <a:gd name="connsiteY42" fmla="*/ 12160 h 3047082"/>
                  <a:gd name="connsiteX43" fmla="*/ 13905 w 3819168"/>
                  <a:gd name="connsiteY43" fmla="*/ 26246 h 3047082"/>
                  <a:gd name="connsiteX44" fmla="*/ 20955 w 3819168"/>
                  <a:gd name="connsiteY44" fmla="*/ 33291 h 304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819168" h="3047082">
                    <a:moveTo>
                      <a:pt x="3807238" y="2853283"/>
                    </a:moveTo>
                    <a:cubicBezTo>
                      <a:pt x="3823145" y="2862802"/>
                      <a:pt x="3823145" y="2877270"/>
                      <a:pt x="3807238" y="2886408"/>
                    </a:cubicBezTo>
                    <a:cubicBezTo>
                      <a:pt x="3789292" y="2895577"/>
                      <a:pt x="3768033" y="2895577"/>
                      <a:pt x="3750088" y="2886408"/>
                    </a:cubicBezTo>
                    <a:cubicBezTo>
                      <a:pt x="3735800" y="2878222"/>
                      <a:pt x="3734372" y="2865372"/>
                      <a:pt x="3745611" y="2856234"/>
                    </a:cubicBezTo>
                    <a:lnTo>
                      <a:pt x="3661601" y="2807974"/>
                    </a:lnTo>
                    <a:lnTo>
                      <a:pt x="3453765" y="2807974"/>
                    </a:lnTo>
                    <a:lnTo>
                      <a:pt x="3043238" y="3045940"/>
                    </a:lnTo>
                    <a:lnTo>
                      <a:pt x="2677478" y="3047082"/>
                    </a:lnTo>
                    <a:lnTo>
                      <a:pt x="1449705" y="2340895"/>
                    </a:lnTo>
                    <a:lnTo>
                      <a:pt x="787718" y="2340895"/>
                    </a:lnTo>
                    <a:lnTo>
                      <a:pt x="96965" y="1943967"/>
                    </a:lnTo>
                    <a:lnTo>
                      <a:pt x="93631" y="1712093"/>
                    </a:lnTo>
                    <a:lnTo>
                      <a:pt x="901065" y="1241682"/>
                    </a:lnTo>
                    <a:lnTo>
                      <a:pt x="896969" y="522930"/>
                    </a:lnTo>
                    <a:lnTo>
                      <a:pt x="61913" y="41287"/>
                    </a:lnTo>
                    <a:cubicBezTo>
                      <a:pt x="45521" y="47612"/>
                      <a:pt x="27217" y="46713"/>
                      <a:pt x="11525" y="38812"/>
                    </a:cubicBezTo>
                    <a:cubicBezTo>
                      <a:pt x="-3810" y="29960"/>
                      <a:pt x="-3810" y="15492"/>
                      <a:pt x="11335" y="6639"/>
                    </a:cubicBezTo>
                    <a:cubicBezTo>
                      <a:pt x="28785" y="-2213"/>
                      <a:pt x="49415" y="-2213"/>
                      <a:pt x="66865" y="6639"/>
                    </a:cubicBezTo>
                    <a:cubicBezTo>
                      <a:pt x="80677" y="14540"/>
                      <a:pt x="82106" y="26914"/>
                      <a:pt x="71438" y="35766"/>
                    </a:cubicBezTo>
                    <a:lnTo>
                      <a:pt x="908209" y="518552"/>
                    </a:lnTo>
                    <a:lnTo>
                      <a:pt x="914210" y="1243205"/>
                    </a:lnTo>
                    <a:lnTo>
                      <a:pt x="107156" y="1713331"/>
                    </a:lnTo>
                    <a:lnTo>
                      <a:pt x="108395" y="1939208"/>
                    </a:lnTo>
                    <a:lnTo>
                      <a:pt x="790480" y="2332709"/>
                    </a:lnTo>
                    <a:lnTo>
                      <a:pt x="1452468" y="2332709"/>
                    </a:lnTo>
                    <a:lnTo>
                      <a:pt x="2679764" y="3039277"/>
                    </a:lnTo>
                    <a:lnTo>
                      <a:pt x="3035141" y="3039277"/>
                    </a:lnTo>
                    <a:lnTo>
                      <a:pt x="3445669" y="2800835"/>
                    </a:lnTo>
                    <a:lnTo>
                      <a:pt x="3664744" y="2799693"/>
                    </a:lnTo>
                    <a:lnTo>
                      <a:pt x="3755517" y="2850427"/>
                    </a:lnTo>
                    <a:cubicBezTo>
                      <a:pt x="3772390" y="2844054"/>
                      <a:pt x="3791170" y="2845091"/>
                      <a:pt x="3807238" y="2853283"/>
                    </a:cubicBezTo>
                    <a:close/>
                    <a:moveTo>
                      <a:pt x="3759613" y="2880887"/>
                    </a:moveTo>
                    <a:cubicBezTo>
                      <a:pt x="3771575" y="2887005"/>
                      <a:pt x="3785751" y="2887005"/>
                      <a:pt x="3797713" y="2880887"/>
                    </a:cubicBezTo>
                    <a:cubicBezTo>
                      <a:pt x="3803842" y="2878813"/>
                      <a:pt x="3807127" y="2872167"/>
                      <a:pt x="3805051" y="2866042"/>
                    </a:cubicBezTo>
                    <a:cubicBezTo>
                      <a:pt x="3803881" y="2862589"/>
                      <a:pt x="3801168" y="2859878"/>
                      <a:pt x="3797713" y="2858708"/>
                    </a:cubicBezTo>
                    <a:cubicBezTo>
                      <a:pt x="3785729" y="2852683"/>
                      <a:pt x="3771597" y="2852683"/>
                      <a:pt x="3759613" y="2858708"/>
                    </a:cubicBezTo>
                    <a:cubicBezTo>
                      <a:pt x="3753484" y="2860783"/>
                      <a:pt x="3750199" y="2867429"/>
                      <a:pt x="3752274" y="2873553"/>
                    </a:cubicBezTo>
                    <a:cubicBezTo>
                      <a:pt x="3753445" y="2877006"/>
                      <a:pt x="3756158" y="2879718"/>
                      <a:pt x="3759613" y="2880887"/>
                    </a:cubicBezTo>
                    <a:moveTo>
                      <a:pt x="20955" y="33291"/>
                    </a:moveTo>
                    <a:cubicBezTo>
                      <a:pt x="32456" y="39094"/>
                      <a:pt x="46031" y="39094"/>
                      <a:pt x="57531" y="33291"/>
                    </a:cubicBezTo>
                    <a:cubicBezTo>
                      <a:pt x="63370" y="31347"/>
                      <a:pt x="66527" y="25040"/>
                      <a:pt x="64581" y="19205"/>
                    </a:cubicBezTo>
                    <a:cubicBezTo>
                      <a:pt x="63472" y="15879"/>
                      <a:pt x="60860" y="13268"/>
                      <a:pt x="57531" y="12160"/>
                    </a:cubicBezTo>
                    <a:cubicBezTo>
                      <a:pt x="46030" y="6357"/>
                      <a:pt x="32456" y="6357"/>
                      <a:pt x="20955" y="12160"/>
                    </a:cubicBezTo>
                    <a:cubicBezTo>
                      <a:pt x="15116" y="14104"/>
                      <a:pt x="11960" y="20411"/>
                      <a:pt x="13905" y="26246"/>
                    </a:cubicBezTo>
                    <a:cubicBezTo>
                      <a:pt x="15015" y="29573"/>
                      <a:pt x="17626" y="32183"/>
                      <a:pt x="20955" y="33291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4" name="Freeform 2203">
                <a:extLst>
                  <a:ext uri="{FF2B5EF4-FFF2-40B4-BE49-F238E27FC236}">
                    <a16:creationId xmlns:a16="http://schemas.microsoft.com/office/drawing/2014/main" id="{F3AEAA63-A62C-FA45-8085-C72373B68683}"/>
                  </a:ext>
                </a:extLst>
              </p:cNvPr>
              <p:cNvSpPr/>
              <p:nvPr/>
            </p:nvSpPr>
            <p:spPr>
              <a:xfrm>
                <a:off x="2569970" y="3637169"/>
                <a:ext cx="56734" cy="32923"/>
              </a:xfrm>
              <a:custGeom>
                <a:avLst/>
                <a:gdLst>
                  <a:gd name="connsiteX0" fmla="*/ 48494 w 56734"/>
                  <a:gd name="connsiteY0" fmla="*/ 4783 h 32923"/>
                  <a:gd name="connsiteX1" fmla="*/ 56017 w 56734"/>
                  <a:gd name="connsiteY1" fmla="*/ 20586 h 32923"/>
                  <a:gd name="connsiteX2" fmla="*/ 48494 w 56734"/>
                  <a:gd name="connsiteY2" fmla="*/ 28104 h 32923"/>
                  <a:gd name="connsiteX3" fmla="*/ 8298 w 56734"/>
                  <a:gd name="connsiteY3" fmla="*/ 28104 h 32923"/>
                  <a:gd name="connsiteX4" fmla="*/ 670 w 56734"/>
                  <a:gd name="connsiteY4" fmla="*/ 12501 h 32923"/>
                  <a:gd name="connsiteX5" fmla="*/ 8298 w 56734"/>
                  <a:gd name="connsiteY5" fmla="*/ 4878 h 32923"/>
                  <a:gd name="connsiteX6" fmla="*/ 48494 w 56734"/>
                  <a:gd name="connsiteY6" fmla="*/ 4783 h 3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734" h="32923">
                    <a:moveTo>
                      <a:pt x="48494" y="4783"/>
                    </a:moveTo>
                    <a:cubicBezTo>
                      <a:pt x="54938" y="7071"/>
                      <a:pt x="58306" y="14146"/>
                      <a:pt x="56017" y="20586"/>
                    </a:cubicBezTo>
                    <a:cubicBezTo>
                      <a:pt x="54769" y="24096"/>
                      <a:pt x="52006" y="26857"/>
                      <a:pt x="48494" y="28104"/>
                    </a:cubicBezTo>
                    <a:cubicBezTo>
                      <a:pt x="35866" y="34530"/>
                      <a:pt x="20925" y="34530"/>
                      <a:pt x="8298" y="28104"/>
                    </a:cubicBezTo>
                    <a:cubicBezTo>
                      <a:pt x="1880" y="25900"/>
                      <a:pt x="-1535" y="18915"/>
                      <a:pt x="670" y="12501"/>
                    </a:cubicBezTo>
                    <a:cubicBezTo>
                      <a:pt x="1901" y="8921"/>
                      <a:pt x="4716" y="6109"/>
                      <a:pt x="8298" y="4878"/>
                    </a:cubicBezTo>
                    <a:cubicBezTo>
                      <a:pt x="20906" y="-1592"/>
                      <a:pt x="35855" y="-1628"/>
                      <a:pt x="48494" y="47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5" name="Freeform 2204">
                <a:extLst>
                  <a:ext uri="{FF2B5EF4-FFF2-40B4-BE49-F238E27FC236}">
                    <a16:creationId xmlns:a16="http://schemas.microsoft.com/office/drawing/2014/main" id="{97B33614-8BA5-2C41-9364-72E946C3B904}"/>
                  </a:ext>
                </a:extLst>
              </p:cNvPr>
              <p:cNvSpPr/>
              <p:nvPr/>
            </p:nvSpPr>
            <p:spPr>
              <a:xfrm>
                <a:off x="1877514" y="2573554"/>
                <a:ext cx="3334702" cy="1266575"/>
              </a:xfrm>
              <a:custGeom>
                <a:avLst/>
                <a:gdLst>
                  <a:gd name="connsiteX0" fmla="*/ 3334703 w 3334702"/>
                  <a:gd name="connsiteY0" fmla="*/ 801496 h 1266575"/>
                  <a:gd name="connsiteX1" fmla="*/ 2663666 w 3334702"/>
                  <a:gd name="connsiteY1" fmla="*/ 1192616 h 1266575"/>
                  <a:gd name="connsiteX2" fmla="*/ 1414082 w 3334702"/>
                  <a:gd name="connsiteY2" fmla="*/ 1193759 h 1266575"/>
                  <a:gd name="connsiteX3" fmla="*/ 1290733 w 3334702"/>
                  <a:gd name="connsiteY3" fmla="*/ 1265434 h 1266575"/>
                  <a:gd name="connsiteX4" fmla="*/ 757333 w 3334702"/>
                  <a:gd name="connsiteY4" fmla="*/ 1266576 h 1266575"/>
                  <a:gd name="connsiteX5" fmla="*/ 2191 w 3334702"/>
                  <a:gd name="connsiteY5" fmla="*/ 832050 h 1266575"/>
                  <a:gd name="connsiteX6" fmla="*/ 0 w 3334702"/>
                  <a:gd name="connsiteY6" fmla="*/ 793405 h 1266575"/>
                  <a:gd name="connsiteX7" fmla="*/ 149066 w 3334702"/>
                  <a:gd name="connsiteY7" fmla="*/ 705167 h 1266575"/>
                  <a:gd name="connsiteX8" fmla="*/ 535305 w 3334702"/>
                  <a:gd name="connsiteY8" fmla="*/ 704024 h 1266575"/>
                  <a:gd name="connsiteX9" fmla="*/ 1711166 w 3334702"/>
                  <a:gd name="connsiteY9" fmla="*/ 21348 h 1266575"/>
                  <a:gd name="connsiteX10" fmla="*/ 2540603 w 3334702"/>
                  <a:gd name="connsiteY10" fmla="*/ 20110 h 1266575"/>
                  <a:gd name="connsiteX11" fmla="*/ 2551938 w 3334702"/>
                  <a:gd name="connsiteY11" fmla="*/ 6784 h 1266575"/>
                  <a:gd name="connsiteX12" fmla="*/ 2609088 w 3334702"/>
                  <a:gd name="connsiteY12" fmla="*/ 6784 h 1266575"/>
                  <a:gd name="connsiteX13" fmla="*/ 2609088 w 3334702"/>
                  <a:gd name="connsiteY13" fmla="*/ 40004 h 1266575"/>
                  <a:gd name="connsiteX14" fmla="*/ 2551938 w 3334702"/>
                  <a:gd name="connsiteY14" fmla="*/ 40004 h 1266575"/>
                  <a:gd name="connsiteX15" fmla="*/ 2540699 w 3334702"/>
                  <a:gd name="connsiteY15" fmla="*/ 28011 h 1266575"/>
                  <a:gd name="connsiteX16" fmla="*/ 1718596 w 3334702"/>
                  <a:gd name="connsiteY16" fmla="*/ 28011 h 1266575"/>
                  <a:gd name="connsiteX17" fmla="*/ 543020 w 3334702"/>
                  <a:gd name="connsiteY17" fmla="*/ 710688 h 1266575"/>
                  <a:gd name="connsiteX18" fmla="*/ 156781 w 3334702"/>
                  <a:gd name="connsiteY18" fmla="*/ 711830 h 1266575"/>
                  <a:gd name="connsiteX19" fmla="*/ 13906 w 3334702"/>
                  <a:gd name="connsiteY19" fmla="*/ 795023 h 1266575"/>
                  <a:gd name="connsiteX20" fmla="*/ 13906 w 3334702"/>
                  <a:gd name="connsiteY20" fmla="*/ 827672 h 1266575"/>
                  <a:gd name="connsiteX21" fmla="*/ 761143 w 3334702"/>
                  <a:gd name="connsiteY21" fmla="*/ 1258771 h 1266575"/>
                  <a:gd name="connsiteX22" fmla="*/ 1283494 w 3334702"/>
                  <a:gd name="connsiteY22" fmla="*/ 1258771 h 1266575"/>
                  <a:gd name="connsiteX23" fmla="*/ 1407319 w 3334702"/>
                  <a:gd name="connsiteY23" fmla="*/ 1187095 h 1266575"/>
                  <a:gd name="connsiteX24" fmla="*/ 2656904 w 3334702"/>
                  <a:gd name="connsiteY24" fmla="*/ 1185953 h 1266575"/>
                  <a:gd name="connsiteX25" fmla="*/ 3320891 w 3334702"/>
                  <a:gd name="connsiteY25" fmla="*/ 799877 h 1266575"/>
                  <a:gd name="connsiteX26" fmla="*/ 3319463 w 3334702"/>
                  <a:gd name="connsiteY26" fmla="*/ 549632 h 1266575"/>
                  <a:gd name="connsiteX27" fmla="*/ 2563082 w 3334702"/>
                  <a:gd name="connsiteY27" fmla="*/ 113203 h 1266575"/>
                  <a:gd name="connsiteX28" fmla="*/ 1803273 w 3334702"/>
                  <a:gd name="connsiteY28" fmla="*/ 113203 h 1266575"/>
                  <a:gd name="connsiteX29" fmla="*/ 671703 w 3334702"/>
                  <a:gd name="connsiteY29" fmla="*/ 769989 h 1266575"/>
                  <a:gd name="connsiteX30" fmla="*/ 313754 w 3334702"/>
                  <a:gd name="connsiteY30" fmla="*/ 771131 h 1266575"/>
                  <a:gd name="connsiteX31" fmla="*/ 190786 w 3334702"/>
                  <a:gd name="connsiteY31" fmla="*/ 842521 h 1266575"/>
                  <a:gd name="connsiteX32" fmla="*/ 281654 w 3334702"/>
                  <a:gd name="connsiteY32" fmla="*/ 894873 h 1266575"/>
                  <a:gd name="connsiteX33" fmla="*/ 315278 w 3334702"/>
                  <a:gd name="connsiteY33" fmla="*/ 875836 h 1266575"/>
                  <a:gd name="connsiteX34" fmla="*/ 627793 w 3334702"/>
                  <a:gd name="connsiteY34" fmla="*/ 874789 h 1266575"/>
                  <a:gd name="connsiteX35" fmla="*/ 1747075 w 3334702"/>
                  <a:gd name="connsiteY35" fmla="*/ 224761 h 1266575"/>
                  <a:gd name="connsiteX36" fmla="*/ 2566797 w 3334702"/>
                  <a:gd name="connsiteY36" fmla="*/ 223619 h 1266575"/>
                  <a:gd name="connsiteX37" fmla="*/ 3133630 w 3334702"/>
                  <a:gd name="connsiteY37" fmla="*/ 549061 h 1266575"/>
                  <a:gd name="connsiteX38" fmla="*/ 3137059 w 3334702"/>
                  <a:gd name="connsiteY38" fmla="*/ 807302 h 1266575"/>
                  <a:gd name="connsiteX39" fmla="*/ 2660238 w 3334702"/>
                  <a:gd name="connsiteY39" fmla="*/ 1085436 h 1266575"/>
                  <a:gd name="connsiteX40" fmla="*/ 1305306 w 3334702"/>
                  <a:gd name="connsiteY40" fmla="*/ 1086579 h 1266575"/>
                  <a:gd name="connsiteX41" fmla="*/ 1142714 w 3334702"/>
                  <a:gd name="connsiteY41" fmla="*/ 1181004 h 1266575"/>
                  <a:gd name="connsiteX42" fmla="*/ 763143 w 3334702"/>
                  <a:gd name="connsiteY42" fmla="*/ 1182146 h 1266575"/>
                  <a:gd name="connsiteX43" fmla="*/ 279654 w 3334702"/>
                  <a:gd name="connsiteY43" fmla="*/ 904772 h 1266575"/>
                  <a:gd name="connsiteX44" fmla="*/ 176594 w 3334702"/>
                  <a:gd name="connsiteY44" fmla="*/ 845281 h 1266575"/>
                  <a:gd name="connsiteX45" fmla="*/ 176594 w 3334702"/>
                  <a:gd name="connsiteY45" fmla="*/ 839856 h 1266575"/>
                  <a:gd name="connsiteX46" fmla="*/ 306134 w 3334702"/>
                  <a:gd name="connsiteY46" fmla="*/ 764563 h 1266575"/>
                  <a:gd name="connsiteX47" fmla="*/ 664178 w 3334702"/>
                  <a:gd name="connsiteY47" fmla="*/ 763421 h 1266575"/>
                  <a:gd name="connsiteX48" fmla="*/ 1795653 w 3334702"/>
                  <a:gd name="connsiteY48" fmla="*/ 106635 h 1266575"/>
                  <a:gd name="connsiteX49" fmla="*/ 2566226 w 3334702"/>
                  <a:gd name="connsiteY49" fmla="*/ 105493 h 1266575"/>
                  <a:gd name="connsiteX50" fmla="*/ 3331274 w 3334702"/>
                  <a:gd name="connsiteY50" fmla="*/ 545349 h 1266575"/>
                  <a:gd name="connsiteX51" fmla="*/ 322898 w 3334702"/>
                  <a:gd name="connsiteY51" fmla="*/ 882499 h 1266575"/>
                  <a:gd name="connsiteX52" fmla="*/ 291275 w 3334702"/>
                  <a:gd name="connsiteY52" fmla="*/ 900775 h 1266575"/>
                  <a:gd name="connsiteX53" fmla="*/ 765905 w 3334702"/>
                  <a:gd name="connsiteY53" fmla="*/ 1174721 h 1266575"/>
                  <a:gd name="connsiteX54" fmla="*/ 1135094 w 3334702"/>
                  <a:gd name="connsiteY54" fmla="*/ 1174721 h 1266575"/>
                  <a:gd name="connsiteX55" fmla="*/ 1297781 w 3334702"/>
                  <a:gd name="connsiteY55" fmla="*/ 1080201 h 1266575"/>
                  <a:gd name="connsiteX56" fmla="*/ 2652617 w 3334702"/>
                  <a:gd name="connsiteY56" fmla="*/ 1079059 h 1266575"/>
                  <a:gd name="connsiteX57" fmla="*/ 3123533 w 3334702"/>
                  <a:gd name="connsiteY57" fmla="*/ 805588 h 1266575"/>
                  <a:gd name="connsiteX58" fmla="*/ 3122105 w 3334702"/>
                  <a:gd name="connsiteY58" fmla="*/ 553249 h 1266575"/>
                  <a:gd name="connsiteX59" fmla="*/ 2564035 w 3334702"/>
                  <a:gd name="connsiteY59" fmla="*/ 231329 h 1266575"/>
                  <a:gd name="connsiteX60" fmla="*/ 1754410 w 3334702"/>
                  <a:gd name="connsiteY60" fmla="*/ 231329 h 1266575"/>
                  <a:gd name="connsiteX61" fmla="*/ 635413 w 3334702"/>
                  <a:gd name="connsiteY61" fmla="*/ 881357 h 1266575"/>
                  <a:gd name="connsiteX62" fmla="*/ 322898 w 3334702"/>
                  <a:gd name="connsiteY62" fmla="*/ 882499 h 1266575"/>
                  <a:gd name="connsiteX63" fmla="*/ 2599373 w 3334702"/>
                  <a:gd name="connsiteY63" fmla="*/ 12305 h 1266575"/>
                  <a:gd name="connsiteX64" fmla="*/ 2561273 w 3334702"/>
                  <a:gd name="connsiteY64" fmla="*/ 12305 h 1266575"/>
                  <a:gd name="connsiteX65" fmla="*/ 2553934 w 3334702"/>
                  <a:gd name="connsiteY65" fmla="*/ 27150 h 1266575"/>
                  <a:gd name="connsiteX66" fmla="*/ 2561273 w 3334702"/>
                  <a:gd name="connsiteY66" fmla="*/ 34484 h 1266575"/>
                  <a:gd name="connsiteX67" fmla="*/ 2599373 w 3334702"/>
                  <a:gd name="connsiteY67" fmla="*/ 34484 h 1266575"/>
                  <a:gd name="connsiteX68" fmla="*/ 2606711 w 3334702"/>
                  <a:gd name="connsiteY68" fmla="*/ 19639 h 1266575"/>
                  <a:gd name="connsiteX69" fmla="*/ 2599373 w 3334702"/>
                  <a:gd name="connsiteY69" fmla="*/ 12305 h 1266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3334702" h="1266575">
                    <a:moveTo>
                      <a:pt x="3334703" y="801496"/>
                    </a:moveTo>
                    <a:lnTo>
                      <a:pt x="2663666" y="1192616"/>
                    </a:lnTo>
                    <a:lnTo>
                      <a:pt x="1414082" y="1193759"/>
                    </a:lnTo>
                    <a:lnTo>
                      <a:pt x="1290733" y="1265434"/>
                    </a:lnTo>
                    <a:lnTo>
                      <a:pt x="757333" y="1266576"/>
                    </a:lnTo>
                    <a:lnTo>
                      <a:pt x="2191" y="832050"/>
                    </a:lnTo>
                    <a:lnTo>
                      <a:pt x="0" y="793405"/>
                    </a:lnTo>
                    <a:lnTo>
                      <a:pt x="149066" y="705167"/>
                    </a:lnTo>
                    <a:lnTo>
                      <a:pt x="535305" y="704024"/>
                    </a:lnTo>
                    <a:lnTo>
                      <a:pt x="1711166" y="21348"/>
                    </a:lnTo>
                    <a:lnTo>
                      <a:pt x="2540603" y="20110"/>
                    </a:lnTo>
                    <a:cubicBezTo>
                      <a:pt x="2542365" y="14288"/>
                      <a:pt x="2546471" y="9460"/>
                      <a:pt x="2551938" y="6784"/>
                    </a:cubicBezTo>
                    <a:cubicBezTo>
                      <a:pt x="2569913" y="-2261"/>
                      <a:pt x="2591113" y="-2261"/>
                      <a:pt x="2609088" y="6784"/>
                    </a:cubicBezTo>
                    <a:cubicBezTo>
                      <a:pt x="2624900" y="16303"/>
                      <a:pt x="2624995" y="30867"/>
                      <a:pt x="2609088" y="40004"/>
                    </a:cubicBezTo>
                    <a:cubicBezTo>
                      <a:pt x="2591121" y="49081"/>
                      <a:pt x="2569906" y="49081"/>
                      <a:pt x="2551938" y="40004"/>
                    </a:cubicBezTo>
                    <a:cubicBezTo>
                      <a:pt x="2546890" y="37460"/>
                      <a:pt x="2542908" y="33211"/>
                      <a:pt x="2540699" y="28011"/>
                    </a:cubicBezTo>
                    <a:lnTo>
                      <a:pt x="1718596" y="28011"/>
                    </a:lnTo>
                    <a:lnTo>
                      <a:pt x="543020" y="710688"/>
                    </a:lnTo>
                    <a:lnTo>
                      <a:pt x="156781" y="711830"/>
                    </a:lnTo>
                    <a:lnTo>
                      <a:pt x="13906" y="795023"/>
                    </a:lnTo>
                    <a:lnTo>
                      <a:pt x="13906" y="827672"/>
                    </a:lnTo>
                    <a:lnTo>
                      <a:pt x="761143" y="1258771"/>
                    </a:lnTo>
                    <a:lnTo>
                      <a:pt x="1283494" y="1258771"/>
                    </a:lnTo>
                    <a:lnTo>
                      <a:pt x="1407319" y="1187095"/>
                    </a:lnTo>
                    <a:lnTo>
                      <a:pt x="2656904" y="1185953"/>
                    </a:lnTo>
                    <a:lnTo>
                      <a:pt x="3320891" y="799877"/>
                    </a:lnTo>
                    <a:lnTo>
                      <a:pt x="3319463" y="549632"/>
                    </a:lnTo>
                    <a:lnTo>
                      <a:pt x="2563082" y="113203"/>
                    </a:lnTo>
                    <a:lnTo>
                      <a:pt x="1803273" y="113203"/>
                    </a:lnTo>
                    <a:lnTo>
                      <a:pt x="671703" y="769989"/>
                    </a:lnTo>
                    <a:lnTo>
                      <a:pt x="313754" y="771131"/>
                    </a:lnTo>
                    <a:lnTo>
                      <a:pt x="190786" y="842521"/>
                    </a:lnTo>
                    <a:lnTo>
                      <a:pt x="281654" y="894873"/>
                    </a:lnTo>
                    <a:lnTo>
                      <a:pt x="315278" y="875836"/>
                    </a:lnTo>
                    <a:lnTo>
                      <a:pt x="627793" y="874789"/>
                    </a:lnTo>
                    <a:lnTo>
                      <a:pt x="1747075" y="224761"/>
                    </a:lnTo>
                    <a:lnTo>
                      <a:pt x="2566797" y="223619"/>
                    </a:lnTo>
                    <a:lnTo>
                      <a:pt x="3133630" y="549061"/>
                    </a:lnTo>
                    <a:lnTo>
                      <a:pt x="3137059" y="807302"/>
                    </a:lnTo>
                    <a:lnTo>
                      <a:pt x="2660238" y="1085436"/>
                    </a:lnTo>
                    <a:lnTo>
                      <a:pt x="1305306" y="1086579"/>
                    </a:lnTo>
                    <a:lnTo>
                      <a:pt x="1142714" y="1181004"/>
                    </a:lnTo>
                    <a:lnTo>
                      <a:pt x="763143" y="1182146"/>
                    </a:lnTo>
                    <a:lnTo>
                      <a:pt x="279654" y="904772"/>
                    </a:lnTo>
                    <a:lnTo>
                      <a:pt x="176594" y="845281"/>
                    </a:lnTo>
                    <a:cubicBezTo>
                      <a:pt x="173927" y="843758"/>
                      <a:pt x="173927" y="841378"/>
                      <a:pt x="176594" y="839856"/>
                    </a:cubicBezTo>
                    <a:lnTo>
                      <a:pt x="306134" y="764563"/>
                    </a:lnTo>
                    <a:lnTo>
                      <a:pt x="664178" y="763421"/>
                    </a:lnTo>
                    <a:lnTo>
                      <a:pt x="1795653" y="106635"/>
                    </a:lnTo>
                    <a:lnTo>
                      <a:pt x="2566226" y="105493"/>
                    </a:lnTo>
                    <a:lnTo>
                      <a:pt x="3331274" y="545349"/>
                    </a:lnTo>
                    <a:close/>
                    <a:moveTo>
                      <a:pt x="322898" y="882499"/>
                    </a:moveTo>
                    <a:lnTo>
                      <a:pt x="291275" y="900775"/>
                    </a:lnTo>
                    <a:lnTo>
                      <a:pt x="765905" y="1174721"/>
                    </a:lnTo>
                    <a:lnTo>
                      <a:pt x="1135094" y="1174721"/>
                    </a:lnTo>
                    <a:lnTo>
                      <a:pt x="1297781" y="1080201"/>
                    </a:lnTo>
                    <a:lnTo>
                      <a:pt x="2652617" y="1079059"/>
                    </a:lnTo>
                    <a:lnTo>
                      <a:pt x="3123533" y="805588"/>
                    </a:lnTo>
                    <a:lnTo>
                      <a:pt x="3122105" y="553249"/>
                    </a:lnTo>
                    <a:lnTo>
                      <a:pt x="2564035" y="231329"/>
                    </a:lnTo>
                    <a:lnTo>
                      <a:pt x="1754410" y="231329"/>
                    </a:lnTo>
                    <a:lnTo>
                      <a:pt x="635413" y="881357"/>
                    </a:lnTo>
                    <a:lnTo>
                      <a:pt x="322898" y="882499"/>
                    </a:lnTo>
                    <a:moveTo>
                      <a:pt x="2599373" y="12305"/>
                    </a:moveTo>
                    <a:cubicBezTo>
                      <a:pt x="2587388" y="6280"/>
                      <a:pt x="2573257" y="6280"/>
                      <a:pt x="2561273" y="12305"/>
                    </a:cubicBezTo>
                    <a:cubicBezTo>
                      <a:pt x="2555144" y="14379"/>
                      <a:pt x="2551859" y="21025"/>
                      <a:pt x="2553934" y="27150"/>
                    </a:cubicBezTo>
                    <a:cubicBezTo>
                      <a:pt x="2555104" y="30603"/>
                      <a:pt x="2557817" y="33314"/>
                      <a:pt x="2561273" y="34484"/>
                    </a:cubicBezTo>
                    <a:cubicBezTo>
                      <a:pt x="2573257" y="40509"/>
                      <a:pt x="2587388" y="40509"/>
                      <a:pt x="2599373" y="34484"/>
                    </a:cubicBezTo>
                    <a:cubicBezTo>
                      <a:pt x="2605501" y="32409"/>
                      <a:pt x="2608787" y="25763"/>
                      <a:pt x="2606711" y="19639"/>
                    </a:cubicBezTo>
                    <a:cubicBezTo>
                      <a:pt x="2605541" y="16186"/>
                      <a:pt x="2602828" y="13475"/>
                      <a:pt x="2599373" y="12305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6" name="Freeform 2205">
                <a:extLst>
                  <a:ext uri="{FF2B5EF4-FFF2-40B4-BE49-F238E27FC236}">
                    <a16:creationId xmlns:a16="http://schemas.microsoft.com/office/drawing/2014/main" id="{22030C50-865A-304E-99FB-C187BD841B01}"/>
                  </a:ext>
                </a:extLst>
              </p:cNvPr>
              <p:cNvSpPr/>
              <p:nvPr/>
            </p:nvSpPr>
            <p:spPr>
              <a:xfrm>
                <a:off x="2437821" y="3560851"/>
                <a:ext cx="56677" cy="32936"/>
              </a:xfrm>
              <a:custGeom>
                <a:avLst/>
                <a:gdLst>
                  <a:gd name="connsiteX0" fmla="*/ 48436 w 56677"/>
                  <a:gd name="connsiteY0" fmla="*/ 4762 h 32936"/>
                  <a:gd name="connsiteX1" fmla="*/ 55959 w 56677"/>
                  <a:gd name="connsiteY1" fmla="*/ 20564 h 32936"/>
                  <a:gd name="connsiteX2" fmla="*/ 48436 w 56677"/>
                  <a:gd name="connsiteY2" fmla="*/ 28082 h 32936"/>
                  <a:gd name="connsiteX3" fmla="*/ 8241 w 56677"/>
                  <a:gd name="connsiteY3" fmla="*/ 28082 h 32936"/>
                  <a:gd name="connsiteX4" fmla="*/ 718 w 56677"/>
                  <a:gd name="connsiteY4" fmla="*/ 12280 h 32936"/>
                  <a:gd name="connsiteX5" fmla="*/ 8241 w 56677"/>
                  <a:gd name="connsiteY5" fmla="*/ 4762 h 32936"/>
                  <a:gd name="connsiteX6" fmla="*/ 48436 w 56677"/>
                  <a:gd name="connsiteY6" fmla="*/ 4762 h 32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677" h="32936">
                    <a:moveTo>
                      <a:pt x="48436" y="4762"/>
                    </a:moveTo>
                    <a:cubicBezTo>
                      <a:pt x="54880" y="7049"/>
                      <a:pt x="58249" y="14124"/>
                      <a:pt x="55959" y="20564"/>
                    </a:cubicBezTo>
                    <a:cubicBezTo>
                      <a:pt x="54712" y="24074"/>
                      <a:pt x="51948" y="26836"/>
                      <a:pt x="48436" y="28082"/>
                    </a:cubicBezTo>
                    <a:cubicBezTo>
                      <a:pt x="35821" y="34555"/>
                      <a:pt x="20857" y="34555"/>
                      <a:pt x="8241" y="28082"/>
                    </a:cubicBezTo>
                    <a:cubicBezTo>
                      <a:pt x="1797" y="25795"/>
                      <a:pt x="-1571" y="18720"/>
                      <a:pt x="718" y="12280"/>
                    </a:cubicBezTo>
                    <a:cubicBezTo>
                      <a:pt x="1965" y="8770"/>
                      <a:pt x="4729" y="6008"/>
                      <a:pt x="8241" y="4762"/>
                    </a:cubicBezTo>
                    <a:cubicBezTo>
                      <a:pt x="20886" y="-1587"/>
                      <a:pt x="35791" y="-1587"/>
                      <a:pt x="48436" y="47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7" name="Freeform 2206">
                <a:extLst>
                  <a:ext uri="{FF2B5EF4-FFF2-40B4-BE49-F238E27FC236}">
                    <a16:creationId xmlns:a16="http://schemas.microsoft.com/office/drawing/2014/main" id="{4D09294E-58EB-3B4F-8A70-53C43241AF71}"/>
                  </a:ext>
                </a:extLst>
              </p:cNvPr>
              <p:cNvSpPr/>
              <p:nvPr/>
            </p:nvSpPr>
            <p:spPr>
              <a:xfrm>
                <a:off x="2503829" y="3598998"/>
                <a:ext cx="56875" cy="32889"/>
              </a:xfrm>
              <a:custGeom>
                <a:avLst/>
                <a:gdLst>
                  <a:gd name="connsiteX0" fmla="*/ 48436 w 56875"/>
                  <a:gd name="connsiteY0" fmla="*/ 4785 h 32889"/>
                  <a:gd name="connsiteX1" fmla="*/ 56253 w 56875"/>
                  <a:gd name="connsiteY1" fmla="*/ 20294 h 32889"/>
                  <a:gd name="connsiteX2" fmla="*/ 48436 w 56875"/>
                  <a:gd name="connsiteY2" fmla="*/ 28105 h 32889"/>
                  <a:gd name="connsiteX3" fmla="*/ 8241 w 56875"/>
                  <a:gd name="connsiteY3" fmla="*/ 28105 h 32889"/>
                  <a:gd name="connsiteX4" fmla="*/ 718 w 56875"/>
                  <a:gd name="connsiteY4" fmla="*/ 12303 h 32889"/>
                  <a:gd name="connsiteX5" fmla="*/ 8241 w 56875"/>
                  <a:gd name="connsiteY5" fmla="*/ 4785 h 32889"/>
                  <a:gd name="connsiteX6" fmla="*/ 48436 w 56875"/>
                  <a:gd name="connsiteY6" fmla="*/ 4785 h 3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875" h="32889">
                    <a:moveTo>
                      <a:pt x="48436" y="4785"/>
                    </a:moveTo>
                    <a:cubicBezTo>
                      <a:pt x="54880" y="6910"/>
                      <a:pt x="58380" y="13853"/>
                      <a:pt x="56253" y="20294"/>
                    </a:cubicBezTo>
                    <a:cubicBezTo>
                      <a:pt x="55033" y="23988"/>
                      <a:pt x="52133" y="26886"/>
                      <a:pt x="48436" y="28105"/>
                    </a:cubicBezTo>
                    <a:cubicBezTo>
                      <a:pt x="35798" y="34485"/>
                      <a:pt x="20879" y="34485"/>
                      <a:pt x="8241" y="28105"/>
                    </a:cubicBezTo>
                    <a:cubicBezTo>
                      <a:pt x="1797" y="25818"/>
                      <a:pt x="-1571" y="18743"/>
                      <a:pt x="718" y="12303"/>
                    </a:cubicBezTo>
                    <a:cubicBezTo>
                      <a:pt x="1965" y="8793"/>
                      <a:pt x="4729" y="6031"/>
                      <a:pt x="8241" y="4785"/>
                    </a:cubicBezTo>
                    <a:cubicBezTo>
                      <a:pt x="20879" y="-1595"/>
                      <a:pt x="35798" y="-1595"/>
                      <a:pt x="48436" y="47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8" name="Freeform 2207">
                <a:extLst>
                  <a:ext uri="{FF2B5EF4-FFF2-40B4-BE49-F238E27FC236}">
                    <a16:creationId xmlns:a16="http://schemas.microsoft.com/office/drawing/2014/main" id="{1E2D8198-CB40-0742-A5CB-CB31808CF9EC}"/>
                  </a:ext>
                </a:extLst>
              </p:cNvPr>
              <p:cNvSpPr/>
              <p:nvPr/>
            </p:nvSpPr>
            <p:spPr>
              <a:xfrm>
                <a:off x="4604843" y="3214040"/>
                <a:ext cx="2196334" cy="1072037"/>
              </a:xfrm>
              <a:custGeom>
                <a:avLst/>
                <a:gdLst>
                  <a:gd name="connsiteX0" fmla="*/ 2196335 w 2196334"/>
                  <a:gd name="connsiteY0" fmla="*/ 525954 h 1072037"/>
                  <a:gd name="connsiteX1" fmla="*/ 1260789 w 2196334"/>
                  <a:gd name="connsiteY1" fmla="*/ 1070896 h 1072037"/>
                  <a:gd name="connsiteX2" fmla="*/ 847404 w 2196334"/>
                  <a:gd name="connsiteY2" fmla="*/ 1072038 h 1072037"/>
                  <a:gd name="connsiteX3" fmla="*/ 1965 w 2196334"/>
                  <a:gd name="connsiteY3" fmla="*/ 585826 h 1072037"/>
                  <a:gd name="connsiteX4" fmla="*/ 1965 w 2196334"/>
                  <a:gd name="connsiteY4" fmla="*/ 580305 h 1072037"/>
                  <a:gd name="connsiteX5" fmla="*/ 963990 w 2196334"/>
                  <a:gd name="connsiteY5" fmla="*/ 21466 h 1072037"/>
                  <a:gd name="connsiteX6" fmla="*/ 1633407 w 2196334"/>
                  <a:gd name="connsiteY6" fmla="*/ 20324 h 1072037"/>
                  <a:gd name="connsiteX7" fmla="*/ 1644837 w 2196334"/>
                  <a:gd name="connsiteY7" fmla="*/ 6807 h 1072037"/>
                  <a:gd name="connsiteX8" fmla="*/ 1701987 w 2196334"/>
                  <a:gd name="connsiteY8" fmla="*/ 6807 h 1072037"/>
                  <a:gd name="connsiteX9" fmla="*/ 1701987 w 2196334"/>
                  <a:gd name="connsiteY9" fmla="*/ 40027 h 1072037"/>
                  <a:gd name="connsiteX10" fmla="*/ 1644837 w 2196334"/>
                  <a:gd name="connsiteY10" fmla="*/ 40027 h 1072037"/>
                  <a:gd name="connsiteX11" fmla="*/ 1633788 w 2196334"/>
                  <a:gd name="connsiteY11" fmla="*/ 28129 h 1072037"/>
                  <a:gd name="connsiteX12" fmla="*/ 971896 w 2196334"/>
                  <a:gd name="connsiteY12" fmla="*/ 28129 h 1072037"/>
                  <a:gd name="connsiteX13" fmla="*/ 16252 w 2196334"/>
                  <a:gd name="connsiteY13" fmla="*/ 583161 h 1072037"/>
                  <a:gd name="connsiteX14" fmla="*/ 850166 w 2196334"/>
                  <a:gd name="connsiteY14" fmla="*/ 1064233 h 1072037"/>
                  <a:gd name="connsiteX15" fmla="*/ 1253169 w 2196334"/>
                  <a:gd name="connsiteY15" fmla="*/ 1064233 h 1072037"/>
                  <a:gd name="connsiteX16" fmla="*/ 2182809 w 2196334"/>
                  <a:gd name="connsiteY16" fmla="*/ 524335 h 1072037"/>
                  <a:gd name="connsiteX17" fmla="*/ 2182332 w 2196334"/>
                  <a:gd name="connsiteY17" fmla="*/ 443427 h 1072037"/>
                  <a:gd name="connsiteX18" fmla="*/ 1561398 w 2196334"/>
                  <a:gd name="connsiteY18" fmla="*/ 85241 h 1072037"/>
                  <a:gd name="connsiteX19" fmla="*/ 997041 w 2196334"/>
                  <a:gd name="connsiteY19" fmla="*/ 85241 h 1072037"/>
                  <a:gd name="connsiteX20" fmla="*/ 476596 w 2196334"/>
                  <a:gd name="connsiteY20" fmla="*/ 387838 h 1072037"/>
                  <a:gd name="connsiteX21" fmla="*/ 509743 w 2196334"/>
                  <a:gd name="connsiteY21" fmla="*/ 406875 h 1072037"/>
                  <a:gd name="connsiteX22" fmla="*/ 581180 w 2196334"/>
                  <a:gd name="connsiteY22" fmla="*/ 406875 h 1072037"/>
                  <a:gd name="connsiteX23" fmla="*/ 975229 w 2196334"/>
                  <a:gd name="connsiteY23" fmla="*/ 178428 h 1072037"/>
                  <a:gd name="connsiteX24" fmla="*/ 1482340 w 2196334"/>
                  <a:gd name="connsiteY24" fmla="*/ 177286 h 1072037"/>
                  <a:gd name="connsiteX25" fmla="*/ 1884867 w 2196334"/>
                  <a:gd name="connsiteY25" fmla="*/ 406875 h 1072037"/>
                  <a:gd name="connsiteX26" fmla="*/ 1887724 w 2196334"/>
                  <a:gd name="connsiteY26" fmla="*/ 575641 h 1072037"/>
                  <a:gd name="connsiteX27" fmla="*/ 1369850 w 2196334"/>
                  <a:gd name="connsiteY27" fmla="*/ 878429 h 1072037"/>
                  <a:gd name="connsiteX28" fmla="*/ 717197 w 2196334"/>
                  <a:gd name="connsiteY28" fmla="*/ 879666 h 1072037"/>
                  <a:gd name="connsiteX29" fmla="*/ 164747 w 2196334"/>
                  <a:gd name="connsiteY29" fmla="*/ 562791 h 1072037"/>
                  <a:gd name="connsiteX30" fmla="*/ 163028 w 2196334"/>
                  <a:gd name="connsiteY30" fmla="*/ 558988 h 1072037"/>
                  <a:gd name="connsiteX31" fmla="*/ 164747 w 2196334"/>
                  <a:gd name="connsiteY31" fmla="*/ 557270 h 1072037"/>
                  <a:gd name="connsiteX32" fmla="*/ 989040 w 2196334"/>
                  <a:gd name="connsiteY32" fmla="*/ 78578 h 1072037"/>
                  <a:gd name="connsiteX33" fmla="*/ 1563684 w 2196334"/>
                  <a:gd name="connsiteY33" fmla="*/ 77436 h 1072037"/>
                  <a:gd name="connsiteX34" fmla="*/ 2193382 w 2196334"/>
                  <a:gd name="connsiteY34" fmla="*/ 439144 h 1072037"/>
                  <a:gd name="connsiteX35" fmla="*/ 502313 w 2196334"/>
                  <a:gd name="connsiteY35" fmla="*/ 413253 h 1072037"/>
                  <a:gd name="connsiteX36" fmla="*/ 467166 w 2196334"/>
                  <a:gd name="connsiteY36" fmla="*/ 392978 h 1072037"/>
                  <a:gd name="connsiteX37" fmla="*/ 179511 w 2196334"/>
                  <a:gd name="connsiteY37" fmla="*/ 560030 h 1072037"/>
                  <a:gd name="connsiteX38" fmla="*/ 719959 w 2196334"/>
                  <a:gd name="connsiteY38" fmla="*/ 871861 h 1072037"/>
                  <a:gd name="connsiteX39" fmla="*/ 1362230 w 2196334"/>
                  <a:gd name="connsiteY39" fmla="*/ 871861 h 1072037"/>
                  <a:gd name="connsiteX40" fmla="*/ 1874294 w 2196334"/>
                  <a:gd name="connsiteY40" fmla="*/ 574499 h 1072037"/>
                  <a:gd name="connsiteX41" fmla="*/ 1873341 w 2196334"/>
                  <a:gd name="connsiteY41" fmla="*/ 411730 h 1072037"/>
                  <a:gd name="connsiteX42" fmla="*/ 1479388 w 2196334"/>
                  <a:gd name="connsiteY42" fmla="*/ 184425 h 1072037"/>
                  <a:gd name="connsiteX43" fmla="*/ 982849 w 2196334"/>
                  <a:gd name="connsiteY43" fmla="*/ 184425 h 1072037"/>
                  <a:gd name="connsiteX44" fmla="*/ 588800 w 2196334"/>
                  <a:gd name="connsiteY44" fmla="*/ 412872 h 1072037"/>
                  <a:gd name="connsiteX45" fmla="*/ 584038 w 2196334"/>
                  <a:gd name="connsiteY45" fmla="*/ 414014 h 1072037"/>
                  <a:gd name="connsiteX46" fmla="*/ 507076 w 2196334"/>
                  <a:gd name="connsiteY46" fmla="*/ 414014 h 1072037"/>
                  <a:gd name="connsiteX47" fmla="*/ 502313 w 2196334"/>
                  <a:gd name="connsiteY47" fmla="*/ 412872 h 1072037"/>
                  <a:gd name="connsiteX48" fmla="*/ 1692938 w 2196334"/>
                  <a:gd name="connsiteY48" fmla="*/ 11947 h 1072037"/>
                  <a:gd name="connsiteX49" fmla="*/ 1654838 w 2196334"/>
                  <a:gd name="connsiteY49" fmla="*/ 11947 h 1072037"/>
                  <a:gd name="connsiteX50" fmla="*/ 1654838 w 2196334"/>
                  <a:gd name="connsiteY50" fmla="*/ 34126 h 1072037"/>
                  <a:gd name="connsiteX51" fmla="*/ 1692938 w 2196334"/>
                  <a:gd name="connsiteY51" fmla="*/ 34126 h 1072037"/>
                  <a:gd name="connsiteX52" fmla="*/ 1700276 w 2196334"/>
                  <a:gd name="connsiteY52" fmla="*/ 19281 h 1072037"/>
                  <a:gd name="connsiteX53" fmla="*/ 1692938 w 2196334"/>
                  <a:gd name="connsiteY53" fmla="*/ 11947 h 1072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196334" h="1072037">
                    <a:moveTo>
                      <a:pt x="2196335" y="525954"/>
                    </a:moveTo>
                    <a:lnTo>
                      <a:pt x="1260789" y="1070896"/>
                    </a:lnTo>
                    <a:lnTo>
                      <a:pt x="847404" y="1072038"/>
                    </a:lnTo>
                    <a:lnTo>
                      <a:pt x="1965" y="585826"/>
                    </a:lnTo>
                    <a:cubicBezTo>
                      <a:pt x="-607" y="584303"/>
                      <a:pt x="-702" y="581828"/>
                      <a:pt x="1965" y="580305"/>
                    </a:cubicBezTo>
                    <a:lnTo>
                      <a:pt x="963990" y="21466"/>
                    </a:lnTo>
                    <a:lnTo>
                      <a:pt x="1633407" y="20324"/>
                    </a:lnTo>
                    <a:cubicBezTo>
                      <a:pt x="1635165" y="14423"/>
                      <a:pt x="1639308" y="9524"/>
                      <a:pt x="1644837" y="6807"/>
                    </a:cubicBezTo>
                    <a:cubicBezTo>
                      <a:pt x="1662804" y="-2269"/>
                      <a:pt x="1684019" y="-2269"/>
                      <a:pt x="1701987" y="6807"/>
                    </a:cubicBezTo>
                    <a:cubicBezTo>
                      <a:pt x="1717893" y="16326"/>
                      <a:pt x="1717989" y="30794"/>
                      <a:pt x="1701987" y="40027"/>
                    </a:cubicBezTo>
                    <a:cubicBezTo>
                      <a:pt x="1684019" y="49103"/>
                      <a:pt x="1662804" y="49103"/>
                      <a:pt x="1644837" y="40027"/>
                    </a:cubicBezTo>
                    <a:cubicBezTo>
                      <a:pt x="1639867" y="37484"/>
                      <a:pt x="1635955" y="33271"/>
                      <a:pt x="1633788" y="28129"/>
                    </a:cubicBezTo>
                    <a:lnTo>
                      <a:pt x="971896" y="28129"/>
                    </a:lnTo>
                    <a:lnTo>
                      <a:pt x="16252" y="583161"/>
                    </a:lnTo>
                    <a:lnTo>
                      <a:pt x="850166" y="1064233"/>
                    </a:lnTo>
                    <a:lnTo>
                      <a:pt x="1253169" y="1064233"/>
                    </a:lnTo>
                    <a:lnTo>
                      <a:pt x="2182809" y="524335"/>
                    </a:lnTo>
                    <a:lnTo>
                      <a:pt x="2182332" y="443427"/>
                    </a:lnTo>
                    <a:lnTo>
                      <a:pt x="1561398" y="85241"/>
                    </a:lnTo>
                    <a:lnTo>
                      <a:pt x="997041" y="85241"/>
                    </a:lnTo>
                    <a:lnTo>
                      <a:pt x="476596" y="387838"/>
                    </a:lnTo>
                    <a:lnTo>
                      <a:pt x="509743" y="406875"/>
                    </a:lnTo>
                    <a:lnTo>
                      <a:pt x="581180" y="406875"/>
                    </a:lnTo>
                    <a:lnTo>
                      <a:pt x="975229" y="178428"/>
                    </a:lnTo>
                    <a:lnTo>
                      <a:pt x="1482340" y="177286"/>
                    </a:lnTo>
                    <a:lnTo>
                      <a:pt x="1884867" y="406875"/>
                    </a:lnTo>
                    <a:lnTo>
                      <a:pt x="1887724" y="575641"/>
                    </a:lnTo>
                    <a:lnTo>
                      <a:pt x="1369850" y="878429"/>
                    </a:lnTo>
                    <a:lnTo>
                      <a:pt x="717197" y="879666"/>
                    </a:lnTo>
                    <a:lnTo>
                      <a:pt x="164747" y="562791"/>
                    </a:lnTo>
                    <a:cubicBezTo>
                      <a:pt x="163222" y="562215"/>
                      <a:pt x="162452" y="560512"/>
                      <a:pt x="163028" y="558988"/>
                    </a:cubicBezTo>
                    <a:cubicBezTo>
                      <a:pt x="163328" y="558195"/>
                      <a:pt x="163954" y="557570"/>
                      <a:pt x="164747" y="557270"/>
                    </a:cubicBezTo>
                    <a:lnTo>
                      <a:pt x="989040" y="78578"/>
                    </a:lnTo>
                    <a:lnTo>
                      <a:pt x="1563684" y="77436"/>
                    </a:lnTo>
                    <a:lnTo>
                      <a:pt x="2193382" y="439144"/>
                    </a:lnTo>
                    <a:close/>
                    <a:moveTo>
                      <a:pt x="502313" y="413253"/>
                    </a:moveTo>
                    <a:lnTo>
                      <a:pt x="467166" y="392978"/>
                    </a:lnTo>
                    <a:lnTo>
                      <a:pt x="179511" y="560030"/>
                    </a:lnTo>
                    <a:lnTo>
                      <a:pt x="719959" y="871861"/>
                    </a:lnTo>
                    <a:lnTo>
                      <a:pt x="1362230" y="871861"/>
                    </a:lnTo>
                    <a:lnTo>
                      <a:pt x="1874294" y="574499"/>
                    </a:lnTo>
                    <a:lnTo>
                      <a:pt x="1873341" y="411730"/>
                    </a:lnTo>
                    <a:lnTo>
                      <a:pt x="1479388" y="184425"/>
                    </a:lnTo>
                    <a:lnTo>
                      <a:pt x="982849" y="184425"/>
                    </a:lnTo>
                    <a:lnTo>
                      <a:pt x="588800" y="412872"/>
                    </a:lnTo>
                    <a:cubicBezTo>
                      <a:pt x="587326" y="413627"/>
                      <a:pt x="585694" y="414019"/>
                      <a:pt x="584038" y="414014"/>
                    </a:cubicBezTo>
                    <a:lnTo>
                      <a:pt x="507076" y="414014"/>
                    </a:lnTo>
                    <a:cubicBezTo>
                      <a:pt x="505420" y="414019"/>
                      <a:pt x="503787" y="413627"/>
                      <a:pt x="502313" y="412872"/>
                    </a:cubicBezTo>
                    <a:moveTo>
                      <a:pt x="1692938" y="11947"/>
                    </a:moveTo>
                    <a:cubicBezTo>
                      <a:pt x="1680968" y="5860"/>
                      <a:pt x="1666807" y="5860"/>
                      <a:pt x="1654838" y="11947"/>
                    </a:cubicBezTo>
                    <a:cubicBezTo>
                      <a:pt x="1644361" y="18039"/>
                      <a:pt x="1644361" y="27939"/>
                      <a:pt x="1654838" y="34126"/>
                    </a:cubicBezTo>
                    <a:cubicBezTo>
                      <a:pt x="1666822" y="40151"/>
                      <a:pt x="1680954" y="40151"/>
                      <a:pt x="1692938" y="34126"/>
                    </a:cubicBezTo>
                    <a:cubicBezTo>
                      <a:pt x="1699067" y="32052"/>
                      <a:pt x="1702352" y="25405"/>
                      <a:pt x="1700276" y="19281"/>
                    </a:cubicBezTo>
                    <a:cubicBezTo>
                      <a:pt x="1699106" y="15828"/>
                      <a:pt x="1696393" y="13117"/>
                      <a:pt x="1692938" y="11947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9" name="Freeform 2208">
                <a:extLst>
                  <a:ext uri="{FF2B5EF4-FFF2-40B4-BE49-F238E27FC236}">
                    <a16:creationId xmlns:a16="http://schemas.microsoft.com/office/drawing/2014/main" id="{CEBE09B7-3ACA-604B-AAD0-56A9423FC769}"/>
                  </a:ext>
                </a:extLst>
              </p:cNvPr>
              <p:cNvSpPr/>
              <p:nvPr/>
            </p:nvSpPr>
            <p:spPr>
              <a:xfrm>
                <a:off x="4948850" y="3651661"/>
                <a:ext cx="1416081" cy="353712"/>
              </a:xfrm>
              <a:custGeom>
                <a:avLst/>
                <a:gdLst>
                  <a:gd name="connsiteX0" fmla="*/ 1415701 w 1416081"/>
                  <a:gd name="connsiteY0" fmla="*/ 40359 h 353712"/>
                  <a:gd name="connsiteX1" fmla="*/ 1416082 w 1416081"/>
                  <a:gd name="connsiteY1" fmla="*/ 106514 h 353712"/>
                  <a:gd name="connsiteX2" fmla="*/ 990410 w 1416081"/>
                  <a:gd name="connsiteY2" fmla="*/ 353713 h 353712"/>
                  <a:gd name="connsiteX3" fmla="*/ 383953 w 1416081"/>
                  <a:gd name="connsiteY3" fmla="*/ 353713 h 353712"/>
                  <a:gd name="connsiteX4" fmla="*/ 191 w 1416081"/>
                  <a:gd name="connsiteY4" fmla="*/ 132309 h 353712"/>
                  <a:gd name="connsiteX5" fmla="*/ 0 w 1416081"/>
                  <a:gd name="connsiteY5" fmla="*/ 91664 h 353712"/>
                  <a:gd name="connsiteX6" fmla="*/ 26956 w 1416081"/>
                  <a:gd name="connsiteY6" fmla="*/ 75959 h 353712"/>
                  <a:gd name="connsiteX7" fmla="*/ 71152 w 1416081"/>
                  <a:gd name="connsiteY7" fmla="*/ 101564 h 353712"/>
                  <a:gd name="connsiteX8" fmla="*/ 252984 w 1416081"/>
                  <a:gd name="connsiteY8" fmla="*/ 101564 h 353712"/>
                  <a:gd name="connsiteX9" fmla="*/ 401955 w 1416081"/>
                  <a:gd name="connsiteY9" fmla="*/ 187517 h 353712"/>
                  <a:gd name="connsiteX10" fmla="*/ 803720 w 1416081"/>
                  <a:gd name="connsiteY10" fmla="*/ 187517 h 353712"/>
                  <a:gd name="connsiteX11" fmla="*/ 1126522 w 1416081"/>
                  <a:gd name="connsiteY11" fmla="*/ 0 h 353712"/>
                  <a:gd name="connsiteX12" fmla="*/ 1345692 w 1416081"/>
                  <a:gd name="connsiteY12" fmla="*/ 0 h 353712"/>
                  <a:gd name="connsiteX13" fmla="*/ 1415701 w 1416081"/>
                  <a:gd name="connsiteY13" fmla="*/ 40359 h 353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16081" h="353712">
                    <a:moveTo>
                      <a:pt x="1415701" y="40359"/>
                    </a:moveTo>
                    <a:lnTo>
                      <a:pt x="1416082" y="106514"/>
                    </a:lnTo>
                    <a:lnTo>
                      <a:pt x="990410" y="353713"/>
                    </a:lnTo>
                    <a:lnTo>
                      <a:pt x="383953" y="353713"/>
                    </a:lnTo>
                    <a:lnTo>
                      <a:pt x="191" y="132309"/>
                    </a:lnTo>
                    <a:lnTo>
                      <a:pt x="0" y="91664"/>
                    </a:lnTo>
                    <a:lnTo>
                      <a:pt x="26956" y="75959"/>
                    </a:lnTo>
                    <a:lnTo>
                      <a:pt x="71152" y="101564"/>
                    </a:lnTo>
                    <a:lnTo>
                      <a:pt x="252984" y="101564"/>
                    </a:lnTo>
                    <a:lnTo>
                      <a:pt x="401955" y="187517"/>
                    </a:lnTo>
                    <a:lnTo>
                      <a:pt x="803720" y="187517"/>
                    </a:lnTo>
                    <a:lnTo>
                      <a:pt x="1126522" y="0"/>
                    </a:lnTo>
                    <a:lnTo>
                      <a:pt x="1345692" y="0"/>
                    </a:lnTo>
                    <a:lnTo>
                      <a:pt x="1415701" y="403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0" name="Freeform 2209">
                <a:extLst>
                  <a:ext uri="{FF2B5EF4-FFF2-40B4-BE49-F238E27FC236}">
                    <a16:creationId xmlns:a16="http://schemas.microsoft.com/office/drawing/2014/main" id="{B18FF29C-1C66-4641-B8BD-04A4BD2A09FB}"/>
                  </a:ext>
                </a:extLst>
              </p:cNvPr>
              <p:cNvSpPr/>
              <p:nvPr/>
            </p:nvSpPr>
            <p:spPr>
              <a:xfrm>
                <a:off x="4907881" y="534331"/>
                <a:ext cx="2607671" cy="3708771"/>
              </a:xfrm>
              <a:custGeom>
                <a:avLst/>
                <a:gdLst>
                  <a:gd name="connsiteX0" fmla="*/ 2447651 w 2607671"/>
                  <a:gd name="connsiteY0" fmla="*/ 3668745 h 3708771"/>
                  <a:gd name="connsiteX1" fmla="*/ 2447651 w 2607671"/>
                  <a:gd name="connsiteY1" fmla="*/ 3701965 h 3708771"/>
                  <a:gd name="connsiteX2" fmla="*/ 2390501 w 2607671"/>
                  <a:gd name="connsiteY2" fmla="*/ 3701965 h 3708771"/>
                  <a:gd name="connsiteX3" fmla="*/ 2386025 w 2607671"/>
                  <a:gd name="connsiteY3" fmla="*/ 3671791 h 3708771"/>
                  <a:gd name="connsiteX4" fmla="*/ 2324017 w 2607671"/>
                  <a:gd name="connsiteY4" fmla="*/ 3636001 h 3708771"/>
                  <a:gd name="connsiteX5" fmla="*/ 2320873 w 2607671"/>
                  <a:gd name="connsiteY5" fmla="*/ 3420689 h 3708771"/>
                  <a:gd name="connsiteX6" fmla="*/ 2594241 w 2607671"/>
                  <a:gd name="connsiteY6" fmla="*/ 3260300 h 3708771"/>
                  <a:gd name="connsiteX7" fmla="*/ 2592907 w 2607671"/>
                  <a:gd name="connsiteY7" fmla="*/ 3012149 h 3708771"/>
                  <a:gd name="connsiteX8" fmla="*/ 1498294 w 2607671"/>
                  <a:gd name="connsiteY8" fmla="*/ 2380587 h 3708771"/>
                  <a:gd name="connsiteX9" fmla="*/ 857929 w 2607671"/>
                  <a:gd name="connsiteY9" fmla="*/ 2380587 h 3708771"/>
                  <a:gd name="connsiteX10" fmla="*/ 61353 w 2607671"/>
                  <a:gd name="connsiteY10" fmla="*/ 1922646 h 3708771"/>
                  <a:gd name="connsiteX11" fmla="*/ 57733 w 2607671"/>
                  <a:gd name="connsiteY11" fmla="*/ 1627568 h 3708771"/>
                  <a:gd name="connsiteX12" fmla="*/ 864977 w 2607671"/>
                  <a:gd name="connsiteY12" fmla="*/ 1157157 h 3708771"/>
                  <a:gd name="connsiteX13" fmla="*/ 861263 w 2607671"/>
                  <a:gd name="connsiteY13" fmla="*/ 502275 h 3708771"/>
                  <a:gd name="connsiteX14" fmla="*/ 61924 w 2607671"/>
                  <a:gd name="connsiteY14" fmla="*/ 41287 h 3708771"/>
                  <a:gd name="connsiteX15" fmla="*/ 11537 w 2607671"/>
                  <a:gd name="connsiteY15" fmla="*/ 38812 h 3708771"/>
                  <a:gd name="connsiteX16" fmla="*/ 11537 w 2607671"/>
                  <a:gd name="connsiteY16" fmla="*/ 6639 h 3708771"/>
                  <a:gd name="connsiteX17" fmla="*/ 67068 w 2607671"/>
                  <a:gd name="connsiteY17" fmla="*/ 6639 h 3708771"/>
                  <a:gd name="connsiteX18" fmla="*/ 71545 w 2607671"/>
                  <a:gd name="connsiteY18" fmla="*/ 35766 h 3708771"/>
                  <a:gd name="connsiteX19" fmla="*/ 872692 w 2607671"/>
                  <a:gd name="connsiteY19" fmla="*/ 497515 h 3708771"/>
                  <a:gd name="connsiteX20" fmla="*/ 878407 w 2607671"/>
                  <a:gd name="connsiteY20" fmla="*/ 1158394 h 3708771"/>
                  <a:gd name="connsiteX21" fmla="*/ 71449 w 2607671"/>
                  <a:gd name="connsiteY21" fmla="*/ 1629186 h 3708771"/>
                  <a:gd name="connsiteX22" fmla="*/ 73069 w 2607671"/>
                  <a:gd name="connsiteY22" fmla="*/ 1918267 h 3708771"/>
                  <a:gd name="connsiteX23" fmla="*/ 860691 w 2607671"/>
                  <a:gd name="connsiteY23" fmla="*/ 2372687 h 3708771"/>
                  <a:gd name="connsiteX24" fmla="*/ 1501057 w 2607671"/>
                  <a:gd name="connsiteY24" fmla="*/ 2372687 h 3708771"/>
                  <a:gd name="connsiteX25" fmla="*/ 2604242 w 2607671"/>
                  <a:gd name="connsiteY25" fmla="*/ 3007675 h 3708771"/>
                  <a:gd name="connsiteX26" fmla="*/ 2607672 w 2607671"/>
                  <a:gd name="connsiteY26" fmla="*/ 3261823 h 3708771"/>
                  <a:gd name="connsiteX27" fmla="*/ 2334209 w 2607671"/>
                  <a:gd name="connsiteY27" fmla="*/ 3422212 h 3708771"/>
                  <a:gd name="connsiteX28" fmla="*/ 2335447 w 2607671"/>
                  <a:gd name="connsiteY28" fmla="*/ 3631622 h 3708771"/>
                  <a:gd name="connsiteX29" fmla="*/ 2395454 w 2607671"/>
                  <a:gd name="connsiteY29" fmla="*/ 3666270 h 3708771"/>
                  <a:gd name="connsiteX30" fmla="*/ 2447651 w 2607671"/>
                  <a:gd name="connsiteY30" fmla="*/ 3668745 h 3708771"/>
                  <a:gd name="connsiteX31" fmla="*/ 2400026 w 2607671"/>
                  <a:gd name="connsiteY31" fmla="*/ 3696444 h 3708771"/>
                  <a:gd name="connsiteX32" fmla="*/ 2438126 w 2607671"/>
                  <a:gd name="connsiteY32" fmla="*/ 3696444 h 3708771"/>
                  <a:gd name="connsiteX33" fmla="*/ 2445465 w 2607671"/>
                  <a:gd name="connsiteY33" fmla="*/ 3681599 h 3708771"/>
                  <a:gd name="connsiteX34" fmla="*/ 2438126 w 2607671"/>
                  <a:gd name="connsiteY34" fmla="*/ 3674265 h 3708771"/>
                  <a:gd name="connsiteX35" fmla="*/ 2400026 w 2607671"/>
                  <a:gd name="connsiteY35" fmla="*/ 3674265 h 3708771"/>
                  <a:gd name="connsiteX36" fmla="*/ 2392688 w 2607671"/>
                  <a:gd name="connsiteY36" fmla="*/ 3689110 h 3708771"/>
                  <a:gd name="connsiteX37" fmla="*/ 2400026 w 2607671"/>
                  <a:gd name="connsiteY37" fmla="*/ 3696444 h 3708771"/>
                  <a:gd name="connsiteX38" fmla="*/ 21443 w 2607671"/>
                  <a:gd name="connsiteY38" fmla="*/ 33291 h 3708771"/>
                  <a:gd name="connsiteX39" fmla="*/ 57924 w 2607671"/>
                  <a:gd name="connsiteY39" fmla="*/ 33291 h 3708771"/>
                  <a:gd name="connsiteX40" fmla="*/ 64974 w 2607671"/>
                  <a:gd name="connsiteY40" fmla="*/ 19205 h 3708771"/>
                  <a:gd name="connsiteX41" fmla="*/ 57924 w 2607671"/>
                  <a:gd name="connsiteY41" fmla="*/ 12160 h 3708771"/>
                  <a:gd name="connsiteX42" fmla="*/ 21348 w 2607671"/>
                  <a:gd name="connsiteY42" fmla="*/ 12160 h 3708771"/>
                  <a:gd name="connsiteX43" fmla="*/ 14298 w 2607671"/>
                  <a:gd name="connsiteY43" fmla="*/ 26246 h 3708771"/>
                  <a:gd name="connsiteX44" fmla="*/ 21348 w 2607671"/>
                  <a:gd name="connsiteY44" fmla="*/ 33291 h 370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607671" h="3708771">
                    <a:moveTo>
                      <a:pt x="2447651" y="3668745"/>
                    </a:moveTo>
                    <a:cubicBezTo>
                      <a:pt x="2463463" y="3678263"/>
                      <a:pt x="2463558" y="3692827"/>
                      <a:pt x="2447651" y="3701965"/>
                    </a:cubicBezTo>
                    <a:cubicBezTo>
                      <a:pt x="2429684" y="3711041"/>
                      <a:pt x="2408469" y="3711041"/>
                      <a:pt x="2390501" y="3701965"/>
                    </a:cubicBezTo>
                    <a:cubicBezTo>
                      <a:pt x="2376309" y="3693779"/>
                      <a:pt x="2374785" y="3680929"/>
                      <a:pt x="2386025" y="3671791"/>
                    </a:cubicBezTo>
                    <a:lnTo>
                      <a:pt x="2324017" y="3636001"/>
                    </a:lnTo>
                    <a:lnTo>
                      <a:pt x="2320873" y="3420689"/>
                    </a:lnTo>
                    <a:lnTo>
                      <a:pt x="2594241" y="3260300"/>
                    </a:lnTo>
                    <a:lnTo>
                      <a:pt x="2592907" y="3012149"/>
                    </a:lnTo>
                    <a:lnTo>
                      <a:pt x="1498294" y="2380587"/>
                    </a:lnTo>
                    <a:lnTo>
                      <a:pt x="857929" y="2380587"/>
                    </a:lnTo>
                    <a:lnTo>
                      <a:pt x="61353" y="1922646"/>
                    </a:lnTo>
                    <a:lnTo>
                      <a:pt x="57733" y="1627568"/>
                    </a:lnTo>
                    <a:lnTo>
                      <a:pt x="864977" y="1157157"/>
                    </a:lnTo>
                    <a:lnTo>
                      <a:pt x="861263" y="502275"/>
                    </a:lnTo>
                    <a:lnTo>
                      <a:pt x="61924" y="41287"/>
                    </a:lnTo>
                    <a:cubicBezTo>
                      <a:pt x="45533" y="47612"/>
                      <a:pt x="27229" y="46713"/>
                      <a:pt x="11537" y="38812"/>
                    </a:cubicBezTo>
                    <a:cubicBezTo>
                      <a:pt x="-3798" y="29960"/>
                      <a:pt x="-3893" y="15492"/>
                      <a:pt x="11537" y="6639"/>
                    </a:cubicBezTo>
                    <a:cubicBezTo>
                      <a:pt x="28988" y="-2213"/>
                      <a:pt x="49617" y="-2213"/>
                      <a:pt x="67068" y="6639"/>
                    </a:cubicBezTo>
                    <a:cubicBezTo>
                      <a:pt x="80879" y="14540"/>
                      <a:pt x="82308" y="26914"/>
                      <a:pt x="71545" y="35766"/>
                    </a:cubicBezTo>
                    <a:lnTo>
                      <a:pt x="872692" y="497515"/>
                    </a:lnTo>
                    <a:lnTo>
                      <a:pt x="878407" y="1158394"/>
                    </a:lnTo>
                    <a:lnTo>
                      <a:pt x="71449" y="1629186"/>
                    </a:lnTo>
                    <a:lnTo>
                      <a:pt x="73069" y="1918267"/>
                    </a:lnTo>
                    <a:lnTo>
                      <a:pt x="860691" y="2372687"/>
                    </a:lnTo>
                    <a:lnTo>
                      <a:pt x="1501057" y="2372687"/>
                    </a:lnTo>
                    <a:lnTo>
                      <a:pt x="2604242" y="3007675"/>
                    </a:lnTo>
                    <a:lnTo>
                      <a:pt x="2607672" y="3261823"/>
                    </a:lnTo>
                    <a:lnTo>
                      <a:pt x="2334209" y="3422212"/>
                    </a:lnTo>
                    <a:lnTo>
                      <a:pt x="2335447" y="3631622"/>
                    </a:lnTo>
                    <a:lnTo>
                      <a:pt x="2395454" y="3666270"/>
                    </a:lnTo>
                    <a:cubicBezTo>
                      <a:pt x="2412417" y="3659661"/>
                      <a:pt x="2431390" y="3660561"/>
                      <a:pt x="2447651" y="3668745"/>
                    </a:cubicBezTo>
                    <a:close/>
                    <a:moveTo>
                      <a:pt x="2400026" y="3696444"/>
                    </a:moveTo>
                    <a:cubicBezTo>
                      <a:pt x="2412010" y="3702469"/>
                      <a:pt x="2426142" y="3702469"/>
                      <a:pt x="2438126" y="3696444"/>
                    </a:cubicBezTo>
                    <a:cubicBezTo>
                      <a:pt x="2444255" y="3694370"/>
                      <a:pt x="2447540" y="3687724"/>
                      <a:pt x="2445465" y="3681599"/>
                    </a:cubicBezTo>
                    <a:cubicBezTo>
                      <a:pt x="2444294" y="3678146"/>
                      <a:pt x="2441581" y="3675435"/>
                      <a:pt x="2438126" y="3674265"/>
                    </a:cubicBezTo>
                    <a:cubicBezTo>
                      <a:pt x="2426142" y="3668240"/>
                      <a:pt x="2412010" y="3668240"/>
                      <a:pt x="2400026" y="3674265"/>
                    </a:cubicBezTo>
                    <a:cubicBezTo>
                      <a:pt x="2393897" y="3676339"/>
                      <a:pt x="2390612" y="3682986"/>
                      <a:pt x="2392688" y="3689110"/>
                    </a:cubicBezTo>
                    <a:cubicBezTo>
                      <a:pt x="2393858" y="3692563"/>
                      <a:pt x="2396571" y="3695274"/>
                      <a:pt x="2400026" y="3696444"/>
                    </a:cubicBezTo>
                    <a:moveTo>
                      <a:pt x="21443" y="33291"/>
                    </a:moveTo>
                    <a:cubicBezTo>
                      <a:pt x="32911" y="39093"/>
                      <a:pt x="46456" y="39093"/>
                      <a:pt x="57924" y="33291"/>
                    </a:cubicBezTo>
                    <a:cubicBezTo>
                      <a:pt x="63763" y="31347"/>
                      <a:pt x="66919" y="25040"/>
                      <a:pt x="64974" y="19205"/>
                    </a:cubicBezTo>
                    <a:cubicBezTo>
                      <a:pt x="63864" y="15879"/>
                      <a:pt x="61253" y="13268"/>
                      <a:pt x="57924" y="12160"/>
                    </a:cubicBezTo>
                    <a:cubicBezTo>
                      <a:pt x="46423" y="6357"/>
                      <a:pt x="32848" y="6357"/>
                      <a:pt x="21348" y="12160"/>
                    </a:cubicBezTo>
                    <a:cubicBezTo>
                      <a:pt x="15509" y="14104"/>
                      <a:pt x="12352" y="20411"/>
                      <a:pt x="14298" y="26246"/>
                    </a:cubicBezTo>
                    <a:cubicBezTo>
                      <a:pt x="15407" y="29573"/>
                      <a:pt x="18019" y="32183"/>
                      <a:pt x="21348" y="33291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1" name="Freeform 2210">
                <a:extLst>
                  <a:ext uri="{FF2B5EF4-FFF2-40B4-BE49-F238E27FC236}">
                    <a16:creationId xmlns:a16="http://schemas.microsoft.com/office/drawing/2014/main" id="{FEF70906-9750-3948-A5A4-B13A3CA04362}"/>
                  </a:ext>
                </a:extLst>
              </p:cNvPr>
              <p:cNvSpPr/>
              <p:nvPr/>
            </p:nvSpPr>
            <p:spPr>
              <a:xfrm>
                <a:off x="4958802" y="4279674"/>
                <a:ext cx="56772" cy="32961"/>
              </a:xfrm>
              <a:custGeom>
                <a:avLst/>
                <a:gdLst>
                  <a:gd name="connsiteX0" fmla="*/ 48532 w 56772"/>
                  <a:gd name="connsiteY0" fmla="*/ 4786 h 32961"/>
                  <a:gd name="connsiteX1" fmla="*/ 56055 w 56772"/>
                  <a:gd name="connsiteY1" fmla="*/ 20588 h 32961"/>
                  <a:gd name="connsiteX2" fmla="*/ 48532 w 56772"/>
                  <a:gd name="connsiteY2" fmla="*/ 28106 h 32961"/>
                  <a:gd name="connsiteX3" fmla="*/ 8241 w 56772"/>
                  <a:gd name="connsiteY3" fmla="*/ 28106 h 32961"/>
                  <a:gd name="connsiteX4" fmla="*/ 718 w 56772"/>
                  <a:gd name="connsiteY4" fmla="*/ 12304 h 32961"/>
                  <a:gd name="connsiteX5" fmla="*/ 8241 w 56772"/>
                  <a:gd name="connsiteY5" fmla="*/ 4786 h 32961"/>
                  <a:gd name="connsiteX6" fmla="*/ 48532 w 56772"/>
                  <a:gd name="connsiteY6" fmla="*/ 4786 h 3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772" h="32961">
                    <a:moveTo>
                      <a:pt x="48532" y="4786"/>
                    </a:moveTo>
                    <a:cubicBezTo>
                      <a:pt x="54976" y="7073"/>
                      <a:pt x="58344" y="14148"/>
                      <a:pt x="56055" y="20588"/>
                    </a:cubicBezTo>
                    <a:cubicBezTo>
                      <a:pt x="54807" y="24098"/>
                      <a:pt x="52044" y="26860"/>
                      <a:pt x="48532" y="28106"/>
                    </a:cubicBezTo>
                    <a:cubicBezTo>
                      <a:pt x="35883" y="34580"/>
                      <a:pt x="20890" y="34580"/>
                      <a:pt x="8241" y="28106"/>
                    </a:cubicBezTo>
                    <a:cubicBezTo>
                      <a:pt x="1797" y="25819"/>
                      <a:pt x="-1572" y="18744"/>
                      <a:pt x="718" y="12304"/>
                    </a:cubicBezTo>
                    <a:cubicBezTo>
                      <a:pt x="1965" y="8794"/>
                      <a:pt x="4729" y="6032"/>
                      <a:pt x="8241" y="4786"/>
                    </a:cubicBezTo>
                    <a:cubicBezTo>
                      <a:pt x="20912" y="-1595"/>
                      <a:pt x="35860" y="-1595"/>
                      <a:pt x="48532" y="47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2" name="Freeform 2211">
                <a:extLst>
                  <a:ext uri="{FF2B5EF4-FFF2-40B4-BE49-F238E27FC236}">
                    <a16:creationId xmlns:a16="http://schemas.microsoft.com/office/drawing/2014/main" id="{A3182866-6F06-B34E-BE6F-041C6756343E}"/>
                  </a:ext>
                </a:extLst>
              </p:cNvPr>
              <p:cNvSpPr/>
              <p:nvPr/>
            </p:nvSpPr>
            <p:spPr>
              <a:xfrm>
                <a:off x="5024906" y="4317844"/>
                <a:ext cx="56772" cy="32891"/>
              </a:xfrm>
              <a:custGeom>
                <a:avLst/>
                <a:gdLst>
                  <a:gd name="connsiteX0" fmla="*/ 48532 w 56772"/>
                  <a:gd name="connsiteY0" fmla="*/ 4786 h 32891"/>
                  <a:gd name="connsiteX1" fmla="*/ 56055 w 56772"/>
                  <a:gd name="connsiteY1" fmla="*/ 20588 h 32891"/>
                  <a:gd name="connsiteX2" fmla="*/ 48532 w 56772"/>
                  <a:gd name="connsiteY2" fmla="*/ 28106 h 32891"/>
                  <a:gd name="connsiteX3" fmla="*/ 8241 w 56772"/>
                  <a:gd name="connsiteY3" fmla="*/ 28106 h 32891"/>
                  <a:gd name="connsiteX4" fmla="*/ 718 w 56772"/>
                  <a:gd name="connsiteY4" fmla="*/ 12304 h 32891"/>
                  <a:gd name="connsiteX5" fmla="*/ 8241 w 56772"/>
                  <a:gd name="connsiteY5" fmla="*/ 4786 h 32891"/>
                  <a:gd name="connsiteX6" fmla="*/ 48532 w 56772"/>
                  <a:gd name="connsiteY6" fmla="*/ 4786 h 3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772" h="32891">
                    <a:moveTo>
                      <a:pt x="48532" y="4786"/>
                    </a:moveTo>
                    <a:cubicBezTo>
                      <a:pt x="54976" y="7073"/>
                      <a:pt x="58344" y="14148"/>
                      <a:pt x="56055" y="20588"/>
                    </a:cubicBezTo>
                    <a:cubicBezTo>
                      <a:pt x="54807" y="24098"/>
                      <a:pt x="52044" y="26860"/>
                      <a:pt x="48532" y="28106"/>
                    </a:cubicBezTo>
                    <a:cubicBezTo>
                      <a:pt x="35860" y="34487"/>
                      <a:pt x="20912" y="34487"/>
                      <a:pt x="8241" y="28106"/>
                    </a:cubicBezTo>
                    <a:cubicBezTo>
                      <a:pt x="1797" y="25819"/>
                      <a:pt x="-1572" y="18744"/>
                      <a:pt x="718" y="12304"/>
                    </a:cubicBezTo>
                    <a:cubicBezTo>
                      <a:pt x="1965" y="8794"/>
                      <a:pt x="4729" y="6032"/>
                      <a:pt x="8241" y="4786"/>
                    </a:cubicBezTo>
                    <a:cubicBezTo>
                      <a:pt x="20912" y="-1595"/>
                      <a:pt x="35860" y="-1595"/>
                      <a:pt x="48532" y="47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3" name="Freeform 2212">
                <a:extLst>
                  <a:ext uri="{FF2B5EF4-FFF2-40B4-BE49-F238E27FC236}">
                    <a16:creationId xmlns:a16="http://schemas.microsoft.com/office/drawing/2014/main" id="{7ABAF198-6505-3D44-AC70-F73F7C78D182}"/>
                  </a:ext>
                </a:extLst>
              </p:cNvPr>
              <p:cNvSpPr/>
              <p:nvPr/>
            </p:nvSpPr>
            <p:spPr>
              <a:xfrm>
                <a:off x="1468523" y="2515612"/>
                <a:ext cx="5574589" cy="1862702"/>
              </a:xfrm>
              <a:custGeom>
                <a:avLst/>
                <a:gdLst>
                  <a:gd name="connsiteX0" fmla="*/ 5574590 w 5574589"/>
                  <a:gd name="connsiteY0" fmla="*/ 1205250 h 1862702"/>
                  <a:gd name="connsiteX1" fmla="*/ 4447211 w 5574589"/>
                  <a:gd name="connsiteY1" fmla="*/ 1861560 h 1862702"/>
                  <a:gd name="connsiteX2" fmla="*/ 3906953 w 5574589"/>
                  <a:gd name="connsiteY2" fmla="*/ 1862702 h 1862702"/>
                  <a:gd name="connsiteX3" fmla="*/ 3033510 w 5574589"/>
                  <a:gd name="connsiteY3" fmla="*/ 1360404 h 1862702"/>
                  <a:gd name="connsiteX4" fmla="*/ 2039386 w 5574589"/>
                  <a:gd name="connsiteY4" fmla="*/ 1360404 h 1862702"/>
                  <a:gd name="connsiteX5" fmla="*/ 1615333 w 5574589"/>
                  <a:gd name="connsiteY5" fmla="*/ 1606746 h 1862702"/>
                  <a:gd name="connsiteX6" fmla="*/ 1610666 w 5574589"/>
                  <a:gd name="connsiteY6" fmla="*/ 1636539 h 1862702"/>
                  <a:gd name="connsiteX7" fmla="*/ 1553516 w 5574589"/>
                  <a:gd name="connsiteY7" fmla="*/ 1636539 h 1862702"/>
                  <a:gd name="connsiteX8" fmla="*/ 1553516 w 5574589"/>
                  <a:gd name="connsiteY8" fmla="*/ 1603319 h 1862702"/>
                  <a:gd name="connsiteX9" fmla="*/ 1606379 w 5574589"/>
                  <a:gd name="connsiteY9" fmla="*/ 1601130 h 1862702"/>
                  <a:gd name="connsiteX10" fmla="*/ 2032433 w 5574589"/>
                  <a:gd name="connsiteY10" fmla="*/ 1353645 h 1862702"/>
                  <a:gd name="connsiteX11" fmla="*/ 3036272 w 5574589"/>
                  <a:gd name="connsiteY11" fmla="*/ 1352789 h 1862702"/>
                  <a:gd name="connsiteX12" fmla="*/ 3909715 w 5574589"/>
                  <a:gd name="connsiteY12" fmla="*/ 1855087 h 1862702"/>
                  <a:gd name="connsiteX13" fmla="*/ 4439686 w 5574589"/>
                  <a:gd name="connsiteY13" fmla="*/ 1855087 h 1862702"/>
                  <a:gd name="connsiteX14" fmla="*/ 5561064 w 5574589"/>
                  <a:gd name="connsiteY14" fmla="*/ 1203822 h 1862702"/>
                  <a:gd name="connsiteX15" fmla="*/ 5560493 w 5574589"/>
                  <a:gd name="connsiteY15" fmla="*/ 1102068 h 1862702"/>
                  <a:gd name="connsiteX16" fmla="*/ 4783443 w 5574589"/>
                  <a:gd name="connsiteY16" fmla="*/ 653645 h 1862702"/>
                  <a:gd name="connsiteX17" fmla="*/ 4107168 w 5574589"/>
                  <a:gd name="connsiteY17" fmla="*/ 653645 h 1862702"/>
                  <a:gd name="connsiteX18" fmla="*/ 2985409 w 5574589"/>
                  <a:gd name="connsiteY18" fmla="*/ 7805 h 1862702"/>
                  <a:gd name="connsiteX19" fmla="*/ 2062055 w 5574589"/>
                  <a:gd name="connsiteY19" fmla="*/ 7805 h 1862702"/>
                  <a:gd name="connsiteX20" fmla="*/ 894386 w 5574589"/>
                  <a:gd name="connsiteY20" fmla="*/ 685913 h 1862702"/>
                  <a:gd name="connsiteX21" fmla="*/ 165152 w 5574589"/>
                  <a:gd name="connsiteY21" fmla="*/ 687055 h 1862702"/>
                  <a:gd name="connsiteX22" fmla="*/ 73235 w 5574589"/>
                  <a:gd name="connsiteY22" fmla="*/ 740360 h 1862702"/>
                  <a:gd name="connsiteX23" fmla="*/ 69044 w 5574589"/>
                  <a:gd name="connsiteY23" fmla="*/ 770629 h 1862702"/>
                  <a:gd name="connsiteX24" fmla="*/ 11894 w 5574589"/>
                  <a:gd name="connsiteY24" fmla="*/ 770629 h 1862702"/>
                  <a:gd name="connsiteX25" fmla="*/ 11894 w 5574589"/>
                  <a:gd name="connsiteY25" fmla="*/ 737409 h 1862702"/>
                  <a:gd name="connsiteX26" fmla="*/ 64091 w 5574589"/>
                  <a:gd name="connsiteY26" fmla="*/ 734934 h 1862702"/>
                  <a:gd name="connsiteX27" fmla="*/ 158008 w 5574589"/>
                  <a:gd name="connsiteY27" fmla="*/ 680392 h 1862702"/>
                  <a:gd name="connsiteX28" fmla="*/ 887242 w 5574589"/>
                  <a:gd name="connsiteY28" fmla="*/ 679250 h 1862702"/>
                  <a:gd name="connsiteX29" fmla="*/ 2054435 w 5574589"/>
                  <a:gd name="connsiteY29" fmla="*/ 1142 h 1862702"/>
                  <a:gd name="connsiteX30" fmla="*/ 2987886 w 5574589"/>
                  <a:gd name="connsiteY30" fmla="*/ 0 h 1862702"/>
                  <a:gd name="connsiteX31" fmla="*/ 4109835 w 5574589"/>
                  <a:gd name="connsiteY31" fmla="*/ 645649 h 1862702"/>
                  <a:gd name="connsiteX32" fmla="*/ 4786111 w 5574589"/>
                  <a:gd name="connsiteY32" fmla="*/ 645649 h 1862702"/>
                  <a:gd name="connsiteX33" fmla="*/ 5571923 w 5574589"/>
                  <a:gd name="connsiteY33" fmla="*/ 1097404 h 1862702"/>
                  <a:gd name="connsiteX34" fmla="*/ 59615 w 5574589"/>
                  <a:gd name="connsiteY34" fmla="*/ 765108 h 1862702"/>
                  <a:gd name="connsiteX35" fmla="*/ 66953 w 5574589"/>
                  <a:gd name="connsiteY35" fmla="*/ 750263 h 1862702"/>
                  <a:gd name="connsiteX36" fmla="*/ 59615 w 5574589"/>
                  <a:gd name="connsiteY36" fmla="*/ 742930 h 1862702"/>
                  <a:gd name="connsiteX37" fmla="*/ 21515 w 5574589"/>
                  <a:gd name="connsiteY37" fmla="*/ 742930 h 1862702"/>
                  <a:gd name="connsiteX38" fmla="*/ 14176 w 5574589"/>
                  <a:gd name="connsiteY38" fmla="*/ 757775 h 1862702"/>
                  <a:gd name="connsiteX39" fmla="*/ 21515 w 5574589"/>
                  <a:gd name="connsiteY39" fmla="*/ 765108 h 1862702"/>
                  <a:gd name="connsiteX40" fmla="*/ 59615 w 5574589"/>
                  <a:gd name="connsiteY40" fmla="*/ 765108 h 1862702"/>
                  <a:gd name="connsiteX41" fmla="*/ 1601045 w 5574589"/>
                  <a:gd name="connsiteY41" fmla="*/ 1631304 h 1862702"/>
                  <a:gd name="connsiteX42" fmla="*/ 1608384 w 5574589"/>
                  <a:gd name="connsiteY42" fmla="*/ 1616459 h 1862702"/>
                  <a:gd name="connsiteX43" fmla="*/ 1601045 w 5574589"/>
                  <a:gd name="connsiteY43" fmla="*/ 1609126 h 1862702"/>
                  <a:gd name="connsiteX44" fmla="*/ 1562945 w 5574589"/>
                  <a:gd name="connsiteY44" fmla="*/ 1609126 h 1862702"/>
                  <a:gd name="connsiteX45" fmla="*/ 1555607 w 5574589"/>
                  <a:gd name="connsiteY45" fmla="*/ 1623971 h 1862702"/>
                  <a:gd name="connsiteX46" fmla="*/ 1562945 w 5574589"/>
                  <a:gd name="connsiteY46" fmla="*/ 1631304 h 1862702"/>
                  <a:gd name="connsiteX47" fmla="*/ 1601045 w 5574589"/>
                  <a:gd name="connsiteY47" fmla="*/ 1631304 h 186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574589" h="1862702">
                    <a:moveTo>
                      <a:pt x="5574590" y="1205250"/>
                    </a:moveTo>
                    <a:lnTo>
                      <a:pt x="4447211" y="1861560"/>
                    </a:lnTo>
                    <a:lnTo>
                      <a:pt x="3906953" y="1862702"/>
                    </a:lnTo>
                    <a:lnTo>
                      <a:pt x="3033510" y="1360404"/>
                    </a:lnTo>
                    <a:lnTo>
                      <a:pt x="2039386" y="1360404"/>
                    </a:lnTo>
                    <a:lnTo>
                      <a:pt x="1615333" y="1606746"/>
                    </a:lnTo>
                    <a:cubicBezTo>
                      <a:pt x="1626096" y="1616265"/>
                      <a:pt x="1624858" y="1628448"/>
                      <a:pt x="1610666" y="1636539"/>
                    </a:cubicBezTo>
                    <a:cubicBezTo>
                      <a:pt x="1592691" y="1645585"/>
                      <a:pt x="1571490" y="1645585"/>
                      <a:pt x="1553516" y="1636539"/>
                    </a:cubicBezTo>
                    <a:cubicBezTo>
                      <a:pt x="1537704" y="1627021"/>
                      <a:pt x="1537609" y="1612457"/>
                      <a:pt x="1553516" y="1603319"/>
                    </a:cubicBezTo>
                    <a:cubicBezTo>
                      <a:pt x="1570006" y="1595042"/>
                      <a:pt x="1589260" y="1594245"/>
                      <a:pt x="1606379" y="1601130"/>
                    </a:cubicBezTo>
                    <a:lnTo>
                      <a:pt x="2032433" y="1353645"/>
                    </a:lnTo>
                    <a:lnTo>
                      <a:pt x="3036272" y="1352789"/>
                    </a:lnTo>
                    <a:lnTo>
                      <a:pt x="3909715" y="1855087"/>
                    </a:lnTo>
                    <a:lnTo>
                      <a:pt x="4439686" y="1855087"/>
                    </a:lnTo>
                    <a:lnTo>
                      <a:pt x="5561064" y="1203822"/>
                    </a:lnTo>
                    <a:lnTo>
                      <a:pt x="5560493" y="1102068"/>
                    </a:lnTo>
                    <a:lnTo>
                      <a:pt x="4783443" y="653645"/>
                    </a:lnTo>
                    <a:lnTo>
                      <a:pt x="4107168" y="653645"/>
                    </a:lnTo>
                    <a:lnTo>
                      <a:pt x="2985409" y="7805"/>
                    </a:lnTo>
                    <a:lnTo>
                      <a:pt x="2062055" y="7805"/>
                    </a:lnTo>
                    <a:lnTo>
                      <a:pt x="894386" y="685913"/>
                    </a:lnTo>
                    <a:lnTo>
                      <a:pt x="165152" y="687055"/>
                    </a:lnTo>
                    <a:lnTo>
                      <a:pt x="73235" y="740360"/>
                    </a:lnTo>
                    <a:cubicBezTo>
                      <a:pt x="84570" y="749878"/>
                      <a:pt x="82760" y="762348"/>
                      <a:pt x="69044" y="770629"/>
                    </a:cubicBezTo>
                    <a:cubicBezTo>
                      <a:pt x="51077" y="779705"/>
                      <a:pt x="29862" y="779705"/>
                      <a:pt x="11894" y="770629"/>
                    </a:cubicBezTo>
                    <a:cubicBezTo>
                      <a:pt x="-3917" y="761110"/>
                      <a:pt x="-4012" y="746547"/>
                      <a:pt x="11894" y="737409"/>
                    </a:cubicBezTo>
                    <a:cubicBezTo>
                      <a:pt x="28155" y="729225"/>
                      <a:pt x="47128" y="728325"/>
                      <a:pt x="64091" y="734934"/>
                    </a:cubicBezTo>
                    <a:lnTo>
                      <a:pt x="158008" y="680392"/>
                    </a:lnTo>
                    <a:lnTo>
                      <a:pt x="887242" y="679250"/>
                    </a:lnTo>
                    <a:lnTo>
                      <a:pt x="2054435" y="1142"/>
                    </a:lnTo>
                    <a:lnTo>
                      <a:pt x="2987886" y="0"/>
                    </a:lnTo>
                    <a:lnTo>
                      <a:pt x="4109835" y="645649"/>
                    </a:lnTo>
                    <a:lnTo>
                      <a:pt x="4786111" y="645649"/>
                    </a:lnTo>
                    <a:lnTo>
                      <a:pt x="5571923" y="1097404"/>
                    </a:lnTo>
                    <a:close/>
                    <a:moveTo>
                      <a:pt x="59615" y="765108"/>
                    </a:moveTo>
                    <a:cubicBezTo>
                      <a:pt x="65743" y="763034"/>
                      <a:pt x="69029" y="756388"/>
                      <a:pt x="66953" y="750263"/>
                    </a:cubicBezTo>
                    <a:cubicBezTo>
                      <a:pt x="65783" y="746810"/>
                      <a:pt x="63070" y="744099"/>
                      <a:pt x="59615" y="742930"/>
                    </a:cubicBezTo>
                    <a:cubicBezTo>
                      <a:pt x="47623" y="736934"/>
                      <a:pt x="33506" y="736934"/>
                      <a:pt x="21515" y="742930"/>
                    </a:cubicBezTo>
                    <a:cubicBezTo>
                      <a:pt x="15386" y="745004"/>
                      <a:pt x="12101" y="751650"/>
                      <a:pt x="14176" y="757775"/>
                    </a:cubicBezTo>
                    <a:cubicBezTo>
                      <a:pt x="15346" y="761228"/>
                      <a:pt x="18059" y="763939"/>
                      <a:pt x="21515" y="765108"/>
                    </a:cubicBezTo>
                    <a:cubicBezTo>
                      <a:pt x="33499" y="771134"/>
                      <a:pt x="47630" y="771134"/>
                      <a:pt x="59615" y="765108"/>
                    </a:cubicBezTo>
                    <a:moveTo>
                      <a:pt x="1601045" y="1631304"/>
                    </a:moveTo>
                    <a:cubicBezTo>
                      <a:pt x="1607174" y="1629230"/>
                      <a:pt x="1610460" y="1622584"/>
                      <a:pt x="1608384" y="1616459"/>
                    </a:cubicBezTo>
                    <a:cubicBezTo>
                      <a:pt x="1607214" y="1613006"/>
                      <a:pt x="1604501" y="1610295"/>
                      <a:pt x="1601045" y="1609126"/>
                    </a:cubicBezTo>
                    <a:cubicBezTo>
                      <a:pt x="1589061" y="1603100"/>
                      <a:pt x="1574930" y="1603100"/>
                      <a:pt x="1562945" y="1609126"/>
                    </a:cubicBezTo>
                    <a:cubicBezTo>
                      <a:pt x="1556817" y="1611200"/>
                      <a:pt x="1553531" y="1617846"/>
                      <a:pt x="1555607" y="1623971"/>
                    </a:cubicBezTo>
                    <a:cubicBezTo>
                      <a:pt x="1556777" y="1627424"/>
                      <a:pt x="1559490" y="1630135"/>
                      <a:pt x="1562945" y="1631304"/>
                    </a:cubicBezTo>
                    <a:cubicBezTo>
                      <a:pt x="1574930" y="1637330"/>
                      <a:pt x="1589061" y="1637330"/>
                      <a:pt x="1601045" y="1631304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4" name="Freeform 2213">
                <a:extLst>
                  <a:ext uri="{FF2B5EF4-FFF2-40B4-BE49-F238E27FC236}">
                    <a16:creationId xmlns:a16="http://schemas.microsoft.com/office/drawing/2014/main" id="{139E4497-6357-2745-B7B4-07EABBE9B8D4}"/>
                  </a:ext>
                </a:extLst>
              </p:cNvPr>
              <p:cNvSpPr/>
              <p:nvPr/>
            </p:nvSpPr>
            <p:spPr>
              <a:xfrm>
                <a:off x="5091105" y="4355969"/>
                <a:ext cx="56875" cy="32936"/>
              </a:xfrm>
              <a:custGeom>
                <a:avLst/>
                <a:gdLst>
                  <a:gd name="connsiteX0" fmla="*/ 48436 w 56875"/>
                  <a:gd name="connsiteY0" fmla="*/ 4831 h 32936"/>
                  <a:gd name="connsiteX1" fmla="*/ 56253 w 56875"/>
                  <a:gd name="connsiteY1" fmla="*/ 20340 h 32936"/>
                  <a:gd name="connsiteX2" fmla="*/ 48436 w 56875"/>
                  <a:gd name="connsiteY2" fmla="*/ 28151 h 32936"/>
                  <a:gd name="connsiteX3" fmla="*/ 8241 w 56875"/>
                  <a:gd name="connsiteY3" fmla="*/ 28151 h 32936"/>
                  <a:gd name="connsiteX4" fmla="*/ 718 w 56875"/>
                  <a:gd name="connsiteY4" fmla="*/ 12349 h 32936"/>
                  <a:gd name="connsiteX5" fmla="*/ 8241 w 56875"/>
                  <a:gd name="connsiteY5" fmla="*/ 4831 h 32936"/>
                  <a:gd name="connsiteX6" fmla="*/ 48436 w 56875"/>
                  <a:gd name="connsiteY6" fmla="*/ 4831 h 32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875" h="32936">
                    <a:moveTo>
                      <a:pt x="48436" y="4831"/>
                    </a:moveTo>
                    <a:cubicBezTo>
                      <a:pt x="54880" y="6956"/>
                      <a:pt x="58380" y="13900"/>
                      <a:pt x="56253" y="20340"/>
                    </a:cubicBezTo>
                    <a:cubicBezTo>
                      <a:pt x="55033" y="24034"/>
                      <a:pt x="52133" y="26932"/>
                      <a:pt x="48436" y="28151"/>
                    </a:cubicBezTo>
                    <a:cubicBezTo>
                      <a:pt x="35798" y="34531"/>
                      <a:pt x="20879" y="34531"/>
                      <a:pt x="8241" y="28151"/>
                    </a:cubicBezTo>
                    <a:cubicBezTo>
                      <a:pt x="1797" y="25864"/>
                      <a:pt x="-1572" y="18789"/>
                      <a:pt x="718" y="12349"/>
                    </a:cubicBezTo>
                    <a:cubicBezTo>
                      <a:pt x="1965" y="8839"/>
                      <a:pt x="4729" y="6077"/>
                      <a:pt x="8241" y="4831"/>
                    </a:cubicBezTo>
                    <a:cubicBezTo>
                      <a:pt x="20864" y="-1610"/>
                      <a:pt x="35813" y="-1610"/>
                      <a:pt x="48436" y="48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5" name="Freeform 2214">
                <a:extLst>
                  <a:ext uri="{FF2B5EF4-FFF2-40B4-BE49-F238E27FC236}">
                    <a16:creationId xmlns:a16="http://schemas.microsoft.com/office/drawing/2014/main" id="{7B86D610-B958-ED40-BBF4-6C7F29A14214}"/>
                  </a:ext>
                </a:extLst>
              </p:cNvPr>
              <p:cNvSpPr/>
              <p:nvPr/>
            </p:nvSpPr>
            <p:spPr>
              <a:xfrm>
                <a:off x="1074092" y="2448981"/>
                <a:ext cx="6095416" cy="2011573"/>
              </a:xfrm>
              <a:custGeom>
                <a:avLst/>
                <a:gdLst>
                  <a:gd name="connsiteX0" fmla="*/ 6095417 w 6095416"/>
                  <a:gd name="connsiteY0" fmla="*/ 1303768 h 2011573"/>
                  <a:gd name="connsiteX1" fmla="*/ 4881360 w 6095416"/>
                  <a:gd name="connsiteY1" fmla="*/ 2010431 h 2011573"/>
                  <a:gd name="connsiteX2" fmla="*/ 4303669 w 6095416"/>
                  <a:gd name="connsiteY2" fmla="*/ 2011574 h 2011573"/>
                  <a:gd name="connsiteX3" fmla="*/ 3420892 w 6095416"/>
                  <a:gd name="connsiteY3" fmla="*/ 1503849 h 2011573"/>
                  <a:gd name="connsiteX4" fmla="*/ 2479251 w 6095416"/>
                  <a:gd name="connsiteY4" fmla="*/ 1503849 h 2011573"/>
                  <a:gd name="connsiteX5" fmla="*/ 2098250 w 6095416"/>
                  <a:gd name="connsiteY5" fmla="*/ 1724872 h 2011573"/>
                  <a:gd name="connsiteX6" fmla="*/ 2093012 w 6095416"/>
                  <a:gd name="connsiteY6" fmla="*/ 1754190 h 2011573"/>
                  <a:gd name="connsiteX7" fmla="*/ 2035862 w 6095416"/>
                  <a:gd name="connsiteY7" fmla="*/ 1754190 h 2011573"/>
                  <a:gd name="connsiteX8" fmla="*/ 2035862 w 6095416"/>
                  <a:gd name="connsiteY8" fmla="*/ 1720970 h 2011573"/>
                  <a:gd name="connsiteX9" fmla="*/ 2089488 w 6095416"/>
                  <a:gd name="connsiteY9" fmla="*/ 1719066 h 2011573"/>
                  <a:gd name="connsiteX10" fmla="*/ 2471630 w 6095416"/>
                  <a:gd name="connsiteY10" fmla="*/ 1497187 h 2011573"/>
                  <a:gd name="connsiteX11" fmla="*/ 3423654 w 6095416"/>
                  <a:gd name="connsiteY11" fmla="*/ 1496044 h 2011573"/>
                  <a:gd name="connsiteX12" fmla="*/ 4306431 w 6095416"/>
                  <a:gd name="connsiteY12" fmla="*/ 2003768 h 2011573"/>
                  <a:gd name="connsiteX13" fmla="*/ 4873836 w 6095416"/>
                  <a:gd name="connsiteY13" fmla="*/ 2003768 h 2011573"/>
                  <a:gd name="connsiteX14" fmla="*/ 6081892 w 6095416"/>
                  <a:gd name="connsiteY14" fmla="*/ 1302150 h 2011573"/>
                  <a:gd name="connsiteX15" fmla="*/ 6081034 w 6095416"/>
                  <a:gd name="connsiteY15" fmla="*/ 1149851 h 2011573"/>
                  <a:gd name="connsiteX16" fmla="*/ 5226927 w 6095416"/>
                  <a:gd name="connsiteY16" fmla="*/ 657072 h 2011573"/>
                  <a:gd name="connsiteX17" fmla="*/ 4539413 w 6095416"/>
                  <a:gd name="connsiteY17" fmla="*/ 657072 h 2011573"/>
                  <a:gd name="connsiteX18" fmla="*/ 3411558 w 6095416"/>
                  <a:gd name="connsiteY18" fmla="*/ 7900 h 2011573"/>
                  <a:gd name="connsiteX19" fmla="*/ 2444579 w 6095416"/>
                  <a:gd name="connsiteY19" fmla="*/ 7900 h 2011573"/>
                  <a:gd name="connsiteX20" fmla="*/ 1295388 w 6095416"/>
                  <a:gd name="connsiteY20" fmla="*/ 675062 h 2011573"/>
                  <a:gd name="connsiteX21" fmla="*/ 514338 w 6095416"/>
                  <a:gd name="connsiteY21" fmla="*/ 676204 h 2011573"/>
                  <a:gd name="connsiteX22" fmla="*/ 64282 w 6095416"/>
                  <a:gd name="connsiteY22" fmla="*/ 418439 h 2011573"/>
                  <a:gd name="connsiteX23" fmla="*/ 11894 w 6095416"/>
                  <a:gd name="connsiteY23" fmla="*/ 415964 h 2011573"/>
                  <a:gd name="connsiteX24" fmla="*/ 11894 w 6095416"/>
                  <a:gd name="connsiteY24" fmla="*/ 382744 h 2011573"/>
                  <a:gd name="connsiteX25" fmla="*/ 69044 w 6095416"/>
                  <a:gd name="connsiteY25" fmla="*/ 382744 h 2011573"/>
                  <a:gd name="connsiteX26" fmla="*/ 73616 w 6095416"/>
                  <a:gd name="connsiteY26" fmla="*/ 412918 h 2011573"/>
                  <a:gd name="connsiteX27" fmla="*/ 516529 w 6095416"/>
                  <a:gd name="connsiteY27" fmla="*/ 668399 h 2011573"/>
                  <a:gd name="connsiteX28" fmla="*/ 1287387 w 6095416"/>
                  <a:gd name="connsiteY28" fmla="*/ 668399 h 2011573"/>
                  <a:gd name="connsiteX29" fmla="*/ 2436960 w 6095416"/>
                  <a:gd name="connsiteY29" fmla="*/ 1142 h 2011573"/>
                  <a:gd name="connsiteX30" fmla="*/ 3414320 w 6095416"/>
                  <a:gd name="connsiteY30" fmla="*/ 0 h 2011573"/>
                  <a:gd name="connsiteX31" fmla="*/ 4542175 w 6095416"/>
                  <a:gd name="connsiteY31" fmla="*/ 649171 h 2011573"/>
                  <a:gd name="connsiteX32" fmla="*/ 5229690 w 6095416"/>
                  <a:gd name="connsiteY32" fmla="*/ 649171 h 2011573"/>
                  <a:gd name="connsiteX33" fmla="*/ 6092560 w 6095416"/>
                  <a:gd name="connsiteY33" fmla="*/ 1145378 h 2011573"/>
                  <a:gd name="connsiteX34" fmla="*/ 21419 w 6095416"/>
                  <a:gd name="connsiteY34" fmla="*/ 410444 h 2011573"/>
                  <a:gd name="connsiteX35" fmla="*/ 59519 w 6095416"/>
                  <a:gd name="connsiteY35" fmla="*/ 410444 h 2011573"/>
                  <a:gd name="connsiteX36" fmla="*/ 66858 w 6095416"/>
                  <a:gd name="connsiteY36" fmla="*/ 395599 h 2011573"/>
                  <a:gd name="connsiteX37" fmla="*/ 59519 w 6095416"/>
                  <a:gd name="connsiteY37" fmla="*/ 388265 h 2011573"/>
                  <a:gd name="connsiteX38" fmla="*/ 21419 w 6095416"/>
                  <a:gd name="connsiteY38" fmla="*/ 388265 h 2011573"/>
                  <a:gd name="connsiteX39" fmla="*/ 21419 w 6095416"/>
                  <a:gd name="connsiteY39" fmla="*/ 410444 h 2011573"/>
                  <a:gd name="connsiteX40" fmla="*/ 2083868 w 6095416"/>
                  <a:gd name="connsiteY40" fmla="*/ 1748669 h 2011573"/>
                  <a:gd name="connsiteX41" fmla="*/ 2091206 w 6095416"/>
                  <a:gd name="connsiteY41" fmla="*/ 1733824 h 2011573"/>
                  <a:gd name="connsiteX42" fmla="*/ 2083868 w 6095416"/>
                  <a:gd name="connsiteY42" fmla="*/ 1726490 h 2011573"/>
                  <a:gd name="connsiteX43" fmla="*/ 2045768 w 6095416"/>
                  <a:gd name="connsiteY43" fmla="*/ 1726490 h 2011573"/>
                  <a:gd name="connsiteX44" fmla="*/ 2038429 w 6095416"/>
                  <a:gd name="connsiteY44" fmla="*/ 1741335 h 2011573"/>
                  <a:gd name="connsiteX45" fmla="*/ 2045768 w 6095416"/>
                  <a:gd name="connsiteY45" fmla="*/ 1748669 h 2011573"/>
                  <a:gd name="connsiteX46" fmla="*/ 2083868 w 6095416"/>
                  <a:gd name="connsiteY46" fmla="*/ 1748669 h 201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095416" h="2011573">
                    <a:moveTo>
                      <a:pt x="6095417" y="1303768"/>
                    </a:moveTo>
                    <a:lnTo>
                      <a:pt x="4881360" y="2010431"/>
                    </a:lnTo>
                    <a:lnTo>
                      <a:pt x="4303669" y="2011574"/>
                    </a:lnTo>
                    <a:lnTo>
                      <a:pt x="3420892" y="1503849"/>
                    </a:lnTo>
                    <a:lnTo>
                      <a:pt x="2479251" y="1503849"/>
                    </a:lnTo>
                    <a:lnTo>
                      <a:pt x="2098250" y="1724872"/>
                    </a:lnTo>
                    <a:cubicBezTo>
                      <a:pt x="2108442" y="1734391"/>
                      <a:pt x="2106728" y="1746194"/>
                      <a:pt x="2093012" y="1754190"/>
                    </a:cubicBezTo>
                    <a:cubicBezTo>
                      <a:pt x="2075044" y="1763266"/>
                      <a:pt x="2053829" y="1763266"/>
                      <a:pt x="2035862" y="1754190"/>
                    </a:cubicBezTo>
                    <a:cubicBezTo>
                      <a:pt x="2019955" y="1744671"/>
                      <a:pt x="2019955" y="1730108"/>
                      <a:pt x="2035862" y="1720970"/>
                    </a:cubicBezTo>
                    <a:cubicBezTo>
                      <a:pt x="2052602" y="1712542"/>
                      <a:pt x="2072191" y="1711847"/>
                      <a:pt x="2089488" y="1719066"/>
                    </a:cubicBezTo>
                    <a:lnTo>
                      <a:pt x="2471630" y="1497187"/>
                    </a:lnTo>
                    <a:lnTo>
                      <a:pt x="3423654" y="1496044"/>
                    </a:lnTo>
                    <a:lnTo>
                      <a:pt x="4306431" y="2003768"/>
                    </a:lnTo>
                    <a:lnTo>
                      <a:pt x="4873836" y="2003768"/>
                    </a:lnTo>
                    <a:lnTo>
                      <a:pt x="6081892" y="1302150"/>
                    </a:lnTo>
                    <a:lnTo>
                      <a:pt x="6081034" y="1149851"/>
                    </a:lnTo>
                    <a:lnTo>
                      <a:pt x="5226927" y="657072"/>
                    </a:lnTo>
                    <a:lnTo>
                      <a:pt x="4539413" y="657072"/>
                    </a:lnTo>
                    <a:lnTo>
                      <a:pt x="3411558" y="7900"/>
                    </a:lnTo>
                    <a:lnTo>
                      <a:pt x="2444579" y="7900"/>
                    </a:lnTo>
                    <a:lnTo>
                      <a:pt x="1295388" y="675062"/>
                    </a:lnTo>
                    <a:lnTo>
                      <a:pt x="514338" y="676204"/>
                    </a:lnTo>
                    <a:lnTo>
                      <a:pt x="64282" y="418439"/>
                    </a:lnTo>
                    <a:cubicBezTo>
                      <a:pt x="47255" y="425056"/>
                      <a:pt x="28221" y="424157"/>
                      <a:pt x="11894" y="415964"/>
                    </a:cubicBezTo>
                    <a:cubicBezTo>
                      <a:pt x="-3917" y="406446"/>
                      <a:pt x="-4012" y="391882"/>
                      <a:pt x="11894" y="382744"/>
                    </a:cubicBezTo>
                    <a:cubicBezTo>
                      <a:pt x="29862" y="373668"/>
                      <a:pt x="51077" y="373668"/>
                      <a:pt x="69044" y="382744"/>
                    </a:cubicBezTo>
                    <a:cubicBezTo>
                      <a:pt x="83237" y="390930"/>
                      <a:pt x="84761" y="403685"/>
                      <a:pt x="73616" y="412918"/>
                    </a:cubicBezTo>
                    <a:lnTo>
                      <a:pt x="516529" y="668399"/>
                    </a:lnTo>
                    <a:lnTo>
                      <a:pt x="1287387" y="668399"/>
                    </a:lnTo>
                    <a:lnTo>
                      <a:pt x="2436960" y="1142"/>
                    </a:lnTo>
                    <a:lnTo>
                      <a:pt x="3414320" y="0"/>
                    </a:lnTo>
                    <a:lnTo>
                      <a:pt x="4542175" y="649171"/>
                    </a:lnTo>
                    <a:lnTo>
                      <a:pt x="5229690" y="649171"/>
                    </a:lnTo>
                    <a:lnTo>
                      <a:pt x="6092560" y="1145378"/>
                    </a:lnTo>
                    <a:close/>
                    <a:moveTo>
                      <a:pt x="21419" y="410444"/>
                    </a:moveTo>
                    <a:cubicBezTo>
                      <a:pt x="33411" y="416439"/>
                      <a:pt x="47528" y="416439"/>
                      <a:pt x="59519" y="410444"/>
                    </a:cubicBezTo>
                    <a:cubicBezTo>
                      <a:pt x="65648" y="408369"/>
                      <a:pt x="68933" y="401723"/>
                      <a:pt x="66858" y="395599"/>
                    </a:cubicBezTo>
                    <a:cubicBezTo>
                      <a:pt x="65688" y="392146"/>
                      <a:pt x="62975" y="389435"/>
                      <a:pt x="59519" y="388265"/>
                    </a:cubicBezTo>
                    <a:cubicBezTo>
                      <a:pt x="47546" y="382194"/>
                      <a:pt x="33393" y="382194"/>
                      <a:pt x="21419" y="388265"/>
                    </a:cubicBezTo>
                    <a:cubicBezTo>
                      <a:pt x="10847" y="394357"/>
                      <a:pt x="10942" y="404257"/>
                      <a:pt x="21419" y="410444"/>
                    </a:cubicBezTo>
                    <a:moveTo>
                      <a:pt x="2083868" y="1748669"/>
                    </a:moveTo>
                    <a:cubicBezTo>
                      <a:pt x="2089996" y="1746595"/>
                      <a:pt x="2093282" y="1739948"/>
                      <a:pt x="2091206" y="1733824"/>
                    </a:cubicBezTo>
                    <a:cubicBezTo>
                      <a:pt x="2090036" y="1730371"/>
                      <a:pt x="2087323" y="1727660"/>
                      <a:pt x="2083868" y="1726490"/>
                    </a:cubicBezTo>
                    <a:cubicBezTo>
                      <a:pt x="2071883" y="1720465"/>
                      <a:pt x="2057752" y="1720465"/>
                      <a:pt x="2045768" y="1726490"/>
                    </a:cubicBezTo>
                    <a:cubicBezTo>
                      <a:pt x="2039639" y="1728564"/>
                      <a:pt x="2036354" y="1735211"/>
                      <a:pt x="2038429" y="1741335"/>
                    </a:cubicBezTo>
                    <a:cubicBezTo>
                      <a:pt x="2039599" y="1744788"/>
                      <a:pt x="2042312" y="1747499"/>
                      <a:pt x="2045768" y="1748669"/>
                    </a:cubicBezTo>
                    <a:cubicBezTo>
                      <a:pt x="2057752" y="1754694"/>
                      <a:pt x="2071883" y="1754694"/>
                      <a:pt x="2083868" y="1748669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6" name="Freeform 2215">
                <a:extLst>
                  <a:ext uri="{FF2B5EF4-FFF2-40B4-BE49-F238E27FC236}">
                    <a16:creationId xmlns:a16="http://schemas.microsoft.com/office/drawing/2014/main" id="{81BF4151-B5F8-8346-BB6D-D3A643B44BD5}"/>
                  </a:ext>
                </a:extLst>
              </p:cNvPr>
              <p:cNvSpPr/>
              <p:nvPr/>
            </p:nvSpPr>
            <p:spPr>
              <a:xfrm>
                <a:off x="2788211" y="1829482"/>
                <a:ext cx="4547985" cy="3084566"/>
              </a:xfrm>
              <a:custGeom>
                <a:avLst/>
                <a:gdLst>
                  <a:gd name="connsiteX0" fmla="*/ 3413367 w 4547985"/>
                  <a:gd name="connsiteY0" fmla="*/ 3044562 h 3084566"/>
                  <a:gd name="connsiteX1" fmla="*/ 3413367 w 4547985"/>
                  <a:gd name="connsiteY1" fmla="*/ 3077783 h 3084566"/>
                  <a:gd name="connsiteX2" fmla="*/ 3356217 w 4547985"/>
                  <a:gd name="connsiteY2" fmla="*/ 3077783 h 3084566"/>
                  <a:gd name="connsiteX3" fmla="*/ 3351740 w 4547985"/>
                  <a:gd name="connsiteY3" fmla="*/ 3047608 h 3084566"/>
                  <a:gd name="connsiteX4" fmla="*/ 3214390 w 4547985"/>
                  <a:gd name="connsiteY4" fmla="*/ 2968318 h 3084566"/>
                  <a:gd name="connsiteX5" fmla="*/ 3211056 w 4547985"/>
                  <a:gd name="connsiteY5" fmla="*/ 2719501 h 3084566"/>
                  <a:gd name="connsiteX6" fmla="*/ 4534269 w 4547985"/>
                  <a:gd name="connsiteY6" fmla="*/ 1949253 h 3084566"/>
                  <a:gd name="connsiteX7" fmla="*/ 4533222 w 4547985"/>
                  <a:gd name="connsiteY7" fmla="*/ 1755263 h 3084566"/>
                  <a:gd name="connsiteX8" fmla="*/ 3535954 w 4547985"/>
                  <a:gd name="connsiteY8" fmla="*/ 1179861 h 3084566"/>
                  <a:gd name="connsiteX9" fmla="*/ 2867394 w 4547985"/>
                  <a:gd name="connsiteY9" fmla="*/ 1179861 h 3084566"/>
                  <a:gd name="connsiteX10" fmla="*/ 1746111 w 4547985"/>
                  <a:gd name="connsiteY10" fmla="*/ 534974 h 3084566"/>
                  <a:gd name="connsiteX11" fmla="*/ 920008 w 4547985"/>
                  <a:gd name="connsiteY11" fmla="*/ 534974 h 3084566"/>
                  <a:gd name="connsiteX12" fmla="*/ 64187 w 4547985"/>
                  <a:gd name="connsiteY12" fmla="*/ 42479 h 3084566"/>
                  <a:gd name="connsiteX13" fmla="*/ 11894 w 4547985"/>
                  <a:gd name="connsiteY13" fmla="*/ 40005 h 3084566"/>
                  <a:gd name="connsiteX14" fmla="*/ 11894 w 4547985"/>
                  <a:gd name="connsiteY14" fmla="*/ 6784 h 3084566"/>
                  <a:gd name="connsiteX15" fmla="*/ 69044 w 4547985"/>
                  <a:gd name="connsiteY15" fmla="*/ 6784 h 3084566"/>
                  <a:gd name="connsiteX16" fmla="*/ 73521 w 4547985"/>
                  <a:gd name="connsiteY16" fmla="*/ 36958 h 3084566"/>
                  <a:gd name="connsiteX17" fmla="*/ 922675 w 4547985"/>
                  <a:gd name="connsiteY17" fmla="*/ 526883 h 3084566"/>
                  <a:gd name="connsiteX18" fmla="*/ 1748778 w 4547985"/>
                  <a:gd name="connsiteY18" fmla="*/ 526883 h 3084566"/>
                  <a:gd name="connsiteX19" fmla="*/ 2869871 w 4547985"/>
                  <a:gd name="connsiteY19" fmla="*/ 1172151 h 3084566"/>
                  <a:gd name="connsiteX20" fmla="*/ 3538907 w 4547985"/>
                  <a:gd name="connsiteY20" fmla="*/ 1172151 h 3084566"/>
                  <a:gd name="connsiteX21" fmla="*/ 4544842 w 4547985"/>
                  <a:gd name="connsiteY21" fmla="*/ 1750980 h 3084566"/>
                  <a:gd name="connsiteX22" fmla="*/ 4547985 w 4547985"/>
                  <a:gd name="connsiteY22" fmla="*/ 1950871 h 3084566"/>
                  <a:gd name="connsiteX23" fmla="*/ 3224010 w 4547985"/>
                  <a:gd name="connsiteY23" fmla="*/ 2721119 h 3084566"/>
                  <a:gd name="connsiteX24" fmla="*/ 3225344 w 4547985"/>
                  <a:gd name="connsiteY24" fmla="*/ 2963940 h 3084566"/>
                  <a:gd name="connsiteX25" fmla="*/ 3360694 w 4547985"/>
                  <a:gd name="connsiteY25" fmla="*/ 3042088 h 3084566"/>
                  <a:gd name="connsiteX26" fmla="*/ 3413367 w 4547985"/>
                  <a:gd name="connsiteY26" fmla="*/ 3044563 h 3084566"/>
                  <a:gd name="connsiteX27" fmla="*/ 21419 w 4547985"/>
                  <a:gd name="connsiteY27" fmla="*/ 34484 h 3084566"/>
                  <a:gd name="connsiteX28" fmla="*/ 59519 w 4547985"/>
                  <a:gd name="connsiteY28" fmla="*/ 34484 h 3084566"/>
                  <a:gd name="connsiteX29" fmla="*/ 66858 w 4547985"/>
                  <a:gd name="connsiteY29" fmla="*/ 19639 h 3084566"/>
                  <a:gd name="connsiteX30" fmla="*/ 59519 w 4547985"/>
                  <a:gd name="connsiteY30" fmla="*/ 12305 h 3084566"/>
                  <a:gd name="connsiteX31" fmla="*/ 21419 w 4547985"/>
                  <a:gd name="connsiteY31" fmla="*/ 12305 h 3084566"/>
                  <a:gd name="connsiteX32" fmla="*/ 14081 w 4547985"/>
                  <a:gd name="connsiteY32" fmla="*/ 27150 h 3084566"/>
                  <a:gd name="connsiteX33" fmla="*/ 21419 w 4547985"/>
                  <a:gd name="connsiteY33" fmla="*/ 34484 h 3084566"/>
                  <a:gd name="connsiteX34" fmla="*/ 3365647 w 4547985"/>
                  <a:gd name="connsiteY34" fmla="*/ 3072262 h 3084566"/>
                  <a:gd name="connsiteX35" fmla="*/ 3403747 w 4547985"/>
                  <a:gd name="connsiteY35" fmla="*/ 3072262 h 3084566"/>
                  <a:gd name="connsiteX36" fmla="*/ 3411085 w 4547985"/>
                  <a:gd name="connsiteY36" fmla="*/ 3057417 h 3084566"/>
                  <a:gd name="connsiteX37" fmla="*/ 3403747 w 4547985"/>
                  <a:gd name="connsiteY37" fmla="*/ 3050083 h 3084566"/>
                  <a:gd name="connsiteX38" fmla="*/ 3365647 w 4547985"/>
                  <a:gd name="connsiteY38" fmla="*/ 3050083 h 3084566"/>
                  <a:gd name="connsiteX39" fmla="*/ 3358308 w 4547985"/>
                  <a:gd name="connsiteY39" fmla="*/ 3064928 h 3084566"/>
                  <a:gd name="connsiteX40" fmla="*/ 3365647 w 4547985"/>
                  <a:gd name="connsiteY40" fmla="*/ 3072262 h 308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547985" h="3084566">
                    <a:moveTo>
                      <a:pt x="3413367" y="3044562"/>
                    </a:moveTo>
                    <a:cubicBezTo>
                      <a:pt x="3429179" y="3054081"/>
                      <a:pt x="3429274" y="3068645"/>
                      <a:pt x="3413367" y="3077783"/>
                    </a:cubicBezTo>
                    <a:cubicBezTo>
                      <a:pt x="3395393" y="3086828"/>
                      <a:pt x="3374192" y="3086828"/>
                      <a:pt x="3356217" y="3077783"/>
                    </a:cubicBezTo>
                    <a:cubicBezTo>
                      <a:pt x="3342025" y="3069596"/>
                      <a:pt x="3340501" y="3056746"/>
                      <a:pt x="3351740" y="3047608"/>
                    </a:cubicBezTo>
                    <a:lnTo>
                      <a:pt x="3214390" y="2968318"/>
                    </a:lnTo>
                    <a:lnTo>
                      <a:pt x="3211056" y="2719501"/>
                    </a:lnTo>
                    <a:lnTo>
                      <a:pt x="4534269" y="1949253"/>
                    </a:lnTo>
                    <a:lnTo>
                      <a:pt x="4533222" y="1755263"/>
                    </a:lnTo>
                    <a:lnTo>
                      <a:pt x="3535954" y="1179861"/>
                    </a:lnTo>
                    <a:lnTo>
                      <a:pt x="2867394" y="1179861"/>
                    </a:lnTo>
                    <a:lnTo>
                      <a:pt x="1746111" y="534974"/>
                    </a:lnTo>
                    <a:lnTo>
                      <a:pt x="920008" y="534974"/>
                    </a:lnTo>
                    <a:lnTo>
                      <a:pt x="64187" y="42479"/>
                    </a:lnTo>
                    <a:cubicBezTo>
                      <a:pt x="47192" y="49092"/>
                      <a:pt x="28188" y="48193"/>
                      <a:pt x="11894" y="40005"/>
                    </a:cubicBezTo>
                    <a:cubicBezTo>
                      <a:pt x="-3917" y="30486"/>
                      <a:pt x="-4012" y="15922"/>
                      <a:pt x="11894" y="6784"/>
                    </a:cubicBezTo>
                    <a:cubicBezTo>
                      <a:pt x="29869" y="-2261"/>
                      <a:pt x="51070" y="-2261"/>
                      <a:pt x="69044" y="6784"/>
                    </a:cubicBezTo>
                    <a:cubicBezTo>
                      <a:pt x="83237" y="14970"/>
                      <a:pt x="84761" y="27821"/>
                      <a:pt x="73521" y="36958"/>
                    </a:cubicBezTo>
                    <a:lnTo>
                      <a:pt x="922675" y="526883"/>
                    </a:lnTo>
                    <a:lnTo>
                      <a:pt x="1748778" y="526883"/>
                    </a:lnTo>
                    <a:lnTo>
                      <a:pt x="2869871" y="1172151"/>
                    </a:lnTo>
                    <a:lnTo>
                      <a:pt x="3538907" y="1172151"/>
                    </a:lnTo>
                    <a:lnTo>
                      <a:pt x="4544842" y="1750980"/>
                    </a:lnTo>
                    <a:lnTo>
                      <a:pt x="4547985" y="1950871"/>
                    </a:lnTo>
                    <a:lnTo>
                      <a:pt x="3224010" y="2721119"/>
                    </a:lnTo>
                    <a:lnTo>
                      <a:pt x="3225344" y="2963940"/>
                    </a:lnTo>
                    <a:lnTo>
                      <a:pt x="3360694" y="3042088"/>
                    </a:lnTo>
                    <a:cubicBezTo>
                      <a:pt x="3377796" y="3035336"/>
                      <a:pt x="3396974" y="3036237"/>
                      <a:pt x="3413367" y="3044563"/>
                    </a:cubicBezTo>
                    <a:close/>
                    <a:moveTo>
                      <a:pt x="21419" y="34484"/>
                    </a:moveTo>
                    <a:cubicBezTo>
                      <a:pt x="33404" y="40509"/>
                      <a:pt x="47535" y="40509"/>
                      <a:pt x="59519" y="34484"/>
                    </a:cubicBezTo>
                    <a:cubicBezTo>
                      <a:pt x="65648" y="32409"/>
                      <a:pt x="68934" y="25763"/>
                      <a:pt x="66858" y="19639"/>
                    </a:cubicBezTo>
                    <a:cubicBezTo>
                      <a:pt x="65688" y="16186"/>
                      <a:pt x="62975" y="13475"/>
                      <a:pt x="59519" y="12305"/>
                    </a:cubicBezTo>
                    <a:cubicBezTo>
                      <a:pt x="47546" y="6234"/>
                      <a:pt x="33393" y="6234"/>
                      <a:pt x="21419" y="12305"/>
                    </a:cubicBezTo>
                    <a:cubicBezTo>
                      <a:pt x="15291" y="14379"/>
                      <a:pt x="12005" y="21026"/>
                      <a:pt x="14081" y="27150"/>
                    </a:cubicBezTo>
                    <a:cubicBezTo>
                      <a:pt x="15251" y="30603"/>
                      <a:pt x="17964" y="33314"/>
                      <a:pt x="21419" y="34484"/>
                    </a:cubicBezTo>
                    <a:moveTo>
                      <a:pt x="3365647" y="3072262"/>
                    </a:moveTo>
                    <a:cubicBezTo>
                      <a:pt x="3377631" y="3078287"/>
                      <a:pt x="3391763" y="3078287"/>
                      <a:pt x="3403747" y="3072262"/>
                    </a:cubicBezTo>
                    <a:cubicBezTo>
                      <a:pt x="3409876" y="3070188"/>
                      <a:pt x="3413161" y="3063541"/>
                      <a:pt x="3411085" y="3057417"/>
                    </a:cubicBezTo>
                    <a:cubicBezTo>
                      <a:pt x="3409915" y="3053964"/>
                      <a:pt x="3407202" y="3051253"/>
                      <a:pt x="3403747" y="3050083"/>
                    </a:cubicBezTo>
                    <a:cubicBezTo>
                      <a:pt x="3391763" y="3044058"/>
                      <a:pt x="3377631" y="3044058"/>
                      <a:pt x="3365647" y="3050083"/>
                    </a:cubicBezTo>
                    <a:cubicBezTo>
                      <a:pt x="3359518" y="3052157"/>
                      <a:pt x="3356233" y="3058803"/>
                      <a:pt x="3358308" y="3064928"/>
                    </a:cubicBezTo>
                    <a:cubicBezTo>
                      <a:pt x="3359479" y="3068381"/>
                      <a:pt x="3362192" y="3071092"/>
                      <a:pt x="3365647" y="307226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7" name="Freeform 2216">
                <a:extLst>
                  <a:ext uri="{FF2B5EF4-FFF2-40B4-BE49-F238E27FC236}">
                    <a16:creationId xmlns:a16="http://schemas.microsoft.com/office/drawing/2014/main" id="{61899CA8-DB08-444E-AE3F-2FFEE0F87B46}"/>
                  </a:ext>
                </a:extLst>
              </p:cNvPr>
              <p:cNvSpPr/>
              <p:nvPr/>
            </p:nvSpPr>
            <p:spPr>
              <a:xfrm>
                <a:off x="3397609" y="3997485"/>
                <a:ext cx="2369439" cy="1229796"/>
              </a:xfrm>
              <a:custGeom>
                <a:avLst/>
                <a:gdLst>
                  <a:gd name="connsiteX0" fmla="*/ 2369439 w 2369439"/>
                  <a:gd name="connsiteY0" fmla="*/ 975078 h 1229796"/>
                  <a:gd name="connsiteX1" fmla="*/ 1935575 w 2369439"/>
                  <a:gd name="connsiteY1" fmla="*/ 1228654 h 1229796"/>
                  <a:gd name="connsiteX2" fmla="*/ 1678400 w 2369439"/>
                  <a:gd name="connsiteY2" fmla="*/ 1229796 h 1229796"/>
                  <a:gd name="connsiteX3" fmla="*/ 2381 w 2369439"/>
                  <a:gd name="connsiteY3" fmla="*/ 264892 h 1229796"/>
                  <a:gd name="connsiteX4" fmla="*/ 0 w 2369439"/>
                  <a:gd name="connsiteY4" fmla="*/ 200165 h 1229796"/>
                  <a:gd name="connsiteX5" fmla="*/ 303752 w 2369439"/>
                  <a:gd name="connsiteY5" fmla="*/ 22167 h 1229796"/>
                  <a:gd name="connsiteX6" fmla="*/ 1053370 w 2369439"/>
                  <a:gd name="connsiteY6" fmla="*/ 20929 h 1229796"/>
                  <a:gd name="connsiteX7" fmla="*/ 1064895 w 2369439"/>
                  <a:gd name="connsiteY7" fmla="*/ 6842 h 1229796"/>
                  <a:gd name="connsiteX8" fmla="*/ 1122045 w 2369439"/>
                  <a:gd name="connsiteY8" fmla="*/ 6842 h 1229796"/>
                  <a:gd name="connsiteX9" fmla="*/ 1122045 w 2369439"/>
                  <a:gd name="connsiteY9" fmla="*/ 39967 h 1229796"/>
                  <a:gd name="connsiteX10" fmla="*/ 1064895 w 2369439"/>
                  <a:gd name="connsiteY10" fmla="*/ 39967 h 1229796"/>
                  <a:gd name="connsiteX11" fmla="*/ 1054036 w 2369439"/>
                  <a:gd name="connsiteY11" fmla="*/ 28640 h 1229796"/>
                  <a:gd name="connsiteX12" fmla="*/ 311087 w 2369439"/>
                  <a:gd name="connsiteY12" fmla="*/ 28640 h 1229796"/>
                  <a:gd name="connsiteX13" fmla="*/ 13145 w 2369439"/>
                  <a:gd name="connsiteY13" fmla="*/ 201688 h 1229796"/>
                  <a:gd name="connsiteX14" fmla="*/ 13145 w 2369439"/>
                  <a:gd name="connsiteY14" fmla="*/ 260418 h 1229796"/>
                  <a:gd name="connsiteX15" fmla="*/ 1680972 w 2369439"/>
                  <a:gd name="connsiteY15" fmla="*/ 1222562 h 1229796"/>
                  <a:gd name="connsiteX16" fmla="*/ 1927955 w 2369439"/>
                  <a:gd name="connsiteY16" fmla="*/ 1222562 h 1229796"/>
                  <a:gd name="connsiteX17" fmla="*/ 2355914 w 2369439"/>
                  <a:gd name="connsiteY17" fmla="*/ 973935 h 1229796"/>
                  <a:gd name="connsiteX18" fmla="*/ 2355056 w 2369439"/>
                  <a:gd name="connsiteY18" fmla="*/ 819543 h 1229796"/>
                  <a:gd name="connsiteX19" fmla="*/ 1056227 w 2369439"/>
                  <a:gd name="connsiteY19" fmla="*/ 70046 h 1229796"/>
                  <a:gd name="connsiteX20" fmla="*/ 379286 w 2369439"/>
                  <a:gd name="connsiteY20" fmla="*/ 70046 h 1229796"/>
                  <a:gd name="connsiteX21" fmla="*/ 129635 w 2369439"/>
                  <a:gd name="connsiteY21" fmla="*/ 215014 h 1229796"/>
                  <a:gd name="connsiteX22" fmla="*/ 129635 w 2369439"/>
                  <a:gd name="connsiteY22" fmla="*/ 262608 h 1229796"/>
                  <a:gd name="connsiteX23" fmla="*/ 1571625 w 2369439"/>
                  <a:gd name="connsiteY23" fmla="*/ 1094061 h 1229796"/>
                  <a:gd name="connsiteX24" fmla="*/ 1969580 w 2369439"/>
                  <a:gd name="connsiteY24" fmla="*/ 1094061 h 1229796"/>
                  <a:gd name="connsiteX25" fmla="*/ 2077593 w 2369439"/>
                  <a:gd name="connsiteY25" fmla="*/ 1031333 h 1229796"/>
                  <a:gd name="connsiteX26" fmla="*/ 2007775 w 2369439"/>
                  <a:gd name="connsiteY26" fmla="*/ 991069 h 1229796"/>
                  <a:gd name="connsiteX27" fmla="*/ 1539431 w 2369439"/>
                  <a:gd name="connsiteY27" fmla="*/ 991069 h 1229796"/>
                  <a:gd name="connsiteX28" fmla="*/ 342614 w 2369439"/>
                  <a:gd name="connsiteY28" fmla="*/ 302205 h 1229796"/>
                  <a:gd name="connsiteX29" fmla="*/ 340423 w 2369439"/>
                  <a:gd name="connsiteY29" fmla="*/ 262132 h 1229796"/>
                  <a:gd name="connsiteX30" fmla="*/ 544449 w 2369439"/>
                  <a:gd name="connsiteY30" fmla="*/ 142007 h 1229796"/>
                  <a:gd name="connsiteX31" fmla="*/ 1084421 w 2369439"/>
                  <a:gd name="connsiteY31" fmla="*/ 140864 h 1229796"/>
                  <a:gd name="connsiteX32" fmla="*/ 2266283 w 2369439"/>
                  <a:gd name="connsiteY32" fmla="*/ 821161 h 1229796"/>
                  <a:gd name="connsiteX33" fmla="*/ 2268855 w 2369439"/>
                  <a:gd name="connsiteY33" fmla="*/ 929674 h 1229796"/>
                  <a:gd name="connsiteX34" fmla="*/ 1977199 w 2369439"/>
                  <a:gd name="connsiteY34" fmla="*/ 1101009 h 1229796"/>
                  <a:gd name="connsiteX35" fmla="*/ 1568958 w 2369439"/>
                  <a:gd name="connsiteY35" fmla="*/ 1102152 h 1229796"/>
                  <a:gd name="connsiteX36" fmla="*/ 118491 w 2369439"/>
                  <a:gd name="connsiteY36" fmla="*/ 266606 h 1229796"/>
                  <a:gd name="connsiteX37" fmla="*/ 116205 w 2369439"/>
                  <a:gd name="connsiteY37" fmla="*/ 213396 h 1229796"/>
                  <a:gd name="connsiteX38" fmla="*/ 372046 w 2369439"/>
                  <a:gd name="connsiteY38" fmla="*/ 63383 h 1229796"/>
                  <a:gd name="connsiteX39" fmla="*/ 1059180 w 2369439"/>
                  <a:gd name="connsiteY39" fmla="*/ 62240 h 1229796"/>
                  <a:gd name="connsiteX40" fmla="*/ 2366582 w 2369439"/>
                  <a:gd name="connsiteY40" fmla="*/ 815069 h 1229796"/>
                  <a:gd name="connsiteX41" fmla="*/ 2015395 w 2369439"/>
                  <a:gd name="connsiteY41" fmla="*/ 984025 h 1229796"/>
                  <a:gd name="connsiteX42" fmla="*/ 2087118 w 2369439"/>
                  <a:gd name="connsiteY42" fmla="*/ 1025431 h 1229796"/>
                  <a:gd name="connsiteX43" fmla="*/ 2255425 w 2369439"/>
                  <a:gd name="connsiteY43" fmla="*/ 927675 h 1229796"/>
                  <a:gd name="connsiteX44" fmla="*/ 2254758 w 2369439"/>
                  <a:gd name="connsiteY44" fmla="*/ 825159 h 1229796"/>
                  <a:gd name="connsiteX45" fmla="*/ 1081659 w 2369439"/>
                  <a:gd name="connsiteY45" fmla="*/ 148669 h 1229796"/>
                  <a:gd name="connsiteX46" fmla="*/ 551974 w 2369439"/>
                  <a:gd name="connsiteY46" fmla="*/ 148669 h 1229796"/>
                  <a:gd name="connsiteX47" fmla="*/ 353854 w 2369439"/>
                  <a:gd name="connsiteY47" fmla="*/ 263750 h 1229796"/>
                  <a:gd name="connsiteX48" fmla="*/ 353854 w 2369439"/>
                  <a:gd name="connsiteY48" fmla="*/ 297827 h 1229796"/>
                  <a:gd name="connsiteX49" fmla="*/ 1542002 w 2369439"/>
                  <a:gd name="connsiteY49" fmla="*/ 983169 h 1229796"/>
                  <a:gd name="connsiteX50" fmla="*/ 2010347 w 2369439"/>
                  <a:gd name="connsiteY50" fmla="*/ 983169 h 1229796"/>
                  <a:gd name="connsiteX51" fmla="*/ 2015204 w 2369439"/>
                  <a:gd name="connsiteY51" fmla="*/ 984311 h 1229796"/>
                  <a:gd name="connsiteX52" fmla="*/ 1112711 w 2369439"/>
                  <a:gd name="connsiteY52" fmla="*/ 12362 h 1229796"/>
                  <a:gd name="connsiteX53" fmla="*/ 1074611 w 2369439"/>
                  <a:gd name="connsiteY53" fmla="*/ 12362 h 1229796"/>
                  <a:gd name="connsiteX54" fmla="*/ 1067379 w 2369439"/>
                  <a:gd name="connsiteY54" fmla="*/ 27409 h 1229796"/>
                  <a:gd name="connsiteX55" fmla="*/ 1074611 w 2369439"/>
                  <a:gd name="connsiteY55" fmla="*/ 34636 h 1229796"/>
                  <a:gd name="connsiteX56" fmla="*/ 1112711 w 2369439"/>
                  <a:gd name="connsiteY56" fmla="*/ 34636 h 1229796"/>
                  <a:gd name="connsiteX57" fmla="*/ 1112711 w 2369439"/>
                  <a:gd name="connsiteY57" fmla="*/ 12458 h 1229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2369439" h="1229796">
                    <a:moveTo>
                      <a:pt x="2369439" y="975078"/>
                    </a:moveTo>
                    <a:lnTo>
                      <a:pt x="1935575" y="1228654"/>
                    </a:lnTo>
                    <a:lnTo>
                      <a:pt x="1678400" y="1229796"/>
                    </a:lnTo>
                    <a:lnTo>
                      <a:pt x="2381" y="264892"/>
                    </a:lnTo>
                    <a:lnTo>
                      <a:pt x="0" y="200165"/>
                    </a:lnTo>
                    <a:lnTo>
                      <a:pt x="303752" y="22167"/>
                    </a:lnTo>
                    <a:lnTo>
                      <a:pt x="1053370" y="20929"/>
                    </a:lnTo>
                    <a:cubicBezTo>
                      <a:pt x="1054913" y="14749"/>
                      <a:pt x="1059140" y="9582"/>
                      <a:pt x="1064895" y="6842"/>
                    </a:cubicBezTo>
                    <a:cubicBezTo>
                      <a:pt x="1082851" y="-2281"/>
                      <a:pt x="1104088" y="-2281"/>
                      <a:pt x="1122045" y="6842"/>
                    </a:cubicBezTo>
                    <a:cubicBezTo>
                      <a:pt x="1137856" y="16360"/>
                      <a:pt x="1137952" y="30829"/>
                      <a:pt x="1122045" y="39967"/>
                    </a:cubicBezTo>
                    <a:cubicBezTo>
                      <a:pt x="1104100" y="49136"/>
                      <a:pt x="1082840" y="49136"/>
                      <a:pt x="1064895" y="39967"/>
                    </a:cubicBezTo>
                    <a:cubicBezTo>
                      <a:pt x="1060071" y="37564"/>
                      <a:pt x="1056232" y="33560"/>
                      <a:pt x="1054036" y="28640"/>
                    </a:cubicBezTo>
                    <a:lnTo>
                      <a:pt x="311087" y="28640"/>
                    </a:lnTo>
                    <a:lnTo>
                      <a:pt x="13145" y="201688"/>
                    </a:lnTo>
                    <a:lnTo>
                      <a:pt x="13145" y="260418"/>
                    </a:lnTo>
                    <a:lnTo>
                      <a:pt x="1680972" y="1222562"/>
                    </a:lnTo>
                    <a:lnTo>
                      <a:pt x="1927955" y="1222562"/>
                    </a:lnTo>
                    <a:lnTo>
                      <a:pt x="2355914" y="973935"/>
                    </a:lnTo>
                    <a:lnTo>
                      <a:pt x="2355056" y="819543"/>
                    </a:lnTo>
                    <a:lnTo>
                      <a:pt x="1056227" y="70046"/>
                    </a:lnTo>
                    <a:lnTo>
                      <a:pt x="379286" y="70046"/>
                    </a:lnTo>
                    <a:lnTo>
                      <a:pt x="129635" y="215014"/>
                    </a:lnTo>
                    <a:lnTo>
                      <a:pt x="129635" y="262608"/>
                    </a:lnTo>
                    <a:lnTo>
                      <a:pt x="1571625" y="1094061"/>
                    </a:lnTo>
                    <a:lnTo>
                      <a:pt x="1969580" y="1094061"/>
                    </a:lnTo>
                    <a:lnTo>
                      <a:pt x="2077593" y="1031333"/>
                    </a:lnTo>
                    <a:lnTo>
                      <a:pt x="2007775" y="991069"/>
                    </a:lnTo>
                    <a:lnTo>
                      <a:pt x="1539431" y="991069"/>
                    </a:lnTo>
                    <a:lnTo>
                      <a:pt x="342614" y="302205"/>
                    </a:lnTo>
                    <a:lnTo>
                      <a:pt x="340423" y="262132"/>
                    </a:lnTo>
                    <a:lnTo>
                      <a:pt x="544449" y="142007"/>
                    </a:lnTo>
                    <a:lnTo>
                      <a:pt x="1084421" y="140864"/>
                    </a:lnTo>
                    <a:lnTo>
                      <a:pt x="2266283" y="821161"/>
                    </a:lnTo>
                    <a:lnTo>
                      <a:pt x="2268855" y="929674"/>
                    </a:lnTo>
                    <a:lnTo>
                      <a:pt x="1977199" y="1101009"/>
                    </a:lnTo>
                    <a:lnTo>
                      <a:pt x="1568958" y="1102152"/>
                    </a:lnTo>
                    <a:lnTo>
                      <a:pt x="118491" y="266606"/>
                    </a:lnTo>
                    <a:lnTo>
                      <a:pt x="116205" y="213396"/>
                    </a:lnTo>
                    <a:lnTo>
                      <a:pt x="372046" y="63383"/>
                    </a:lnTo>
                    <a:lnTo>
                      <a:pt x="1059180" y="62240"/>
                    </a:lnTo>
                    <a:lnTo>
                      <a:pt x="2366582" y="815069"/>
                    </a:lnTo>
                    <a:close/>
                    <a:moveTo>
                      <a:pt x="2015395" y="984025"/>
                    </a:moveTo>
                    <a:lnTo>
                      <a:pt x="2087118" y="1025431"/>
                    </a:lnTo>
                    <a:lnTo>
                      <a:pt x="2255425" y="927675"/>
                    </a:lnTo>
                    <a:lnTo>
                      <a:pt x="2254758" y="825159"/>
                    </a:lnTo>
                    <a:lnTo>
                      <a:pt x="1081659" y="148669"/>
                    </a:lnTo>
                    <a:lnTo>
                      <a:pt x="551974" y="148669"/>
                    </a:lnTo>
                    <a:lnTo>
                      <a:pt x="353854" y="263750"/>
                    </a:lnTo>
                    <a:lnTo>
                      <a:pt x="353854" y="297827"/>
                    </a:lnTo>
                    <a:lnTo>
                      <a:pt x="1542002" y="983169"/>
                    </a:lnTo>
                    <a:lnTo>
                      <a:pt x="2010347" y="983169"/>
                    </a:lnTo>
                    <a:cubicBezTo>
                      <a:pt x="2012032" y="983174"/>
                      <a:pt x="2013693" y="983565"/>
                      <a:pt x="2015204" y="984311"/>
                    </a:cubicBezTo>
                    <a:moveTo>
                      <a:pt x="1112711" y="12362"/>
                    </a:moveTo>
                    <a:cubicBezTo>
                      <a:pt x="1100726" y="6337"/>
                      <a:pt x="1086595" y="6337"/>
                      <a:pt x="1074611" y="12362"/>
                    </a:cubicBezTo>
                    <a:cubicBezTo>
                      <a:pt x="1068456" y="14522"/>
                      <a:pt x="1065218" y="21258"/>
                      <a:pt x="1067379" y="27409"/>
                    </a:cubicBezTo>
                    <a:cubicBezTo>
                      <a:pt x="1068566" y="30790"/>
                      <a:pt x="1071227" y="33449"/>
                      <a:pt x="1074611" y="34636"/>
                    </a:cubicBezTo>
                    <a:cubicBezTo>
                      <a:pt x="1086591" y="40677"/>
                      <a:pt x="1100730" y="40677"/>
                      <a:pt x="1112711" y="34636"/>
                    </a:cubicBezTo>
                    <a:cubicBezTo>
                      <a:pt x="1123188" y="28544"/>
                      <a:pt x="1123093" y="18645"/>
                      <a:pt x="1112711" y="1245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aphic 2">
            <a:extLst>
              <a:ext uri="{FF2B5EF4-FFF2-40B4-BE49-F238E27FC236}">
                <a16:creationId xmlns:a16="http://schemas.microsoft.com/office/drawing/2014/main" id="{8E861E00-601F-FB49-929E-A3BE361D7381}"/>
              </a:ext>
            </a:extLst>
          </p:cNvPr>
          <p:cNvGrpSpPr>
            <a:grpSpLocks noChangeAspect="1"/>
          </p:cNvGrpSpPr>
          <p:nvPr/>
        </p:nvGrpSpPr>
        <p:grpSpPr>
          <a:xfrm>
            <a:off x="5983690" y="651933"/>
            <a:ext cx="5444596" cy="5554134"/>
            <a:chOff x="3853387" y="1138158"/>
            <a:chExt cx="4499666" cy="4590194"/>
          </a:xfrm>
          <a:solidFill>
            <a:schemeClr val="accent1"/>
          </a:solidFill>
        </p:grpSpPr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7963648" y="3557626"/>
              <a:ext cx="343388" cy="880504"/>
              <a:chOff x="7963648" y="3557626"/>
              <a:chExt cx="343388" cy="880504"/>
            </a:xfrm>
            <a:solidFill>
              <a:schemeClr val="accent1"/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C1FC2E14-286D-6A45-A383-2CF63E85CB6B}"/>
                  </a:ext>
                </a:extLst>
              </p:cNvPr>
              <p:cNvSpPr/>
              <p:nvPr/>
            </p:nvSpPr>
            <p:spPr>
              <a:xfrm>
                <a:off x="7997735" y="3709823"/>
                <a:ext cx="183237" cy="198383"/>
              </a:xfrm>
              <a:custGeom>
                <a:avLst/>
                <a:gdLst>
                  <a:gd name="connsiteX0" fmla="*/ 135274 w 183237"/>
                  <a:gd name="connsiteY0" fmla="*/ 31237 h 198383"/>
                  <a:gd name="connsiteX1" fmla="*/ 96881 w 183237"/>
                  <a:gd name="connsiteY1" fmla="*/ 148124 h 198383"/>
                  <a:gd name="connsiteX2" fmla="*/ 32653 w 183237"/>
                  <a:gd name="connsiteY2" fmla="*/ 148124 h 198383"/>
                  <a:gd name="connsiteX3" fmla="*/ 0 w 183237"/>
                  <a:gd name="connsiteY3" fmla="*/ 170130 h 198383"/>
                  <a:gd name="connsiteX4" fmla="*/ 118769 w 183237"/>
                  <a:gd name="connsiteY4" fmla="*/ 196827 h 198383"/>
                  <a:gd name="connsiteX5" fmla="*/ 181562 w 183237"/>
                  <a:gd name="connsiteY5" fmla="*/ 52522 h 198383"/>
                  <a:gd name="connsiteX6" fmla="*/ 172233 w 183237"/>
                  <a:gd name="connsiteY6" fmla="*/ 2376 h 198383"/>
                  <a:gd name="connsiteX7" fmla="*/ 135274 w 183237"/>
                  <a:gd name="connsiteY7" fmla="*/ 31237 h 1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237" h="198383">
                    <a:moveTo>
                      <a:pt x="135274" y="31237"/>
                    </a:moveTo>
                    <a:cubicBezTo>
                      <a:pt x="119689" y="69217"/>
                      <a:pt x="106858" y="108281"/>
                      <a:pt x="96881" y="148124"/>
                    </a:cubicBezTo>
                    <a:lnTo>
                      <a:pt x="32653" y="148124"/>
                    </a:lnTo>
                    <a:lnTo>
                      <a:pt x="0" y="170130"/>
                    </a:lnTo>
                    <a:cubicBezTo>
                      <a:pt x="0" y="170130"/>
                      <a:pt x="107645" y="206207"/>
                      <a:pt x="118769" y="196827"/>
                    </a:cubicBezTo>
                    <a:cubicBezTo>
                      <a:pt x="146685" y="152113"/>
                      <a:pt x="167847" y="103482"/>
                      <a:pt x="181562" y="52522"/>
                    </a:cubicBezTo>
                    <a:cubicBezTo>
                      <a:pt x="185868" y="22939"/>
                      <a:pt x="181562" y="11034"/>
                      <a:pt x="172233" y="2376"/>
                    </a:cubicBezTo>
                    <a:cubicBezTo>
                      <a:pt x="162903" y="-6283"/>
                      <a:pt x="147115" y="9952"/>
                      <a:pt x="135274" y="31237"/>
                    </a:cubicBezTo>
                    <a:close/>
                  </a:path>
                </a:pathLst>
              </a:custGeom>
              <a:solidFill>
                <a:srgbClr val="CBCCD0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" name="Graphic 2">
                <a:extLst>
                  <a:ext uri="{FF2B5EF4-FFF2-40B4-BE49-F238E27FC236}">
                    <a16:creationId xmlns:a16="http://schemas.microsoft.com/office/drawing/2014/main" id="{8E861E00-601F-FB49-929E-A3BE361D7381}"/>
                  </a:ext>
                </a:extLst>
              </p:cNvPr>
              <p:cNvGrpSpPr/>
              <p:nvPr/>
            </p:nvGrpSpPr>
            <p:grpSpPr>
              <a:xfrm>
                <a:off x="8188985" y="4115170"/>
                <a:ext cx="81092" cy="322960"/>
                <a:chOff x="8188985" y="4115170"/>
                <a:chExt cx="81092" cy="322960"/>
              </a:xfrm>
              <a:solidFill>
                <a:schemeClr val="accent1"/>
              </a:solidFill>
            </p:grpSpPr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2962CD40-5819-D344-B9BA-7726DB3AF9E5}"/>
                    </a:ext>
                  </a:extLst>
                </p:cNvPr>
                <p:cNvSpPr/>
                <p:nvPr/>
              </p:nvSpPr>
              <p:spPr>
                <a:xfrm>
                  <a:off x="8247114" y="4367704"/>
                  <a:ext cx="8252" cy="50506"/>
                </a:xfrm>
                <a:custGeom>
                  <a:avLst/>
                  <a:gdLst>
                    <a:gd name="connsiteX0" fmla="*/ 2153 w 8252"/>
                    <a:gd name="connsiteY0" fmla="*/ 50507 h 50506"/>
                    <a:gd name="connsiteX1" fmla="*/ 2153 w 8252"/>
                    <a:gd name="connsiteY1" fmla="*/ 50507 h 50506"/>
                    <a:gd name="connsiteX2" fmla="*/ 5382 w 8252"/>
                    <a:gd name="connsiteY2" fmla="*/ 50507 h 50506"/>
                    <a:gd name="connsiteX3" fmla="*/ 5382 w 8252"/>
                    <a:gd name="connsiteY3" fmla="*/ 50507 h 50506"/>
                    <a:gd name="connsiteX4" fmla="*/ 8253 w 8252"/>
                    <a:gd name="connsiteY4" fmla="*/ 0 h 50506"/>
                    <a:gd name="connsiteX5" fmla="*/ 0 w 8252"/>
                    <a:gd name="connsiteY5" fmla="*/ 0 h 50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252" h="50506">
                      <a:moveTo>
                        <a:pt x="2153" y="50507"/>
                      </a:moveTo>
                      <a:lnTo>
                        <a:pt x="2153" y="50507"/>
                      </a:lnTo>
                      <a:lnTo>
                        <a:pt x="5382" y="50507"/>
                      </a:lnTo>
                      <a:lnTo>
                        <a:pt x="5382" y="50507"/>
                      </a:lnTo>
                      <a:lnTo>
                        <a:pt x="82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E3595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7E332FD4-9A82-F645-9452-5BB53D99E307}"/>
                    </a:ext>
                  </a:extLst>
                </p:cNvPr>
                <p:cNvSpPr/>
                <p:nvPr/>
              </p:nvSpPr>
              <p:spPr>
                <a:xfrm>
                  <a:off x="8188985" y="4350455"/>
                  <a:ext cx="68210" cy="87675"/>
                </a:xfrm>
                <a:custGeom>
                  <a:avLst/>
                  <a:gdLst>
                    <a:gd name="connsiteX0" fmla="*/ 59923 w 68210"/>
                    <a:gd name="connsiteY0" fmla="*/ 2097 h 87675"/>
                    <a:gd name="connsiteX1" fmla="*/ 52746 w 68210"/>
                    <a:gd name="connsiteY1" fmla="*/ 14363 h 87675"/>
                    <a:gd name="connsiteX2" fmla="*/ 52746 w 68210"/>
                    <a:gd name="connsiteY2" fmla="*/ 16888 h 87675"/>
                    <a:gd name="connsiteX3" fmla="*/ 38394 w 68210"/>
                    <a:gd name="connsiteY3" fmla="*/ 37091 h 87675"/>
                    <a:gd name="connsiteX4" fmla="*/ 25117 w 68210"/>
                    <a:gd name="connsiteY4" fmla="*/ 42502 h 87675"/>
                    <a:gd name="connsiteX5" fmla="*/ 0 w 68210"/>
                    <a:gd name="connsiteY5" fmla="*/ 87598 h 87675"/>
                    <a:gd name="connsiteX6" fmla="*/ 47364 w 68210"/>
                    <a:gd name="connsiteY6" fmla="*/ 76053 h 87675"/>
                    <a:gd name="connsiteX7" fmla="*/ 62076 w 68210"/>
                    <a:gd name="connsiteY7" fmla="*/ 49718 h 87675"/>
                    <a:gd name="connsiteX8" fmla="*/ 62075 w 68210"/>
                    <a:gd name="connsiteY8" fmla="*/ 37091 h 87675"/>
                    <a:gd name="connsiteX9" fmla="*/ 64228 w 68210"/>
                    <a:gd name="connsiteY9" fmla="*/ 28793 h 87675"/>
                    <a:gd name="connsiteX10" fmla="*/ 68175 w 68210"/>
                    <a:gd name="connsiteY10" fmla="*/ 14363 h 87675"/>
                    <a:gd name="connsiteX11" fmla="*/ 59923 w 68210"/>
                    <a:gd name="connsiteY11" fmla="*/ 2097 h 87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8210" h="87675">
                      <a:moveTo>
                        <a:pt x="59923" y="2097"/>
                      </a:moveTo>
                      <a:cubicBezTo>
                        <a:pt x="59923" y="5705"/>
                        <a:pt x="52746" y="8230"/>
                        <a:pt x="52746" y="14363"/>
                      </a:cubicBezTo>
                      <a:cubicBezTo>
                        <a:pt x="52746" y="14363"/>
                        <a:pt x="52746" y="14363"/>
                        <a:pt x="52746" y="16888"/>
                      </a:cubicBezTo>
                      <a:cubicBezTo>
                        <a:pt x="48412" y="23934"/>
                        <a:pt x="43617" y="30683"/>
                        <a:pt x="38394" y="37091"/>
                      </a:cubicBezTo>
                      <a:cubicBezTo>
                        <a:pt x="34805" y="41420"/>
                        <a:pt x="29064" y="38895"/>
                        <a:pt x="25117" y="42502"/>
                      </a:cubicBezTo>
                      <a:cubicBezTo>
                        <a:pt x="13902" y="55745"/>
                        <a:pt x="5370" y="71064"/>
                        <a:pt x="0" y="87598"/>
                      </a:cubicBezTo>
                      <a:cubicBezTo>
                        <a:pt x="16553" y="88295"/>
                        <a:pt x="32966" y="84294"/>
                        <a:pt x="47364" y="76053"/>
                      </a:cubicBezTo>
                      <a:cubicBezTo>
                        <a:pt x="55863" y="69861"/>
                        <a:pt x="61239" y="60237"/>
                        <a:pt x="62076" y="49718"/>
                      </a:cubicBezTo>
                      <a:cubicBezTo>
                        <a:pt x="62075" y="46471"/>
                        <a:pt x="62075" y="41059"/>
                        <a:pt x="62075" y="37091"/>
                      </a:cubicBezTo>
                      <a:cubicBezTo>
                        <a:pt x="62058" y="34183"/>
                        <a:pt x="62800" y="31322"/>
                        <a:pt x="64228" y="28793"/>
                      </a:cubicBezTo>
                      <a:cubicBezTo>
                        <a:pt x="66411" y="24266"/>
                        <a:pt x="67748" y="19375"/>
                        <a:pt x="68175" y="14363"/>
                      </a:cubicBezTo>
                      <a:cubicBezTo>
                        <a:pt x="68893" y="4262"/>
                        <a:pt x="58487" y="-4036"/>
                        <a:pt x="59923" y="2097"/>
                      </a:cubicBezTo>
                      <a:close/>
                    </a:path>
                  </a:pathLst>
                </a:custGeom>
                <a:solidFill>
                  <a:srgbClr val="1E3595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E0A785C2-6B75-DE46-9667-DD16FA7DF8C1}"/>
                    </a:ext>
                  </a:extLst>
                </p:cNvPr>
                <p:cNvSpPr/>
                <p:nvPr/>
              </p:nvSpPr>
              <p:spPr>
                <a:xfrm>
                  <a:off x="8210514" y="4115170"/>
                  <a:ext cx="59563" cy="292028"/>
                </a:xfrm>
                <a:custGeom>
                  <a:avLst/>
                  <a:gdLst>
                    <a:gd name="connsiteX0" fmla="*/ 0 w 59563"/>
                    <a:gd name="connsiteY0" fmla="*/ 0 h 292028"/>
                    <a:gd name="connsiteX1" fmla="*/ 12917 w 59563"/>
                    <a:gd name="connsiteY1" fmla="*/ 221869 h 292028"/>
                    <a:gd name="connsiteX2" fmla="*/ 3947 w 59563"/>
                    <a:gd name="connsiteY2" fmla="*/ 277787 h 292028"/>
                    <a:gd name="connsiteX3" fmla="*/ 3947 w 59563"/>
                    <a:gd name="connsiteY3" fmla="*/ 288971 h 292028"/>
                    <a:gd name="connsiteX4" fmla="*/ 30499 w 59563"/>
                    <a:gd name="connsiteY4" fmla="*/ 288971 h 292028"/>
                    <a:gd name="connsiteX5" fmla="*/ 36241 w 59563"/>
                    <a:gd name="connsiteY5" fmla="*/ 275262 h 292028"/>
                    <a:gd name="connsiteX6" fmla="*/ 38752 w 59563"/>
                    <a:gd name="connsiteY6" fmla="*/ 251812 h 292028"/>
                    <a:gd name="connsiteX7" fmla="*/ 38752 w 59563"/>
                    <a:gd name="connsiteY7" fmla="*/ 247844 h 292028"/>
                    <a:gd name="connsiteX8" fmla="*/ 59564 w 59563"/>
                    <a:gd name="connsiteY8" fmla="*/ 110754 h 292028"/>
                    <a:gd name="connsiteX9" fmla="*/ 44852 w 59563"/>
                    <a:gd name="connsiteY9" fmla="*/ 2525 h 292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9563" h="292028">
                      <a:moveTo>
                        <a:pt x="0" y="0"/>
                      </a:moveTo>
                      <a:cubicBezTo>
                        <a:pt x="0" y="0"/>
                        <a:pt x="12917" y="203110"/>
                        <a:pt x="12917" y="221869"/>
                      </a:cubicBezTo>
                      <a:cubicBezTo>
                        <a:pt x="13698" y="240925"/>
                        <a:pt x="10647" y="259944"/>
                        <a:pt x="3947" y="277787"/>
                      </a:cubicBezTo>
                      <a:cubicBezTo>
                        <a:pt x="3947" y="280313"/>
                        <a:pt x="1435" y="286085"/>
                        <a:pt x="3947" y="288971"/>
                      </a:cubicBezTo>
                      <a:cubicBezTo>
                        <a:pt x="12334" y="293048"/>
                        <a:pt x="22113" y="293048"/>
                        <a:pt x="30499" y="288971"/>
                      </a:cubicBezTo>
                      <a:cubicBezTo>
                        <a:pt x="33991" y="285244"/>
                        <a:pt x="36029" y="280377"/>
                        <a:pt x="36241" y="275262"/>
                      </a:cubicBezTo>
                      <a:cubicBezTo>
                        <a:pt x="37628" y="267515"/>
                        <a:pt x="38467" y="259679"/>
                        <a:pt x="38752" y="251812"/>
                      </a:cubicBezTo>
                      <a:cubicBezTo>
                        <a:pt x="38752" y="251812"/>
                        <a:pt x="38752" y="249287"/>
                        <a:pt x="38752" y="247844"/>
                      </a:cubicBezTo>
                      <a:cubicBezTo>
                        <a:pt x="48738" y="202668"/>
                        <a:pt x="55691" y="156868"/>
                        <a:pt x="59564" y="110754"/>
                      </a:cubicBezTo>
                      <a:cubicBezTo>
                        <a:pt x="59351" y="74189"/>
                        <a:pt x="54406" y="37807"/>
                        <a:pt x="44852" y="2525"/>
                      </a:cubicBezTo>
                      <a:close/>
                    </a:path>
                  </a:pathLst>
                </a:custGeom>
                <a:solidFill>
                  <a:srgbClr val="F79D56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aphic 2">
                <a:extLst>
                  <a:ext uri="{FF2B5EF4-FFF2-40B4-BE49-F238E27FC236}">
                    <a16:creationId xmlns:a16="http://schemas.microsoft.com/office/drawing/2014/main" id="{8E861E00-601F-FB49-929E-A3BE361D7381}"/>
                  </a:ext>
                </a:extLst>
              </p:cNvPr>
              <p:cNvGrpSpPr/>
              <p:nvPr/>
            </p:nvGrpSpPr>
            <p:grpSpPr>
              <a:xfrm>
                <a:off x="8117580" y="4073683"/>
                <a:ext cx="81092" cy="324397"/>
                <a:chOff x="8117580" y="4073683"/>
                <a:chExt cx="81092" cy="324397"/>
              </a:xfrm>
              <a:solidFill>
                <a:schemeClr val="accent1"/>
              </a:solidFill>
            </p:grpSpPr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2CFC4948-3E08-2E4B-BC71-F51F3E0CACBE}"/>
                    </a:ext>
                  </a:extLst>
                </p:cNvPr>
                <p:cNvSpPr/>
                <p:nvPr/>
              </p:nvSpPr>
              <p:spPr>
                <a:xfrm>
                  <a:off x="8176068" y="4326217"/>
                  <a:ext cx="7894" cy="50506"/>
                </a:xfrm>
                <a:custGeom>
                  <a:avLst/>
                  <a:gdLst>
                    <a:gd name="connsiteX0" fmla="*/ 1435 w 7894"/>
                    <a:gd name="connsiteY0" fmla="*/ 50507 h 50506"/>
                    <a:gd name="connsiteX1" fmla="*/ 1435 w 7894"/>
                    <a:gd name="connsiteY1" fmla="*/ 50507 h 50506"/>
                    <a:gd name="connsiteX2" fmla="*/ 5023 w 7894"/>
                    <a:gd name="connsiteY2" fmla="*/ 50507 h 50506"/>
                    <a:gd name="connsiteX3" fmla="*/ 5023 w 7894"/>
                    <a:gd name="connsiteY3" fmla="*/ 50507 h 50506"/>
                    <a:gd name="connsiteX4" fmla="*/ 7894 w 7894"/>
                    <a:gd name="connsiteY4" fmla="*/ 0 h 50506"/>
                    <a:gd name="connsiteX5" fmla="*/ 0 w 7894"/>
                    <a:gd name="connsiteY5" fmla="*/ 0 h 50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894" h="50506">
                      <a:moveTo>
                        <a:pt x="1435" y="50507"/>
                      </a:moveTo>
                      <a:lnTo>
                        <a:pt x="1435" y="50507"/>
                      </a:lnTo>
                      <a:lnTo>
                        <a:pt x="5023" y="50507"/>
                      </a:lnTo>
                      <a:lnTo>
                        <a:pt x="5023" y="50507"/>
                      </a:lnTo>
                      <a:lnTo>
                        <a:pt x="789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E3595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5AAECAA5-FB33-1149-8C6B-DB9EB9A81D73}"/>
                    </a:ext>
                  </a:extLst>
                </p:cNvPr>
                <p:cNvSpPr/>
                <p:nvPr/>
              </p:nvSpPr>
              <p:spPr>
                <a:xfrm>
                  <a:off x="8117580" y="4309681"/>
                  <a:ext cx="67825" cy="88398"/>
                </a:xfrm>
                <a:custGeom>
                  <a:avLst/>
                  <a:gdLst>
                    <a:gd name="connsiteX0" fmla="*/ 59564 w 67825"/>
                    <a:gd name="connsiteY0" fmla="*/ 3187 h 88398"/>
                    <a:gd name="connsiteX1" fmla="*/ 52388 w 67825"/>
                    <a:gd name="connsiteY1" fmla="*/ 15453 h 88398"/>
                    <a:gd name="connsiteX2" fmla="*/ 52388 w 67825"/>
                    <a:gd name="connsiteY2" fmla="*/ 17618 h 88398"/>
                    <a:gd name="connsiteX3" fmla="*/ 38394 w 67825"/>
                    <a:gd name="connsiteY3" fmla="*/ 37820 h 88398"/>
                    <a:gd name="connsiteX4" fmla="*/ 24759 w 67825"/>
                    <a:gd name="connsiteY4" fmla="*/ 43593 h 88398"/>
                    <a:gd name="connsiteX5" fmla="*/ 0 w 67825"/>
                    <a:gd name="connsiteY5" fmla="*/ 88327 h 88398"/>
                    <a:gd name="connsiteX6" fmla="*/ 47364 w 67825"/>
                    <a:gd name="connsiteY6" fmla="*/ 77143 h 88398"/>
                    <a:gd name="connsiteX7" fmla="*/ 61717 w 67825"/>
                    <a:gd name="connsiteY7" fmla="*/ 50447 h 88398"/>
                    <a:gd name="connsiteX8" fmla="*/ 61717 w 67825"/>
                    <a:gd name="connsiteY8" fmla="*/ 37820 h 88398"/>
                    <a:gd name="connsiteX9" fmla="*/ 63870 w 67825"/>
                    <a:gd name="connsiteY9" fmla="*/ 29523 h 88398"/>
                    <a:gd name="connsiteX10" fmla="*/ 67817 w 67825"/>
                    <a:gd name="connsiteY10" fmla="*/ 15453 h 88398"/>
                    <a:gd name="connsiteX11" fmla="*/ 59564 w 67825"/>
                    <a:gd name="connsiteY11" fmla="*/ 3187 h 88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7825" h="88398">
                      <a:moveTo>
                        <a:pt x="59564" y="3187"/>
                      </a:moveTo>
                      <a:cubicBezTo>
                        <a:pt x="59564" y="6795"/>
                        <a:pt x="52388" y="8959"/>
                        <a:pt x="52388" y="15453"/>
                      </a:cubicBezTo>
                      <a:lnTo>
                        <a:pt x="52388" y="17618"/>
                      </a:lnTo>
                      <a:cubicBezTo>
                        <a:pt x="48287" y="24729"/>
                        <a:pt x="43606" y="31487"/>
                        <a:pt x="38394" y="37820"/>
                      </a:cubicBezTo>
                      <a:cubicBezTo>
                        <a:pt x="34805" y="42149"/>
                        <a:pt x="29064" y="37820"/>
                        <a:pt x="24759" y="43593"/>
                      </a:cubicBezTo>
                      <a:cubicBezTo>
                        <a:pt x="13712" y="56758"/>
                        <a:pt x="5305" y="71949"/>
                        <a:pt x="0" y="88327"/>
                      </a:cubicBezTo>
                      <a:cubicBezTo>
                        <a:pt x="16504" y="88983"/>
                        <a:pt x="32876" y="85117"/>
                        <a:pt x="47364" y="77143"/>
                      </a:cubicBezTo>
                      <a:cubicBezTo>
                        <a:pt x="56197" y="71135"/>
                        <a:pt x="61556" y="61169"/>
                        <a:pt x="61717" y="50447"/>
                      </a:cubicBezTo>
                      <a:cubicBezTo>
                        <a:pt x="61717" y="47561"/>
                        <a:pt x="61717" y="42149"/>
                        <a:pt x="61717" y="37820"/>
                      </a:cubicBezTo>
                      <a:cubicBezTo>
                        <a:pt x="62049" y="34968"/>
                        <a:pt x="62773" y="32175"/>
                        <a:pt x="63870" y="29523"/>
                      </a:cubicBezTo>
                      <a:cubicBezTo>
                        <a:pt x="66048" y="25122"/>
                        <a:pt x="67387" y="20350"/>
                        <a:pt x="67817" y="15453"/>
                      </a:cubicBezTo>
                      <a:cubicBezTo>
                        <a:pt x="68175" y="3187"/>
                        <a:pt x="58129" y="-4750"/>
                        <a:pt x="59564" y="3187"/>
                      </a:cubicBezTo>
                      <a:close/>
                    </a:path>
                  </a:pathLst>
                </a:custGeom>
                <a:solidFill>
                  <a:srgbClr val="1E3595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AC395FCA-3F6F-D14B-B01F-C3ECEBB7998B}"/>
                    </a:ext>
                  </a:extLst>
                </p:cNvPr>
                <p:cNvSpPr/>
                <p:nvPr/>
              </p:nvSpPr>
              <p:spPr>
                <a:xfrm>
                  <a:off x="8138751" y="4073683"/>
                  <a:ext cx="59922" cy="291562"/>
                </a:xfrm>
                <a:custGeom>
                  <a:avLst/>
                  <a:gdLst>
                    <a:gd name="connsiteX0" fmla="*/ 0 w 59922"/>
                    <a:gd name="connsiteY0" fmla="*/ 0 h 291562"/>
                    <a:gd name="connsiteX1" fmla="*/ 12559 w 59922"/>
                    <a:gd name="connsiteY1" fmla="*/ 221508 h 291562"/>
                    <a:gd name="connsiteX2" fmla="*/ 3588 w 59922"/>
                    <a:gd name="connsiteY2" fmla="*/ 277787 h 291562"/>
                    <a:gd name="connsiteX3" fmla="*/ 3588 w 59922"/>
                    <a:gd name="connsiteY3" fmla="*/ 288610 h 291562"/>
                    <a:gd name="connsiteX4" fmla="*/ 30499 w 59922"/>
                    <a:gd name="connsiteY4" fmla="*/ 288610 h 291562"/>
                    <a:gd name="connsiteX5" fmla="*/ 35882 w 59922"/>
                    <a:gd name="connsiteY5" fmla="*/ 274540 h 291562"/>
                    <a:gd name="connsiteX6" fmla="*/ 38752 w 59922"/>
                    <a:gd name="connsiteY6" fmla="*/ 251091 h 291562"/>
                    <a:gd name="connsiteX7" fmla="*/ 38752 w 59922"/>
                    <a:gd name="connsiteY7" fmla="*/ 247122 h 291562"/>
                    <a:gd name="connsiteX8" fmla="*/ 59923 w 59922"/>
                    <a:gd name="connsiteY8" fmla="*/ 110393 h 291562"/>
                    <a:gd name="connsiteX9" fmla="*/ 44852 w 59922"/>
                    <a:gd name="connsiteY9" fmla="*/ 2164 h 29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9922" h="291562">
                      <a:moveTo>
                        <a:pt x="0" y="0"/>
                      </a:moveTo>
                      <a:cubicBezTo>
                        <a:pt x="0" y="0"/>
                        <a:pt x="12559" y="202748"/>
                        <a:pt x="12559" y="221508"/>
                      </a:cubicBezTo>
                      <a:cubicBezTo>
                        <a:pt x="13481" y="240690"/>
                        <a:pt x="10426" y="259855"/>
                        <a:pt x="3588" y="277787"/>
                      </a:cubicBezTo>
                      <a:cubicBezTo>
                        <a:pt x="3588" y="279952"/>
                        <a:pt x="1435" y="285724"/>
                        <a:pt x="3588" y="288610"/>
                      </a:cubicBezTo>
                      <a:cubicBezTo>
                        <a:pt x="12131" y="292547"/>
                        <a:pt x="21956" y="292547"/>
                        <a:pt x="30499" y="288610"/>
                      </a:cubicBezTo>
                      <a:cubicBezTo>
                        <a:pt x="33739" y="284617"/>
                        <a:pt x="35625" y="279687"/>
                        <a:pt x="35882" y="274540"/>
                      </a:cubicBezTo>
                      <a:cubicBezTo>
                        <a:pt x="37389" y="266802"/>
                        <a:pt x="38348" y="258966"/>
                        <a:pt x="38752" y="251091"/>
                      </a:cubicBezTo>
                      <a:lnTo>
                        <a:pt x="38752" y="247122"/>
                      </a:lnTo>
                      <a:cubicBezTo>
                        <a:pt x="49081" y="202119"/>
                        <a:pt x="56156" y="156424"/>
                        <a:pt x="59923" y="110393"/>
                      </a:cubicBezTo>
                      <a:cubicBezTo>
                        <a:pt x="59723" y="73803"/>
                        <a:pt x="54654" y="37403"/>
                        <a:pt x="44852" y="2164"/>
                      </a:cubicBezTo>
                      <a:close/>
                    </a:path>
                  </a:pathLst>
                </a:custGeom>
                <a:solidFill>
                  <a:srgbClr val="F79D56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A2CFE8A-9554-A64B-B26F-CDB11351CE4D}"/>
                  </a:ext>
                </a:extLst>
              </p:cNvPr>
              <p:cNvSpPr/>
              <p:nvPr/>
            </p:nvSpPr>
            <p:spPr>
              <a:xfrm>
                <a:off x="8113992" y="3936593"/>
                <a:ext cx="193043" cy="208626"/>
              </a:xfrm>
              <a:custGeom>
                <a:avLst/>
                <a:gdLst>
                  <a:gd name="connsiteX0" fmla="*/ 18659 w 193043"/>
                  <a:gd name="connsiteY0" fmla="*/ 0 h 208626"/>
                  <a:gd name="connsiteX1" fmla="*/ 0 w 193043"/>
                  <a:gd name="connsiteY1" fmla="*/ 159818 h 208626"/>
                  <a:gd name="connsiteX2" fmla="*/ 193044 w 193043"/>
                  <a:gd name="connsiteY2" fmla="*/ 203109 h 208626"/>
                  <a:gd name="connsiteX3" fmla="*/ 163980 w 193043"/>
                  <a:gd name="connsiteY3" fmla="*/ 22728 h 208626"/>
                  <a:gd name="connsiteX4" fmla="*/ 18658 w 193043"/>
                  <a:gd name="connsiteY4" fmla="*/ 0 h 208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043" h="208626">
                    <a:moveTo>
                      <a:pt x="18659" y="0"/>
                    </a:moveTo>
                    <a:lnTo>
                      <a:pt x="0" y="159818"/>
                    </a:lnTo>
                    <a:cubicBezTo>
                      <a:pt x="54818" y="202232"/>
                      <a:pt x="125495" y="218081"/>
                      <a:pt x="193044" y="203109"/>
                    </a:cubicBezTo>
                    <a:lnTo>
                      <a:pt x="163980" y="22728"/>
                    </a:lnTo>
                    <a:cubicBezTo>
                      <a:pt x="114440" y="34375"/>
                      <a:pt x="62338" y="26226"/>
                      <a:pt x="18658" y="0"/>
                    </a:cubicBez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A5EA7FA-398A-9840-BD3D-438F31B7032A}"/>
                  </a:ext>
                </a:extLst>
              </p:cNvPr>
              <p:cNvSpPr/>
              <p:nvPr/>
            </p:nvSpPr>
            <p:spPr>
              <a:xfrm>
                <a:off x="8126192" y="3697407"/>
                <a:ext cx="165773" cy="311792"/>
              </a:xfrm>
              <a:custGeom>
                <a:avLst/>
                <a:gdLst>
                  <a:gd name="connsiteX0" fmla="*/ 165774 w 165773"/>
                  <a:gd name="connsiteY0" fmla="*/ 55197 h 311792"/>
                  <a:gd name="connsiteX1" fmla="*/ 113028 w 165773"/>
                  <a:gd name="connsiteY1" fmla="*/ 3608 h 311792"/>
                  <a:gd name="connsiteX2" fmla="*/ 70687 w 165773"/>
                  <a:gd name="connsiteY2" fmla="*/ 0 h 311792"/>
                  <a:gd name="connsiteX3" fmla="*/ 30499 w 165773"/>
                  <a:gd name="connsiteY3" fmla="*/ 12987 h 311792"/>
                  <a:gd name="connsiteX4" fmla="*/ 24400 w 165773"/>
                  <a:gd name="connsiteY4" fmla="*/ 36076 h 311792"/>
                  <a:gd name="connsiteX5" fmla="*/ 1435 w 165773"/>
                  <a:gd name="connsiteY5" fmla="*/ 94159 h 311792"/>
                  <a:gd name="connsiteX6" fmla="*/ 16864 w 165773"/>
                  <a:gd name="connsiteY6" fmla="*/ 146830 h 311792"/>
                  <a:gd name="connsiteX7" fmla="*/ 0 w 165773"/>
                  <a:gd name="connsiteY7" fmla="*/ 269490 h 311792"/>
                  <a:gd name="connsiteX8" fmla="*/ 163621 w 165773"/>
                  <a:gd name="connsiteY8" fmla="*/ 305566 h 311792"/>
                  <a:gd name="connsiteX9" fmla="*/ 149268 w 165773"/>
                  <a:gd name="connsiteY9" fmla="*/ 191565 h 311792"/>
                  <a:gd name="connsiteX10" fmla="*/ 165774 w 165773"/>
                  <a:gd name="connsiteY10" fmla="*/ 55197 h 31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773" h="311792">
                    <a:moveTo>
                      <a:pt x="165774" y="55197"/>
                    </a:moveTo>
                    <a:cubicBezTo>
                      <a:pt x="165774" y="5051"/>
                      <a:pt x="113028" y="3608"/>
                      <a:pt x="113028" y="3608"/>
                    </a:cubicBezTo>
                    <a:lnTo>
                      <a:pt x="70687" y="0"/>
                    </a:lnTo>
                    <a:cubicBezTo>
                      <a:pt x="57003" y="3368"/>
                      <a:pt x="43573" y="7708"/>
                      <a:pt x="30499" y="12987"/>
                    </a:cubicBezTo>
                    <a:cubicBezTo>
                      <a:pt x="28347" y="12987"/>
                      <a:pt x="27270" y="22007"/>
                      <a:pt x="24400" y="36076"/>
                    </a:cubicBezTo>
                    <a:cubicBezTo>
                      <a:pt x="12756" y="53592"/>
                      <a:pt x="4930" y="73386"/>
                      <a:pt x="1435" y="94159"/>
                    </a:cubicBezTo>
                    <a:cubicBezTo>
                      <a:pt x="4011" y="112375"/>
                      <a:pt x="9209" y="130118"/>
                      <a:pt x="16864" y="146830"/>
                    </a:cubicBezTo>
                    <a:lnTo>
                      <a:pt x="0" y="269490"/>
                    </a:lnTo>
                    <a:cubicBezTo>
                      <a:pt x="0" y="269490"/>
                      <a:pt x="87551" y="331180"/>
                      <a:pt x="163621" y="305566"/>
                    </a:cubicBezTo>
                    <a:cubicBezTo>
                      <a:pt x="154988" y="268156"/>
                      <a:pt x="150179" y="229958"/>
                      <a:pt x="149268" y="191565"/>
                    </a:cubicBezTo>
                    <a:cubicBezTo>
                      <a:pt x="158956" y="126267"/>
                      <a:pt x="165774" y="74317"/>
                      <a:pt x="165774" y="55197"/>
                    </a:cubicBezTo>
                    <a:close/>
                  </a:path>
                </a:pathLst>
              </a:custGeom>
              <a:solidFill>
                <a:srgbClr val="CBCCD0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5305097-08D6-864B-A9AB-A9DBAF0A2175}"/>
                  </a:ext>
                </a:extLst>
              </p:cNvPr>
              <p:cNvSpPr/>
              <p:nvPr/>
            </p:nvSpPr>
            <p:spPr>
              <a:xfrm>
                <a:off x="8160280" y="3724266"/>
                <a:ext cx="146636" cy="259947"/>
              </a:xfrm>
              <a:custGeom>
                <a:avLst/>
                <a:gdLst>
                  <a:gd name="connsiteX0" fmla="*/ 109440 w 146636"/>
                  <a:gd name="connsiteY0" fmla="*/ 559 h 259947"/>
                  <a:gd name="connsiteX1" fmla="*/ 84322 w 146636"/>
                  <a:gd name="connsiteY1" fmla="*/ 47098 h 259947"/>
                  <a:gd name="connsiteX2" fmla="*/ 95445 w 146636"/>
                  <a:gd name="connsiteY2" fmla="*/ 176251 h 259947"/>
                  <a:gd name="connsiteX3" fmla="*/ 0 w 146636"/>
                  <a:gd name="connsiteY3" fmla="*/ 212327 h 259947"/>
                  <a:gd name="connsiteX4" fmla="*/ 6459 w 146636"/>
                  <a:gd name="connsiteY4" fmla="*/ 259948 h 259947"/>
                  <a:gd name="connsiteX5" fmla="*/ 139939 w 146636"/>
                  <a:gd name="connsiteY5" fmla="*/ 211606 h 259947"/>
                  <a:gd name="connsiteX6" fmla="*/ 139939 w 146636"/>
                  <a:gd name="connsiteY6" fmla="*/ 44573 h 259947"/>
                  <a:gd name="connsiteX7" fmla="*/ 109440 w 146636"/>
                  <a:gd name="connsiteY7" fmla="*/ 559 h 259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636" h="259947">
                    <a:moveTo>
                      <a:pt x="109440" y="559"/>
                    </a:moveTo>
                    <a:cubicBezTo>
                      <a:pt x="97240" y="-4131"/>
                      <a:pt x="87193" y="21484"/>
                      <a:pt x="84322" y="47098"/>
                    </a:cubicBezTo>
                    <a:cubicBezTo>
                      <a:pt x="84726" y="90372"/>
                      <a:pt x="88445" y="133551"/>
                      <a:pt x="95445" y="176251"/>
                    </a:cubicBezTo>
                    <a:lnTo>
                      <a:pt x="0" y="212327"/>
                    </a:lnTo>
                    <a:lnTo>
                      <a:pt x="6459" y="259948"/>
                    </a:lnTo>
                    <a:cubicBezTo>
                      <a:pt x="6459" y="259948"/>
                      <a:pt x="131328" y="223871"/>
                      <a:pt x="139939" y="211606"/>
                    </a:cubicBezTo>
                    <a:cubicBezTo>
                      <a:pt x="148869" y="156290"/>
                      <a:pt x="148869" y="99888"/>
                      <a:pt x="139939" y="44573"/>
                    </a:cubicBezTo>
                    <a:cubicBezTo>
                      <a:pt x="132763" y="13908"/>
                      <a:pt x="121639" y="4889"/>
                      <a:pt x="109440" y="559"/>
                    </a:cubicBezTo>
                    <a:close/>
                  </a:path>
                </a:pathLst>
              </a:custGeom>
              <a:solidFill>
                <a:srgbClr val="CBCCD0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20FC5BE-F24C-DF44-A6CC-A36B3B0775CE}"/>
                  </a:ext>
                </a:extLst>
              </p:cNvPr>
              <p:cNvSpPr/>
              <p:nvPr/>
            </p:nvSpPr>
            <p:spPr>
              <a:xfrm>
                <a:off x="8032003" y="3912422"/>
                <a:ext cx="53702" cy="32205"/>
              </a:xfrm>
              <a:custGeom>
                <a:avLst/>
                <a:gdLst>
                  <a:gd name="connsiteX0" fmla="*/ 52208 w 53702"/>
                  <a:gd name="connsiteY0" fmla="*/ 15873 h 32205"/>
                  <a:gd name="connsiteX1" fmla="*/ 27808 w 53702"/>
                  <a:gd name="connsiteY1" fmla="*/ 1082 h 32205"/>
                  <a:gd name="connsiteX2" fmla="*/ 21350 w 53702"/>
                  <a:gd name="connsiteY2" fmla="*/ 1082 h 32205"/>
                  <a:gd name="connsiteX3" fmla="*/ 1615 w 53702"/>
                  <a:gd name="connsiteY3" fmla="*/ 12266 h 32205"/>
                  <a:gd name="connsiteX4" fmla="*/ 1615 w 53702"/>
                  <a:gd name="connsiteY4" fmla="*/ 16595 h 32205"/>
                  <a:gd name="connsiteX5" fmla="*/ 26014 w 53702"/>
                  <a:gd name="connsiteY5" fmla="*/ 31386 h 32205"/>
                  <a:gd name="connsiteX6" fmla="*/ 32832 w 53702"/>
                  <a:gd name="connsiteY6" fmla="*/ 31386 h 32205"/>
                  <a:gd name="connsiteX7" fmla="*/ 52567 w 53702"/>
                  <a:gd name="connsiteY7" fmla="*/ 19842 h 32205"/>
                  <a:gd name="connsiteX8" fmla="*/ 53447 w 53702"/>
                  <a:gd name="connsiteY8" fmla="*/ 16911 h 32205"/>
                  <a:gd name="connsiteX9" fmla="*/ 52208 w 53702"/>
                  <a:gd name="connsiteY9" fmla="*/ 15873 h 32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702" h="32205">
                    <a:moveTo>
                      <a:pt x="52208" y="15873"/>
                    </a:moveTo>
                    <a:lnTo>
                      <a:pt x="27808" y="1082"/>
                    </a:lnTo>
                    <a:cubicBezTo>
                      <a:pt x="25895" y="-361"/>
                      <a:pt x="23264" y="-361"/>
                      <a:pt x="21350" y="1082"/>
                    </a:cubicBezTo>
                    <a:lnTo>
                      <a:pt x="1615" y="12266"/>
                    </a:lnTo>
                    <a:cubicBezTo>
                      <a:pt x="-538" y="12266"/>
                      <a:pt x="-538" y="15513"/>
                      <a:pt x="1615" y="16595"/>
                    </a:cubicBezTo>
                    <a:lnTo>
                      <a:pt x="26014" y="31386"/>
                    </a:lnTo>
                    <a:cubicBezTo>
                      <a:pt x="28157" y="32479"/>
                      <a:pt x="30689" y="32479"/>
                      <a:pt x="32832" y="31386"/>
                    </a:cubicBezTo>
                    <a:lnTo>
                      <a:pt x="52567" y="19842"/>
                    </a:lnTo>
                    <a:cubicBezTo>
                      <a:pt x="53615" y="19277"/>
                      <a:pt x="54009" y="17965"/>
                      <a:pt x="53447" y="16911"/>
                    </a:cubicBezTo>
                    <a:cubicBezTo>
                      <a:pt x="53183" y="16417"/>
                      <a:pt x="52739" y="16045"/>
                      <a:pt x="52208" y="15873"/>
                    </a:cubicBezTo>
                    <a:close/>
                  </a:path>
                </a:pathLst>
              </a:custGeom>
              <a:solidFill>
                <a:srgbClr val="9EAAD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9CE4C26-D739-8443-AA58-C844B765F185}"/>
                  </a:ext>
                </a:extLst>
              </p:cNvPr>
              <p:cNvSpPr/>
              <p:nvPr/>
            </p:nvSpPr>
            <p:spPr>
              <a:xfrm>
                <a:off x="7963648" y="3833062"/>
                <a:ext cx="255705" cy="151615"/>
              </a:xfrm>
              <a:custGeom>
                <a:avLst/>
                <a:gdLst>
                  <a:gd name="connsiteX0" fmla="*/ 254402 w 255705"/>
                  <a:gd name="connsiteY0" fmla="*/ 87297 h 151615"/>
                  <a:gd name="connsiteX1" fmla="*/ 110875 w 255705"/>
                  <a:gd name="connsiteY1" fmla="*/ 1074 h 151615"/>
                  <a:gd name="connsiteX2" fmla="*/ 103339 w 255705"/>
                  <a:gd name="connsiteY2" fmla="*/ 1074 h 151615"/>
                  <a:gd name="connsiteX3" fmla="*/ 2153 w 255705"/>
                  <a:gd name="connsiteY3" fmla="*/ 59878 h 151615"/>
                  <a:gd name="connsiteX4" fmla="*/ 0 w 255705"/>
                  <a:gd name="connsiteY4" fmla="*/ 62043 h 151615"/>
                  <a:gd name="connsiteX5" fmla="*/ 2153 w 255705"/>
                  <a:gd name="connsiteY5" fmla="*/ 64207 h 151615"/>
                  <a:gd name="connsiteX6" fmla="*/ 145680 w 255705"/>
                  <a:gd name="connsiteY6" fmla="*/ 150791 h 151615"/>
                  <a:gd name="connsiteX7" fmla="*/ 152856 w 255705"/>
                  <a:gd name="connsiteY7" fmla="*/ 150791 h 151615"/>
                  <a:gd name="connsiteX8" fmla="*/ 254043 w 255705"/>
                  <a:gd name="connsiteY8" fmla="*/ 91986 h 151615"/>
                  <a:gd name="connsiteX9" fmla="*/ 254402 w 255705"/>
                  <a:gd name="connsiteY9" fmla="*/ 87297 h 151615"/>
                  <a:gd name="connsiteX10" fmla="*/ 120563 w 255705"/>
                  <a:gd name="connsiteY10" fmla="*/ 99201 h 151615"/>
                  <a:gd name="connsiteX11" fmla="*/ 100828 w 255705"/>
                  <a:gd name="connsiteY11" fmla="*/ 110746 h 151615"/>
                  <a:gd name="connsiteX12" fmla="*/ 94010 w 255705"/>
                  <a:gd name="connsiteY12" fmla="*/ 110746 h 151615"/>
                  <a:gd name="connsiteX13" fmla="*/ 69611 w 255705"/>
                  <a:gd name="connsiteY13" fmla="*/ 95955 h 151615"/>
                  <a:gd name="connsiteX14" fmla="*/ 69611 w 255705"/>
                  <a:gd name="connsiteY14" fmla="*/ 91625 h 151615"/>
                  <a:gd name="connsiteX15" fmla="*/ 89346 w 255705"/>
                  <a:gd name="connsiteY15" fmla="*/ 80442 h 151615"/>
                  <a:gd name="connsiteX16" fmla="*/ 95804 w 255705"/>
                  <a:gd name="connsiteY16" fmla="*/ 80442 h 151615"/>
                  <a:gd name="connsiteX17" fmla="*/ 120204 w 255705"/>
                  <a:gd name="connsiteY17" fmla="*/ 95233 h 151615"/>
                  <a:gd name="connsiteX18" fmla="*/ 121595 w 255705"/>
                  <a:gd name="connsiteY18" fmla="*/ 97956 h 151615"/>
                  <a:gd name="connsiteX19" fmla="*/ 120563 w 255705"/>
                  <a:gd name="connsiteY19" fmla="*/ 99201 h 151615"/>
                  <a:gd name="connsiteX20" fmla="*/ 182638 w 255705"/>
                  <a:gd name="connsiteY20" fmla="*/ 123373 h 151615"/>
                  <a:gd name="connsiteX21" fmla="*/ 52029 w 255705"/>
                  <a:gd name="connsiteY21" fmla="*/ 42923 h 151615"/>
                  <a:gd name="connsiteX22" fmla="*/ 104775 w 255705"/>
                  <a:gd name="connsiteY22" fmla="*/ 11897 h 151615"/>
                  <a:gd name="connsiteX23" fmla="*/ 237179 w 255705"/>
                  <a:gd name="connsiteY23" fmla="*/ 92347 h 15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705" h="151615">
                    <a:moveTo>
                      <a:pt x="254402" y="87297"/>
                    </a:moveTo>
                    <a:lnTo>
                      <a:pt x="110875" y="1074"/>
                    </a:lnTo>
                    <a:cubicBezTo>
                      <a:pt x="108565" y="-358"/>
                      <a:pt x="105649" y="-358"/>
                      <a:pt x="103339" y="1074"/>
                    </a:cubicBezTo>
                    <a:lnTo>
                      <a:pt x="2153" y="59878"/>
                    </a:lnTo>
                    <a:cubicBezTo>
                      <a:pt x="964" y="59878"/>
                      <a:pt x="0" y="60848"/>
                      <a:pt x="0" y="62043"/>
                    </a:cubicBezTo>
                    <a:cubicBezTo>
                      <a:pt x="0" y="63238"/>
                      <a:pt x="964" y="64207"/>
                      <a:pt x="2153" y="64207"/>
                    </a:cubicBezTo>
                    <a:lnTo>
                      <a:pt x="145680" y="150791"/>
                    </a:lnTo>
                    <a:cubicBezTo>
                      <a:pt x="147947" y="151891"/>
                      <a:pt x="150590" y="151891"/>
                      <a:pt x="152856" y="150791"/>
                    </a:cubicBezTo>
                    <a:lnTo>
                      <a:pt x="254043" y="91986"/>
                    </a:lnTo>
                    <a:cubicBezTo>
                      <a:pt x="256196" y="90543"/>
                      <a:pt x="256196" y="88740"/>
                      <a:pt x="254402" y="87297"/>
                    </a:cubicBezTo>
                    <a:close/>
                    <a:moveTo>
                      <a:pt x="120563" y="99201"/>
                    </a:moveTo>
                    <a:lnTo>
                      <a:pt x="100828" y="110746"/>
                    </a:lnTo>
                    <a:cubicBezTo>
                      <a:pt x="98685" y="111839"/>
                      <a:pt x="96153" y="111839"/>
                      <a:pt x="94010" y="110746"/>
                    </a:cubicBezTo>
                    <a:lnTo>
                      <a:pt x="69611" y="95955"/>
                    </a:lnTo>
                    <a:cubicBezTo>
                      <a:pt x="69611" y="95955"/>
                      <a:pt x="69611" y="93069"/>
                      <a:pt x="69611" y="91625"/>
                    </a:cubicBezTo>
                    <a:lnTo>
                      <a:pt x="89346" y="80442"/>
                    </a:lnTo>
                    <a:cubicBezTo>
                      <a:pt x="91259" y="78999"/>
                      <a:pt x="93891" y="78999"/>
                      <a:pt x="95804" y="80442"/>
                    </a:cubicBezTo>
                    <a:lnTo>
                      <a:pt x="120204" y="95233"/>
                    </a:lnTo>
                    <a:cubicBezTo>
                      <a:pt x="121336" y="95599"/>
                      <a:pt x="121959" y="96818"/>
                      <a:pt x="121595" y="97956"/>
                    </a:cubicBezTo>
                    <a:cubicBezTo>
                      <a:pt x="121424" y="98490"/>
                      <a:pt x="121054" y="98936"/>
                      <a:pt x="120563" y="99201"/>
                    </a:cubicBezTo>
                    <a:close/>
                    <a:moveTo>
                      <a:pt x="182638" y="123373"/>
                    </a:moveTo>
                    <a:lnTo>
                      <a:pt x="52029" y="42923"/>
                    </a:lnTo>
                    <a:lnTo>
                      <a:pt x="104775" y="11897"/>
                    </a:lnTo>
                    <a:lnTo>
                      <a:pt x="237179" y="92347"/>
                    </a:lnTo>
                    <a:close/>
                  </a:path>
                </a:pathLst>
              </a:custGeom>
              <a:solidFill>
                <a:srgbClr val="F7F7F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5D17C8DA-6C2B-034B-8198-E829AE235918}"/>
                  </a:ext>
                </a:extLst>
              </p:cNvPr>
              <p:cNvSpPr/>
              <p:nvPr/>
            </p:nvSpPr>
            <p:spPr>
              <a:xfrm>
                <a:off x="7966518" y="3897270"/>
                <a:ext cx="252491" cy="93076"/>
              </a:xfrm>
              <a:custGeom>
                <a:avLst/>
                <a:gdLst>
                  <a:gd name="connsiteX0" fmla="*/ 251173 w 252491"/>
                  <a:gd name="connsiteY0" fmla="*/ 27779 h 93076"/>
                  <a:gd name="connsiteX1" fmla="*/ 149986 w 252491"/>
                  <a:gd name="connsiteY1" fmla="*/ 86583 h 93076"/>
                  <a:gd name="connsiteX2" fmla="*/ 143527 w 252491"/>
                  <a:gd name="connsiteY2" fmla="*/ 86583 h 93076"/>
                  <a:gd name="connsiteX3" fmla="*/ 143527 w 252491"/>
                  <a:gd name="connsiteY3" fmla="*/ 86583 h 93076"/>
                  <a:gd name="connsiteX4" fmla="*/ 0 w 252491"/>
                  <a:gd name="connsiteY4" fmla="*/ 0 h 93076"/>
                  <a:gd name="connsiteX5" fmla="*/ 0 w 252491"/>
                  <a:gd name="connsiteY5" fmla="*/ 0 h 93076"/>
                  <a:gd name="connsiteX6" fmla="*/ 0 w 252491"/>
                  <a:gd name="connsiteY6" fmla="*/ 0 h 93076"/>
                  <a:gd name="connsiteX7" fmla="*/ 0 w 252491"/>
                  <a:gd name="connsiteY7" fmla="*/ 0 h 93076"/>
                  <a:gd name="connsiteX8" fmla="*/ 0 w 252491"/>
                  <a:gd name="connsiteY8" fmla="*/ 6494 h 93076"/>
                  <a:gd name="connsiteX9" fmla="*/ 0 w 252491"/>
                  <a:gd name="connsiteY9" fmla="*/ 6494 h 93076"/>
                  <a:gd name="connsiteX10" fmla="*/ 143527 w 252491"/>
                  <a:gd name="connsiteY10" fmla="*/ 93077 h 93076"/>
                  <a:gd name="connsiteX11" fmla="*/ 151062 w 252491"/>
                  <a:gd name="connsiteY11" fmla="*/ 93077 h 93076"/>
                  <a:gd name="connsiteX12" fmla="*/ 252249 w 252491"/>
                  <a:gd name="connsiteY12" fmla="*/ 34272 h 93076"/>
                  <a:gd name="connsiteX13" fmla="*/ 252249 w 252491"/>
                  <a:gd name="connsiteY13" fmla="*/ 32108 h 93076"/>
                  <a:gd name="connsiteX14" fmla="*/ 252249 w 252491"/>
                  <a:gd name="connsiteY14" fmla="*/ 24892 h 93076"/>
                  <a:gd name="connsiteX15" fmla="*/ 251173 w 252491"/>
                  <a:gd name="connsiteY15" fmla="*/ 27779 h 9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491" h="93076">
                    <a:moveTo>
                      <a:pt x="251173" y="27779"/>
                    </a:moveTo>
                    <a:lnTo>
                      <a:pt x="149986" y="86583"/>
                    </a:lnTo>
                    <a:lnTo>
                      <a:pt x="143527" y="86583"/>
                    </a:lnTo>
                    <a:cubicBezTo>
                      <a:pt x="143527" y="86583"/>
                      <a:pt x="143527" y="86583"/>
                      <a:pt x="143527" y="86583"/>
                    </a:cubicBez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494"/>
                    </a:lnTo>
                    <a:lnTo>
                      <a:pt x="0" y="6494"/>
                    </a:lnTo>
                    <a:lnTo>
                      <a:pt x="143527" y="93077"/>
                    </a:lnTo>
                    <a:lnTo>
                      <a:pt x="151062" y="93077"/>
                    </a:lnTo>
                    <a:lnTo>
                      <a:pt x="252249" y="34272"/>
                    </a:lnTo>
                    <a:cubicBezTo>
                      <a:pt x="252572" y="33587"/>
                      <a:pt x="252572" y="32793"/>
                      <a:pt x="252249" y="32108"/>
                    </a:cubicBezTo>
                    <a:lnTo>
                      <a:pt x="252249" y="24892"/>
                    </a:lnTo>
                    <a:cubicBezTo>
                      <a:pt x="252249" y="24892"/>
                      <a:pt x="252249" y="27057"/>
                      <a:pt x="251173" y="27779"/>
                    </a:cubicBezTo>
                    <a:close/>
                  </a:path>
                </a:pathLst>
              </a:custGeom>
              <a:solidFill>
                <a:srgbClr val="9EAAD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8AE7741-FADE-B64A-8156-EC193AAD4796}"/>
                  </a:ext>
                </a:extLst>
              </p:cNvPr>
              <p:cNvSpPr/>
              <p:nvPr/>
            </p:nvSpPr>
            <p:spPr>
              <a:xfrm>
                <a:off x="8011012" y="3842073"/>
                <a:ext cx="192685" cy="115805"/>
              </a:xfrm>
              <a:custGeom>
                <a:avLst/>
                <a:gdLst>
                  <a:gd name="connsiteX0" fmla="*/ 0 w 192685"/>
                  <a:gd name="connsiteY0" fmla="*/ 31747 h 115805"/>
                  <a:gd name="connsiteX1" fmla="*/ 137786 w 192685"/>
                  <a:gd name="connsiteY1" fmla="*/ 115805 h 115805"/>
                  <a:gd name="connsiteX2" fmla="*/ 192685 w 192685"/>
                  <a:gd name="connsiteY2" fmla="*/ 83697 h 115805"/>
                  <a:gd name="connsiteX3" fmla="*/ 55258 w 192685"/>
                  <a:gd name="connsiteY3" fmla="*/ 0 h 115805"/>
                  <a:gd name="connsiteX4" fmla="*/ 0 w 192685"/>
                  <a:gd name="connsiteY4" fmla="*/ 31747 h 115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685" h="115805">
                    <a:moveTo>
                      <a:pt x="0" y="31747"/>
                    </a:moveTo>
                    <a:lnTo>
                      <a:pt x="137786" y="115805"/>
                    </a:lnTo>
                    <a:lnTo>
                      <a:pt x="192685" y="83697"/>
                    </a:lnTo>
                    <a:lnTo>
                      <a:pt x="55258" y="0"/>
                    </a:lnTo>
                    <a:lnTo>
                      <a:pt x="0" y="31747"/>
                    </a:lnTo>
                    <a:close/>
                  </a:path>
                </a:pathLst>
              </a:custGeom>
              <a:solidFill>
                <a:srgbClr val="9EAAD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94C1634C-C3AF-B04F-AFF2-C956AF9B0673}"/>
                  </a:ext>
                </a:extLst>
              </p:cNvPr>
              <p:cNvSpPr/>
              <p:nvPr/>
            </p:nvSpPr>
            <p:spPr>
              <a:xfrm>
                <a:off x="8026441" y="3846041"/>
                <a:ext cx="168644" cy="94159"/>
              </a:xfrm>
              <a:custGeom>
                <a:avLst/>
                <a:gdLst>
                  <a:gd name="connsiteX0" fmla="*/ 168644 w 168644"/>
                  <a:gd name="connsiteY0" fmla="*/ 80450 h 94159"/>
                  <a:gd name="connsiteX1" fmla="*/ 166492 w 168644"/>
                  <a:gd name="connsiteY1" fmla="*/ 80450 h 94159"/>
                  <a:gd name="connsiteX2" fmla="*/ 160391 w 168644"/>
                  <a:gd name="connsiteY2" fmla="*/ 76482 h 94159"/>
                  <a:gd name="connsiteX3" fmla="*/ 160391 w 168644"/>
                  <a:gd name="connsiteY3" fmla="*/ 76482 h 94159"/>
                  <a:gd name="connsiteX4" fmla="*/ 164697 w 168644"/>
                  <a:gd name="connsiteY4" fmla="*/ 73956 h 94159"/>
                  <a:gd name="connsiteX5" fmla="*/ 164697 w 168644"/>
                  <a:gd name="connsiteY5" fmla="*/ 73956 h 94159"/>
                  <a:gd name="connsiteX6" fmla="*/ 164697 w 168644"/>
                  <a:gd name="connsiteY6" fmla="*/ 73956 h 94159"/>
                  <a:gd name="connsiteX7" fmla="*/ 159674 w 168644"/>
                  <a:gd name="connsiteY7" fmla="*/ 76843 h 94159"/>
                  <a:gd name="connsiteX8" fmla="*/ 159674 w 168644"/>
                  <a:gd name="connsiteY8" fmla="*/ 76843 h 94159"/>
                  <a:gd name="connsiteX9" fmla="*/ 153215 w 168644"/>
                  <a:gd name="connsiteY9" fmla="*/ 73235 h 94159"/>
                  <a:gd name="connsiteX10" fmla="*/ 153215 w 168644"/>
                  <a:gd name="connsiteY10" fmla="*/ 73235 h 94159"/>
                  <a:gd name="connsiteX11" fmla="*/ 157521 w 168644"/>
                  <a:gd name="connsiteY11" fmla="*/ 70709 h 94159"/>
                  <a:gd name="connsiteX12" fmla="*/ 157521 w 168644"/>
                  <a:gd name="connsiteY12" fmla="*/ 70709 h 94159"/>
                  <a:gd name="connsiteX13" fmla="*/ 157521 w 168644"/>
                  <a:gd name="connsiteY13" fmla="*/ 70709 h 94159"/>
                  <a:gd name="connsiteX14" fmla="*/ 157521 w 168644"/>
                  <a:gd name="connsiteY14" fmla="*/ 70709 h 94159"/>
                  <a:gd name="connsiteX15" fmla="*/ 152498 w 168644"/>
                  <a:gd name="connsiteY15" fmla="*/ 73596 h 94159"/>
                  <a:gd name="connsiteX16" fmla="*/ 152498 w 168644"/>
                  <a:gd name="connsiteY16" fmla="*/ 73596 h 94159"/>
                  <a:gd name="connsiteX17" fmla="*/ 146398 w 168644"/>
                  <a:gd name="connsiteY17" fmla="*/ 69988 h 94159"/>
                  <a:gd name="connsiteX18" fmla="*/ 146398 w 168644"/>
                  <a:gd name="connsiteY18" fmla="*/ 69988 h 94159"/>
                  <a:gd name="connsiteX19" fmla="*/ 150703 w 168644"/>
                  <a:gd name="connsiteY19" fmla="*/ 67463 h 94159"/>
                  <a:gd name="connsiteX20" fmla="*/ 150703 w 168644"/>
                  <a:gd name="connsiteY20" fmla="*/ 64937 h 94159"/>
                  <a:gd name="connsiteX21" fmla="*/ 150703 w 168644"/>
                  <a:gd name="connsiteY21" fmla="*/ 64937 h 94159"/>
                  <a:gd name="connsiteX22" fmla="*/ 145680 w 168644"/>
                  <a:gd name="connsiteY22" fmla="*/ 67824 h 94159"/>
                  <a:gd name="connsiteX23" fmla="*/ 145680 w 168644"/>
                  <a:gd name="connsiteY23" fmla="*/ 67824 h 94159"/>
                  <a:gd name="connsiteX24" fmla="*/ 139580 w 168644"/>
                  <a:gd name="connsiteY24" fmla="*/ 64216 h 94159"/>
                  <a:gd name="connsiteX25" fmla="*/ 139580 w 168644"/>
                  <a:gd name="connsiteY25" fmla="*/ 64216 h 94159"/>
                  <a:gd name="connsiteX26" fmla="*/ 143886 w 168644"/>
                  <a:gd name="connsiteY26" fmla="*/ 61690 h 94159"/>
                  <a:gd name="connsiteX27" fmla="*/ 143886 w 168644"/>
                  <a:gd name="connsiteY27" fmla="*/ 61690 h 94159"/>
                  <a:gd name="connsiteX28" fmla="*/ 143886 w 168644"/>
                  <a:gd name="connsiteY28" fmla="*/ 61690 h 94159"/>
                  <a:gd name="connsiteX29" fmla="*/ 143886 w 168644"/>
                  <a:gd name="connsiteY29" fmla="*/ 61690 h 94159"/>
                  <a:gd name="connsiteX30" fmla="*/ 138862 w 168644"/>
                  <a:gd name="connsiteY30" fmla="*/ 64577 h 94159"/>
                  <a:gd name="connsiteX31" fmla="*/ 136710 w 168644"/>
                  <a:gd name="connsiteY31" fmla="*/ 64577 h 94159"/>
                  <a:gd name="connsiteX32" fmla="*/ 130610 w 168644"/>
                  <a:gd name="connsiteY32" fmla="*/ 60969 h 94159"/>
                  <a:gd name="connsiteX33" fmla="*/ 130610 w 168644"/>
                  <a:gd name="connsiteY33" fmla="*/ 60969 h 94159"/>
                  <a:gd name="connsiteX34" fmla="*/ 134915 w 168644"/>
                  <a:gd name="connsiteY34" fmla="*/ 58444 h 94159"/>
                  <a:gd name="connsiteX35" fmla="*/ 134915 w 168644"/>
                  <a:gd name="connsiteY35" fmla="*/ 58444 h 94159"/>
                  <a:gd name="connsiteX36" fmla="*/ 134915 w 168644"/>
                  <a:gd name="connsiteY36" fmla="*/ 58444 h 94159"/>
                  <a:gd name="connsiteX37" fmla="*/ 134915 w 168644"/>
                  <a:gd name="connsiteY37" fmla="*/ 58444 h 94159"/>
                  <a:gd name="connsiteX38" fmla="*/ 129892 w 168644"/>
                  <a:gd name="connsiteY38" fmla="*/ 61330 h 94159"/>
                  <a:gd name="connsiteX39" fmla="*/ 129892 w 168644"/>
                  <a:gd name="connsiteY39" fmla="*/ 61330 h 94159"/>
                  <a:gd name="connsiteX40" fmla="*/ 123792 w 168644"/>
                  <a:gd name="connsiteY40" fmla="*/ 57722 h 94159"/>
                  <a:gd name="connsiteX41" fmla="*/ 123792 w 168644"/>
                  <a:gd name="connsiteY41" fmla="*/ 57722 h 94159"/>
                  <a:gd name="connsiteX42" fmla="*/ 128098 w 168644"/>
                  <a:gd name="connsiteY42" fmla="*/ 55197 h 94159"/>
                  <a:gd name="connsiteX43" fmla="*/ 128098 w 168644"/>
                  <a:gd name="connsiteY43" fmla="*/ 55197 h 94159"/>
                  <a:gd name="connsiteX44" fmla="*/ 128098 w 168644"/>
                  <a:gd name="connsiteY44" fmla="*/ 55197 h 94159"/>
                  <a:gd name="connsiteX45" fmla="*/ 123075 w 168644"/>
                  <a:gd name="connsiteY45" fmla="*/ 58083 h 94159"/>
                  <a:gd name="connsiteX46" fmla="*/ 123075 w 168644"/>
                  <a:gd name="connsiteY46" fmla="*/ 58083 h 94159"/>
                  <a:gd name="connsiteX47" fmla="*/ 116974 w 168644"/>
                  <a:gd name="connsiteY47" fmla="*/ 54475 h 94159"/>
                  <a:gd name="connsiteX48" fmla="*/ 116974 w 168644"/>
                  <a:gd name="connsiteY48" fmla="*/ 54475 h 94159"/>
                  <a:gd name="connsiteX49" fmla="*/ 121280 w 168644"/>
                  <a:gd name="connsiteY49" fmla="*/ 51950 h 94159"/>
                  <a:gd name="connsiteX50" fmla="*/ 121280 w 168644"/>
                  <a:gd name="connsiteY50" fmla="*/ 51950 h 94159"/>
                  <a:gd name="connsiteX51" fmla="*/ 121280 w 168644"/>
                  <a:gd name="connsiteY51" fmla="*/ 51950 h 94159"/>
                  <a:gd name="connsiteX52" fmla="*/ 121280 w 168644"/>
                  <a:gd name="connsiteY52" fmla="*/ 51950 h 94159"/>
                  <a:gd name="connsiteX53" fmla="*/ 116257 w 168644"/>
                  <a:gd name="connsiteY53" fmla="*/ 54836 h 94159"/>
                  <a:gd name="connsiteX54" fmla="*/ 116257 w 168644"/>
                  <a:gd name="connsiteY54" fmla="*/ 54836 h 94159"/>
                  <a:gd name="connsiteX55" fmla="*/ 110157 w 168644"/>
                  <a:gd name="connsiteY55" fmla="*/ 51229 h 94159"/>
                  <a:gd name="connsiteX56" fmla="*/ 110157 w 168644"/>
                  <a:gd name="connsiteY56" fmla="*/ 51229 h 94159"/>
                  <a:gd name="connsiteX57" fmla="*/ 114463 w 168644"/>
                  <a:gd name="connsiteY57" fmla="*/ 48703 h 94159"/>
                  <a:gd name="connsiteX58" fmla="*/ 114463 w 168644"/>
                  <a:gd name="connsiteY58" fmla="*/ 48703 h 94159"/>
                  <a:gd name="connsiteX59" fmla="*/ 114463 w 168644"/>
                  <a:gd name="connsiteY59" fmla="*/ 33912 h 94159"/>
                  <a:gd name="connsiteX60" fmla="*/ 114463 w 168644"/>
                  <a:gd name="connsiteY60" fmla="*/ 33912 h 94159"/>
                  <a:gd name="connsiteX61" fmla="*/ 109439 w 168644"/>
                  <a:gd name="connsiteY61" fmla="*/ 36798 h 94159"/>
                  <a:gd name="connsiteX62" fmla="*/ 96881 w 168644"/>
                  <a:gd name="connsiteY62" fmla="*/ 36798 h 94159"/>
                  <a:gd name="connsiteX63" fmla="*/ 90781 w 168644"/>
                  <a:gd name="connsiteY63" fmla="*/ 33190 h 94159"/>
                  <a:gd name="connsiteX64" fmla="*/ 90781 w 168644"/>
                  <a:gd name="connsiteY64" fmla="*/ 33190 h 94159"/>
                  <a:gd name="connsiteX65" fmla="*/ 95087 w 168644"/>
                  <a:gd name="connsiteY65" fmla="*/ 30665 h 94159"/>
                  <a:gd name="connsiteX66" fmla="*/ 95087 w 168644"/>
                  <a:gd name="connsiteY66" fmla="*/ 30665 h 94159"/>
                  <a:gd name="connsiteX67" fmla="*/ 95087 w 168644"/>
                  <a:gd name="connsiteY67" fmla="*/ 30665 h 94159"/>
                  <a:gd name="connsiteX68" fmla="*/ 95087 w 168644"/>
                  <a:gd name="connsiteY68" fmla="*/ 30665 h 94159"/>
                  <a:gd name="connsiteX69" fmla="*/ 90063 w 168644"/>
                  <a:gd name="connsiteY69" fmla="*/ 33551 h 94159"/>
                  <a:gd name="connsiteX70" fmla="*/ 88269 w 168644"/>
                  <a:gd name="connsiteY70" fmla="*/ 33551 h 94159"/>
                  <a:gd name="connsiteX71" fmla="*/ 81810 w 168644"/>
                  <a:gd name="connsiteY71" fmla="*/ 29943 h 94159"/>
                  <a:gd name="connsiteX72" fmla="*/ 81810 w 168644"/>
                  <a:gd name="connsiteY72" fmla="*/ 29943 h 94159"/>
                  <a:gd name="connsiteX73" fmla="*/ 86116 w 168644"/>
                  <a:gd name="connsiteY73" fmla="*/ 27418 h 94159"/>
                  <a:gd name="connsiteX74" fmla="*/ 86116 w 168644"/>
                  <a:gd name="connsiteY74" fmla="*/ 27418 h 94159"/>
                  <a:gd name="connsiteX75" fmla="*/ 86116 w 168644"/>
                  <a:gd name="connsiteY75" fmla="*/ 27418 h 94159"/>
                  <a:gd name="connsiteX76" fmla="*/ 86116 w 168644"/>
                  <a:gd name="connsiteY76" fmla="*/ 27418 h 94159"/>
                  <a:gd name="connsiteX77" fmla="*/ 81093 w 168644"/>
                  <a:gd name="connsiteY77" fmla="*/ 30304 h 94159"/>
                  <a:gd name="connsiteX78" fmla="*/ 79299 w 168644"/>
                  <a:gd name="connsiteY78" fmla="*/ 30304 h 94159"/>
                  <a:gd name="connsiteX79" fmla="*/ 73199 w 168644"/>
                  <a:gd name="connsiteY79" fmla="*/ 26697 h 94159"/>
                  <a:gd name="connsiteX80" fmla="*/ 73199 w 168644"/>
                  <a:gd name="connsiteY80" fmla="*/ 26697 h 94159"/>
                  <a:gd name="connsiteX81" fmla="*/ 77505 w 168644"/>
                  <a:gd name="connsiteY81" fmla="*/ 24171 h 94159"/>
                  <a:gd name="connsiteX82" fmla="*/ 77505 w 168644"/>
                  <a:gd name="connsiteY82" fmla="*/ 24171 h 94159"/>
                  <a:gd name="connsiteX83" fmla="*/ 77505 w 168644"/>
                  <a:gd name="connsiteY83" fmla="*/ 24171 h 94159"/>
                  <a:gd name="connsiteX84" fmla="*/ 77505 w 168644"/>
                  <a:gd name="connsiteY84" fmla="*/ 24171 h 94159"/>
                  <a:gd name="connsiteX85" fmla="*/ 72481 w 168644"/>
                  <a:gd name="connsiteY85" fmla="*/ 27057 h 94159"/>
                  <a:gd name="connsiteX86" fmla="*/ 70687 w 168644"/>
                  <a:gd name="connsiteY86" fmla="*/ 27057 h 94159"/>
                  <a:gd name="connsiteX87" fmla="*/ 64587 w 168644"/>
                  <a:gd name="connsiteY87" fmla="*/ 23450 h 94159"/>
                  <a:gd name="connsiteX88" fmla="*/ 64587 w 168644"/>
                  <a:gd name="connsiteY88" fmla="*/ 23450 h 94159"/>
                  <a:gd name="connsiteX89" fmla="*/ 68893 w 168644"/>
                  <a:gd name="connsiteY89" fmla="*/ 20924 h 94159"/>
                  <a:gd name="connsiteX90" fmla="*/ 68893 w 168644"/>
                  <a:gd name="connsiteY90" fmla="*/ 20924 h 94159"/>
                  <a:gd name="connsiteX91" fmla="*/ 68893 w 168644"/>
                  <a:gd name="connsiteY91" fmla="*/ 20924 h 94159"/>
                  <a:gd name="connsiteX92" fmla="*/ 68893 w 168644"/>
                  <a:gd name="connsiteY92" fmla="*/ 20924 h 94159"/>
                  <a:gd name="connsiteX93" fmla="*/ 63870 w 168644"/>
                  <a:gd name="connsiteY93" fmla="*/ 23810 h 94159"/>
                  <a:gd name="connsiteX94" fmla="*/ 60999 w 168644"/>
                  <a:gd name="connsiteY94" fmla="*/ 23810 h 94159"/>
                  <a:gd name="connsiteX95" fmla="*/ 54899 w 168644"/>
                  <a:gd name="connsiteY95" fmla="*/ 20203 h 94159"/>
                  <a:gd name="connsiteX96" fmla="*/ 54899 w 168644"/>
                  <a:gd name="connsiteY96" fmla="*/ 20203 h 94159"/>
                  <a:gd name="connsiteX97" fmla="*/ 59205 w 168644"/>
                  <a:gd name="connsiteY97" fmla="*/ 17678 h 94159"/>
                  <a:gd name="connsiteX98" fmla="*/ 59205 w 168644"/>
                  <a:gd name="connsiteY98" fmla="*/ 17678 h 94159"/>
                  <a:gd name="connsiteX99" fmla="*/ 59205 w 168644"/>
                  <a:gd name="connsiteY99" fmla="*/ 15874 h 94159"/>
                  <a:gd name="connsiteX100" fmla="*/ 59205 w 168644"/>
                  <a:gd name="connsiteY100" fmla="*/ 15874 h 94159"/>
                  <a:gd name="connsiteX101" fmla="*/ 54181 w 168644"/>
                  <a:gd name="connsiteY101" fmla="*/ 18760 h 94159"/>
                  <a:gd name="connsiteX102" fmla="*/ 54181 w 168644"/>
                  <a:gd name="connsiteY102" fmla="*/ 18760 h 94159"/>
                  <a:gd name="connsiteX103" fmla="*/ 47723 w 168644"/>
                  <a:gd name="connsiteY103" fmla="*/ 15152 h 94159"/>
                  <a:gd name="connsiteX104" fmla="*/ 47723 w 168644"/>
                  <a:gd name="connsiteY104" fmla="*/ 15152 h 94159"/>
                  <a:gd name="connsiteX105" fmla="*/ 52029 w 168644"/>
                  <a:gd name="connsiteY105" fmla="*/ 12627 h 94159"/>
                  <a:gd name="connsiteX106" fmla="*/ 52029 w 168644"/>
                  <a:gd name="connsiteY106" fmla="*/ 12627 h 94159"/>
                  <a:gd name="connsiteX107" fmla="*/ 52029 w 168644"/>
                  <a:gd name="connsiteY107" fmla="*/ 1443 h 94159"/>
                  <a:gd name="connsiteX108" fmla="*/ 52029 w 168644"/>
                  <a:gd name="connsiteY108" fmla="*/ 1443 h 94159"/>
                  <a:gd name="connsiteX109" fmla="*/ 47005 w 168644"/>
                  <a:gd name="connsiteY109" fmla="*/ 4329 h 94159"/>
                  <a:gd name="connsiteX110" fmla="*/ 47005 w 168644"/>
                  <a:gd name="connsiteY110" fmla="*/ 4329 h 94159"/>
                  <a:gd name="connsiteX111" fmla="*/ 40905 w 168644"/>
                  <a:gd name="connsiteY111" fmla="*/ 722 h 94159"/>
                  <a:gd name="connsiteX112" fmla="*/ 40905 w 168644"/>
                  <a:gd name="connsiteY112" fmla="*/ 722 h 94159"/>
                  <a:gd name="connsiteX113" fmla="*/ 40905 w 168644"/>
                  <a:gd name="connsiteY113" fmla="*/ 2525 h 94159"/>
                  <a:gd name="connsiteX114" fmla="*/ 40905 w 168644"/>
                  <a:gd name="connsiteY114" fmla="*/ 2525 h 94159"/>
                  <a:gd name="connsiteX115" fmla="*/ 47005 w 168644"/>
                  <a:gd name="connsiteY115" fmla="*/ 6133 h 94159"/>
                  <a:gd name="connsiteX116" fmla="*/ 49158 w 168644"/>
                  <a:gd name="connsiteY116" fmla="*/ 6133 h 94159"/>
                  <a:gd name="connsiteX117" fmla="*/ 49158 w 168644"/>
                  <a:gd name="connsiteY117" fmla="*/ 6133 h 94159"/>
                  <a:gd name="connsiteX118" fmla="*/ 49158 w 168644"/>
                  <a:gd name="connsiteY118" fmla="*/ 6133 h 94159"/>
                  <a:gd name="connsiteX119" fmla="*/ 55258 w 168644"/>
                  <a:gd name="connsiteY119" fmla="*/ 9741 h 94159"/>
                  <a:gd name="connsiteX120" fmla="*/ 57770 w 168644"/>
                  <a:gd name="connsiteY120" fmla="*/ 9741 h 94159"/>
                  <a:gd name="connsiteX121" fmla="*/ 57770 w 168644"/>
                  <a:gd name="connsiteY121" fmla="*/ 9741 h 94159"/>
                  <a:gd name="connsiteX122" fmla="*/ 57770 w 168644"/>
                  <a:gd name="connsiteY122" fmla="*/ 9741 h 94159"/>
                  <a:gd name="connsiteX123" fmla="*/ 60281 w 168644"/>
                  <a:gd name="connsiteY123" fmla="*/ 9741 h 94159"/>
                  <a:gd name="connsiteX124" fmla="*/ 60281 w 168644"/>
                  <a:gd name="connsiteY124" fmla="*/ 9741 h 94159"/>
                  <a:gd name="connsiteX125" fmla="*/ 55258 w 168644"/>
                  <a:gd name="connsiteY125" fmla="*/ 12987 h 94159"/>
                  <a:gd name="connsiteX126" fmla="*/ 55258 w 168644"/>
                  <a:gd name="connsiteY126" fmla="*/ 12987 h 94159"/>
                  <a:gd name="connsiteX127" fmla="*/ 34446 w 168644"/>
                  <a:gd name="connsiteY127" fmla="*/ 0 h 94159"/>
                  <a:gd name="connsiteX128" fmla="*/ 34446 w 168644"/>
                  <a:gd name="connsiteY128" fmla="*/ 0 h 94159"/>
                  <a:gd name="connsiteX129" fmla="*/ 34446 w 168644"/>
                  <a:gd name="connsiteY129" fmla="*/ 0 h 94159"/>
                  <a:gd name="connsiteX130" fmla="*/ 34446 w 168644"/>
                  <a:gd name="connsiteY130" fmla="*/ 0 h 94159"/>
                  <a:gd name="connsiteX131" fmla="*/ 40546 w 168644"/>
                  <a:gd name="connsiteY131" fmla="*/ 3968 h 94159"/>
                  <a:gd name="connsiteX132" fmla="*/ 40546 w 168644"/>
                  <a:gd name="connsiteY132" fmla="*/ 3968 h 94159"/>
                  <a:gd name="connsiteX133" fmla="*/ 35523 w 168644"/>
                  <a:gd name="connsiteY133" fmla="*/ 6855 h 94159"/>
                  <a:gd name="connsiteX134" fmla="*/ 35523 w 168644"/>
                  <a:gd name="connsiteY134" fmla="*/ 6855 h 94159"/>
                  <a:gd name="connsiteX135" fmla="*/ 28705 w 168644"/>
                  <a:gd name="connsiteY135" fmla="*/ 2886 h 94159"/>
                  <a:gd name="connsiteX136" fmla="*/ 28705 w 168644"/>
                  <a:gd name="connsiteY136" fmla="*/ 2886 h 94159"/>
                  <a:gd name="connsiteX137" fmla="*/ 28705 w 168644"/>
                  <a:gd name="connsiteY137" fmla="*/ 4690 h 94159"/>
                  <a:gd name="connsiteX138" fmla="*/ 28705 w 168644"/>
                  <a:gd name="connsiteY138" fmla="*/ 4690 h 94159"/>
                  <a:gd name="connsiteX139" fmla="*/ 32652 w 168644"/>
                  <a:gd name="connsiteY139" fmla="*/ 7215 h 94159"/>
                  <a:gd name="connsiteX140" fmla="*/ 32652 w 168644"/>
                  <a:gd name="connsiteY140" fmla="*/ 7215 h 94159"/>
                  <a:gd name="connsiteX141" fmla="*/ 20094 w 168644"/>
                  <a:gd name="connsiteY141" fmla="*/ 14431 h 94159"/>
                  <a:gd name="connsiteX142" fmla="*/ 20094 w 168644"/>
                  <a:gd name="connsiteY142" fmla="*/ 14431 h 94159"/>
                  <a:gd name="connsiteX143" fmla="*/ 15429 w 168644"/>
                  <a:gd name="connsiteY143" fmla="*/ 11544 h 94159"/>
                  <a:gd name="connsiteX144" fmla="*/ 15429 w 168644"/>
                  <a:gd name="connsiteY144" fmla="*/ 11544 h 94159"/>
                  <a:gd name="connsiteX145" fmla="*/ 15429 w 168644"/>
                  <a:gd name="connsiteY145" fmla="*/ 13348 h 94159"/>
                  <a:gd name="connsiteX146" fmla="*/ 15429 w 168644"/>
                  <a:gd name="connsiteY146" fmla="*/ 13348 h 94159"/>
                  <a:gd name="connsiteX147" fmla="*/ 19735 w 168644"/>
                  <a:gd name="connsiteY147" fmla="*/ 15874 h 94159"/>
                  <a:gd name="connsiteX148" fmla="*/ 19735 w 168644"/>
                  <a:gd name="connsiteY148" fmla="*/ 15874 h 94159"/>
                  <a:gd name="connsiteX149" fmla="*/ 7176 w 168644"/>
                  <a:gd name="connsiteY149" fmla="*/ 23089 h 94159"/>
                  <a:gd name="connsiteX150" fmla="*/ 7176 w 168644"/>
                  <a:gd name="connsiteY150" fmla="*/ 23089 h 94159"/>
                  <a:gd name="connsiteX151" fmla="*/ 2512 w 168644"/>
                  <a:gd name="connsiteY151" fmla="*/ 20203 h 94159"/>
                  <a:gd name="connsiteX152" fmla="*/ 2512 w 168644"/>
                  <a:gd name="connsiteY152" fmla="*/ 20203 h 94159"/>
                  <a:gd name="connsiteX153" fmla="*/ 2512 w 168644"/>
                  <a:gd name="connsiteY153" fmla="*/ 22007 h 94159"/>
                  <a:gd name="connsiteX154" fmla="*/ 2512 w 168644"/>
                  <a:gd name="connsiteY154" fmla="*/ 22007 h 94159"/>
                  <a:gd name="connsiteX155" fmla="*/ 7176 w 168644"/>
                  <a:gd name="connsiteY155" fmla="*/ 24893 h 94159"/>
                  <a:gd name="connsiteX156" fmla="*/ 7176 w 168644"/>
                  <a:gd name="connsiteY156" fmla="*/ 24893 h 94159"/>
                  <a:gd name="connsiteX157" fmla="*/ 15070 w 168644"/>
                  <a:gd name="connsiteY157" fmla="*/ 20203 h 94159"/>
                  <a:gd name="connsiteX158" fmla="*/ 15070 w 168644"/>
                  <a:gd name="connsiteY158" fmla="*/ 20203 h 94159"/>
                  <a:gd name="connsiteX159" fmla="*/ 15070 w 168644"/>
                  <a:gd name="connsiteY159" fmla="*/ 20203 h 94159"/>
                  <a:gd name="connsiteX160" fmla="*/ 22247 w 168644"/>
                  <a:gd name="connsiteY160" fmla="*/ 24532 h 94159"/>
                  <a:gd name="connsiteX161" fmla="*/ 24400 w 168644"/>
                  <a:gd name="connsiteY161" fmla="*/ 24532 h 94159"/>
                  <a:gd name="connsiteX162" fmla="*/ 24400 w 168644"/>
                  <a:gd name="connsiteY162" fmla="*/ 24532 h 94159"/>
                  <a:gd name="connsiteX163" fmla="*/ 24400 w 168644"/>
                  <a:gd name="connsiteY163" fmla="*/ 24532 h 94159"/>
                  <a:gd name="connsiteX164" fmla="*/ 27988 w 168644"/>
                  <a:gd name="connsiteY164" fmla="*/ 24532 h 94159"/>
                  <a:gd name="connsiteX165" fmla="*/ 30499 w 168644"/>
                  <a:gd name="connsiteY165" fmla="*/ 24532 h 94159"/>
                  <a:gd name="connsiteX166" fmla="*/ 30499 w 168644"/>
                  <a:gd name="connsiteY166" fmla="*/ 24532 h 94159"/>
                  <a:gd name="connsiteX167" fmla="*/ 30499 w 168644"/>
                  <a:gd name="connsiteY167" fmla="*/ 24532 h 94159"/>
                  <a:gd name="connsiteX168" fmla="*/ 30499 w 168644"/>
                  <a:gd name="connsiteY168" fmla="*/ 24532 h 94159"/>
                  <a:gd name="connsiteX169" fmla="*/ 30499 w 168644"/>
                  <a:gd name="connsiteY169" fmla="*/ 24532 h 94159"/>
                  <a:gd name="connsiteX170" fmla="*/ 25476 w 168644"/>
                  <a:gd name="connsiteY170" fmla="*/ 27418 h 94159"/>
                  <a:gd name="connsiteX171" fmla="*/ 25476 w 168644"/>
                  <a:gd name="connsiteY171" fmla="*/ 27418 h 94159"/>
                  <a:gd name="connsiteX172" fmla="*/ 19376 w 168644"/>
                  <a:gd name="connsiteY172" fmla="*/ 23450 h 94159"/>
                  <a:gd name="connsiteX173" fmla="*/ 19376 w 168644"/>
                  <a:gd name="connsiteY173" fmla="*/ 23450 h 94159"/>
                  <a:gd name="connsiteX174" fmla="*/ 23682 w 168644"/>
                  <a:gd name="connsiteY174" fmla="*/ 20924 h 94159"/>
                  <a:gd name="connsiteX175" fmla="*/ 23682 w 168644"/>
                  <a:gd name="connsiteY175" fmla="*/ 20924 h 94159"/>
                  <a:gd name="connsiteX176" fmla="*/ 18658 w 168644"/>
                  <a:gd name="connsiteY176" fmla="*/ 23810 h 94159"/>
                  <a:gd name="connsiteX177" fmla="*/ 18658 w 168644"/>
                  <a:gd name="connsiteY177" fmla="*/ 23810 h 94159"/>
                  <a:gd name="connsiteX178" fmla="*/ 0 w 168644"/>
                  <a:gd name="connsiteY178" fmla="*/ 33912 h 94159"/>
                  <a:gd name="connsiteX179" fmla="*/ 0 w 168644"/>
                  <a:gd name="connsiteY179" fmla="*/ 33912 h 94159"/>
                  <a:gd name="connsiteX180" fmla="*/ 0 w 168644"/>
                  <a:gd name="connsiteY180" fmla="*/ 33912 h 94159"/>
                  <a:gd name="connsiteX181" fmla="*/ 0 w 168644"/>
                  <a:gd name="connsiteY181" fmla="*/ 33912 h 94159"/>
                  <a:gd name="connsiteX182" fmla="*/ 6100 w 168644"/>
                  <a:gd name="connsiteY182" fmla="*/ 37880 h 94159"/>
                  <a:gd name="connsiteX183" fmla="*/ 8612 w 168644"/>
                  <a:gd name="connsiteY183" fmla="*/ 37880 h 94159"/>
                  <a:gd name="connsiteX184" fmla="*/ 8612 w 168644"/>
                  <a:gd name="connsiteY184" fmla="*/ 37880 h 94159"/>
                  <a:gd name="connsiteX185" fmla="*/ 8612 w 168644"/>
                  <a:gd name="connsiteY185" fmla="*/ 37880 h 94159"/>
                  <a:gd name="connsiteX186" fmla="*/ 15070 w 168644"/>
                  <a:gd name="connsiteY186" fmla="*/ 41849 h 94159"/>
                  <a:gd name="connsiteX187" fmla="*/ 17582 w 168644"/>
                  <a:gd name="connsiteY187" fmla="*/ 41849 h 94159"/>
                  <a:gd name="connsiteX188" fmla="*/ 17582 w 168644"/>
                  <a:gd name="connsiteY188" fmla="*/ 41849 h 94159"/>
                  <a:gd name="connsiteX189" fmla="*/ 17582 w 168644"/>
                  <a:gd name="connsiteY189" fmla="*/ 41849 h 94159"/>
                  <a:gd name="connsiteX190" fmla="*/ 24041 w 168644"/>
                  <a:gd name="connsiteY190" fmla="*/ 45817 h 94159"/>
                  <a:gd name="connsiteX191" fmla="*/ 25117 w 168644"/>
                  <a:gd name="connsiteY191" fmla="*/ 45817 h 94159"/>
                  <a:gd name="connsiteX192" fmla="*/ 25117 w 168644"/>
                  <a:gd name="connsiteY192" fmla="*/ 45817 h 94159"/>
                  <a:gd name="connsiteX193" fmla="*/ 25117 w 168644"/>
                  <a:gd name="connsiteY193" fmla="*/ 45817 h 94159"/>
                  <a:gd name="connsiteX194" fmla="*/ 31217 w 168644"/>
                  <a:gd name="connsiteY194" fmla="*/ 49785 h 94159"/>
                  <a:gd name="connsiteX195" fmla="*/ 33729 w 168644"/>
                  <a:gd name="connsiteY195" fmla="*/ 49785 h 94159"/>
                  <a:gd name="connsiteX196" fmla="*/ 33729 w 168644"/>
                  <a:gd name="connsiteY196" fmla="*/ 49785 h 94159"/>
                  <a:gd name="connsiteX197" fmla="*/ 33729 w 168644"/>
                  <a:gd name="connsiteY197" fmla="*/ 49785 h 94159"/>
                  <a:gd name="connsiteX198" fmla="*/ 75352 w 168644"/>
                  <a:gd name="connsiteY198" fmla="*/ 75400 h 94159"/>
                  <a:gd name="connsiteX199" fmla="*/ 77863 w 168644"/>
                  <a:gd name="connsiteY199" fmla="*/ 75400 h 94159"/>
                  <a:gd name="connsiteX200" fmla="*/ 77863 w 168644"/>
                  <a:gd name="connsiteY200" fmla="*/ 75400 h 94159"/>
                  <a:gd name="connsiteX201" fmla="*/ 77863 w 168644"/>
                  <a:gd name="connsiteY201" fmla="*/ 75400 h 94159"/>
                  <a:gd name="connsiteX202" fmla="*/ 83963 w 168644"/>
                  <a:gd name="connsiteY202" fmla="*/ 79368 h 94159"/>
                  <a:gd name="connsiteX203" fmla="*/ 86475 w 168644"/>
                  <a:gd name="connsiteY203" fmla="*/ 79368 h 94159"/>
                  <a:gd name="connsiteX204" fmla="*/ 86475 w 168644"/>
                  <a:gd name="connsiteY204" fmla="*/ 79368 h 94159"/>
                  <a:gd name="connsiteX205" fmla="*/ 86475 w 168644"/>
                  <a:gd name="connsiteY205" fmla="*/ 79368 h 94159"/>
                  <a:gd name="connsiteX206" fmla="*/ 92934 w 168644"/>
                  <a:gd name="connsiteY206" fmla="*/ 83336 h 94159"/>
                  <a:gd name="connsiteX207" fmla="*/ 96881 w 168644"/>
                  <a:gd name="connsiteY207" fmla="*/ 83336 h 94159"/>
                  <a:gd name="connsiteX208" fmla="*/ 96881 w 168644"/>
                  <a:gd name="connsiteY208" fmla="*/ 83336 h 94159"/>
                  <a:gd name="connsiteX209" fmla="*/ 96881 w 168644"/>
                  <a:gd name="connsiteY209" fmla="*/ 83336 h 94159"/>
                  <a:gd name="connsiteX210" fmla="*/ 102981 w 168644"/>
                  <a:gd name="connsiteY210" fmla="*/ 87305 h 94159"/>
                  <a:gd name="connsiteX211" fmla="*/ 105492 w 168644"/>
                  <a:gd name="connsiteY211" fmla="*/ 87305 h 94159"/>
                  <a:gd name="connsiteX212" fmla="*/ 105492 w 168644"/>
                  <a:gd name="connsiteY212" fmla="*/ 87305 h 94159"/>
                  <a:gd name="connsiteX213" fmla="*/ 105492 w 168644"/>
                  <a:gd name="connsiteY213" fmla="*/ 87305 h 94159"/>
                  <a:gd name="connsiteX214" fmla="*/ 111592 w 168644"/>
                  <a:gd name="connsiteY214" fmla="*/ 91273 h 94159"/>
                  <a:gd name="connsiteX215" fmla="*/ 114104 w 168644"/>
                  <a:gd name="connsiteY215" fmla="*/ 91273 h 94159"/>
                  <a:gd name="connsiteX216" fmla="*/ 114104 w 168644"/>
                  <a:gd name="connsiteY216" fmla="*/ 91273 h 94159"/>
                  <a:gd name="connsiteX217" fmla="*/ 114104 w 168644"/>
                  <a:gd name="connsiteY217" fmla="*/ 91273 h 94159"/>
                  <a:gd name="connsiteX218" fmla="*/ 118769 w 168644"/>
                  <a:gd name="connsiteY218" fmla="*/ 94159 h 94159"/>
                  <a:gd name="connsiteX219" fmla="*/ 118769 w 168644"/>
                  <a:gd name="connsiteY219" fmla="*/ 94159 h 94159"/>
                  <a:gd name="connsiteX220" fmla="*/ 123792 w 168644"/>
                  <a:gd name="connsiteY220" fmla="*/ 91273 h 94159"/>
                  <a:gd name="connsiteX221" fmla="*/ 123792 w 168644"/>
                  <a:gd name="connsiteY221" fmla="*/ 91273 h 94159"/>
                  <a:gd name="connsiteX222" fmla="*/ 123792 w 168644"/>
                  <a:gd name="connsiteY222" fmla="*/ 91273 h 94159"/>
                  <a:gd name="connsiteX223" fmla="*/ 123792 w 168644"/>
                  <a:gd name="connsiteY223" fmla="*/ 91273 h 94159"/>
                  <a:gd name="connsiteX224" fmla="*/ 128816 w 168644"/>
                  <a:gd name="connsiteY224" fmla="*/ 88387 h 94159"/>
                  <a:gd name="connsiteX225" fmla="*/ 128816 w 168644"/>
                  <a:gd name="connsiteY225" fmla="*/ 88387 h 94159"/>
                  <a:gd name="connsiteX226" fmla="*/ 128816 w 168644"/>
                  <a:gd name="connsiteY226" fmla="*/ 88387 h 94159"/>
                  <a:gd name="connsiteX227" fmla="*/ 128816 w 168644"/>
                  <a:gd name="connsiteY227" fmla="*/ 88387 h 94159"/>
                  <a:gd name="connsiteX228" fmla="*/ 128816 w 168644"/>
                  <a:gd name="connsiteY228" fmla="*/ 88387 h 94159"/>
                  <a:gd name="connsiteX229" fmla="*/ 133839 w 168644"/>
                  <a:gd name="connsiteY229" fmla="*/ 85501 h 94159"/>
                  <a:gd name="connsiteX230" fmla="*/ 133839 w 168644"/>
                  <a:gd name="connsiteY230" fmla="*/ 85501 h 94159"/>
                  <a:gd name="connsiteX231" fmla="*/ 133839 w 168644"/>
                  <a:gd name="connsiteY231" fmla="*/ 85501 h 94159"/>
                  <a:gd name="connsiteX232" fmla="*/ 135992 w 168644"/>
                  <a:gd name="connsiteY232" fmla="*/ 85501 h 94159"/>
                  <a:gd name="connsiteX233" fmla="*/ 141015 w 168644"/>
                  <a:gd name="connsiteY233" fmla="*/ 82615 h 94159"/>
                  <a:gd name="connsiteX234" fmla="*/ 141015 w 168644"/>
                  <a:gd name="connsiteY234" fmla="*/ 82615 h 94159"/>
                  <a:gd name="connsiteX235" fmla="*/ 141015 w 168644"/>
                  <a:gd name="connsiteY235" fmla="*/ 82615 h 94159"/>
                  <a:gd name="connsiteX236" fmla="*/ 143168 w 168644"/>
                  <a:gd name="connsiteY236" fmla="*/ 82615 h 94159"/>
                  <a:gd name="connsiteX237" fmla="*/ 148192 w 168644"/>
                  <a:gd name="connsiteY237" fmla="*/ 79729 h 94159"/>
                  <a:gd name="connsiteX238" fmla="*/ 148192 w 168644"/>
                  <a:gd name="connsiteY238" fmla="*/ 79729 h 94159"/>
                  <a:gd name="connsiteX239" fmla="*/ 148192 w 168644"/>
                  <a:gd name="connsiteY239" fmla="*/ 79729 h 94159"/>
                  <a:gd name="connsiteX240" fmla="*/ 148192 w 168644"/>
                  <a:gd name="connsiteY240" fmla="*/ 79729 h 94159"/>
                  <a:gd name="connsiteX241" fmla="*/ 143168 w 168644"/>
                  <a:gd name="connsiteY241" fmla="*/ 82615 h 94159"/>
                  <a:gd name="connsiteX242" fmla="*/ 143168 w 168644"/>
                  <a:gd name="connsiteY242" fmla="*/ 82615 h 94159"/>
                  <a:gd name="connsiteX243" fmla="*/ 129533 w 168644"/>
                  <a:gd name="connsiteY243" fmla="*/ 74317 h 94159"/>
                  <a:gd name="connsiteX244" fmla="*/ 129533 w 168644"/>
                  <a:gd name="connsiteY244" fmla="*/ 74317 h 94159"/>
                  <a:gd name="connsiteX245" fmla="*/ 133839 w 168644"/>
                  <a:gd name="connsiteY245" fmla="*/ 71792 h 94159"/>
                  <a:gd name="connsiteX246" fmla="*/ 133839 w 168644"/>
                  <a:gd name="connsiteY246" fmla="*/ 71792 h 94159"/>
                  <a:gd name="connsiteX247" fmla="*/ 133839 w 168644"/>
                  <a:gd name="connsiteY247" fmla="*/ 71792 h 94159"/>
                  <a:gd name="connsiteX248" fmla="*/ 138862 w 168644"/>
                  <a:gd name="connsiteY248" fmla="*/ 74678 h 94159"/>
                  <a:gd name="connsiteX249" fmla="*/ 141374 w 168644"/>
                  <a:gd name="connsiteY249" fmla="*/ 74678 h 94159"/>
                  <a:gd name="connsiteX250" fmla="*/ 141374 w 168644"/>
                  <a:gd name="connsiteY250" fmla="*/ 74678 h 94159"/>
                  <a:gd name="connsiteX251" fmla="*/ 141374 w 168644"/>
                  <a:gd name="connsiteY251" fmla="*/ 74678 h 94159"/>
                  <a:gd name="connsiteX252" fmla="*/ 147474 w 168644"/>
                  <a:gd name="connsiteY252" fmla="*/ 78286 h 94159"/>
                  <a:gd name="connsiteX253" fmla="*/ 147474 w 168644"/>
                  <a:gd name="connsiteY253" fmla="*/ 78286 h 94159"/>
                  <a:gd name="connsiteX254" fmla="*/ 152498 w 168644"/>
                  <a:gd name="connsiteY254" fmla="*/ 75400 h 94159"/>
                  <a:gd name="connsiteX255" fmla="*/ 152498 w 168644"/>
                  <a:gd name="connsiteY255" fmla="*/ 75400 h 94159"/>
                  <a:gd name="connsiteX256" fmla="*/ 152498 w 168644"/>
                  <a:gd name="connsiteY256" fmla="*/ 75400 h 94159"/>
                  <a:gd name="connsiteX257" fmla="*/ 155727 w 168644"/>
                  <a:gd name="connsiteY257" fmla="*/ 77564 h 94159"/>
                  <a:gd name="connsiteX258" fmla="*/ 155727 w 168644"/>
                  <a:gd name="connsiteY258" fmla="*/ 77564 h 94159"/>
                  <a:gd name="connsiteX259" fmla="*/ 160750 w 168644"/>
                  <a:gd name="connsiteY259" fmla="*/ 74678 h 94159"/>
                  <a:gd name="connsiteX260" fmla="*/ 160750 w 168644"/>
                  <a:gd name="connsiteY260" fmla="*/ 74678 h 94159"/>
                  <a:gd name="connsiteX261" fmla="*/ 160750 w 168644"/>
                  <a:gd name="connsiteY261" fmla="*/ 74678 h 94159"/>
                  <a:gd name="connsiteX262" fmla="*/ 160750 w 168644"/>
                  <a:gd name="connsiteY262" fmla="*/ 74678 h 94159"/>
                  <a:gd name="connsiteX263" fmla="*/ 53105 w 168644"/>
                  <a:gd name="connsiteY263" fmla="*/ 22367 h 94159"/>
                  <a:gd name="connsiteX264" fmla="*/ 46287 w 168644"/>
                  <a:gd name="connsiteY264" fmla="*/ 26336 h 94159"/>
                  <a:gd name="connsiteX265" fmla="*/ 46287 w 168644"/>
                  <a:gd name="connsiteY265" fmla="*/ 26336 h 94159"/>
                  <a:gd name="connsiteX266" fmla="*/ 48440 w 168644"/>
                  <a:gd name="connsiteY266" fmla="*/ 26336 h 94159"/>
                  <a:gd name="connsiteX267" fmla="*/ 48440 w 168644"/>
                  <a:gd name="connsiteY267" fmla="*/ 26336 h 94159"/>
                  <a:gd name="connsiteX268" fmla="*/ 48440 w 168644"/>
                  <a:gd name="connsiteY268" fmla="*/ 26336 h 94159"/>
                  <a:gd name="connsiteX269" fmla="*/ 50952 w 168644"/>
                  <a:gd name="connsiteY269" fmla="*/ 26336 h 94159"/>
                  <a:gd name="connsiteX270" fmla="*/ 50952 w 168644"/>
                  <a:gd name="connsiteY270" fmla="*/ 26336 h 94159"/>
                  <a:gd name="connsiteX271" fmla="*/ 45929 w 168644"/>
                  <a:gd name="connsiteY271" fmla="*/ 29222 h 94159"/>
                  <a:gd name="connsiteX272" fmla="*/ 45929 w 168644"/>
                  <a:gd name="connsiteY272" fmla="*/ 29222 h 94159"/>
                  <a:gd name="connsiteX273" fmla="*/ 33729 w 168644"/>
                  <a:gd name="connsiteY273" fmla="*/ 21646 h 94159"/>
                  <a:gd name="connsiteX274" fmla="*/ 33729 w 168644"/>
                  <a:gd name="connsiteY274" fmla="*/ 21646 h 94159"/>
                  <a:gd name="connsiteX275" fmla="*/ 33729 w 168644"/>
                  <a:gd name="connsiteY275" fmla="*/ 21646 h 94159"/>
                  <a:gd name="connsiteX276" fmla="*/ 33729 w 168644"/>
                  <a:gd name="connsiteY276" fmla="*/ 21646 h 94159"/>
                  <a:gd name="connsiteX277" fmla="*/ 39111 w 168644"/>
                  <a:gd name="connsiteY277" fmla="*/ 24893 h 94159"/>
                  <a:gd name="connsiteX278" fmla="*/ 39111 w 168644"/>
                  <a:gd name="connsiteY278" fmla="*/ 24893 h 94159"/>
                  <a:gd name="connsiteX279" fmla="*/ 34088 w 168644"/>
                  <a:gd name="connsiteY279" fmla="*/ 27779 h 94159"/>
                  <a:gd name="connsiteX280" fmla="*/ 34088 w 168644"/>
                  <a:gd name="connsiteY280" fmla="*/ 27779 h 94159"/>
                  <a:gd name="connsiteX281" fmla="*/ 25835 w 168644"/>
                  <a:gd name="connsiteY281" fmla="*/ 22728 h 94159"/>
                  <a:gd name="connsiteX282" fmla="*/ 25835 w 168644"/>
                  <a:gd name="connsiteY282" fmla="*/ 22728 h 94159"/>
                  <a:gd name="connsiteX283" fmla="*/ 30141 w 168644"/>
                  <a:gd name="connsiteY283" fmla="*/ 20203 h 94159"/>
                  <a:gd name="connsiteX284" fmla="*/ 30141 w 168644"/>
                  <a:gd name="connsiteY284" fmla="*/ 20203 h 94159"/>
                  <a:gd name="connsiteX285" fmla="*/ 30141 w 168644"/>
                  <a:gd name="connsiteY285" fmla="*/ 20203 h 94159"/>
                  <a:gd name="connsiteX286" fmla="*/ 32293 w 168644"/>
                  <a:gd name="connsiteY286" fmla="*/ 20203 h 94159"/>
                  <a:gd name="connsiteX287" fmla="*/ 37317 w 168644"/>
                  <a:gd name="connsiteY287" fmla="*/ 17317 h 94159"/>
                  <a:gd name="connsiteX288" fmla="*/ 37317 w 168644"/>
                  <a:gd name="connsiteY288" fmla="*/ 17317 h 94159"/>
                  <a:gd name="connsiteX289" fmla="*/ 39470 w 168644"/>
                  <a:gd name="connsiteY289" fmla="*/ 17317 h 94159"/>
                  <a:gd name="connsiteX290" fmla="*/ 41623 w 168644"/>
                  <a:gd name="connsiteY290" fmla="*/ 17317 h 94159"/>
                  <a:gd name="connsiteX291" fmla="*/ 46287 w 168644"/>
                  <a:gd name="connsiteY291" fmla="*/ 14431 h 94159"/>
                  <a:gd name="connsiteX292" fmla="*/ 46287 w 168644"/>
                  <a:gd name="connsiteY292" fmla="*/ 14431 h 94159"/>
                  <a:gd name="connsiteX293" fmla="*/ 46287 w 168644"/>
                  <a:gd name="connsiteY293" fmla="*/ 14431 h 94159"/>
                  <a:gd name="connsiteX294" fmla="*/ 51670 w 168644"/>
                  <a:gd name="connsiteY294" fmla="*/ 18038 h 94159"/>
                  <a:gd name="connsiteX295" fmla="*/ 54181 w 168644"/>
                  <a:gd name="connsiteY295" fmla="*/ 18038 h 94159"/>
                  <a:gd name="connsiteX296" fmla="*/ 54181 w 168644"/>
                  <a:gd name="connsiteY296" fmla="*/ 18038 h 94159"/>
                  <a:gd name="connsiteX297" fmla="*/ 54181 w 168644"/>
                  <a:gd name="connsiteY297" fmla="*/ 18038 h 94159"/>
                  <a:gd name="connsiteX298" fmla="*/ 54181 w 168644"/>
                  <a:gd name="connsiteY298" fmla="*/ 18038 h 94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</a:cxnLst>
                <a:rect l="l" t="t" r="r" b="b"/>
                <a:pathLst>
                  <a:path w="168644" h="94159">
                    <a:moveTo>
                      <a:pt x="168644" y="80450"/>
                    </a:moveTo>
                    <a:lnTo>
                      <a:pt x="166492" y="80450"/>
                    </a:lnTo>
                    <a:lnTo>
                      <a:pt x="160391" y="76482"/>
                    </a:lnTo>
                    <a:lnTo>
                      <a:pt x="160391" y="76482"/>
                    </a:lnTo>
                    <a:lnTo>
                      <a:pt x="164697" y="73956"/>
                    </a:lnTo>
                    <a:cubicBezTo>
                      <a:pt x="164697" y="73956"/>
                      <a:pt x="164697" y="73956"/>
                      <a:pt x="164697" y="73956"/>
                    </a:cubicBezTo>
                    <a:lnTo>
                      <a:pt x="164697" y="73956"/>
                    </a:lnTo>
                    <a:lnTo>
                      <a:pt x="159674" y="76843"/>
                    </a:lnTo>
                    <a:lnTo>
                      <a:pt x="159674" y="76843"/>
                    </a:lnTo>
                    <a:lnTo>
                      <a:pt x="153215" y="73235"/>
                    </a:lnTo>
                    <a:lnTo>
                      <a:pt x="153215" y="73235"/>
                    </a:lnTo>
                    <a:lnTo>
                      <a:pt x="157521" y="70709"/>
                    </a:lnTo>
                    <a:cubicBezTo>
                      <a:pt x="157521" y="70709"/>
                      <a:pt x="157521" y="70709"/>
                      <a:pt x="157521" y="70709"/>
                    </a:cubicBezTo>
                    <a:lnTo>
                      <a:pt x="157521" y="70709"/>
                    </a:lnTo>
                    <a:cubicBezTo>
                      <a:pt x="157521" y="70709"/>
                      <a:pt x="157521" y="70709"/>
                      <a:pt x="157521" y="70709"/>
                    </a:cubicBezTo>
                    <a:lnTo>
                      <a:pt x="152498" y="73596"/>
                    </a:lnTo>
                    <a:lnTo>
                      <a:pt x="152498" y="73596"/>
                    </a:lnTo>
                    <a:lnTo>
                      <a:pt x="146398" y="69988"/>
                    </a:lnTo>
                    <a:lnTo>
                      <a:pt x="146398" y="69988"/>
                    </a:lnTo>
                    <a:lnTo>
                      <a:pt x="150703" y="67463"/>
                    </a:lnTo>
                    <a:lnTo>
                      <a:pt x="150703" y="64937"/>
                    </a:lnTo>
                    <a:cubicBezTo>
                      <a:pt x="150703" y="64937"/>
                      <a:pt x="150703" y="64937"/>
                      <a:pt x="150703" y="64937"/>
                    </a:cubicBezTo>
                    <a:lnTo>
                      <a:pt x="145680" y="67824"/>
                    </a:lnTo>
                    <a:lnTo>
                      <a:pt x="145680" y="67824"/>
                    </a:lnTo>
                    <a:lnTo>
                      <a:pt x="139580" y="64216"/>
                    </a:lnTo>
                    <a:lnTo>
                      <a:pt x="139580" y="64216"/>
                    </a:lnTo>
                    <a:lnTo>
                      <a:pt x="143886" y="61690"/>
                    </a:lnTo>
                    <a:lnTo>
                      <a:pt x="143886" y="61690"/>
                    </a:lnTo>
                    <a:lnTo>
                      <a:pt x="143886" y="61690"/>
                    </a:lnTo>
                    <a:lnTo>
                      <a:pt x="143886" y="61690"/>
                    </a:lnTo>
                    <a:lnTo>
                      <a:pt x="138862" y="64577"/>
                    </a:lnTo>
                    <a:lnTo>
                      <a:pt x="136710" y="64577"/>
                    </a:lnTo>
                    <a:lnTo>
                      <a:pt x="130610" y="60969"/>
                    </a:lnTo>
                    <a:lnTo>
                      <a:pt x="130610" y="60969"/>
                    </a:lnTo>
                    <a:lnTo>
                      <a:pt x="134915" y="58444"/>
                    </a:lnTo>
                    <a:lnTo>
                      <a:pt x="134915" y="58444"/>
                    </a:lnTo>
                    <a:lnTo>
                      <a:pt x="134915" y="58444"/>
                    </a:lnTo>
                    <a:lnTo>
                      <a:pt x="134915" y="58444"/>
                    </a:lnTo>
                    <a:lnTo>
                      <a:pt x="129892" y="61330"/>
                    </a:lnTo>
                    <a:lnTo>
                      <a:pt x="129892" y="61330"/>
                    </a:lnTo>
                    <a:lnTo>
                      <a:pt x="123792" y="57722"/>
                    </a:lnTo>
                    <a:lnTo>
                      <a:pt x="123792" y="57722"/>
                    </a:lnTo>
                    <a:lnTo>
                      <a:pt x="128098" y="55197"/>
                    </a:lnTo>
                    <a:cubicBezTo>
                      <a:pt x="128098" y="55197"/>
                      <a:pt x="128098" y="55197"/>
                      <a:pt x="128098" y="55197"/>
                    </a:cubicBezTo>
                    <a:lnTo>
                      <a:pt x="128098" y="55197"/>
                    </a:lnTo>
                    <a:lnTo>
                      <a:pt x="123075" y="58083"/>
                    </a:lnTo>
                    <a:lnTo>
                      <a:pt x="123075" y="58083"/>
                    </a:lnTo>
                    <a:lnTo>
                      <a:pt x="116974" y="54475"/>
                    </a:lnTo>
                    <a:lnTo>
                      <a:pt x="116974" y="54475"/>
                    </a:lnTo>
                    <a:lnTo>
                      <a:pt x="121280" y="51950"/>
                    </a:lnTo>
                    <a:cubicBezTo>
                      <a:pt x="121280" y="51950"/>
                      <a:pt x="121280" y="51950"/>
                      <a:pt x="121280" y="51950"/>
                    </a:cubicBezTo>
                    <a:lnTo>
                      <a:pt x="121280" y="51950"/>
                    </a:lnTo>
                    <a:cubicBezTo>
                      <a:pt x="121280" y="51950"/>
                      <a:pt x="121280" y="51950"/>
                      <a:pt x="121280" y="51950"/>
                    </a:cubicBezTo>
                    <a:lnTo>
                      <a:pt x="116257" y="54836"/>
                    </a:lnTo>
                    <a:lnTo>
                      <a:pt x="116257" y="54836"/>
                    </a:lnTo>
                    <a:lnTo>
                      <a:pt x="110157" y="51229"/>
                    </a:lnTo>
                    <a:lnTo>
                      <a:pt x="110157" y="51229"/>
                    </a:lnTo>
                    <a:lnTo>
                      <a:pt x="114463" y="48703"/>
                    </a:lnTo>
                    <a:lnTo>
                      <a:pt x="114463" y="48703"/>
                    </a:lnTo>
                    <a:lnTo>
                      <a:pt x="114463" y="33912"/>
                    </a:lnTo>
                    <a:lnTo>
                      <a:pt x="114463" y="33912"/>
                    </a:lnTo>
                    <a:lnTo>
                      <a:pt x="109439" y="36798"/>
                    </a:lnTo>
                    <a:lnTo>
                      <a:pt x="96881" y="36798"/>
                    </a:lnTo>
                    <a:lnTo>
                      <a:pt x="90781" y="33190"/>
                    </a:lnTo>
                    <a:lnTo>
                      <a:pt x="90781" y="33190"/>
                    </a:lnTo>
                    <a:lnTo>
                      <a:pt x="95087" y="30665"/>
                    </a:lnTo>
                    <a:lnTo>
                      <a:pt x="95087" y="30665"/>
                    </a:lnTo>
                    <a:lnTo>
                      <a:pt x="95087" y="30665"/>
                    </a:lnTo>
                    <a:cubicBezTo>
                      <a:pt x="95087" y="30665"/>
                      <a:pt x="95087" y="30665"/>
                      <a:pt x="95087" y="30665"/>
                    </a:cubicBezTo>
                    <a:lnTo>
                      <a:pt x="90063" y="33551"/>
                    </a:lnTo>
                    <a:lnTo>
                      <a:pt x="88269" y="33551"/>
                    </a:lnTo>
                    <a:lnTo>
                      <a:pt x="81810" y="29943"/>
                    </a:lnTo>
                    <a:lnTo>
                      <a:pt x="81810" y="29943"/>
                    </a:lnTo>
                    <a:lnTo>
                      <a:pt x="86116" y="27418"/>
                    </a:lnTo>
                    <a:lnTo>
                      <a:pt x="86116" y="27418"/>
                    </a:lnTo>
                    <a:lnTo>
                      <a:pt x="86116" y="27418"/>
                    </a:lnTo>
                    <a:lnTo>
                      <a:pt x="86116" y="27418"/>
                    </a:lnTo>
                    <a:lnTo>
                      <a:pt x="81093" y="30304"/>
                    </a:lnTo>
                    <a:lnTo>
                      <a:pt x="79299" y="30304"/>
                    </a:lnTo>
                    <a:lnTo>
                      <a:pt x="73199" y="26697"/>
                    </a:lnTo>
                    <a:lnTo>
                      <a:pt x="73199" y="26697"/>
                    </a:lnTo>
                    <a:lnTo>
                      <a:pt x="77505" y="24171"/>
                    </a:lnTo>
                    <a:cubicBezTo>
                      <a:pt x="77505" y="24171"/>
                      <a:pt x="77505" y="24171"/>
                      <a:pt x="77505" y="24171"/>
                    </a:cubicBezTo>
                    <a:lnTo>
                      <a:pt x="77505" y="24171"/>
                    </a:lnTo>
                    <a:lnTo>
                      <a:pt x="77505" y="24171"/>
                    </a:lnTo>
                    <a:lnTo>
                      <a:pt x="72481" y="27057"/>
                    </a:lnTo>
                    <a:lnTo>
                      <a:pt x="70687" y="27057"/>
                    </a:lnTo>
                    <a:lnTo>
                      <a:pt x="64587" y="23450"/>
                    </a:lnTo>
                    <a:lnTo>
                      <a:pt x="64587" y="23450"/>
                    </a:lnTo>
                    <a:lnTo>
                      <a:pt x="68893" y="20924"/>
                    </a:lnTo>
                    <a:cubicBezTo>
                      <a:pt x="68893" y="20924"/>
                      <a:pt x="68893" y="20924"/>
                      <a:pt x="68893" y="20924"/>
                    </a:cubicBezTo>
                    <a:lnTo>
                      <a:pt x="68893" y="20924"/>
                    </a:lnTo>
                    <a:cubicBezTo>
                      <a:pt x="68893" y="20924"/>
                      <a:pt x="68893" y="20924"/>
                      <a:pt x="68893" y="20924"/>
                    </a:cubicBezTo>
                    <a:lnTo>
                      <a:pt x="63870" y="23810"/>
                    </a:lnTo>
                    <a:lnTo>
                      <a:pt x="60999" y="23810"/>
                    </a:lnTo>
                    <a:lnTo>
                      <a:pt x="54899" y="20203"/>
                    </a:lnTo>
                    <a:lnTo>
                      <a:pt x="54899" y="20203"/>
                    </a:lnTo>
                    <a:lnTo>
                      <a:pt x="59205" y="17678"/>
                    </a:lnTo>
                    <a:lnTo>
                      <a:pt x="59205" y="17678"/>
                    </a:lnTo>
                    <a:lnTo>
                      <a:pt x="59205" y="15874"/>
                    </a:lnTo>
                    <a:lnTo>
                      <a:pt x="59205" y="15874"/>
                    </a:lnTo>
                    <a:lnTo>
                      <a:pt x="54181" y="18760"/>
                    </a:lnTo>
                    <a:lnTo>
                      <a:pt x="54181" y="18760"/>
                    </a:lnTo>
                    <a:lnTo>
                      <a:pt x="47723" y="15152"/>
                    </a:lnTo>
                    <a:lnTo>
                      <a:pt x="47723" y="15152"/>
                    </a:lnTo>
                    <a:lnTo>
                      <a:pt x="52029" y="12627"/>
                    </a:lnTo>
                    <a:lnTo>
                      <a:pt x="52029" y="12627"/>
                    </a:lnTo>
                    <a:lnTo>
                      <a:pt x="52029" y="1443"/>
                    </a:lnTo>
                    <a:lnTo>
                      <a:pt x="52029" y="1443"/>
                    </a:lnTo>
                    <a:lnTo>
                      <a:pt x="47005" y="4329"/>
                    </a:lnTo>
                    <a:lnTo>
                      <a:pt x="47005" y="4329"/>
                    </a:lnTo>
                    <a:lnTo>
                      <a:pt x="40905" y="722"/>
                    </a:lnTo>
                    <a:lnTo>
                      <a:pt x="40905" y="722"/>
                    </a:lnTo>
                    <a:lnTo>
                      <a:pt x="40905" y="2525"/>
                    </a:lnTo>
                    <a:lnTo>
                      <a:pt x="40905" y="2525"/>
                    </a:lnTo>
                    <a:lnTo>
                      <a:pt x="47005" y="6133"/>
                    </a:lnTo>
                    <a:lnTo>
                      <a:pt x="49158" y="6133"/>
                    </a:lnTo>
                    <a:lnTo>
                      <a:pt x="49158" y="6133"/>
                    </a:lnTo>
                    <a:lnTo>
                      <a:pt x="49158" y="6133"/>
                    </a:lnTo>
                    <a:lnTo>
                      <a:pt x="55258" y="9741"/>
                    </a:lnTo>
                    <a:lnTo>
                      <a:pt x="57770" y="9741"/>
                    </a:lnTo>
                    <a:lnTo>
                      <a:pt x="57770" y="9741"/>
                    </a:lnTo>
                    <a:lnTo>
                      <a:pt x="57770" y="9741"/>
                    </a:lnTo>
                    <a:lnTo>
                      <a:pt x="60281" y="9741"/>
                    </a:lnTo>
                    <a:lnTo>
                      <a:pt x="60281" y="9741"/>
                    </a:lnTo>
                    <a:lnTo>
                      <a:pt x="55258" y="12987"/>
                    </a:lnTo>
                    <a:lnTo>
                      <a:pt x="55258" y="12987"/>
                    </a:lnTo>
                    <a:lnTo>
                      <a:pt x="34446" y="0"/>
                    </a:lnTo>
                    <a:lnTo>
                      <a:pt x="34446" y="0"/>
                    </a:lnTo>
                    <a:lnTo>
                      <a:pt x="34446" y="0"/>
                    </a:lnTo>
                    <a:lnTo>
                      <a:pt x="34446" y="0"/>
                    </a:lnTo>
                    <a:lnTo>
                      <a:pt x="40546" y="3968"/>
                    </a:lnTo>
                    <a:lnTo>
                      <a:pt x="40546" y="3968"/>
                    </a:lnTo>
                    <a:lnTo>
                      <a:pt x="35523" y="6855"/>
                    </a:lnTo>
                    <a:lnTo>
                      <a:pt x="35523" y="6855"/>
                    </a:lnTo>
                    <a:lnTo>
                      <a:pt x="28705" y="2886"/>
                    </a:lnTo>
                    <a:lnTo>
                      <a:pt x="28705" y="2886"/>
                    </a:lnTo>
                    <a:lnTo>
                      <a:pt x="28705" y="4690"/>
                    </a:lnTo>
                    <a:lnTo>
                      <a:pt x="28705" y="4690"/>
                    </a:lnTo>
                    <a:lnTo>
                      <a:pt x="32652" y="7215"/>
                    </a:lnTo>
                    <a:lnTo>
                      <a:pt x="32652" y="7215"/>
                    </a:lnTo>
                    <a:lnTo>
                      <a:pt x="20094" y="14431"/>
                    </a:lnTo>
                    <a:lnTo>
                      <a:pt x="20094" y="14431"/>
                    </a:lnTo>
                    <a:lnTo>
                      <a:pt x="15429" y="11544"/>
                    </a:lnTo>
                    <a:lnTo>
                      <a:pt x="15429" y="11544"/>
                    </a:lnTo>
                    <a:lnTo>
                      <a:pt x="15429" y="13348"/>
                    </a:lnTo>
                    <a:lnTo>
                      <a:pt x="15429" y="13348"/>
                    </a:lnTo>
                    <a:lnTo>
                      <a:pt x="19735" y="15874"/>
                    </a:lnTo>
                    <a:lnTo>
                      <a:pt x="19735" y="15874"/>
                    </a:lnTo>
                    <a:lnTo>
                      <a:pt x="7176" y="23089"/>
                    </a:lnTo>
                    <a:lnTo>
                      <a:pt x="7176" y="23089"/>
                    </a:lnTo>
                    <a:lnTo>
                      <a:pt x="2512" y="20203"/>
                    </a:lnTo>
                    <a:lnTo>
                      <a:pt x="2512" y="20203"/>
                    </a:lnTo>
                    <a:lnTo>
                      <a:pt x="2512" y="22007"/>
                    </a:lnTo>
                    <a:lnTo>
                      <a:pt x="2512" y="22007"/>
                    </a:lnTo>
                    <a:lnTo>
                      <a:pt x="7176" y="24893"/>
                    </a:lnTo>
                    <a:lnTo>
                      <a:pt x="7176" y="24893"/>
                    </a:lnTo>
                    <a:lnTo>
                      <a:pt x="15070" y="20203"/>
                    </a:lnTo>
                    <a:lnTo>
                      <a:pt x="15070" y="20203"/>
                    </a:lnTo>
                    <a:lnTo>
                      <a:pt x="15070" y="20203"/>
                    </a:lnTo>
                    <a:lnTo>
                      <a:pt x="22247" y="24532"/>
                    </a:lnTo>
                    <a:lnTo>
                      <a:pt x="24400" y="24532"/>
                    </a:lnTo>
                    <a:lnTo>
                      <a:pt x="24400" y="24532"/>
                    </a:lnTo>
                    <a:lnTo>
                      <a:pt x="24400" y="24532"/>
                    </a:lnTo>
                    <a:lnTo>
                      <a:pt x="27988" y="24532"/>
                    </a:lnTo>
                    <a:lnTo>
                      <a:pt x="30499" y="24532"/>
                    </a:lnTo>
                    <a:lnTo>
                      <a:pt x="30499" y="24532"/>
                    </a:lnTo>
                    <a:lnTo>
                      <a:pt x="30499" y="24532"/>
                    </a:lnTo>
                    <a:lnTo>
                      <a:pt x="30499" y="24532"/>
                    </a:lnTo>
                    <a:lnTo>
                      <a:pt x="30499" y="24532"/>
                    </a:lnTo>
                    <a:lnTo>
                      <a:pt x="25476" y="27418"/>
                    </a:lnTo>
                    <a:lnTo>
                      <a:pt x="25476" y="27418"/>
                    </a:lnTo>
                    <a:lnTo>
                      <a:pt x="19376" y="23450"/>
                    </a:lnTo>
                    <a:lnTo>
                      <a:pt x="19376" y="23450"/>
                    </a:lnTo>
                    <a:lnTo>
                      <a:pt x="23682" y="20924"/>
                    </a:lnTo>
                    <a:lnTo>
                      <a:pt x="23682" y="20924"/>
                    </a:lnTo>
                    <a:lnTo>
                      <a:pt x="18658" y="23810"/>
                    </a:lnTo>
                    <a:lnTo>
                      <a:pt x="18658" y="23810"/>
                    </a:lnTo>
                    <a:lnTo>
                      <a:pt x="0" y="33912"/>
                    </a:lnTo>
                    <a:lnTo>
                      <a:pt x="0" y="33912"/>
                    </a:lnTo>
                    <a:lnTo>
                      <a:pt x="0" y="33912"/>
                    </a:lnTo>
                    <a:lnTo>
                      <a:pt x="0" y="33912"/>
                    </a:lnTo>
                    <a:lnTo>
                      <a:pt x="6100" y="37880"/>
                    </a:lnTo>
                    <a:lnTo>
                      <a:pt x="8612" y="37880"/>
                    </a:lnTo>
                    <a:lnTo>
                      <a:pt x="8612" y="37880"/>
                    </a:lnTo>
                    <a:lnTo>
                      <a:pt x="8612" y="37880"/>
                    </a:lnTo>
                    <a:lnTo>
                      <a:pt x="15070" y="41849"/>
                    </a:lnTo>
                    <a:lnTo>
                      <a:pt x="17582" y="41849"/>
                    </a:lnTo>
                    <a:lnTo>
                      <a:pt x="17582" y="41849"/>
                    </a:lnTo>
                    <a:lnTo>
                      <a:pt x="17582" y="41849"/>
                    </a:lnTo>
                    <a:lnTo>
                      <a:pt x="24041" y="45817"/>
                    </a:lnTo>
                    <a:lnTo>
                      <a:pt x="25117" y="45817"/>
                    </a:lnTo>
                    <a:lnTo>
                      <a:pt x="25117" y="45817"/>
                    </a:lnTo>
                    <a:lnTo>
                      <a:pt x="25117" y="45817"/>
                    </a:lnTo>
                    <a:lnTo>
                      <a:pt x="31217" y="49785"/>
                    </a:lnTo>
                    <a:lnTo>
                      <a:pt x="33729" y="49785"/>
                    </a:lnTo>
                    <a:lnTo>
                      <a:pt x="33729" y="49785"/>
                    </a:lnTo>
                    <a:lnTo>
                      <a:pt x="33729" y="49785"/>
                    </a:lnTo>
                    <a:lnTo>
                      <a:pt x="75352" y="75400"/>
                    </a:lnTo>
                    <a:lnTo>
                      <a:pt x="77863" y="75400"/>
                    </a:lnTo>
                    <a:lnTo>
                      <a:pt x="77863" y="75400"/>
                    </a:lnTo>
                    <a:lnTo>
                      <a:pt x="77863" y="75400"/>
                    </a:lnTo>
                    <a:lnTo>
                      <a:pt x="83963" y="79368"/>
                    </a:lnTo>
                    <a:lnTo>
                      <a:pt x="86475" y="79368"/>
                    </a:lnTo>
                    <a:lnTo>
                      <a:pt x="86475" y="79368"/>
                    </a:lnTo>
                    <a:lnTo>
                      <a:pt x="86475" y="79368"/>
                    </a:lnTo>
                    <a:lnTo>
                      <a:pt x="92934" y="83336"/>
                    </a:lnTo>
                    <a:lnTo>
                      <a:pt x="96881" y="83336"/>
                    </a:lnTo>
                    <a:lnTo>
                      <a:pt x="96881" y="83336"/>
                    </a:lnTo>
                    <a:lnTo>
                      <a:pt x="96881" y="83336"/>
                    </a:lnTo>
                    <a:lnTo>
                      <a:pt x="102981" y="87305"/>
                    </a:lnTo>
                    <a:lnTo>
                      <a:pt x="105492" y="87305"/>
                    </a:lnTo>
                    <a:lnTo>
                      <a:pt x="105492" y="87305"/>
                    </a:lnTo>
                    <a:lnTo>
                      <a:pt x="105492" y="87305"/>
                    </a:lnTo>
                    <a:lnTo>
                      <a:pt x="111592" y="91273"/>
                    </a:lnTo>
                    <a:lnTo>
                      <a:pt x="114104" y="91273"/>
                    </a:lnTo>
                    <a:lnTo>
                      <a:pt x="114104" y="91273"/>
                    </a:lnTo>
                    <a:lnTo>
                      <a:pt x="114104" y="91273"/>
                    </a:lnTo>
                    <a:lnTo>
                      <a:pt x="118769" y="94159"/>
                    </a:lnTo>
                    <a:lnTo>
                      <a:pt x="118769" y="94159"/>
                    </a:lnTo>
                    <a:lnTo>
                      <a:pt x="123792" y="91273"/>
                    </a:lnTo>
                    <a:lnTo>
                      <a:pt x="123792" y="91273"/>
                    </a:lnTo>
                    <a:lnTo>
                      <a:pt x="123792" y="91273"/>
                    </a:lnTo>
                    <a:lnTo>
                      <a:pt x="123792" y="91273"/>
                    </a:lnTo>
                    <a:lnTo>
                      <a:pt x="128816" y="88387"/>
                    </a:lnTo>
                    <a:lnTo>
                      <a:pt x="128816" y="88387"/>
                    </a:lnTo>
                    <a:lnTo>
                      <a:pt x="128816" y="88387"/>
                    </a:lnTo>
                    <a:lnTo>
                      <a:pt x="128816" y="88387"/>
                    </a:lnTo>
                    <a:lnTo>
                      <a:pt x="128816" y="88387"/>
                    </a:lnTo>
                    <a:lnTo>
                      <a:pt x="133839" y="85501"/>
                    </a:lnTo>
                    <a:lnTo>
                      <a:pt x="133839" y="85501"/>
                    </a:lnTo>
                    <a:lnTo>
                      <a:pt x="133839" y="85501"/>
                    </a:lnTo>
                    <a:lnTo>
                      <a:pt x="135992" y="85501"/>
                    </a:lnTo>
                    <a:lnTo>
                      <a:pt x="141015" y="82615"/>
                    </a:lnTo>
                    <a:cubicBezTo>
                      <a:pt x="141015" y="82615"/>
                      <a:pt x="141015" y="82615"/>
                      <a:pt x="141015" y="82615"/>
                    </a:cubicBezTo>
                    <a:lnTo>
                      <a:pt x="141015" y="82615"/>
                    </a:lnTo>
                    <a:lnTo>
                      <a:pt x="143168" y="82615"/>
                    </a:lnTo>
                    <a:lnTo>
                      <a:pt x="148192" y="79729"/>
                    </a:lnTo>
                    <a:cubicBezTo>
                      <a:pt x="148192" y="79729"/>
                      <a:pt x="148192" y="79729"/>
                      <a:pt x="148192" y="79729"/>
                    </a:cubicBezTo>
                    <a:lnTo>
                      <a:pt x="148192" y="79729"/>
                    </a:lnTo>
                    <a:cubicBezTo>
                      <a:pt x="148192" y="79729"/>
                      <a:pt x="148192" y="79729"/>
                      <a:pt x="148192" y="79729"/>
                    </a:cubicBezTo>
                    <a:lnTo>
                      <a:pt x="143168" y="82615"/>
                    </a:lnTo>
                    <a:lnTo>
                      <a:pt x="143168" y="82615"/>
                    </a:lnTo>
                    <a:lnTo>
                      <a:pt x="129533" y="74317"/>
                    </a:lnTo>
                    <a:lnTo>
                      <a:pt x="129533" y="74317"/>
                    </a:lnTo>
                    <a:lnTo>
                      <a:pt x="133839" y="71792"/>
                    </a:lnTo>
                    <a:cubicBezTo>
                      <a:pt x="133839" y="71792"/>
                      <a:pt x="133839" y="71792"/>
                      <a:pt x="133839" y="71792"/>
                    </a:cubicBezTo>
                    <a:lnTo>
                      <a:pt x="133839" y="71792"/>
                    </a:lnTo>
                    <a:lnTo>
                      <a:pt x="138862" y="74678"/>
                    </a:lnTo>
                    <a:lnTo>
                      <a:pt x="141374" y="74678"/>
                    </a:lnTo>
                    <a:lnTo>
                      <a:pt x="141374" y="74678"/>
                    </a:lnTo>
                    <a:lnTo>
                      <a:pt x="141374" y="74678"/>
                    </a:lnTo>
                    <a:lnTo>
                      <a:pt x="147474" y="78286"/>
                    </a:lnTo>
                    <a:lnTo>
                      <a:pt x="147474" y="78286"/>
                    </a:lnTo>
                    <a:lnTo>
                      <a:pt x="152498" y="75400"/>
                    </a:lnTo>
                    <a:lnTo>
                      <a:pt x="152498" y="75400"/>
                    </a:lnTo>
                    <a:lnTo>
                      <a:pt x="152498" y="75400"/>
                    </a:lnTo>
                    <a:lnTo>
                      <a:pt x="155727" y="77564"/>
                    </a:lnTo>
                    <a:lnTo>
                      <a:pt x="155727" y="77564"/>
                    </a:lnTo>
                    <a:lnTo>
                      <a:pt x="160750" y="74678"/>
                    </a:lnTo>
                    <a:cubicBezTo>
                      <a:pt x="160750" y="74678"/>
                      <a:pt x="160750" y="74678"/>
                      <a:pt x="160750" y="74678"/>
                    </a:cubicBezTo>
                    <a:lnTo>
                      <a:pt x="160750" y="74678"/>
                    </a:lnTo>
                    <a:cubicBezTo>
                      <a:pt x="160750" y="74678"/>
                      <a:pt x="160750" y="74678"/>
                      <a:pt x="160750" y="74678"/>
                    </a:cubicBezTo>
                    <a:close/>
                    <a:moveTo>
                      <a:pt x="53105" y="22367"/>
                    </a:moveTo>
                    <a:lnTo>
                      <a:pt x="46287" y="26336"/>
                    </a:lnTo>
                    <a:lnTo>
                      <a:pt x="46287" y="26336"/>
                    </a:lnTo>
                    <a:lnTo>
                      <a:pt x="48440" y="26336"/>
                    </a:lnTo>
                    <a:lnTo>
                      <a:pt x="48440" y="26336"/>
                    </a:lnTo>
                    <a:lnTo>
                      <a:pt x="48440" y="26336"/>
                    </a:lnTo>
                    <a:lnTo>
                      <a:pt x="50952" y="26336"/>
                    </a:lnTo>
                    <a:lnTo>
                      <a:pt x="50952" y="26336"/>
                    </a:lnTo>
                    <a:lnTo>
                      <a:pt x="45929" y="29222"/>
                    </a:lnTo>
                    <a:lnTo>
                      <a:pt x="45929" y="29222"/>
                    </a:lnTo>
                    <a:lnTo>
                      <a:pt x="33729" y="21646"/>
                    </a:lnTo>
                    <a:lnTo>
                      <a:pt x="33729" y="21646"/>
                    </a:lnTo>
                    <a:lnTo>
                      <a:pt x="33729" y="21646"/>
                    </a:lnTo>
                    <a:lnTo>
                      <a:pt x="33729" y="21646"/>
                    </a:lnTo>
                    <a:lnTo>
                      <a:pt x="39111" y="24893"/>
                    </a:lnTo>
                    <a:lnTo>
                      <a:pt x="39111" y="24893"/>
                    </a:lnTo>
                    <a:lnTo>
                      <a:pt x="34088" y="27779"/>
                    </a:lnTo>
                    <a:lnTo>
                      <a:pt x="34088" y="27779"/>
                    </a:lnTo>
                    <a:lnTo>
                      <a:pt x="25835" y="22728"/>
                    </a:lnTo>
                    <a:lnTo>
                      <a:pt x="25835" y="22728"/>
                    </a:lnTo>
                    <a:lnTo>
                      <a:pt x="30141" y="20203"/>
                    </a:lnTo>
                    <a:lnTo>
                      <a:pt x="30141" y="20203"/>
                    </a:lnTo>
                    <a:lnTo>
                      <a:pt x="30141" y="20203"/>
                    </a:lnTo>
                    <a:lnTo>
                      <a:pt x="32293" y="20203"/>
                    </a:lnTo>
                    <a:lnTo>
                      <a:pt x="37317" y="17317"/>
                    </a:lnTo>
                    <a:lnTo>
                      <a:pt x="37317" y="17317"/>
                    </a:lnTo>
                    <a:lnTo>
                      <a:pt x="39470" y="17317"/>
                    </a:lnTo>
                    <a:lnTo>
                      <a:pt x="41623" y="17317"/>
                    </a:lnTo>
                    <a:lnTo>
                      <a:pt x="46287" y="14431"/>
                    </a:lnTo>
                    <a:lnTo>
                      <a:pt x="46287" y="14431"/>
                    </a:lnTo>
                    <a:lnTo>
                      <a:pt x="46287" y="14431"/>
                    </a:lnTo>
                    <a:lnTo>
                      <a:pt x="51670" y="18038"/>
                    </a:lnTo>
                    <a:lnTo>
                      <a:pt x="54181" y="18038"/>
                    </a:lnTo>
                    <a:lnTo>
                      <a:pt x="54181" y="18038"/>
                    </a:lnTo>
                    <a:lnTo>
                      <a:pt x="54181" y="18038"/>
                    </a:lnTo>
                    <a:lnTo>
                      <a:pt x="54181" y="1803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F42C3D0F-094F-C646-963A-4E0E771C9F54}"/>
                  </a:ext>
                </a:extLst>
              </p:cNvPr>
              <p:cNvSpPr/>
              <p:nvPr/>
            </p:nvSpPr>
            <p:spPr>
              <a:xfrm>
                <a:off x="8039000" y="3866966"/>
                <a:ext cx="11841" cy="8297"/>
              </a:xfrm>
              <a:custGeom>
                <a:avLst/>
                <a:gdLst>
                  <a:gd name="connsiteX0" fmla="*/ 7535 w 11841"/>
                  <a:gd name="connsiteY0" fmla="*/ 0 h 8297"/>
                  <a:gd name="connsiteX1" fmla="*/ 7535 w 11841"/>
                  <a:gd name="connsiteY1" fmla="*/ 0 h 8297"/>
                  <a:gd name="connsiteX2" fmla="*/ 7535 w 11841"/>
                  <a:gd name="connsiteY2" fmla="*/ 0 h 8297"/>
                  <a:gd name="connsiteX3" fmla="*/ 0 w 11841"/>
                  <a:gd name="connsiteY3" fmla="*/ 4329 h 8297"/>
                  <a:gd name="connsiteX4" fmla="*/ 0 w 11841"/>
                  <a:gd name="connsiteY4" fmla="*/ 4329 h 8297"/>
                  <a:gd name="connsiteX5" fmla="*/ 6817 w 11841"/>
                  <a:gd name="connsiteY5" fmla="*/ 8298 h 8297"/>
                  <a:gd name="connsiteX6" fmla="*/ 6817 w 11841"/>
                  <a:gd name="connsiteY6" fmla="*/ 8298 h 8297"/>
                  <a:gd name="connsiteX7" fmla="*/ 11841 w 11841"/>
                  <a:gd name="connsiteY7" fmla="*/ 5411 h 8297"/>
                  <a:gd name="connsiteX8" fmla="*/ 11841 w 11841"/>
                  <a:gd name="connsiteY8" fmla="*/ 5411 h 8297"/>
                  <a:gd name="connsiteX9" fmla="*/ 5741 w 11841"/>
                  <a:gd name="connsiteY9" fmla="*/ 1804 h 8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841" h="8297">
                    <a:moveTo>
                      <a:pt x="7535" y="0"/>
                    </a:moveTo>
                    <a:lnTo>
                      <a:pt x="7535" y="0"/>
                    </a:lnTo>
                    <a:lnTo>
                      <a:pt x="7535" y="0"/>
                    </a:lnTo>
                    <a:lnTo>
                      <a:pt x="0" y="4329"/>
                    </a:lnTo>
                    <a:lnTo>
                      <a:pt x="0" y="4329"/>
                    </a:lnTo>
                    <a:lnTo>
                      <a:pt x="6817" y="8298"/>
                    </a:lnTo>
                    <a:lnTo>
                      <a:pt x="6817" y="8298"/>
                    </a:lnTo>
                    <a:lnTo>
                      <a:pt x="11841" y="5411"/>
                    </a:lnTo>
                    <a:lnTo>
                      <a:pt x="11841" y="5411"/>
                    </a:lnTo>
                    <a:lnTo>
                      <a:pt x="5741" y="1804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37B980D-B2C0-D84A-AB7C-B53942156FA2}"/>
                  </a:ext>
                </a:extLst>
              </p:cNvPr>
              <p:cNvSpPr/>
              <p:nvPr/>
            </p:nvSpPr>
            <p:spPr>
              <a:xfrm>
                <a:off x="8047252" y="3863358"/>
                <a:ext cx="11841" cy="6493"/>
              </a:xfrm>
              <a:custGeom>
                <a:avLst/>
                <a:gdLst>
                  <a:gd name="connsiteX0" fmla="*/ 8970 w 11841"/>
                  <a:gd name="connsiteY0" fmla="*/ 0 h 6493"/>
                  <a:gd name="connsiteX1" fmla="*/ 8970 w 11841"/>
                  <a:gd name="connsiteY1" fmla="*/ 0 h 6493"/>
                  <a:gd name="connsiteX2" fmla="*/ 8970 w 11841"/>
                  <a:gd name="connsiteY2" fmla="*/ 0 h 6493"/>
                  <a:gd name="connsiteX3" fmla="*/ 6818 w 11841"/>
                  <a:gd name="connsiteY3" fmla="*/ 0 h 6493"/>
                  <a:gd name="connsiteX4" fmla="*/ 4306 w 11841"/>
                  <a:gd name="connsiteY4" fmla="*/ 0 h 6493"/>
                  <a:gd name="connsiteX5" fmla="*/ 4306 w 11841"/>
                  <a:gd name="connsiteY5" fmla="*/ 0 h 6493"/>
                  <a:gd name="connsiteX6" fmla="*/ 4306 w 11841"/>
                  <a:gd name="connsiteY6" fmla="*/ 0 h 6493"/>
                  <a:gd name="connsiteX7" fmla="*/ 0 w 11841"/>
                  <a:gd name="connsiteY7" fmla="*/ 2525 h 6493"/>
                  <a:gd name="connsiteX8" fmla="*/ 0 w 11841"/>
                  <a:gd name="connsiteY8" fmla="*/ 2525 h 6493"/>
                  <a:gd name="connsiteX9" fmla="*/ 6818 w 11841"/>
                  <a:gd name="connsiteY9" fmla="*/ 6494 h 6493"/>
                  <a:gd name="connsiteX10" fmla="*/ 6818 w 11841"/>
                  <a:gd name="connsiteY10" fmla="*/ 6494 h 6493"/>
                  <a:gd name="connsiteX11" fmla="*/ 11841 w 11841"/>
                  <a:gd name="connsiteY11" fmla="*/ 3608 h 6493"/>
                  <a:gd name="connsiteX12" fmla="*/ 11841 w 11841"/>
                  <a:gd name="connsiteY12" fmla="*/ 3608 h 6493"/>
                  <a:gd name="connsiteX13" fmla="*/ 7535 w 11841"/>
                  <a:gd name="connsiteY13" fmla="*/ 1082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41" h="6493">
                    <a:moveTo>
                      <a:pt x="8970" y="0"/>
                    </a:moveTo>
                    <a:lnTo>
                      <a:pt x="8970" y="0"/>
                    </a:lnTo>
                    <a:lnTo>
                      <a:pt x="8970" y="0"/>
                    </a:lnTo>
                    <a:lnTo>
                      <a:pt x="6818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818" y="6494"/>
                    </a:lnTo>
                    <a:lnTo>
                      <a:pt x="6818" y="6494"/>
                    </a:lnTo>
                    <a:lnTo>
                      <a:pt x="11841" y="3608"/>
                    </a:lnTo>
                    <a:lnTo>
                      <a:pt x="11841" y="3608"/>
                    </a:lnTo>
                    <a:lnTo>
                      <a:pt x="7535" y="1082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0B3C508-2328-0540-B375-2189D86D0191}"/>
                  </a:ext>
                </a:extLst>
              </p:cNvPr>
              <p:cNvSpPr/>
              <p:nvPr/>
            </p:nvSpPr>
            <p:spPr>
              <a:xfrm>
                <a:off x="8056582" y="3856864"/>
                <a:ext cx="13634" cy="8297"/>
              </a:xfrm>
              <a:custGeom>
                <a:avLst/>
                <a:gdLst>
                  <a:gd name="connsiteX0" fmla="*/ 4306 w 13634"/>
                  <a:gd name="connsiteY0" fmla="*/ 1443 h 8297"/>
                  <a:gd name="connsiteX1" fmla="*/ 4306 w 13634"/>
                  <a:gd name="connsiteY1" fmla="*/ 1443 h 8297"/>
                  <a:gd name="connsiteX2" fmla="*/ 0 w 13634"/>
                  <a:gd name="connsiteY2" fmla="*/ 3968 h 8297"/>
                  <a:gd name="connsiteX3" fmla="*/ 0 w 13634"/>
                  <a:gd name="connsiteY3" fmla="*/ 3968 h 8297"/>
                  <a:gd name="connsiteX4" fmla="*/ 6818 w 13634"/>
                  <a:gd name="connsiteY4" fmla="*/ 8297 h 8297"/>
                  <a:gd name="connsiteX5" fmla="*/ 8612 w 13634"/>
                  <a:gd name="connsiteY5" fmla="*/ 8297 h 8297"/>
                  <a:gd name="connsiteX6" fmla="*/ 13635 w 13634"/>
                  <a:gd name="connsiteY6" fmla="*/ 5411 h 8297"/>
                  <a:gd name="connsiteX7" fmla="*/ 13635 w 13634"/>
                  <a:gd name="connsiteY7" fmla="*/ 5411 h 8297"/>
                  <a:gd name="connsiteX8" fmla="*/ 4665 w 13634"/>
                  <a:gd name="connsiteY8" fmla="*/ 0 h 8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4" h="8297">
                    <a:moveTo>
                      <a:pt x="4306" y="1443"/>
                    </a:moveTo>
                    <a:lnTo>
                      <a:pt x="4306" y="1443"/>
                    </a:lnTo>
                    <a:lnTo>
                      <a:pt x="0" y="3968"/>
                    </a:lnTo>
                    <a:lnTo>
                      <a:pt x="0" y="3968"/>
                    </a:lnTo>
                    <a:lnTo>
                      <a:pt x="6818" y="8297"/>
                    </a:lnTo>
                    <a:lnTo>
                      <a:pt x="8612" y="8297"/>
                    </a:lnTo>
                    <a:lnTo>
                      <a:pt x="13635" y="5411"/>
                    </a:lnTo>
                    <a:lnTo>
                      <a:pt x="13635" y="5411"/>
                    </a:lnTo>
                    <a:lnTo>
                      <a:pt x="4665" y="0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5808C1C-C465-CE4E-BB98-AF48BB77F9F7}"/>
                  </a:ext>
                </a:extLst>
              </p:cNvPr>
              <p:cNvSpPr/>
              <p:nvPr/>
            </p:nvSpPr>
            <p:spPr>
              <a:xfrm>
                <a:off x="8059811" y="3878510"/>
                <a:ext cx="12917" cy="6493"/>
              </a:xfrm>
              <a:custGeom>
                <a:avLst/>
                <a:gdLst>
                  <a:gd name="connsiteX0" fmla="*/ 12917 w 12917"/>
                  <a:gd name="connsiteY0" fmla="*/ 3968 h 6493"/>
                  <a:gd name="connsiteX1" fmla="*/ 12917 w 12917"/>
                  <a:gd name="connsiteY1" fmla="*/ 3968 h 6493"/>
                  <a:gd name="connsiteX2" fmla="*/ 12917 w 12917"/>
                  <a:gd name="connsiteY2" fmla="*/ 3968 h 6493"/>
                  <a:gd name="connsiteX3" fmla="*/ 10764 w 12917"/>
                  <a:gd name="connsiteY3" fmla="*/ 3968 h 6493"/>
                  <a:gd name="connsiteX4" fmla="*/ 4306 w 12917"/>
                  <a:gd name="connsiteY4" fmla="*/ 0 h 6493"/>
                  <a:gd name="connsiteX5" fmla="*/ 4306 w 12917"/>
                  <a:gd name="connsiteY5" fmla="*/ 0 h 6493"/>
                  <a:gd name="connsiteX6" fmla="*/ 4306 w 12917"/>
                  <a:gd name="connsiteY6" fmla="*/ 0 h 6493"/>
                  <a:gd name="connsiteX7" fmla="*/ 0 w 12917"/>
                  <a:gd name="connsiteY7" fmla="*/ 2525 h 6493"/>
                  <a:gd name="connsiteX8" fmla="*/ 0 w 12917"/>
                  <a:gd name="connsiteY8" fmla="*/ 2525 h 6493"/>
                  <a:gd name="connsiteX9" fmla="*/ 6100 w 12917"/>
                  <a:gd name="connsiteY9" fmla="*/ 6494 h 6493"/>
                  <a:gd name="connsiteX10" fmla="*/ 6100 w 12917"/>
                  <a:gd name="connsiteY10" fmla="*/ 6494 h 6493"/>
                  <a:gd name="connsiteX11" fmla="*/ 11123 w 12917"/>
                  <a:gd name="connsiteY11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917" h="6493">
                    <a:moveTo>
                      <a:pt x="12917" y="3968"/>
                    </a:moveTo>
                    <a:lnTo>
                      <a:pt x="12917" y="3968"/>
                    </a:lnTo>
                    <a:lnTo>
                      <a:pt x="12917" y="3968"/>
                    </a:lnTo>
                    <a:lnTo>
                      <a:pt x="10764" y="3968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3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A9A74C0-CE06-4143-97C9-AD4D2AC3CE9F}"/>
                  </a:ext>
                </a:extLst>
              </p:cNvPr>
              <p:cNvSpPr/>
              <p:nvPr/>
            </p:nvSpPr>
            <p:spPr>
              <a:xfrm>
                <a:off x="8067346" y="3892219"/>
                <a:ext cx="13276" cy="6133"/>
              </a:xfrm>
              <a:custGeom>
                <a:avLst/>
                <a:gdLst>
                  <a:gd name="connsiteX0" fmla="*/ 10047 w 13276"/>
                  <a:gd name="connsiteY0" fmla="*/ 2165 h 6133"/>
                  <a:gd name="connsiteX1" fmla="*/ 10047 w 13276"/>
                  <a:gd name="connsiteY1" fmla="*/ 2165 h 6133"/>
                  <a:gd name="connsiteX2" fmla="*/ 10047 w 13276"/>
                  <a:gd name="connsiteY2" fmla="*/ 2165 h 6133"/>
                  <a:gd name="connsiteX3" fmla="*/ 7535 w 13276"/>
                  <a:gd name="connsiteY3" fmla="*/ 2165 h 6133"/>
                  <a:gd name="connsiteX4" fmla="*/ 4306 w 13276"/>
                  <a:gd name="connsiteY4" fmla="*/ 0 h 6133"/>
                  <a:gd name="connsiteX5" fmla="*/ 4306 w 13276"/>
                  <a:gd name="connsiteY5" fmla="*/ 0 h 6133"/>
                  <a:gd name="connsiteX6" fmla="*/ 4306 w 13276"/>
                  <a:gd name="connsiteY6" fmla="*/ 0 h 6133"/>
                  <a:gd name="connsiteX7" fmla="*/ 0 w 13276"/>
                  <a:gd name="connsiteY7" fmla="*/ 2526 h 6133"/>
                  <a:gd name="connsiteX8" fmla="*/ 0 w 13276"/>
                  <a:gd name="connsiteY8" fmla="*/ 2526 h 6133"/>
                  <a:gd name="connsiteX9" fmla="*/ 6459 w 13276"/>
                  <a:gd name="connsiteY9" fmla="*/ 6133 h 6133"/>
                  <a:gd name="connsiteX10" fmla="*/ 8253 w 13276"/>
                  <a:gd name="connsiteY10" fmla="*/ 6133 h 6133"/>
                  <a:gd name="connsiteX11" fmla="*/ 13276 w 13276"/>
                  <a:gd name="connsiteY11" fmla="*/ 3247 h 6133"/>
                  <a:gd name="connsiteX12" fmla="*/ 13276 w 13276"/>
                  <a:gd name="connsiteY12" fmla="*/ 3247 h 6133"/>
                  <a:gd name="connsiteX13" fmla="*/ 10764 w 13276"/>
                  <a:gd name="connsiteY13" fmla="*/ 3247 h 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276" h="6133">
                    <a:moveTo>
                      <a:pt x="10047" y="2165"/>
                    </a:moveTo>
                    <a:lnTo>
                      <a:pt x="10047" y="2165"/>
                    </a:lnTo>
                    <a:lnTo>
                      <a:pt x="10047" y="2165"/>
                    </a:lnTo>
                    <a:lnTo>
                      <a:pt x="7535" y="2165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6"/>
                    </a:lnTo>
                    <a:lnTo>
                      <a:pt x="0" y="2526"/>
                    </a:lnTo>
                    <a:lnTo>
                      <a:pt x="6459" y="6133"/>
                    </a:lnTo>
                    <a:lnTo>
                      <a:pt x="8253" y="6133"/>
                    </a:lnTo>
                    <a:lnTo>
                      <a:pt x="13276" y="3247"/>
                    </a:lnTo>
                    <a:lnTo>
                      <a:pt x="13276" y="3247"/>
                    </a:lnTo>
                    <a:lnTo>
                      <a:pt x="10764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D0A68A10-7EF1-CD4C-87DC-F0D0B8303814}"/>
                  </a:ext>
                </a:extLst>
              </p:cNvPr>
              <p:cNvSpPr/>
              <p:nvPr/>
            </p:nvSpPr>
            <p:spPr>
              <a:xfrm>
                <a:off x="8077034" y="3897631"/>
                <a:ext cx="11123" cy="6133"/>
              </a:xfrm>
              <a:custGeom>
                <a:avLst/>
                <a:gdLst>
                  <a:gd name="connsiteX0" fmla="*/ 10406 w 11123"/>
                  <a:gd name="connsiteY0" fmla="*/ 2165 h 6133"/>
                  <a:gd name="connsiteX1" fmla="*/ 10406 w 11123"/>
                  <a:gd name="connsiteY1" fmla="*/ 2165 h 6133"/>
                  <a:gd name="connsiteX2" fmla="*/ 10406 w 11123"/>
                  <a:gd name="connsiteY2" fmla="*/ 2165 h 6133"/>
                  <a:gd name="connsiteX3" fmla="*/ 7894 w 11123"/>
                  <a:gd name="connsiteY3" fmla="*/ 2165 h 6133"/>
                  <a:gd name="connsiteX4" fmla="*/ 4665 w 11123"/>
                  <a:gd name="connsiteY4" fmla="*/ 0 h 6133"/>
                  <a:gd name="connsiteX5" fmla="*/ 4665 w 11123"/>
                  <a:gd name="connsiteY5" fmla="*/ 0 h 6133"/>
                  <a:gd name="connsiteX6" fmla="*/ 4665 w 11123"/>
                  <a:gd name="connsiteY6" fmla="*/ 0 h 6133"/>
                  <a:gd name="connsiteX7" fmla="*/ 0 w 11123"/>
                  <a:gd name="connsiteY7" fmla="*/ 2525 h 6133"/>
                  <a:gd name="connsiteX8" fmla="*/ 0 w 11123"/>
                  <a:gd name="connsiteY8" fmla="*/ 2525 h 6133"/>
                  <a:gd name="connsiteX9" fmla="*/ 6100 w 11123"/>
                  <a:gd name="connsiteY9" fmla="*/ 6133 h 6133"/>
                  <a:gd name="connsiteX10" fmla="*/ 6100 w 11123"/>
                  <a:gd name="connsiteY10" fmla="*/ 6133 h 6133"/>
                  <a:gd name="connsiteX11" fmla="*/ 11123 w 11123"/>
                  <a:gd name="connsiteY11" fmla="*/ 3247 h 6133"/>
                  <a:gd name="connsiteX12" fmla="*/ 11123 w 11123"/>
                  <a:gd name="connsiteY12" fmla="*/ 3247 h 6133"/>
                  <a:gd name="connsiteX13" fmla="*/ 8612 w 11123"/>
                  <a:gd name="connsiteY13" fmla="*/ 3247 h 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23" h="6133">
                    <a:moveTo>
                      <a:pt x="10406" y="2165"/>
                    </a:moveTo>
                    <a:lnTo>
                      <a:pt x="10406" y="2165"/>
                    </a:lnTo>
                    <a:lnTo>
                      <a:pt x="10406" y="2165"/>
                    </a:lnTo>
                    <a:lnTo>
                      <a:pt x="7894" y="2165"/>
                    </a:lnTo>
                    <a:lnTo>
                      <a:pt x="4665" y="0"/>
                    </a:lnTo>
                    <a:lnTo>
                      <a:pt x="4665" y="0"/>
                    </a:lnTo>
                    <a:lnTo>
                      <a:pt x="4665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133"/>
                    </a:lnTo>
                    <a:lnTo>
                      <a:pt x="6100" y="6133"/>
                    </a:lnTo>
                    <a:lnTo>
                      <a:pt x="11123" y="3247"/>
                    </a:lnTo>
                    <a:lnTo>
                      <a:pt x="11123" y="3247"/>
                    </a:lnTo>
                    <a:lnTo>
                      <a:pt x="8612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47832A91-E64A-0D42-8238-DC6AEB061B3B}"/>
                  </a:ext>
                </a:extLst>
              </p:cNvPr>
              <p:cNvSpPr/>
              <p:nvPr/>
            </p:nvSpPr>
            <p:spPr>
              <a:xfrm>
                <a:off x="8084928" y="3903042"/>
                <a:ext cx="11123" cy="6132"/>
              </a:xfrm>
              <a:custGeom>
                <a:avLst/>
                <a:gdLst>
                  <a:gd name="connsiteX0" fmla="*/ 10047 w 11123"/>
                  <a:gd name="connsiteY0" fmla="*/ 2164 h 6132"/>
                  <a:gd name="connsiteX1" fmla="*/ 10047 w 11123"/>
                  <a:gd name="connsiteY1" fmla="*/ 2164 h 6132"/>
                  <a:gd name="connsiteX2" fmla="*/ 10047 w 11123"/>
                  <a:gd name="connsiteY2" fmla="*/ 2164 h 6132"/>
                  <a:gd name="connsiteX3" fmla="*/ 7894 w 11123"/>
                  <a:gd name="connsiteY3" fmla="*/ 2164 h 6132"/>
                  <a:gd name="connsiteX4" fmla="*/ 4306 w 11123"/>
                  <a:gd name="connsiteY4" fmla="*/ 0 h 6132"/>
                  <a:gd name="connsiteX5" fmla="*/ 4306 w 11123"/>
                  <a:gd name="connsiteY5" fmla="*/ 0 h 6132"/>
                  <a:gd name="connsiteX6" fmla="*/ 4306 w 11123"/>
                  <a:gd name="connsiteY6" fmla="*/ 0 h 6132"/>
                  <a:gd name="connsiteX7" fmla="*/ 0 w 11123"/>
                  <a:gd name="connsiteY7" fmla="*/ 2525 h 6132"/>
                  <a:gd name="connsiteX8" fmla="*/ 0 w 11123"/>
                  <a:gd name="connsiteY8" fmla="*/ 2525 h 6132"/>
                  <a:gd name="connsiteX9" fmla="*/ 6100 w 11123"/>
                  <a:gd name="connsiteY9" fmla="*/ 6133 h 6132"/>
                  <a:gd name="connsiteX10" fmla="*/ 6100 w 11123"/>
                  <a:gd name="connsiteY10" fmla="*/ 6133 h 6132"/>
                  <a:gd name="connsiteX11" fmla="*/ 11123 w 11123"/>
                  <a:gd name="connsiteY11" fmla="*/ 3247 h 6132"/>
                  <a:gd name="connsiteX12" fmla="*/ 11123 w 11123"/>
                  <a:gd name="connsiteY12" fmla="*/ 3247 h 6132"/>
                  <a:gd name="connsiteX13" fmla="*/ 8253 w 11123"/>
                  <a:gd name="connsiteY13" fmla="*/ 3247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23" h="6132">
                    <a:moveTo>
                      <a:pt x="10047" y="2164"/>
                    </a:moveTo>
                    <a:lnTo>
                      <a:pt x="10047" y="2164"/>
                    </a:lnTo>
                    <a:lnTo>
                      <a:pt x="10047" y="2164"/>
                    </a:lnTo>
                    <a:lnTo>
                      <a:pt x="7894" y="2164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133"/>
                    </a:lnTo>
                    <a:lnTo>
                      <a:pt x="6100" y="6133"/>
                    </a:lnTo>
                    <a:lnTo>
                      <a:pt x="11123" y="3247"/>
                    </a:lnTo>
                    <a:lnTo>
                      <a:pt x="11123" y="3247"/>
                    </a:lnTo>
                    <a:lnTo>
                      <a:pt x="8253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3277C28-27D0-6B40-9059-D2E1B8C31666}"/>
                  </a:ext>
                </a:extLst>
              </p:cNvPr>
              <p:cNvSpPr/>
              <p:nvPr/>
            </p:nvSpPr>
            <p:spPr>
              <a:xfrm>
                <a:off x="8093899" y="3908454"/>
                <a:ext cx="11123" cy="6132"/>
              </a:xfrm>
              <a:custGeom>
                <a:avLst/>
                <a:gdLst>
                  <a:gd name="connsiteX0" fmla="*/ 10047 w 11123"/>
                  <a:gd name="connsiteY0" fmla="*/ 2164 h 6132"/>
                  <a:gd name="connsiteX1" fmla="*/ 10047 w 11123"/>
                  <a:gd name="connsiteY1" fmla="*/ 2164 h 6132"/>
                  <a:gd name="connsiteX2" fmla="*/ 10047 w 11123"/>
                  <a:gd name="connsiteY2" fmla="*/ 2164 h 6132"/>
                  <a:gd name="connsiteX3" fmla="*/ 7894 w 11123"/>
                  <a:gd name="connsiteY3" fmla="*/ 2164 h 6132"/>
                  <a:gd name="connsiteX4" fmla="*/ 4306 w 11123"/>
                  <a:gd name="connsiteY4" fmla="*/ 0 h 6132"/>
                  <a:gd name="connsiteX5" fmla="*/ 4306 w 11123"/>
                  <a:gd name="connsiteY5" fmla="*/ 0 h 6132"/>
                  <a:gd name="connsiteX6" fmla="*/ 4306 w 11123"/>
                  <a:gd name="connsiteY6" fmla="*/ 0 h 6132"/>
                  <a:gd name="connsiteX7" fmla="*/ 0 w 11123"/>
                  <a:gd name="connsiteY7" fmla="*/ 2525 h 6132"/>
                  <a:gd name="connsiteX8" fmla="*/ 0 w 11123"/>
                  <a:gd name="connsiteY8" fmla="*/ 2525 h 6132"/>
                  <a:gd name="connsiteX9" fmla="*/ 6100 w 11123"/>
                  <a:gd name="connsiteY9" fmla="*/ 6133 h 6132"/>
                  <a:gd name="connsiteX10" fmla="*/ 6100 w 11123"/>
                  <a:gd name="connsiteY10" fmla="*/ 6133 h 6132"/>
                  <a:gd name="connsiteX11" fmla="*/ 11123 w 11123"/>
                  <a:gd name="connsiteY11" fmla="*/ 3247 h 6132"/>
                  <a:gd name="connsiteX12" fmla="*/ 11123 w 11123"/>
                  <a:gd name="connsiteY12" fmla="*/ 3247 h 6132"/>
                  <a:gd name="connsiteX13" fmla="*/ 8612 w 11123"/>
                  <a:gd name="connsiteY13" fmla="*/ 1443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23" h="6132">
                    <a:moveTo>
                      <a:pt x="10047" y="2164"/>
                    </a:moveTo>
                    <a:lnTo>
                      <a:pt x="10047" y="2164"/>
                    </a:lnTo>
                    <a:lnTo>
                      <a:pt x="10047" y="2164"/>
                    </a:lnTo>
                    <a:lnTo>
                      <a:pt x="7894" y="2164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133"/>
                    </a:lnTo>
                    <a:lnTo>
                      <a:pt x="6100" y="6133"/>
                    </a:lnTo>
                    <a:lnTo>
                      <a:pt x="11123" y="3247"/>
                    </a:lnTo>
                    <a:lnTo>
                      <a:pt x="11123" y="3247"/>
                    </a:lnTo>
                    <a:lnTo>
                      <a:pt x="8612" y="1443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EBA9EB1E-7F39-8048-9157-5B0AEB8E6190}"/>
                  </a:ext>
                </a:extLst>
              </p:cNvPr>
              <p:cNvSpPr/>
              <p:nvPr/>
            </p:nvSpPr>
            <p:spPr>
              <a:xfrm>
                <a:off x="8102869" y="3913865"/>
                <a:ext cx="11482" cy="6493"/>
              </a:xfrm>
              <a:custGeom>
                <a:avLst/>
                <a:gdLst>
                  <a:gd name="connsiteX0" fmla="*/ 10047 w 11482"/>
                  <a:gd name="connsiteY0" fmla="*/ 2164 h 6493"/>
                  <a:gd name="connsiteX1" fmla="*/ 10047 w 11482"/>
                  <a:gd name="connsiteY1" fmla="*/ 2164 h 6493"/>
                  <a:gd name="connsiteX2" fmla="*/ 10047 w 11482"/>
                  <a:gd name="connsiteY2" fmla="*/ 2164 h 6493"/>
                  <a:gd name="connsiteX3" fmla="*/ 7535 w 11482"/>
                  <a:gd name="connsiteY3" fmla="*/ 2164 h 6493"/>
                  <a:gd name="connsiteX4" fmla="*/ 4306 w 11482"/>
                  <a:gd name="connsiteY4" fmla="*/ 0 h 6493"/>
                  <a:gd name="connsiteX5" fmla="*/ 4306 w 11482"/>
                  <a:gd name="connsiteY5" fmla="*/ 0 h 6493"/>
                  <a:gd name="connsiteX6" fmla="*/ 4306 w 11482"/>
                  <a:gd name="connsiteY6" fmla="*/ 0 h 6493"/>
                  <a:gd name="connsiteX7" fmla="*/ 0 w 11482"/>
                  <a:gd name="connsiteY7" fmla="*/ 2525 h 6493"/>
                  <a:gd name="connsiteX8" fmla="*/ 0 w 11482"/>
                  <a:gd name="connsiteY8" fmla="*/ 2525 h 6493"/>
                  <a:gd name="connsiteX9" fmla="*/ 6459 w 11482"/>
                  <a:gd name="connsiteY9" fmla="*/ 6494 h 6493"/>
                  <a:gd name="connsiteX10" fmla="*/ 6459 w 11482"/>
                  <a:gd name="connsiteY10" fmla="*/ 6494 h 6493"/>
                  <a:gd name="connsiteX11" fmla="*/ 11482 w 11482"/>
                  <a:gd name="connsiteY11" fmla="*/ 3247 h 6493"/>
                  <a:gd name="connsiteX12" fmla="*/ 11482 w 11482"/>
                  <a:gd name="connsiteY12" fmla="*/ 3247 h 6493"/>
                  <a:gd name="connsiteX13" fmla="*/ 8970 w 11482"/>
                  <a:gd name="connsiteY13" fmla="*/ 3247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482" h="6493">
                    <a:moveTo>
                      <a:pt x="10047" y="2164"/>
                    </a:moveTo>
                    <a:lnTo>
                      <a:pt x="10047" y="2164"/>
                    </a:lnTo>
                    <a:lnTo>
                      <a:pt x="10047" y="2164"/>
                    </a:lnTo>
                    <a:lnTo>
                      <a:pt x="7535" y="2164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459" y="6494"/>
                    </a:lnTo>
                    <a:lnTo>
                      <a:pt x="6459" y="6494"/>
                    </a:lnTo>
                    <a:lnTo>
                      <a:pt x="11482" y="3247"/>
                    </a:lnTo>
                    <a:lnTo>
                      <a:pt x="11482" y="3247"/>
                    </a:lnTo>
                    <a:lnTo>
                      <a:pt x="8970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7203E9CD-74C0-3748-8130-A7B75C55A918}"/>
                  </a:ext>
                </a:extLst>
              </p:cNvPr>
              <p:cNvSpPr/>
              <p:nvPr/>
            </p:nvSpPr>
            <p:spPr>
              <a:xfrm>
                <a:off x="8112916" y="3919276"/>
                <a:ext cx="12917" cy="6133"/>
              </a:xfrm>
              <a:custGeom>
                <a:avLst/>
                <a:gdLst>
                  <a:gd name="connsiteX0" fmla="*/ 10406 w 12917"/>
                  <a:gd name="connsiteY0" fmla="*/ 2165 h 6133"/>
                  <a:gd name="connsiteX1" fmla="*/ 10406 w 12917"/>
                  <a:gd name="connsiteY1" fmla="*/ 2165 h 6133"/>
                  <a:gd name="connsiteX2" fmla="*/ 10406 w 12917"/>
                  <a:gd name="connsiteY2" fmla="*/ 2165 h 6133"/>
                  <a:gd name="connsiteX3" fmla="*/ 7894 w 12917"/>
                  <a:gd name="connsiteY3" fmla="*/ 2165 h 6133"/>
                  <a:gd name="connsiteX4" fmla="*/ 4665 w 12917"/>
                  <a:gd name="connsiteY4" fmla="*/ 0 h 6133"/>
                  <a:gd name="connsiteX5" fmla="*/ 4665 w 12917"/>
                  <a:gd name="connsiteY5" fmla="*/ 0 h 6133"/>
                  <a:gd name="connsiteX6" fmla="*/ 4665 w 12917"/>
                  <a:gd name="connsiteY6" fmla="*/ 0 h 6133"/>
                  <a:gd name="connsiteX7" fmla="*/ 0 w 12917"/>
                  <a:gd name="connsiteY7" fmla="*/ 2526 h 6133"/>
                  <a:gd name="connsiteX8" fmla="*/ 0 w 12917"/>
                  <a:gd name="connsiteY8" fmla="*/ 2526 h 6133"/>
                  <a:gd name="connsiteX9" fmla="*/ 6100 w 12917"/>
                  <a:gd name="connsiteY9" fmla="*/ 6133 h 6133"/>
                  <a:gd name="connsiteX10" fmla="*/ 8253 w 12917"/>
                  <a:gd name="connsiteY10" fmla="*/ 6133 h 6133"/>
                  <a:gd name="connsiteX11" fmla="*/ 12917 w 12917"/>
                  <a:gd name="connsiteY11" fmla="*/ 3247 h 6133"/>
                  <a:gd name="connsiteX12" fmla="*/ 12917 w 12917"/>
                  <a:gd name="connsiteY12" fmla="*/ 3247 h 6133"/>
                  <a:gd name="connsiteX13" fmla="*/ 10406 w 12917"/>
                  <a:gd name="connsiteY13" fmla="*/ 3247 h 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917" h="6133">
                    <a:moveTo>
                      <a:pt x="10406" y="2165"/>
                    </a:moveTo>
                    <a:lnTo>
                      <a:pt x="10406" y="2165"/>
                    </a:lnTo>
                    <a:lnTo>
                      <a:pt x="10406" y="2165"/>
                    </a:lnTo>
                    <a:lnTo>
                      <a:pt x="7894" y="2165"/>
                    </a:lnTo>
                    <a:lnTo>
                      <a:pt x="4665" y="0"/>
                    </a:lnTo>
                    <a:lnTo>
                      <a:pt x="4665" y="0"/>
                    </a:lnTo>
                    <a:lnTo>
                      <a:pt x="4665" y="0"/>
                    </a:lnTo>
                    <a:lnTo>
                      <a:pt x="0" y="2526"/>
                    </a:lnTo>
                    <a:lnTo>
                      <a:pt x="0" y="2526"/>
                    </a:lnTo>
                    <a:lnTo>
                      <a:pt x="6100" y="6133"/>
                    </a:lnTo>
                    <a:lnTo>
                      <a:pt x="8253" y="6133"/>
                    </a:lnTo>
                    <a:lnTo>
                      <a:pt x="12917" y="3247"/>
                    </a:lnTo>
                    <a:lnTo>
                      <a:pt x="12917" y="3247"/>
                    </a:lnTo>
                    <a:lnTo>
                      <a:pt x="10406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611B28ED-A43D-6F49-B9DD-4B9903FA7420}"/>
                  </a:ext>
                </a:extLst>
              </p:cNvPr>
              <p:cNvSpPr/>
              <p:nvPr/>
            </p:nvSpPr>
            <p:spPr>
              <a:xfrm>
                <a:off x="8119016" y="3923245"/>
                <a:ext cx="11482" cy="6133"/>
              </a:xfrm>
              <a:custGeom>
                <a:avLst/>
                <a:gdLst>
                  <a:gd name="connsiteX0" fmla="*/ 11482 w 11482"/>
                  <a:gd name="connsiteY0" fmla="*/ 3608 h 6133"/>
                  <a:gd name="connsiteX1" fmla="*/ 11482 w 11482"/>
                  <a:gd name="connsiteY1" fmla="*/ 3608 h 6133"/>
                  <a:gd name="connsiteX2" fmla="*/ 11482 w 11482"/>
                  <a:gd name="connsiteY2" fmla="*/ 3608 h 6133"/>
                  <a:gd name="connsiteX3" fmla="*/ 9329 w 11482"/>
                  <a:gd name="connsiteY3" fmla="*/ 3608 h 6133"/>
                  <a:gd name="connsiteX4" fmla="*/ 4306 w 11482"/>
                  <a:gd name="connsiteY4" fmla="*/ 0 h 6133"/>
                  <a:gd name="connsiteX5" fmla="*/ 4306 w 11482"/>
                  <a:gd name="connsiteY5" fmla="*/ 0 h 6133"/>
                  <a:gd name="connsiteX6" fmla="*/ 4306 w 11482"/>
                  <a:gd name="connsiteY6" fmla="*/ 0 h 6133"/>
                  <a:gd name="connsiteX7" fmla="*/ 0 w 11482"/>
                  <a:gd name="connsiteY7" fmla="*/ 2525 h 6133"/>
                  <a:gd name="connsiteX8" fmla="*/ 0 w 11482"/>
                  <a:gd name="connsiteY8" fmla="*/ 2525 h 6133"/>
                  <a:gd name="connsiteX9" fmla="*/ 6100 w 11482"/>
                  <a:gd name="connsiteY9" fmla="*/ 6133 h 6133"/>
                  <a:gd name="connsiteX10" fmla="*/ 6100 w 11482"/>
                  <a:gd name="connsiteY10" fmla="*/ 6133 h 6133"/>
                  <a:gd name="connsiteX11" fmla="*/ 11124 w 11482"/>
                  <a:gd name="connsiteY11" fmla="*/ 3247 h 6133"/>
                  <a:gd name="connsiteX12" fmla="*/ 11124 w 11482"/>
                  <a:gd name="connsiteY12" fmla="*/ 3247 h 6133"/>
                  <a:gd name="connsiteX13" fmla="*/ 8253 w 11482"/>
                  <a:gd name="connsiteY13" fmla="*/ 3247 h 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482" h="6133">
                    <a:moveTo>
                      <a:pt x="11482" y="3608"/>
                    </a:moveTo>
                    <a:lnTo>
                      <a:pt x="11482" y="3608"/>
                    </a:lnTo>
                    <a:lnTo>
                      <a:pt x="11482" y="3608"/>
                    </a:lnTo>
                    <a:lnTo>
                      <a:pt x="9329" y="3608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133"/>
                    </a:lnTo>
                    <a:lnTo>
                      <a:pt x="6100" y="6133"/>
                    </a:lnTo>
                    <a:lnTo>
                      <a:pt x="11124" y="3247"/>
                    </a:lnTo>
                    <a:lnTo>
                      <a:pt x="11124" y="3247"/>
                    </a:lnTo>
                    <a:lnTo>
                      <a:pt x="8253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3126D762-1AA2-8D44-AAC8-95B73C4A1160}"/>
                  </a:ext>
                </a:extLst>
              </p:cNvPr>
              <p:cNvSpPr/>
              <p:nvPr/>
            </p:nvSpPr>
            <p:spPr>
              <a:xfrm>
                <a:off x="8129422" y="3930099"/>
                <a:ext cx="11123" cy="6132"/>
              </a:xfrm>
              <a:custGeom>
                <a:avLst/>
                <a:gdLst>
                  <a:gd name="connsiteX0" fmla="*/ 10047 w 11123"/>
                  <a:gd name="connsiteY0" fmla="*/ 2164 h 6132"/>
                  <a:gd name="connsiteX1" fmla="*/ 10047 w 11123"/>
                  <a:gd name="connsiteY1" fmla="*/ 2164 h 6132"/>
                  <a:gd name="connsiteX2" fmla="*/ 10047 w 11123"/>
                  <a:gd name="connsiteY2" fmla="*/ 2164 h 6132"/>
                  <a:gd name="connsiteX3" fmla="*/ 7894 w 11123"/>
                  <a:gd name="connsiteY3" fmla="*/ 2164 h 6132"/>
                  <a:gd name="connsiteX4" fmla="*/ 4306 w 11123"/>
                  <a:gd name="connsiteY4" fmla="*/ 0 h 6132"/>
                  <a:gd name="connsiteX5" fmla="*/ 4306 w 11123"/>
                  <a:gd name="connsiteY5" fmla="*/ 0 h 6132"/>
                  <a:gd name="connsiteX6" fmla="*/ 4306 w 11123"/>
                  <a:gd name="connsiteY6" fmla="*/ 0 h 6132"/>
                  <a:gd name="connsiteX7" fmla="*/ 0 w 11123"/>
                  <a:gd name="connsiteY7" fmla="*/ 2525 h 6132"/>
                  <a:gd name="connsiteX8" fmla="*/ 0 w 11123"/>
                  <a:gd name="connsiteY8" fmla="*/ 2525 h 6132"/>
                  <a:gd name="connsiteX9" fmla="*/ 6100 w 11123"/>
                  <a:gd name="connsiteY9" fmla="*/ 6133 h 6132"/>
                  <a:gd name="connsiteX10" fmla="*/ 6100 w 11123"/>
                  <a:gd name="connsiteY10" fmla="*/ 6133 h 6132"/>
                  <a:gd name="connsiteX11" fmla="*/ 11124 w 11123"/>
                  <a:gd name="connsiteY11" fmla="*/ 3247 h 6132"/>
                  <a:gd name="connsiteX12" fmla="*/ 11124 w 11123"/>
                  <a:gd name="connsiteY12" fmla="*/ 3247 h 6132"/>
                  <a:gd name="connsiteX13" fmla="*/ 8253 w 11123"/>
                  <a:gd name="connsiteY13" fmla="*/ 3247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23" h="6132">
                    <a:moveTo>
                      <a:pt x="10047" y="2164"/>
                    </a:moveTo>
                    <a:lnTo>
                      <a:pt x="10047" y="2164"/>
                    </a:lnTo>
                    <a:lnTo>
                      <a:pt x="10047" y="2164"/>
                    </a:lnTo>
                    <a:lnTo>
                      <a:pt x="7894" y="2164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133"/>
                    </a:lnTo>
                    <a:lnTo>
                      <a:pt x="6100" y="6133"/>
                    </a:lnTo>
                    <a:lnTo>
                      <a:pt x="11124" y="3247"/>
                    </a:lnTo>
                    <a:lnTo>
                      <a:pt x="11124" y="3247"/>
                    </a:lnTo>
                    <a:lnTo>
                      <a:pt x="8253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B1866153-30A4-5244-9179-7CCDB1BB448A}"/>
                  </a:ext>
                </a:extLst>
              </p:cNvPr>
              <p:cNvSpPr/>
              <p:nvPr/>
            </p:nvSpPr>
            <p:spPr>
              <a:xfrm>
                <a:off x="8138392" y="3935511"/>
                <a:ext cx="11482" cy="6132"/>
              </a:xfrm>
              <a:custGeom>
                <a:avLst/>
                <a:gdLst>
                  <a:gd name="connsiteX0" fmla="*/ 10047 w 11482"/>
                  <a:gd name="connsiteY0" fmla="*/ 2164 h 6132"/>
                  <a:gd name="connsiteX1" fmla="*/ 10047 w 11482"/>
                  <a:gd name="connsiteY1" fmla="*/ 2164 h 6132"/>
                  <a:gd name="connsiteX2" fmla="*/ 10047 w 11482"/>
                  <a:gd name="connsiteY2" fmla="*/ 2164 h 6132"/>
                  <a:gd name="connsiteX3" fmla="*/ 7535 w 11482"/>
                  <a:gd name="connsiteY3" fmla="*/ 2164 h 6132"/>
                  <a:gd name="connsiteX4" fmla="*/ 4306 w 11482"/>
                  <a:gd name="connsiteY4" fmla="*/ 0 h 6132"/>
                  <a:gd name="connsiteX5" fmla="*/ 4306 w 11482"/>
                  <a:gd name="connsiteY5" fmla="*/ 0 h 6132"/>
                  <a:gd name="connsiteX6" fmla="*/ 4306 w 11482"/>
                  <a:gd name="connsiteY6" fmla="*/ 0 h 6132"/>
                  <a:gd name="connsiteX7" fmla="*/ 0 w 11482"/>
                  <a:gd name="connsiteY7" fmla="*/ 2525 h 6132"/>
                  <a:gd name="connsiteX8" fmla="*/ 0 w 11482"/>
                  <a:gd name="connsiteY8" fmla="*/ 2525 h 6132"/>
                  <a:gd name="connsiteX9" fmla="*/ 6459 w 11482"/>
                  <a:gd name="connsiteY9" fmla="*/ 6133 h 6132"/>
                  <a:gd name="connsiteX10" fmla="*/ 6459 w 11482"/>
                  <a:gd name="connsiteY10" fmla="*/ 6133 h 6132"/>
                  <a:gd name="connsiteX11" fmla="*/ 11482 w 11482"/>
                  <a:gd name="connsiteY11" fmla="*/ 3247 h 6132"/>
                  <a:gd name="connsiteX12" fmla="*/ 11482 w 11482"/>
                  <a:gd name="connsiteY12" fmla="*/ 3247 h 6132"/>
                  <a:gd name="connsiteX13" fmla="*/ 8970 w 11482"/>
                  <a:gd name="connsiteY13" fmla="*/ 1443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482" h="6132">
                    <a:moveTo>
                      <a:pt x="10047" y="2164"/>
                    </a:moveTo>
                    <a:lnTo>
                      <a:pt x="10047" y="2164"/>
                    </a:lnTo>
                    <a:lnTo>
                      <a:pt x="10047" y="2164"/>
                    </a:lnTo>
                    <a:lnTo>
                      <a:pt x="7535" y="2164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459" y="6133"/>
                    </a:lnTo>
                    <a:lnTo>
                      <a:pt x="6459" y="6133"/>
                    </a:lnTo>
                    <a:lnTo>
                      <a:pt x="11482" y="3247"/>
                    </a:lnTo>
                    <a:lnTo>
                      <a:pt x="11482" y="3247"/>
                    </a:lnTo>
                    <a:lnTo>
                      <a:pt x="8970" y="1443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518C844E-A2EE-CA4B-8094-7CA396F9F821}"/>
                  </a:ext>
                </a:extLst>
              </p:cNvPr>
              <p:cNvSpPr/>
              <p:nvPr/>
            </p:nvSpPr>
            <p:spPr>
              <a:xfrm>
                <a:off x="8147362" y="3912783"/>
                <a:ext cx="11841" cy="6132"/>
              </a:xfrm>
              <a:custGeom>
                <a:avLst/>
                <a:gdLst>
                  <a:gd name="connsiteX0" fmla="*/ 11841 w 11841"/>
                  <a:gd name="connsiteY0" fmla="*/ 3247 h 6132"/>
                  <a:gd name="connsiteX1" fmla="*/ 11841 w 11841"/>
                  <a:gd name="connsiteY1" fmla="*/ 3247 h 6132"/>
                  <a:gd name="connsiteX2" fmla="*/ 11841 w 11841"/>
                  <a:gd name="connsiteY2" fmla="*/ 3247 h 6132"/>
                  <a:gd name="connsiteX3" fmla="*/ 9688 w 11841"/>
                  <a:gd name="connsiteY3" fmla="*/ 3247 h 6132"/>
                  <a:gd name="connsiteX4" fmla="*/ 4665 w 11841"/>
                  <a:gd name="connsiteY4" fmla="*/ 0 h 6132"/>
                  <a:gd name="connsiteX5" fmla="*/ 4665 w 11841"/>
                  <a:gd name="connsiteY5" fmla="*/ 0 h 6132"/>
                  <a:gd name="connsiteX6" fmla="*/ 4665 w 11841"/>
                  <a:gd name="connsiteY6" fmla="*/ 0 h 6132"/>
                  <a:gd name="connsiteX7" fmla="*/ 0 w 11841"/>
                  <a:gd name="connsiteY7" fmla="*/ 2525 h 6132"/>
                  <a:gd name="connsiteX8" fmla="*/ 0 w 11841"/>
                  <a:gd name="connsiteY8" fmla="*/ 2525 h 6132"/>
                  <a:gd name="connsiteX9" fmla="*/ 6100 w 11841"/>
                  <a:gd name="connsiteY9" fmla="*/ 6133 h 6132"/>
                  <a:gd name="connsiteX10" fmla="*/ 8253 w 11841"/>
                  <a:gd name="connsiteY10" fmla="*/ 6133 h 6132"/>
                  <a:gd name="connsiteX11" fmla="*/ 11841 w 11841"/>
                  <a:gd name="connsiteY11" fmla="*/ 3247 h 6132"/>
                  <a:gd name="connsiteX12" fmla="*/ 11841 w 11841"/>
                  <a:gd name="connsiteY12" fmla="*/ 3247 h 6132"/>
                  <a:gd name="connsiteX13" fmla="*/ 11841 w 11841"/>
                  <a:gd name="connsiteY13" fmla="*/ 3247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41" h="6132">
                    <a:moveTo>
                      <a:pt x="11841" y="3247"/>
                    </a:moveTo>
                    <a:lnTo>
                      <a:pt x="11841" y="3247"/>
                    </a:lnTo>
                    <a:lnTo>
                      <a:pt x="11841" y="3247"/>
                    </a:lnTo>
                    <a:lnTo>
                      <a:pt x="9688" y="3247"/>
                    </a:lnTo>
                    <a:lnTo>
                      <a:pt x="4665" y="0"/>
                    </a:lnTo>
                    <a:lnTo>
                      <a:pt x="4665" y="0"/>
                    </a:lnTo>
                    <a:lnTo>
                      <a:pt x="4665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133"/>
                    </a:lnTo>
                    <a:lnTo>
                      <a:pt x="8253" y="6133"/>
                    </a:lnTo>
                    <a:lnTo>
                      <a:pt x="11841" y="3247"/>
                    </a:lnTo>
                    <a:lnTo>
                      <a:pt x="11841" y="3247"/>
                    </a:lnTo>
                    <a:lnTo>
                      <a:pt x="11841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5924090-73A2-4A4A-8718-30D76A8FAF2D}"/>
                  </a:ext>
                </a:extLst>
              </p:cNvPr>
              <p:cNvSpPr/>
              <p:nvPr/>
            </p:nvSpPr>
            <p:spPr>
              <a:xfrm>
                <a:off x="8137316" y="3908093"/>
                <a:ext cx="11841" cy="6132"/>
              </a:xfrm>
              <a:custGeom>
                <a:avLst/>
                <a:gdLst>
                  <a:gd name="connsiteX0" fmla="*/ 11841 w 11841"/>
                  <a:gd name="connsiteY0" fmla="*/ 2886 h 6132"/>
                  <a:gd name="connsiteX1" fmla="*/ 11841 w 11841"/>
                  <a:gd name="connsiteY1" fmla="*/ 2886 h 6132"/>
                  <a:gd name="connsiteX2" fmla="*/ 11841 w 11841"/>
                  <a:gd name="connsiteY2" fmla="*/ 2886 h 6132"/>
                  <a:gd name="connsiteX3" fmla="*/ 9329 w 11841"/>
                  <a:gd name="connsiteY3" fmla="*/ 2886 h 6132"/>
                  <a:gd name="connsiteX4" fmla="*/ 4306 w 11841"/>
                  <a:gd name="connsiteY4" fmla="*/ 0 h 6132"/>
                  <a:gd name="connsiteX5" fmla="*/ 4306 w 11841"/>
                  <a:gd name="connsiteY5" fmla="*/ 0 h 6132"/>
                  <a:gd name="connsiteX6" fmla="*/ 4306 w 11841"/>
                  <a:gd name="connsiteY6" fmla="*/ 0 h 6132"/>
                  <a:gd name="connsiteX7" fmla="*/ 0 w 11841"/>
                  <a:gd name="connsiteY7" fmla="*/ 2525 h 6132"/>
                  <a:gd name="connsiteX8" fmla="*/ 0 w 11841"/>
                  <a:gd name="connsiteY8" fmla="*/ 2525 h 6132"/>
                  <a:gd name="connsiteX9" fmla="*/ 6459 w 11841"/>
                  <a:gd name="connsiteY9" fmla="*/ 6133 h 6132"/>
                  <a:gd name="connsiteX10" fmla="*/ 6459 w 11841"/>
                  <a:gd name="connsiteY10" fmla="*/ 6133 h 6132"/>
                  <a:gd name="connsiteX11" fmla="*/ 11482 w 11841"/>
                  <a:gd name="connsiteY11" fmla="*/ 3247 h 6132"/>
                  <a:gd name="connsiteX12" fmla="*/ 11482 w 11841"/>
                  <a:gd name="connsiteY12" fmla="*/ 3247 h 6132"/>
                  <a:gd name="connsiteX13" fmla="*/ 11482 w 11841"/>
                  <a:gd name="connsiteY13" fmla="*/ 3247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41" h="6132">
                    <a:moveTo>
                      <a:pt x="11841" y="2886"/>
                    </a:moveTo>
                    <a:lnTo>
                      <a:pt x="11841" y="2886"/>
                    </a:lnTo>
                    <a:lnTo>
                      <a:pt x="11841" y="2886"/>
                    </a:lnTo>
                    <a:lnTo>
                      <a:pt x="9329" y="2886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459" y="6133"/>
                    </a:lnTo>
                    <a:lnTo>
                      <a:pt x="6459" y="6133"/>
                    </a:lnTo>
                    <a:lnTo>
                      <a:pt x="11482" y="3247"/>
                    </a:lnTo>
                    <a:lnTo>
                      <a:pt x="11482" y="3247"/>
                    </a:lnTo>
                    <a:lnTo>
                      <a:pt x="11482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28201AFF-7575-8F42-A517-0F8150358754}"/>
                  </a:ext>
                </a:extLst>
              </p:cNvPr>
              <p:cNvSpPr/>
              <p:nvPr/>
            </p:nvSpPr>
            <p:spPr>
              <a:xfrm>
                <a:off x="8128704" y="3902321"/>
                <a:ext cx="11841" cy="6132"/>
              </a:xfrm>
              <a:custGeom>
                <a:avLst/>
                <a:gdLst>
                  <a:gd name="connsiteX0" fmla="*/ 11841 w 11841"/>
                  <a:gd name="connsiteY0" fmla="*/ 3247 h 6132"/>
                  <a:gd name="connsiteX1" fmla="*/ 11841 w 11841"/>
                  <a:gd name="connsiteY1" fmla="*/ 3247 h 6132"/>
                  <a:gd name="connsiteX2" fmla="*/ 11841 w 11841"/>
                  <a:gd name="connsiteY2" fmla="*/ 3247 h 6132"/>
                  <a:gd name="connsiteX3" fmla="*/ 9329 w 11841"/>
                  <a:gd name="connsiteY3" fmla="*/ 3247 h 6132"/>
                  <a:gd name="connsiteX4" fmla="*/ 4306 w 11841"/>
                  <a:gd name="connsiteY4" fmla="*/ 0 h 6132"/>
                  <a:gd name="connsiteX5" fmla="*/ 4306 w 11841"/>
                  <a:gd name="connsiteY5" fmla="*/ 0 h 6132"/>
                  <a:gd name="connsiteX6" fmla="*/ 4306 w 11841"/>
                  <a:gd name="connsiteY6" fmla="*/ 0 h 6132"/>
                  <a:gd name="connsiteX7" fmla="*/ 0 w 11841"/>
                  <a:gd name="connsiteY7" fmla="*/ 2525 h 6132"/>
                  <a:gd name="connsiteX8" fmla="*/ 0 w 11841"/>
                  <a:gd name="connsiteY8" fmla="*/ 2525 h 6132"/>
                  <a:gd name="connsiteX9" fmla="*/ 6100 w 11841"/>
                  <a:gd name="connsiteY9" fmla="*/ 6133 h 6132"/>
                  <a:gd name="connsiteX10" fmla="*/ 6100 w 11841"/>
                  <a:gd name="connsiteY10" fmla="*/ 6133 h 6132"/>
                  <a:gd name="connsiteX11" fmla="*/ 11123 w 11841"/>
                  <a:gd name="connsiteY11" fmla="*/ 3247 h 6132"/>
                  <a:gd name="connsiteX12" fmla="*/ 11123 w 11841"/>
                  <a:gd name="connsiteY12" fmla="*/ 3247 h 6132"/>
                  <a:gd name="connsiteX13" fmla="*/ 11123 w 11841"/>
                  <a:gd name="connsiteY13" fmla="*/ 3247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41" h="6132">
                    <a:moveTo>
                      <a:pt x="11841" y="3247"/>
                    </a:moveTo>
                    <a:lnTo>
                      <a:pt x="11841" y="3247"/>
                    </a:lnTo>
                    <a:lnTo>
                      <a:pt x="11841" y="3247"/>
                    </a:lnTo>
                    <a:lnTo>
                      <a:pt x="9329" y="3247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133"/>
                    </a:lnTo>
                    <a:lnTo>
                      <a:pt x="6100" y="6133"/>
                    </a:lnTo>
                    <a:lnTo>
                      <a:pt x="11123" y="3247"/>
                    </a:lnTo>
                    <a:lnTo>
                      <a:pt x="11123" y="3247"/>
                    </a:lnTo>
                    <a:lnTo>
                      <a:pt x="11123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FC2D091-BA50-1C41-AAC0-07455B86870F}"/>
                  </a:ext>
                </a:extLst>
              </p:cNvPr>
              <p:cNvSpPr/>
              <p:nvPr/>
            </p:nvSpPr>
            <p:spPr>
              <a:xfrm>
                <a:off x="8120092" y="3897270"/>
                <a:ext cx="11482" cy="6132"/>
              </a:xfrm>
              <a:custGeom>
                <a:avLst/>
                <a:gdLst>
                  <a:gd name="connsiteX0" fmla="*/ 11482 w 11482"/>
                  <a:gd name="connsiteY0" fmla="*/ 2886 h 6132"/>
                  <a:gd name="connsiteX1" fmla="*/ 11482 w 11482"/>
                  <a:gd name="connsiteY1" fmla="*/ 2886 h 6132"/>
                  <a:gd name="connsiteX2" fmla="*/ 11482 w 11482"/>
                  <a:gd name="connsiteY2" fmla="*/ 2886 h 6132"/>
                  <a:gd name="connsiteX3" fmla="*/ 8970 w 11482"/>
                  <a:gd name="connsiteY3" fmla="*/ 2886 h 6132"/>
                  <a:gd name="connsiteX4" fmla="*/ 4306 w 11482"/>
                  <a:gd name="connsiteY4" fmla="*/ 0 h 6132"/>
                  <a:gd name="connsiteX5" fmla="*/ 4306 w 11482"/>
                  <a:gd name="connsiteY5" fmla="*/ 0 h 6132"/>
                  <a:gd name="connsiteX6" fmla="*/ 4306 w 11482"/>
                  <a:gd name="connsiteY6" fmla="*/ 0 h 6132"/>
                  <a:gd name="connsiteX7" fmla="*/ 0 w 11482"/>
                  <a:gd name="connsiteY7" fmla="*/ 2525 h 6132"/>
                  <a:gd name="connsiteX8" fmla="*/ 0 w 11482"/>
                  <a:gd name="connsiteY8" fmla="*/ 2525 h 6132"/>
                  <a:gd name="connsiteX9" fmla="*/ 6100 w 11482"/>
                  <a:gd name="connsiteY9" fmla="*/ 6133 h 6132"/>
                  <a:gd name="connsiteX10" fmla="*/ 6100 w 11482"/>
                  <a:gd name="connsiteY10" fmla="*/ 6133 h 6132"/>
                  <a:gd name="connsiteX11" fmla="*/ 11123 w 11482"/>
                  <a:gd name="connsiteY11" fmla="*/ 3247 h 6132"/>
                  <a:gd name="connsiteX12" fmla="*/ 11123 w 11482"/>
                  <a:gd name="connsiteY12" fmla="*/ 3247 h 6132"/>
                  <a:gd name="connsiteX13" fmla="*/ 11123 w 11482"/>
                  <a:gd name="connsiteY13" fmla="*/ 3247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482" h="6132">
                    <a:moveTo>
                      <a:pt x="11482" y="2886"/>
                    </a:moveTo>
                    <a:lnTo>
                      <a:pt x="11482" y="2886"/>
                    </a:lnTo>
                    <a:lnTo>
                      <a:pt x="11482" y="2886"/>
                    </a:lnTo>
                    <a:lnTo>
                      <a:pt x="8970" y="2886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133"/>
                    </a:lnTo>
                    <a:lnTo>
                      <a:pt x="6100" y="6133"/>
                    </a:lnTo>
                    <a:lnTo>
                      <a:pt x="11123" y="3247"/>
                    </a:lnTo>
                    <a:lnTo>
                      <a:pt x="11123" y="3247"/>
                    </a:lnTo>
                    <a:lnTo>
                      <a:pt x="11123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6F5A89F6-1594-7A45-A427-FDE456518651}"/>
                  </a:ext>
                </a:extLst>
              </p:cNvPr>
              <p:cNvSpPr/>
              <p:nvPr/>
            </p:nvSpPr>
            <p:spPr>
              <a:xfrm>
                <a:off x="8111481" y="3891498"/>
                <a:ext cx="12917" cy="6132"/>
              </a:xfrm>
              <a:custGeom>
                <a:avLst/>
                <a:gdLst>
                  <a:gd name="connsiteX0" fmla="*/ 11841 w 12917"/>
                  <a:gd name="connsiteY0" fmla="*/ 3247 h 6132"/>
                  <a:gd name="connsiteX1" fmla="*/ 11841 w 12917"/>
                  <a:gd name="connsiteY1" fmla="*/ 3247 h 6132"/>
                  <a:gd name="connsiteX2" fmla="*/ 11841 w 12917"/>
                  <a:gd name="connsiteY2" fmla="*/ 3247 h 6132"/>
                  <a:gd name="connsiteX3" fmla="*/ 9688 w 12917"/>
                  <a:gd name="connsiteY3" fmla="*/ 3247 h 6132"/>
                  <a:gd name="connsiteX4" fmla="*/ 4665 w 12917"/>
                  <a:gd name="connsiteY4" fmla="*/ 0 h 6132"/>
                  <a:gd name="connsiteX5" fmla="*/ 4665 w 12917"/>
                  <a:gd name="connsiteY5" fmla="*/ 0 h 6132"/>
                  <a:gd name="connsiteX6" fmla="*/ 4665 w 12917"/>
                  <a:gd name="connsiteY6" fmla="*/ 0 h 6132"/>
                  <a:gd name="connsiteX7" fmla="*/ 0 w 12917"/>
                  <a:gd name="connsiteY7" fmla="*/ 2525 h 6132"/>
                  <a:gd name="connsiteX8" fmla="*/ 0 w 12917"/>
                  <a:gd name="connsiteY8" fmla="*/ 2525 h 6132"/>
                  <a:gd name="connsiteX9" fmla="*/ 6100 w 12917"/>
                  <a:gd name="connsiteY9" fmla="*/ 6133 h 6132"/>
                  <a:gd name="connsiteX10" fmla="*/ 8253 w 12917"/>
                  <a:gd name="connsiteY10" fmla="*/ 6133 h 6132"/>
                  <a:gd name="connsiteX11" fmla="*/ 12917 w 12917"/>
                  <a:gd name="connsiteY11" fmla="*/ 3247 h 6132"/>
                  <a:gd name="connsiteX12" fmla="*/ 12917 w 12917"/>
                  <a:gd name="connsiteY12" fmla="*/ 3247 h 6132"/>
                  <a:gd name="connsiteX13" fmla="*/ 12917 w 12917"/>
                  <a:gd name="connsiteY13" fmla="*/ 3247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917" h="6132">
                    <a:moveTo>
                      <a:pt x="11841" y="3247"/>
                    </a:moveTo>
                    <a:lnTo>
                      <a:pt x="11841" y="3247"/>
                    </a:lnTo>
                    <a:lnTo>
                      <a:pt x="11841" y="3247"/>
                    </a:lnTo>
                    <a:lnTo>
                      <a:pt x="9688" y="3247"/>
                    </a:lnTo>
                    <a:lnTo>
                      <a:pt x="4665" y="0"/>
                    </a:lnTo>
                    <a:lnTo>
                      <a:pt x="4665" y="0"/>
                    </a:lnTo>
                    <a:lnTo>
                      <a:pt x="4665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133"/>
                    </a:lnTo>
                    <a:lnTo>
                      <a:pt x="8253" y="6133"/>
                    </a:lnTo>
                    <a:lnTo>
                      <a:pt x="12917" y="3247"/>
                    </a:lnTo>
                    <a:lnTo>
                      <a:pt x="12917" y="3247"/>
                    </a:lnTo>
                    <a:lnTo>
                      <a:pt x="12917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93BD7658-FF12-1E41-B15C-698CFD39E4B0}"/>
                  </a:ext>
                </a:extLst>
              </p:cNvPr>
              <p:cNvSpPr/>
              <p:nvPr/>
            </p:nvSpPr>
            <p:spPr>
              <a:xfrm>
                <a:off x="8101793" y="3886086"/>
                <a:ext cx="13276" cy="6132"/>
              </a:xfrm>
              <a:custGeom>
                <a:avLst/>
                <a:gdLst>
                  <a:gd name="connsiteX0" fmla="*/ 11841 w 13276"/>
                  <a:gd name="connsiteY0" fmla="*/ 3247 h 6132"/>
                  <a:gd name="connsiteX1" fmla="*/ 11841 w 13276"/>
                  <a:gd name="connsiteY1" fmla="*/ 3247 h 6132"/>
                  <a:gd name="connsiteX2" fmla="*/ 11841 w 13276"/>
                  <a:gd name="connsiteY2" fmla="*/ 3247 h 6132"/>
                  <a:gd name="connsiteX3" fmla="*/ 9329 w 13276"/>
                  <a:gd name="connsiteY3" fmla="*/ 3247 h 6132"/>
                  <a:gd name="connsiteX4" fmla="*/ 4306 w 13276"/>
                  <a:gd name="connsiteY4" fmla="*/ 0 h 6132"/>
                  <a:gd name="connsiteX5" fmla="*/ 4306 w 13276"/>
                  <a:gd name="connsiteY5" fmla="*/ 0 h 6132"/>
                  <a:gd name="connsiteX6" fmla="*/ 4306 w 13276"/>
                  <a:gd name="connsiteY6" fmla="*/ 0 h 6132"/>
                  <a:gd name="connsiteX7" fmla="*/ 0 w 13276"/>
                  <a:gd name="connsiteY7" fmla="*/ 2525 h 6132"/>
                  <a:gd name="connsiteX8" fmla="*/ 0 w 13276"/>
                  <a:gd name="connsiteY8" fmla="*/ 2525 h 6132"/>
                  <a:gd name="connsiteX9" fmla="*/ 6459 w 13276"/>
                  <a:gd name="connsiteY9" fmla="*/ 6133 h 6132"/>
                  <a:gd name="connsiteX10" fmla="*/ 8253 w 13276"/>
                  <a:gd name="connsiteY10" fmla="*/ 6133 h 6132"/>
                  <a:gd name="connsiteX11" fmla="*/ 13276 w 13276"/>
                  <a:gd name="connsiteY11" fmla="*/ 3247 h 6132"/>
                  <a:gd name="connsiteX12" fmla="*/ 13276 w 13276"/>
                  <a:gd name="connsiteY12" fmla="*/ 3247 h 6132"/>
                  <a:gd name="connsiteX13" fmla="*/ 13276 w 13276"/>
                  <a:gd name="connsiteY13" fmla="*/ 3247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276" h="6132">
                    <a:moveTo>
                      <a:pt x="11841" y="3247"/>
                    </a:moveTo>
                    <a:lnTo>
                      <a:pt x="11841" y="3247"/>
                    </a:lnTo>
                    <a:lnTo>
                      <a:pt x="11841" y="3247"/>
                    </a:lnTo>
                    <a:lnTo>
                      <a:pt x="9329" y="3247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459" y="6133"/>
                    </a:lnTo>
                    <a:lnTo>
                      <a:pt x="8253" y="6133"/>
                    </a:lnTo>
                    <a:lnTo>
                      <a:pt x="13276" y="3247"/>
                    </a:lnTo>
                    <a:lnTo>
                      <a:pt x="13276" y="3247"/>
                    </a:lnTo>
                    <a:lnTo>
                      <a:pt x="13276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87DA87D1-75FA-2C4F-9B73-6B1C895FC28F}"/>
                  </a:ext>
                </a:extLst>
              </p:cNvPr>
              <p:cNvSpPr/>
              <p:nvPr/>
            </p:nvSpPr>
            <p:spPr>
              <a:xfrm>
                <a:off x="8093181" y="3880675"/>
                <a:ext cx="12917" cy="6133"/>
              </a:xfrm>
              <a:custGeom>
                <a:avLst/>
                <a:gdLst>
                  <a:gd name="connsiteX0" fmla="*/ 11841 w 12917"/>
                  <a:gd name="connsiteY0" fmla="*/ 3247 h 6133"/>
                  <a:gd name="connsiteX1" fmla="*/ 11841 w 12917"/>
                  <a:gd name="connsiteY1" fmla="*/ 3247 h 6133"/>
                  <a:gd name="connsiteX2" fmla="*/ 11841 w 12917"/>
                  <a:gd name="connsiteY2" fmla="*/ 3247 h 6133"/>
                  <a:gd name="connsiteX3" fmla="*/ 9329 w 12917"/>
                  <a:gd name="connsiteY3" fmla="*/ 3247 h 6133"/>
                  <a:gd name="connsiteX4" fmla="*/ 4306 w 12917"/>
                  <a:gd name="connsiteY4" fmla="*/ 0 h 6133"/>
                  <a:gd name="connsiteX5" fmla="*/ 4306 w 12917"/>
                  <a:gd name="connsiteY5" fmla="*/ 0 h 6133"/>
                  <a:gd name="connsiteX6" fmla="*/ 4306 w 12917"/>
                  <a:gd name="connsiteY6" fmla="*/ 0 h 6133"/>
                  <a:gd name="connsiteX7" fmla="*/ 0 w 12917"/>
                  <a:gd name="connsiteY7" fmla="*/ 2525 h 6133"/>
                  <a:gd name="connsiteX8" fmla="*/ 0 w 12917"/>
                  <a:gd name="connsiteY8" fmla="*/ 2525 h 6133"/>
                  <a:gd name="connsiteX9" fmla="*/ 6100 w 12917"/>
                  <a:gd name="connsiteY9" fmla="*/ 6133 h 6133"/>
                  <a:gd name="connsiteX10" fmla="*/ 7894 w 12917"/>
                  <a:gd name="connsiteY10" fmla="*/ 6133 h 6133"/>
                  <a:gd name="connsiteX11" fmla="*/ 12917 w 12917"/>
                  <a:gd name="connsiteY11" fmla="*/ 3247 h 6133"/>
                  <a:gd name="connsiteX12" fmla="*/ 12917 w 12917"/>
                  <a:gd name="connsiteY12" fmla="*/ 3247 h 6133"/>
                  <a:gd name="connsiteX13" fmla="*/ 12917 w 12917"/>
                  <a:gd name="connsiteY13" fmla="*/ 3247 h 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917" h="6133">
                    <a:moveTo>
                      <a:pt x="11841" y="3247"/>
                    </a:moveTo>
                    <a:lnTo>
                      <a:pt x="11841" y="3247"/>
                    </a:lnTo>
                    <a:lnTo>
                      <a:pt x="11841" y="3247"/>
                    </a:lnTo>
                    <a:lnTo>
                      <a:pt x="9329" y="3247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133"/>
                    </a:lnTo>
                    <a:lnTo>
                      <a:pt x="7894" y="6133"/>
                    </a:lnTo>
                    <a:lnTo>
                      <a:pt x="12917" y="3247"/>
                    </a:lnTo>
                    <a:lnTo>
                      <a:pt x="12917" y="3247"/>
                    </a:lnTo>
                    <a:lnTo>
                      <a:pt x="12917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3EE016D5-70D7-3C45-A1BE-873476DA71C6}"/>
                  </a:ext>
                </a:extLst>
              </p:cNvPr>
              <p:cNvSpPr/>
              <p:nvPr/>
            </p:nvSpPr>
            <p:spPr>
              <a:xfrm>
                <a:off x="8084569" y="3876707"/>
                <a:ext cx="12917" cy="6132"/>
              </a:xfrm>
              <a:custGeom>
                <a:avLst/>
                <a:gdLst>
                  <a:gd name="connsiteX0" fmla="*/ 11482 w 12917"/>
                  <a:gd name="connsiteY0" fmla="*/ 3247 h 6132"/>
                  <a:gd name="connsiteX1" fmla="*/ 11482 w 12917"/>
                  <a:gd name="connsiteY1" fmla="*/ 3247 h 6132"/>
                  <a:gd name="connsiteX2" fmla="*/ 11482 w 12917"/>
                  <a:gd name="connsiteY2" fmla="*/ 3247 h 6132"/>
                  <a:gd name="connsiteX3" fmla="*/ 8970 w 12917"/>
                  <a:gd name="connsiteY3" fmla="*/ 3247 h 6132"/>
                  <a:gd name="connsiteX4" fmla="*/ 4306 w 12917"/>
                  <a:gd name="connsiteY4" fmla="*/ 0 h 6132"/>
                  <a:gd name="connsiteX5" fmla="*/ 4306 w 12917"/>
                  <a:gd name="connsiteY5" fmla="*/ 0 h 6132"/>
                  <a:gd name="connsiteX6" fmla="*/ 4306 w 12917"/>
                  <a:gd name="connsiteY6" fmla="*/ 0 h 6132"/>
                  <a:gd name="connsiteX7" fmla="*/ 0 w 12917"/>
                  <a:gd name="connsiteY7" fmla="*/ 2525 h 6132"/>
                  <a:gd name="connsiteX8" fmla="*/ 0 w 12917"/>
                  <a:gd name="connsiteY8" fmla="*/ 2525 h 6132"/>
                  <a:gd name="connsiteX9" fmla="*/ 6100 w 12917"/>
                  <a:gd name="connsiteY9" fmla="*/ 6133 h 6132"/>
                  <a:gd name="connsiteX10" fmla="*/ 7894 w 12917"/>
                  <a:gd name="connsiteY10" fmla="*/ 6133 h 6132"/>
                  <a:gd name="connsiteX11" fmla="*/ 12917 w 12917"/>
                  <a:gd name="connsiteY11" fmla="*/ 3247 h 6132"/>
                  <a:gd name="connsiteX12" fmla="*/ 12917 w 12917"/>
                  <a:gd name="connsiteY12" fmla="*/ 3247 h 6132"/>
                  <a:gd name="connsiteX13" fmla="*/ 12917 w 12917"/>
                  <a:gd name="connsiteY13" fmla="*/ 3247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917" h="6132">
                    <a:moveTo>
                      <a:pt x="11482" y="3247"/>
                    </a:moveTo>
                    <a:lnTo>
                      <a:pt x="11482" y="3247"/>
                    </a:lnTo>
                    <a:lnTo>
                      <a:pt x="11482" y="3247"/>
                    </a:lnTo>
                    <a:lnTo>
                      <a:pt x="8970" y="3247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133"/>
                    </a:lnTo>
                    <a:lnTo>
                      <a:pt x="7894" y="6133"/>
                    </a:lnTo>
                    <a:lnTo>
                      <a:pt x="12917" y="3247"/>
                    </a:lnTo>
                    <a:lnTo>
                      <a:pt x="12917" y="3247"/>
                    </a:lnTo>
                    <a:lnTo>
                      <a:pt x="12917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B4EE6625-83D6-B142-944F-911EACD849E5}"/>
                  </a:ext>
                </a:extLst>
              </p:cNvPr>
              <p:cNvSpPr/>
              <p:nvPr/>
            </p:nvSpPr>
            <p:spPr>
              <a:xfrm>
                <a:off x="8075958" y="3869852"/>
                <a:ext cx="12917" cy="6132"/>
              </a:xfrm>
              <a:custGeom>
                <a:avLst/>
                <a:gdLst>
                  <a:gd name="connsiteX0" fmla="*/ 11482 w 12917"/>
                  <a:gd name="connsiteY0" fmla="*/ 3247 h 6132"/>
                  <a:gd name="connsiteX1" fmla="*/ 11482 w 12917"/>
                  <a:gd name="connsiteY1" fmla="*/ 3247 h 6132"/>
                  <a:gd name="connsiteX2" fmla="*/ 11482 w 12917"/>
                  <a:gd name="connsiteY2" fmla="*/ 3247 h 6132"/>
                  <a:gd name="connsiteX3" fmla="*/ 9329 w 12917"/>
                  <a:gd name="connsiteY3" fmla="*/ 3247 h 6132"/>
                  <a:gd name="connsiteX4" fmla="*/ 4306 w 12917"/>
                  <a:gd name="connsiteY4" fmla="*/ 0 h 6132"/>
                  <a:gd name="connsiteX5" fmla="*/ 4306 w 12917"/>
                  <a:gd name="connsiteY5" fmla="*/ 0 h 6132"/>
                  <a:gd name="connsiteX6" fmla="*/ 4306 w 12917"/>
                  <a:gd name="connsiteY6" fmla="*/ 0 h 6132"/>
                  <a:gd name="connsiteX7" fmla="*/ 0 w 12917"/>
                  <a:gd name="connsiteY7" fmla="*/ 2525 h 6132"/>
                  <a:gd name="connsiteX8" fmla="*/ 0 w 12917"/>
                  <a:gd name="connsiteY8" fmla="*/ 2525 h 6132"/>
                  <a:gd name="connsiteX9" fmla="*/ 6100 w 12917"/>
                  <a:gd name="connsiteY9" fmla="*/ 6133 h 6132"/>
                  <a:gd name="connsiteX10" fmla="*/ 8253 w 12917"/>
                  <a:gd name="connsiteY10" fmla="*/ 6133 h 6132"/>
                  <a:gd name="connsiteX11" fmla="*/ 12917 w 12917"/>
                  <a:gd name="connsiteY11" fmla="*/ 3247 h 6132"/>
                  <a:gd name="connsiteX12" fmla="*/ 12917 w 12917"/>
                  <a:gd name="connsiteY12" fmla="*/ 3247 h 6132"/>
                  <a:gd name="connsiteX13" fmla="*/ 12917 w 12917"/>
                  <a:gd name="connsiteY13" fmla="*/ 3247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917" h="6132">
                    <a:moveTo>
                      <a:pt x="11482" y="3247"/>
                    </a:moveTo>
                    <a:lnTo>
                      <a:pt x="11482" y="3247"/>
                    </a:lnTo>
                    <a:lnTo>
                      <a:pt x="11482" y="3247"/>
                    </a:lnTo>
                    <a:lnTo>
                      <a:pt x="9329" y="3247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133"/>
                    </a:lnTo>
                    <a:lnTo>
                      <a:pt x="8253" y="6133"/>
                    </a:lnTo>
                    <a:lnTo>
                      <a:pt x="12917" y="3247"/>
                    </a:lnTo>
                    <a:lnTo>
                      <a:pt x="12917" y="3247"/>
                    </a:lnTo>
                    <a:lnTo>
                      <a:pt x="12917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538C3D74-96C5-2A46-947D-A3B32825FE14}"/>
                  </a:ext>
                </a:extLst>
              </p:cNvPr>
              <p:cNvSpPr/>
              <p:nvPr/>
            </p:nvSpPr>
            <p:spPr>
              <a:xfrm>
                <a:off x="8073805" y="3879953"/>
                <a:ext cx="11482" cy="6493"/>
              </a:xfrm>
              <a:custGeom>
                <a:avLst/>
                <a:gdLst>
                  <a:gd name="connsiteX0" fmla="*/ 10047 w 11482"/>
                  <a:gd name="connsiteY0" fmla="*/ 0 h 6493"/>
                  <a:gd name="connsiteX1" fmla="*/ 10047 w 11482"/>
                  <a:gd name="connsiteY1" fmla="*/ 0 h 6493"/>
                  <a:gd name="connsiteX2" fmla="*/ 10047 w 11482"/>
                  <a:gd name="connsiteY2" fmla="*/ 0 h 6493"/>
                  <a:gd name="connsiteX3" fmla="*/ 7535 w 11482"/>
                  <a:gd name="connsiteY3" fmla="*/ 0 h 6493"/>
                  <a:gd name="connsiteX4" fmla="*/ 4306 w 11482"/>
                  <a:gd name="connsiteY4" fmla="*/ 0 h 6493"/>
                  <a:gd name="connsiteX5" fmla="*/ 4306 w 11482"/>
                  <a:gd name="connsiteY5" fmla="*/ 0 h 6493"/>
                  <a:gd name="connsiteX6" fmla="*/ 4306 w 11482"/>
                  <a:gd name="connsiteY6" fmla="*/ 0 h 6493"/>
                  <a:gd name="connsiteX7" fmla="*/ 0 w 11482"/>
                  <a:gd name="connsiteY7" fmla="*/ 2525 h 6493"/>
                  <a:gd name="connsiteX8" fmla="*/ 0 w 11482"/>
                  <a:gd name="connsiteY8" fmla="*/ 2525 h 6493"/>
                  <a:gd name="connsiteX9" fmla="*/ 6459 w 11482"/>
                  <a:gd name="connsiteY9" fmla="*/ 6494 h 6493"/>
                  <a:gd name="connsiteX10" fmla="*/ 6459 w 11482"/>
                  <a:gd name="connsiteY10" fmla="*/ 6494 h 6493"/>
                  <a:gd name="connsiteX11" fmla="*/ 11482 w 11482"/>
                  <a:gd name="connsiteY11" fmla="*/ 3608 h 6493"/>
                  <a:gd name="connsiteX12" fmla="*/ 11482 w 11482"/>
                  <a:gd name="connsiteY12" fmla="*/ 3608 h 6493"/>
                  <a:gd name="connsiteX13" fmla="*/ 8970 w 11482"/>
                  <a:gd name="connsiteY13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482" h="6493">
                    <a:moveTo>
                      <a:pt x="10047" y="0"/>
                    </a:moveTo>
                    <a:lnTo>
                      <a:pt x="10047" y="0"/>
                    </a:lnTo>
                    <a:lnTo>
                      <a:pt x="10047" y="0"/>
                    </a:lnTo>
                    <a:lnTo>
                      <a:pt x="7535" y="0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459" y="6494"/>
                    </a:lnTo>
                    <a:lnTo>
                      <a:pt x="6459" y="6494"/>
                    </a:lnTo>
                    <a:lnTo>
                      <a:pt x="11482" y="3608"/>
                    </a:lnTo>
                    <a:lnTo>
                      <a:pt x="11482" y="3608"/>
                    </a:lnTo>
                    <a:lnTo>
                      <a:pt x="8970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AD269A4-D44C-3F47-8BB9-A7147E73BC09}"/>
                  </a:ext>
                </a:extLst>
              </p:cNvPr>
              <p:cNvSpPr/>
              <p:nvPr/>
            </p:nvSpPr>
            <p:spPr>
              <a:xfrm>
                <a:off x="8077034" y="3889333"/>
                <a:ext cx="13634" cy="6493"/>
              </a:xfrm>
              <a:custGeom>
                <a:avLst/>
                <a:gdLst>
                  <a:gd name="connsiteX0" fmla="*/ 13635 w 13634"/>
                  <a:gd name="connsiteY0" fmla="*/ 3968 h 6493"/>
                  <a:gd name="connsiteX1" fmla="*/ 13635 w 13634"/>
                  <a:gd name="connsiteY1" fmla="*/ 3968 h 6493"/>
                  <a:gd name="connsiteX2" fmla="*/ 13635 w 13634"/>
                  <a:gd name="connsiteY2" fmla="*/ 3968 h 6493"/>
                  <a:gd name="connsiteX3" fmla="*/ 10406 w 13634"/>
                  <a:gd name="connsiteY3" fmla="*/ 3968 h 6493"/>
                  <a:gd name="connsiteX4" fmla="*/ 4306 w 13634"/>
                  <a:gd name="connsiteY4" fmla="*/ 0 h 6493"/>
                  <a:gd name="connsiteX5" fmla="*/ 4306 w 13634"/>
                  <a:gd name="connsiteY5" fmla="*/ 0 h 6493"/>
                  <a:gd name="connsiteX6" fmla="*/ 4306 w 13634"/>
                  <a:gd name="connsiteY6" fmla="*/ 0 h 6493"/>
                  <a:gd name="connsiteX7" fmla="*/ 4306 w 13634"/>
                  <a:gd name="connsiteY7" fmla="*/ 0 h 6493"/>
                  <a:gd name="connsiteX8" fmla="*/ 0 w 13634"/>
                  <a:gd name="connsiteY8" fmla="*/ 2525 h 6493"/>
                  <a:gd name="connsiteX9" fmla="*/ 0 w 13634"/>
                  <a:gd name="connsiteY9" fmla="*/ 2525 h 6493"/>
                  <a:gd name="connsiteX10" fmla="*/ 6100 w 13634"/>
                  <a:gd name="connsiteY10" fmla="*/ 6494 h 6493"/>
                  <a:gd name="connsiteX11" fmla="*/ 6100 w 13634"/>
                  <a:gd name="connsiteY11" fmla="*/ 6494 h 6493"/>
                  <a:gd name="connsiteX12" fmla="*/ 11123 w 13634"/>
                  <a:gd name="connsiteY12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34" h="6493">
                    <a:moveTo>
                      <a:pt x="13635" y="3968"/>
                    </a:moveTo>
                    <a:lnTo>
                      <a:pt x="13635" y="3968"/>
                    </a:lnTo>
                    <a:lnTo>
                      <a:pt x="13635" y="3968"/>
                    </a:lnTo>
                    <a:lnTo>
                      <a:pt x="10406" y="3968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3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5D023147-AE28-9B43-9E89-729EC1A2AE12}"/>
                  </a:ext>
                </a:extLst>
              </p:cNvPr>
              <p:cNvSpPr/>
              <p:nvPr/>
            </p:nvSpPr>
            <p:spPr>
              <a:xfrm>
                <a:off x="8086722" y="3893302"/>
                <a:ext cx="12917" cy="6493"/>
              </a:xfrm>
              <a:custGeom>
                <a:avLst/>
                <a:gdLst>
                  <a:gd name="connsiteX0" fmla="*/ 12917 w 12917"/>
                  <a:gd name="connsiteY0" fmla="*/ 3968 h 6493"/>
                  <a:gd name="connsiteX1" fmla="*/ 10405 w 12917"/>
                  <a:gd name="connsiteY1" fmla="*/ 3968 h 6493"/>
                  <a:gd name="connsiteX2" fmla="*/ 4306 w 12917"/>
                  <a:gd name="connsiteY2" fmla="*/ 0 h 6493"/>
                  <a:gd name="connsiteX3" fmla="*/ 4306 w 12917"/>
                  <a:gd name="connsiteY3" fmla="*/ 0 h 6493"/>
                  <a:gd name="connsiteX4" fmla="*/ 4306 w 12917"/>
                  <a:gd name="connsiteY4" fmla="*/ 0 h 6493"/>
                  <a:gd name="connsiteX5" fmla="*/ 4306 w 12917"/>
                  <a:gd name="connsiteY5" fmla="*/ 0 h 6493"/>
                  <a:gd name="connsiteX6" fmla="*/ 0 w 12917"/>
                  <a:gd name="connsiteY6" fmla="*/ 2525 h 6493"/>
                  <a:gd name="connsiteX7" fmla="*/ 0 w 12917"/>
                  <a:gd name="connsiteY7" fmla="*/ 2525 h 6493"/>
                  <a:gd name="connsiteX8" fmla="*/ 6100 w 12917"/>
                  <a:gd name="connsiteY8" fmla="*/ 6494 h 6493"/>
                  <a:gd name="connsiteX9" fmla="*/ 6100 w 12917"/>
                  <a:gd name="connsiteY9" fmla="*/ 6494 h 6493"/>
                  <a:gd name="connsiteX10" fmla="*/ 11123 w 12917"/>
                  <a:gd name="connsiteY10" fmla="*/ 3608 h 6493"/>
                  <a:gd name="connsiteX11" fmla="*/ 11123 w 12917"/>
                  <a:gd name="connsiteY11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917" h="6493">
                    <a:moveTo>
                      <a:pt x="12917" y="3968"/>
                    </a:moveTo>
                    <a:lnTo>
                      <a:pt x="10405" y="3968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3" y="3608"/>
                    </a:lnTo>
                    <a:lnTo>
                      <a:pt x="11123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E18B917B-0AAE-C94D-8681-B90BB37F6D43}"/>
                  </a:ext>
                </a:extLst>
              </p:cNvPr>
              <p:cNvSpPr/>
              <p:nvPr/>
            </p:nvSpPr>
            <p:spPr>
              <a:xfrm>
                <a:off x="8095693" y="3900156"/>
                <a:ext cx="12558" cy="6493"/>
              </a:xfrm>
              <a:custGeom>
                <a:avLst/>
                <a:gdLst>
                  <a:gd name="connsiteX0" fmla="*/ 12559 w 12558"/>
                  <a:gd name="connsiteY0" fmla="*/ 3968 h 6493"/>
                  <a:gd name="connsiteX1" fmla="*/ 12559 w 12558"/>
                  <a:gd name="connsiteY1" fmla="*/ 3968 h 6493"/>
                  <a:gd name="connsiteX2" fmla="*/ 10405 w 12558"/>
                  <a:gd name="connsiteY2" fmla="*/ 3968 h 6493"/>
                  <a:gd name="connsiteX3" fmla="*/ 4306 w 12558"/>
                  <a:gd name="connsiteY3" fmla="*/ 0 h 6493"/>
                  <a:gd name="connsiteX4" fmla="*/ 4306 w 12558"/>
                  <a:gd name="connsiteY4" fmla="*/ 0 h 6493"/>
                  <a:gd name="connsiteX5" fmla="*/ 4306 w 12558"/>
                  <a:gd name="connsiteY5" fmla="*/ 0 h 6493"/>
                  <a:gd name="connsiteX6" fmla="*/ 0 w 12558"/>
                  <a:gd name="connsiteY6" fmla="*/ 2525 h 6493"/>
                  <a:gd name="connsiteX7" fmla="*/ 0 w 12558"/>
                  <a:gd name="connsiteY7" fmla="*/ 2525 h 6493"/>
                  <a:gd name="connsiteX8" fmla="*/ 6459 w 12558"/>
                  <a:gd name="connsiteY8" fmla="*/ 6494 h 6493"/>
                  <a:gd name="connsiteX9" fmla="*/ 6459 w 12558"/>
                  <a:gd name="connsiteY9" fmla="*/ 6494 h 6493"/>
                  <a:gd name="connsiteX10" fmla="*/ 11482 w 12558"/>
                  <a:gd name="connsiteY10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558" h="6493">
                    <a:moveTo>
                      <a:pt x="12559" y="3968"/>
                    </a:moveTo>
                    <a:lnTo>
                      <a:pt x="12559" y="3968"/>
                    </a:lnTo>
                    <a:lnTo>
                      <a:pt x="10405" y="3968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459" y="6494"/>
                    </a:lnTo>
                    <a:lnTo>
                      <a:pt x="6459" y="6494"/>
                    </a:lnTo>
                    <a:lnTo>
                      <a:pt x="11482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E394C3E-E3E1-2948-BC20-ABADC3B10810}"/>
                  </a:ext>
                </a:extLst>
              </p:cNvPr>
              <p:cNvSpPr/>
              <p:nvPr/>
            </p:nvSpPr>
            <p:spPr>
              <a:xfrm>
                <a:off x="8104304" y="3905567"/>
                <a:ext cx="13276" cy="6493"/>
              </a:xfrm>
              <a:custGeom>
                <a:avLst/>
                <a:gdLst>
                  <a:gd name="connsiteX0" fmla="*/ 12917 w 13276"/>
                  <a:gd name="connsiteY0" fmla="*/ 3968 h 6493"/>
                  <a:gd name="connsiteX1" fmla="*/ 12917 w 13276"/>
                  <a:gd name="connsiteY1" fmla="*/ 3968 h 6493"/>
                  <a:gd name="connsiteX2" fmla="*/ 10764 w 13276"/>
                  <a:gd name="connsiteY2" fmla="*/ 3968 h 6493"/>
                  <a:gd name="connsiteX3" fmla="*/ 4306 w 13276"/>
                  <a:gd name="connsiteY3" fmla="*/ 0 h 6493"/>
                  <a:gd name="connsiteX4" fmla="*/ 4306 w 13276"/>
                  <a:gd name="connsiteY4" fmla="*/ 0 h 6493"/>
                  <a:gd name="connsiteX5" fmla="*/ 4306 w 13276"/>
                  <a:gd name="connsiteY5" fmla="*/ 0 h 6493"/>
                  <a:gd name="connsiteX6" fmla="*/ 4306 w 13276"/>
                  <a:gd name="connsiteY6" fmla="*/ 0 h 6493"/>
                  <a:gd name="connsiteX7" fmla="*/ 0 w 13276"/>
                  <a:gd name="connsiteY7" fmla="*/ 2525 h 6493"/>
                  <a:gd name="connsiteX8" fmla="*/ 0 w 13276"/>
                  <a:gd name="connsiteY8" fmla="*/ 2525 h 6493"/>
                  <a:gd name="connsiteX9" fmla="*/ 6100 w 13276"/>
                  <a:gd name="connsiteY9" fmla="*/ 6494 h 6493"/>
                  <a:gd name="connsiteX10" fmla="*/ 8253 w 13276"/>
                  <a:gd name="connsiteY10" fmla="*/ 6494 h 6493"/>
                  <a:gd name="connsiteX11" fmla="*/ 13276 w 13276"/>
                  <a:gd name="connsiteY11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76" h="6493">
                    <a:moveTo>
                      <a:pt x="12917" y="3968"/>
                    </a:moveTo>
                    <a:lnTo>
                      <a:pt x="12917" y="3968"/>
                    </a:lnTo>
                    <a:lnTo>
                      <a:pt x="10764" y="3968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494"/>
                    </a:lnTo>
                    <a:lnTo>
                      <a:pt x="8253" y="6494"/>
                    </a:lnTo>
                    <a:lnTo>
                      <a:pt x="13276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34462441-F079-BA42-A137-D54E460B7072}"/>
                  </a:ext>
                </a:extLst>
              </p:cNvPr>
              <p:cNvSpPr/>
              <p:nvPr/>
            </p:nvSpPr>
            <p:spPr>
              <a:xfrm>
                <a:off x="8112916" y="3912061"/>
                <a:ext cx="13276" cy="6493"/>
              </a:xfrm>
              <a:custGeom>
                <a:avLst/>
                <a:gdLst>
                  <a:gd name="connsiteX0" fmla="*/ 13276 w 13276"/>
                  <a:gd name="connsiteY0" fmla="*/ 3968 h 6493"/>
                  <a:gd name="connsiteX1" fmla="*/ 13276 w 13276"/>
                  <a:gd name="connsiteY1" fmla="*/ 3968 h 6493"/>
                  <a:gd name="connsiteX2" fmla="*/ 13276 w 13276"/>
                  <a:gd name="connsiteY2" fmla="*/ 3968 h 6493"/>
                  <a:gd name="connsiteX3" fmla="*/ 10406 w 13276"/>
                  <a:gd name="connsiteY3" fmla="*/ 3968 h 6493"/>
                  <a:gd name="connsiteX4" fmla="*/ 4306 w 13276"/>
                  <a:gd name="connsiteY4" fmla="*/ 0 h 6493"/>
                  <a:gd name="connsiteX5" fmla="*/ 4306 w 13276"/>
                  <a:gd name="connsiteY5" fmla="*/ 0 h 6493"/>
                  <a:gd name="connsiteX6" fmla="*/ 4306 w 13276"/>
                  <a:gd name="connsiteY6" fmla="*/ 0 h 6493"/>
                  <a:gd name="connsiteX7" fmla="*/ 4306 w 13276"/>
                  <a:gd name="connsiteY7" fmla="*/ 0 h 6493"/>
                  <a:gd name="connsiteX8" fmla="*/ 0 w 13276"/>
                  <a:gd name="connsiteY8" fmla="*/ 2525 h 6493"/>
                  <a:gd name="connsiteX9" fmla="*/ 0 w 13276"/>
                  <a:gd name="connsiteY9" fmla="*/ 2525 h 6493"/>
                  <a:gd name="connsiteX10" fmla="*/ 6100 w 13276"/>
                  <a:gd name="connsiteY10" fmla="*/ 6494 h 6493"/>
                  <a:gd name="connsiteX11" fmla="*/ 7894 w 13276"/>
                  <a:gd name="connsiteY11" fmla="*/ 6494 h 6493"/>
                  <a:gd name="connsiteX12" fmla="*/ 12917 w 13276"/>
                  <a:gd name="connsiteY12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276" h="6493">
                    <a:moveTo>
                      <a:pt x="13276" y="3968"/>
                    </a:moveTo>
                    <a:lnTo>
                      <a:pt x="13276" y="3968"/>
                    </a:lnTo>
                    <a:lnTo>
                      <a:pt x="13276" y="3968"/>
                    </a:lnTo>
                    <a:lnTo>
                      <a:pt x="10406" y="3968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494"/>
                    </a:lnTo>
                    <a:lnTo>
                      <a:pt x="7894" y="6494"/>
                    </a:lnTo>
                    <a:lnTo>
                      <a:pt x="12917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56A7424C-6A31-E944-9DA6-024885268B3D}"/>
                  </a:ext>
                </a:extLst>
              </p:cNvPr>
              <p:cNvSpPr/>
              <p:nvPr/>
            </p:nvSpPr>
            <p:spPr>
              <a:xfrm>
                <a:off x="8122245" y="3916390"/>
                <a:ext cx="12917" cy="6493"/>
              </a:xfrm>
              <a:custGeom>
                <a:avLst/>
                <a:gdLst>
                  <a:gd name="connsiteX0" fmla="*/ 12917 w 12917"/>
                  <a:gd name="connsiteY0" fmla="*/ 3968 h 6493"/>
                  <a:gd name="connsiteX1" fmla="*/ 12917 w 12917"/>
                  <a:gd name="connsiteY1" fmla="*/ 3968 h 6493"/>
                  <a:gd name="connsiteX2" fmla="*/ 12917 w 12917"/>
                  <a:gd name="connsiteY2" fmla="*/ 3968 h 6493"/>
                  <a:gd name="connsiteX3" fmla="*/ 10406 w 12917"/>
                  <a:gd name="connsiteY3" fmla="*/ 3968 h 6493"/>
                  <a:gd name="connsiteX4" fmla="*/ 4306 w 12917"/>
                  <a:gd name="connsiteY4" fmla="*/ 0 h 6493"/>
                  <a:gd name="connsiteX5" fmla="*/ 4306 w 12917"/>
                  <a:gd name="connsiteY5" fmla="*/ 0 h 6493"/>
                  <a:gd name="connsiteX6" fmla="*/ 4306 w 12917"/>
                  <a:gd name="connsiteY6" fmla="*/ 0 h 6493"/>
                  <a:gd name="connsiteX7" fmla="*/ 0 w 12917"/>
                  <a:gd name="connsiteY7" fmla="*/ 2525 h 6493"/>
                  <a:gd name="connsiteX8" fmla="*/ 0 w 12917"/>
                  <a:gd name="connsiteY8" fmla="*/ 2525 h 6493"/>
                  <a:gd name="connsiteX9" fmla="*/ 6100 w 12917"/>
                  <a:gd name="connsiteY9" fmla="*/ 6494 h 6493"/>
                  <a:gd name="connsiteX10" fmla="*/ 7894 w 12917"/>
                  <a:gd name="connsiteY10" fmla="*/ 6494 h 6493"/>
                  <a:gd name="connsiteX11" fmla="*/ 12917 w 12917"/>
                  <a:gd name="connsiteY11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917" h="6493">
                    <a:moveTo>
                      <a:pt x="12917" y="3968"/>
                    </a:moveTo>
                    <a:lnTo>
                      <a:pt x="12917" y="3968"/>
                    </a:lnTo>
                    <a:lnTo>
                      <a:pt x="12917" y="3968"/>
                    </a:lnTo>
                    <a:lnTo>
                      <a:pt x="10406" y="3968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494"/>
                    </a:lnTo>
                    <a:lnTo>
                      <a:pt x="7894" y="6494"/>
                    </a:lnTo>
                    <a:lnTo>
                      <a:pt x="12917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9C45E8A1-EC0D-6C45-813D-0314A936A669}"/>
                  </a:ext>
                </a:extLst>
              </p:cNvPr>
              <p:cNvSpPr/>
              <p:nvPr/>
            </p:nvSpPr>
            <p:spPr>
              <a:xfrm>
                <a:off x="8131216" y="3921802"/>
                <a:ext cx="12917" cy="6493"/>
              </a:xfrm>
              <a:custGeom>
                <a:avLst/>
                <a:gdLst>
                  <a:gd name="connsiteX0" fmla="*/ 12559 w 12917"/>
                  <a:gd name="connsiteY0" fmla="*/ 3968 h 6493"/>
                  <a:gd name="connsiteX1" fmla="*/ 12559 w 12917"/>
                  <a:gd name="connsiteY1" fmla="*/ 3968 h 6493"/>
                  <a:gd name="connsiteX2" fmla="*/ 12559 w 12917"/>
                  <a:gd name="connsiteY2" fmla="*/ 3968 h 6493"/>
                  <a:gd name="connsiteX3" fmla="*/ 10406 w 12917"/>
                  <a:gd name="connsiteY3" fmla="*/ 3968 h 6493"/>
                  <a:gd name="connsiteX4" fmla="*/ 4306 w 12917"/>
                  <a:gd name="connsiteY4" fmla="*/ 0 h 6493"/>
                  <a:gd name="connsiteX5" fmla="*/ 4306 w 12917"/>
                  <a:gd name="connsiteY5" fmla="*/ 0 h 6493"/>
                  <a:gd name="connsiteX6" fmla="*/ 4306 w 12917"/>
                  <a:gd name="connsiteY6" fmla="*/ 0 h 6493"/>
                  <a:gd name="connsiteX7" fmla="*/ 4306 w 12917"/>
                  <a:gd name="connsiteY7" fmla="*/ 0 h 6493"/>
                  <a:gd name="connsiteX8" fmla="*/ 0 w 12917"/>
                  <a:gd name="connsiteY8" fmla="*/ 2525 h 6493"/>
                  <a:gd name="connsiteX9" fmla="*/ 0 w 12917"/>
                  <a:gd name="connsiteY9" fmla="*/ 2525 h 6493"/>
                  <a:gd name="connsiteX10" fmla="*/ 6100 w 12917"/>
                  <a:gd name="connsiteY10" fmla="*/ 6493 h 6493"/>
                  <a:gd name="connsiteX11" fmla="*/ 7894 w 12917"/>
                  <a:gd name="connsiteY11" fmla="*/ 6493 h 6493"/>
                  <a:gd name="connsiteX12" fmla="*/ 12917 w 12917"/>
                  <a:gd name="connsiteY12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917" h="6493">
                    <a:moveTo>
                      <a:pt x="12559" y="3968"/>
                    </a:moveTo>
                    <a:lnTo>
                      <a:pt x="12559" y="3968"/>
                    </a:lnTo>
                    <a:lnTo>
                      <a:pt x="12559" y="3968"/>
                    </a:lnTo>
                    <a:lnTo>
                      <a:pt x="10406" y="3968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493"/>
                    </a:lnTo>
                    <a:lnTo>
                      <a:pt x="7894" y="6493"/>
                    </a:lnTo>
                    <a:lnTo>
                      <a:pt x="12917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57A35BE5-4D3C-6343-B703-E6EDFB255883}"/>
                  </a:ext>
                </a:extLst>
              </p:cNvPr>
              <p:cNvSpPr/>
              <p:nvPr/>
            </p:nvSpPr>
            <p:spPr>
              <a:xfrm>
                <a:off x="8135880" y="3916390"/>
                <a:ext cx="11123" cy="6493"/>
              </a:xfrm>
              <a:custGeom>
                <a:avLst/>
                <a:gdLst>
                  <a:gd name="connsiteX0" fmla="*/ 10047 w 11123"/>
                  <a:gd name="connsiteY0" fmla="*/ 1804 h 6493"/>
                  <a:gd name="connsiteX1" fmla="*/ 10047 w 11123"/>
                  <a:gd name="connsiteY1" fmla="*/ 1804 h 6493"/>
                  <a:gd name="connsiteX2" fmla="*/ 10047 w 11123"/>
                  <a:gd name="connsiteY2" fmla="*/ 1804 h 6493"/>
                  <a:gd name="connsiteX3" fmla="*/ 7535 w 11123"/>
                  <a:gd name="connsiteY3" fmla="*/ 1804 h 6493"/>
                  <a:gd name="connsiteX4" fmla="*/ 4306 w 11123"/>
                  <a:gd name="connsiteY4" fmla="*/ 0 h 6493"/>
                  <a:gd name="connsiteX5" fmla="*/ 4306 w 11123"/>
                  <a:gd name="connsiteY5" fmla="*/ 0 h 6493"/>
                  <a:gd name="connsiteX6" fmla="*/ 4306 w 11123"/>
                  <a:gd name="connsiteY6" fmla="*/ 0 h 6493"/>
                  <a:gd name="connsiteX7" fmla="*/ 0 w 11123"/>
                  <a:gd name="connsiteY7" fmla="*/ 2525 h 6493"/>
                  <a:gd name="connsiteX8" fmla="*/ 0 w 11123"/>
                  <a:gd name="connsiteY8" fmla="*/ 2525 h 6493"/>
                  <a:gd name="connsiteX9" fmla="*/ 6100 w 11123"/>
                  <a:gd name="connsiteY9" fmla="*/ 6494 h 6493"/>
                  <a:gd name="connsiteX10" fmla="*/ 6100 w 11123"/>
                  <a:gd name="connsiteY10" fmla="*/ 6494 h 6493"/>
                  <a:gd name="connsiteX11" fmla="*/ 11124 w 11123"/>
                  <a:gd name="connsiteY11" fmla="*/ 3247 h 6493"/>
                  <a:gd name="connsiteX12" fmla="*/ 11124 w 11123"/>
                  <a:gd name="connsiteY12" fmla="*/ 3247 h 6493"/>
                  <a:gd name="connsiteX13" fmla="*/ 8612 w 11123"/>
                  <a:gd name="connsiteY13" fmla="*/ 3247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23" h="6493">
                    <a:moveTo>
                      <a:pt x="10047" y="1804"/>
                    </a:moveTo>
                    <a:lnTo>
                      <a:pt x="10047" y="1804"/>
                    </a:lnTo>
                    <a:lnTo>
                      <a:pt x="10047" y="1804"/>
                    </a:lnTo>
                    <a:lnTo>
                      <a:pt x="7535" y="1804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4" y="3247"/>
                    </a:lnTo>
                    <a:lnTo>
                      <a:pt x="11124" y="3247"/>
                    </a:lnTo>
                    <a:lnTo>
                      <a:pt x="8612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853EE2D1-5591-DD49-8EDB-BF1A9F436B99}"/>
                  </a:ext>
                </a:extLst>
              </p:cNvPr>
              <p:cNvSpPr/>
              <p:nvPr/>
            </p:nvSpPr>
            <p:spPr>
              <a:xfrm>
                <a:off x="8127269" y="3912783"/>
                <a:ext cx="11123" cy="6854"/>
              </a:xfrm>
              <a:custGeom>
                <a:avLst/>
                <a:gdLst>
                  <a:gd name="connsiteX0" fmla="*/ 9688 w 11123"/>
                  <a:gd name="connsiteY0" fmla="*/ 0 h 6854"/>
                  <a:gd name="connsiteX1" fmla="*/ 9688 w 11123"/>
                  <a:gd name="connsiteY1" fmla="*/ 0 h 6854"/>
                  <a:gd name="connsiteX2" fmla="*/ 9688 w 11123"/>
                  <a:gd name="connsiteY2" fmla="*/ 0 h 6854"/>
                  <a:gd name="connsiteX3" fmla="*/ 7535 w 11123"/>
                  <a:gd name="connsiteY3" fmla="*/ 0 h 6854"/>
                  <a:gd name="connsiteX4" fmla="*/ 4306 w 11123"/>
                  <a:gd name="connsiteY4" fmla="*/ 0 h 6854"/>
                  <a:gd name="connsiteX5" fmla="*/ 4306 w 11123"/>
                  <a:gd name="connsiteY5" fmla="*/ 0 h 6854"/>
                  <a:gd name="connsiteX6" fmla="*/ 4306 w 11123"/>
                  <a:gd name="connsiteY6" fmla="*/ 0 h 6854"/>
                  <a:gd name="connsiteX7" fmla="*/ 0 w 11123"/>
                  <a:gd name="connsiteY7" fmla="*/ 2886 h 6854"/>
                  <a:gd name="connsiteX8" fmla="*/ 0 w 11123"/>
                  <a:gd name="connsiteY8" fmla="*/ 2886 h 6854"/>
                  <a:gd name="connsiteX9" fmla="*/ 6100 w 11123"/>
                  <a:gd name="connsiteY9" fmla="*/ 6854 h 6854"/>
                  <a:gd name="connsiteX10" fmla="*/ 6100 w 11123"/>
                  <a:gd name="connsiteY10" fmla="*/ 6854 h 6854"/>
                  <a:gd name="connsiteX11" fmla="*/ 11123 w 11123"/>
                  <a:gd name="connsiteY11" fmla="*/ 3968 h 6854"/>
                  <a:gd name="connsiteX12" fmla="*/ 11123 w 11123"/>
                  <a:gd name="connsiteY12" fmla="*/ 3968 h 6854"/>
                  <a:gd name="connsiteX13" fmla="*/ 8253 w 11123"/>
                  <a:gd name="connsiteY13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23" h="6854">
                    <a:moveTo>
                      <a:pt x="9688" y="0"/>
                    </a:moveTo>
                    <a:lnTo>
                      <a:pt x="9688" y="0"/>
                    </a:lnTo>
                    <a:lnTo>
                      <a:pt x="9688" y="0"/>
                    </a:lnTo>
                    <a:lnTo>
                      <a:pt x="7535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100" y="6854"/>
                    </a:lnTo>
                    <a:lnTo>
                      <a:pt x="6100" y="6854"/>
                    </a:lnTo>
                    <a:lnTo>
                      <a:pt x="11123" y="3968"/>
                    </a:lnTo>
                    <a:lnTo>
                      <a:pt x="11123" y="3968"/>
                    </a:lnTo>
                    <a:lnTo>
                      <a:pt x="8253" y="396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E0D9426-ECA0-2B48-A19D-24F59856C30D}"/>
                  </a:ext>
                </a:extLst>
              </p:cNvPr>
              <p:cNvSpPr/>
              <p:nvPr/>
            </p:nvSpPr>
            <p:spPr>
              <a:xfrm>
                <a:off x="8117939" y="3907371"/>
                <a:ext cx="11482" cy="6493"/>
              </a:xfrm>
              <a:custGeom>
                <a:avLst/>
                <a:gdLst>
                  <a:gd name="connsiteX0" fmla="*/ 10047 w 11482"/>
                  <a:gd name="connsiteY0" fmla="*/ 0 h 6493"/>
                  <a:gd name="connsiteX1" fmla="*/ 10047 w 11482"/>
                  <a:gd name="connsiteY1" fmla="*/ 0 h 6493"/>
                  <a:gd name="connsiteX2" fmla="*/ 10047 w 11482"/>
                  <a:gd name="connsiteY2" fmla="*/ 0 h 6493"/>
                  <a:gd name="connsiteX3" fmla="*/ 7535 w 11482"/>
                  <a:gd name="connsiteY3" fmla="*/ 0 h 6493"/>
                  <a:gd name="connsiteX4" fmla="*/ 4306 w 11482"/>
                  <a:gd name="connsiteY4" fmla="*/ 0 h 6493"/>
                  <a:gd name="connsiteX5" fmla="*/ 4306 w 11482"/>
                  <a:gd name="connsiteY5" fmla="*/ 0 h 6493"/>
                  <a:gd name="connsiteX6" fmla="*/ 4306 w 11482"/>
                  <a:gd name="connsiteY6" fmla="*/ 0 h 6493"/>
                  <a:gd name="connsiteX7" fmla="*/ 0 w 11482"/>
                  <a:gd name="connsiteY7" fmla="*/ 2525 h 6493"/>
                  <a:gd name="connsiteX8" fmla="*/ 0 w 11482"/>
                  <a:gd name="connsiteY8" fmla="*/ 2525 h 6493"/>
                  <a:gd name="connsiteX9" fmla="*/ 6459 w 11482"/>
                  <a:gd name="connsiteY9" fmla="*/ 6494 h 6493"/>
                  <a:gd name="connsiteX10" fmla="*/ 6459 w 11482"/>
                  <a:gd name="connsiteY10" fmla="*/ 6494 h 6493"/>
                  <a:gd name="connsiteX11" fmla="*/ 11482 w 11482"/>
                  <a:gd name="connsiteY11" fmla="*/ 3608 h 6493"/>
                  <a:gd name="connsiteX12" fmla="*/ 11482 w 11482"/>
                  <a:gd name="connsiteY12" fmla="*/ 3608 h 6493"/>
                  <a:gd name="connsiteX13" fmla="*/ 8612 w 11482"/>
                  <a:gd name="connsiteY13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482" h="6493">
                    <a:moveTo>
                      <a:pt x="10047" y="0"/>
                    </a:moveTo>
                    <a:lnTo>
                      <a:pt x="10047" y="0"/>
                    </a:lnTo>
                    <a:lnTo>
                      <a:pt x="10047" y="0"/>
                    </a:lnTo>
                    <a:lnTo>
                      <a:pt x="7535" y="0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459" y="6494"/>
                    </a:lnTo>
                    <a:lnTo>
                      <a:pt x="6459" y="6494"/>
                    </a:lnTo>
                    <a:lnTo>
                      <a:pt x="11482" y="3608"/>
                    </a:lnTo>
                    <a:lnTo>
                      <a:pt x="11482" y="3608"/>
                    </a:lnTo>
                    <a:lnTo>
                      <a:pt x="8612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F66EFFBA-D029-DB4A-AF6A-722BE5ADE32A}"/>
                  </a:ext>
                </a:extLst>
              </p:cNvPr>
              <p:cNvSpPr/>
              <p:nvPr/>
            </p:nvSpPr>
            <p:spPr>
              <a:xfrm>
                <a:off x="8109328" y="3901960"/>
                <a:ext cx="11482" cy="6854"/>
              </a:xfrm>
              <a:custGeom>
                <a:avLst/>
                <a:gdLst>
                  <a:gd name="connsiteX0" fmla="*/ 10047 w 11482"/>
                  <a:gd name="connsiteY0" fmla="*/ 0 h 6854"/>
                  <a:gd name="connsiteX1" fmla="*/ 10047 w 11482"/>
                  <a:gd name="connsiteY1" fmla="*/ 0 h 6854"/>
                  <a:gd name="connsiteX2" fmla="*/ 10047 w 11482"/>
                  <a:gd name="connsiteY2" fmla="*/ 0 h 6854"/>
                  <a:gd name="connsiteX3" fmla="*/ 7535 w 11482"/>
                  <a:gd name="connsiteY3" fmla="*/ 0 h 6854"/>
                  <a:gd name="connsiteX4" fmla="*/ 4306 w 11482"/>
                  <a:gd name="connsiteY4" fmla="*/ 0 h 6854"/>
                  <a:gd name="connsiteX5" fmla="*/ 4306 w 11482"/>
                  <a:gd name="connsiteY5" fmla="*/ 0 h 6854"/>
                  <a:gd name="connsiteX6" fmla="*/ 4306 w 11482"/>
                  <a:gd name="connsiteY6" fmla="*/ 0 h 6854"/>
                  <a:gd name="connsiteX7" fmla="*/ 0 w 11482"/>
                  <a:gd name="connsiteY7" fmla="*/ 2886 h 6854"/>
                  <a:gd name="connsiteX8" fmla="*/ 0 w 11482"/>
                  <a:gd name="connsiteY8" fmla="*/ 2886 h 6854"/>
                  <a:gd name="connsiteX9" fmla="*/ 6459 w 11482"/>
                  <a:gd name="connsiteY9" fmla="*/ 6855 h 6854"/>
                  <a:gd name="connsiteX10" fmla="*/ 6459 w 11482"/>
                  <a:gd name="connsiteY10" fmla="*/ 6855 h 6854"/>
                  <a:gd name="connsiteX11" fmla="*/ 11482 w 11482"/>
                  <a:gd name="connsiteY11" fmla="*/ 3968 h 6854"/>
                  <a:gd name="connsiteX12" fmla="*/ 11482 w 11482"/>
                  <a:gd name="connsiteY12" fmla="*/ 3968 h 6854"/>
                  <a:gd name="connsiteX13" fmla="*/ 8970 w 11482"/>
                  <a:gd name="connsiteY13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482" h="6854">
                    <a:moveTo>
                      <a:pt x="10047" y="0"/>
                    </a:moveTo>
                    <a:lnTo>
                      <a:pt x="10047" y="0"/>
                    </a:lnTo>
                    <a:lnTo>
                      <a:pt x="10047" y="0"/>
                    </a:lnTo>
                    <a:lnTo>
                      <a:pt x="7535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459" y="6855"/>
                    </a:lnTo>
                    <a:lnTo>
                      <a:pt x="6459" y="6855"/>
                    </a:lnTo>
                    <a:lnTo>
                      <a:pt x="11482" y="3968"/>
                    </a:lnTo>
                    <a:lnTo>
                      <a:pt x="11482" y="3968"/>
                    </a:lnTo>
                    <a:lnTo>
                      <a:pt x="8970" y="396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7DC93A8F-2F83-0848-9E28-A85F48569F34}"/>
                  </a:ext>
                </a:extLst>
              </p:cNvPr>
              <p:cNvSpPr/>
              <p:nvPr/>
            </p:nvSpPr>
            <p:spPr>
              <a:xfrm>
                <a:off x="8100357" y="3896548"/>
                <a:ext cx="11123" cy="6493"/>
              </a:xfrm>
              <a:custGeom>
                <a:avLst/>
                <a:gdLst>
                  <a:gd name="connsiteX0" fmla="*/ 10047 w 11123"/>
                  <a:gd name="connsiteY0" fmla="*/ 0 h 6493"/>
                  <a:gd name="connsiteX1" fmla="*/ 10047 w 11123"/>
                  <a:gd name="connsiteY1" fmla="*/ 0 h 6493"/>
                  <a:gd name="connsiteX2" fmla="*/ 10047 w 11123"/>
                  <a:gd name="connsiteY2" fmla="*/ 0 h 6493"/>
                  <a:gd name="connsiteX3" fmla="*/ 7535 w 11123"/>
                  <a:gd name="connsiteY3" fmla="*/ 0 h 6493"/>
                  <a:gd name="connsiteX4" fmla="*/ 4306 w 11123"/>
                  <a:gd name="connsiteY4" fmla="*/ 0 h 6493"/>
                  <a:gd name="connsiteX5" fmla="*/ 4306 w 11123"/>
                  <a:gd name="connsiteY5" fmla="*/ 0 h 6493"/>
                  <a:gd name="connsiteX6" fmla="*/ 4306 w 11123"/>
                  <a:gd name="connsiteY6" fmla="*/ 0 h 6493"/>
                  <a:gd name="connsiteX7" fmla="*/ 0 w 11123"/>
                  <a:gd name="connsiteY7" fmla="*/ 2525 h 6493"/>
                  <a:gd name="connsiteX8" fmla="*/ 0 w 11123"/>
                  <a:gd name="connsiteY8" fmla="*/ 2525 h 6493"/>
                  <a:gd name="connsiteX9" fmla="*/ 6100 w 11123"/>
                  <a:gd name="connsiteY9" fmla="*/ 6494 h 6493"/>
                  <a:gd name="connsiteX10" fmla="*/ 6100 w 11123"/>
                  <a:gd name="connsiteY10" fmla="*/ 6494 h 6493"/>
                  <a:gd name="connsiteX11" fmla="*/ 11123 w 11123"/>
                  <a:gd name="connsiteY11" fmla="*/ 3608 h 6493"/>
                  <a:gd name="connsiteX12" fmla="*/ 11123 w 11123"/>
                  <a:gd name="connsiteY12" fmla="*/ 3608 h 6493"/>
                  <a:gd name="connsiteX13" fmla="*/ 8612 w 11123"/>
                  <a:gd name="connsiteY13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23" h="6493">
                    <a:moveTo>
                      <a:pt x="10047" y="0"/>
                    </a:moveTo>
                    <a:lnTo>
                      <a:pt x="10047" y="0"/>
                    </a:lnTo>
                    <a:lnTo>
                      <a:pt x="10047" y="0"/>
                    </a:lnTo>
                    <a:lnTo>
                      <a:pt x="7535" y="0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3" y="3608"/>
                    </a:lnTo>
                    <a:lnTo>
                      <a:pt x="11123" y="3608"/>
                    </a:lnTo>
                    <a:lnTo>
                      <a:pt x="8612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5B6AFCA1-5A60-1D47-BC7D-D60C01230EBF}"/>
                  </a:ext>
                </a:extLst>
              </p:cNvPr>
              <p:cNvSpPr/>
              <p:nvPr/>
            </p:nvSpPr>
            <p:spPr>
              <a:xfrm>
                <a:off x="8091746" y="3889333"/>
                <a:ext cx="11123" cy="6493"/>
              </a:xfrm>
              <a:custGeom>
                <a:avLst/>
                <a:gdLst>
                  <a:gd name="connsiteX0" fmla="*/ 9688 w 11123"/>
                  <a:gd name="connsiteY0" fmla="*/ 1804 h 6493"/>
                  <a:gd name="connsiteX1" fmla="*/ 9688 w 11123"/>
                  <a:gd name="connsiteY1" fmla="*/ 1804 h 6493"/>
                  <a:gd name="connsiteX2" fmla="*/ 9688 w 11123"/>
                  <a:gd name="connsiteY2" fmla="*/ 1804 h 6493"/>
                  <a:gd name="connsiteX3" fmla="*/ 7535 w 11123"/>
                  <a:gd name="connsiteY3" fmla="*/ 1804 h 6493"/>
                  <a:gd name="connsiteX4" fmla="*/ 4306 w 11123"/>
                  <a:gd name="connsiteY4" fmla="*/ 0 h 6493"/>
                  <a:gd name="connsiteX5" fmla="*/ 4306 w 11123"/>
                  <a:gd name="connsiteY5" fmla="*/ 0 h 6493"/>
                  <a:gd name="connsiteX6" fmla="*/ 4306 w 11123"/>
                  <a:gd name="connsiteY6" fmla="*/ 0 h 6493"/>
                  <a:gd name="connsiteX7" fmla="*/ 0 w 11123"/>
                  <a:gd name="connsiteY7" fmla="*/ 2525 h 6493"/>
                  <a:gd name="connsiteX8" fmla="*/ 0 w 11123"/>
                  <a:gd name="connsiteY8" fmla="*/ 2525 h 6493"/>
                  <a:gd name="connsiteX9" fmla="*/ 6100 w 11123"/>
                  <a:gd name="connsiteY9" fmla="*/ 6494 h 6493"/>
                  <a:gd name="connsiteX10" fmla="*/ 6100 w 11123"/>
                  <a:gd name="connsiteY10" fmla="*/ 6494 h 6493"/>
                  <a:gd name="connsiteX11" fmla="*/ 11123 w 11123"/>
                  <a:gd name="connsiteY11" fmla="*/ 3608 h 6493"/>
                  <a:gd name="connsiteX12" fmla="*/ 11123 w 11123"/>
                  <a:gd name="connsiteY12" fmla="*/ 3608 h 6493"/>
                  <a:gd name="connsiteX13" fmla="*/ 8253 w 11123"/>
                  <a:gd name="connsiteY13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23" h="6493">
                    <a:moveTo>
                      <a:pt x="9688" y="1804"/>
                    </a:moveTo>
                    <a:lnTo>
                      <a:pt x="9688" y="1804"/>
                    </a:lnTo>
                    <a:lnTo>
                      <a:pt x="9688" y="1804"/>
                    </a:lnTo>
                    <a:lnTo>
                      <a:pt x="7535" y="1804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3" y="3608"/>
                    </a:lnTo>
                    <a:lnTo>
                      <a:pt x="11123" y="3608"/>
                    </a:lnTo>
                    <a:lnTo>
                      <a:pt x="8253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2C15A814-3C1A-EF42-9366-5EE2B24DBE67}"/>
                  </a:ext>
                </a:extLst>
              </p:cNvPr>
              <p:cNvSpPr/>
              <p:nvPr/>
            </p:nvSpPr>
            <p:spPr>
              <a:xfrm>
                <a:off x="8082416" y="3885726"/>
                <a:ext cx="13276" cy="6493"/>
              </a:xfrm>
              <a:custGeom>
                <a:avLst/>
                <a:gdLst>
                  <a:gd name="connsiteX0" fmla="*/ 10047 w 13276"/>
                  <a:gd name="connsiteY0" fmla="*/ 0 h 6493"/>
                  <a:gd name="connsiteX1" fmla="*/ 10047 w 13276"/>
                  <a:gd name="connsiteY1" fmla="*/ 0 h 6493"/>
                  <a:gd name="connsiteX2" fmla="*/ 10047 w 13276"/>
                  <a:gd name="connsiteY2" fmla="*/ 0 h 6493"/>
                  <a:gd name="connsiteX3" fmla="*/ 7535 w 13276"/>
                  <a:gd name="connsiteY3" fmla="*/ 0 h 6493"/>
                  <a:gd name="connsiteX4" fmla="*/ 4306 w 13276"/>
                  <a:gd name="connsiteY4" fmla="*/ 0 h 6493"/>
                  <a:gd name="connsiteX5" fmla="*/ 4306 w 13276"/>
                  <a:gd name="connsiteY5" fmla="*/ 0 h 6493"/>
                  <a:gd name="connsiteX6" fmla="*/ 4306 w 13276"/>
                  <a:gd name="connsiteY6" fmla="*/ 0 h 6493"/>
                  <a:gd name="connsiteX7" fmla="*/ 0 w 13276"/>
                  <a:gd name="connsiteY7" fmla="*/ 2525 h 6493"/>
                  <a:gd name="connsiteX8" fmla="*/ 0 w 13276"/>
                  <a:gd name="connsiteY8" fmla="*/ 2525 h 6493"/>
                  <a:gd name="connsiteX9" fmla="*/ 6100 w 13276"/>
                  <a:gd name="connsiteY9" fmla="*/ 6493 h 6493"/>
                  <a:gd name="connsiteX10" fmla="*/ 8253 w 13276"/>
                  <a:gd name="connsiteY10" fmla="*/ 6493 h 6493"/>
                  <a:gd name="connsiteX11" fmla="*/ 13276 w 13276"/>
                  <a:gd name="connsiteY11" fmla="*/ 3608 h 6493"/>
                  <a:gd name="connsiteX12" fmla="*/ 13276 w 13276"/>
                  <a:gd name="connsiteY12" fmla="*/ 3608 h 6493"/>
                  <a:gd name="connsiteX13" fmla="*/ 10406 w 13276"/>
                  <a:gd name="connsiteY13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276" h="6493">
                    <a:moveTo>
                      <a:pt x="10047" y="0"/>
                    </a:moveTo>
                    <a:lnTo>
                      <a:pt x="10047" y="0"/>
                    </a:lnTo>
                    <a:lnTo>
                      <a:pt x="10047" y="0"/>
                    </a:lnTo>
                    <a:lnTo>
                      <a:pt x="7535" y="0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493"/>
                    </a:lnTo>
                    <a:lnTo>
                      <a:pt x="8253" y="6493"/>
                    </a:lnTo>
                    <a:lnTo>
                      <a:pt x="13276" y="3608"/>
                    </a:lnTo>
                    <a:lnTo>
                      <a:pt x="13276" y="3608"/>
                    </a:lnTo>
                    <a:lnTo>
                      <a:pt x="10406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5E326E82-1691-814A-BE17-6CD10A2C37D5}"/>
                  </a:ext>
                </a:extLst>
              </p:cNvPr>
              <p:cNvSpPr/>
              <p:nvPr/>
            </p:nvSpPr>
            <p:spPr>
              <a:xfrm>
                <a:off x="8144851" y="3923605"/>
                <a:ext cx="11482" cy="6493"/>
              </a:xfrm>
              <a:custGeom>
                <a:avLst/>
                <a:gdLst>
                  <a:gd name="connsiteX0" fmla="*/ 10047 w 11482"/>
                  <a:gd name="connsiteY0" fmla="*/ 0 h 6493"/>
                  <a:gd name="connsiteX1" fmla="*/ 10047 w 11482"/>
                  <a:gd name="connsiteY1" fmla="*/ 0 h 6493"/>
                  <a:gd name="connsiteX2" fmla="*/ 10047 w 11482"/>
                  <a:gd name="connsiteY2" fmla="*/ 0 h 6493"/>
                  <a:gd name="connsiteX3" fmla="*/ 7535 w 11482"/>
                  <a:gd name="connsiteY3" fmla="*/ 0 h 6493"/>
                  <a:gd name="connsiteX4" fmla="*/ 4306 w 11482"/>
                  <a:gd name="connsiteY4" fmla="*/ 0 h 6493"/>
                  <a:gd name="connsiteX5" fmla="*/ 4306 w 11482"/>
                  <a:gd name="connsiteY5" fmla="*/ 0 h 6493"/>
                  <a:gd name="connsiteX6" fmla="*/ 4306 w 11482"/>
                  <a:gd name="connsiteY6" fmla="*/ 0 h 6493"/>
                  <a:gd name="connsiteX7" fmla="*/ 0 w 11482"/>
                  <a:gd name="connsiteY7" fmla="*/ 2525 h 6493"/>
                  <a:gd name="connsiteX8" fmla="*/ 0 w 11482"/>
                  <a:gd name="connsiteY8" fmla="*/ 2525 h 6493"/>
                  <a:gd name="connsiteX9" fmla="*/ 6459 w 11482"/>
                  <a:gd name="connsiteY9" fmla="*/ 6494 h 6493"/>
                  <a:gd name="connsiteX10" fmla="*/ 6459 w 11482"/>
                  <a:gd name="connsiteY10" fmla="*/ 6494 h 6493"/>
                  <a:gd name="connsiteX11" fmla="*/ 11482 w 11482"/>
                  <a:gd name="connsiteY11" fmla="*/ 3608 h 6493"/>
                  <a:gd name="connsiteX12" fmla="*/ 11482 w 11482"/>
                  <a:gd name="connsiteY12" fmla="*/ 3608 h 6493"/>
                  <a:gd name="connsiteX13" fmla="*/ 8970 w 11482"/>
                  <a:gd name="connsiteY13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482" h="6493">
                    <a:moveTo>
                      <a:pt x="10047" y="0"/>
                    </a:moveTo>
                    <a:lnTo>
                      <a:pt x="10047" y="0"/>
                    </a:lnTo>
                    <a:lnTo>
                      <a:pt x="10047" y="0"/>
                    </a:lnTo>
                    <a:lnTo>
                      <a:pt x="7535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459" y="6494"/>
                    </a:lnTo>
                    <a:lnTo>
                      <a:pt x="6459" y="6494"/>
                    </a:lnTo>
                    <a:lnTo>
                      <a:pt x="11482" y="3608"/>
                    </a:lnTo>
                    <a:lnTo>
                      <a:pt x="11482" y="3608"/>
                    </a:lnTo>
                    <a:lnTo>
                      <a:pt x="8970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42FD8AE8-60A1-AC4A-8D19-7D60832E2CA6}"/>
                  </a:ext>
                </a:extLst>
              </p:cNvPr>
              <p:cNvSpPr/>
              <p:nvPr/>
            </p:nvSpPr>
            <p:spPr>
              <a:xfrm>
                <a:off x="8139827" y="3927213"/>
                <a:ext cx="13276" cy="6493"/>
              </a:xfrm>
              <a:custGeom>
                <a:avLst/>
                <a:gdLst>
                  <a:gd name="connsiteX0" fmla="*/ 12917 w 13276"/>
                  <a:gd name="connsiteY0" fmla="*/ 3968 h 6493"/>
                  <a:gd name="connsiteX1" fmla="*/ 12917 w 13276"/>
                  <a:gd name="connsiteY1" fmla="*/ 3968 h 6493"/>
                  <a:gd name="connsiteX2" fmla="*/ 12917 w 13276"/>
                  <a:gd name="connsiteY2" fmla="*/ 3968 h 6493"/>
                  <a:gd name="connsiteX3" fmla="*/ 10765 w 13276"/>
                  <a:gd name="connsiteY3" fmla="*/ 3968 h 6493"/>
                  <a:gd name="connsiteX4" fmla="*/ 4306 w 13276"/>
                  <a:gd name="connsiteY4" fmla="*/ 0 h 6493"/>
                  <a:gd name="connsiteX5" fmla="*/ 4306 w 13276"/>
                  <a:gd name="connsiteY5" fmla="*/ 0 h 6493"/>
                  <a:gd name="connsiteX6" fmla="*/ 4306 w 13276"/>
                  <a:gd name="connsiteY6" fmla="*/ 0 h 6493"/>
                  <a:gd name="connsiteX7" fmla="*/ 4306 w 13276"/>
                  <a:gd name="connsiteY7" fmla="*/ 0 h 6493"/>
                  <a:gd name="connsiteX8" fmla="*/ 0 w 13276"/>
                  <a:gd name="connsiteY8" fmla="*/ 2525 h 6493"/>
                  <a:gd name="connsiteX9" fmla="*/ 0 w 13276"/>
                  <a:gd name="connsiteY9" fmla="*/ 2525 h 6493"/>
                  <a:gd name="connsiteX10" fmla="*/ 6100 w 13276"/>
                  <a:gd name="connsiteY10" fmla="*/ 6494 h 6493"/>
                  <a:gd name="connsiteX11" fmla="*/ 8253 w 13276"/>
                  <a:gd name="connsiteY11" fmla="*/ 6494 h 6493"/>
                  <a:gd name="connsiteX12" fmla="*/ 13276 w 13276"/>
                  <a:gd name="connsiteY12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276" h="6493">
                    <a:moveTo>
                      <a:pt x="12917" y="3968"/>
                    </a:moveTo>
                    <a:lnTo>
                      <a:pt x="12917" y="3968"/>
                    </a:lnTo>
                    <a:lnTo>
                      <a:pt x="12917" y="3968"/>
                    </a:lnTo>
                    <a:lnTo>
                      <a:pt x="10765" y="3968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494"/>
                    </a:lnTo>
                    <a:lnTo>
                      <a:pt x="8253" y="6494"/>
                    </a:lnTo>
                    <a:lnTo>
                      <a:pt x="13276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FF497D3B-FA30-5B4F-B4F9-076CE77A9389}"/>
                  </a:ext>
                </a:extLst>
              </p:cNvPr>
              <p:cNvSpPr/>
              <p:nvPr/>
            </p:nvSpPr>
            <p:spPr>
              <a:xfrm>
                <a:off x="8068781" y="3882479"/>
                <a:ext cx="13276" cy="6493"/>
              </a:xfrm>
              <a:custGeom>
                <a:avLst/>
                <a:gdLst>
                  <a:gd name="connsiteX0" fmla="*/ 12917 w 13276"/>
                  <a:gd name="connsiteY0" fmla="*/ 3968 h 6493"/>
                  <a:gd name="connsiteX1" fmla="*/ 10764 w 13276"/>
                  <a:gd name="connsiteY1" fmla="*/ 3968 h 6493"/>
                  <a:gd name="connsiteX2" fmla="*/ 4306 w 13276"/>
                  <a:gd name="connsiteY2" fmla="*/ 0 h 6493"/>
                  <a:gd name="connsiteX3" fmla="*/ 4306 w 13276"/>
                  <a:gd name="connsiteY3" fmla="*/ 0 h 6493"/>
                  <a:gd name="connsiteX4" fmla="*/ 4306 w 13276"/>
                  <a:gd name="connsiteY4" fmla="*/ 0 h 6493"/>
                  <a:gd name="connsiteX5" fmla="*/ 4306 w 13276"/>
                  <a:gd name="connsiteY5" fmla="*/ 0 h 6493"/>
                  <a:gd name="connsiteX6" fmla="*/ 0 w 13276"/>
                  <a:gd name="connsiteY6" fmla="*/ 2525 h 6493"/>
                  <a:gd name="connsiteX7" fmla="*/ 0 w 13276"/>
                  <a:gd name="connsiteY7" fmla="*/ 2525 h 6493"/>
                  <a:gd name="connsiteX8" fmla="*/ 6100 w 13276"/>
                  <a:gd name="connsiteY8" fmla="*/ 6494 h 6493"/>
                  <a:gd name="connsiteX9" fmla="*/ 8253 w 13276"/>
                  <a:gd name="connsiteY9" fmla="*/ 6494 h 6493"/>
                  <a:gd name="connsiteX10" fmla="*/ 13276 w 13276"/>
                  <a:gd name="connsiteY10" fmla="*/ 3608 h 6493"/>
                  <a:gd name="connsiteX11" fmla="*/ 13276 w 13276"/>
                  <a:gd name="connsiteY11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76" h="6493">
                    <a:moveTo>
                      <a:pt x="12917" y="3968"/>
                    </a:moveTo>
                    <a:lnTo>
                      <a:pt x="10764" y="3968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494"/>
                    </a:lnTo>
                    <a:lnTo>
                      <a:pt x="8253" y="6494"/>
                    </a:lnTo>
                    <a:lnTo>
                      <a:pt x="13276" y="3608"/>
                    </a:lnTo>
                    <a:lnTo>
                      <a:pt x="13276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50A8DA14-A93A-C74E-BFA8-CFBC94D6A5C6}"/>
                  </a:ext>
                </a:extLst>
              </p:cNvPr>
              <p:cNvSpPr/>
              <p:nvPr/>
            </p:nvSpPr>
            <p:spPr>
              <a:xfrm>
                <a:off x="8079905" y="3863358"/>
                <a:ext cx="11123" cy="6493"/>
              </a:xfrm>
              <a:custGeom>
                <a:avLst/>
                <a:gdLst>
                  <a:gd name="connsiteX0" fmla="*/ 7535 w 11123"/>
                  <a:gd name="connsiteY0" fmla="*/ 1804 h 6493"/>
                  <a:gd name="connsiteX1" fmla="*/ 7535 w 11123"/>
                  <a:gd name="connsiteY1" fmla="*/ 1804 h 6493"/>
                  <a:gd name="connsiteX2" fmla="*/ 7535 w 11123"/>
                  <a:gd name="connsiteY2" fmla="*/ 1804 h 6493"/>
                  <a:gd name="connsiteX3" fmla="*/ 7535 w 11123"/>
                  <a:gd name="connsiteY3" fmla="*/ 1804 h 6493"/>
                  <a:gd name="connsiteX4" fmla="*/ 4306 w 11123"/>
                  <a:gd name="connsiteY4" fmla="*/ 0 h 6493"/>
                  <a:gd name="connsiteX5" fmla="*/ 4306 w 11123"/>
                  <a:gd name="connsiteY5" fmla="*/ 0 h 6493"/>
                  <a:gd name="connsiteX6" fmla="*/ 4306 w 11123"/>
                  <a:gd name="connsiteY6" fmla="*/ 0 h 6493"/>
                  <a:gd name="connsiteX7" fmla="*/ 0 w 11123"/>
                  <a:gd name="connsiteY7" fmla="*/ 2525 h 6493"/>
                  <a:gd name="connsiteX8" fmla="*/ 0 w 11123"/>
                  <a:gd name="connsiteY8" fmla="*/ 2525 h 6493"/>
                  <a:gd name="connsiteX9" fmla="*/ 6100 w 11123"/>
                  <a:gd name="connsiteY9" fmla="*/ 6494 h 6493"/>
                  <a:gd name="connsiteX10" fmla="*/ 6100 w 11123"/>
                  <a:gd name="connsiteY10" fmla="*/ 6494 h 6493"/>
                  <a:gd name="connsiteX11" fmla="*/ 11123 w 11123"/>
                  <a:gd name="connsiteY11" fmla="*/ 3608 h 6493"/>
                  <a:gd name="connsiteX12" fmla="*/ 11123 w 11123"/>
                  <a:gd name="connsiteY12" fmla="*/ 3608 h 6493"/>
                  <a:gd name="connsiteX13" fmla="*/ 8612 w 11123"/>
                  <a:gd name="connsiteY13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23" h="6493">
                    <a:moveTo>
                      <a:pt x="7535" y="1804"/>
                    </a:moveTo>
                    <a:lnTo>
                      <a:pt x="7535" y="1804"/>
                    </a:lnTo>
                    <a:lnTo>
                      <a:pt x="7535" y="1804"/>
                    </a:lnTo>
                    <a:lnTo>
                      <a:pt x="7535" y="1804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3" y="3608"/>
                    </a:lnTo>
                    <a:lnTo>
                      <a:pt x="11123" y="3608"/>
                    </a:lnTo>
                    <a:lnTo>
                      <a:pt x="8612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A1AD84B0-8E3B-D044-9F74-6B16A065E3D1}"/>
                  </a:ext>
                </a:extLst>
              </p:cNvPr>
              <p:cNvSpPr/>
              <p:nvPr/>
            </p:nvSpPr>
            <p:spPr>
              <a:xfrm>
                <a:off x="8087440" y="3870573"/>
                <a:ext cx="11482" cy="6493"/>
              </a:xfrm>
              <a:custGeom>
                <a:avLst/>
                <a:gdLst>
                  <a:gd name="connsiteX0" fmla="*/ 10047 w 11482"/>
                  <a:gd name="connsiteY0" fmla="*/ 0 h 6493"/>
                  <a:gd name="connsiteX1" fmla="*/ 10047 w 11482"/>
                  <a:gd name="connsiteY1" fmla="*/ 0 h 6493"/>
                  <a:gd name="connsiteX2" fmla="*/ 10047 w 11482"/>
                  <a:gd name="connsiteY2" fmla="*/ 0 h 6493"/>
                  <a:gd name="connsiteX3" fmla="*/ 7535 w 11482"/>
                  <a:gd name="connsiteY3" fmla="*/ 0 h 6493"/>
                  <a:gd name="connsiteX4" fmla="*/ 4306 w 11482"/>
                  <a:gd name="connsiteY4" fmla="*/ 0 h 6493"/>
                  <a:gd name="connsiteX5" fmla="*/ 4306 w 11482"/>
                  <a:gd name="connsiteY5" fmla="*/ 0 h 6493"/>
                  <a:gd name="connsiteX6" fmla="*/ 4306 w 11482"/>
                  <a:gd name="connsiteY6" fmla="*/ 0 h 6493"/>
                  <a:gd name="connsiteX7" fmla="*/ 0 w 11482"/>
                  <a:gd name="connsiteY7" fmla="*/ 2525 h 6493"/>
                  <a:gd name="connsiteX8" fmla="*/ 0 w 11482"/>
                  <a:gd name="connsiteY8" fmla="*/ 2525 h 6493"/>
                  <a:gd name="connsiteX9" fmla="*/ 6459 w 11482"/>
                  <a:gd name="connsiteY9" fmla="*/ 6494 h 6493"/>
                  <a:gd name="connsiteX10" fmla="*/ 6459 w 11482"/>
                  <a:gd name="connsiteY10" fmla="*/ 6494 h 6493"/>
                  <a:gd name="connsiteX11" fmla="*/ 11482 w 11482"/>
                  <a:gd name="connsiteY11" fmla="*/ 3608 h 6493"/>
                  <a:gd name="connsiteX12" fmla="*/ 11482 w 11482"/>
                  <a:gd name="connsiteY12" fmla="*/ 3608 h 6493"/>
                  <a:gd name="connsiteX13" fmla="*/ 8970 w 11482"/>
                  <a:gd name="connsiteY13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482" h="6493">
                    <a:moveTo>
                      <a:pt x="10047" y="0"/>
                    </a:moveTo>
                    <a:lnTo>
                      <a:pt x="10047" y="0"/>
                    </a:lnTo>
                    <a:lnTo>
                      <a:pt x="10047" y="0"/>
                    </a:lnTo>
                    <a:lnTo>
                      <a:pt x="7535" y="0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459" y="6494"/>
                    </a:lnTo>
                    <a:lnTo>
                      <a:pt x="6459" y="6494"/>
                    </a:lnTo>
                    <a:lnTo>
                      <a:pt x="11482" y="3608"/>
                    </a:lnTo>
                    <a:lnTo>
                      <a:pt x="11482" y="3608"/>
                    </a:lnTo>
                    <a:lnTo>
                      <a:pt x="8970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62785C9F-5575-F949-BA4D-4D53947B1CEB}"/>
                  </a:ext>
                </a:extLst>
              </p:cNvPr>
              <p:cNvSpPr/>
              <p:nvPr/>
            </p:nvSpPr>
            <p:spPr>
              <a:xfrm>
                <a:off x="8096769" y="3875985"/>
                <a:ext cx="11123" cy="6493"/>
              </a:xfrm>
              <a:custGeom>
                <a:avLst/>
                <a:gdLst>
                  <a:gd name="connsiteX0" fmla="*/ 9688 w 11123"/>
                  <a:gd name="connsiteY0" fmla="*/ 0 h 6493"/>
                  <a:gd name="connsiteX1" fmla="*/ 9688 w 11123"/>
                  <a:gd name="connsiteY1" fmla="*/ 0 h 6493"/>
                  <a:gd name="connsiteX2" fmla="*/ 9688 w 11123"/>
                  <a:gd name="connsiteY2" fmla="*/ 0 h 6493"/>
                  <a:gd name="connsiteX3" fmla="*/ 7535 w 11123"/>
                  <a:gd name="connsiteY3" fmla="*/ 0 h 6493"/>
                  <a:gd name="connsiteX4" fmla="*/ 4306 w 11123"/>
                  <a:gd name="connsiteY4" fmla="*/ 0 h 6493"/>
                  <a:gd name="connsiteX5" fmla="*/ 4306 w 11123"/>
                  <a:gd name="connsiteY5" fmla="*/ 0 h 6493"/>
                  <a:gd name="connsiteX6" fmla="*/ 4306 w 11123"/>
                  <a:gd name="connsiteY6" fmla="*/ 0 h 6493"/>
                  <a:gd name="connsiteX7" fmla="*/ 0 w 11123"/>
                  <a:gd name="connsiteY7" fmla="*/ 2525 h 6493"/>
                  <a:gd name="connsiteX8" fmla="*/ 0 w 11123"/>
                  <a:gd name="connsiteY8" fmla="*/ 2525 h 6493"/>
                  <a:gd name="connsiteX9" fmla="*/ 6100 w 11123"/>
                  <a:gd name="connsiteY9" fmla="*/ 6494 h 6493"/>
                  <a:gd name="connsiteX10" fmla="*/ 6100 w 11123"/>
                  <a:gd name="connsiteY10" fmla="*/ 6494 h 6493"/>
                  <a:gd name="connsiteX11" fmla="*/ 11123 w 11123"/>
                  <a:gd name="connsiteY11" fmla="*/ 3247 h 6493"/>
                  <a:gd name="connsiteX12" fmla="*/ 11123 w 11123"/>
                  <a:gd name="connsiteY12" fmla="*/ 3247 h 6493"/>
                  <a:gd name="connsiteX13" fmla="*/ 8253 w 11123"/>
                  <a:gd name="connsiteY13" fmla="*/ 3247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23" h="6493">
                    <a:moveTo>
                      <a:pt x="9688" y="0"/>
                    </a:moveTo>
                    <a:lnTo>
                      <a:pt x="9688" y="0"/>
                    </a:lnTo>
                    <a:lnTo>
                      <a:pt x="9688" y="0"/>
                    </a:lnTo>
                    <a:lnTo>
                      <a:pt x="7535" y="0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3" y="3247"/>
                    </a:lnTo>
                    <a:lnTo>
                      <a:pt x="11123" y="3247"/>
                    </a:lnTo>
                    <a:lnTo>
                      <a:pt x="8253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292A0501-D330-D142-9F84-BE3E2A6FCEA6}"/>
                  </a:ext>
                </a:extLst>
              </p:cNvPr>
              <p:cNvSpPr/>
              <p:nvPr/>
            </p:nvSpPr>
            <p:spPr>
              <a:xfrm>
                <a:off x="8105381" y="3879953"/>
                <a:ext cx="11123" cy="6493"/>
              </a:xfrm>
              <a:custGeom>
                <a:avLst/>
                <a:gdLst>
                  <a:gd name="connsiteX0" fmla="*/ 10047 w 11123"/>
                  <a:gd name="connsiteY0" fmla="*/ 0 h 6493"/>
                  <a:gd name="connsiteX1" fmla="*/ 10047 w 11123"/>
                  <a:gd name="connsiteY1" fmla="*/ 0 h 6493"/>
                  <a:gd name="connsiteX2" fmla="*/ 10047 w 11123"/>
                  <a:gd name="connsiteY2" fmla="*/ 0 h 6493"/>
                  <a:gd name="connsiteX3" fmla="*/ 7894 w 11123"/>
                  <a:gd name="connsiteY3" fmla="*/ 0 h 6493"/>
                  <a:gd name="connsiteX4" fmla="*/ 4306 w 11123"/>
                  <a:gd name="connsiteY4" fmla="*/ 0 h 6493"/>
                  <a:gd name="connsiteX5" fmla="*/ 4306 w 11123"/>
                  <a:gd name="connsiteY5" fmla="*/ 0 h 6493"/>
                  <a:gd name="connsiteX6" fmla="*/ 4306 w 11123"/>
                  <a:gd name="connsiteY6" fmla="*/ 0 h 6493"/>
                  <a:gd name="connsiteX7" fmla="*/ 0 w 11123"/>
                  <a:gd name="connsiteY7" fmla="*/ 2525 h 6493"/>
                  <a:gd name="connsiteX8" fmla="*/ 0 w 11123"/>
                  <a:gd name="connsiteY8" fmla="*/ 2525 h 6493"/>
                  <a:gd name="connsiteX9" fmla="*/ 6100 w 11123"/>
                  <a:gd name="connsiteY9" fmla="*/ 6494 h 6493"/>
                  <a:gd name="connsiteX10" fmla="*/ 6100 w 11123"/>
                  <a:gd name="connsiteY10" fmla="*/ 6494 h 6493"/>
                  <a:gd name="connsiteX11" fmla="*/ 11123 w 11123"/>
                  <a:gd name="connsiteY11" fmla="*/ 3608 h 6493"/>
                  <a:gd name="connsiteX12" fmla="*/ 11123 w 11123"/>
                  <a:gd name="connsiteY12" fmla="*/ 3608 h 6493"/>
                  <a:gd name="connsiteX13" fmla="*/ 8253 w 11123"/>
                  <a:gd name="connsiteY13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23" h="6493">
                    <a:moveTo>
                      <a:pt x="10047" y="0"/>
                    </a:moveTo>
                    <a:lnTo>
                      <a:pt x="10047" y="0"/>
                    </a:lnTo>
                    <a:lnTo>
                      <a:pt x="10047" y="0"/>
                    </a:lnTo>
                    <a:lnTo>
                      <a:pt x="7894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3" y="3608"/>
                    </a:lnTo>
                    <a:lnTo>
                      <a:pt x="11123" y="3608"/>
                    </a:lnTo>
                    <a:lnTo>
                      <a:pt x="8253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970DAF86-89B9-C640-A478-A8F878DB6104}"/>
                  </a:ext>
                </a:extLst>
              </p:cNvPr>
              <p:cNvSpPr/>
              <p:nvPr/>
            </p:nvSpPr>
            <p:spPr>
              <a:xfrm>
                <a:off x="8115787" y="3886808"/>
                <a:ext cx="11123" cy="6132"/>
              </a:xfrm>
              <a:custGeom>
                <a:avLst/>
                <a:gdLst>
                  <a:gd name="connsiteX0" fmla="*/ 7535 w 11123"/>
                  <a:gd name="connsiteY0" fmla="*/ 0 h 6132"/>
                  <a:gd name="connsiteX1" fmla="*/ 7535 w 11123"/>
                  <a:gd name="connsiteY1" fmla="*/ 0 h 6132"/>
                  <a:gd name="connsiteX2" fmla="*/ 7535 w 11123"/>
                  <a:gd name="connsiteY2" fmla="*/ 0 h 6132"/>
                  <a:gd name="connsiteX3" fmla="*/ 7535 w 11123"/>
                  <a:gd name="connsiteY3" fmla="*/ 0 h 6132"/>
                  <a:gd name="connsiteX4" fmla="*/ 4306 w 11123"/>
                  <a:gd name="connsiteY4" fmla="*/ 0 h 6132"/>
                  <a:gd name="connsiteX5" fmla="*/ 4306 w 11123"/>
                  <a:gd name="connsiteY5" fmla="*/ 0 h 6132"/>
                  <a:gd name="connsiteX6" fmla="*/ 0 w 11123"/>
                  <a:gd name="connsiteY6" fmla="*/ 2164 h 6132"/>
                  <a:gd name="connsiteX7" fmla="*/ 0 w 11123"/>
                  <a:gd name="connsiteY7" fmla="*/ 2164 h 6132"/>
                  <a:gd name="connsiteX8" fmla="*/ 6100 w 11123"/>
                  <a:gd name="connsiteY8" fmla="*/ 6133 h 6132"/>
                  <a:gd name="connsiteX9" fmla="*/ 6100 w 11123"/>
                  <a:gd name="connsiteY9" fmla="*/ 6133 h 6132"/>
                  <a:gd name="connsiteX10" fmla="*/ 11123 w 11123"/>
                  <a:gd name="connsiteY10" fmla="*/ 3247 h 6132"/>
                  <a:gd name="connsiteX11" fmla="*/ 11123 w 11123"/>
                  <a:gd name="connsiteY11" fmla="*/ 3247 h 6132"/>
                  <a:gd name="connsiteX12" fmla="*/ 8612 w 11123"/>
                  <a:gd name="connsiteY12" fmla="*/ 3247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23" h="6132">
                    <a:moveTo>
                      <a:pt x="7535" y="0"/>
                    </a:moveTo>
                    <a:lnTo>
                      <a:pt x="7535" y="0"/>
                    </a:lnTo>
                    <a:lnTo>
                      <a:pt x="7535" y="0"/>
                    </a:lnTo>
                    <a:lnTo>
                      <a:pt x="7535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164"/>
                    </a:lnTo>
                    <a:lnTo>
                      <a:pt x="0" y="2164"/>
                    </a:lnTo>
                    <a:lnTo>
                      <a:pt x="6100" y="6133"/>
                    </a:lnTo>
                    <a:lnTo>
                      <a:pt x="6100" y="6133"/>
                    </a:lnTo>
                    <a:lnTo>
                      <a:pt x="11123" y="3247"/>
                    </a:lnTo>
                    <a:lnTo>
                      <a:pt x="11123" y="3247"/>
                    </a:lnTo>
                    <a:lnTo>
                      <a:pt x="8612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41CE4DB8-C880-C647-8321-1BA87DAEC7D2}"/>
                  </a:ext>
                </a:extLst>
              </p:cNvPr>
              <p:cNvSpPr/>
              <p:nvPr/>
            </p:nvSpPr>
            <p:spPr>
              <a:xfrm>
                <a:off x="8122963" y="3890415"/>
                <a:ext cx="11482" cy="6493"/>
              </a:xfrm>
              <a:custGeom>
                <a:avLst/>
                <a:gdLst>
                  <a:gd name="connsiteX0" fmla="*/ 10047 w 11482"/>
                  <a:gd name="connsiteY0" fmla="*/ 1804 h 6493"/>
                  <a:gd name="connsiteX1" fmla="*/ 10047 w 11482"/>
                  <a:gd name="connsiteY1" fmla="*/ 1804 h 6493"/>
                  <a:gd name="connsiteX2" fmla="*/ 10047 w 11482"/>
                  <a:gd name="connsiteY2" fmla="*/ 1804 h 6493"/>
                  <a:gd name="connsiteX3" fmla="*/ 7535 w 11482"/>
                  <a:gd name="connsiteY3" fmla="*/ 1804 h 6493"/>
                  <a:gd name="connsiteX4" fmla="*/ 4306 w 11482"/>
                  <a:gd name="connsiteY4" fmla="*/ 0 h 6493"/>
                  <a:gd name="connsiteX5" fmla="*/ 4306 w 11482"/>
                  <a:gd name="connsiteY5" fmla="*/ 0 h 6493"/>
                  <a:gd name="connsiteX6" fmla="*/ 4306 w 11482"/>
                  <a:gd name="connsiteY6" fmla="*/ 0 h 6493"/>
                  <a:gd name="connsiteX7" fmla="*/ 0 w 11482"/>
                  <a:gd name="connsiteY7" fmla="*/ 2525 h 6493"/>
                  <a:gd name="connsiteX8" fmla="*/ 0 w 11482"/>
                  <a:gd name="connsiteY8" fmla="*/ 2525 h 6493"/>
                  <a:gd name="connsiteX9" fmla="*/ 6459 w 11482"/>
                  <a:gd name="connsiteY9" fmla="*/ 6494 h 6493"/>
                  <a:gd name="connsiteX10" fmla="*/ 6459 w 11482"/>
                  <a:gd name="connsiteY10" fmla="*/ 6494 h 6493"/>
                  <a:gd name="connsiteX11" fmla="*/ 11482 w 11482"/>
                  <a:gd name="connsiteY11" fmla="*/ 3247 h 6493"/>
                  <a:gd name="connsiteX12" fmla="*/ 11482 w 11482"/>
                  <a:gd name="connsiteY12" fmla="*/ 3247 h 6493"/>
                  <a:gd name="connsiteX13" fmla="*/ 8612 w 11482"/>
                  <a:gd name="connsiteY13" fmla="*/ 3247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482" h="6493">
                    <a:moveTo>
                      <a:pt x="10047" y="1804"/>
                    </a:moveTo>
                    <a:lnTo>
                      <a:pt x="10047" y="1804"/>
                    </a:lnTo>
                    <a:lnTo>
                      <a:pt x="10047" y="1804"/>
                    </a:lnTo>
                    <a:lnTo>
                      <a:pt x="7535" y="1804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459" y="6494"/>
                    </a:lnTo>
                    <a:lnTo>
                      <a:pt x="6459" y="6494"/>
                    </a:lnTo>
                    <a:lnTo>
                      <a:pt x="11482" y="3247"/>
                    </a:lnTo>
                    <a:lnTo>
                      <a:pt x="11482" y="3247"/>
                    </a:lnTo>
                    <a:lnTo>
                      <a:pt x="8612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FB65426D-7727-4A40-AE1E-2FD0F44C5FA6}"/>
                  </a:ext>
                </a:extLst>
              </p:cNvPr>
              <p:cNvSpPr/>
              <p:nvPr/>
            </p:nvSpPr>
            <p:spPr>
              <a:xfrm>
                <a:off x="8132292" y="3897631"/>
                <a:ext cx="12917" cy="6493"/>
              </a:xfrm>
              <a:custGeom>
                <a:avLst/>
                <a:gdLst>
                  <a:gd name="connsiteX0" fmla="*/ 9688 w 12917"/>
                  <a:gd name="connsiteY0" fmla="*/ 0 h 6493"/>
                  <a:gd name="connsiteX1" fmla="*/ 9688 w 12917"/>
                  <a:gd name="connsiteY1" fmla="*/ 0 h 6493"/>
                  <a:gd name="connsiteX2" fmla="*/ 9688 w 12917"/>
                  <a:gd name="connsiteY2" fmla="*/ 0 h 6493"/>
                  <a:gd name="connsiteX3" fmla="*/ 7535 w 12917"/>
                  <a:gd name="connsiteY3" fmla="*/ 0 h 6493"/>
                  <a:gd name="connsiteX4" fmla="*/ 4306 w 12917"/>
                  <a:gd name="connsiteY4" fmla="*/ 0 h 6493"/>
                  <a:gd name="connsiteX5" fmla="*/ 4306 w 12917"/>
                  <a:gd name="connsiteY5" fmla="*/ 0 h 6493"/>
                  <a:gd name="connsiteX6" fmla="*/ 4306 w 12917"/>
                  <a:gd name="connsiteY6" fmla="*/ 0 h 6493"/>
                  <a:gd name="connsiteX7" fmla="*/ 0 w 12917"/>
                  <a:gd name="connsiteY7" fmla="*/ 2525 h 6493"/>
                  <a:gd name="connsiteX8" fmla="*/ 0 w 12917"/>
                  <a:gd name="connsiteY8" fmla="*/ 2525 h 6493"/>
                  <a:gd name="connsiteX9" fmla="*/ 6100 w 12917"/>
                  <a:gd name="connsiteY9" fmla="*/ 6494 h 6493"/>
                  <a:gd name="connsiteX10" fmla="*/ 8253 w 12917"/>
                  <a:gd name="connsiteY10" fmla="*/ 6494 h 6493"/>
                  <a:gd name="connsiteX11" fmla="*/ 12917 w 12917"/>
                  <a:gd name="connsiteY11" fmla="*/ 3247 h 6493"/>
                  <a:gd name="connsiteX12" fmla="*/ 12917 w 12917"/>
                  <a:gd name="connsiteY12" fmla="*/ 3247 h 6493"/>
                  <a:gd name="connsiteX13" fmla="*/ 10047 w 12917"/>
                  <a:gd name="connsiteY13" fmla="*/ 3247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917" h="6493">
                    <a:moveTo>
                      <a:pt x="9688" y="0"/>
                    </a:moveTo>
                    <a:lnTo>
                      <a:pt x="9688" y="0"/>
                    </a:lnTo>
                    <a:lnTo>
                      <a:pt x="9688" y="0"/>
                    </a:lnTo>
                    <a:lnTo>
                      <a:pt x="7535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494"/>
                    </a:lnTo>
                    <a:lnTo>
                      <a:pt x="8253" y="6494"/>
                    </a:lnTo>
                    <a:lnTo>
                      <a:pt x="12917" y="3247"/>
                    </a:lnTo>
                    <a:lnTo>
                      <a:pt x="12917" y="3247"/>
                    </a:lnTo>
                    <a:lnTo>
                      <a:pt x="10047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B0846CBA-2D9A-D144-B8AF-C033B6E2D3F2}"/>
                  </a:ext>
                </a:extLst>
              </p:cNvPr>
              <p:cNvSpPr/>
              <p:nvPr/>
            </p:nvSpPr>
            <p:spPr>
              <a:xfrm>
                <a:off x="8140904" y="3903042"/>
                <a:ext cx="11123" cy="6132"/>
              </a:xfrm>
              <a:custGeom>
                <a:avLst/>
                <a:gdLst>
                  <a:gd name="connsiteX0" fmla="*/ 10047 w 11123"/>
                  <a:gd name="connsiteY0" fmla="*/ 0 h 6132"/>
                  <a:gd name="connsiteX1" fmla="*/ 10047 w 11123"/>
                  <a:gd name="connsiteY1" fmla="*/ 0 h 6132"/>
                  <a:gd name="connsiteX2" fmla="*/ 10047 w 11123"/>
                  <a:gd name="connsiteY2" fmla="*/ 0 h 6132"/>
                  <a:gd name="connsiteX3" fmla="*/ 7894 w 11123"/>
                  <a:gd name="connsiteY3" fmla="*/ 0 h 6132"/>
                  <a:gd name="connsiteX4" fmla="*/ 4306 w 11123"/>
                  <a:gd name="connsiteY4" fmla="*/ 0 h 6132"/>
                  <a:gd name="connsiteX5" fmla="*/ 4306 w 11123"/>
                  <a:gd name="connsiteY5" fmla="*/ 0 h 6132"/>
                  <a:gd name="connsiteX6" fmla="*/ 4306 w 11123"/>
                  <a:gd name="connsiteY6" fmla="*/ 0 h 6132"/>
                  <a:gd name="connsiteX7" fmla="*/ 0 w 11123"/>
                  <a:gd name="connsiteY7" fmla="*/ 2525 h 6132"/>
                  <a:gd name="connsiteX8" fmla="*/ 0 w 11123"/>
                  <a:gd name="connsiteY8" fmla="*/ 2525 h 6132"/>
                  <a:gd name="connsiteX9" fmla="*/ 6100 w 11123"/>
                  <a:gd name="connsiteY9" fmla="*/ 6133 h 6132"/>
                  <a:gd name="connsiteX10" fmla="*/ 6100 w 11123"/>
                  <a:gd name="connsiteY10" fmla="*/ 6133 h 6132"/>
                  <a:gd name="connsiteX11" fmla="*/ 11124 w 11123"/>
                  <a:gd name="connsiteY11" fmla="*/ 3247 h 6132"/>
                  <a:gd name="connsiteX12" fmla="*/ 11124 w 11123"/>
                  <a:gd name="connsiteY12" fmla="*/ 3247 h 6132"/>
                  <a:gd name="connsiteX13" fmla="*/ 8253 w 11123"/>
                  <a:gd name="connsiteY13" fmla="*/ 3247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23" h="6132">
                    <a:moveTo>
                      <a:pt x="10047" y="0"/>
                    </a:moveTo>
                    <a:lnTo>
                      <a:pt x="10047" y="0"/>
                    </a:lnTo>
                    <a:lnTo>
                      <a:pt x="10047" y="0"/>
                    </a:lnTo>
                    <a:lnTo>
                      <a:pt x="7894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133"/>
                    </a:lnTo>
                    <a:lnTo>
                      <a:pt x="6100" y="6133"/>
                    </a:lnTo>
                    <a:lnTo>
                      <a:pt x="11124" y="3247"/>
                    </a:lnTo>
                    <a:lnTo>
                      <a:pt x="11124" y="3247"/>
                    </a:lnTo>
                    <a:lnTo>
                      <a:pt x="8253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2961F36C-32B8-3E40-A43B-09A04FEC9766}"/>
                  </a:ext>
                </a:extLst>
              </p:cNvPr>
              <p:cNvSpPr/>
              <p:nvPr/>
            </p:nvSpPr>
            <p:spPr>
              <a:xfrm>
                <a:off x="8149157" y="3906289"/>
                <a:ext cx="11123" cy="6132"/>
              </a:xfrm>
              <a:custGeom>
                <a:avLst/>
                <a:gdLst>
                  <a:gd name="connsiteX0" fmla="*/ 10047 w 11123"/>
                  <a:gd name="connsiteY0" fmla="*/ 2164 h 6132"/>
                  <a:gd name="connsiteX1" fmla="*/ 10047 w 11123"/>
                  <a:gd name="connsiteY1" fmla="*/ 2164 h 6132"/>
                  <a:gd name="connsiteX2" fmla="*/ 10047 w 11123"/>
                  <a:gd name="connsiteY2" fmla="*/ 2164 h 6132"/>
                  <a:gd name="connsiteX3" fmla="*/ 7535 w 11123"/>
                  <a:gd name="connsiteY3" fmla="*/ 2164 h 6132"/>
                  <a:gd name="connsiteX4" fmla="*/ 4306 w 11123"/>
                  <a:gd name="connsiteY4" fmla="*/ 0 h 6132"/>
                  <a:gd name="connsiteX5" fmla="*/ 4306 w 11123"/>
                  <a:gd name="connsiteY5" fmla="*/ 0 h 6132"/>
                  <a:gd name="connsiteX6" fmla="*/ 4306 w 11123"/>
                  <a:gd name="connsiteY6" fmla="*/ 0 h 6132"/>
                  <a:gd name="connsiteX7" fmla="*/ 0 w 11123"/>
                  <a:gd name="connsiteY7" fmla="*/ 2525 h 6132"/>
                  <a:gd name="connsiteX8" fmla="*/ 0 w 11123"/>
                  <a:gd name="connsiteY8" fmla="*/ 2525 h 6132"/>
                  <a:gd name="connsiteX9" fmla="*/ 6100 w 11123"/>
                  <a:gd name="connsiteY9" fmla="*/ 6133 h 6132"/>
                  <a:gd name="connsiteX10" fmla="*/ 6100 w 11123"/>
                  <a:gd name="connsiteY10" fmla="*/ 6133 h 6132"/>
                  <a:gd name="connsiteX11" fmla="*/ 11123 w 11123"/>
                  <a:gd name="connsiteY11" fmla="*/ 3247 h 6132"/>
                  <a:gd name="connsiteX12" fmla="*/ 11123 w 11123"/>
                  <a:gd name="connsiteY12" fmla="*/ 3247 h 6132"/>
                  <a:gd name="connsiteX13" fmla="*/ 8612 w 11123"/>
                  <a:gd name="connsiteY13" fmla="*/ 3247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23" h="6132">
                    <a:moveTo>
                      <a:pt x="10047" y="2164"/>
                    </a:moveTo>
                    <a:lnTo>
                      <a:pt x="10047" y="2164"/>
                    </a:lnTo>
                    <a:lnTo>
                      <a:pt x="10047" y="2164"/>
                    </a:lnTo>
                    <a:lnTo>
                      <a:pt x="7535" y="2164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133"/>
                    </a:lnTo>
                    <a:lnTo>
                      <a:pt x="6100" y="6133"/>
                    </a:lnTo>
                    <a:lnTo>
                      <a:pt x="11123" y="3247"/>
                    </a:lnTo>
                    <a:lnTo>
                      <a:pt x="11123" y="3247"/>
                    </a:lnTo>
                    <a:lnTo>
                      <a:pt x="8612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CF79A753-080B-0F43-909B-F1EF71B56491}"/>
                  </a:ext>
                </a:extLst>
              </p:cNvPr>
              <p:cNvSpPr/>
              <p:nvPr/>
            </p:nvSpPr>
            <p:spPr>
              <a:xfrm>
                <a:off x="8159204" y="3913504"/>
                <a:ext cx="11482" cy="6132"/>
              </a:xfrm>
              <a:custGeom>
                <a:avLst/>
                <a:gdLst>
                  <a:gd name="connsiteX0" fmla="*/ 9688 w 11482"/>
                  <a:gd name="connsiteY0" fmla="*/ 0 h 6132"/>
                  <a:gd name="connsiteX1" fmla="*/ 9688 w 11482"/>
                  <a:gd name="connsiteY1" fmla="*/ 0 h 6132"/>
                  <a:gd name="connsiteX2" fmla="*/ 9688 w 11482"/>
                  <a:gd name="connsiteY2" fmla="*/ 0 h 6132"/>
                  <a:gd name="connsiteX3" fmla="*/ 7176 w 11482"/>
                  <a:gd name="connsiteY3" fmla="*/ 0 h 6132"/>
                  <a:gd name="connsiteX4" fmla="*/ 3947 w 11482"/>
                  <a:gd name="connsiteY4" fmla="*/ 0 h 6132"/>
                  <a:gd name="connsiteX5" fmla="*/ 3947 w 11482"/>
                  <a:gd name="connsiteY5" fmla="*/ 0 h 6132"/>
                  <a:gd name="connsiteX6" fmla="*/ 3947 w 11482"/>
                  <a:gd name="connsiteY6" fmla="*/ 0 h 6132"/>
                  <a:gd name="connsiteX7" fmla="*/ 0 w 11482"/>
                  <a:gd name="connsiteY7" fmla="*/ 2525 h 6132"/>
                  <a:gd name="connsiteX8" fmla="*/ 0 w 11482"/>
                  <a:gd name="connsiteY8" fmla="*/ 2525 h 6132"/>
                  <a:gd name="connsiteX9" fmla="*/ 6459 w 11482"/>
                  <a:gd name="connsiteY9" fmla="*/ 6133 h 6132"/>
                  <a:gd name="connsiteX10" fmla="*/ 6459 w 11482"/>
                  <a:gd name="connsiteY10" fmla="*/ 6133 h 6132"/>
                  <a:gd name="connsiteX11" fmla="*/ 11482 w 11482"/>
                  <a:gd name="connsiteY11" fmla="*/ 3247 h 6132"/>
                  <a:gd name="connsiteX12" fmla="*/ 11482 w 11482"/>
                  <a:gd name="connsiteY12" fmla="*/ 3247 h 6132"/>
                  <a:gd name="connsiteX13" fmla="*/ 8970 w 11482"/>
                  <a:gd name="connsiteY13" fmla="*/ 3247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482" h="6132">
                    <a:moveTo>
                      <a:pt x="9688" y="0"/>
                    </a:moveTo>
                    <a:lnTo>
                      <a:pt x="9688" y="0"/>
                    </a:lnTo>
                    <a:lnTo>
                      <a:pt x="9688" y="0"/>
                    </a:lnTo>
                    <a:lnTo>
                      <a:pt x="7176" y="0"/>
                    </a:lnTo>
                    <a:lnTo>
                      <a:pt x="3947" y="0"/>
                    </a:lnTo>
                    <a:lnTo>
                      <a:pt x="3947" y="0"/>
                    </a:lnTo>
                    <a:lnTo>
                      <a:pt x="3947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459" y="6133"/>
                    </a:lnTo>
                    <a:lnTo>
                      <a:pt x="6459" y="6133"/>
                    </a:lnTo>
                    <a:lnTo>
                      <a:pt x="11482" y="3247"/>
                    </a:lnTo>
                    <a:lnTo>
                      <a:pt x="11482" y="3247"/>
                    </a:lnTo>
                    <a:lnTo>
                      <a:pt x="8970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DAEF2DAA-7E60-BE40-A45F-481515EEB052}"/>
                  </a:ext>
                </a:extLst>
              </p:cNvPr>
              <p:cNvSpPr/>
              <p:nvPr/>
            </p:nvSpPr>
            <p:spPr>
              <a:xfrm>
                <a:off x="8176427" y="3924327"/>
                <a:ext cx="11123" cy="6132"/>
              </a:xfrm>
              <a:custGeom>
                <a:avLst/>
                <a:gdLst>
                  <a:gd name="connsiteX0" fmla="*/ 10047 w 11123"/>
                  <a:gd name="connsiteY0" fmla="*/ 0 h 6132"/>
                  <a:gd name="connsiteX1" fmla="*/ 10047 w 11123"/>
                  <a:gd name="connsiteY1" fmla="*/ 0 h 6132"/>
                  <a:gd name="connsiteX2" fmla="*/ 10047 w 11123"/>
                  <a:gd name="connsiteY2" fmla="*/ 0 h 6132"/>
                  <a:gd name="connsiteX3" fmla="*/ 7894 w 11123"/>
                  <a:gd name="connsiteY3" fmla="*/ 0 h 6132"/>
                  <a:gd name="connsiteX4" fmla="*/ 4306 w 11123"/>
                  <a:gd name="connsiteY4" fmla="*/ 0 h 6132"/>
                  <a:gd name="connsiteX5" fmla="*/ 4306 w 11123"/>
                  <a:gd name="connsiteY5" fmla="*/ 0 h 6132"/>
                  <a:gd name="connsiteX6" fmla="*/ 4306 w 11123"/>
                  <a:gd name="connsiteY6" fmla="*/ 0 h 6132"/>
                  <a:gd name="connsiteX7" fmla="*/ 0 w 11123"/>
                  <a:gd name="connsiteY7" fmla="*/ 2525 h 6132"/>
                  <a:gd name="connsiteX8" fmla="*/ 0 w 11123"/>
                  <a:gd name="connsiteY8" fmla="*/ 2525 h 6132"/>
                  <a:gd name="connsiteX9" fmla="*/ 6100 w 11123"/>
                  <a:gd name="connsiteY9" fmla="*/ 6133 h 6132"/>
                  <a:gd name="connsiteX10" fmla="*/ 6100 w 11123"/>
                  <a:gd name="connsiteY10" fmla="*/ 6133 h 6132"/>
                  <a:gd name="connsiteX11" fmla="*/ 11123 w 11123"/>
                  <a:gd name="connsiteY11" fmla="*/ 3247 h 6132"/>
                  <a:gd name="connsiteX12" fmla="*/ 11123 w 11123"/>
                  <a:gd name="connsiteY12" fmla="*/ 3247 h 6132"/>
                  <a:gd name="connsiteX13" fmla="*/ 8253 w 11123"/>
                  <a:gd name="connsiteY13" fmla="*/ 3247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23" h="6132">
                    <a:moveTo>
                      <a:pt x="10047" y="0"/>
                    </a:moveTo>
                    <a:lnTo>
                      <a:pt x="10047" y="0"/>
                    </a:lnTo>
                    <a:lnTo>
                      <a:pt x="10047" y="0"/>
                    </a:lnTo>
                    <a:lnTo>
                      <a:pt x="7894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133"/>
                    </a:lnTo>
                    <a:lnTo>
                      <a:pt x="6100" y="6133"/>
                    </a:lnTo>
                    <a:lnTo>
                      <a:pt x="11123" y="3247"/>
                    </a:lnTo>
                    <a:lnTo>
                      <a:pt x="11123" y="3247"/>
                    </a:lnTo>
                    <a:lnTo>
                      <a:pt x="8253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DF3E9F54-FD37-3146-A9BD-79BC4231603F}"/>
                  </a:ext>
                </a:extLst>
              </p:cNvPr>
              <p:cNvSpPr/>
              <p:nvPr/>
            </p:nvSpPr>
            <p:spPr>
              <a:xfrm>
                <a:off x="8167815" y="3916751"/>
                <a:ext cx="11123" cy="6133"/>
              </a:xfrm>
              <a:custGeom>
                <a:avLst/>
                <a:gdLst>
                  <a:gd name="connsiteX0" fmla="*/ 9688 w 11123"/>
                  <a:gd name="connsiteY0" fmla="*/ 2165 h 6133"/>
                  <a:gd name="connsiteX1" fmla="*/ 9688 w 11123"/>
                  <a:gd name="connsiteY1" fmla="*/ 2165 h 6133"/>
                  <a:gd name="connsiteX2" fmla="*/ 9688 w 11123"/>
                  <a:gd name="connsiteY2" fmla="*/ 2165 h 6133"/>
                  <a:gd name="connsiteX3" fmla="*/ 7535 w 11123"/>
                  <a:gd name="connsiteY3" fmla="*/ 2165 h 6133"/>
                  <a:gd name="connsiteX4" fmla="*/ 4306 w 11123"/>
                  <a:gd name="connsiteY4" fmla="*/ 0 h 6133"/>
                  <a:gd name="connsiteX5" fmla="*/ 4306 w 11123"/>
                  <a:gd name="connsiteY5" fmla="*/ 0 h 6133"/>
                  <a:gd name="connsiteX6" fmla="*/ 4306 w 11123"/>
                  <a:gd name="connsiteY6" fmla="*/ 0 h 6133"/>
                  <a:gd name="connsiteX7" fmla="*/ 0 w 11123"/>
                  <a:gd name="connsiteY7" fmla="*/ 2525 h 6133"/>
                  <a:gd name="connsiteX8" fmla="*/ 0 w 11123"/>
                  <a:gd name="connsiteY8" fmla="*/ 2525 h 6133"/>
                  <a:gd name="connsiteX9" fmla="*/ 6100 w 11123"/>
                  <a:gd name="connsiteY9" fmla="*/ 6133 h 6133"/>
                  <a:gd name="connsiteX10" fmla="*/ 6100 w 11123"/>
                  <a:gd name="connsiteY10" fmla="*/ 6133 h 6133"/>
                  <a:gd name="connsiteX11" fmla="*/ 11124 w 11123"/>
                  <a:gd name="connsiteY11" fmla="*/ 3247 h 6133"/>
                  <a:gd name="connsiteX12" fmla="*/ 11124 w 11123"/>
                  <a:gd name="connsiteY12" fmla="*/ 3247 h 6133"/>
                  <a:gd name="connsiteX13" fmla="*/ 8253 w 11123"/>
                  <a:gd name="connsiteY13" fmla="*/ 3247 h 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23" h="6133">
                    <a:moveTo>
                      <a:pt x="9688" y="2165"/>
                    </a:moveTo>
                    <a:lnTo>
                      <a:pt x="9688" y="2165"/>
                    </a:lnTo>
                    <a:lnTo>
                      <a:pt x="9688" y="2165"/>
                    </a:lnTo>
                    <a:lnTo>
                      <a:pt x="7535" y="2165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133"/>
                    </a:lnTo>
                    <a:lnTo>
                      <a:pt x="6100" y="6133"/>
                    </a:lnTo>
                    <a:lnTo>
                      <a:pt x="11124" y="3247"/>
                    </a:lnTo>
                    <a:lnTo>
                      <a:pt x="11124" y="3247"/>
                    </a:lnTo>
                    <a:lnTo>
                      <a:pt x="8253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4A11C8DF-D7ED-914C-82F3-8B1B660DD4D5}"/>
                  </a:ext>
                </a:extLst>
              </p:cNvPr>
              <p:cNvSpPr/>
              <p:nvPr/>
            </p:nvSpPr>
            <p:spPr>
              <a:xfrm>
                <a:off x="8154898" y="3916030"/>
                <a:ext cx="12199" cy="6132"/>
              </a:xfrm>
              <a:custGeom>
                <a:avLst/>
                <a:gdLst>
                  <a:gd name="connsiteX0" fmla="*/ 12200 w 12199"/>
                  <a:gd name="connsiteY0" fmla="*/ 5772 h 6132"/>
                  <a:gd name="connsiteX1" fmla="*/ 12200 w 12199"/>
                  <a:gd name="connsiteY1" fmla="*/ 5772 h 6132"/>
                  <a:gd name="connsiteX2" fmla="*/ 12200 w 12199"/>
                  <a:gd name="connsiteY2" fmla="*/ 5772 h 6132"/>
                  <a:gd name="connsiteX3" fmla="*/ 9688 w 12199"/>
                  <a:gd name="connsiteY3" fmla="*/ 5772 h 6132"/>
                  <a:gd name="connsiteX4" fmla="*/ 4306 w 12199"/>
                  <a:gd name="connsiteY4" fmla="*/ 0 h 6132"/>
                  <a:gd name="connsiteX5" fmla="*/ 4306 w 12199"/>
                  <a:gd name="connsiteY5" fmla="*/ 0 h 6132"/>
                  <a:gd name="connsiteX6" fmla="*/ 4306 w 12199"/>
                  <a:gd name="connsiteY6" fmla="*/ 0 h 6132"/>
                  <a:gd name="connsiteX7" fmla="*/ 0 w 12199"/>
                  <a:gd name="connsiteY7" fmla="*/ 2525 h 6132"/>
                  <a:gd name="connsiteX8" fmla="*/ 0 w 12199"/>
                  <a:gd name="connsiteY8" fmla="*/ 2525 h 6132"/>
                  <a:gd name="connsiteX9" fmla="*/ 6100 w 12199"/>
                  <a:gd name="connsiteY9" fmla="*/ 6133 h 6132"/>
                  <a:gd name="connsiteX10" fmla="*/ 6100 w 12199"/>
                  <a:gd name="connsiteY10" fmla="*/ 6133 h 6132"/>
                  <a:gd name="connsiteX11" fmla="*/ 11124 w 12199"/>
                  <a:gd name="connsiteY11" fmla="*/ 3247 h 6132"/>
                  <a:gd name="connsiteX12" fmla="*/ 11124 w 12199"/>
                  <a:gd name="connsiteY12" fmla="*/ 3247 h 6132"/>
                  <a:gd name="connsiteX13" fmla="*/ 11124 w 12199"/>
                  <a:gd name="connsiteY13" fmla="*/ 3247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199" h="6132">
                    <a:moveTo>
                      <a:pt x="12200" y="5772"/>
                    </a:moveTo>
                    <a:lnTo>
                      <a:pt x="12200" y="5772"/>
                    </a:lnTo>
                    <a:lnTo>
                      <a:pt x="12200" y="5772"/>
                    </a:lnTo>
                    <a:lnTo>
                      <a:pt x="9688" y="5772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133"/>
                    </a:lnTo>
                    <a:lnTo>
                      <a:pt x="6100" y="6133"/>
                    </a:lnTo>
                    <a:lnTo>
                      <a:pt x="11124" y="3247"/>
                    </a:lnTo>
                    <a:lnTo>
                      <a:pt x="11124" y="3247"/>
                    </a:lnTo>
                    <a:lnTo>
                      <a:pt x="11124" y="324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7991395F-A438-8344-88E9-9C7A34F3D9CD}"/>
                  </a:ext>
                </a:extLst>
              </p:cNvPr>
              <p:cNvSpPr/>
              <p:nvPr/>
            </p:nvSpPr>
            <p:spPr>
              <a:xfrm>
                <a:off x="8153821" y="3929017"/>
                <a:ext cx="13276" cy="6854"/>
              </a:xfrm>
              <a:custGeom>
                <a:avLst/>
                <a:gdLst>
                  <a:gd name="connsiteX0" fmla="*/ 10047 w 13276"/>
                  <a:gd name="connsiteY0" fmla="*/ 0 h 6854"/>
                  <a:gd name="connsiteX1" fmla="*/ 10047 w 13276"/>
                  <a:gd name="connsiteY1" fmla="*/ 0 h 6854"/>
                  <a:gd name="connsiteX2" fmla="*/ 10047 w 13276"/>
                  <a:gd name="connsiteY2" fmla="*/ 0 h 6854"/>
                  <a:gd name="connsiteX3" fmla="*/ 7535 w 13276"/>
                  <a:gd name="connsiteY3" fmla="*/ 0 h 6854"/>
                  <a:gd name="connsiteX4" fmla="*/ 4306 w 13276"/>
                  <a:gd name="connsiteY4" fmla="*/ 0 h 6854"/>
                  <a:gd name="connsiteX5" fmla="*/ 4306 w 13276"/>
                  <a:gd name="connsiteY5" fmla="*/ 0 h 6854"/>
                  <a:gd name="connsiteX6" fmla="*/ 4306 w 13276"/>
                  <a:gd name="connsiteY6" fmla="*/ 0 h 6854"/>
                  <a:gd name="connsiteX7" fmla="*/ 0 w 13276"/>
                  <a:gd name="connsiteY7" fmla="*/ 2886 h 6854"/>
                  <a:gd name="connsiteX8" fmla="*/ 0 w 13276"/>
                  <a:gd name="connsiteY8" fmla="*/ 2886 h 6854"/>
                  <a:gd name="connsiteX9" fmla="*/ 6100 w 13276"/>
                  <a:gd name="connsiteY9" fmla="*/ 6855 h 6854"/>
                  <a:gd name="connsiteX10" fmla="*/ 8253 w 13276"/>
                  <a:gd name="connsiteY10" fmla="*/ 6855 h 6854"/>
                  <a:gd name="connsiteX11" fmla="*/ 13276 w 13276"/>
                  <a:gd name="connsiteY11" fmla="*/ 3968 h 6854"/>
                  <a:gd name="connsiteX12" fmla="*/ 13276 w 13276"/>
                  <a:gd name="connsiteY12" fmla="*/ 3968 h 6854"/>
                  <a:gd name="connsiteX13" fmla="*/ 10765 w 13276"/>
                  <a:gd name="connsiteY13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276" h="6854">
                    <a:moveTo>
                      <a:pt x="10047" y="0"/>
                    </a:moveTo>
                    <a:lnTo>
                      <a:pt x="10047" y="0"/>
                    </a:lnTo>
                    <a:lnTo>
                      <a:pt x="10047" y="0"/>
                    </a:lnTo>
                    <a:lnTo>
                      <a:pt x="7535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100" y="6855"/>
                    </a:lnTo>
                    <a:lnTo>
                      <a:pt x="8253" y="6855"/>
                    </a:lnTo>
                    <a:lnTo>
                      <a:pt x="13276" y="3968"/>
                    </a:lnTo>
                    <a:lnTo>
                      <a:pt x="13276" y="3968"/>
                    </a:lnTo>
                    <a:lnTo>
                      <a:pt x="10765" y="396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928A6DA1-B1C9-3943-8D08-4EBC49FF96E6}"/>
                  </a:ext>
                </a:extLst>
              </p:cNvPr>
              <p:cNvSpPr/>
              <p:nvPr/>
            </p:nvSpPr>
            <p:spPr>
              <a:xfrm>
                <a:off x="8162433" y="3930099"/>
                <a:ext cx="14352" cy="9019"/>
              </a:xfrm>
              <a:custGeom>
                <a:avLst/>
                <a:gdLst>
                  <a:gd name="connsiteX0" fmla="*/ 4306 w 14352"/>
                  <a:gd name="connsiteY0" fmla="*/ 1804 h 9019"/>
                  <a:gd name="connsiteX1" fmla="*/ 4306 w 14352"/>
                  <a:gd name="connsiteY1" fmla="*/ 1804 h 9019"/>
                  <a:gd name="connsiteX2" fmla="*/ 0 w 14352"/>
                  <a:gd name="connsiteY2" fmla="*/ 4329 h 9019"/>
                  <a:gd name="connsiteX3" fmla="*/ 0 w 14352"/>
                  <a:gd name="connsiteY3" fmla="*/ 4329 h 9019"/>
                  <a:gd name="connsiteX4" fmla="*/ 7535 w 14352"/>
                  <a:gd name="connsiteY4" fmla="*/ 9019 h 9019"/>
                  <a:gd name="connsiteX5" fmla="*/ 9688 w 14352"/>
                  <a:gd name="connsiteY5" fmla="*/ 9019 h 9019"/>
                  <a:gd name="connsiteX6" fmla="*/ 14353 w 14352"/>
                  <a:gd name="connsiteY6" fmla="*/ 6133 h 9019"/>
                  <a:gd name="connsiteX7" fmla="*/ 14353 w 14352"/>
                  <a:gd name="connsiteY7" fmla="*/ 6133 h 9019"/>
                  <a:gd name="connsiteX8" fmla="*/ 4306 w 14352"/>
                  <a:gd name="connsiteY8" fmla="*/ 0 h 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352" h="9019">
                    <a:moveTo>
                      <a:pt x="4306" y="1804"/>
                    </a:moveTo>
                    <a:lnTo>
                      <a:pt x="4306" y="1804"/>
                    </a:lnTo>
                    <a:lnTo>
                      <a:pt x="0" y="4329"/>
                    </a:lnTo>
                    <a:lnTo>
                      <a:pt x="0" y="4329"/>
                    </a:lnTo>
                    <a:lnTo>
                      <a:pt x="7535" y="9019"/>
                    </a:lnTo>
                    <a:lnTo>
                      <a:pt x="9688" y="9019"/>
                    </a:lnTo>
                    <a:lnTo>
                      <a:pt x="14353" y="6133"/>
                    </a:lnTo>
                    <a:lnTo>
                      <a:pt x="14353" y="6133"/>
                    </a:lnTo>
                    <a:lnTo>
                      <a:pt x="4306" y="0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5FA73ABA-764D-7F45-80A8-6CBFD0A76FB8}"/>
                  </a:ext>
                </a:extLst>
              </p:cNvPr>
              <p:cNvSpPr/>
              <p:nvPr/>
            </p:nvSpPr>
            <p:spPr>
              <a:xfrm>
                <a:off x="8148798" y="3932985"/>
                <a:ext cx="18658" cy="10822"/>
              </a:xfrm>
              <a:custGeom>
                <a:avLst/>
                <a:gdLst>
                  <a:gd name="connsiteX0" fmla="*/ 13276 w 18658"/>
                  <a:gd name="connsiteY0" fmla="*/ 3968 h 10822"/>
                  <a:gd name="connsiteX1" fmla="*/ 13276 w 18658"/>
                  <a:gd name="connsiteY1" fmla="*/ 3968 h 10822"/>
                  <a:gd name="connsiteX2" fmla="*/ 13276 w 18658"/>
                  <a:gd name="connsiteY2" fmla="*/ 3968 h 10822"/>
                  <a:gd name="connsiteX3" fmla="*/ 10406 w 18658"/>
                  <a:gd name="connsiteY3" fmla="*/ 3968 h 10822"/>
                  <a:gd name="connsiteX4" fmla="*/ 4306 w 18658"/>
                  <a:gd name="connsiteY4" fmla="*/ 0 h 10822"/>
                  <a:gd name="connsiteX5" fmla="*/ 4306 w 18658"/>
                  <a:gd name="connsiteY5" fmla="*/ 0 h 10822"/>
                  <a:gd name="connsiteX6" fmla="*/ 4306 w 18658"/>
                  <a:gd name="connsiteY6" fmla="*/ 0 h 10822"/>
                  <a:gd name="connsiteX7" fmla="*/ 4306 w 18658"/>
                  <a:gd name="connsiteY7" fmla="*/ 0 h 10822"/>
                  <a:gd name="connsiteX8" fmla="*/ 0 w 18658"/>
                  <a:gd name="connsiteY8" fmla="*/ 2525 h 10822"/>
                  <a:gd name="connsiteX9" fmla="*/ 0 w 18658"/>
                  <a:gd name="connsiteY9" fmla="*/ 2525 h 10822"/>
                  <a:gd name="connsiteX10" fmla="*/ 13635 w 18658"/>
                  <a:gd name="connsiteY10" fmla="*/ 10823 h 10822"/>
                  <a:gd name="connsiteX11" fmla="*/ 13635 w 18658"/>
                  <a:gd name="connsiteY11" fmla="*/ 10823 h 10822"/>
                  <a:gd name="connsiteX12" fmla="*/ 18659 w 18658"/>
                  <a:gd name="connsiteY12" fmla="*/ 7937 h 10822"/>
                  <a:gd name="connsiteX13" fmla="*/ 18659 w 18658"/>
                  <a:gd name="connsiteY13" fmla="*/ 7937 h 10822"/>
                  <a:gd name="connsiteX14" fmla="*/ 11482 w 18658"/>
                  <a:gd name="connsiteY14" fmla="*/ 3608 h 10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658" h="10822">
                    <a:moveTo>
                      <a:pt x="13276" y="3968"/>
                    </a:moveTo>
                    <a:lnTo>
                      <a:pt x="13276" y="3968"/>
                    </a:lnTo>
                    <a:lnTo>
                      <a:pt x="13276" y="3968"/>
                    </a:lnTo>
                    <a:lnTo>
                      <a:pt x="10406" y="3968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13635" y="10823"/>
                    </a:lnTo>
                    <a:lnTo>
                      <a:pt x="13635" y="10823"/>
                    </a:lnTo>
                    <a:lnTo>
                      <a:pt x="18659" y="7937"/>
                    </a:lnTo>
                    <a:lnTo>
                      <a:pt x="18659" y="7937"/>
                    </a:lnTo>
                    <a:lnTo>
                      <a:pt x="11482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B41CCC4E-E29E-6147-83DC-179BDAF6445B}"/>
                  </a:ext>
                </a:extLst>
              </p:cNvPr>
              <p:cNvSpPr/>
              <p:nvPr/>
            </p:nvSpPr>
            <p:spPr>
              <a:xfrm>
                <a:off x="8146645" y="3938757"/>
                <a:ext cx="12917" cy="8297"/>
              </a:xfrm>
              <a:custGeom>
                <a:avLst/>
                <a:gdLst>
                  <a:gd name="connsiteX0" fmla="*/ 4665 w 12917"/>
                  <a:gd name="connsiteY0" fmla="*/ 2165 h 8297"/>
                  <a:gd name="connsiteX1" fmla="*/ 4665 w 12917"/>
                  <a:gd name="connsiteY1" fmla="*/ 2165 h 8297"/>
                  <a:gd name="connsiteX2" fmla="*/ 0 w 12917"/>
                  <a:gd name="connsiteY2" fmla="*/ 4690 h 8297"/>
                  <a:gd name="connsiteX3" fmla="*/ 0 w 12917"/>
                  <a:gd name="connsiteY3" fmla="*/ 4690 h 8297"/>
                  <a:gd name="connsiteX4" fmla="*/ 6100 w 12917"/>
                  <a:gd name="connsiteY4" fmla="*/ 8298 h 8297"/>
                  <a:gd name="connsiteX5" fmla="*/ 7894 w 12917"/>
                  <a:gd name="connsiteY5" fmla="*/ 8298 h 8297"/>
                  <a:gd name="connsiteX6" fmla="*/ 12917 w 12917"/>
                  <a:gd name="connsiteY6" fmla="*/ 5411 h 8297"/>
                  <a:gd name="connsiteX7" fmla="*/ 12917 w 12917"/>
                  <a:gd name="connsiteY7" fmla="*/ 5411 h 8297"/>
                  <a:gd name="connsiteX8" fmla="*/ 4306 w 12917"/>
                  <a:gd name="connsiteY8" fmla="*/ 0 h 8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17" h="8297">
                    <a:moveTo>
                      <a:pt x="4665" y="2165"/>
                    </a:moveTo>
                    <a:lnTo>
                      <a:pt x="4665" y="2165"/>
                    </a:lnTo>
                    <a:lnTo>
                      <a:pt x="0" y="4690"/>
                    </a:lnTo>
                    <a:lnTo>
                      <a:pt x="0" y="4690"/>
                    </a:lnTo>
                    <a:lnTo>
                      <a:pt x="6100" y="8298"/>
                    </a:lnTo>
                    <a:lnTo>
                      <a:pt x="7894" y="8298"/>
                    </a:lnTo>
                    <a:lnTo>
                      <a:pt x="12917" y="5411"/>
                    </a:lnTo>
                    <a:lnTo>
                      <a:pt x="12917" y="5411"/>
                    </a:lnTo>
                    <a:lnTo>
                      <a:pt x="4306" y="0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EAE878BB-38A8-9841-BAD3-55548E2F57A3}"/>
                  </a:ext>
                </a:extLst>
              </p:cNvPr>
              <p:cNvSpPr/>
              <p:nvPr/>
            </p:nvSpPr>
            <p:spPr>
              <a:xfrm>
                <a:off x="8143415" y="3946333"/>
                <a:ext cx="10405" cy="5411"/>
              </a:xfrm>
              <a:custGeom>
                <a:avLst/>
                <a:gdLst>
                  <a:gd name="connsiteX0" fmla="*/ 10406 w 10405"/>
                  <a:gd name="connsiteY0" fmla="*/ 3608 h 5411"/>
                  <a:gd name="connsiteX1" fmla="*/ 10406 w 10405"/>
                  <a:gd name="connsiteY1" fmla="*/ 3608 h 5411"/>
                  <a:gd name="connsiteX2" fmla="*/ 4306 w 10405"/>
                  <a:gd name="connsiteY2" fmla="*/ 0 h 5411"/>
                  <a:gd name="connsiteX3" fmla="*/ 4306 w 10405"/>
                  <a:gd name="connsiteY3" fmla="*/ 0 h 5411"/>
                  <a:gd name="connsiteX4" fmla="*/ 4306 w 10405"/>
                  <a:gd name="connsiteY4" fmla="*/ 0 h 5411"/>
                  <a:gd name="connsiteX5" fmla="*/ 4306 w 10405"/>
                  <a:gd name="connsiteY5" fmla="*/ 0 h 5411"/>
                  <a:gd name="connsiteX6" fmla="*/ 0 w 10405"/>
                  <a:gd name="connsiteY6" fmla="*/ 2526 h 5411"/>
                  <a:gd name="connsiteX7" fmla="*/ 0 w 10405"/>
                  <a:gd name="connsiteY7" fmla="*/ 2526 h 5411"/>
                  <a:gd name="connsiteX8" fmla="*/ 4665 w 10405"/>
                  <a:gd name="connsiteY8" fmla="*/ 5411 h 5411"/>
                  <a:gd name="connsiteX9" fmla="*/ 4665 w 10405"/>
                  <a:gd name="connsiteY9" fmla="*/ 5411 h 5411"/>
                  <a:gd name="connsiteX10" fmla="*/ 9688 w 10405"/>
                  <a:gd name="connsiteY10" fmla="*/ 2526 h 5411"/>
                  <a:gd name="connsiteX11" fmla="*/ 9688 w 10405"/>
                  <a:gd name="connsiteY11" fmla="*/ 2526 h 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05" h="5411">
                    <a:moveTo>
                      <a:pt x="10406" y="3608"/>
                    </a:moveTo>
                    <a:lnTo>
                      <a:pt x="10406" y="3608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6"/>
                    </a:lnTo>
                    <a:lnTo>
                      <a:pt x="0" y="2526"/>
                    </a:lnTo>
                    <a:lnTo>
                      <a:pt x="4665" y="5411"/>
                    </a:lnTo>
                    <a:lnTo>
                      <a:pt x="4665" y="5411"/>
                    </a:lnTo>
                    <a:lnTo>
                      <a:pt x="9688" y="2526"/>
                    </a:lnTo>
                    <a:lnTo>
                      <a:pt x="9688" y="2526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1354A548-4485-2643-BA0F-683ECC04BF0B}"/>
                  </a:ext>
                </a:extLst>
              </p:cNvPr>
              <p:cNvSpPr/>
              <p:nvPr/>
            </p:nvSpPr>
            <p:spPr>
              <a:xfrm>
                <a:off x="8133369" y="3942004"/>
                <a:ext cx="12917" cy="6493"/>
              </a:xfrm>
              <a:custGeom>
                <a:avLst/>
                <a:gdLst>
                  <a:gd name="connsiteX0" fmla="*/ 12917 w 12917"/>
                  <a:gd name="connsiteY0" fmla="*/ 3608 h 6493"/>
                  <a:gd name="connsiteX1" fmla="*/ 12917 w 12917"/>
                  <a:gd name="connsiteY1" fmla="*/ 3608 h 6493"/>
                  <a:gd name="connsiteX2" fmla="*/ 12917 w 12917"/>
                  <a:gd name="connsiteY2" fmla="*/ 3608 h 6493"/>
                  <a:gd name="connsiteX3" fmla="*/ 10406 w 12917"/>
                  <a:gd name="connsiteY3" fmla="*/ 3608 h 6493"/>
                  <a:gd name="connsiteX4" fmla="*/ 4306 w 12917"/>
                  <a:gd name="connsiteY4" fmla="*/ 0 h 6493"/>
                  <a:gd name="connsiteX5" fmla="*/ 4306 w 12917"/>
                  <a:gd name="connsiteY5" fmla="*/ 0 h 6493"/>
                  <a:gd name="connsiteX6" fmla="*/ 4306 w 12917"/>
                  <a:gd name="connsiteY6" fmla="*/ 0 h 6493"/>
                  <a:gd name="connsiteX7" fmla="*/ 4306 w 12917"/>
                  <a:gd name="connsiteY7" fmla="*/ 0 h 6493"/>
                  <a:gd name="connsiteX8" fmla="*/ 0 w 12917"/>
                  <a:gd name="connsiteY8" fmla="*/ 2525 h 6493"/>
                  <a:gd name="connsiteX9" fmla="*/ 0 w 12917"/>
                  <a:gd name="connsiteY9" fmla="*/ 2525 h 6493"/>
                  <a:gd name="connsiteX10" fmla="*/ 6100 w 12917"/>
                  <a:gd name="connsiteY10" fmla="*/ 6494 h 6493"/>
                  <a:gd name="connsiteX11" fmla="*/ 8253 w 12917"/>
                  <a:gd name="connsiteY11" fmla="*/ 6494 h 6493"/>
                  <a:gd name="connsiteX12" fmla="*/ 12917 w 12917"/>
                  <a:gd name="connsiteY12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917" h="6493">
                    <a:moveTo>
                      <a:pt x="12917" y="3608"/>
                    </a:moveTo>
                    <a:lnTo>
                      <a:pt x="12917" y="3608"/>
                    </a:lnTo>
                    <a:lnTo>
                      <a:pt x="12917" y="3608"/>
                    </a:lnTo>
                    <a:lnTo>
                      <a:pt x="10406" y="3608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494"/>
                    </a:lnTo>
                    <a:lnTo>
                      <a:pt x="8253" y="6494"/>
                    </a:lnTo>
                    <a:lnTo>
                      <a:pt x="12917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3064F4FF-2842-8E4F-A09E-A8C8F0371DE6}"/>
                  </a:ext>
                </a:extLst>
              </p:cNvPr>
              <p:cNvSpPr/>
              <p:nvPr/>
            </p:nvSpPr>
            <p:spPr>
              <a:xfrm>
                <a:off x="8124398" y="3936593"/>
                <a:ext cx="12917" cy="6493"/>
              </a:xfrm>
              <a:custGeom>
                <a:avLst/>
                <a:gdLst>
                  <a:gd name="connsiteX0" fmla="*/ 12917 w 12917"/>
                  <a:gd name="connsiteY0" fmla="*/ 3608 h 6493"/>
                  <a:gd name="connsiteX1" fmla="*/ 12917 w 12917"/>
                  <a:gd name="connsiteY1" fmla="*/ 3608 h 6493"/>
                  <a:gd name="connsiteX2" fmla="*/ 12917 w 12917"/>
                  <a:gd name="connsiteY2" fmla="*/ 3608 h 6493"/>
                  <a:gd name="connsiteX3" fmla="*/ 10765 w 12917"/>
                  <a:gd name="connsiteY3" fmla="*/ 3608 h 6493"/>
                  <a:gd name="connsiteX4" fmla="*/ 4306 w 12917"/>
                  <a:gd name="connsiteY4" fmla="*/ 0 h 6493"/>
                  <a:gd name="connsiteX5" fmla="*/ 4306 w 12917"/>
                  <a:gd name="connsiteY5" fmla="*/ 0 h 6493"/>
                  <a:gd name="connsiteX6" fmla="*/ 4306 w 12917"/>
                  <a:gd name="connsiteY6" fmla="*/ 0 h 6493"/>
                  <a:gd name="connsiteX7" fmla="*/ 4306 w 12917"/>
                  <a:gd name="connsiteY7" fmla="*/ 0 h 6493"/>
                  <a:gd name="connsiteX8" fmla="*/ 0 w 12917"/>
                  <a:gd name="connsiteY8" fmla="*/ 2525 h 6493"/>
                  <a:gd name="connsiteX9" fmla="*/ 0 w 12917"/>
                  <a:gd name="connsiteY9" fmla="*/ 2525 h 6493"/>
                  <a:gd name="connsiteX10" fmla="*/ 6459 w 12917"/>
                  <a:gd name="connsiteY10" fmla="*/ 6494 h 6493"/>
                  <a:gd name="connsiteX11" fmla="*/ 6459 w 12917"/>
                  <a:gd name="connsiteY11" fmla="*/ 6494 h 6493"/>
                  <a:gd name="connsiteX12" fmla="*/ 11482 w 12917"/>
                  <a:gd name="connsiteY12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917" h="6493">
                    <a:moveTo>
                      <a:pt x="12917" y="3608"/>
                    </a:moveTo>
                    <a:lnTo>
                      <a:pt x="12917" y="3608"/>
                    </a:lnTo>
                    <a:lnTo>
                      <a:pt x="12917" y="3608"/>
                    </a:lnTo>
                    <a:lnTo>
                      <a:pt x="10765" y="3608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459" y="6494"/>
                    </a:lnTo>
                    <a:lnTo>
                      <a:pt x="6459" y="6494"/>
                    </a:lnTo>
                    <a:lnTo>
                      <a:pt x="11482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88B12952-F132-9E43-BA7E-F70D6414DAA8}"/>
                  </a:ext>
                </a:extLst>
              </p:cNvPr>
              <p:cNvSpPr/>
              <p:nvPr/>
            </p:nvSpPr>
            <p:spPr>
              <a:xfrm>
                <a:off x="8115428" y="3931181"/>
                <a:ext cx="12917" cy="6493"/>
              </a:xfrm>
              <a:custGeom>
                <a:avLst/>
                <a:gdLst>
                  <a:gd name="connsiteX0" fmla="*/ 12917 w 12917"/>
                  <a:gd name="connsiteY0" fmla="*/ 3608 h 6493"/>
                  <a:gd name="connsiteX1" fmla="*/ 12917 w 12917"/>
                  <a:gd name="connsiteY1" fmla="*/ 3608 h 6493"/>
                  <a:gd name="connsiteX2" fmla="*/ 12917 w 12917"/>
                  <a:gd name="connsiteY2" fmla="*/ 3608 h 6493"/>
                  <a:gd name="connsiteX3" fmla="*/ 10406 w 12917"/>
                  <a:gd name="connsiteY3" fmla="*/ 3608 h 6493"/>
                  <a:gd name="connsiteX4" fmla="*/ 4306 w 12917"/>
                  <a:gd name="connsiteY4" fmla="*/ 0 h 6493"/>
                  <a:gd name="connsiteX5" fmla="*/ 4306 w 12917"/>
                  <a:gd name="connsiteY5" fmla="*/ 0 h 6493"/>
                  <a:gd name="connsiteX6" fmla="*/ 4306 w 12917"/>
                  <a:gd name="connsiteY6" fmla="*/ 0 h 6493"/>
                  <a:gd name="connsiteX7" fmla="*/ 4306 w 12917"/>
                  <a:gd name="connsiteY7" fmla="*/ 0 h 6493"/>
                  <a:gd name="connsiteX8" fmla="*/ 0 w 12917"/>
                  <a:gd name="connsiteY8" fmla="*/ 2525 h 6493"/>
                  <a:gd name="connsiteX9" fmla="*/ 0 w 12917"/>
                  <a:gd name="connsiteY9" fmla="*/ 2525 h 6493"/>
                  <a:gd name="connsiteX10" fmla="*/ 6100 w 12917"/>
                  <a:gd name="connsiteY10" fmla="*/ 6494 h 6493"/>
                  <a:gd name="connsiteX11" fmla="*/ 6100 w 12917"/>
                  <a:gd name="connsiteY11" fmla="*/ 6494 h 6493"/>
                  <a:gd name="connsiteX12" fmla="*/ 11123 w 12917"/>
                  <a:gd name="connsiteY12" fmla="*/ 3608 h 6493"/>
                  <a:gd name="connsiteX13" fmla="*/ 11123 w 12917"/>
                  <a:gd name="connsiteY13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917" h="6493">
                    <a:moveTo>
                      <a:pt x="12917" y="3608"/>
                    </a:moveTo>
                    <a:lnTo>
                      <a:pt x="12917" y="3608"/>
                    </a:lnTo>
                    <a:lnTo>
                      <a:pt x="12917" y="3608"/>
                    </a:lnTo>
                    <a:lnTo>
                      <a:pt x="10406" y="3608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3" y="3608"/>
                    </a:lnTo>
                    <a:lnTo>
                      <a:pt x="11123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AFBCAFA1-272E-8144-869F-E77F0A3EB71E}"/>
                  </a:ext>
                </a:extLst>
              </p:cNvPr>
              <p:cNvSpPr/>
              <p:nvPr/>
            </p:nvSpPr>
            <p:spPr>
              <a:xfrm>
                <a:off x="8106816" y="3925770"/>
                <a:ext cx="12917" cy="6493"/>
              </a:xfrm>
              <a:custGeom>
                <a:avLst/>
                <a:gdLst>
                  <a:gd name="connsiteX0" fmla="*/ 12917 w 12917"/>
                  <a:gd name="connsiteY0" fmla="*/ 3608 h 6493"/>
                  <a:gd name="connsiteX1" fmla="*/ 12917 w 12917"/>
                  <a:gd name="connsiteY1" fmla="*/ 3608 h 6493"/>
                  <a:gd name="connsiteX2" fmla="*/ 12917 w 12917"/>
                  <a:gd name="connsiteY2" fmla="*/ 3608 h 6493"/>
                  <a:gd name="connsiteX3" fmla="*/ 10406 w 12917"/>
                  <a:gd name="connsiteY3" fmla="*/ 3608 h 6493"/>
                  <a:gd name="connsiteX4" fmla="*/ 4306 w 12917"/>
                  <a:gd name="connsiteY4" fmla="*/ 0 h 6493"/>
                  <a:gd name="connsiteX5" fmla="*/ 4306 w 12917"/>
                  <a:gd name="connsiteY5" fmla="*/ 0 h 6493"/>
                  <a:gd name="connsiteX6" fmla="*/ 4306 w 12917"/>
                  <a:gd name="connsiteY6" fmla="*/ 0 h 6493"/>
                  <a:gd name="connsiteX7" fmla="*/ 0 w 12917"/>
                  <a:gd name="connsiteY7" fmla="*/ 2525 h 6493"/>
                  <a:gd name="connsiteX8" fmla="*/ 0 w 12917"/>
                  <a:gd name="connsiteY8" fmla="*/ 2525 h 6493"/>
                  <a:gd name="connsiteX9" fmla="*/ 6100 w 12917"/>
                  <a:gd name="connsiteY9" fmla="*/ 6494 h 6493"/>
                  <a:gd name="connsiteX10" fmla="*/ 6100 w 12917"/>
                  <a:gd name="connsiteY10" fmla="*/ 6494 h 6493"/>
                  <a:gd name="connsiteX11" fmla="*/ 11123 w 12917"/>
                  <a:gd name="connsiteY11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917" h="6493">
                    <a:moveTo>
                      <a:pt x="12917" y="3608"/>
                    </a:moveTo>
                    <a:lnTo>
                      <a:pt x="12917" y="3608"/>
                    </a:lnTo>
                    <a:lnTo>
                      <a:pt x="12917" y="3608"/>
                    </a:lnTo>
                    <a:lnTo>
                      <a:pt x="10406" y="3608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3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D65469A0-7ECE-AB42-AE56-ACCB5827BAB3}"/>
                  </a:ext>
                </a:extLst>
              </p:cNvPr>
              <p:cNvSpPr/>
              <p:nvPr/>
            </p:nvSpPr>
            <p:spPr>
              <a:xfrm>
                <a:off x="8063399" y="3904124"/>
                <a:ext cx="47363" cy="28139"/>
              </a:xfrm>
              <a:custGeom>
                <a:avLst/>
                <a:gdLst>
                  <a:gd name="connsiteX0" fmla="*/ 47364 w 47363"/>
                  <a:gd name="connsiteY0" fmla="*/ 18399 h 28139"/>
                  <a:gd name="connsiteX1" fmla="*/ 44852 w 47363"/>
                  <a:gd name="connsiteY1" fmla="*/ 18399 h 28139"/>
                  <a:gd name="connsiteX2" fmla="*/ 38752 w 47363"/>
                  <a:gd name="connsiteY2" fmla="*/ 14791 h 28139"/>
                  <a:gd name="connsiteX3" fmla="*/ 38752 w 47363"/>
                  <a:gd name="connsiteY3" fmla="*/ 14791 h 28139"/>
                  <a:gd name="connsiteX4" fmla="*/ 38752 w 47363"/>
                  <a:gd name="connsiteY4" fmla="*/ 14791 h 28139"/>
                  <a:gd name="connsiteX5" fmla="*/ 36599 w 47363"/>
                  <a:gd name="connsiteY5" fmla="*/ 14791 h 28139"/>
                  <a:gd name="connsiteX6" fmla="*/ 30141 w 47363"/>
                  <a:gd name="connsiteY6" fmla="*/ 11184 h 28139"/>
                  <a:gd name="connsiteX7" fmla="*/ 30141 w 47363"/>
                  <a:gd name="connsiteY7" fmla="*/ 11184 h 28139"/>
                  <a:gd name="connsiteX8" fmla="*/ 30141 w 47363"/>
                  <a:gd name="connsiteY8" fmla="*/ 11184 h 28139"/>
                  <a:gd name="connsiteX9" fmla="*/ 27629 w 47363"/>
                  <a:gd name="connsiteY9" fmla="*/ 11184 h 28139"/>
                  <a:gd name="connsiteX10" fmla="*/ 21529 w 47363"/>
                  <a:gd name="connsiteY10" fmla="*/ 7576 h 28139"/>
                  <a:gd name="connsiteX11" fmla="*/ 21529 w 47363"/>
                  <a:gd name="connsiteY11" fmla="*/ 7576 h 28139"/>
                  <a:gd name="connsiteX12" fmla="*/ 21529 w 47363"/>
                  <a:gd name="connsiteY12" fmla="*/ 7576 h 28139"/>
                  <a:gd name="connsiteX13" fmla="*/ 19017 w 47363"/>
                  <a:gd name="connsiteY13" fmla="*/ 7576 h 28139"/>
                  <a:gd name="connsiteX14" fmla="*/ 12917 w 47363"/>
                  <a:gd name="connsiteY14" fmla="*/ 3968 h 28139"/>
                  <a:gd name="connsiteX15" fmla="*/ 12917 w 47363"/>
                  <a:gd name="connsiteY15" fmla="*/ 3968 h 28139"/>
                  <a:gd name="connsiteX16" fmla="*/ 12917 w 47363"/>
                  <a:gd name="connsiteY16" fmla="*/ 3968 h 28139"/>
                  <a:gd name="connsiteX17" fmla="*/ 10406 w 47363"/>
                  <a:gd name="connsiteY17" fmla="*/ 3968 h 28139"/>
                  <a:gd name="connsiteX18" fmla="*/ 4306 w 47363"/>
                  <a:gd name="connsiteY18" fmla="*/ 0 h 28139"/>
                  <a:gd name="connsiteX19" fmla="*/ 4306 w 47363"/>
                  <a:gd name="connsiteY19" fmla="*/ 0 h 28139"/>
                  <a:gd name="connsiteX20" fmla="*/ 4306 w 47363"/>
                  <a:gd name="connsiteY20" fmla="*/ 0 h 28139"/>
                  <a:gd name="connsiteX21" fmla="*/ 4306 w 47363"/>
                  <a:gd name="connsiteY21" fmla="*/ 0 h 28139"/>
                  <a:gd name="connsiteX22" fmla="*/ 0 w 47363"/>
                  <a:gd name="connsiteY22" fmla="*/ 2525 h 28139"/>
                  <a:gd name="connsiteX23" fmla="*/ 0 w 47363"/>
                  <a:gd name="connsiteY23" fmla="*/ 2525 h 28139"/>
                  <a:gd name="connsiteX24" fmla="*/ 41623 w 47363"/>
                  <a:gd name="connsiteY24" fmla="*/ 28139 h 28139"/>
                  <a:gd name="connsiteX25" fmla="*/ 41623 w 47363"/>
                  <a:gd name="connsiteY25" fmla="*/ 28139 h 28139"/>
                  <a:gd name="connsiteX26" fmla="*/ 46646 w 47363"/>
                  <a:gd name="connsiteY26" fmla="*/ 25254 h 28139"/>
                  <a:gd name="connsiteX27" fmla="*/ 46646 w 47363"/>
                  <a:gd name="connsiteY27" fmla="*/ 25254 h 28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7363" h="28139">
                    <a:moveTo>
                      <a:pt x="47364" y="18399"/>
                    </a:moveTo>
                    <a:lnTo>
                      <a:pt x="44852" y="18399"/>
                    </a:lnTo>
                    <a:lnTo>
                      <a:pt x="38752" y="14791"/>
                    </a:lnTo>
                    <a:lnTo>
                      <a:pt x="38752" y="14791"/>
                    </a:lnTo>
                    <a:lnTo>
                      <a:pt x="38752" y="14791"/>
                    </a:lnTo>
                    <a:lnTo>
                      <a:pt x="36599" y="14791"/>
                    </a:lnTo>
                    <a:lnTo>
                      <a:pt x="30141" y="11184"/>
                    </a:lnTo>
                    <a:lnTo>
                      <a:pt x="30141" y="11184"/>
                    </a:lnTo>
                    <a:lnTo>
                      <a:pt x="30141" y="11184"/>
                    </a:lnTo>
                    <a:lnTo>
                      <a:pt x="27629" y="11184"/>
                    </a:lnTo>
                    <a:lnTo>
                      <a:pt x="21529" y="7576"/>
                    </a:lnTo>
                    <a:lnTo>
                      <a:pt x="21529" y="7576"/>
                    </a:lnTo>
                    <a:lnTo>
                      <a:pt x="21529" y="7576"/>
                    </a:lnTo>
                    <a:lnTo>
                      <a:pt x="19017" y="7576"/>
                    </a:lnTo>
                    <a:lnTo>
                      <a:pt x="12917" y="3968"/>
                    </a:lnTo>
                    <a:lnTo>
                      <a:pt x="12917" y="3968"/>
                    </a:lnTo>
                    <a:lnTo>
                      <a:pt x="12917" y="3968"/>
                    </a:lnTo>
                    <a:lnTo>
                      <a:pt x="10406" y="3968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4306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41623" y="28139"/>
                    </a:lnTo>
                    <a:lnTo>
                      <a:pt x="41623" y="28139"/>
                    </a:lnTo>
                    <a:lnTo>
                      <a:pt x="46646" y="25254"/>
                    </a:lnTo>
                    <a:lnTo>
                      <a:pt x="46646" y="25254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7E57A1DA-6732-2444-BEFF-C7B6CC205E84}"/>
                  </a:ext>
                </a:extLst>
              </p:cNvPr>
              <p:cNvSpPr/>
              <p:nvPr/>
            </p:nvSpPr>
            <p:spPr>
              <a:xfrm>
                <a:off x="8053352" y="3893302"/>
                <a:ext cx="12917" cy="6493"/>
              </a:xfrm>
              <a:custGeom>
                <a:avLst/>
                <a:gdLst>
                  <a:gd name="connsiteX0" fmla="*/ 12917 w 12917"/>
                  <a:gd name="connsiteY0" fmla="*/ 3608 h 6493"/>
                  <a:gd name="connsiteX1" fmla="*/ 12917 w 12917"/>
                  <a:gd name="connsiteY1" fmla="*/ 3608 h 6493"/>
                  <a:gd name="connsiteX2" fmla="*/ 12917 w 12917"/>
                  <a:gd name="connsiteY2" fmla="*/ 3608 h 6493"/>
                  <a:gd name="connsiteX3" fmla="*/ 10764 w 12917"/>
                  <a:gd name="connsiteY3" fmla="*/ 3608 h 6493"/>
                  <a:gd name="connsiteX4" fmla="*/ 4306 w 12917"/>
                  <a:gd name="connsiteY4" fmla="*/ 0 h 6493"/>
                  <a:gd name="connsiteX5" fmla="*/ 4306 w 12917"/>
                  <a:gd name="connsiteY5" fmla="*/ 0 h 6493"/>
                  <a:gd name="connsiteX6" fmla="*/ 4306 w 12917"/>
                  <a:gd name="connsiteY6" fmla="*/ 0 h 6493"/>
                  <a:gd name="connsiteX7" fmla="*/ 0 w 12917"/>
                  <a:gd name="connsiteY7" fmla="*/ 2525 h 6493"/>
                  <a:gd name="connsiteX8" fmla="*/ 0 w 12917"/>
                  <a:gd name="connsiteY8" fmla="*/ 2525 h 6493"/>
                  <a:gd name="connsiteX9" fmla="*/ 6459 w 12917"/>
                  <a:gd name="connsiteY9" fmla="*/ 6494 h 6493"/>
                  <a:gd name="connsiteX10" fmla="*/ 6459 w 12917"/>
                  <a:gd name="connsiteY10" fmla="*/ 6494 h 6493"/>
                  <a:gd name="connsiteX11" fmla="*/ 11482 w 12917"/>
                  <a:gd name="connsiteY11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917" h="6493">
                    <a:moveTo>
                      <a:pt x="12917" y="3608"/>
                    </a:moveTo>
                    <a:lnTo>
                      <a:pt x="12917" y="3608"/>
                    </a:lnTo>
                    <a:lnTo>
                      <a:pt x="12917" y="3608"/>
                    </a:lnTo>
                    <a:lnTo>
                      <a:pt x="10764" y="3608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459" y="6494"/>
                    </a:lnTo>
                    <a:lnTo>
                      <a:pt x="6459" y="6494"/>
                    </a:lnTo>
                    <a:lnTo>
                      <a:pt x="11482" y="36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DCC9299A-302E-C14E-9BB7-A7C6C561360C}"/>
                  </a:ext>
                </a:extLst>
              </p:cNvPr>
              <p:cNvSpPr/>
              <p:nvPr/>
            </p:nvSpPr>
            <p:spPr>
              <a:xfrm>
                <a:off x="8044740" y="3889333"/>
                <a:ext cx="11123" cy="6493"/>
              </a:xfrm>
              <a:custGeom>
                <a:avLst/>
                <a:gdLst>
                  <a:gd name="connsiteX0" fmla="*/ 8970 w 11123"/>
                  <a:gd name="connsiteY0" fmla="*/ 0 h 6493"/>
                  <a:gd name="connsiteX1" fmla="*/ 8970 w 11123"/>
                  <a:gd name="connsiteY1" fmla="*/ 0 h 6493"/>
                  <a:gd name="connsiteX2" fmla="*/ 8970 w 11123"/>
                  <a:gd name="connsiteY2" fmla="*/ 0 h 6493"/>
                  <a:gd name="connsiteX3" fmla="*/ 6818 w 11123"/>
                  <a:gd name="connsiteY3" fmla="*/ 0 h 6493"/>
                  <a:gd name="connsiteX4" fmla="*/ 4306 w 11123"/>
                  <a:gd name="connsiteY4" fmla="*/ 0 h 6493"/>
                  <a:gd name="connsiteX5" fmla="*/ 4306 w 11123"/>
                  <a:gd name="connsiteY5" fmla="*/ 0 h 6493"/>
                  <a:gd name="connsiteX6" fmla="*/ 4306 w 11123"/>
                  <a:gd name="connsiteY6" fmla="*/ 0 h 6493"/>
                  <a:gd name="connsiteX7" fmla="*/ 0 w 11123"/>
                  <a:gd name="connsiteY7" fmla="*/ 2525 h 6493"/>
                  <a:gd name="connsiteX8" fmla="*/ 0 w 11123"/>
                  <a:gd name="connsiteY8" fmla="*/ 2525 h 6493"/>
                  <a:gd name="connsiteX9" fmla="*/ 6100 w 11123"/>
                  <a:gd name="connsiteY9" fmla="*/ 6494 h 6493"/>
                  <a:gd name="connsiteX10" fmla="*/ 6100 w 11123"/>
                  <a:gd name="connsiteY10" fmla="*/ 6494 h 6493"/>
                  <a:gd name="connsiteX11" fmla="*/ 11124 w 11123"/>
                  <a:gd name="connsiteY11" fmla="*/ 3608 h 6493"/>
                  <a:gd name="connsiteX12" fmla="*/ 11124 w 11123"/>
                  <a:gd name="connsiteY12" fmla="*/ 3608 h 6493"/>
                  <a:gd name="connsiteX13" fmla="*/ 7535 w 11123"/>
                  <a:gd name="connsiteY13" fmla="*/ 1443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23" h="6493">
                    <a:moveTo>
                      <a:pt x="8970" y="0"/>
                    </a:moveTo>
                    <a:lnTo>
                      <a:pt x="8970" y="0"/>
                    </a:lnTo>
                    <a:lnTo>
                      <a:pt x="8970" y="0"/>
                    </a:lnTo>
                    <a:lnTo>
                      <a:pt x="6818" y="0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4" y="3608"/>
                    </a:lnTo>
                    <a:lnTo>
                      <a:pt x="11124" y="3608"/>
                    </a:lnTo>
                    <a:lnTo>
                      <a:pt x="7535" y="1443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5A4205C-74AF-BA4C-894B-BD37E6C6BDCA}"/>
                  </a:ext>
                </a:extLst>
              </p:cNvPr>
              <p:cNvSpPr/>
              <p:nvPr/>
            </p:nvSpPr>
            <p:spPr>
              <a:xfrm>
                <a:off x="8047611" y="3879953"/>
                <a:ext cx="21529" cy="12626"/>
              </a:xfrm>
              <a:custGeom>
                <a:avLst/>
                <a:gdLst>
                  <a:gd name="connsiteX0" fmla="*/ 20812 w 21529"/>
                  <a:gd name="connsiteY0" fmla="*/ 9019 h 12626"/>
                  <a:gd name="connsiteX1" fmla="*/ 20812 w 21529"/>
                  <a:gd name="connsiteY1" fmla="*/ 9019 h 12626"/>
                  <a:gd name="connsiteX2" fmla="*/ 20812 w 21529"/>
                  <a:gd name="connsiteY2" fmla="*/ 9019 h 12626"/>
                  <a:gd name="connsiteX3" fmla="*/ 18659 w 21529"/>
                  <a:gd name="connsiteY3" fmla="*/ 9019 h 12626"/>
                  <a:gd name="connsiteX4" fmla="*/ 12200 w 21529"/>
                  <a:gd name="connsiteY4" fmla="*/ 5051 h 12626"/>
                  <a:gd name="connsiteX5" fmla="*/ 12200 w 21529"/>
                  <a:gd name="connsiteY5" fmla="*/ 5051 h 12626"/>
                  <a:gd name="connsiteX6" fmla="*/ 12200 w 21529"/>
                  <a:gd name="connsiteY6" fmla="*/ 5051 h 12626"/>
                  <a:gd name="connsiteX7" fmla="*/ 10047 w 21529"/>
                  <a:gd name="connsiteY7" fmla="*/ 5051 h 12626"/>
                  <a:gd name="connsiteX8" fmla="*/ 3947 w 21529"/>
                  <a:gd name="connsiteY8" fmla="*/ 0 h 12626"/>
                  <a:gd name="connsiteX9" fmla="*/ 3947 w 21529"/>
                  <a:gd name="connsiteY9" fmla="*/ 0 h 12626"/>
                  <a:gd name="connsiteX10" fmla="*/ 3947 w 21529"/>
                  <a:gd name="connsiteY10" fmla="*/ 0 h 12626"/>
                  <a:gd name="connsiteX11" fmla="*/ 0 w 21529"/>
                  <a:gd name="connsiteY11" fmla="*/ 2525 h 12626"/>
                  <a:gd name="connsiteX12" fmla="*/ 0 w 21529"/>
                  <a:gd name="connsiteY12" fmla="*/ 2525 h 12626"/>
                  <a:gd name="connsiteX13" fmla="*/ 3947 w 21529"/>
                  <a:gd name="connsiteY13" fmla="*/ 5051 h 12626"/>
                  <a:gd name="connsiteX14" fmla="*/ 3947 w 21529"/>
                  <a:gd name="connsiteY14" fmla="*/ 5051 h 12626"/>
                  <a:gd name="connsiteX15" fmla="*/ 8970 w 21529"/>
                  <a:gd name="connsiteY15" fmla="*/ 2164 h 12626"/>
                  <a:gd name="connsiteX16" fmla="*/ 8970 w 21529"/>
                  <a:gd name="connsiteY16" fmla="*/ 2164 h 12626"/>
                  <a:gd name="connsiteX17" fmla="*/ 8970 w 21529"/>
                  <a:gd name="connsiteY17" fmla="*/ 3968 h 12626"/>
                  <a:gd name="connsiteX18" fmla="*/ 8970 w 21529"/>
                  <a:gd name="connsiteY18" fmla="*/ 3968 h 12626"/>
                  <a:gd name="connsiteX19" fmla="*/ 4665 w 21529"/>
                  <a:gd name="connsiteY19" fmla="*/ 6133 h 12626"/>
                  <a:gd name="connsiteX20" fmla="*/ 4665 w 21529"/>
                  <a:gd name="connsiteY20" fmla="*/ 6133 h 12626"/>
                  <a:gd name="connsiteX21" fmla="*/ 14712 w 21529"/>
                  <a:gd name="connsiteY21" fmla="*/ 12627 h 12626"/>
                  <a:gd name="connsiteX22" fmla="*/ 16506 w 21529"/>
                  <a:gd name="connsiteY22" fmla="*/ 12627 h 12626"/>
                  <a:gd name="connsiteX23" fmla="*/ 21529 w 21529"/>
                  <a:gd name="connsiteY23" fmla="*/ 9380 h 12626"/>
                  <a:gd name="connsiteX24" fmla="*/ 21529 w 21529"/>
                  <a:gd name="connsiteY24" fmla="*/ 9380 h 12626"/>
                  <a:gd name="connsiteX25" fmla="*/ 19017 w 21529"/>
                  <a:gd name="connsiteY25" fmla="*/ 9380 h 12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1529" h="12626">
                    <a:moveTo>
                      <a:pt x="20812" y="9019"/>
                    </a:moveTo>
                    <a:lnTo>
                      <a:pt x="20812" y="9019"/>
                    </a:lnTo>
                    <a:lnTo>
                      <a:pt x="20812" y="9019"/>
                    </a:lnTo>
                    <a:lnTo>
                      <a:pt x="18659" y="9019"/>
                    </a:lnTo>
                    <a:lnTo>
                      <a:pt x="12200" y="5051"/>
                    </a:lnTo>
                    <a:lnTo>
                      <a:pt x="12200" y="5051"/>
                    </a:lnTo>
                    <a:lnTo>
                      <a:pt x="12200" y="5051"/>
                    </a:lnTo>
                    <a:lnTo>
                      <a:pt x="10047" y="5051"/>
                    </a:lnTo>
                    <a:lnTo>
                      <a:pt x="3947" y="0"/>
                    </a:lnTo>
                    <a:lnTo>
                      <a:pt x="3947" y="0"/>
                    </a:lnTo>
                    <a:lnTo>
                      <a:pt x="3947" y="0"/>
                    </a:lnTo>
                    <a:lnTo>
                      <a:pt x="0" y="2525"/>
                    </a:lnTo>
                    <a:lnTo>
                      <a:pt x="0" y="2525"/>
                    </a:lnTo>
                    <a:lnTo>
                      <a:pt x="3947" y="5051"/>
                    </a:lnTo>
                    <a:lnTo>
                      <a:pt x="3947" y="5051"/>
                    </a:lnTo>
                    <a:lnTo>
                      <a:pt x="8970" y="2164"/>
                    </a:lnTo>
                    <a:cubicBezTo>
                      <a:pt x="8970" y="2164"/>
                      <a:pt x="8970" y="2164"/>
                      <a:pt x="8970" y="2164"/>
                    </a:cubicBezTo>
                    <a:lnTo>
                      <a:pt x="8970" y="3968"/>
                    </a:lnTo>
                    <a:cubicBezTo>
                      <a:pt x="8970" y="3968"/>
                      <a:pt x="8970" y="3968"/>
                      <a:pt x="8970" y="3968"/>
                    </a:cubicBezTo>
                    <a:lnTo>
                      <a:pt x="4665" y="6133"/>
                    </a:lnTo>
                    <a:lnTo>
                      <a:pt x="4665" y="6133"/>
                    </a:lnTo>
                    <a:lnTo>
                      <a:pt x="14712" y="12627"/>
                    </a:lnTo>
                    <a:lnTo>
                      <a:pt x="16506" y="12627"/>
                    </a:lnTo>
                    <a:lnTo>
                      <a:pt x="21529" y="9380"/>
                    </a:lnTo>
                    <a:lnTo>
                      <a:pt x="21529" y="9380"/>
                    </a:lnTo>
                    <a:lnTo>
                      <a:pt x="19017" y="9380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87040CEA-5019-FD42-B2A9-103DB3EAD673}"/>
                  </a:ext>
                </a:extLst>
              </p:cNvPr>
              <p:cNvSpPr/>
              <p:nvPr/>
            </p:nvSpPr>
            <p:spPr>
              <a:xfrm>
                <a:off x="8041511" y="3877067"/>
                <a:ext cx="10046" cy="4690"/>
              </a:xfrm>
              <a:custGeom>
                <a:avLst/>
                <a:gdLst>
                  <a:gd name="connsiteX0" fmla="*/ 7176 w 10046"/>
                  <a:gd name="connsiteY0" fmla="*/ 0 h 4690"/>
                  <a:gd name="connsiteX1" fmla="*/ 7176 w 10046"/>
                  <a:gd name="connsiteY1" fmla="*/ 0 h 4690"/>
                  <a:gd name="connsiteX2" fmla="*/ 7176 w 10046"/>
                  <a:gd name="connsiteY2" fmla="*/ 0 h 4690"/>
                  <a:gd name="connsiteX3" fmla="*/ 4306 w 10046"/>
                  <a:gd name="connsiteY3" fmla="*/ 0 h 4690"/>
                  <a:gd name="connsiteX4" fmla="*/ 4306 w 10046"/>
                  <a:gd name="connsiteY4" fmla="*/ 0 h 4690"/>
                  <a:gd name="connsiteX5" fmla="*/ 4306 w 10046"/>
                  <a:gd name="connsiteY5" fmla="*/ 0 h 4690"/>
                  <a:gd name="connsiteX6" fmla="*/ 0 w 10046"/>
                  <a:gd name="connsiteY6" fmla="*/ 2525 h 4690"/>
                  <a:gd name="connsiteX7" fmla="*/ 0 w 10046"/>
                  <a:gd name="connsiteY7" fmla="*/ 2525 h 4690"/>
                  <a:gd name="connsiteX8" fmla="*/ 3588 w 10046"/>
                  <a:gd name="connsiteY8" fmla="*/ 4690 h 4690"/>
                  <a:gd name="connsiteX9" fmla="*/ 3588 w 10046"/>
                  <a:gd name="connsiteY9" fmla="*/ 4690 h 4690"/>
                  <a:gd name="connsiteX10" fmla="*/ 10047 w 10046"/>
                  <a:gd name="connsiteY10" fmla="*/ 2886 h 4690"/>
                  <a:gd name="connsiteX11" fmla="*/ 10047 w 10046"/>
                  <a:gd name="connsiteY11" fmla="*/ 2886 h 4690"/>
                  <a:gd name="connsiteX12" fmla="*/ 7176 w 10046"/>
                  <a:gd name="connsiteY12" fmla="*/ 2886 h 4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46" h="4690">
                    <a:moveTo>
                      <a:pt x="7176" y="0"/>
                    </a:moveTo>
                    <a:lnTo>
                      <a:pt x="7176" y="0"/>
                    </a:lnTo>
                    <a:lnTo>
                      <a:pt x="7176" y="0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3588" y="4690"/>
                    </a:lnTo>
                    <a:lnTo>
                      <a:pt x="3588" y="4690"/>
                    </a:lnTo>
                    <a:lnTo>
                      <a:pt x="10047" y="2886"/>
                    </a:lnTo>
                    <a:lnTo>
                      <a:pt x="10047" y="2886"/>
                    </a:lnTo>
                    <a:lnTo>
                      <a:pt x="7176" y="2886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76200284-FFC6-CA4C-88FE-E3222D9D5F6B}"/>
                  </a:ext>
                </a:extLst>
              </p:cNvPr>
              <p:cNvSpPr/>
              <p:nvPr/>
            </p:nvSpPr>
            <p:spPr>
              <a:xfrm>
                <a:off x="8031823" y="3871295"/>
                <a:ext cx="13993" cy="6854"/>
              </a:xfrm>
              <a:custGeom>
                <a:avLst/>
                <a:gdLst>
                  <a:gd name="connsiteX0" fmla="*/ 7177 w 13993"/>
                  <a:gd name="connsiteY0" fmla="*/ 0 h 6854"/>
                  <a:gd name="connsiteX1" fmla="*/ 7177 w 13993"/>
                  <a:gd name="connsiteY1" fmla="*/ 0 h 6854"/>
                  <a:gd name="connsiteX2" fmla="*/ 7177 w 13993"/>
                  <a:gd name="connsiteY2" fmla="*/ 0 h 6854"/>
                  <a:gd name="connsiteX3" fmla="*/ 4306 w 13993"/>
                  <a:gd name="connsiteY3" fmla="*/ 0 h 6854"/>
                  <a:gd name="connsiteX4" fmla="*/ 4306 w 13993"/>
                  <a:gd name="connsiteY4" fmla="*/ 0 h 6854"/>
                  <a:gd name="connsiteX5" fmla="*/ 4306 w 13993"/>
                  <a:gd name="connsiteY5" fmla="*/ 0 h 6854"/>
                  <a:gd name="connsiteX6" fmla="*/ 0 w 13993"/>
                  <a:gd name="connsiteY6" fmla="*/ 2525 h 6854"/>
                  <a:gd name="connsiteX7" fmla="*/ 0 w 13993"/>
                  <a:gd name="connsiteY7" fmla="*/ 2525 h 6854"/>
                  <a:gd name="connsiteX8" fmla="*/ 7177 w 13993"/>
                  <a:gd name="connsiteY8" fmla="*/ 6854 h 6854"/>
                  <a:gd name="connsiteX9" fmla="*/ 8970 w 13993"/>
                  <a:gd name="connsiteY9" fmla="*/ 6854 h 6854"/>
                  <a:gd name="connsiteX10" fmla="*/ 13994 w 13993"/>
                  <a:gd name="connsiteY10" fmla="*/ 3968 h 6854"/>
                  <a:gd name="connsiteX11" fmla="*/ 13994 w 13993"/>
                  <a:gd name="connsiteY11" fmla="*/ 3968 h 6854"/>
                  <a:gd name="connsiteX12" fmla="*/ 7894 w 13993"/>
                  <a:gd name="connsiteY12" fmla="*/ 361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993" h="6854">
                    <a:moveTo>
                      <a:pt x="7177" y="0"/>
                    </a:moveTo>
                    <a:lnTo>
                      <a:pt x="7177" y="0"/>
                    </a:lnTo>
                    <a:lnTo>
                      <a:pt x="7177" y="0"/>
                    </a:lnTo>
                    <a:lnTo>
                      <a:pt x="4306" y="0"/>
                    </a:lnTo>
                    <a:lnTo>
                      <a:pt x="4306" y="0"/>
                    </a:lnTo>
                    <a:cubicBezTo>
                      <a:pt x="4306" y="0"/>
                      <a:pt x="4306" y="0"/>
                      <a:pt x="4306" y="0"/>
                    </a:cubicBezTo>
                    <a:lnTo>
                      <a:pt x="0" y="2525"/>
                    </a:lnTo>
                    <a:lnTo>
                      <a:pt x="0" y="2525"/>
                    </a:lnTo>
                    <a:lnTo>
                      <a:pt x="7177" y="6854"/>
                    </a:lnTo>
                    <a:lnTo>
                      <a:pt x="8970" y="6854"/>
                    </a:lnTo>
                    <a:lnTo>
                      <a:pt x="13994" y="3968"/>
                    </a:lnTo>
                    <a:lnTo>
                      <a:pt x="13994" y="3968"/>
                    </a:lnTo>
                    <a:lnTo>
                      <a:pt x="7894" y="361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6C349158-1F14-834F-91D9-DE8C12454C25}"/>
                  </a:ext>
                </a:extLst>
              </p:cNvPr>
              <p:cNvSpPr/>
              <p:nvPr/>
            </p:nvSpPr>
            <p:spPr>
              <a:xfrm>
                <a:off x="8064117" y="3843877"/>
                <a:ext cx="11123" cy="6493"/>
              </a:xfrm>
              <a:custGeom>
                <a:avLst/>
                <a:gdLst>
                  <a:gd name="connsiteX0" fmla="*/ 5023 w 11123"/>
                  <a:gd name="connsiteY0" fmla="*/ 0 h 6493"/>
                  <a:gd name="connsiteX1" fmla="*/ 5023 w 11123"/>
                  <a:gd name="connsiteY1" fmla="*/ 0 h 6493"/>
                  <a:gd name="connsiteX2" fmla="*/ 0 w 11123"/>
                  <a:gd name="connsiteY2" fmla="*/ 2886 h 6493"/>
                  <a:gd name="connsiteX3" fmla="*/ 0 w 11123"/>
                  <a:gd name="connsiteY3" fmla="*/ 2886 h 6493"/>
                  <a:gd name="connsiteX4" fmla="*/ 6100 w 11123"/>
                  <a:gd name="connsiteY4" fmla="*/ 6494 h 6493"/>
                  <a:gd name="connsiteX5" fmla="*/ 6100 w 11123"/>
                  <a:gd name="connsiteY5" fmla="*/ 6494 h 6493"/>
                  <a:gd name="connsiteX6" fmla="*/ 11124 w 11123"/>
                  <a:gd name="connsiteY6" fmla="*/ 3608 h 6493"/>
                  <a:gd name="connsiteX7" fmla="*/ 11124 w 11123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49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4" y="3608"/>
                    </a:lnTo>
                    <a:cubicBezTo>
                      <a:pt x="11124" y="3608"/>
                      <a:pt x="11124" y="3608"/>
                      <a:pt x="11124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2CCB5237-9E8F-6245-8B4B-B9A707C137B6}"/>
                  </a:ext>
                </a:extLst>
              </p:cNvPr>
              <p:cNvSpPr/>
              <p:nvPr/>
            </p:nvSpPr>
            <p:spPr>
              <a:xfrm>
                <a:off x="8072728" y="3848206"/>
                <a:ext cx="11482" cy="6493"/>
              </a:xfrm>
              <a:custGeom>
                <a:avLst/>
                <a:gdLst>
                  <a:gd name="connsiteX0" fmla="*/ 5024 w 11482"/>
                  <a:gd name="connsiteY0" fmla="*/ 0 h 6493"/>
                  <a:gd name="connsiteX1" fmla="*/ 5024 w 11482"/>
                  <a:gd name="connsiteY1" fmla="*/ 0 h 6493"/>
                  <a:gd name="connsiteX2" fmla="*/ 0 w 11482"/>
                  <a:gd name="connsiteY2" fmla="*/ 2886 h 6493"/>
                  <a:gd name="connsiteX3" fmla="*/ 0 w 11482"/>
                  <a:gd name="connsiteY3" fmla="*/ 2886 h 6493"/>
                  <a:gd name="connsiteX4" fmla="*/ 6459 w 11482"/>
                  <a:gd name="connsiteY4" fmla="*/ 6494 h 6493"/>
                  <a:gd name="connsiteX5" fmla="*/ 6459 w 11482"/>
                  <a:gd name="connsiteY5" fmla="*/ 6494 h 6493"/>
                  <a:gd name="connsiteX6" fmla="*/ 11482 w 11482"/>
                  <a:gd name="connsiteY6" fmla="*/ 3608 h 6493"/>
                  <a:gd name="connsiteX7" fmla="*/ 11482 w 11482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82" h="6493">
                    <a:moveTo>
                      <a:pt x="5024" y="0"/>
                    </a:moveTo>
                    <a:lnTo>
                      <a:pt x="5024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459" y="6494"/>
                    </a:lnTo>
                    <a:lnTo>
                      <a:pt x="6459" y="6494"/>
                    </a:lnTo>
                    <a:lnTo>
                      <a:pt x="11482" y="3608"/>
                    </a:lnTo>
                    <a:lnTo>
                      <a:pt x="11482" y="360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0CACED7E-9D01-B143-905D-B3B3E84CE004}"/>
                  </a:ext>
                </a:extLst>
              </p:cNvPr>
              <p:cNvSpPr/>
              <p:nvPr/>
            </p:nvSpPr>
            <p:spPr>
              <a:xfrm>
                <a:off x="8082416" y="3853617"/>
                <a:ext cx="12917" cy="6493"/>
              </a:xfrm>
              <a:custGeom>
                <a:avLst/>
                <a:gdLst>
                  <a:gd name="connsiteX0" fmla="*/ 5023 w 12917"/>
                  <a:gd name="connsiteY0" fmla="*/ 0 h 6493"/>
                  <a:gd name="connsiteX1" fmla="*/ 5023 w 12917"/>
                  <a:gd name="connsiteY1" fmla="*/ 0 h 6493"/>
                  <a:gd name="connsiteX2" fmla="*/ 0 w 12917"/>
                  <a:gd name="connsiteY2" fmla="*/ 2886 h 6493"/>
                  <a:gd name="connsiteX3" fmla="*/ 0 w 12917"/>
                  <a:gd name="connsiteY3" fmla="*/ 2886 h 6493"/>
                  <a:gd name="connsiteX4" fmla="*/ 6100 w 12917"/>
                  <a:gd name="connsiteY4" fmla="*/ 6494 h 6493"/>
                  <a:gd name="connsiteX5" fmla="*/ 7894 w 12917"/>
                  <a:gd name="connsiteY5" fmla="*/ 6494 h 6493"/>
                  <a:gd name="connsiteX6" fmla="*/ 12917 w 12917"/>
                  <a:gd name="connsiteY6" fmla="*/ 3608 h 6493"/>
                  <a:gd name="connsiteX7" fmla="*/ 12917 w 12917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17" h="649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100" y="6494"/>
                    </a:lnTo>
                    <a:lnTo>
                      <a:pt x="7894" y="6494"/>
                    </a:lnTo>
                    <a:lnTo>
                      <a:pt x="12917" y="3608"/>
                    </a:lnTo>
                    <a:cubicBezTo>
                      <a:pt x="12917" y="3608"/>
                      <a:pt x="12917" y="3608"/>
                      <a:pt x="12917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B0FC2083-5F9D-2541-889E-B00106F4C4BA}"/>
                  </a:ext>
                </a:extLst>
              </p:cNvPr>
              <p:cNvSpPr/>
              <p:nvPr/>
            </p:nvSpPr>
            <p:spPr>
              <a:xfrm>
                <a:off x="8090669" y="3859390"/>
                <a:ext cx="12917" cy="6493"/>
              </a:xfrm>
              <a:custGeom>
                <a:avLst/>
                <a:gdLst>
                  <a:gd name="connsiteX0" fmla="*/ 5024 w 12917"/>
                  <a:gd name="connsiteY0" fmla="*/ 0 h 6493"/>
                  <a:gd name="connsiteX1" fmla="*/ 5024 w 12917"/>
                  <a:gd name="connsiteY1" fmla="*/ 0 h 6493"/>
                  <a:gd name="connsiteX2" fmla="*/ 0 w 12917"/>
                  <a:gd name="connsiteY2" fmla="*/ 2886 h 6493"/>
                  <a:gd name="connsiteX3" fmla="*/ 0 w 12917"/>
                  <a:gd name="connsiteY3" fmla="*/ 2886 h 6493"/>
                  <a:gd name="connsiteX4" fmla="*/ 6100 w 12917"/>
                  <a:gd name="connsiteY4" fmla="*/ 6494 h 6493"/>
                  <a:gd name="connsiteX5" fmla="*/ 7894 w 12917"/>
                  <a:gd name="connsiteY5" fmla="*/ 6494 h 6493"/>
                  <a:gd name="connsiteX6" fmla="*/ 12917 w 12917"/>
                  <a:gd name="connsiteY6" fmla="*/ 3608 h 6493"/>
                  <a:gd name="connsiteX7" fmla="*/ 12917 w 12917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17" h="6493">
                    <a:moveTo>
                      <a:pt x="5024" y="0"/>
                    </a:moveTo>
                    <a:lnTo>
                      <a:pt x="5024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494"/>
                    </a:lnTo>
                    <a:lnTo>
                      <a:pt x="7894" y="6494"/>
                    </a:lnTo>
                    <a:lnTo>
                      <a:pt x="12917" y="3608"/>
                    </a:lnTo>
                    <a:cubicBezTo>
                      <a:pt x="12917" y="3608"/>
                      <a:pt x="12917" y="3608"/>
                      <a:pt x="12917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AD242FF3-72AE-A842-A24C-B671F200DC9C}"/>
                  </a:ext>
                </a:extLst>
              </p:cNvPr>
              <p:cNvSpPr/>
              <p:nvPr/>
            </p:nvSpPr>
            <p:spPr>
              <a:xfrm>
                <a:off x="8099640" y="3864801"/>
                <a:ext cx="12917" cy="6493"/>
              </a:xfrm>
              <a:custGeom>
                <a:avLst/>
                <a:gdLst>
                  <a:gd name="connsiteX0" fmla="*/ 5024 w 12917"/>
                  <a:gd name="connsiteY0" fmla="*/ 0 h 6493"/>
                  <a:gd name="connsiteX1" fmla="*/ 5024 w 12917"/>
                  <a:gd name="connsiteY1" fmla="*/ 0 h 6493"/>
                  <a:gd name="connsiteX2" fmla="*/ 0 w 12917"/>
                  <a:gd name="connsiteY2" fmla="*/ 2886 h 6493"/>
                  <a:gd name="connsiteX3" fmla="*/ 0 w 12917"/>
                  <a:gd name="connsiteY3" fmla="*/ 2886 h 6493"/>
                  <a:gd name="connsiteX4" fmla="*/ 6100 w 12917"/>
                  <a:gd name="connsiteY4" fmla="*/ 6494 h 6493"/>
                  <a:gd name="connsiteX5" fmla="*/ 7894 w 12917"/>
                  <a:gd name="connsiteY5" fmla="*/ 6494 h 6493"/>
                  <a:gd name="connsiteX6" fmla="*/ 12917 w 12917"/>
                  <a:gd name="connsiteY6" fmla="*/ 3608 h 6493"/>
                  <a:gd name="connsiteX7" fmla="*/ 12917 w 12917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17" h="6493">
                    <a:moveTo>
                      <a:pt x="5024" y="0"/>
                    </a:moveTo>
                    <a:lnTo>
                      <a:pt x="5024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494"/>
                    </a:lnTo>
                    <a:lnTo>
                      <a:pt x="7894" y="6494"/>
                    </a:lnTo>
                    <a:lnTo>
                      <a:pt x="12917" y="3608"/>
                    </a:lnTo>
                    <a:cubicBezTo>
                      <a:pt x="12917" y="3608"/>
                      <a:pt x="12917" y="3608"/>
                      <a:pt x="12917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CE4DD2CB-0144-0947-9C7B-2D51D6E0FE96}"/>
                  </a:ext>
                </a:extLst>
              </p:cNvPr>
              <p:cNvSpPr/>
              <p:nvPr/>
            </p:nvSpPr>
            <p:spPr>
              <a:xfrm>
                <a:off x="8108610" y="3869852"/>
                <a:ext cx="13276" cy="6854"/>
              </a:xfrm>
              <a:custGeom>
                <a:avLst/>
                <a:gdLst>
                  <a:gd name="connsiteX0" fmla="*/ 5024 w 13276"/>
                  <a:gd name="connsiteY0" fmla="*/ 0 h 6854"/>
                  <a:gd name="connsiteX1" fmla="*/ 5024 w 13276"/>
                  <a:gd name="connsiteY1" fmla="*/ 0 h 6854"/>
                  <a:gd name="connsiteX2" fmla="*/ 0 w 13276"/>
                  <a:gd name="connsiteY2" fmla="*/ 3247 h 6854"/>
                  <a:gd name="connsiteX3" fmla="*/ 0 w 13276"/>
                  <a:gd name="connsiteY3" fmla="*/ 3247 h 6854"/>
                  <a:gd name="connsiteX4" fmla="*/ 6459 w 13276"/>
                  <a:gd name="connsiteY4" fmla="*/ 6855 h 6854"/>
                  <a:gd name="connsiteX5" fmla="*/ 8253 w 13276"/>
                  <a:gd name="connsiteY5" fmla="*/ 6855 h 6854"/>
                  <a:gd name="connsiteX6" fmla="*/ 13276 w 13276"/>
                  <a:gd name="connsiteY6" fmla="*/ 3968 h 6854"/>
                  <a:gd name="connsiteX7" fmla="*/ 13276 w 13276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76" h="6854">
                    <a:moveTo>
                      <a:pt x="5024" y="0"/>
                    </a:moveTo>
                    <a:lnTo>
                      <a:pt x="5024" y="0"/>
                    </a:lnTo>
                    <a:lnTo>
                      <a:pt x="0" y="3247"/>
                    </a:lnTo>
                    <a:cubicBezTo>
                      <a:pt x="0" y="3247"/>
                      <a:pt x="0" y="3247"/>
                      <a:pt x="0" y="3247"/>
                    </a:cubicBezTo>
                    <a:lnTo>
                      <a:pt x="6459" y="6855"/>
                    </a:lnTo>
                    <a:lnTo>
                      <a:pt x="8253" y="6855"/>
                    </a:lnTo>
                    <a:lnTo>
                      <a:pt x="13276" y="3968"/>
                    </a:lnTo>
                    <a:lnTo>
                      <a:pt x="13276" y="396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6F30E546-2D9B-2148-A110-26D843540DA1}"/>
                  </a:ext>
                </a:extLst>
              </p:cNvPr>
              <p:cNvSpPr/>
              <p:nvPr/>
            </p:nvSpPr>
            <p:spPr>
              <a:xfrm>
                <a:off x="8118298" y="3875624"/>
                <a:ext cx="10046" cy="6493"/>
              </a:xfrm>
              <a:custGeom>
                <a:avLst/>
                <a:gdLst>
                  <a:gd name="connsiteX0" fmla="*/ 5023 w 10046"/>
                  <a:gd name="connsiteY0" fmla="*/ 0 h 6493"/>
                  <a:gd name="connsiteX1" fmla="*/ 5023 w 10046"/>
                  <a:gd name="connsiteY1" fmla="*/ 0 h 6493"/>
                  <a:gd name="connsiteX2" fmla="*/ 0 w 10046"/>
                  <a:gd name="connsiteY2" fmla="*/ 2886 h 6493"/>
                  <a:gd name="connsiteX3" fmla="*/ 0 w 10046"/>
                  <a:gd name="connsiteY3" fmla="*/ 2886 h 6493"/>
                  <a:gd name="connsiteX4" fmla="*/ 6100 w 10046"/>
                  <a:gd name="connsiteY4" fmla="*/ 6494 h 6493"/>
                  <a:gd name="connsiteX5" fmla="*/ 5023 w 10046"/>
                  <a:gd name="connsiteY5" fmla="*/ 6494 h 6493"/>
                  <a:gd name="connsiteX6" fmla="*/ 10047 w 10046"/>
                  <a:gd name="connsiteY6" fmla="*/ 3608 h 6493"/>
                  <a:gd name="connsiteX7" fmla="*/ 10047 w 10046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6" h="649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494"/>
                    </a:lnTo>
                    <a:lnTo>
                      <a:pt x="5023" y="6494"/>
                    </a:lnTo>
                    <a:lnTo>
                      <a:pt x="10047" y="3608"/>
                    </a:lnTo>
                    <a:lnTo>
                      <a:pt x="10047" y="360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DD378860-9AB5-6D4E-A930-03B8C187A03D}"/>
                  </a:ext>
                </a:extLst>
              </p:cNvPr>
              <p:cNvSpPr/>
              <p:nvPr/>
            </p:nvSpPr>
            <p:spPr>
              <a:xfrm>
                <a:off x="8126192" y="3879953"/>
                <a:ext cx="11123" cy="6854"/>
              </a:xfrm>
              <a:custGeom>
                <a:avLst/>
                <a:gdLst>
                  <a:gd name="connsiteX0" fmla="*/ 5023 w 11123"/>
                  <a:gd name="connsiteY0" fmla="*/ 0 h 6854"/>
                  <a:gd name="connsiteX1" fmla="*/ 5023 w 11123"/>
                  <a:gd name="connsiteY1" fmla="*/ 0 h 6854"/>
                  <a:gd name="connsiteX2" fmla="*/ 0 w 11123"/>
                  <a:gd name="connsiteY2" fmla="*/ 3247 h 6854"/>
                  <a:gd name="connsiteX3" fmla="*/ 0 w 11123"/>
                  <a:gd name="connsiteY3" fmla="*/ 3247 h 6854"/>
                  <a:gd name="connsiteX4" fmla="*/ 6100 w 11123"/>
                  <a:gd name="connsiteY4" fmla="*/ 6855 h 6854"/>
                  <a:gd name="connsiteX5" fmla="*/ 6100 w 11123"/>
                  <a:gd name="connsiteY5" fmla="*/ 6855 h 6854"/>
                  <a:gd name="connsiteX6" fmla="*/ 11123 w 11123"/>
                  <a:gd name="connsiteY6" fmla="*/ 3968 h 6854"/>
                  <a:gd name="connsiteX7" fmla="*/ 11123 w 11123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3247"/>
                    </a:lnTo>
                    <a:cubicBezTo>
                      <a:pt x="0" y="3247"/>
                      <a:pt x="0" y="3247"/>
                      <a:pt x="0" y="3247"/>
                    </a:cubicBezTo>
                    <a:lnTo>
                      <a:pt x="6100" y="6855"/>
                    </a:lnTo>
                    <a:lnTo>
                      <a:pt x="6100" y="6855"/>
                    </a:lnTo>
                    <a:lnTo>
                      <a:pt x="11123" y="3968"/>
                    </a:lnTo>
                    <a:cubicBezTo>
                      <a:pt x="11123" y="3968"/>
                      <a:pt x="11123" y="3968"/>
                      <a:pt x="11123" y="396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B91C982B-0D9E-6B4E-8C5F-BF94CB771D5C}"/>
                  </a:ext>
                </a:extLst>
              </p:cNvPr>
              <p:cNvSpPr/>
              <p:nvPr/>
            </p:nvSpPr>
            <p:spPr>
              <a:xfrm>
                <a:off x="8135163" y="3886086"/>
                <a:ext cx="11123" cy="6493"/>
              </a:xfrm>
              <a:custGeom>
                <a:avLst/>
                <a:gdLst>
                  <a:gd name="connsiteX0" fmla="*/ 5023 w 11123"/>
                  <a:gd name="connsiteY0" fmla="*/ 0 h 6493"/>
                  <a:gd name="connsiteX1" fmla="*/ 5023 w 11123"/>
                  <a:gd name="connsiteY1" fmla="*/ 0 h 6493"/>
                  <a:gd name="connsiteX2" fmla="*/ 0 w 11123"/>
                  <a:gd name="connsiteY2" fmla="*/ 2886 h 6493"/>
                  <a:gd name="connsiteX3" fmla="*/ 0 w 11123"/>
                  <a:gd name="connsiteY3" fmla="*/ 2886 h 6493"/>
                  <a:gd name="connsiteX4" fmla="*/ 6100 w 11123"/>
                  <a:gd name="connsiteY4" fmla="*/ 6494 h 6493"/>
                  <a:gd name="connsiteX5" fmla="*/ 6100 w 11123"/>
                  <a:gd name="connsiteY5" fmla="*/ 6494 h 6493"/>
                  <a:gd name="connsiteX6" fmla="*/ 11123 w 11123"/>
                  <a:gd name="connsiteY6" fmla="*/ 3608 h 6493"/>
                  <a:gd name="connsiteX7" fmla="*/ 11123 w 11123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49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3" y="3608"/>
                    </a:lnTo>
                    <a:cubicBezTo>
                      <a:pt x="11123" y="3608"/>
                      <a:pt x="11123" y="3608"/>
                      <a:pt x="11123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7FBBA62C-6F25-774F-BD8A-D524B39F90B4}"/>
                  </a:ext>
                </a:extLst>
              </p:cNvPr>
              <p:cNvSpPr/>
              <p:nvPr/>
            </p:nvSpPr>
            <p:spPr>
              <a:xfrm>
                <a:off x="8144133" y="3891498"/>
                <a:ext cx="11123" cy="6854"/>
              </a:xfrm>
              <a:custGeom>
                <a:avLst/>
                <a:gdLst>
                  <a:gd name="connsiteX0" fmla="*/ 5023 w 11123"/>
                  <a:gd name="connsiteY0" fmla="*/ 0 h 6854"/>
                  <a:gd name="connsiteX1" fmla="*/ 5023 w 11123"/>
                  <a:gd name="connsiteY1" fmla="*/ 0 h 6854"/>
                  <a:gd name="connsiteX2" fmla="*/ 0 w 11123"/>
                  <a:gd name="connsiteY2" fmla="*/ 3247 h 6854"/>
                  <a:gd name="connsiteX3" fmla="*/ 0 w 11123"/>
                  <a:gd name="connsiteY3" fmla="*/ 3247 h 6854"/>
                  <a:gd name="connsiteX4" fmla="*/ 6100 w 11123"/>
                  <a:gd name="connsiteY4" fmla="*/ 6855 h 6854"/>
                  <a:gd name="connsiteX5" fmla="*/ 6100 w 11123"/>
                  <a:gd name="connsiteY5" fmla="*/ 6855 h 6854"/>
                  <a:gd name="connsiteX6" fmla="*/ 11123 w 11123"/>
                  <a:gd name="connsiteY6" fmla="*/ 3968 h 6854"/>
                  <a:gd name="connsiteX7" fmla="*/ 11123 w 11123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3247"/>
                    </a:lnTo>
                    <a:cubicBezTo>
                      <a:pt x="0" y="3247"/>
                      <a:pt x="0" y="3247"/>
                      <a:pt x="0" y="3247"/>
                    </a:cubicBezTo>
                    <a:lnTo>
                      <a:pt x="6100" y="6855"/>
                    </a:lnTo>
                    <a:lnTo>
                      <a:pt x="6100" y="6855"/>
                    </a:lnTo>
                    <a:lnTo>
                      <a:pt x="11123" y="3968"/>
                    </a:lnTo>
                    <a:lnTo>
                      <a:pt x="11123" y="396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072337DC-56A5-8A4E-896E-C70D0FA9BAA6}"/>
                  </a:ext>
                </a:extLst>
              </p:cNvPr>
              <p:cNvSpPr/>
              <p:nvPr/>
            </p:nvSpPr>
            <p:spPr>
              <a:xfrm>
                <a:off x="8154180" y="3896909"/>
                <a:ext cx="11482" cy="6493"/>
              </a:xfrm>
              <a:custGeom>
                <a:avLst/>
                <a:gdLst>
                  <a:gd name="connsiteX0" fmla="*/ 5023 w 11482"/>
                  <a:gd name="connsiteY0" fmla="*/ 0 h 6493"/>
                  <a:gd name="connsiteX1" fmla="*/ 5023 w 11482"/>
                  <a:gd name="connsiteY1" fmla="*/ 0 h 6493"/>
                  <a:gd name="connsiteX2" fmla="*/ 0 w 11482"/>
                  <a:gd name="connsiteY2" fmla="*/ 2886 h 6493"/>
                  <a:gd name="connsiteX3" fmla="*/ 0 w 11482"/>
                  <a:gd name="connsiteY3" fmla="*/ 2886 h 6493"/>
                  <a:gd name="connsiteX4" fmla="*/ 6459 w 11482"/>
                  <a:gd name="connsiteY4" fmla="*/ 6494 h 6493"/>
                  <a:gd name="connsiteX5" fmla="*/ 6459 w 11482"/>
                  <a:gd name="connsiteY5" fmla="*/ 6494 h 6493"/>
                  <a:gd name="connsiteX6" fmla="*/ 11482 w 11482"/>
                  <a:gd name="connsiteY6" fmla="*/ 3608 h 6493"/>
                  <a:gd name="connsiteX7" fmla="*/ 11482 w 11482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82" h="649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459" y="6494"/>
                    </a:lnTo>
                    <a:lnTo>
                      <a:pt x="6459" y="6494"/>
                    </a:lnTo>
                    <a:lnTo>
                      <a:pt x="11482" y="3608"/>
                    </a:lnTo>
                    <a:lnTo>
                      <a:pt x="11482" y="360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8D242416-E08D-6C4C-B610-C1E4A6EDD845}"/>
                  </a:ext>
                </a:extLst>
              </p:cNvPr>
              <p:cNvSpPr/>
              <p:nvPr/>
            </p:nvSpPr>
            <p:spPr>
              <a:xfrm>
                <a:off x="8161715" y="3902321"/>
                <a:ext cx="11123" cy="6854"/>
              </a:xfrm>
              <a:custGeom>
                <a:avLst/>
                <a:gdLst>
                  <a:gd name="connsiteX0" fmla="*/ 5023 w 11123"/>
                  <a:gd name="connsiteY0" fmla="*/ 0 h 6854"/>
                  <a:gd name="connsiteX1" fmla="*/ 5023 w 11123"/>
                  <a:gd name="connsiteY1" fmla="*/ 0 h 6854"/>
                  <a:gd name="connsiteX2" fmla="*/ 0 w 11123"/>
                  <a:gd name="connsiteY2" fmla="*/ 3247 h 6854"/>
                  <a:gd name="connsiteX3" fmla="*/ 0 w 11123"/>
                  <a:gd name="connsiteY3" fmla="*/ 3247 h 6854"/>
                  <a:gd name="connsiteX4" fmla="*/ 6100 w 11123"/>
                  <a:gd name="connsiteY4" fmla="*/ 6854 h 6854"/>
                  <a:gd name="connsiteX5" fmla="*/ 6100 w 11123"/>
                  <a:gd name="connsiteY5" fmla="*/ 6854 h 6854"/>
                  <a:gd name="connsiteX6" fmla="*/ 11123 w 11123"/>
                  <a:gd name="connsiteY6" fmla="*/ 3968 h 6854"/>
                  <a:gd name="connsiteX7" fmla="*/ 11123 w 11123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3247"/>
                    </a:lnTo>
                    <a:cubicBezTo>
                      <a:pt x="0" y="3247"/>
                      <a:pt x="0" y="3247"/>
                      <a:pt x="0" y="3247"/>
                    </a:cubicBezTo>
                    <a:lnTo>
                      <a:pt x="6100" y="6854"/>
                    </a:lnTo>
                    <a:lnTo>
                      <a:pt x="6100" y="6854"/>
                    </a:lnTo>
                    <a:lnTo>
                      <a:pt x="11123" y="3968"/>
                    </a:lnTo>
                    <a:cubicBezTo>
                      <a:pt x="11123" y="3968"/>
                      <a:pt x="11123" y="3968"/>
                      <a:pt x="11123" y="396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F2DACFC1-07FE-9F41-A560-A97EB4B05CB3}"/>
                  </a:ext>
                </a:extLst>
              </p:cNvPr>
              <p:cNvSpPr/>
              <p:nvPr/>
            </p:nvSpPr>
            <p:spPr>
              <a:xfrm>
                <a:off x="8170686" y="3907732"/>
                <a:ext cx="11123" cy="6493"/>
              </a:xfrm>
              <a:custGeom>
                <a:avLst/>
                <a:gdLst>
                  <a:gd name="connsiteX0" fmla="*/ 5023 w 11123"/>
                  <a:gd name="connsiteY0" fmla="*/ 0 h 6493"/>
                  <a:gd name="connsiteX1" fmla="*/ 5023 w 11123"/>
                  <a:gd name="connsiteY1" fmla="*/ 0 h 6493"/>
                  <a:gd name="connsiteX2" fmla="*/ 0 w 11123"/>
                  <a:gd name="connsiteY2" fmla="*/ 2886 h 6493"/>
                  <a:gd name="connsiteX3" fmla="*/ 0 w 11123"/>
                  <a:gd name="connsiteY3" fmla="*/ 2886 h 6493"/>
                  <a:gd name="connsiteX4" fmla="*/ 6100 w 11123"/>
                  <a:gd name="connsiteY4" fmla="*/ 6494 h 6493"/>
                  <a:gd name="connsiteX5" fmla="*/ 6100 w 11123"/>
                  <a:gd name="connsiteY5" fmla="*/ 6494 h 6493"/>
                  <a:gd name="connsiteX6" fmla="*/ 11123 w 11123"/>
                  <a:gd name="connsiteY6" fmla="*/ 3608 h 6493"/>
                  <a:gd name="connsiteX7" fmla="*/ 11123 w 11123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49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3" y="3608"/>
                    </a:lnTo>
                    <a:cubicBezTo>
                      <a:pt x="11123" y="3608"/>
                      <a:pt x="11123" y="3608"/>
                      <a:pt x="11123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41A2D96F-B0B0-754C-84EA-0479C9C26C3F}"/>
                  </a:ext>
                </a:extLst>
              </p:cNvPr>
              <p:cNvSpPr/>
              <p:nvPr/>
            </p:nvSpPr>
            <p:spPr>
              <a:xfrm>
                <a:off x="8179656" y="3913143"/>
                <a:ext cx="11482" cy="6493"/>
              </a:xfrm>
              <a:custGeom>
                <a:avLst/>
                <a:gdLst>
                  <a:gd name="connsiteX0" fmla="*/ 5023 w 11482"/>
                  <a:gd name="connsiteY0" fmla="*/ 0 h 6493"/>
                  <a:gd name="connsiteX1" fmla="*/ 5023 w 11482"/>
                  <a:gd name="connsiteY1" fmla="*/ 0 h 6493"/>
                  <a:gd name="connsiteX2" fmla="*/ 0 w 11482"/>
                  <a:gd name="connsiteY2" fmla="*/ 2886 h 6493"/>
                  <a:gd name="connsiteX3" fmla="*/ 0 w 11482"/>
                  <a:gd name="connsiteY3" fmla="*/ 2886 h 6493"/>
                  <a:gd name="connsiteX4" fmla="*/ 6459 w 11482"/>
                  <a:gd name="connsiteY4" fmla="*/ 6494 h 6493"/>
                  <a:gd name="connsiteX5" fmla="*/ 6459 w 11482"/>
                  <a:gd name="connsiteY5" fmla="*/ 6494 h 6493"/>
                  <a:gd name="connsiteX6" fmla="*/ 11482 w 11482"/>
                  <a:gd name="connsiteY6" fmla="*/ 3608 h 6493"/>
                  <a:gd name="connsiteX7" fmla="*/ 11482 w 11482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82" h="649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459" y="6494"/>
                    </a:lnTo>
                    <a:lnTo>
                      <a:pt x="6459" y="6494"/>
                    </a:lnTo>
                    <a:lnTo>
                      <a:pt x="11482" y="3608"/>
                    </a:lnTo>
                    <a:lnTo>
                      <a:pt x="11482" y="360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D0C35B2A-00BC-2244-8FED-43221A1152A1}"/>
                  </a:ext>
                </a:extLst>
              </p:cNvPr>
              <p:cNvSpPr/>
              <p:nvPr/>
            </p:nvSpPr>
            <p:spPr>
              <a:xfrm>
                <a:off x="8190062" y="3918555"/>
                <a:ext cx="10046" cy="6854"/>
              </a:xfrm>
              <a:custGeom>
                <a:avLst/>
                <a:gdLst>
                  <a:gd name="connsiteX0" fmla="*/ 5023 w 10046"/>
                  <a:gd name="connsiteY0" fmla="*/ 0 h 6854"/>
                  <a:gd name="connsiteX1" fmla="*/ 5023 w 10046"/>
                  <a:gd name="connsiteY1" fmla="*/ 0 h 6854"/>
                  <a:gd name="connsiteX2" fmla="*/ 0 w 10046"/>
                  <a:gd name="connsiteY2" fmla="*/ 2886 h 6854"/>
                  <a:gd name="connsiteX3" fmla="*/ 0 w 10046"/>
                  <a:gd name="connsiteY3" fmla="*/ 2886 h 6854"/>
                  <a:gd name="connsiteX4" fmla="*/ 6100 w 10046"/>
                  <a:gd name="connsiteY4" fmla="*/ 6855 h 6854"/>
                  <a:gd name="connsiteX5" fmla="*/ 5023 w 10046"/>
                  <a:gd name="connsiteY5" fmla="*/ 6855 h 6854"/>
                  <a:gd name="connsiteX6" fmla="*/ 10047 w 10046"/>
                  <a:gd name="connsiteY6" fmla="*/ 3968 h 6854"/>
                  <a:gd name="connsiteX7" fmla="*/ 10047 w 10046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6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855"/>
                    </a:lnTo>
                    <a:lnTo>
                      <a:pt x="5023" y="6855"/>
                    </a:lnTo>
                    <a:lnTo>
                      <a:pt x="10047" y="3968"/>
                    </a:lnTo>
                    <a:lnTo>
                      <a:pt x="10047" y="396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7D4FEF95-BA97-694B-BCB2-43836F05E85B}"/>
                  </a:ext>
                </a:extLst>
              </p:cNvPr>
              <p:cNvSpPr/>
              <p:nvPr/>
            </p:nvSpPr>
            <p:spPr>
              <a:xfrm>
                <a:off x="8056582" y="3847485"/>
                <a:ext cx="25834" cy="15873"/>
              </a:xfrm>
              <a:custGeom>
                <a:avLst/>
                <a:gdLst>
                  <a:gd name="connsiteX0" fmla="*/ 5023 w 25834"/>
                  <a:gd name="connsiteY0" fmla="*/ 0 h 15873"/>
                  <a:gd name="connsiteX1" fmla="*/ 5023 w 25834"/>
                  <a:gd name="connsiteY1" fmla="*/ 0 h 15873"/>
                  <a:gd name="connsiteX2" fmla="*/ 0 w 25834"/>
                  <a:gd name="connsiteY2" fmla="*/ 2886 h 15873"/>
                  <a:gd name="connsiteX3" fmla="*/ 0 w 25834"/>
                  <a:gd name="connsiteY3" fmla="*/ 2886 h 15873"/>
                  <a:gd name="connsiteX4" fmla="*/ 20812 w 25834"/>
                  <a:gd name="connsiteY4" fmla="*/ 15874 h 15873"/>
                  <a:gd name="connsiteX5" fmla="*/ 20812 w 25834"/>
                  <a:gd name="connsiteY5" fmla="*/ 15874 h 15873"/>
                  <a:gd name="connsiteX6" fmla="*/ 25835 w 25834"/>
                  <a:gd name="connsiteY6" fmla="*/ 12627 h 15873"/>
                  <a:gd name="connsiteX7" fmla="*/ 25835 w 25834"/>
                  <a:gd name="connsiteY7" fmla="*/ 12627 h 1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834" h="1587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20812" y="15874"/>
                    </a:lnTo>
                    <a:lnTo>
                      <a:pt x="20812" y="15874"/>
                    </a:lnTo>
                    <a:lnTo>
                      <a:pt x="25835" y="12627"/>
                    </a:lnTo>
                    <a:cubicBezTo>
                      <a:pt x="25835" y="12627"/>
                      <a:pt x="25835" y="12627"/>
                      <a:pt x="25835" y="12627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C77C01E9-D7F8-F448-9736-F9D23A56B57D}"/>
                  </a:ext>
                </a:extLst>
              </p:cNvPr>
              <p:cNvSpPr/>
              <p:nvPr/>
            </p:nvSpPr>
            <p:spPr>
              <a:xfrm>
                <a:off x="8080264" y="3861915"/>
                <a:ext cx="11123" cy="6854"/>
              </a:xfrm>
              <a:custGeom>
                <a:avLst/>
                <a:gdLst>
                  <a:gd name="connsiteX0" fmla="*/ 5023 w 11123"/>
                  <a:gd name="connsiteY0" fmla="*/ 0 h 6854"/>
                  <a:gd name="connsiteX1" fmla="*/ 5023 w 11123"/>
                  <a:gd name="connsiteY1" fmla="*/ 0 h 6854"/>
                  <a:gd name="connsiteX2" fmla="*/ 0 w 11123"/>
                  <a:gd name="connsiteY2" fmla="*/ 2886 h 6854"/>
                  <a:gd name="connsiteX3" fmla="*/ 0 w 11123"/>
                  <a:gd name="connsiteY3" fmla="*/ 2886 h 6854"/>
                  <a:gd name="connsiteX4" fmla="*/ 6100 w 11123"/>
                  <a:gd name="connsiteY4" fmla="*/ 6855 h 6854"/>
                  <a:gd name="connsiteX5" fmla="*/ 6100 w 11123"/>
                  <a:gd name="connsiteY5" fmla="*/ 6855 h 6854"/>
                  <a:gd name="connsiteX6" fmla="*/ 11123 w 11123"/>
                  <a:gd name="connsiteY6" fmla="*/ 3968 h 6854"/>
                  <a:gd name="connsiteX7" fmla="*/ 11123 w 11123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855"/>
                    </a:lnTo>
                    <a:lnTo>
                      <a:pt x="6100" y="6855"/>
                    </a:lnTo>
                    <a:lnTo>
                      <a:pt x="11123" y="3968"/>
                    </a:lnTo>
                    <a:lnTo>
                      <a:pt x="11123" y="396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84B195B8-43C0-6249-B32E-1176E5DFE2DD}"/>
                  </a:ext>
                </a:extLst>
              </p:cNvPr>
              <p:cNvSpPr/>
              <p:nvPr/>
            </p:nvSpPr>
            <p:spPr>
              <a:xfrm>
                <a:off x="8087081" y="3867327"/>
                <a:ext cx="11482" cy="6854"/>
              </a:xfrm>
              <a:custGeom>
                <a:avLst/>
                <a:gdLst>
                  <a:gd name="connsiteX0" fmla="*/ 6818 w 11482"/>
                  <a:gd name="connsiteY0" fmla="*/ 0 h 6854"/>
                  <a:gd name="connsiteX1" fmla="*/ 5023 w 11482"/>
                  <a:gd name="connsiteY1" fmla="*/ 0 h 6854"/>
                  <a:gd name="connsiteX2" fmla="*/ 0 w 11482"/>
                  <a:gd name="connsiteY2" fmla="*/ 2886 h 6854"/>
                  <a:gd name="connsiteX3" fmla="*/ 0 w 11482"/>
                  <a:gd name="connsiteY3" fmla="*/ 2886 h 6854"/>
                  <a:gd name="connsiteX4" fmla="*/ 6459 w 11482"/>
                  <a:gd name="connsiteY4" fmla="*/ 6854 h 6854"/>
                  <a:gd name="connsiteX5" fmla="*/ 6459 w 11482"/>
                  <a:gd name="connsiteY5" fmla="*/ 6854 h 6854"/>
                  <a:gd name="connsiteX6" fmla="*/ 11482 w 11482"/>
                  <a:gd name="connsiteY6" fmla="*/ 3968 h 6854"/>
                  <a:gd name="connsiteX7" fmla="*/ 11482 w 11482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82" h="6854">
                    <a:moveTo>
                      <a:pt x="6818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459" y="6854"/>
                    </a:lnTo>
                    <a:lnTo>
                      <a:pt x="6459" y="6854"/>
                    </a:lnTo>
                    <a:lnTo>
                      <a:pt x="11482" y="3968"/>
                    </a:lnTo>
                    <a:lnTo>
                      <a:pt x="11482" y="396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040B1218-CE3F-4040-AA5E-8F4CC4F7C7F2}"/>
                  </a:ext>
                </a:extLst>
              </p:cNvPr>
              <p:cNvSpPr/>
              <p:nvPr/>
            </p:nvSpPr>
            <p:spPr>
              <a:xfrm>
                <a:off x="8096051" y="3872738"/>
                <a:ext cx="11123" cy="6854"/>
              </a:xfrm>
              <a:custGeom>
                <a:avLst/>
                <a:gdLst>
                  <a:gd name="connsiteX0" fmla="*/ 6818 w 11123"/>
                  <a:gd name="connsiteY0" fmla="*/ 0 h 6854"/>
                  <a:gd name="connsiteX1" fmla="*/ 5023 w 11123"/>
                  <a:gd name="connsiteY1" fmla="*/ 0 h 6854"/>
                  <a:gd name="connsiteX2" fmla="*/ 0 w 11123"/>
                  <a:gd name="connsiteY2" fmla="*/ 2886 h 6854"/>
                  <a:gd name="connsiteX3" fmla="*/ 0 w 11123"/>
                  <a:gd name="connsiteY3" fmla="*/ 2886 h 6854"/>
                  <a:gd name="connsiteX4" fmla="*/ 6100 w 11123"/>
                  <a:gd name="connsiteY4" fmla="*/ 6854 h 6854"/>
                  <a:gd name="connsiteX5" fmla="*/ 6100 w 11123"/>
                  <a:gd name="connsiteY5" fmla="*/ 6854 h 6854"/>
                  <a:gd name="connsiteX6" fmla="*/ 11124 w 11123"/>
                  <a:gd name="connsiteY6" fmla="*/ 3608 h 6854"/>
                  <a:gd name="connsiteX7" fmla="*/ 11124 w 11123"/>
                  <a:gd name="connsiteY7" fmla="*/ 360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854">
                    <a:moveTo>
                      <a:pt x="6818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100" y="6854"/>
                    </a:lnTo>
                    <a:lnTo>
                      <a:pt x="6100" y="6854"/>
                    </a:lnTo>
                    <a:lnTo>
                      <a:pt x="11124" y="3608"/>
                    </a:lnTo>
                    <a:cubicBezTo>
                      <a:pt x="11124" y="3608"/>
                      <a:pt x="11124" y="3608"/>
                      <a:pt x="11124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B946729-2A26-9841-8E2D-E85FA0867BD4}"/>
                  </a:ext>
                </a:extLst>
              </p:cNvPr>
              <p:cNvSpPr/>
              <p:nvPr/>
            </p:nvSpPr>
            <p:spPr>
              <a:xfrm>
                <a:off x="8105022" y="3879953"/>
                <a:ext cx="11123" cy="6854"/>
              </a:xfrm>
              <a:custGeom>
                <a:avLst/>
                <a:gdLst>
                  <a:gd name="connsiteX0" fmla="*/ 6818 w 11123"/>
                  <a:gd name="connsiteY0" fmla="*/ 0 h 6854"/>
                  <a:gd name="connsiteX1" fmla="*/ 5023 w 11123"/>
                  <a:gd name="connsiteY1" fmla="*/ 0 h 6854"/>
                  <a:gd name="connsiteX2" fmla="*/ 0 w 11123"/>
                  <a:gd name="connsiteY2" fmla="*/ 2886 h 6854"/>
                  <a:gd name="connsiteX3" fmla="*/ 0 w 11123"/>
                  <a:gd name="connsiteY3" fmla="*/ 2886 h 6854"/>
                  <a:gd name="connsiteX4" fmla="*/ 6100 w 11123"/>
                  <a:gd name="connsiteY4" fmla="*/ 6855 h 6854"/>
                  <a:gd name="connsiteX5" fmla="*/ 6100 w 11123"/>
                  <a:gd name="connsiteY5" fmla="*/ 6855 h 6854"/>
                  <a:gd name="connsiteX6" fmla="*/ 11124 w 11123"/>
                  <a:gd name="connsiteY6" fmla="*/ 3968 h 6854"/>
                  <a:gd name="connsiteX7" fmla="*/ 11124 w 11123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854">
                    <a:moveTo>
                      <a:pt x="6818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855"/>
                    </a:lnTo>
                    <a:lnTo>
                      <a:pt x="6100" y="6855"/>
                    </a:lnTo>
                    <a:lnTo>
                      <a:pt x="11124" y="3968"/>
                    </a:lnTo>
                    <a:lnTo>
                      <a:pt x="11124" y="396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480D94C2-0E09-CF47-9F27-017E5FA08E3B}"/>
                  </a:ext>
                </a:extLst>
              </p:cNvPr>
              <p:cNvSpPr/>
              <p:nvPr/>
            </p:nvSpPr>
            <p:spPr>
              <a:xfrm>
                <a:off x="8113992" y="3883561"/>
                <a:ext cx="11123" cy="6854"/>
              </a:xfrm>
              <a:custGeom>
                <a:avLst/>
                <a:gdLst>
                  <a:gd name="connsiteX0" fmla="*/ 6818 w 11123"/>
                  <a:gd name="connsiteY0" fmla="*/ 0 h 6854"/>
                  <a:gd name="connsiteX1" fmla="*/ 5023 w 11123"/>
                  <a:gd name="connsiteY1" fmla="*/ 0 h 6854"/>
                  <a:gd name="connsiteX2" fmla="*/ 0 w 11123"/>
                  <a:gd name="connsiteY2" fmla="*/ 2886 h 6854"/>
                  <a:gd name="connsiteX3" fmla="*/ 0 w 11123"/>
                  <a:gd name="connsiteY3" fmla="*/ 2886 h 6854"/>
                  <a:gd name="connsiteX4" fmla="*/ 6100 w 11123"/>
                  <a:gd name="connsiteY4" fmla="*/ 6855 h 6854"/>
                  <a:gd name="connsiteX5" fmla="*/ 6100 w 11123"/>
                  <a:gd name="connsiteY5" fmla="*/ 6855 h 6854"/>
                  <a:gd name="connsiteX6" fmla="*/ 11124 w 11123"/>
                  <a:gd name="connsiteY6" fmla="*/ 3968 h 6854"/>
                  <a:gd name="connsiteX7" fmla="*/ 11124 w 11123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854">
                    <a:moveTo>
                      <a:pt x="6818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855"/>
                    </a:lnTo>
                    <a:lnTo>
                      <a:pt x="6100" y="6855"/>
                    </a:lnTo>
                    <a:lnTo>
                      <a:pt x="11124" y="3968"/>
                    </a:lnTo>
                    <a:cubicBezTo>
                      <a:pt x="11124" y="3968"/>
                      <a:pt x="11124" y="3968"/>
                      <a:pt x="11124" y="396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5ACE05E2-B367-F64F-8F63-237E3DA9A42B}"/>
                  </a:ext>
                </a:extLst>
              </p:cNvPr>
              <p:cNvSpPr/>
              <p:nvPr/>
            </p:nvSpPr>
            <p:spPr>
              <a:xfrm>
                <a:off x="8124398" y="3888972"/>
                <a:ext cx="11482" cy="6854"/>
              </a:xfrm>
              <a:custGeom>
                <a:avLst/>
                <a:gdLst>
                  <a:gd name="connsiteX0" fmla="*/ 5023 w 11482"/>
                  <a:gd name="connsiteY0" fmla="*/ 0 h 6854"/>
                  <a:gd name="connsiteX1" fmla="*/ 5023 w 11482"/>
                  <a:gd name="connsiteY1" fmla="*/ 0 h 6854"/>
                  <a:gd name="connsiteX2" fmla="*/ 0 w 11482"/>
                  <a:gd name="connsiteY2" fmla="*/ 2886 h 6854"/>
                  <a:gd name="connsiteX3" fmla="*/ 0 w 11482"/>
                  <a:gd name="connsiteY3" fmla="*/ 2886 h 6854"/>
                  <a:gd name="connsiteX4" fmla="*/ 6459 w 11482"/>
                  <a:gd name="connsiteY4" fmla="*/ 6855 h 6854"/>
                  <a:gd name="connsiteX5" fmla="*/ 6459 w 11482"/>
                  <a:gd name="connsiteY5" fmla="*/ 6855 h 6854"/>
                  <a:gd name="connsiteX6" fmla="*/ 11482 w 11482"/>
                  <a:gd name="connsiteY6" fmla="*/ 3608 h 6854"/>
                  <a:gd name="connsiteX7" fmla="*/ 11482 w 11482"/>
                  <a:gd name="connsiteY7" fmla="*/ 360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82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459" y="6855"/>
                    </a:lnTo>
                    <a:lnTo>
                      <a:pt x="6459" y="6855"/>
                    </a:lnTo>
                    <a:lnTo>
                      <a:pt x="11482" y="3608"/>
                    </a:lnTo>
                    <a:cubicBezTo>
                      <a:pt x="11482" y="3608"/>
                      <a:pt x="11482" y="3608"/>
                      <a:pt x="11482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D469261E-5873-404E-871E-E88D86523508}"/>
                  </a:ext>
                </a:extLst>
              </p:cNvPr>
              <p:cNvSpPr/>
              <p:nvPr/>
            </p:nvSpPr>
            <p:spPr>
              <a:xfrm>
                <a:off x="8133369" y="3894384"/>
                <a:ext cx="12917" cy="6854"/>
              </a:xfrm>
              <a:custGeom>
                <a:avLst/>
                <a:gdLst>
                  <a:gd name="connsiteX0" fmla="*/ 5023 w 12917"/>
                  <a:gd name="connsiteY0" fmla="*/ 0 h 6854"/>
                  <a:gd name="connsiteX1" fmla="*/ 5023 w 12917"/>
                  <a:gd name="connsiteY1" fmla="*/ 0 h 6854"/>
                  <a:gd name="connsiteX2" fmla="*/ 0 w 12917"/>
                  <a:gd name="connsiteY2" fmla="*/ 2886 h 6854"/>
                  <a:gd name="connsiteX3" fmla="*/ 0 w 12917"/>
                  <a:gd name="connsiteY3" fmla="*/ 2886 h 6854"/>
                  <a:gd name="connsiteX4" fmla="*/ 6100 w 12917"/>
                  <a:gd name="connsiteY4" fmla="*/ 6854 h 6854"/>
                  <a:gd name="connsiteX5" fmla="*/ 8253 w 12917"/>
                  <a:gd name="connsiteY5" fmla="*/ 6854 h 6854"/>
                  <a:gd name="connsiteX6" fmla="*/ 12917 w 12917"/>
                  <a:gd name="connsiteY6" fmla="*/ 3608 h 6854"/>
                  <a:gd name="connsiteX7" fmla="*/ 12917 w 12917"/>
                  <a:gd name="connsiteY7" fmla="*/ 360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17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100" y="6854"/>
                    </a:lnTo>
                    <a:lnTo>
                      <a:pt x="8253" y="6854"/>
                    </a:lnTo>
                    <a:lnTo>
                      <a:pt x="12917" y="3608"/>
                    </a:lnTo>
                    <a:cubicBezTo>
                      <a:pt x="12917" y="3608"/>
                      <a:pt x="12917" y="3608"/>
                      <a:pt x="12917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D9E73DDC-3739-BC40-B716-452CA447046E}"/>
                  </a:ext>
                </a:extLst>
              </p:cNvPr>
              <p:cNvSpPr/>
              <p:nvPr/>
            </p:nvSpPr>
            <p:spPr>
              <a:xfrm>
                <a:off x="8142339" y="3899795"/>
                <a:ext cx="11123" cy="6493"/>
              </a:xfrm>
              <a:custGeom>
                <a:avLst/>
                <a:gdLst>
                  <a:gd name="connsiteX0" fmla="*/ 5023 w 11123"/>
                  <a:gd name="connsiteY0" fmla="*/ 0 h 6493"/>
                  <a:gd name="connsiteX1" fmla="*/ 5023 w 11123"/>
                  <a:gd name="connsiteY1" fmla="*/ 0 h 6493"/>
                  <a:gd name="connsiteX2" fmla="*/ 0 w 11123"/>
                  <a:gd name="connsiteY2" fmla="*/ 2886 h 6493"/>
                  <a:gd name="connsiteX3" fmla="*/ 0 w 11123"/>
                  <a:gd name="connsiteY3" fmla="*/ 2886 h 6493"/>
                  <a:gd name="connsiteX4" fmla="*/ 6100 w 11123"/>
                  <a:gd name="connsiteY4" fmla="*/ 6494 h 6493"/>
                  <a:gd name="connsiteX5" fmla="*/ 6100 w 11123"/>
                  <a:gd name="connsiteY5" fmla="*/ 6494 h 6493"/>
                  <a:gd name="connsiteX6" fmla="*/ 11123 w 11123"/>
                  <a:gd name="connsiteY6" fmla="*/ 3608 h 6493"/>
                  <a:gd name="connsiteX7" fmla="*/ 11123 w 11123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49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3" y="3608"/>
                    </a:lnTo>
                    <a:cubicBezTo>
                      <a:pt x="11123" y="3608"/>
                      <a:pt x="11123" y="3608"/>
                      <a:pt x="11123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E17AE34A-B37B-594B-84AD-99D43A2733E2}"/>
                  </a:ext>
                </a:extLst>
              </p:cNvPr>
              <p:cNvSpPr/>
              <p:nvPr/>
            </p:nvSpPr>
            <p:spPr>
              <a:xfrm>
                <a:off x="8151309" y="3905207"/>
                <a:ext cx="11123" cy="6493"/>
              </a:xfrm>
              <a:custGeom>
                <a:avLst/>
                <a:gdLst>
                  <a:gd name="connsiteX0" fmla="*/ 5023 w 11123"/>
                  <a:gd name="connsiteY0" fmla="*/ 0 h 6493"/>
                  <a:gd name="connsiteX1" fmla="*/ 5023 w 11123"/>
                  <a:gd name="connsiteY1" fmla="*/ 0 h 6493"/>
                  <a:gd name="connsiteX2" fmla="*/ 0 w 11123"/>
                  <a:gd name="connsiteY2" fmla="*/ 2886 h 6493"/>
                  <a:gd name="connsiteX3" fmla="*/ 0 w 11123"/>
                  <a:gd name="connsiteY3" fmla="*/ 2886 h 6493"/>
                  <a:gd name="connsiteX4" fmla="*/ 6100 w 11123"/>
                  <a:gd name="connsiteY4" fmla="*/ 6494 h 6493"/>
                  <a:gd name="connsiteX5" fmla="*/ 6100 w 11123"/>
                  <a:gd name="connsiteY5" fmla="*/ 6494 h 6493"/>
                  <a:gd name="connsiteX6" fmla="*/ 11123 w 11123"/>
                  <a:gd name="connsiteY6" fmla="*/ 3608 h 6493"/>
                  <a:gd name="connsiteX7" fmla="*/ 11123 w 11123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49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3" y="3608"/>
                    </a:lnTo>
                    <a:cubicBezTo>
                      <a:pt x="11123" y="3608"/>
                      <a:pt x="11123" y="3608"/>
                      <a:pt x="11123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80EBD60-E2AD-3646-8F1E-1A870BFD27FE}"/>
                  </a:ext>
                </a:extLst>
              </p:cNvPr>
              <p:cNvSpPr/>
              <p:nvPr/>
            </p:nvSpPr>
            <p:spPr>
              <a:xfrm>
                <a:off x="8159921" y="3910618"/>
                <a:ext cx="11482" cy="6493"/>
              </a:xfrm>
              <a:custGeom>
                <a:avLst/>
                <a:gdLst>
                  <a:gd name="connsiteX0" fmla="*/ 5024 w 11482"/>
                  <a:gd name="connsiteY0" fmla="*/ 0 h 6493"/>
                  <a:gd name="connsiteX1" fmla="*/ 5024 w 11482"/>
                  <a:gd name="connsiteY1" fmla="*/ 0 h 6493"/>
                  <a:gd name="connsiteX2" fmla="*/ 0 w 11482"/>
                  <a:gd name="connsiteY2" fmla="*/ 2886 h 6493"/>
                  <a:gd name="connsiteX3" fmla="*/ 0 w 11482"/>
                  <a:gd name="connsiteY3" fmla="*/ 2886 h 6493"/>
                  <a:gd name="connsiteX4" fmla="*/ 6459 w 11482"/>
                  <a:gd name="connsiteY4" fmla="*/ 6494 h 6493"/>
                  <a:gd name="connsiteX5" fmla="*/ 6459 w 11482"/>
                  <a:gd name="connsiteY5" fmla="*/ 6494 h 6493"/>
                  <a:gd name="connsiteX6" fmla="*/ 11482 w 11482"/>
                  <a:gd name="connsiteY6" fmla="*/ 3608 h 6493"/>
                  <a:gd name="connsiteX7" fmla="*/ 11482 w 11482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82" h="6493">
                    <a:moveTo>
                      <a:pt x="5024" y="0"/>
                    </a:moveTo>
                    <a:lnTo>
                      <a:pt x="5024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459" y="6494"/>
                    </a:lnTo>
                    <a:lnTo>
                      <a:pt x="6459" y="6494"/>
                    </a:lnTo>
                    <a:lnTo>
                      <a:pt x="11482" y="3608"/>
                    </a:lnTo>
                    <a:cubicBezTo>
                      <a:pt x="11482" y="3608"/>
                      <a:pt x="11482" y="3608"/>
                      <a:pt x="11482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E3B3105A-C90C-5046-8DF5-C57345F98D8B}"/>
                  </a:ext>
                </a:extLst>
              </p:cNvPr>
              <p:cNvSpPr/>
              <p:nvPr/>
            </p:nvSpPr>
            <p:spPr>
              <a:xfrm>
                <a:off x="8168891" y="3916030"/>
                <a:ext cx="11123" cy="6493"/>
              </a:xfrm>
              <a:custGeom>
                <a:avLst/>
                <a:gdLst>
                  <a:gd name="connsiteX0" fmla="*/ 5024 w 11123"/>
                  <a:gd name="connsiteY0" fmla="*/ 0 h 6493"/>
                  <a:gd name="connsiteX1" fmla="*/ 5024 w 11123"/>
                  <a:gd name="connsiteY1" fmla="*/ 0 h 6493"/>
                  <a:gd name="connsiteX2" fmla="*/ 0 w 11123"/>
                  <a:gd name="connsiteY2" fmla="*/ 2886 h 6493"/>
                  <a:gd name="connsiteX3" fmla="*/ 0 w 11123"/>
                  <a:gd name="connsiteY3" fmla="*/ 2886 h 6493"/>
                  <a:gd name="connsiteX4" fmla="*/ 6100 w 11123"/>
                  <a:gd name="connsiteY4" fmla="*/ 6494 h 6493"/>
                  <a:gd name="connsiteX5" fmla="*/ 6100 w 11123"/>
                  <a:gd name="connsiteY5" fmla="*/ 6494 h 6493"/>
                  <a:gd name="connsiteX6" fmla="*/ 11124 w 11123"/>
                  <a:gd name="connsiteY6" fmla="*/ 3608 h 6493"/>
                  <a:gd name="connsiteX7" fmla="*/ 11124 w 11123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493">
                    <a:moveTo>
                      <a:pt x="5024" y="0"/>
                    </a:moveTo>
                    <a:lnTo>
                      <a:pt x="5024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4" y="3608"/>
                    </a:lnTo>
                    <a:cubicBezTo>
                      <a:pt x="11124" y="3608"/>
                      <a:pt x="11124" y="3608"/>
                      <a:pt x="11124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563BE06C-5E44-D94A-814C-690378B1D492}"/>
                  </a:ext>
                </a:extLst>
              </p:cNvPr>
              <p:cNvSpPr/>
              <p:nvPr/>
            </p:nvSpPr>
            <p:spPr>
              <a:xfrm>
                <a:off x="8177862" y="3921441"/>
                <a:ext cx="11123" cy="6493"/>
              </a:xfrm>
              <a:custGeom>
                <a:avLst/>
                <a:gdLst>
                  <a:gd name="connsiteX0" fmla="*/ 5024 w 11123"/>
                  <a:gd name="connsiteY0" fmla="*/ 0 h 6493"/>
                  <a:gd name="connsiteX1" fmla="*/ 5024 w 11123"/>
                  <a:gd name="connsiteY1" fmla="*/ 0 h 6493"/>
                  <a:gd name="connsiteX2" fmla="*/ 0 w 11123"/>
                  <a:gd name="connsiteY2" fmla="*/ 2886 h 6493"/>
                  <a:gd name="connsiteX3" fmla="*/ 0 w 11123"/>
                  <a:gd name="connsiteY3" fmla="*/ 2886 h 6493"/>
                  <a:gd name="connsiteX4" fmla="*/ 6100 w 11123"/>
                  <a:gd name="connsiteY4" fmla="*/ 6494 h 6493"/>
                  <a:gd name="connsiteX5" fmla="*/ 6100 w 11123"/>
                  <a:gd name="connsiteY5" fmla="*/ 6494 h 6493"/>
                  <a:gd name="connsiteX6" fmla="*/ 11124 w 11123"/>
                  <a:gd name="connsiteY6" fmla="*/ 3608 h 6493"/>
                  <a:gd name="connsiteX7" fmla="*/ 11124 w 11123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493">
                    <a:moveTo>
                      <a:pt x="5024" y="0"/>
                    </a:moveTo>
                    <a:lnTo>
                      <a:pt x="5024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4" y="3608"/>
                    </a:lnTo>
                    <a:cubicBezTo>
                      <a:pt x="11124" y="3608"/>
                      <a:pt x="11124" y="3608"/>
                      <a:pt x="11124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6CF641B4-3A1F-874E-A3F5-6FD15A390BBD}"/>
                  </a:ext>
                </a:extLst>
              </p:cNvPr>
              <p:cNvSpPr/>
              <p:nvPr/>
            </p:nvSpPr>
            <p:spPr>
              <a:xfrm>
                <a:off x="8048687" y="3852175"/>
                <a:ext cx="11841" cy="6854"/>
              </a:xfrm>
              <a:custGeom>
                <a:avLst/>
                <a:gdLst>
                  <a:gd name="connsiteX0" fmla="*/ 5023 w 11841"/>
                  <a:gd name="connsiteY0" fmla="*/ 0 h 6854"/>
                  <a:gd name="connsiteX1" fmla="*/ 5023 w 11841"/>
                  <a:gd name="connsiteY1" fmla="*/ 0 h 6854"/>
                  <a:gd name="connsiteX2" fmla="*/ 0 w 11841"/>
                  <a:gd name="connsiteY2" fmla="*/ 2886 h 6854"/>
                  <a:gd name="connsiteX3" fmla="*/ 0 w 11841"/>
                  <a:gd name="connsiteY3" fmla="*/ 2886 h 6854"/>
                  <a:gd name="connsiteX4" fmla="*/ 6818 w 11841"/>
                  <a:gd name="connsiteY4" fmla="*/ 6854 h 6854"/>
                  <a:gd name="connsiteX5" fmla="*/ 6818 w 11841"/>
                  <a:gd name="connsiteY5" fmla="*/ 6854 h 6854"/>
                  <a:gd name="connsiteX6" fmla="*/ 11841 w 11841"/>
                  <a:gd name="connsiteY6" fmla="*/ 3968 h 6854"/>
                  <a:gd name="connsiteX7" fmla="*/ 11841 w 11841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41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818" y="6854"/>
                    </a:lnTo>
                    <a:lnTo>
                      <a:pt x="6818" y="6854"/>
                    </a:lnTo>
                    <a:lnTo>
                      <a:pt x="11841" y="3968"/>
                    </a:lnTo>
                    <a:lnTo>
                      <a:pt x="11841" y="396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310B403B-E872-894D-AB7E-DA2BBA5DEA1E}"/>
                  </a:ext>
                </a:extLst>
              </p:cNvPr>
              <p:cNvSpPr/>
              <p:nvPr/>
            </p:nvSpPr>
            <p:spPr>
              <a:xfrm>
                <a:off x="8058017" y="3857586"/>
                <a:ext cx="13634" cy="7215"/>
              </a:xfrm>
              <a:custGeom>
                <a:avLst/>
                <a:gdLst>
                  <a:gd name="connsiteX0" fmla="*/ 5023 w 13634"/>
                  <a:gd name="connsiteY0" fmla="*/ 0 h 7215"/>
                  <a:gd name="connsiteX1" fmla="*/ 5023 w 13634"/>
                  <a:gd name="connsiteY1" fmla="*/ 0 h 7215"/>
                  <a:gd name="connsiteX2" fmla="*/ 0 w 13634"/>
                  <a:gd name="connsiteY2" fmla="*/ 2886 h 7215"/>
                  <a:gd name="connsiteX3" fmla="*/ 0 w 13634"/>
                  <a:gd name="connsiteY3" fmla="*/ 2886 h 7215"/>
                  <a:gd name="connsiteX4" fmla="*/ 6818 w 13634"/>
                  <a:gd name="connsiteY4" fmla="*/ 7215 h 7215"/>
                  <a:gd name="connsiteX5" fmla="*/ 8612 w 13634"/>
                  <a:gd name="connsiteY5" fmla="*/ 7215 h 7215"/>
                  <a:gd name="connsiteX6" fmla="*/ 13635 w 13634"/>
                  <a:gd name="connsiteY6" fmla="*/ 4329 h 7215"/>
                  <a:gd name="connsiteX7" fmla="*/ 13635 w 13634"/>
                  <a:gd name="connsiteY7" fmla="*/ 4329 h 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34" h="7215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818" y="7215"/>
                    </a:lnTo>
                    <a:lnTo>
                      <a:pt x="8612" y="7215"/>
                    </a:lnTo>
                    <a:lnTo>
                      <a:pt x="13635" y="4329"/>
                    </a:lnTo>
                    <a:cubicBezTo>
                      <a:pt x="13635" y="4329"/>
                      <a:pt x="13635" y="4329"/>
                      <a:pt x="13635" y="4329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54800888-DD33-7B44-B1B8-0D90F065129A}"/>
                  </a:ext>
                </a:extLst>
              </p:cNvPr>
              <p:cNvSpPr/>
              <p:nvPr/>
            </p:nvSpPr>
            <p:spPr>
              <a:xfrm>
                <a:off x="8033617" y="3856504"/>
                <a:ext cx="17223" cy="10101"/>
              </a:xfrm>
              <a:custGeom>
                <a:avLst/>
                <a:gdLst>
                  <a:gd name="connsiteX0" fmla="*/ 12559 w 17223"/>
                  <a:gd name="connsiteY0" fmla="*/ 0 h 10101"/>
                  <a:gd name="connsiteX1" fmla="*/ 12559 w 17223"/>
                  <a:gd name="connsiteY1" fmla="*/ 0 h 10101"/>
                  <a:gd name="connsiteX2" fmla="*/ 0 w 17223"/>
                  <a:gd name="connsiteY2" fmla="*/ 7215 h 10101"/>
                  <a:gd name="connsiteX3" fmla="*/ 0 w 17223"/>
                  <a:gd name="connsiteY3" fmla="*/ 7215 h 10101"/>
                  <a:gd name="connsiteX4" fmla="*/ 4665 w 17223"/>
                  <a:gd name="connsiteY4" fmla="*/ 10101 h 10101"/>
                  <a:gd name="connsiteX5" fmla="*/ 4665 w 17223"/>
                  <a:gd name="connsiteY5" fmla="*/ 10101 h 10101"/>
                  <a:gd name="connsiteX6" fmla="*/ 17223 w 17223"/>
                  <a:gd name="connsiteY6" fmla="*/ 2886 h 10101"/>
                  <a:gd name="connsiteX7" fmla="*/ 17223 w 17223"/>
                  <a:gd name="connsiteY7" fmla="*/ 2886 h 1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23" h="10101">
                    <a:moveTo>
                      <a:pt x="12559" y="0"/>
                    </a:moveTo>
                    <a:lnTo>
                      <a:pt x="12559" y="0"/>
                    </a:lnTo>
                    <a:lnTo>
                      <a:pt x="0" y="7215"/>
                    </a:lnTo>
                    <a:cubicBezTo>
                      <a:pt x="0" y="7215"/>
                      <a:pt x="0" y="7215"/>
                      <a:pt x="0" y="7215"/>
                    </a:cubicBezTo>
                    <a:lnTo>
                      <a:pt x="4665" y="10101"/>
                    </a:lnTo>
                    <a:lnTo>
                      <a:pt x="4665" y="10101"/>
                    </a:lnTo>
                    <a:lnTo>
                      <a:pt x="17223" y="2886"/>
                    </a:lnTo>
                    <a:lnTo>
                      <a:pt x="17223" y="2886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D680251D-C47E-E542-A420-23717951BEBF}"/>
                  </a:ext>
                </a:extLst>
              </p:cNvPr>
              <p:cNvSpPr/>
              <p:nvPr/>
            </p:nvSpPr>
            <p:spPr>
              <a:xfrm>
                <a:off x="8046535" y="3860833"/>
                <a:ext cx="11841" cy="7215"/>
              </a:xfrm>
              <a:custGeom>
                <a:avLst/>
                <a:gdLst>
                  <a:gd name="connsiteX0" fmla="*/ 7176 w 11841"/>
                  <a:gd name="connsiteY0" fmla="*/ 0 h 7215"/>
                  <a:gd name="connsiteX1" fmla="*/ 5023 w 11841"/>
                  <a:gd name="connsiteY1" fmla="*/ 0 h 7215"/>
                  <a:gd name="connsiteX2" fmla="*/ 0 w 11841"/>
                  <a:gd name="connsiteY2" fmla="*/ 3247 h 7215"/>
                  <a:gd name="connsiteX3" fmla="*/ 0 w 11841"/>
                  <a:gd name="connsiteY3" fmla="*/ 3247 h 7215"/>
                  <a:gd name="connsiteX4" fmla="*/ 6818 w 11841"/>
                  <a:gd name="connsiteY4" fmla="*/ 7215 h 7215"/>
                  <a:gd name="connsiteX5" fmla="*/ 6818 w 11841"/>
                  <a:gd name="connsiteY5" fmla="*/ 7215 h 7215"/>
                  <a:gd name="connsiteX6" fmla="*/ 11841 w 11841"/>
                  <a:gd name="connsiteY6" fmla="*/ 4329 h 7215"/>
                  <a:gd name="connsiteX7" fmla="*/ 11841 w 11841"/>
                  <a:gd name="connsiteY7" fmla="*/ 4329 h 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41" h="7215">
                    <a:moveTo>
                      <a:pt x="7176" y="0"/>
                    </a:moveTo>
                    <a:lnTo>
                      <a:pt x="5023" y="0"/>
                    </a:lnTo>
                    <a:lnTo>
                      <a:pt x="0" y="3247"/>
                    </a:lnTo>
                    <a:cubicBezTo>
                      <a:pt x="0" y="3247"/>
                      <a:pt x="0" y="3247"/>
                      <a:pt x="0" y="3247"/>
                    </a:cubicBezTo>
                    <a:lnTo>
                      <a:pt x="6818" y="7215"/>
                    </a:lnTo>
                    <a:lnTo>
                      <a:pt x="6818" y="7215"/>
                    </a:lnTo>
                    <a:lnTo>
                      <a:pt x="11841" y="4329"/>
                    </a:lnTo>
                    <a:cubicBezTo>
                      <a:pt x="11841" y="4329"/>
                      <a:pt x="11841" y="4329"/>
                      <a:pt x="11841" y="4329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8A93D741-53A5-8949-B7D2-221742D29D10}"/>
                  </a:ext>
                </a:extLst>
              </p:cNvPr>
              <p:cNvSpPr/>
              <p:nvPr/>
            </p:nvSpPr>
            <p:spPr>
              <a:xfrm>
                <a:off x="8076675" y="3869130"/>
                <a:ext cx="12917" cy="6783"/>
              </a:xfrm>
              <a:custGeom>
                <a:avLst/>
                <a:gdLst>
                  <a:gd name="connsiteX0" fmla="*/ 5023 w 12917"/>
                  <a:gd name="connsiteY0" fmla="*/ 0 h 6783"/>
                  <a:gd name="connsiteX1" fmla="*/ 5023 w 12917"/>
                  <a:gd name="connsiteY1" fmla="*/ 0 h 6783"/>
                  <a:gd name="connsiteX2" fmla="*/ 0 w 12917"/>
                  <a:gd name="connsiteY2" fmla="*/ 2886 h 6783"/>
                  <a:gd name="connsiteX3" fmla="*/ 0 w 12917"/>
                  <a:gd name="connsiteY3" fmla="*/ 2886 h 6783"/>
                  <a:gd name="connsiteX4" fmla="*/ 6100 w 12917"/>
                  <a:gd name="connsiteY4" fmla="*/ 6494 h 6783"/>
                  <a:gd name="connsiteX5" fmla="*/ 8253 w 12917"/>
                  <a:gd name="connsiteY5" fmla="*/ 6494 h 6783"/>
                  <a:gd name="connsiteX6" fmla="*/ 12917 w 12917"/>
                  <a:gd name="connsiteY6" fmla="*/ 3608 h 6783"/>
                  <a:gd name="connsiteX7" fmla="*/ 12917 w 12917"/>
                  <a:gd name="connsiteY7" fmla="*/ 3608 h 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17" h="678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100" y="6494"/>
                    </a:lnTo>
                    <a:cubicBezTo>
                      <a:pt x="6766" y="6880"/>
                      <a:pt x="7587" y="6880"/>
                      <a:pt x="8253" y="6494"/>
                    </a:cubicBezTo>
                    <a:lnTo>
                      <a:pt x="12917" y="3608"/>
                    </a:lnTo>
                    <a:cubicBezTo>
                      <a:pt x="12917" y="3608"/>
                      <a:pt x="12917" y="3608"/>
                      <a:pt x="12917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29E05F4B-0AAC-AB4D-9F66-4EC8029A6A01}"/>
                  </a:ext>
                </a:extLst>
              </p:cNvPr>
              <p:cNvSpPr/>
              <p:nvPr/>
            </p:nvSpPr>
            <p:spPr>
              <a:xfrm>
                <a:off x="8061964" y="3863719"/>
                <a:ext cx="19017" cy="11904"/>
              </a:xfrm>
              <a:custGeom>
                <a:avLst/>
                <a:gdLst>
                  <a:gd name="connsiteX0" fmla="*/ 10764 w 19017"/>
                  <a:gd name="connsiteY0" fmla="*/ 0 h 11904"/>
                  <a:gd name="connsiteX1" fmla="*/ 10764 w 19017"/>
                  <a:gd name="connsiteY1" fmla="*/ 0 h 11904"/>
                  <a:gd name="connsiteX2" fmla="*/ 3229 w 19017"/>
                  <a:gd name="connsiteY2" fmla="*/ 4329 h 11904"/>
                  <a:gd name="connsiteX3" fmla="*/ 3229 w 19017"/>
                  <a:gd name="connsiteY3" fmla="*/ 4329 h 11904"/>
                  <a:gd name="connsiteX4" fmla="*/ 0 w 19017"/>
                  <a:gd name="connsiteY4" fmla="*/ 4329 h 11904"/>
                  <a:gd name="connsiteX5" fmla="*/ 0 w 19017"/>
                  <a:gd name="connsiteY5" fmla="*/ 4329 h 11904"/>
                  <a:gd name="connsiteX6" fmla="*/ 12200 w 19017"/>
                  <a:gd name="connsiteY6" fmla="*/ 11905 h 11904"/>
                  <a:gd name="connsiteX7" fmla="*/ 12200 w 19017"/>
                  <a:gd name="connsiteY7" fmla="*/ 11905 h 11904"/>
                  <a:gd name="connsiteX8" fmla="*/ 17223 w 19017"/>
                  <a:gd name="connsiteY8" fmla="*/ 9019 h 11904"/>
                  <a:gd name="connsiteX9" fmla="*/ 17223 w 19017"/>
                  <a:gd name="connsiteY9" fmla="*/ 9019 h 11904"/>
                  <a:gd name="connsiteX10" fmla="*/ 12200 w 19017"/>
                  <a:gd name="connsiteY10" fmla="*/ 5772 h 11904"/>
                  <a:gd name="connsiteX11" fmla="*/ 19017 w 19017"/>
                  <a:gd name="connsiteY11" fmla="*/ 1804 h 11904"/>
                  <a:gd name="connsiteX12" fmla="*/ 19017 w 19017"/>
                  <a:gd name="connsiteY12" fmla="*/ 1804 h 1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017" h="11904">
                    <a:moveTo>
                      <a:pt x="10764" y="0"/>
                    </a:moveTo>
                    <a:lnTo>
                      <a:pt x="10764" y="0"/>
                    </a:lnTo>
                    <a:lnTo>
                      <a:pt x="3229" y="4329"/>
                    </a:lnTo>
                    <a:lnTo>
                      <a:pt x="3229" y="4329"/>
                    </a:lnTo>
                    <a:lnTo>
                      <a:pt x="0" y="4329"/>
                    </a:lnTo>
                    <a:cubicBezTo>
                      <a:pt x="0" y="4329"/>
                      <a:pt x="0" y="4329"/>
                      <a:pt x="0" y="4329"/>
                    </a:cubicBezTo>
                    <a:lnTo>
                      <a:pt x="12200" y="11905"/>
                    </a:lnTo>
                    <a:lnTo>
                      <a:pt x="12200" y="11905"/>
                    </a:lnTo>
                    <a:lnTo>
                      <a:pt x="17223" y="9019"/>
                    </a:lnTo>
                    <a:cubicBezTo>
                      <a:pt x="17223" y="9019"/>
                      <a:pt x="17223" y="9019"/>
                      <a:pt x="17223" y="9019"/>
                    </a:cubicBezTo>
                    <a:lnTo>
                      <a:pt x="12200" y="5772"/>
                    </a:lnTo>
                    <a:lnTo>
                      <a:pt x="19017" y="1804"/>
                    </a:lnTo>
                    <a:lnTo>
                      <a:pt x="19017" y="1804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228E19C3-0E61-354E-8B77-258229132166}"/>
                  </a:ext>
                </a:extLst>
              </p:cNvPr>
              <p:cNvSpPr/>
              <p:nvPr/>
            </p:nvSpPr>
            <p:spPr>
              <a:xfrm>
                <a:off x="8085646" y="3874542"/>
                <a:ext cx="12917" cy="6493"/>
              </a:xfrm>
              <a:custGeom>
                <a:avLst/>
                <a:gdLst>
                  <a:gd name="connsiteX0" fmla="*/ 5023 w 12917"/>
                  <a:gd name="connsiteY0" fmla="*/ 0 h 6493"/>
                  <a:gd name="connsiteX1" fmla="*/ 5023 w 12917"/>
                  <a:gd name="connsiteY1" fmla="*/ 0 h 6493"/>
                  <a:gd name="connsiteX2" fmla="*/ 0 w 12917"/>
                  <a:gd name="connsiteY2" fmla="*/ 2886 h 6493"/>
                  <a:gd name="connsiteX3" fmla="*/ 0 w 12917"/>
                  <a:gd name="connsiteY3" fmla="*/ 2886 h 6493"/>
                  <a:gd name="connsiteX4" fmla="*/ 6100 w 12917"/>
                  <a:gd name="connsiteY4" fmla="*/ 6494 h 6493"/>
                  <a:gd name="connsiteX5" fmla="*/ 7894 w 12917"/>
                  <a:gd name="connsiteY5" fmla="*/ 6494 h 6493"/>
                  <a:gd name="connsiteX6" fmla="*/ 12917 w 12917"/>
                  <a:gd name="connsiteY6" fmla="*/ 3608 h 6493"/>
                  <a:gd name="connsiteX7" fmla="*/ 12917 w 12917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17" h="649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494"/>
                    </a:lnTo>
                    <a:lnTo>
                      <a:pt x="7894" y="6494"/>
                    </a:lnTo>
                    <a:lnTo>
                      <a:pt x="12917" y="3608"/>
                    </a:lnTo>
                    <a:cubicBezTo>
                      <a:pt x="12917" y="3608"/>
                      <a:pt x="12917" y="3608"/>
                      <a:pt x="12917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8CC7164B-22D9-3E4D-BC02-7297100B556B}"/>
                  </a:ext>
                </a:extLst>
              </p:cNvPr>
              <p:cNvSpPr/>
              <p:nvPr/>
            </p:nvSpPr>
            <p:spPr>
              <a:xfrm>
                <a:off x="8094616" y="3879953"/>
                <a:ext cx="12917" cy="6493"/>
              </a:xfrm>
              <a:custGeom>
                <a:avLst/>
                <a:gdLst>
                  <a:gd name="connsiteX0" fmla="*/ 5023 w 12917"/>
                  <a:gd name="connsiteY0" fmla="*/ 0 h 6493"/>
                  <a:gd name="connsiteX1" fmla="*/ 5023 w 12917"/>
                  <a:gd name="connsiteY1" fmla="*/ 0 h 6493"/>
                  <a:gd name="connsiteX2" fmla="*/ 0 w 12917"/>
                  <a:gd name="connsiteY2" fmla="*/ 2886 h 6493"/>
                  <a:gd name="connsiteX3" fmla="*/ 0 w 12917"/>
                  <a:gd name="connsiteY3" fmla="*/ 2886 h 6493"/>
                  <a:gd name="connsiteX4" fmla="*/ 6100 w 12917"/>
                  <a:gd name="connsiteY4" fmla="*/ 6494 h 6493"/>
                  <a:gd name="connsiteX5" fmla="*/ 7894 w 12917"/>
                  <a:gd name="connsiteY5" fmla="*/ 6494 h 6493"/>
                  <a:gd name="connsiteX6" fmla="*/ 12917 w 12917"/>
                  <a:gd name="connsiteY6" fmla="*/ 3608 h 6493"/>
                  <a:gd name="connsiteX7" fmla="*/ 12917 w 12917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17" h="649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494"/>
                    </a:lnTo>
                    <a:lnTo>
                      <a:pt x="7894" y="6494"/>
                    </a:lnTo>
                    <a:lnTo>
                      <a:pt x="12917" y="3608"/>
                    </a:lnTo>
                    <a:lnTo>
                      <a:pt x="12917" y="360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28ED1E0-E127-9340-9BCE-D27530730FAA}"/>
                  </a:ext>
                </a:extLst>
              </p:cNvPr>
              <p:cNvSpPr/>
              <p:nvPr/>
            </p:nvSpPr>
            <p:spPr>
              <a:xfrm>
                <a:off x="8101434" y="3885075"/>
                <a:ext cx="13276" cy="6783"/>
              </a:xfrm>
              <a:custGeom>
                <a:avLst/>
                <a:gdLst>
                  <a:gd name="connsiteX0" fmla="*/ 7176 w 13276"/>
                  <a:gd name="connsiteY0" fmla="*/ 290 h 6783"/>
                  <a:gd name="connsiteX1" fmla="*/ 5023 w 13276"/>
                  <a:gd name="connsiteY1" fmla="*/ 290 h 6783"/>
                  <a:gd name="connsiteX2" fmla="*/ 0 w 13276"/>
                  <a:gd name="connsiteY2" fmla="*/ 3176 h 6783"/>
                  <a:gd name="connsiteX3" fmla="*/ 0 w 13276"/>
                  <a:gd name="connsiteY3" fmla="*/ 3176 h 6783"/>
                  <a:gd name="connsiteX4" fmla="*/ 6459 w 13276"/>
                  <a:gd name="connsiteY4" fmla="*/ 6784 h 6783"/>
                  <a:gd name="connsiteX5" fmla="*/ 8253 w 13276"/>
                  <a:gd name="connsiteY5" fmla="*/ 6784 h 6783"/>
                  <a:gd name="connsiteX6" fmla="*/ 13276 w 13276"/>
                  <a:gd name="connsiteY6" fmla="*/ 3898 h 6783"/>
                  <a:gd name="connsiteX7" fmla="*/ 13276 w 13276"/>
                  <a:gd name="connsiteY7" fmla="*/ 3898 h 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76" h="6783">
                    <a:moveTo>
                      <a:pt x="7176" y="290"/>
                    </a:moveTo>
                    <a:cubicBezTo>
                      <a:pt x="6510" y="-97"/>
                      <a:pt x="5689" y="-97"/>
                      <a:pt x="5023" y="290"/>
                    </a:cubicBezTo>
                    <a:lnTo>
                      <a:pt x="0" y="3176"/>
                    </a:lnTo>
                    <a:cubicBezTo>
                      <a:pt x="0" y="3176"/>
                      <a:pt x="0" y="3176"/>
                      <a:pt x="0" y="3176"/>
                    </a:cubicBezTo>
                    <a:lnTo>
                      <a:pt x="6459" y="6784"/>
                    </a:lnTo>
                    <a:lnTo>
                      <a:pt x="8253" y="6784"/>
                    </a:lnTo>
                    <a:lnTo>
                      <a:pt x="13276" y="3898"/>
                    </a:lnTo>
                    <a:lnTo>
                      <a:pt x="13276" y="389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5240C5BE-746B-EC45-AFAC-886BFD6ED370}"/>
                  </a:ext>
                </a:extLst>
              </p:cNvPr>
              <p:cNvSpPr/>
              <p:nvPr/>
            </p:nvSpPr>
            <p:spPr>
              <a:xfrm>
                <a:off x="8112198" y="3890776"/>
                <a:ext cx="12917" cy="6493"/>
              </a:xfrm>
              <a:custGeom>
                <a:avLst/>
                <a:gdLst>
                  <a:gd name="connsiteX0" fmla="*/ 5023 w 12917"/>
                  <a:gd name="connsiteY0" fmla="*/ 0 h 6493"/>
                  <a:gd name="connsiteX1" fmla="*/ 5023 w 12917"/>
                  <a:gd name="connsiteY1" fmla="*/ 0 h 6493"/>
                  <a:gd name="connsiteX2" fmla="*/ 0 w 12917"/>
                  <a:gd name="connsiteY2" fmla="*/ 2886 h 6493"/>
                  <a:gd name="connsiteX3" fmla="*/ 0 w 12917"/>
                  <a:gd name="connsiteY3" fmla="*/ 2886 h 6493"/>
                  <a:gd name="connsiteX4" fmla="*/ 6100 w 12917"/>
                  <a:gd name="connsiteY4" fmla="*/ 6494 h 6493"/>
                  <a:gd name="connsiteX5" fmla="*/ 8253 w 12917"/>
                  <a:gd name="connsiteY5" fmla="*/ 6494 h 6493"/>
                  <a:gd name="connsiteX6" fmla="*/ 12917 w 12917"/>
                  <a:gd name="connsiteY6" fmla="*/ 3608 h 6493"/>
                  <a:gd name="connsiteX7" fmla="*/ 12917 w 12917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17" h="649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100" y="6494"/>
                    </a:lnTo>
                    <a:lnTo>
                      <a:pt x="8253" y="6494"/>
                    </a:lnTo>
                    <a:lnTo>
                      <a:pt x="12917" y="3608"/>
                    </a:lnTo>
                    <a:cubicBezTo>
                      <a:pt x="12917" y="3608"/>
                      <a:pt x="12917" y="3608"/>
                      <a:pt x="12917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939A3742-5961-1740-8F79-BDA872B1EAB0}"/>
                  </a:ext>
                </a:extLst>
              </p:cNvPr>
              <p:cNvSpPr/>
              <p:nvPr/>
            </p:nvSpPr>
            <p:spPr>
              <a:xfrm>
                <a:off x="8121169" y="3896187"/>
                <a:ext cx="11123" cy="6493"/>
              </a:xfrm>
              <a:custGeom>
                <a:avLst/>
                <a:gdLst>
                  <a:gd name="connsiteX0" fmla="*/ 5023 w 11123"/>
                  <a:gd name="connsiteY0" fmla="*/ 0 h 6493"/>
                  <a:gd name="connsiteX1" fmla="*/ 5023 w 11123"/>
                  <a:gd name="connsiteY1" fmla="*/ 0 h 6493"/>
                  <a:gd name="connsiteX2" fmla="*/ 0 w 11123"/>
                  <a:gd name="connsiteY2" fmla="*/ 2886 h 6493"/>
                  <a:gd name="connsiteX3" fmla="*/ 0 w 11123"/>
                  <a:gd name="connsiteY3" fmla="*/ 2886 h 6493"/>
                  <a:gd name="connsiteX4" fmla="*/ 6100 w 11123"/>
                  <a:gd name="connsiteY4" fmla="*/ 6494 h 6493"/>
                  <a:gd name="connsiteX5" fmla="*/ 6100 w 11123"/>
                  <a:gd name="connsiteY5" fmla="*/ 6494 h 6493"/>
                  <a:gd name="connsiteX6" fmla="*/ 11123 w 11123"/>
                  <a:gd name="connsiteY6" fmla="*/ 3608 h 6493"/>
                  <a:gd name="connsiteX7" fmla="*/ 11123 w 11123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49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3" y="3608"/>
                    </a:lnTo>
                    <a:cubicBezTo>
                      <a:pt x="11123" y="3608"/>
                      <a:pt x="11123" y="3608"/>
                      <a:pt x="11123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E264FCB4-6299-1D44-8D7A-1EA743116045}"/>
                  </a:ext>
                </a:extLst>
              </p:cNvPr>
              <p:cNvSpPr/>
              <p:nvPr/>
            </p:nvSpPr>
            <p:spPr>
              <a:xfrm>
                <a:off x="8130139" y="3901238"/>
                <a:ext cx="11123" cy="6493"/>
              </a:xfrm>
              <a:custGeom>
                <a:avLst/>
                <a:gdLst>
                  <a:gd name="connsiteX0" fmla="*/ 5023 w 11123"/>
                  <a:gd name="connsiteY0" fmla="*/ 0 h 6493"/>
                  <a:gd name="connsiteX1" fmla="*/ 5023 w 11123"/>
                  <a:gd name="connsiteY1" fmla="*/ 0 h 6493"/>
                  <a:gd name="connsiteX2" fmla="*/ 0 w 11123"/>
                  <a:gd name="connsiteY2" fmla="*/ 2886 h 6493"/>
                  <a:gd name="connsiteX3" fmla="*/ 0 w 11123"/>
                  <a:gd name="connsiteY3" fmla="*/ 2886 h 6493"/>
                  <a:gd name="connsiteX4" fmla="*/ 6100 w 11123"/>
                  <a:gd name="connsiteY4" fmla="*/ 6494 h 6493"/>
                  <a:gd name="connsiteX5" fmla="*/ 6100 w 11123"/>
                  <a:gd name="connsiteY5" fmla="*/ 6494 h 6493"/>
                  <a:gd name="connsiteX6" fmla="*/ 11123 w 11123"/>
                  <a:gd name="connsiteY6" fmla="*/ 3608 h 6493"/>
                  <a:gd name="connsiteX7" fmla="*/ 11123 w 11123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49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3" y="3608"/>
                    </a:lnTo>
                    <a:cubicBezTo>
                      <a:pt x="11123" y="3608"/>
                      <a:pt x="11123" y="3608"/>
                      <a:pt x="11123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23BF815B-FDC6-B74C-A5C5-6C7B18EA2E5E}"/>
                  </a:ext>
                </a:extLst>
              </p:cNvPr>
              <p:cNvSpPr/>
              <p:nvPr/>
            </p:nvSpPr>
            <p:spPr>
              <a:xfrm>
                <a:off x="8137316" y="3906720"/>
                <a:ext cx="11482" cy="6783"/>
              </a:xfrm>
              <a:custGeom>
                <a:avLst/>
                <a:gdLst>
                  <a:gd name="connsiteX0" fmla="*/ 6818 w 11482"/>
                  <a:gd name="connsiteY0" fmla="*/ 290 h 6783"/>
                  <a:gd name="connsiteX1" fmla="*/ 4665 w 11482"/>
                  <a:gd name="connsiteY1" fmla="*/ 290 h 6783"/>
                  <a:gd name="connsiteX2" fmla="*/ 0 w 11482"/>
                  <a:gd name="connsiteY2" fmla="*/ 3176 h 6783"/>
                  <a:gd name="connsiteX3" fmla="*/ 0 w 11482"/>
                  <a:gd name="connsiteY3" fmla="*/ 3176 h 6783"/>
                  <a:gd name="connsiteX4" fmla="*/ 6459 w 11482"/>
                  <a:gd name="connsiteY4" fmla="*/ 6784 h 6783"/>
                  <a:gd name="connsiteX5" fmla="*/ 6459 w 11482"/>
                  <a:gd name="connsiteY5" fmla="*/ 6784 h 6783"/>
                  <a:gd name="connsiteX6" fmla="*/ 11482 w 11482"/>
                  <a:gd name="connsiteY6" fmla="*/ 3898 h 6783"/>
                  <a:gd name="connsiteX7" fmla="*/ 11482 w 11482"/>
                  <a:gd name="connsiteY7" fmla="*/ 3898 h 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82" h="6783">
                    <a:moveTo>
                      <a:pt x="6818" y="290"/>
                    </a:moveTo>
                    <a:cubicBezTo>
                      <a:pt x="6152" y="-97"/>
                      <a:pt x="5331" y="-97"/>
                      <a:pt x="4665" y="290"/>
                    </a:cubicBezTo>
                    <a:lnTo>
                      <a:pt x="0" y="3176"/>
                    </a:lnTo>
                    <a:cubicBezTo>
                      <a:pt x="0" y="3176"/>
                      <a:pt x="0" y="3176"/>
                      <a:pt x="0" y="3176"/>
                    </a:cubicBezTo>
                    <a:lnTo>
                      <a:pt x="6459" y="6784"/>
                    </a:lnTo>
                    <a:lnTo>
                      <a:pt x="6459" y="6784"/>
                    </a:lnTo>
                    <a:lnTo>
                      <a:pt x="11482" y="3898"/>
                    </a:lnTo>
                    <a:lnTo>
                      <a:pt x="11482" y="389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225543FE-9BC1-8548-B5EC-2EE977E6A163}"/>
                  </a:ext>
                </a:extLst>
              </p:cNvPr>
              <p:cNvSpPr/>
              <p:nvPr/>
            </p:nvSpPr>
            <p:spPr>
              <a:xfrm>
                <a:off x="8147721" y="3912061"/>
                <a:ext cx="11482" cy="6783"/>
              </a:xfrm>
              <a:custGeom>
                <a:avLst/>
                <a:gdLst>
                  <a:gd name="connsiteX0" fmla="*/ 5023 w 11482"/>
                  <a:gd name="connsiteY0" fmla="*/ 0 h 6783"/>
                  <a:gd name="connsiteX1" fmla="*/ 5023 w 11482"/>
                  <a:gd name="connsiteY1" fmla="*/ 0 h 6783"/>
                  <a:gd name="connsiteX2" fmla="*/ 0 w 11482"/>
                  <a:gd name="connsiteY2" fmla="*/ 2886 h 6783"/>
                  <a:gd name="connsiteX3" fmla="*/ 0 w 11482"/>
                  <a:gd name="connsiteY3" fmla="*/ 2886 h 6783"/>
                  <a:gd name="connsiteX4" fmla="*/ 6100 w 11482"/>
                  <a:gd name="connsiteY4" fmla="*/ 6494 h 6783"/>
                  <a:gd name="connsiteX5" fmla="*/ 8253 w 11482"/>
                  <a:gd name="connsiteY5" fmla="*/ 6494 h 6783"/>
                  <a:gd name="connsiteX6" fmla="*/ 11482 w 11482"/>
                  <a:gd name="connsiteY6" fmla="*/ 3968 h 6783"/>
                  <a:gd name="connsiteX7" fmla="*/ 11482 w 11482"/>
                  <a:gd name="connsiteY7" fmla="*/ 3968 h 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82" h="678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494"/>
                    </a:lnTo>
                    <a:cubicBezTo>
                      <a:pt x="6766" y="6880"/>
                      <a:pt x="7587" y="6880"/>
                      <a:pt x="8253" y="6494"/>
                    </a:cubicBezTo>
                    <a:lnTo>
                      <a:pt x="11482" y="3968"/>
                    </a:lnTo>
                    <a:lnTo>
                      <a:pt x="11482" y="396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D3500139-BB92-AB4B-A11A-1504B9D17974}"/>
                  </a:ext>
                </a:extLst>
              </p:cNvPr>
              <p:cNvSpPr/>
              <p:nvPr/>
            </p:nvSpPr>
            <p:spPr>
              <a:xfrm>
                <a:off x="8156692" y="3917833"/>
                <a:ext cx="11123" cy="6493"/>
              </a:xfrm>
              <a:custGeom>
                <a:avLst/>
                <a:gdLst>
                  <a:gd name="connsiteX0" fmla="*/ 5023 w 11123"/>
                  <a:gd name="connsiteY0" fmla="*/ 0 h 6493"/>
                  <a:gd name="connsiteX1" fmla="*/ 5023 w 11123"/>
                  <a:gd name="connsiteY1" fmla="*/ 0 h 6493"/>
                  <a:gd name="connsiteX2" fmla="*/ 0 w 11123"/>
                  <a:gd name="connsiteY2" fmla="*/ 2886 h 6493"/>
                  <a:gd name="connsiteX3" fmla="*/ 0 w 11123"/>
                  <a:gd name="connsiteY3" fmla="*/ 2886 h 6493"/>
                  <a:gd name="connsiteX4" fmla="*/ 6100 w 11123"/>
                  <a:gd name="connsiteY4" fmla="*/ 6494 h 6493"/>
                  <a:gd name="connsiteX5" fmla="*/ 6100 w 11123"/>
                  <a:gd name="connsiteY5" fmla="*/ 6494 h 6493"/>
                  <a:gd name="connsiteX6" fmla="*/ 11123 w 11123"/>
                  <a:gd name="connsiteY6" fmla="*/ 3608 h 6493"/>
                  <a:gd name="connsiteX7" fmla="*/ 11123 w 11123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49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3" y="3608"/>
                    </a:lnTo>
                    <a:cubicBezTo>
                      <a:pt x="11123" y="3608"/>
                      <a:pt x="11123" y="3608"/>
                      <a:pt x="11123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F8C3E223-A3DC-C548-9361-35FA9AF3FC56}"/>
                  </a:ext>
                </a:extLst>
              </p:cNvPr>
              <p:cNvSpPr/>
              <p:nvPr/>
            </p:nvSpPr>
            <p:spPr>
              <a:xfrm>
                <a:off x="8165662" y="3923245"/>
                <a:ext cx="18658" cy="11183"/>
              </a:xfrm>
              <a:custGeom>
                <a:avLst/>
                <a:gdLst>
                  <a:gd name="connsiteX0" fmla="*/ 5023 w 18658"/>
                  <a:gd name="connsiteY0" fmla="*/ 0 h 11183"/>
                  <a:gd name="connsiteX1" fmla="*/ 5023 w 18658"/>
                  <a:gd name="connsiteY1" fmla="*/ 0 h 11183"/>
                  <a:gd name="connsiteX2" fmla="*/ 0 w 18658"/>
                  <a:gd name="connsiteY2" fmla="*/ 2886 h 11183"/>
                  <a:gd name="connsiteX3" fmla="*/ 0 w 18658"/>
                  <a:gd name="connsiteY3" fmla="*/ 2886 h 11183"/>
                  <a:gd name="connsiteX4" fmla="*/ 13635 w 18658"/>
                  <a:gd name="connsiteY4" fmla="*/ 11184 h 11183"/>
                  <a:gd name="connsiteX5" fmla="*/ 13635 w 18658"/>
                  <a:gd name="connsiteY5" fmla="*/ 11184 h 11183"/>
                  <a:gd name="connsiteX6" fmla="*/ 18658 w 18658"/>
                  <a:gd name="connsiteY6" fmla="*/ 8298 h 11183"/>
                  <a:gd name="connsiteX7" fmla="*/ 18658 w 18658"/>
                  <a:gd name="connsiteY7" fmla="*/ 8298 h 11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658" h="1118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13635" y="11184"/>
                    </a:lnTo>
                    <a:lnTo>
                      <a:pt x="13635" y="11184"/>
                    </a:lnTo>
                    <a:lnTo>
                      <a:pt x="18658" y="8298"/>
                    </a:lnTo>
                    <a:cubicBezTo>
                      <a:pt x="18658" y="8298"/>
                      <a:pt x="18658" y="8298"/>
                      <a:pt x="18658" y="829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FE94857-C807-F340-BA7E-FD8318070582}"/>
                  </a:ext>
                </a:extLst>
              </p:cNvPr>
              <p:cNvSpPr/>
              <p:nvPr/>
            </p:nvSpPr>
            <p:spPr>
              <a:xfrm>
                <a:off x="8075240" y="3877067"/>
                <a:ext cx="11482" cy="6854"/>
              </a:xfrm>
              <a:custGeom>
                <a:avLst/>
                <a:gdLst>
                  <a:gd name="connsiteX0" fmla="*/ 5023 w 11482"/>
                  <a:gd name="connsiteY0" fmla="*/ 0 h 6854"/>
                  <a:gd name="connsiteX1" fmla="*/ 5023 w 11482"/>
                  <a:gd name="connsiteY1" fmla="*/ 0 h 6854"/>
                  <a:gd name="connsiteX2" fmla="*/ 0 w 11482"/>
                  <a:gd name="connsiteY2" fmla="*/ 2886 h 6854"/>
                  <a:gd name="connsiteX3" fmla="*/ 0 w 11482"/>
                  <a:gd name="connsiteY3" fmla="*/ 2886 h 6854"/>
                  <a:gd name="connsiteX4" fmla="*/ 6458 w 11482"/>
                  <a:gd name="connsiteY4" fmla="*/ 6855 h 6854"/>
                  <a:gd name="connsiteX5" fmla="*/ 6458 w 11482"/>
                  <a:gd name="connsiteY5" fmla="*/ 6855 h 6854"/>
                  <a:gd name="connsiteX6" fmla="*/ 11482 w 11482"/>
                  <a:gd name="connsiteY6" fmla="*/ 3968 h 6854"/>
                  <a:gd name="connsiteX7" fmla="*/ 11482 w 11482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82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458" y="6855"/>
                    </a:lnTo>
                    <a:lnTo>
                      <a:pt x="6458" y="6855"/>
                    </a:lnTo>
                    <a:lnTo>
                      <a:pt x="11482" y="3968"/>
                    </a:lnTo>
                    <a:cubicBezTo>
                      <a:pt x="11482" y="3968"/>
                      <a:pt x="11482" y="3968"/>
                      <a:pt x="11482" y="396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E5F25F25-5BDF-B74F-B14E-959EBD946BA7}"/>
                  </a:ext>
                </a:extLst>
              </p:cNvPr>
              <p:cNvSpPr/>
              <p:nvPr/>
            </p:nvSpPr>
            <p:spPr>
              <a:xfrm>
                <a:off x="8082416" y="3882479"/>
                <a:ext cx="13276" cy="6854"/>
              </a:xfrm>
              <a:custGeom>
                <a:avLst/>
                <a:gdLst>
                  <a:gd name="connsiteX0" fmla="*/ 5023 w 13276"/>
                  <a:gd name="connsiteY0" fmla="*/ 0 h 6854"/>
                  <a:gd name="connsiteX1" fmla="*/ 5023 w 13276"/>
                  <a:gd name="connsiteY1" fmla="*/ 0 h 6854"/>
                  <a:gd name="connsiteX2" fmla="*/ 0 w 13276"/>
                  <a:gd name="connsiteY2" fmla="*/ 2886 h 6854"/>
                  <a:gd name="connsiteX3" fmla="*/ 0 w 13276"/>
                  <a:gd name="connsiteY3" fmla="*/ 2886 h 6854"/>
                  <a:gd name="connsiteX4" fmla="*/ 6100 w 13276"/>
                  <a:gd name="connsiteY4" fmla="*/ 6855 h 6854"/>
                  <a:gd name="connsiteX5" fmla="*/ 8253 w 13276"/>
                  <a:gd name="connsiteY5" fmla="*/ 6855 h 6854"/>
                  <a:gd name="connsiteX6" fmla="*/ 13276 w 13276"/>
                  <a:gd name="connsiteY6" fmla="*/ 3968 h 6854"/>
                  <a:gd name="connsiteX7" fmla="*/ 13276 w 13276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76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100" y="6855"/>
                    </a:lnTo>
                    <a:lnTo>
                      <a:pt x="8253" y="6855"/>
                    </a:lnTo>
                    <a:lnTo>
                      <a:pt x="13276" y="3968"/>
                    </a:lnTo>
                    <a:cubicBezTo>
                      <a:pt x="13276" y="3968"/>
                      <a:pt x="13276" y="3968"/>
                      <a:pt x="13276" y="396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4A905BBA-368A-D544-95FA-B709AF788129}"/>
                  </a:ext>
                </a:extLst>
              </p:cNvPr>
              <p:cNvSpPr/>
              <p:nvPr/>
            </p:nvSpPr>
            <p:spPr>
              <a:xfrm>
                <a:off x="8091028" y="3887890"/>
                <a:ext cx="11123" cy="6854"/>
              </a:xfrm>
              <a:custGeom>
                <a:avLst/>
                <a:gdLst>
                  <a:gd name="connsiteX0" fmla="*/ 6818 w 11123"/>
                  <a:gd name="connsiteY0" fmla="*/ 0 h 6854"/>
                  <a:gd name="connsiteX1" fmla="*/ 5023 w 11123"/>
                  <a:gd name="connsiteY1" fmla="*/ 0 h 6854"/>
                  <a:gd name="connsiteX2" fmla="*/ 0 w 11123"/>
                  <a:gd name="connsiteY2" fmla="*/ 2886 h 6854"/>
                  <a:gd name="connsiteX3" fmla="*/ 0 w 11123"/>
                  <a:gd name="connsiteY3" fmla="*/ 2886 h 6854"/>
                  <a:gd name="connsiteX4" fmla="*/ 6100 w 11123"/>
                  <a:gd name="connsiteY4" fmla="*/ 6855 h 6854"/>
                  <a:gd name="connsiteX5" fmla="*/ 6100 w 11123"/>
                  <a:gd name="connsiteY5" fmla="*/ 6855 h 6854"/>
                  <a:gd name="connsiteX6" fmla="*/ 11124 w 11123"/>
                  <a:gd name="connsiteY6" fmla="*/ 3968 h 6854"/>
                  <a:gd name="connsiteX7" fmla="*/ 11124 w 11123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854">
                    <a:moveTo>
                      <a:pt x="6818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100" y="6855"/>
                    </a:lnTo>
                    <a:lnTo>
                      <a:pt x="6100" y="6855"/>
                    </a:lnTo>
                    <a:lnTo>
                      <a:pt x="11124" y="3968"/>
                    </a:lnTo>
                    <a:cubicBezTo>
                      <a:pt x="11124" y="3968"/>
                      <a:pt x="11124" y="3968"/>
                      <a:pt x="11124" y="396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6DDA4876-C566-3B46-87DB-66FD0EB9260B}"/>
                  </a:ext>
                </a:extLst>
              </p:cNvPr>
              <p:cNvSpPr/>
              <p:nvPr/>
            </p:nvSpPr>
            <p:spPr>
              <a:xfrm>
                <a:off x="8099998" y="3893302"/>
                <a:ext cx="11123" cy="6854"/>
              </a:xfrm>
              <a:custGeom>
                <a:avLst/>
                <a:gdLst>
                  <a:gd name="connsiteX0" fmla="*/ 6818 w 11123"/>
                  <a:gd name="connsiteY0" fmla="*/ 0 h 6854"/>
                  <a:gd name="connsiteX1" fmla="*/ 5023 w 11123"/>
                  <a:gd name="connsiteY1" fmla="*/ 0 h 6854"/>
                  <a:gd name="connsiteX2" fmla="*/ 0 w 11123"/>
                  <a:gd name="connsiteY2" fmla="*/ 2886 h 6854"/>
                  <a:gd name="connsiteX3" fmla="*/ 0 w 11123"/>
                  <a:gd name="connsiteY3" fmla="*/ 2886 h 6854"/>
                  <a:gd name="connsiteX4" fmla="*/ 6100 w 11123"/>
                  <a:gd name="connsiteY4" fmla="*/ 6854 h 6854"/>
                  <a:gd name="connsiteX5" fmla="*/ 6100 w 11123"/>
                  <a:gd name="connsiteY5" fmla="*/ 6854 h 6854"/>
                  <a:gd name="connsiteX6" fmla="*/ 11124 w 11123"/>
                  <a:gd name="connsiteY6" fmla="*/ 3968 h 6854"/>
                  <a:gd name="connsiteX7" fmla="*/ 11124 w 11123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854">
                    <a:moveTo>
                      <a:pt x="6818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854"/>
                    </a:lnTo>
                    <a:lnTo>
                      <a:pt x="6100" y="6854"/>
                    </a:lnTo>
                    <a:lnTo>
                      <a:pt x="11124" y="3968"/>
                    </a:lnTo>
                    <a:lnTo>
                      <a:pt x="11124" y="396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7B4ED869-9CD1-D840-8AE1-F958D6D07E01}"/>
                  </a:ext>
                </a:extLst>
              </p:cNvPr>
              <p:cNvSpPr/>
              <p:nvPr/>
            </p:nvSpPr>
            <p:spPr>
              <a:xfrm>
                <a:off x="8108969" y="3898713"/>
                <a:ext cx="11482" cy="6854"/>
              </a:xfrm>
              <a:custGeom>
                <a:avLst/>
                <a:gdLst>
                  <a:gd name="connsiteX0" fmla="*/ 6818 w 11482"/>
                  <a:gd name="connsiteY0" fmla="*/ 0 h 6854"/>
                  <a:gd name="connsiteX1" fmla="*/ 4665 w 11482"/>
                  <a:gd name="connsiteY1" fmla="*/ 0 h 6854"/>
                  <a:gd name="connsiteX2" fmla="*/ 0 w 11482"/>
                  <a:gd name="connsiteY2" fmla="*/ 2886 h 6854"/>
                  <a:gd name="connsiteX3" fmla="*/ 0 w 11482"/>
                  <a:gd name="connsiteY3" fmla="*/ 2886 h 6854"/>
                  <a:gd name="connsiteX4" fmla="*/ 6459 w 11482"/>
                  <a:gd name="connsiteY4" fmla="*/ 6855 h 6854"/>
                  <a:gd name="connsiteX5" fmla="*/ 6459 w 11482"/>
                  <a:gd name="connsiteY5" fmla="*/ 6855 h 6854"/>
                  <a:gd name="connsiteX6" fmla="*/ 11482 w 11482"/>
                  <a:gd name="connsiteY6" fmla="*/ 3968 h 6854"/>
                  <a:gd name="connsiteX7" fmla="*/ 11482 w 11482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82" h="6854">
                    <a:moveTo>
                      <a:pt x="6818" y="0"/>
                    </a:moveTo>
                    <a:lnTo>
                      <a:pt x="4665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459" y="6855"/>
                    </a:lnTo>
                    <a:lnTo>
                      <a:pt x="6459" y="6855"/>
                    </a:lnTo>
                    <a:lnTo>
                      <a:pt x="11482" y="3968"/>
                    </a:lnTo>
                    <a:lnTo>
                      <a:pt x="11482" y="396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60B86482-C100-F645-8C28-861D99DB56A3}"/>
                  </a:ext>
                </a:extLst>
              </p:cNvPr>
              <p:cNvSpPr/>
              <p:nvPr/>
            </p:nvSpPr>
            <p:spPr>
              <a:xfrm>
                <a:off x="8118298" y="3904124"/>
                <a:ext cx="11482" cy="6854"/>
              </a:xfrm>
              <a:custGeom>
                <a:avLst/>
                <a:gdLst>
                  <a:gd name="connsiteX0" fmla="*/ 5023 w 11482"/>
                  <a:gd name="connsiteY0" fmla="*/ 0 h 6854"/>
                  <a:gd name="connsiteX1" fmla="*/ 5023 w 11482"/>
                  <a:gd name="connsiteY1" fmla="*/ 0 h 6854"/>
                  <a:gd name="connsiteX2" fmla="*/ 0 w 11482"/>
                  <a:gd name="connsiteY2" fmla="*/ 2886 h 6854"/>
                  <a:gd name="connsiteX3" fmla="*/ 0 w 11482"/>
                  <a:gd name="connsiteY3" fmla="*/ 2886 h 6854"/>
                  <a:gd name="connsiteX4" fmla="*/ 6459 w 11482"/>
                  <a:gd name="connsiteY4" fmla="*/ 6855 h 6854"/>
                  <a:gd name="connsiteX5" fmla="*/ 6459 w 11482"/>
                  <a:gd name="connsiteY5" fmla="*/ 6855 h 6854"/>
                  <a:gd name="connsiteX6" fmla="*/ 11482 w 11482"/>
                  <a:gd name="connsiteY6" fmla="*/ 3968 h 6854"/>
                  <a:gd name="connsiteX7" fmla="*/ 11482 w 11482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82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459" y="6855"/>
                    </a:lnTo>
                    <a:lnTo>
                      <a:pt x="6459" y="6855"/>
                    </a:lnTo>
                    <a:lnTo>
                      <a:pt x="11482" y="3968"/>
                    </a:lnTo>
                    <a:lnTo>
                      <a:pt x="11482" y="396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9C5C3A28-F149-2C42-BDFB-7A1401A1926E}"/>
                  </a:ext>
                </a:extLst>
              </p:cNvPr>
              <p:cNvSpPr/>
              <p:nvPr/>
            </p:nvSpPr>
            <p:spPr>
              <a:xfrm>
                <a:off x="8128345" y="3909536"/>
                <a:ext cx="11123" cy="6854"/>
              </a:xfrm>
              <a:custGeom>
                <a:avLst/>
                <a:gdLst>
                  <a:gd name="connsiteX0" fmla="*/ 5023 w 11123"/>
                  <a:gd name="connsiteY0" fmla="*/ 0 h 6854"/>
                  <a:gd name="connsiteX1" fmla="*/ 5023 w 11123"/>
                  <a:gd name="connsiteY1" fmla="*/ 0 h 6854"/>
                  <a:gd name="connsiteX2" fmla="*/ 0 w 11123"/>
                  <a:gd name="connsiteY2" fmla="*/ 2886 h 6854"/>
                  <a:gd name="connsiteX3" fmla="*/ 0 w 11123"/>
                  <a:gd name="connsiteY3" fmla="*/ 2886 h 6854"/>
                  <a:gd name="connsiteX4" fmla="*/ 6100 w 11123"/>
                  <a:gd name="connsiteY4" fmla="*/ 6855 h 6854"/>
                  <a:gd name="connsiteX5" fmla="*/ 6100 w 11123"/>
                  <a:gd name="connsiteY5" fmla="*/ 6855 h 6854"/>
                  <a:gd name="connsiteX6" fmla="*/ 11123 w 11123"/>
                  <a:gd name="connsiteY6" fmla="*/ 3968 h 6854"/>
                  <a:gd name="connsiteX7" fmla="*/ 11123 w 11123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100" y="6855"/>
                    </a:lnTo>
                    <a:lnTo>
                      <a:pt x="6100" y="6855"/>
                    </a:lnTo>
                    <a:lnTo>
                      <a:pt x="11123" y="3968"/>
                    </a:lnTo>
                    <a:lnTo>
                      <a:pt x="11123" y="396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DC81A519-AAC4-9D47-A5A3-329D0571F00E}"/>
                  </a:ext>
                </a:extLst>
              </p:cNvPr>
              <p:cNvSpPr/>
              <p:nvPr/>
            </p:nvSpPr>
            <p:spPr>
              <a:xfrm>
                <a:off x="8137316" y="3916030"/>
                <a:ext cx="11123" cy="6854"/>
              </a:xfrm>
              <a:custGeom>
                <a:avLst/>
                <a:gdLst>
                  <a:gd name="connsiteX0" fmla="*/ 5023 w 11123"/>
                  <a:gd name="connsiteY0" fmla="*/ 0 h 6854"/>
                  <a:gd name="connsiteX1" fmla="*/ 5023 w 11123"/>
                  <a:gd name="connsiteY1" fmla="*/ 0 h 6854"/>
                  <a:gd name="connsiteX2" fmla="*/ 0 w 11123"/>
                  <a:gd name="connsiteY2" fmla="*/ 2886 h 6854"/>
                  <a:gd name="connsiteX3" fmla="*/ 0 w 11123"/>
                  <a:gd name="connsiteY3" fmla="*/ 2886 h 6854"/>
                  <a:gd name="connsiteX4" fmla="*/ 6100 w 11123"/>
                  <a:gd name="connsiteY4" fmla="*/ 6855 h 6854"/>
                  <a:gd name="connsiteX5" fmla="*/ 6100 w 11123"/>
                  <a:gd name="connsiteY5" fmla="*/ 6855 h 6854"/>
                  <a:gd name="connsiteX6" fmla="*/ 11123 w 11123"/>
                  <a:gd name="connsiteY6" fmla="*/ 3608 h 6854"/>
                  <a:gd name="connsiteX7" fmla="*/ 11123 w 11123"/>
                  <a:gd name="connsiteY7" fmla="*/ 360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855"/>
                    </a:lnTo>
                    <a:lnTo>
                      <a:pt x="6100" y="6855"/>
                    </a:lnTo>
                    <a:lnTo>
                      <a:pt x="11123" y="3608"/>
                    </a:lnTo>
                    <a:cubicBezTo>
                      <a:pt x="11123" y="3608"/>
                      <a:pt x="11123" y="3608"/>
                      <a:pt x="11123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80D0970-B5DD-784A-BDF8-E4E304E14D80}"/>
                  </a:ext>
                </a:extLst>
              </p:cNvPr>
              <p:cNvSpPr/>
              <p:nvPr/>
            </p:nvSpPr>
            <p:spPr>
              <a:xfrm>
                <a:off x="8146286" y="3920359"/>
                <a:ext cx="11482" cy="6854"/>
              </a:xfrm>
              <a:custGeom>
                <a:avLst/>
                <a:gdLst>
                  <a:gd name="connsiteX0" fmla="*/ 5023 w 11482"/>
                  <a:gd name="connsiteY0" fmla="*/ 0 h 6854"/>
                  <a:gd name="connsiteX1" fmla="*/ 5023 w 11482"/>
                  <a:gd name="connsiteY1" fmla="*/ 0 h 6854"/>
                  <a:gd name="connsiteX2" fmla="*/ 0 w 11482"/>
                  <a:gd name="connsiteY2" fmla="*/ 2886 h 6854"/>
                  <a:gd name="connsiteX3" fmla="*/ 0 w 11482"/>
                  <a:gd name="connsiteY3" fmla="*/ 2886 h 6854"/>
                  <a:gd name="connsiteX4" fmla="*/ 6459 w 11482"/>
                  <a:gd name="connsiteY4" fmla="*/ 6854 h 6854"/>
                  <a:gd name="connsiteX5" fmla="*/ 6459 w 11482"/>
                  <a:gd name="connsiteY5" fmla="*/ 6854 h 6854"/>
                  <a:gd name="connsiteX6" fmla="*/ 11482 w 11482"/>
                  <a:gd name="connsiteY6" fmla="*/ 3968 h 6854"/>
                  <a:gd name="connsiteX7" fmla="*/ 11482 w 11482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82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459" y="6854"/>
                    </a:lnTo>
                    <a:lnTo>
                      <a:pt x="6459" y="6854"/>
                    </a:lnTo>
                    <a:lnTo>
                      <a:pt x="11482" y="3968"/>
                    </a:lnTo>
                    <a:lnTo>
                      <a:pt x="11482" y="396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6349E76C-8F37-CA44-A928-214E9D1B9306}"/>
                  </a:ext>
                </a:extLst>
              </p:cNvPr>
              <p:cNvSpPr/>
              <p:nvPr/>
            </p:nvSpPr>
            <p:spPr>
              <a:xfrm>
                <a:off x="8154180" y="3925770"/>
                <a:ext cx="13276" cy="6854"/>
              </a:xfrm>
              <a:custGeom>
                <a:avLst/>
                <a:gdLst>
                  <a:gd name="connsiteX0" fmla="*/ 5023 w 13276"/>
                  <a:gd name="connsiteY0" fmla="*/ 0 h 6854"/>
                  <a:gd name="connsiteX1" fmla="*/ 5023 w 13276"/>
                  <a:gd name="connsiteY1" fmla="*/ 0 h 6854"/>
                  <a:gd name="connsiteX2" fmla="*/ 0 w 13276"/>
                  <a:gd name="connsiteY2" fmla="*/ 2886 h 6854"/>
                  <a:gd name="connsiteX3" fmla="*/ 0 w 13276"/>
                  <a:gd name="connsiteY3" fmla="*/ 2886 h 6854"/>
                  <a:gd name="connsiteX4" fmla="*/ 6100 w 13276"/>
                  <a:gd name="connsiteY4" fmla="*/ 6855 h 6854"/>
                  <a:gd name="connsiteX5" fmla="*/ 8253 w 13276"/>
                  <a:gd name="connsiteY5" fmla="*/ 6855 h 6854"/>
                  <a:gd name="connsiteX6" fmla="*/ 13276 w 13276"/>
                  <a:gd name="connsiteY6" fmla="*/ 3968 h 6854"/>
                  <a:gd name="connsiteX7" fmla="*/ 13276 w 13276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76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100" y="6855"/>
                    </a:lnTo>
                    <a:lnTo>
                      <a:pt x="8253" y="6855"/>
                    </a:lnTo>
                    <a:lnTo>
                      <a:pt x="13276" y="3968"/>
                    </a:lnTo>
                    <a:cubicBezTo>
                      <a:pt x="13276" y="3968"/>
                      <a:pt x="13276" y="3968"/>
                      <a:pt x="13276" y="396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761AF06C-A4A4-8E4E-B842-CB752D9B78D3}"/>
                  </a:ext>
                </a:extLst>
              </p:cNvPr>
              <p:cNvSpPr/>
              <p:nvPr/>
            </p:nvSpPr>
            <p:spPr>
              <a:xfrm>
                <a:off x="8163868" y="3931181"/>
                <a:ext cx="14352" cy="7866"/>
              </a:xfrm>
              <a:custGeom>
                <a:avLst/>
                <a:gdLst>
                  <a:gd name="connsiteX0" fmla="*/ 5023 w 14352"/>
                  <a:gd name="connsiteY0" fmla="*/ 0 h 7866"/>
                  <a:gd name="connsiteX1" fmla="*/ 5023 w 14352"/>
                  <a:gd name="connsiteY1" fmla="*/ 0 h 7866"/>
                  <a:gd name="connsiteX2" fmla="*/ 0 w 14352"/>
                  <a:gd name="connsiteY2" fmla="*/ 2886 h 7866"/>
                  <a:gd name="connsiteX3" fmla="*/ 0 w 14352"/>
                  <a:gd name="connsiteY3" fmla="*/ 2886 h 7866"/>
                  <a:gd name="connsiteX4" fmla="*/ 7535 w 14352"/>
                  <a:gd name="connsiteY4" fmla="*/ 7576 h 7866"/>
                  <a:gd name="connsiteX5" fmla="*/ 9688 w 14352"/>
                  <a:gd name="connsiteY5" fmla="*/ 7576 h 7866"/>
                  <a:gd name="connsiteX6" fmla="*/ 14353 w 14352"/>
                  <a:gd name="connsiteY6" fmla="*/ 4690 h 7866"/>
                  <a:gd name="connsiteX7" fmla="*/ 14353 w 14352"/>
                  <a:gd name="connsiteY7" fmla="*/ 4690 h 7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52" h="7866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7535" y="7576"/>
                    </a:lnTo>
                    <a:cubicBezTo>
                      <a:pt x="8201" y="7963"/>
                      <a:pt x="9022" y="7963"/>
                      <a:pt x="9688" y="7576"/>
                    </a:cubicBezTo>
                    <a:lnTo>
                      <a:pt x="14353" y="4690"/>
                    </a:lnTo>
                    <a:cubicBezTo>
                      <a:pt x="14353" y="4690"/>
                      <a:pt x="14353" y="4690"/>
                      <a:pt x="14353" y="4690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E97D25A2-39E7-B543-A23D-FFFA6FD3DD78}"/>
                  </a:ext>
                </a:extLst>
              </p:cNvPr>
              <p:cNvSpPr/>
              <p:nvPr/>
            </p:nvSpPr>
            <p:spPr>
              <a:xfrm>
                <a:off x="8040793" y="3865523"/>
                <a:ext cx="11841" cy="6854"/>
              </a:xfrm>
              <a:custGeom>
                <a:avLst/>
                <a:gdLst>
                  <a:gd name="connsiteX0" fmla="*/ 5023 w 11841"/>
                  <a:gd name="connsiteY0" fmla="*/ 0 h 6854"/>
                  <a:gd name="connsiteX1" fmla="*/ 5023 w 11841"/>
                  <a:gd name="connsiteY1" fmla="*/ 0 h 6854"/>
                  <a:gd name="connsiteX2" fmla="*/ 0 w 11841"/>
                  <a:gd name="connsiteY2" fmla="*/ 2886 h 6854"/>
                  <a:gd name="connsiteX3" fmla="*/ 0 w 11841"/>
                  <a:gd name="connsiteY3" fmla="*/ 2886 h 6854"/>
                  <a:gd name="connsiteX4" fmla="*/ 6818 w 11841"/>
                  <a:gd name="connsiteY4" fmla="*/ 6855 h 6854"/>
                  <a:gd name="connsiteX5" fmla="*/ 6818 w 11841"/>
                  <a:gd name="connsiteY5" fmla="*/ 6855 h 6854"/>
                  <a:gd name="connsiteX6" fmla="*/ 11841 w 11841"/>
                  <a:gd name="connsiteY6" fmla="*/ 3968 h 6854"/>
                  <a:gd name="connsiteX7" fmla="*/ 11841 w 11841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41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818" y="6855"/>
                    </a:lnTo>
                    <a:lnTo>
                      <a:pt x="6818" y="6855"/>
                    </a:lnTo>
                    <a:lnTo>
                      <a:pt x="11841" y="3968"/>
                    </a:lnTo>
                    <a:lnTo>
                      <a:pt x="11841" y="396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E1E3C7F2-7B3C-3A49-AE0D-1451C84AC6B6}"/>
                  </a:ext>
                </a:extLst>
              </p:cNvPr>
              <p:cNvSpPr/>
              <p:nvPr/>
            </p:nvSpPr>
            <p:spPr>
              <a:xfrm>
                <a:off x="8050482" y="3871295"/>
                <a:ext cx="13276" cy="7936"/>
              </a:xfrm>
              <a:custGeom>
                <a:avLst/>
                <a:gdLst>
                  <a:gd name="connsiteX0" fmla="*/ 5023 w 13276"/>
                  <a:gd name="connsiteY0" fmla="*/ 0 h 7936"/>
                  <a:gd name="connsiteX1" fmla="*/ 5023 w 13276"/>
                  <a:gd name="connsiteY1" fmla="*/ 0 h 7936"/>
                  <a:gd name="connsiteX2" fmla="*/ 0 w 13276"/>
                  <a:gd name="connsiteY2" fmla="*/ 2886 h 7936"/>
                  <a:gd name="connsiteX3" fmla="*/ 0 w 13276"/>
                  <a:gd name="connsiteY3" fmla="*/ 2886 h 7936"/>
                  <a:gd name="connsiteX4" fmla="*/ 8253 w 13276"/>
                  <a:gd name="connsiteY4" fmla="*/ 7937 h 7936"/>
                  <a:gd name="connsiteX5" fmla="*/ 8253 w 13276"/>
                  <a:gd name="connsiteY5" fmla="*/ 7937 h 7936"/>
                  <a:gd name="connsiteX6" fmla="*/ 13276 w 13276"/>
                  <a:gd name="connsiteY6" fmla="*/ 5051 h 7936"/>
                  <a:gd name="connsiteX7" fmla="*/ 13276 w 13276"/>
                  <a:gd name="connsiteY7" fmla="*/ 5051 h 7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76" h="7936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8253" y="7937"/>
                    </a:lnTo>
                    <a:lnTo>
                      <a:pt x="8253" y="7937"/>
                    </a:lnTo>
                    <a:lnTo>
                      <a:pt x="13276" y="5051"/>
                    </a:lnTo>
                    <a:lnTo>
                      <a:pt x="13276" y="5051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A0408795-39BD-914C-BBA5-FB64C889FD7D}"/>
                  </a:ext>
                </a:extLst>
              </p:cNvPr>
              <p:cNvSpPr/>
              <p:nvPr/>
            </p:nvSpPr>
            <p:spPr>
              <a:xfrm>
                <a:off x="8061605" y="3877789"/>
                <a:ext cx="11123" cy="6854"/>
              </a:xfrm>
              <a:custGeom>
                <a:avLst/>
                <a:gdLst>
                  <a:gd name="connsiteX0" fmla="*/ 5023 w 11123"/>
                  <a:gd name="connsiteY0" fmla="*/ 0 h 6854"/>
                  <a:gd name="connsiteX1" fmla="*/ 5023 w 11123"/>
                  <a:gd name="connsiteY1" fmla="*/ 0 h 6854"/>
                  <a:gd name="connsiteX2" fmla="*/ 0 w 11123"/>
                  <a:gd name="connsiteY2" fmla="*/ 2886 h 6854"/>
                  <a:gd name="connsiteX3" fmla="*/ 0 w 11123"/>
                  <a:gd name="connsiteY3" fmla="*/ 2886 h 6854"/>
                  <a:gd name="connsiteX4" fmla="*/ 6100 w 11123"/>
                  <a:gd name="connsiteY4" fmla="*/ 6854 h 6854"/>
                  <a:gd name="connsiteX5" fmla="*/ 6100 w 11123"/>
                  <a:gd name="connsiteY5" fmla="*/ 6854 h 6854"/>
                  <a:gd name="connsiteX6" fmla="*/ 11123 w 11123"/>
                  <a:gd name="connsiteY6" fmla="*/ 3968 h 6854"/>
                  <a:gd name="connsiteX7" fmla="*/ 11123 w 11123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854"/>
                    </a:lnTo>
                    <a:lnTo>
                      <a:pt x="6100" y="6854"/>
                    </a:lnTo>
                    <a:lnTo>
                      <a:pt x="11123" y="3968"/>
                    </a:lnTo>
                    <a:lnTo>
                      <a:pt x="11123" y="396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29EFBE5F-FB0F-B746-9074-8CCDC223DCE3}"/>
                  </a:ext>
                </a:extLst>
              </p:cNvPr>
              <p:cNvSpPr/>
              <p:nvPr/>
            </p:nvSpPr>
            <p:spPr>
              <a:xfrm>
                <a:off x="8070217" y="3883200"/>
                <a:ext cx="13276" cy="6854"/>
              </a:xfrm>
              <a:custGeom>
                <a:avLst/>
                <a:gdLst>
                  <a:gd name="connsiteX0" fmla="*/ 5024 w 13276"/>
                  <a:gd name="connsiteY0" fmla="*/ 0 h 6854"/>
                  <a:gd name="connsiteX1" fmla="*/ 5024 w 13276"/>
                  <a:gd name="connsiteY1" fmla="*/ 0 h 6854"/>
                  <a:gd name="connsiteX2" fmla="*/ 0 w 13276"/>
                  <a:gd name="connsiteY2" fmla="*/ 2886 h 6854"/>
                  <a:gd name="connsiteX3" fmla="*/ 0 w 13276"/>
                  <a:gd name="connsiteY3" fmla="*/ 2886 h 6854"/>
                  <a:gd name="connsiteX4" fmla="*/ 6100 w 13276"/>
                  <a:gd name="connsiteY4" fmla="*/ 6855 h 6854"/>
                  <a:gd name="connsiteX5" fmla="*/ 8253 w 13276"/>
                  <a:gd name="connsiteY5" fmla="*/ 6855 h 6854"/>
                  <a:gd name="connsiteX6" fmla="*/ 13276 w 13276"/>
                  <a:gd name="connsiteY6" fmla="*/ 3968 h 6854"/>
                  <a:gd name="connsiteX7" fmla="*/ 13276 w 13276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76" h="6854">
                    <a:moveTo>
                      <a:pt x="5024" y="0"/>
                    </a:moveTo>
                    <a:lnTo>
                      <a:pt x="5024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855"/>
                    </a:lnTo>
                    <a:lnTo>
                      <a:pt x="8253" y="6855"/>
                    </a:lnTo>
                    <a:lnTo>
                      <a:pt x="13276" y="3968"/>
                    </a:lnTo>
                    <a:lnTo>
                      <a:pt x="13276" y="396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D90C983B-2119-1142-9537-1B190A538431}"/>
                  </a:ext>
                </a:extLst>
              </p:cNvPr>
              <p:cNvSpPr/>
              <p:nvPr/>
            </p:nvSpPr>
            <p:spPr>
              <a:xfrm>
                <a:off x="8079187" y="3888611"/>
                <a:ext cx="11123" cy="6854"/>
              </a:xfrm>
              <a:custGeom>
                <a:avLst/>
                <a:gdLst>
                  <a:gd name="connsiteX0" fmla="*/ 5024 w 11123"/>
                  <a:gd name="connsiteY0" fmla="*/ 0 h 6854"/>
                  <a:gd name="connsiteX1" fmla="*/ 5024 w 11123"/>
                  <a:gd name="connsiteY1" fmla="*/ 0 h 6854"/>
                  <a:gd name="connsiteX2" fmla="*/ 0 w 11123"/>
                  <a:gd name="connsiteY2" fmla="*/ 2886 h 6854"/>
                  <a:gd name="connsiteX3" fmla="*/ 0 w 11123"/>
                  <a:gd name="connsiteY3" fmla="*/ 2886 h 6854"/>
                  <a:gd name="connsiteX4" fmla="*/ 6100 w 11123"/>
                  <a:gd name="connsiteY4" fmla="*/ 6855 h 6854"/>
                  <a:gd name="connsiteX5" fmla="*/ 6100 w 11123"/>
                  <a:gd name="connsiteY5" fmla="*/ 6855 h 6854"/>
                  <a:gd name="connsiteX6" fmla="*/ 11124 w 11123"/>
                  <a:gd name="connsiteY6" fmla="*/ 3968 h 6854"/>
                  <a:gd name="connsiteX7" fmla="*/ 11124 w 11123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854">
                    <a:moveTo>
                      <a:pt x="5024" y="0"/>
                    </a:moveTo>
                    <a:lnTo>
                      <a:pt x="5024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855"/>
                    </a:lnTo>
                    <a:lnTo>
                      <a:pt x="6100" y="6855"/>
                    </a:lnTo>
                    <a:lnTo>
                      <a:pt x="11124" y="3968"/>
                    </a:lnTo>
                    <a:cubicBezTo>
                      <a:pt x="11124" y="3968"/>
                      <a:pt x="11124" y="3968"/>
                      <a:pt x="11124" y="396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CF66082A-4DD6-4646-B289-5D47BC8CAAA1}"/>
                  </a:ext>
                </a:extLst>
              </p:cNvPr>
              <p:cNvSpPr/>
              <p:nvPr/>
            </p:nvSpPr>
            <p:spPr>
              <a:xfrm>
                <a:off x="8088157" y="3894023"/>
                <a:ext cx="11123" cy="6854"/>
              </a:xfrm>
              <a:custGeom>
                <a:avLst/>
                <a:gdLst>
                  <a:gd name="connsiteX0" fmla="*/ 5024 w 11123"/>
                  <a:gd name="connsiteY0" fmla="*/ 0 h 6854"/>
                  <a:gd name="connsiteX1" fmla="*/ 5024 w 11123"/>
                  <a:gd name="connsiteY1" fmla="*/ 0 h 6854"/>
                  <a:gd name="connsiteX2" fmla="*/ 0 w 11123"/>
                  <a:gd name="connsiteY2" fmla="*/ 2886 h 6854"/>
                  <a:gd name="connsiteX3" fmla="*/ 0 w 11123"/>
                  <a:gd name="connsiteY3" fmla="*/ 2886 h 6854"/>
                  <a:gd name="connsiteX4" fmla="*/ 6100 w 11123"/>
                  <a:gd name="connsiteY4" fmla="*/ 6855 h 6854"/>
                  <a:gd name="connsiteX5" fmla="*/ 6100 w 11123"/>
                  <a:gd name="connsiteY5" fmla="*/ 6855 h 6854"/>
                  <a:gd name="connsiteX6" fmla="*/ 11124 w 11123"/>
                  <a:gd name="connsiteY6" fmla="*/ 3968 h 6854"/>
                  <a:gd name="connsiteX7" fmla="*/ 11124 w 11123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854">
                    <a:moveTo>
                      <a:pt x="5024" y="0"/>
                    </a:moveTo>
                    <a:lnTo>
                      <a:pt x="5024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855"/>
                    </a:lnTo>
                    <a:lnTo>
                      <a:pt x="6100" y="6855"/>
                    </a:lnTo>
                    <a:lnTo>
                      <a:pt x="11124" y="3968"/>
                    </a:lnTo>
                    <a:cubicBezTo>
                      <a:pt x="11124" y="3968"/>
                      <a:pt x="11124" y="3968"/>
                      <a:pt x="11124" y="396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57E20F42-72BE-DA4A-9A54-E17DD27719CA}"/>
                  </a:ext>
                </a:extLst>
              </p:cNvPr>
              <p:cNvSpPr/>
              <p:nvPr/>
            </p:nvSpPr>
            <p:spPr>
              <a:xfrm>
                <a:off x="8095334" y="3899144"/>
                <a:ext cx="11482" cy="7144"/>
              </a:xfrm>
              <a:custGeom>
                <a:avLst/>
                <a:gdLst>
                  <a:gd name="connsiteX0" fmla="*/ 6818 w 11482"/>
                  <a:gd name="connsiteY0" fmla="*/ 290 h 7144"/>
                  <a:gd name="connsiteX1" fmla="*/ 4665 w 11482"/>
                  <a:gd name="connsiteY1" fmla="*/ 290 h 7144"/>
                  <a:gd name="connsiteX2" fmla="*/ 0 w 11482"/>
                  <a:gd name="connsiteY2" fmla="*/ 3176 h 7144"/>
                  <a:gd name="connsiteX3" fmla="*/ 0 w 11482"/>
                  <a:gd name="connsiteY3" fmla="*/ 3176 h 7144"/>
                  <a:gd name="connsiteX4" fmla="*/ 6459 w 11482"/>
                  <a:gd name="connsiteY4" fmla="*/ 7145 h 7144"/>
                  <a:gd name="connsiteX5" fmla="*/ 6459 w 11482"/>
                  <a:gd name="connsiteY5" fmla="*/ 7145 h 7144"/>
                  <a:gd name="connsiteX6" fmla="*/ 11482 w 11482"/>
                  <a:gd name="connsiteY6" fmla="*/ 4258 h 7144"/>
                  <a:gd name="connsiteX7" fmla="*/ 11482 w 11482"/>
                  <a:gd name="connsiteY7" fmla="*/ 4258 h 7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82" h="7144">
                    <a:moveTo>
                      <a:pt x="6818" y="290"/>
                    </a:moveTo>
                    <a:cubicBezTo>
                      <a:pt x="6152" y="-97"/>
                      <a:pt x="5331" y="-97"/>
                      <a:pt x="4665" y="290"/>
                    </a:cubicBezTo>
                    <a:lnTo>
                      <a:pt x="0" y="3176"/>
                    </a:lnTo>
                    <a:cubicBezTo>
                      <a:pt x="0" y="3176"/>
                      <a:pt x="0" y="3176"/>
                      <a:pt x="0" y="3176"/>
                    </a:cubicBezTo>
                    <a:lnTo>
                      <a:pt x="6459" y="7145"/>
                    </a:lnTo>
                    <a:lnTo>
                      <a:pt x="6459" y="7145"/>
                    </a:lnTo>
                    <a:lnTo>
                      <a:pt x="11482" y="4258"/>
                    </a:lnTo>
                    <a:lnTo>
                      <a:pt x="11482" y="425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72C627F5-4B9E-5D49-AECD-2E30FEB0CB58}"/>
                  </a:ext>
                </a:extLst>
              </p:cNvPr>
              <p:cNvSpPr/>
              <p:nvPr/>
            </p:nvSpPr>
            <p:spPr>
              <a:xfrm>
                <a:off x="8103945" y="3904846"/>
                <a:ext cx="13276" cy="7144"/>
              </a:xfrm>
              <a:custGeom>
                <a:avLst/>
                <a:gdLst>
                  <a:gd name="connsiteX0" fmla="*/ 6818 w 13276"/>
                  <a:gd name="connsiteY0" fmla="*/ 0 h 7144"/>
                  <a:gd name="connsiteX1" fmla="*/ 5023 w 13276"/>
                  <a:gd name="connsiteY1" fmla="*/ 0 h 7144"/>
                  <a:gd name="connsiteX2" fmla="*/ 0 w 13276"/>
                  <a:gd name="connsiteY2" fmla="*/ 2886 h 7144"/>
                  <a:gd name="connsiteX3" fmla="*/ 0 w 13276"/>
                  <a:gd name="connsiteY3" fmla="*/ 2886 h 7144"/>
                  <a:gd name="connsiteX4" fmla="*/ 6100 w 13276"/>
                  <a:gd name="connsiteY4" fmla="*/ 6854 h 7144"/>
                  <a:gd name="connsiteX5" fmla="*/ 8253 w 13276"/>
                  <a:gd name="connsiteY5" fmla="*/ 6854 h 7144"/>
                  <a:gd name="connsiteX6" fmla="*/ 13276 w 13276"/>
                  <a:gd name="connsiteY6" fmla="*/ 3968 h 7144"/>
                  <a:gd name="connsiteX7" fmla="*/ 13276 w 13276"/>
                  <a:gd name="connsiteY7" fmla="*/ 3968 h 7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76" h="7144">
                    <a:moveTo>
                      <a:pt x="6818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854"/>
                    </a:lnTo>
                    <a:cubicBezTo>
                      <a:pt x="6766" y="7241"/>
                      <a:pt x="7587" y="7241"/>
                      <a:pt x="8253" y="6854"/>
                    </a:cubicBezTo>
                    <a:lnTo>
                      <a:pt x="13276" y="3968"/>
                    </a:lnTo>
                    <a:lnTo>
                      <a:pt x="13276" y="396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13967B7E-6AAE-6746-AE43-933C311D48CA}"/>
                  </a:ext>
                </a:extLst>
              </p:cNvPr>
              <p:cNvSpPr/>
              <p:nvPr/>
            </p:nvSpPr>
            <p:spPr>
              <a:xfrm>
                <a:off x="8112916" y="3910257"/>
                <a:ext cx="12917" cy="6854"/>
              </a:xfrm>
              <a:custGeom>
                <a:avLst/>
                <a:gdLst>
                  <a:gd name="connsiteX0" fmla="*/ 6818 w 12917"/>
                  <a:gd name="connsiteY0" fmla="*/ 0 h 6854"/>
                  <a:gd name="connsiteX1" fmla="*/ 5023 w 12917"/>
                  <a:gd name="connsiteY1" fmla="*/ 0 h 6854"/>
                  <a:gd name="connsiteX2" fmla="*/ 0 w 12917"/>
                  <a:gd name="connsiteY2" fmla="*/ 2886 h 6854"/>
                  <a:gd name="connsiteX3" fmla="*/ 0 w 12917"/>
                  <a:gd name="connsiteY3" fmla="*/ 2886 h 6854"/>
                  <a:gd name="connsiteX4" fmla="*/ 6100 w 12917"/>
                  <a:gd name="connsiteY4" fmla="*/ 6855 h 6854"/>
                  <a:gd name="connsiteX5" fmla="*/ 7894 w 12917"/>
                  <a:gd name="connsiteY5" fmla="*/ 6855 h 6854"/>
                  <a:gd name="connsiteX6" fmla="*/ 12917 w 12917"/>
                  <a:gd name="connsiteY6" fmla="*/ 3968 h 6854"/>
                  <a:gd name="connsiteX7" fmla="*/ 12917 w 12917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17" h="6854">
                    <a:moveTo>
                      <a:pt x="6818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855"/>
                    </a:lnTo>
                    <a:lnTo>
                      <a:pt x="7894" y="6855"/>
                    </a:lnTo>
                    <a:lnTo>
                      <a:pt x="12917" y="3968"/>
                    </a:lnTo>
                    <a:cubicBezTo>
                      <a:pt x="12917" y="3968"/>
                      <a:pt x="12917" y="3968"/>
                      <a:pt x="12917" y="396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BDEB7C85-326B-664A-9FB0-1B2C0BA24110}"/>
                  </a:ext>
                </a:extLst>
              </p:cNvPr>
              <p:cNvSpPr/>
              <p:nvPr/>
            </p:nvSpPr>
            <p:spPr>
              <a:xfrm>
                <a:off x="8121886" y="3916030"/>
                <a:ext cx="12917" cy="6854"/>
              </a:xfrm>
              <a:custGeom>
                <a:avLst/>
                <a:gdLst>
                  <a:gd name="connsiteX0" fmla="*/ 6818 w 12917"/>
                  <a:gd name="connsiteY0" fmla="*/ 0 h 6854"/>
                  <a:gd name="connsiteX1" fmla="*/ 5023 w 12917"/>
                  <a:gd name="connsiteY1" fmla="*/ 0 h 6854"/>
                  <a:gd name="connsiteX2" fmla="*/ 0 w 12917"/>
                  <a:gd name="connsiteY2" fmla="*/ 2886 h 6854"/>
                  <a:gd name="connsiteX3" fmla="*/ 0 w 12917"/>
                  <a:gd name="connsiteY3" fmla="*/ 2886 h 6854"/>
                  <a:gd name="connsiteX4" fmla="*/ 6100 w 12917"/>
                  <a:gd name="connsiteY4" fmla="*/ 6855 h 6854"/>
                  <a:gd name="connsiteX5" fmla="*/ 7894 w 12917"/>
                  <a:gd name="connsiteY5" fmla="*/ 6855 h 6854"/>
                  <a:gd name="connsiteX6" fmla="*/ 12917 w 12917"/>
                  <a:gd name="connsiteY6" fmla="*/ 3968 h 6854"/>
                  <a:gd name="connsiteX7" fmla="*/ 12917 w 12917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17" h="6854">
                    <a:moveTo>
                      <a:pt x="6818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855"/>
                    </a:lnTo>
                    <a:lnTo>
                      <a:pt x="7894" y="6855"/>
                    </a:lnTo>
                    <a:lnTo>
                      <a:pt x="12917" y="3968"/>
                    </a:lnTo>
                    <a:cubicBezTo>
                      <a:pt x="12917" y="3968"/>
                      <a:pt x="12917" y="3968"/>
                      <a:pt x="12917" y="396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B0BC79B6-2F05-2544-B66C-6278FE046F15}"/>
                  </a:ext>
                </a:extLst>
              </p:cNvPr>
              <p:cNvSpPr/>
              <p:nvPr/>
            </p:nvSpPr>
            <p:spPr>
              <a:xfrm>
                <a:off x="8130857" y="3921080"/>
                <a:ext cx="12917" cy="6854"/>
              </a:xfrm>
              <a:custGeom>
                <a:avLst/>
                <a:gdLst>
                  <a:gd name="connsiteX0" fmla="*/ 6818 w 12917"/>
                  <a:gd name="connsiteY0" fmla="*/ 0 h 6854"/>
                  <a:gd name="connsiteX1" fmla="*/ 5023 w 12917"/>
                  <a:gd name="connsiteY1" fmla="*/ 0 h 6854"/>
                  <a:gd name="connsiteX2" fmla="*/ 0 w 12917"/>
                  <a:gd name="connsiteY2" fmla="*/ 2886 h 6854"/>
                  <a:gd name="connsiteX3" fmla="*/ 0 w 12917"/>
                  <a:gd name="connsiteY3" fmla="*/ 2886 h 6854"/>
                  <a:gd name="connsiteX4" fmla="*/ 6100 w 12917"/>
                  <a:gd name="connsiteY4" fmla="*/ 6855 h 6854"/>
                  <a:gd name="connsiteX5" fmla="*/ 7894 w 12917"/>
                  <a:gd name="connsiteY5" fmla="*/ 6855 h 6854"/>
                  <a:gd name="connsiteX6" fmla="*/ 12917 w 12917"/>
                  <a:gd name="connsiteY6" fmla="*/ 3968 h 6854"/>
                  <a:gd name="connsiteX7" fmla="*/ 12917 w 12917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17" h="6854">
                    <a:moveTo>
                      <a:pt x="6818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855"/>
                    </a:lnTo>
                    <a:lnTo>
                      <a:pt x="7894" y="6855"/>
                    </a:lnTo>
                    <a:lnTo>
                      <a:pt x="12917" y="3968"/>
                    </a:lnTo>
                    <a:lnTo>
                      <a:pt x="12917" y="396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8A4B4FCF-BCBB-094B-A02E-3BFDC4F24B77}"/>
                  </a:ext>
                </a:extLst>
              </p:cNvPr>
              <p:cNvSpPr/>
              <p:nvPr/>
            </p:nvSpPr>
            <p:spPr>
              <a:xfrm>
                <a:off x="8141263" y="3926492"/>
                <a:ext cx="13276" cy="6854"/>
              </a:xfrm>
              <a:custGeom>
                <a:avLst/>
                <a:gdLst>
                  <a:gd name="connsiteX0" fmla="*/ 5023 w 13276"/>
                  <a:gd name="connsiteY0" fmla="*/ 0 h 6854"/>
                  <a:gd name="connsiteX1" fmla="*/ 5023 w 13276"/>
                  <a:gd name="connsiteY1" fmla="*/ 0 h 6854"/>
                  <a:gd name="connsiteX2" fmla="*/ 0 w 13276"/>
                  <a:gd name="connsiteY2" fmla="*/ 2886 h 6854"/>
                  <a:gd name="connsiteX3" fmla="*/ 0 w 13276"/>
                  <a:gd name="connsiteY3" fmla="*/ 2886 h 6854"/>
                  <a:gd name="connsiteX4" fmla="*/ 6100 w 13276"/>
                  <a:gd name="connsiteY4" fmla="*/ 6855 h 6854"/>
                  <a:gd name="connsiteX5" fmla="*/ 8253 w 13276"/>
                  <a:gd name="connsiteY5" fmla="*/ 6855 h 6854"/>
                  <a:gd name="connsiteX6" fmla="*/ 13276 w 13276"/>
                  <a:gd name="connsiteY6" fmla="*/ 3968 h 6854"/>
                  <a:gd name="connsiteX7" fmla="*/ 13276 w 13276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76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100" y="6855"/>
                    </a:lnTo>
                    <a:lnTo>
                      <a:pt x="8253" y="6855"/>
                    </a:lnTo>
                    <a:lnTo>
                      <a:pt x="13276" y="3968"/>
                    </a:lnTo>
                    <a:cubicBezTo>
                      <a:pt x="13276" y="3968"/>
                      <a:pt x="13276" y="3968"/>
                      <a:pt x="13276" y="396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4A77EC22-C76C-1D4A-81C3-E53EEB8AFF8E}"/>
                  </a:ext>
                </a:extLst>
              </p:cNvPr>
              <p:cNvSpPr/>
              <p:nvPr/>
            </p:nvSpPr>
            <p:spPr>
              <a:xfrm>
                <a:off x="8148439" y="3931903"/>
                <a:ext cx="18658" cy="11183"/>
              </a:xfrm>
              <a:custGeom>
                <a:avLst/>
                <a:gdLst>
                  <a:gd name="connsiteX0" fmla="*/ 7177 w 18658"/>
                  <a:gd name="connsiteY0" fmla="*/ 0 h 11183"/>
                  <a:gd name="connsiteX1" fmla="*/ 5023 w 18658"/>
                  <a:gd name="connsiteY1" fmla="*/ 0 h 11183"/>
                  <a:gd name="connsiteX2" fmla="*/ 0 w 18658"/>
                  <a:gd name="connsiteY2" fmla="*/ 2886 h 11183"/>
                  <a:gd name="connsiteX3" fmla="*/ 0 w 18658"/>
                  <a:gd name="connsiteY3" fmla="*/ 2886 h 11183"/>
                  <a:gd name="connsiteX4" fmla="*/ 13635 w 18658"/>
                  <a:gd name="connsiteY4" fmla="*/ 11184 h 11183"/>
                  <a:gd name="connsiteX5" fmla="*/ 13635 w 18658"/>
                  <a:gd name="connsiteY5" fmla="*/ 11184 h 11183"/>
                  <a:gd name="connsiteX6" fmla="*/ 18659 w 18658"/>
                  <a:gd name="connsiteY6" fmla="*/ 8297 h 11183"/>
                  <a:gd name="connsiteX7" fmla="*/ 18659 w 18658"/>
                  <a:gd name="connsiteY7" fmla="*/ 8297 h 11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658" h="11183">
                    <a:moveTo>
                      <a:pt x="7177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13635" y="11184"/>
                    </a:lnTo>
                    <a:lnTo>
                      <a:pt x="13635" y="11184"/>
                    </a:lnTo>
                    <a:lnTo>
                      <a:pt x="18659" y="8297"/>
                    </a:lnTo>
                    <a:cubicBezTo>
                      <a:pt x="18659" y="8297"/>
                      <a:pt x="18659" y="8297"/>
                      <a:pt x="18659" y="8297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A6CE5280-5015-FE42-94C1-60D1A73B34D7}"/>
                  </a:ext>
                </a:extLst>
              </p:cNvPr>
              <p:cNvSpPr/>
              <p:nvPr/>
            </p:nvSpPr>
            <p:spPr>
              <a:xfrm>
                <a:off x="8018188" y="3865523"/>
                <a:ext cx="17223" cy="10101"/>
              </a:xfrm>
              <a:custGeom>
                <a:avLst/>
                <a:gdLst>
                  <a:gd name="connsiteX0" fmla="*/ 12559 w 17223"/>
                  <a:gd name="connsiteY0" fmla="*/ 0 h 10101"/>
                  <a:gd name="connsiteX1" fmla="*/ 12559 w 17223"/>
                  <a:gd name="connsiteY1" fmla="*/ 0 h 10101"/>
                  <a:gd name="connsiteX2" fmla="*/ 0 w 17223"/>
                  <a:gd name="connsiteY2" fmla="*/ 7215 h 10101"/>
                  <a:gd name="connsiteX3" fmla="*/ 0 w 17223"/>
                  <a:gd name="connsiteY3" fmla="*/ 7215 h 10101"/>
                  <a:gd name="connsiteX4" fmla="*/ 4665 w 17223"/>
                  <a:gd name="connsiteY4" fmla="*/ 10101 h 10101"/>
                  <a:gd name="connsiteX5" fmla="*/ 4665 w 17223"/>
                  <a:gd name="connsiteY5" fmla="*/ 10101 h 10101"/>
                  <a:gd name="connsiteX6" fmla="*/ 17223 w 17223"/>
                  <a:gd name="connsiteY6" fmla="*/ 2886 h 10101"/>
                  <a:gd name="connsiteX7" fmla="*/ 17223 w 17223"/>
                  <a:gd name="connsiteY7" fmla="*/ 2886 h 1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23" h="10101">
                    <a:moveTo>
                      <a:pt x="12559" y="0"/>
                    </a:moveTo>
                    <a:lnTo>
                      <a:pt x="12559" y="0"/>
                    </a:lnTo>
                    <a:lnTo>
                      <a:pt x="0" y="7215"/>
                    </a:lnTo>
                    <a:cubicBezTo>
                      <a:pt x="0" y="7215"/>
                      <a:pt x="0" y="7215"/>
                      <a:pt x="0" y="7215"/>
                    </a:cubicBezTo>
                    <a:lnTo>
                      <a:pt x="4665" y="10101"/>
                    </a:lnTo>
                    <a:lnTo>
                      <a:pt x="4665" y="10101"/>
                    </a:lnTo>
                    <a:lnTo>
                      <a:pt x="17223" y="2886"/>
                    </a:lnTo>
                    <a:cubicBezTo>
                      <a:pt x="17223" y="2886"/>
                      <a:pt x="17223" y="2886"/>
                      <a:pt x="17223" y="2886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D68BBD0B-9515-264B-88E2-125DB7A09A28}"/>
                  </a:ext>
                </a:extLst>
              </p:cNvPr>
              <p:cNvSpPr/>
              <p:nvPr/>
            </p:nvSpPr>
            <p:spPr>
              <a:xfrm>
                <a:off x="8031105" y="3869852"/>
                <a:ext cx="13993" cy="7215"/>
              </a:xfrm>
              <a:custGeom>
                <a:avLst/>
                <a:gdLst>
                  <a:gd name="connsiteX0" fmla="*/ 6818 w 13993"/>
                  <a:gd name="connsiteY0" fmla="*/ 0 h 7215"/>
                  <a:gd name="connsiteX1" fmla="*/ 5023 w 13993"/>
                  <a:gd name="connsiteY1" fmla="*/ 0 h 7215"/>
                  <a:gd name="connsiteX2" fmla="*/ 0 w 13993"/>
                  <a:gd name="connsiteY2" fmla="*/ 2886 h 7215"/>
                  <a:gd name="connsiteX3" fmla="*/ 0 w 13993"/>
                  <a:gd name="connsiteY3" fmla="*/ 2886 h 7215"/>
                  <a:gd name="connsiteX4" fmla="*/ 7176 w 13993"/>
                  <a:gd name="connsiteY4" fmla="*/ 7215 h 7215"/>
                  <a:gd name="connsiteX5" fmla="*/ 8970 w 13993"/>
                  <a:gd name="connsiteY5" fmla="*/ 7215 h 7215"/>
                  <a:gd name="connsiteX6" fmla="*/ 13994 w 13993"/>
                  <a:gd name="connsiteY6" fmla="*/ 4329 h 7215"/>
                  <a:gd name="connsiteX7" fmla="*/ 13994 w 13993"/>
                  <a:gd name="connsiteY7" fmla="*/ 4329 h 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93" h="7215">
                    <a:moveTo>
                      <a:pt x="6818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7176" y="7215"/>
                    </a:lnTo>
                    <a:lnTo>
                      <a:pt x="8970" y="7215"/>
                    </a:lnTo>
                    <a:lnTo>
                      <a:pt x="13994" y="4329"/>
                    </a:lnTo>
                    <a:lnTo>
                      <a:pt x="13994" y="4329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DBC3CE30-1859-1D4E-BBDB-C28EED182F7A}"/>
                  </a:ext>
                </a:extLst>
              </p:cNvPr>
              <p:cNvSpPr/>
              <p:nvPr/>
            </p:nvSpPr>
            <p:spPr>
              <a:xfrm>
                <a:off x="8041152" y="3875624"/>
                <a:ext cx="10405" cy="5050"/>
              </a:xfrm>
              <a:custGeom>
                <a:avLst/>
                <a:gdLst>
                  <a:gd name="connsiteX0" fmla="*/ 6818 w 10405"/>
                  <a:gd name="connsiteY0" fmla="*/ 0 h 5050"/>
                  <a:gd name="connsiteX1" fmla="*/ 4665 w 10405"/>
                  <a:gd name="connsiteY1" fmla="*/ 0 h 5050"/>
                  <a:gd name="connsiteX2" fmla="*/ 0 w 10405"/>
                  <a:gd name="connsiteY2" fmla="*/ 2886 h 5050"/>
                  <a:gd name="connsiteX3" fmla="*/ 0 w 10405"/>
                  <a:gd name="connsiteY3" fmla="*/ 2886 h 5050"/>
                  <a:gd name="connsiteX4" fmla="*/ 3588 w 10405"/>
                  <a:gd name="connsiteY4" fmla="*/ 5051 h 5050"/>
                  <a:gd name="connsiteX5" fmla="*/ 3588 w 10405"/>
                  <a:gd name="connsiteY5" fmla="*/ 5051 h 5050"/>
                  <a:gd name="connsiteX6" fmla="*/ 10406 w 10405"/>
                  <a:gd name="connsiteY6" fmla="*/ 4329 h 5050"/>
                  <a:gd name="connsiteX7" fmla="*/ 10406 w 10405"/>
                  <a:gd name="connsiteY7" fmla="*/ 4329 h 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05" h="5050">
                    <a:moveTo>
                      <a:pt x="6818" y="0"/>
                    </a:moveTo>
                    <a:lnTo>
                      <a:pt x="4665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3588" y="5051"/>
                    </a:lnTo>
                    <a:lnTo>
                      <a:pt x="3588" y="5051"/>
                    </a:lnTo>
                    <a:lnTo>
                      <a:pt x="10406" y="4329"/>
                    </a:lnTo>
                    <a:cubicBezTo>
                      <a:pt x="10406" y="4329"/>
                      <a:pt x="10406" y="4329"/>
                      <a:pt x="10406" y="4329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99417ECD-1C78-0D4F-907C-58DB58756171}"/>
                  </a:ext>
                </a:extLst>
              </p:cNvPr>
              <p:cNvSpPr/>
              <p:nvPr/>
            </p:nvSpPr>
            <p:spPr>
              <a:xfrm>
                <a:off x="8049405" y="3879953"/>
                <a:ext cx="7176" cy="5411"/>
              </a:xfrm>
              <a:custGeom>
                <a:avLst/>
                <a:gdLst>
                  <a:gd name="connsiteX0" fmla="*/ 5023 w 7176"/>
                  <a:gd name="connsiteY0" fmla="*/ 0 h 5411"/>
                  <a:gd name="connsiteX1" fmla="*/ 5023 w 7176"/>
                  <a:gd name="connsiteY1" fmla="*/ 0 h 5411"/>
                  <a:gd name="connsiteX2" fmla="*/ 0 w 7176"/>
                  <a:gd name="connsiteY2" fmla="*/ 2886 h 5411"/>
                  <a:gd name="connsiteX3" fmla="*/ 0 w 7176"/>
                  <a:gd name="connsiteY3" fmla="*/ 2886 h 5411"/>
                  <a:gd name="connsiteX4" fmla="*/ 3947 w 7176"/>
                  <a:gd name="connsiteY4" fmla="*/ 5411 h 5411"/>
                  <a:gd name="connsiteX5" fmla="*/ 2153 w 7176"/>
                  <a:gd name="connsiteY5" fmla="*/ 5411 h 5411"/>
                  <a:gd name="connsiteX6" fmla="*/ 7176 w 7176"/>
                  <a:gd name="connsiteY6" fmla="*/ 2525 h 5411"/>
                  <a:gd name="connsiteX7" fmla="*/ 7176 w 7176"/>
                  <a:gd name="connsiteY7" fmla="*/ 2525 h 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76" h="5411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3947" y="5411"/>
                    </a:lnTo>
                    <a:lnTo>
                      <a:pt x="2153" y="5411"/>
                    </a:lnTo>
                    <a:lnTo>
                      <a:pt x="7176" y="2525"/>
                    </a:lnTo>
                    <a:lnTo>
                      <a:pt x="7176" y="2525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2CE4A475-E516-1F4C-8158-8CD3342D7FD0}"/>
                  </a:ext>
                </a:extLst>
              </p:cNvPr>
              <p:cNvSpPr/>
              <p:nvPr/>
            </p:nvSpPr>
            <p:spPr>
              <a:xfrm>
                <a:off x="8054070" y="3883561"/>
                <a:ext cx="16864" cy="9379"/>
              </a:xfrm>
              <a:custGeom>
                <a:avLst/>
                <a:gdLst>
                  <a:gd name="connsiteX0" fmla="*/ 6818 w 16864"/>
                  <a:gd name="connsiteY0" fmla="*/ 0 h 9379"/>
                  <a:gd name="connsiteX1" fmla="*/ 5023 w 16864"/>
                  <a:gd name="connsiteY1" fmla="*/ 0 h 9379"/>
                  <a:gd name="connsiteX2" fmla="*/ 0 w 16864"/>
                  <a:gd name="connsiteY2" fmla="*/ 2886 h 9379"/>
                  <a:gd name="connsiteX3" fmla="*/ 0 w 16864"/>
                  <a:gd name="connsiteY3" fmla="*/ 2886 h 9379"/>
                  <a:gd name="connsiteX4" fmla="*/ 10047 w 16864"/>
                  <a:gd name="connsiteY4" fmla="*/ 9380 h 9379"/>
                  <a:gd name="connsiteX5" fmla="*/ 11841 w 16864"/>
                  <a:gd name="connsiteY5" fmla="*/ 9380 h 9379"/>
                  <a:gd name="connsiteX6" fmla="*/ 16864 w 16864"/>
                  <a:gd name="connsiteY6" fmla="*/ 6133 h 9379"/>
                  <a:gd name="connsiteX7" fmla="*/ 16864 w 16864"/>
                  <a:gd name="connsiteY7" fmla="*/ 6133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864" h="9379">
                    <a:moveTo>
                      <a:pt x="6818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10047" y="9380"/>
                    </a:lnTo>
                    <a:lnTo>
                      <a:pt x="11841" y="9380"/>
                    </a:lnTo>
                    <a:lnTo>
                      <a:pt x="16864" y="6133"/>
                    </a:lnTo>
                    <a:cubicBezTo>
                      <a:pt x="16864" y="6133"/>
                      <a:pt x="16864" y="6133"/>
                      <a:pt x="16864" y="6133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33A9B820-4E69-094E-81C9-55F78B3AB21C}"/>
                  </a:ext>
                </a:extLst>
              </p:cNvPr>
              <p:cNvSpPr/>
              <p:nvPr/>
            </p:nvSpPr>
            <p:spPr>
              <a:xfrm>
                <a:off x="8066628" y="3891498"/>
                <a:ext cx="13276" cy="6493"/>
              </a:xfrm>
              <a:custGeom>
                <a:avLst/>
                <a:gdLst>
                  <a:gd name="connsiteX0" fmla="*/ 7177 w 13276"/>
                  <a:gd name="connsiteY0" fmla="*/ 0 h 6493"/>
                  <a:gd name="connsiteX1" fmla="*/ 5023 w 13276"/>
                  <a:gd name="connsiteY1" fmla="*/ 0 h 6493"/>
                  <a:gd name="connsiteX2" fmla="*/ 0 w 13276"/>
                  <a:gd name="connsiteY2" fmla="*/ 2886 h 6493"/>
                  <a:gd name="connsiteX3" fmla="*/ 0 w 13276"/>
                  <a:gd name="connsiteY3" fmla="*/ 2886 h 6493"/>
                  <a:gd name="connsiteX4" fmla="*/ 6459 w 13276"/>
                  <a:gd name="connsiteY4" fmla="*/ 6494 h 6493"/>
                  <a:gd name="connsiteX5" fmla="*/ 8253 w 13276"/>
                  <a:gd name="connsiteY5" fmla="*/ 6494 h 6493"/>
                  <a:gd name="connsiteX6" fmla="*/ 13276 w 13276"/>
                  <a:gd name="connsiteY6" fmla="*/ 3608 h 6493"/>
                  <a:gd name="connsiteX7" fmla="*/ 13276 w 13276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76" h="6493">
                    <a:moveTo>
                      <a:pt x="7177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459" y="6494"/>
                    </a:lnTo>
                    <a:lnTo>
                      <a:pt x="8253" y="6494"/>
                    </a:lnTo>
                    <a:lnTo>
                      <a:pt x="13276" y="3608"/>
                    </a:lnTo>
                    <a:cubicBezTo>
                      <a:pt x="13276" y="3608"/>
                      <a:pt x="13276" y="3608"/>
                      <a:pt x="13276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136AC101-16C1-4346-B52B-B5EEA9FE0A17}"/>
                  </a:ext>
                </a:extLst>
              </p:cNvPr>
              <p:cNvSpPr/>
              <p:nvPr/>
            </p:nvSpPr>
            <p:spPr>
              <a:xfrm>
                <a:off x="8077393" y="3896909"/>
                <a:ext cx="11123" cy="6493"/>
              </a:xfrm>
              <a:custGeom>
                <a:avLst/>
                <a:gdLst>
                  <a:gd name="connsiteX0" fmla="*/ 5023 w 11123"/>
                  <a:gd name="connsiteY0" fmla="*/ 0 h 6493"/>
                  <a:gd name="connsiteX1" fmla="*/ 5023 w 11123"/>
                  <a:gd name="connsiteY1" fmla="*/ 0 h 6493"/>
                  <a:gd name="connsiteX2" fmla="*/ 0 w 11123"/>
                  <a:gd name="connsiteY2" fmla="*/ 2886 h 6493"/>
                  <a:gd name="connsiteX3" fmla="*/ 0 w 11123"/>
                  <a:gd name="connsiteY3" fmla="*/ 2886 h 6493"/>
                  <a:gd name="connsiteX4" fmla="*/ 6100 w 11123"/>
                  <a:gd name="connsiteY4" fmla="*/ 6494 h 6493"/>
                  <a:gd name="connsiteX5" fmla="*/ 6100 w 11123"/>
                  <a:gd name="connsiteY5" fmla="*/ 6494 h 6493"/>
                  <a:gd name="connsiteX6" fmla="*/ 11123 w 11123"/>
                  <a:gd name="connsiteY6" fmla="*/ 3608 h 6493"/>
                  <a:gd name="connsiteX7" fmla="*/ 11123 w 11123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49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3" y="3608"/>
                    </a:lnTo>
                    <a:cubicBezTo>
                      <a:pt x="11123" y="3608"/>
                      <a:pt x="11123" y="3608"/>
                      <a:pt x="11123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9795EE69-EF8B-564A-881D-3191369E6E4C}"/>
                  </a:ext>
                </a:extLst>
              </p:cNvPr>
              <p:cNvSpPr/>
              <p:nvPr/>
            </p:nvSpPr>
            <p:spPr>
              <a:xfrm>
                <a:off x="8086363" y="3902321"/>
                <a:ext cx="11123" cy="6493"/>
              </a:xfrm>
              <a:custGeom>
                <a:avLst/>
                <a:gdLst>
                  <a:gd name="connsiteX0" fmla="*/ 5023 w 11123"/>
                  <a:gd name="connsiteY0" fmla="*/ 0 h 6493"/>
                  <a:gd name="connsiteX1" fmla="*/ 5023 w 11123"/>
                  <a:gd name="connsiteY1" fmla="*/ 0 h 6493"/>
                  <a:gd name="connsiteX2" fmla="*/ 0 w 11123"/>
                  <a:gd name="connsiteY2" fmla="*/ 2886 h 6493"/>
                  <a:gd name="connsiteX3" fmla="*/ 0 w 11123"/>
                  <a:gd name="connsiteY3" fmla="*/ 2886 h 6493"/>
                  <a:gd name="connsiteX4" fmla="*/ 6100 w 11123"/>
                  <a:gd name="connsiteY4" fmla="*/ 6494 h 6493"/>
                  <a:gd name="connsiteX5" fmla="*/ 6100 w 11123"/>
                  <a:gd name="connsiteY5" fmla="*/ 6494 h 6493"/>
                  <a:gd name="connsiteX6" fmla="*/ 11123 w 11123"/>
                  <a:gd name="connsiteY6" fmla="*/ 3608 h 6493"/>
                  <a:gd name="connsiteX7" fmla="*/ 11123 w 11123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49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3" y="3608"/>
                    </a:lnTo>
                    <a:cubicBezTo>
                      <a:pt x="11123" y="3608"/>
                      <a:pt x="11123" y="3608"/>
                      <a:pt x="11123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AD8E21D2-B655-D943-9985-46FB486055C2}"/>
                  </a:ext>
                </a:extLst>
              </p:cNvPr>
              <p:cNvSpPr/>
              <p:nvPr/>
            </p:nvSpPr>
            <p:spPr>
              <a:xfrm>
                <a:off x="8095334" y="3907732"/>
                <a:ext cx="11123" cy="6493"/>
              </a:xfrm>
              <a:custGeom>
                <a:avLst/>
                <a:gdLst>
                  <a:gd name="connsiteX0" fmla="*/ 5023 w 11123"/>
                  <a:gd name="connsiteY0" fmla="*/ 0 h 6493"/>
                  <a:gd name="connsiteX1" fmla="*/ 5023 w 11123"/>
                  <a:gd name="connsiteY1" fmla="*/ 0 h 6493"/>
                  <a:gd name="connsiteX2" fmla="*/ 0 w 11123"/>
                  <a:gd name="connsiteY2" fmla="*/ 2886 h 6493"/>
                  <a:gd name="connsiteX3" fmla="*/ 0 w 11123"/>
                  <a:gd name="connsiteY3" fmla="*/ 2886 h 6493"/>
                  <a:gd name="connsiteX4" fmla="*/ 6100 w 11123"/>
                  <a:gd name="connsiteY4" fmla="*/ 6494 h 6493"/>
                  <a:gd name="connsiteX5" fmla="*/ 6100 w 11123"/>
                  <a:gd name="connsiteY5" fmla="*/ 6494 h 6493"/>
                  <a:gd name="connsiteX6" fmla="*/ 11123 w 11123"/>
                  <a:gd name="connsiteY6" fmla="*/ 3608 h 6493"/>
                  <a:gd name="connsiteX7" fmla="*/ 11123 w 11123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49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3" y="3608"/>
                    </a:lnTo>
                    <a:lnTo>
                      <a:pt x="11123" y="360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73446747-7F74-D048-9008-CB184A937D9E}"/>
                  </a:ext>
                </a:extLst>
              </p:cNvPr>
              <p:cNvSpPr/>
              <p:nvPr/>
            </p:nvSpPr>
            <p:spPr>
              <a:xfrm>
                <a:off x="8102152" y="3912853"/>
                <a:ext cx="11482" cy="7144"/>
              </a:xfrm>
              <a:custGeom>
                <a:avLst/>
                <a:gdLst>
                  <a:gd name="connsiteX0" fmla="*/ 7176 w 11482"/>
                  <a:gd name="connsiteY0" fmla="*/ 290 h 7144"/>
                  <a:gd name="connsiteX1" fmla="*/ 5023 w 11482"/>
                  <a:gd name="connsiteY1" fmla="*/ 290 h 7144"/>
                  <a:gd name="connsiteX2" fmla="*/ 0 w 11482"/>
                  <a:gd name="connsiteY2" fmla="*/ 3176 h 7144"/>
                  <a:gd name="connsiteX3" fmla="*/ 0 w 11482"/>
                  <a:gd name="connsiteY3" fmla="*/ 3176 h 7144"/>
                  <a:gd name="connsiteX4" fmla="*/ 6458 w 11482"/>
                  <a:gd name="connsiteY4" fmla="*/ 7145 h 7144"/>
                  <a:gd name="connsiteX5" fmla="*/ 6458 w 11482"/>
                  <a:gd name="connsiteY5" fmla="*/ 7145 h 7144"/>
                  <a:gd name="connsiteX6" fmla="*/ 11482 w 11482"/>
                  <a:gd name="connsiteY6" fmla="*/ 3898 h 7144"/>
                  <a:gd name="connsiteX7" fmla="*/ 11482 w 11482"/>
                  <a:gd name="connsiteY7" fmla="*/ 3898 h 7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82" h="7144">
                    <a:moveTo>
                      <a:pt x="7176" y="290"/>
                    </a:moveTo>
                    <a:cubicBezTo>
                      <a:pt x="6510" y="-97"/>
                      <a:pt x="5689" y="-97"/>
                      <a:pt x="5023" y="290"/>
                    </a:cubicBezTo>
                    <a:lnTo>
                      <a:pt x="0" y="3176"/>
                    </a:lnTo>
                    <a:lnTo>
                      <a:pt x="0" y="3176"/>
                    </a:lnTo>
                    <a:lnTo>
                      <a:pt x="6458" y="7145"/>
                    </a:lnTo>
                    <a:lnTo>
                      <a:pt x="6458" y="7145"/>
                    </a:lnTo>
                    <a:lnTo>
                      <a:pt x="11482" y="3898"/>
                    </a:lnTo>
                    <a:cubicBezTo>
                      <a:pt x="11482" y="3898"/>
                      <a:pt x="11482" y="3898"/>
                      <a:pt x="11482" y="389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37261850-F215-5045-91E9-8BBB3AEB1BB5}"/>
                  </a:ext>
                </a:extLst>
              </p:cNvPr>
              <p:cNvSpPr/>
              <p:nvPr/>
            </p:nvSpPr>
            <p:spPr>
              <a:xfrm>
                <a:off x="8112916" y="3918555"/>
                <a:ext cx="12917" cy="6783"/>
              </a:xfrm>
              <a:custGeom>
                <a:avLst/>
                <a:gdLst>
                  <a:gd name="connsiteX0" fmla="*/ 5023 w 12917"/>
                  <a:gd name="connsiteY0" fmla="*/ 0 h 6783"/>
                  <a:gd name="connsiteX1" fmla="*/ 5023 w 12917"/>
                  <a:gd name="connsiteY1" fmla="*/ 0 h 6783"/>
                  <a:gd name="connsiteX2" fmla="*/ 0 w 12917"/>
                  <a:gd name="connsiteY2" fmla="*/ 2886 h 6783"/>
                  <a:gd name="connsiteX3" fmla="*/ 0 w 12917"/>
                  <a:gd name="connsiteY3" fmla="*/ 2886 h 6783"/>
                  <a:gd name="connsiteX4" fmla="*/ 6100 w 12917"/>
                  <a:gd name="connsiteY4" fmla="*/ 6494 h 6783"/>
                  <a:gd name="connsiteX5" fmla="*/ 8253 w 12917"/>
                  <a:gd name="connsiteY5" fmla="*/ 6494 h 6783"/>
                  <a:gd name="connsiteX6" fmla="*/ 12917 w 12917"/>
                  <a:gd name="connsiteY6" fmla="*/ 3608 h 6783"/>
                  <a:gd name="connsiteX7" fmla="*/ 12917 w 12917"/>
                  <a:gd name="connsiteY7" fmla="*/ 3608 h 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17" h="678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100" y="6494"/>
                    </a:lnTo>
                    <a:cubicBezTo>
                      <a:pt x="6766" y="6880"/>
                      <a:pt x="7587" y="6880"/>
                      <a:pt x="8253" y="6494"/>
                    </a:cubicBezTo>
                    <a:lnTo>
                      <a:pt x="12917" y="3608"/>
                    </a:lnTo>
                    <a:cubicBezTo>
                      <a:pt x="12917" y="3608"/>
                      <a:pt x="12917" y="3608"/>
                      <a:pt x="12917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956D8EFD-0348-6449-9F7F-CABD8A791EDE}"/>
                  </a:ext>
                </a:extLst>
              </p:cNvPr>
              <p:cNvSpPr/>
              <p:nvPr/>
            </p:nvSpPr>
            <p:spPr>
              <a:xfrm>
                <a:off x="8121886" y="3923966"/>
                <a:ext cx="11123" cy="6493"/>
              </a:xfrm>
              <a:custGeom>
                <a:avLst/>
                <a:gdLst>
                  <a:gd name="connsiteX0" fmla="*/ 5023 w 11123"/>
                  <a:gd name="connsiteY0" fmla="*/ 0 h 6493"/>
                  <a:gd name="connsiteX1" fmla="*/ 5023 w 11123"/>
                  <a:gd name="connsiteY1" fmla="*/ 0 h 6493"/>
                  <a:gd name="connsiteX2" fmla="*/ 0 w 11123"/>
                  <a:gd name="connsiteY2" fmla="*/ 2886 h 6493"/>
                  <a:gd name="connsiteX3" fmla="*/ 0 w 11123"/>
                  <a:gd name="connsiteY3" fmla="*/ 2886 h 6493"/>
                  <a:gd name="connsiteX4" fmla="*/ 6100 w 11123"/>
                  <a:gd name="connsiteY4" fmla="*/ 6494 h 6493"/>
                  <a:gd name="connsiteX5" fmla="*/ 6100 w 11123"/>
                  <a:gd name="connsiteY5" fmla="*/ 6494 h 6493"/>
                  <a:gd name="connsiteX6" fmla="*/ 11123 w 11123"/>
                  <a:gd name="connsiteY6" fmla="*/ 3608 h 6493"/>
                  <a:gd name="connsiteX7" fmla="*/ 11123 w 11123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49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3" y="3608"/>
                    </a:lnTo>
                    <a:cubicBezTo>
                      <a:pt x="11123" y="3608"/>
                      <a:pt x="11123" y="3608"/>
                      <a:pt x="11123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7309D8DF-1ED5-5A41-9987-1193F7511750}"/>
                  </a:ext>
                </a:extLst>
              </p:cNvPr>
              <p:cNvSpPr/>
              <p:nvPr/>
            </p:nvSpPr>
            <p:spPr>
              <a:xfrm>
                <a:off x="8130857" y="3929378"/>
                <a:ext cx="11123" cy="6493"/>
              </a:xfrm>
              <a:custGeom>
                <a:avLst/>
                <a:gdLst>
                  <a:gd name="connsiteX0" fmla="*/ 5023 w 11123"/>
                  <a:gd name="connsiteY0" fmla="*/ 0 h 6493"/>
                  <a:gd name="connsiteX1" fmla="*/ 5023 w 11123"/>
                  <a:gd name="connsiteY1" fmla="*/ 0 h 6493"/>
                  <a:gd name="connsiteX2" fmla="*/ 0 w 11123"/>
                  <a:gd name="connsiteY2" fmla="*/ 2886 h 6493"/>
                  <a:gd name="connsiteX3" fmla="*/ 0 w 11123"/>
                  <a:gd name="connsiteY3" fmla="*/ 2886 h 6493"/>
                  <a:gd name="connsiteX4" fmla="*/ 6100 w 11123"/>
                  <a:gd name="connsiteY4" fmla="*/ 6494 h 6493"/>
                  <a:gd name="connsiteX5" fmla="*/ 6100 w 11123"/>
                  <a:gd name="connsiteY5" fmla="*/ 6494 h 6493"/>
                  <a:gd name="connsiteX6" fmla="*/ 11123 w 11123"/>
                  <a:gd name="connsiteY6" fmla="*/ 3608 h 6493"/>
                  <a:gd name="connsiteX7" fmla="*/ 11123 w 11123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49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494"/>
                    </a:lnTo>
                    <a:lnTo>
                      <a:pt x="6100" y="6494"/>
                    </a:lnTo>
                    <a:lnTo>
                      <a:pt x="11123" y="3608"/>
                    </a:lnTo>
                    <a:lnTo>
                      <a:pt x="11123" y="360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41F5A717-DD2C-BA43-836F-283DF42131FE}"/>
                  </a:ext>
                </a:extLst>
              </p:cNvPr>
              <p:cNvSpPr/>
              <p:nvPr/>
            </p:nvSpPr>
            <p:spPr>
              <a:xfrm>
                <a:off x="8137674" y="3934789"/>
                <a:ext cx="11482" cy="6493"/>
              </a:xfrm>
              <a:custGeom>
                <a:avLst/>
                <a:gdLst>
                  <a:gd name="connsiteX0" fmla="*/ 7176 w 11482"/>
                  <a:gd name="connsiteY0" fmla="*/ 0 h 6493"/>
                  <a:gd name="connsiteX1" fmla="*/ 5023 w 11482"/>
                  <a:gd name="connsiteY1" fmla="*/ 0 h 6493"/>
                  <a:gd name="connsiteX2" fmla="*/ 0 w 11482"/>
                  <a:gd name="connsiteY2" fmla="*/ 2886 h 6493"/>
                  <a:gd name="connsiteX3" fmla="*/ 0 w 11482"/>
                  <a:gd name="connsiteY3" fmla="*/ 2886 h 6493"/>
                  <a:gd name="connsiteX4" fmla="*/ 6459 w 11482"/>
                  <a:gd name="connsiteY4" fmla="*/ 6494 h 6493"/>
                  <a:gd name="connsiteX5" fmla="*/ 6459 w 11482"/>
                  <a:gd name="connsiteY5" fmla="*/ 6494 h 6493"/>
                  <a:gd name="connsiteX6" fmla="*/ 11482 w 11482"/>
                  <a:gd name="connsiteY6" fmla="*/ 3608 h 6493"/>
                  <a:gd name="connsiteX7" fmla="*/ 11482 w 11482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82" h="6493">
                    <a:moveTo>
                      <a:pt x="7176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459" y="6494"/>
                    </a:lnTo>
                    <a:lnTo>
                      <a:pt x="6459" y="6494"/>
                    </a:lnTo>
                    <a:lnTo>
                      <a:pt x="11482" y="3608"/>
                    </a:lnTo>
                    <a:lnTo>
                      <a:pt x="11482" y="360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626312B7-64AF-014F-BDBA-C38ADB07DC00}"/>
                  </a:ext>
                </a:extLst>
              </p:cNvPr>
              <p:cNvSpPr/>
              <p:nvPr/>
            </p:nvSpPr>
            <p:spPr>
              <a:xfrm>
                <a:off x="8148439" y="3940201"/>
                <a:ext cx="12917" cy="6493"/>
              </a:xfrm>
              <a:custGeom>
                <a:avLst/>
                <a:gdLst>
                  <a:gd name="connsiteX0" fmla="*/ 5023 w 12917"/>
                  <a:gd name="connsiteY0" fmla="*/ 0 h 6493"/>
                  <a:gd name="connsiteX1" fmla="*/ 5023 w 12917"/>
                  <a:gd name="connsiteY1" fmla="*/ 0 h 6493"/>
                  <a:gd name="connsiteX2" fmla="*/ 0 w 12917"/>
                  <a:gd name="connsiteY2" fmla="*/ 2886 h 6493"/>
                  <a:gd name="connsiteX3" fmla="*/ 0 w 12917"/>
                  <a:gd name="connsiteY3" fmla="*/ 2886 h 6493"/>
                  <a:gd name="connsiteX4" fmla="*/ 6100 w 12917"/>
                  <a:gd name="connsiteY4" fmla="*/ 6494 h 6493"/>
                  <a:gd name="connsiteX5" fmla="*/ 7894 w 12917"/>
                  <a:gd name="connsiteY5" fmla="*/ 6494 h 6493"/>
                  <a:gd name="connsiteX6" fmla="*/ 12917 w 12917"/>
                  <a:gd name="connsiteY6" fmla="*/ 3608 h 6493"/>
                  <a:gd name="connsiteX7" fmla="*/ 12917 w 12917"/>
                  <a:gd name="connsiteY7" fmla="*/ 3608 h 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17" h="6493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100" y="6494"/>
                    </a:lnTo>
                    <a:lnTo>
                      <a:pt x="7894" y="6494"/>
                    </a:lnTo>
                    <a:lnTo>
                      <a:pt x="12917" y="3608"/>
                    </a:lnTo>
                    <a:cubicBezTo>
                      <a:pt x="12917" y="3608"/>
                      <a:pt x="12917" y="3608"/>
                      <a:pt x="12917" y="360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422F186D-6CDB-4B49-B212-B9E0B1676817}"/>
                  </a:ext>
                </a:extLst>
              </p:cNvPr>
              <p:cNvSpPr/>
              <p:nvPr/>
            </p:nvSpPr>
            <p:spPr>
              <a:xfrm>
                <a:off x="8028235" y="3875985"/>
                <a:ext cx="11123" cy="6854"/>
              </a:xfrm>
              <a:custGeom>
                <a:avLst/>
                <a:gdLst>
                  <a:gd name="connsiteX0" fmla="*/ 5023 w 11123"/>
                  <a:gd name="connsiteY0" fmla="*/ 0 h 6854"/>
                  <a:gd name="connsiteX1" fmla="*/ 5023 w 11123"/>
                  <a:gd name="connsiteY1" fmla="*/ 0 h 6854"/>
                  <a:gd name="connsiteX2" fmla="*/ 0 w 11123"/>
                  <a:gd name="connsiteY2" fmla="*/ 2886 h 6854"/>
                  <a:gd name="connsiteX3" fmla="*/ 0 w 11123"/>
                  <a:gd name="connsiteY3" fmla="*/ 2886 h 6854"/>
                  <a:gd name="connsiteX4" fmla="*/ 6100 w 11123"/>
                  <a:gd name="connsiteY4" fmla="*/ 6855 h 6854"/>
                  <a:gd name="connsiteX5" fmla="*/ 6100 w 11123"/>
                  <a:gd name="connsiteY5" fmla="*/ 6855 h 6854"/>
                  <a:gd name="connsiteX6" fmla="*/ 11124 w 11123"/>
                  <a:gd name="connsiteY6" fmla="*/ 3968 h 6854"/>
                  <a:gd name="connsiteX7" fmla="*/ 11124 w 11123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855"/>
                    </a:lnTo>
                    <a:lnTo>
                      <a:pt x="6100" y="6855"/>
                    </a:lnTo>
                    <a:lnTo>
                      <a:pt x="11124" y="3968"/>
                    </a:lnTo>
                    <a:cubicBezTo>
                      <a:pt x="11124" y="3968"/>
                      <a:pt x="11124" y="3968"/>
                      <a:pt x="11124" y="396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D8DF47EB-1BA5-674D-8F80-49AAB9038B13}"/>
                  </a:ext>
                </a:extLst>
              </p:cNvPr>
              <p:cNvSpPr/>
              <p:nvPr/>
            </p:nvSpPr>
            <p:spPr>
              <a:xfrm>
                <a:off x="8037205" y="3879953"/>
                <a:ext cx="11123" cy="6854"/>
              </a:xfrm>
              <a:custGeom>
                <a:avLst/>
                <a:gdLst>
                  <a:gd name="connsiteX0" fmla="*/ 5023 w 11123"/>
                  <a:gd name="connsiteY0" fmla="*/ 0 h 6854"/>
                  <a:gd name="connsiteX1" fmla="*/ 5023 w 11123"/>
                  <a:gd name="connsiteY1" fmla="*/ 0 h 6854"/>
                  <a:gd name="connsiteX2" fmla="*/ 0 w 11123"/>
                  <a:gd name="connsiteY2" fmla="*/ 2886 h 6854"/>
                  <a:gd name="connsiteX3" fmla="*/ 0 w 11123"/>
                  <a:gd name="connsiteY3" fmla="*/ 2886 h 6854"/>
                  <a:gd name="connsiteX4" fmla="*/ 6100 w 11123"/>
                  <a:gd name="connsiteY4" fmla="*/ 6855 h 6854"/>
                  <a:gd name="connsiteX5" fmla="*/ 6100 w 11123"/>
                  <a:gd name="connsiteY5" fmla="*/ 6855 h 6854"/>
                  <a:gd name="connsiteX6" fmla="*/ 11124 w 11123"/>
                  <a:gd name="connsiteY6" fmla="*/ 3968 h 6854"/>
                  <a:gd name="connsiteX7" fmla="*/ 11124 w 11123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855"/>
                    </a:lnTo>
                    <a:lnTo>
                      <a:pt x="6100" y="6855"/>
                    </a:lnTo>
                    <a:lnTo>
                      <a:pt x="11124" y="3968"/>
                    </a:lnTo>
                    <a:cubicBezTo>
                      <a:pt x="11124" y="3968"/>
                      <a:pt x="11124" y="3968"/>
                      <a:pt x="11124" y="396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4AA52341-1BD9-6244-9291-CD9B4750204B}"/>
                  </a:ext>
                </a:extLst>
              </p:cNvPr>
              <p:cNvSpPr/>
              <p:nvPr/>
            </p:nvSpPr>
            <p:spPr>
              <a:xfrm>
                <a:off x="8046535" y="3886808"/>
                <a:ext cx="11123" cy="6854"/>
              </a:xfrm>
              <a:custGeom>
                <a:avLst/>
                <a:gdLst>
                  <a:gd name="connsiteX0" fmla="*/ 5023 w 11123"/>
                  <a:gd name="connsiteY0" fmla="*/ 0 h 6854"/>
                  <a:gd name="connsiteX1" fmla="*/ 5023 w 11123"/>
                  <a:gd name="connsiteY1" fmla="*/ 0 h 6854"/>
                  <a:gd name="connsiteX2" fmla="*/ 0 w 11123"/>
                  <a:gd name="connsiteY2" fmla="*/ 2886 h 6854"/>
                  <a:gd name="connsiteX3" fmla="*/ 0 w 11123"/>
                  <a:gd name="connsiteY3" fmla="*/ 2886 h 6854"/>
                  <a:gd name="connsiteX4" fmla="*/ 6100 w 11123"/>
                  <a:gd name="connsiteY4" fmla="*/ 6854 h 6854"/>
                  <a:gd name="connsiteX5" fmla="*/ 6100 w 11123"/>
                  <a:gd name="connsiteY5" fmla="*/ 6854 h 6854"/>
                  <a:gd name="connsiteX6" fmla="*/ 11123 w 11123"/>
                  <a:gd name="connsiteY6" fmla="*/ 3968 h 6854"/>
                  <a:gd name="connsiteX7" fmla="*/ 11123 w 11123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854"/>
                    </a:lnTo>
                    <a:lnTo>
                      <a:pt x="6100" y="6854"/>
                    </a:lnTo>
                    <a:lnTo>
                      <a:pt x="11123" y="3968"/>
                    </a:lnTo>
                    <a:cubicBezTo>
                      <a:pt x="11123" y="3968"/>
                      <a:pt x="11123" y="3968"/>
                      <a:pt x="11123" y="396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16CC9AEA-C1DD-B644-BBF2-1A3B4D7A1A3F}"/>
                  </a:ext>
                </a:extLst>
              </p:cNvPr>
              <p:cNvSpPr/>
              <p:nvPr/>
            </p:nvSpPr>
            <p:spPr>
              <a:xfrm>
                <a:off x="8054787" y="3892219"/>
                <a:ext cx="11482" cy="6854"/>
              </a:xfrm>
              <a:custGeom>
                <a:avLst/>
                <a:gdLst>
                  <a:gd name="connsiteX0" fmla="*/ 5024 w 11482"/>
                  <a:gd name="connsiteY0" fmla="*/ 0 h 6854"/>
                  <a:gd name="connsiteX1" fmla="*/ 5024 w 11482"/>
                  <a:gd name="connsiteY1" fmla="*/ 0 h 6854"/>
                  <a:gd name="connsiteX2" fmla="*/ 0 w 11482"/>
                  <a:gd name="connsiteY2" fmla="*/ 2886 h 6854"/>
                  <a:gd name="connsiteX3" fmla="*/ 0 w 11482"/>
                  <a:gd name="connsiteY3" fmla="*/ 2886 h 6854"/>
                  <a:gd name="connsiteX4" fmla="*/ 6459 w 11482"/>
                  <a:gd name="connsiteY4" fmla="*/ 6855 h 6854"/>
                  <a:gd name="connsiteX5" fmla="*/ 6459 w 11482"/>
                  <a:gd name="connsiteY5" fmla="*/ 6855 h 6854"/>
                  <a:gd name="connsiteX6" fmla="*/ 11482 w 11482"/>
                  <a:gd name="connsiteY6" fmla="*/ 3968 h 6854"/>
                  <a:gd name="connsiteX7" fmla="*/ 11482 w 11482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82" h="6854">
                    <a:moveTo>
                      <a:pt x="5024" y="0"/>
                    </a:moveTo>
                    <a:lnTo>
                      <a:pt x="5024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459" y="6855"/>
                    </a:lnTo>
                    <a:lnTo>
                      <a:pt x="6459" y="6855"/>
                    </a:lnTo>
                    <a:lnTo>
                      <a:pt x="11482" y="3968"/>
                    </a:lnTo>
                    <a:cubicBezTo>
                      <a:pt x="11482" y="3968"/>
                      <a:pt x="11482" y="3968"/>
                      <a:pt x="11482" y="396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4E2B1E97-9A90-4B4C-BCD5-BF2384E822ED}"/>
                  </a:ext>
                </a:extLst>
              </p:cNvPr>
              <p:cNvSpPr/>
              <p:nvPr/>
            </p:nvSpPr>
            <p:spPr>
              <a:xfrm>
                <a:off x="8063758" y="3897631"/>
                <a:ext cx="46646" cy="28500"/>
              </a:xfrm>
              <a:custGeom>
                <a:avLst/>
                <a:gdLst>
                  <a:gd name="connsiteX0" fmla="*/ 5024 w 46646"/>
                  <a:gd name="connsiteY0" fmla="*/ 0 h 28500"/>
                  <a:gd name="connsiteX1" fmla="*/ 5024 w 46646"/>
                  <a:gd name="connsiteY1" fmla="*/ 0 h 28500"/>
                  <a:gd name="connsiteX2" fmla="*/ 0 w 46646"/>
                  <a:gd name="connsiteY2" fmla="*/ 2886 h 28500"/>
                  <a:gd name="connsiteX3" fmla="*/ 0 w 46646"/>
                  <a:gd name="connsiteY3" fmla="*/ 2886 h 28500"/>
                  <a:gd name="connsiteX4" fmla="*/ 41623 w 46646"/>
                  <a:gd name="connsiteY4" fmla="*/ 28500 h 28500"/>
                  <a:gd name="connsiteX5" fmla="*/ 41623 w 46646"/>
                  <a:gd name="connsiteY5" fmla="*/ 28500 h 28500"/>
                  <a:gd name="connsiteX6" fmla="*/ 46646 w 46646"/>
                  <a:gd name="connsiteY6" fmla="*/ 25614 h 28500"/>
                  <a:gd name="connsiteX7" fmla="*/ 46646 w 46646"/>
                  <a:gd name="connsiteY7" fmla="*/ 25614 h 2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46" h="28500">
                    <a:moveTo>
                      <a:pt x="5024" y="0"/>
                    </a:moveTo>
                    <a:lnTo>
                      <a:pt x="5024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41623" y="28500"/>
                    </a:lnTo>
                    <a:lnTo>
                      <a:pt x="41623" y="28500"/>
                    </a:lnTo>
                    <a:lnTo>
                      <a:pt x="46646" y="25614"/>
                    </a:lnTo>
                    <a:cubicBezTo>
                      <a:pt x="46646" y="25614"/>
                      <a:pt x="46646" y="25614"/>
                      <a:pt x="46646" y="25614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1D97E489-D06B-4541-8A34-B32408799B65}"/>
                  </a:ext>
                </a:extLst>
              </p:cNvPr>
              <p:cNvSpPr/>
              <p:nvPr/>
            </p:nvSpPr>
            <p:spPr>
              <a:xfrm>
                <a:off x="8108251" y="3924688"/>
                <a:ext cx="11123" cy="6854"/>
              </a:xfrm>
              <a:custGeom>
                <a:avLst/>
                <a:gdLst>
                  <a:gd name="connsiteX0" fmla="*/ 5023 w 11123"/>
                  <a:gd name="connsiteY0" fmla="*/ 0 h 6854"/>
                  <a:gd name="connsiteX1" fmla="*/ 5023 w 11123"/>
                  <a:gd name="connsiteY1" fmla="*/ 0 h 6854"/>
                  <a:gd name="connsiteX2" fmla="*/ 0 w 11123"/>
                  <a:gd name="connsiteY2" fmla="*/ 2886 h 6854"/>
                  <a:gd name="connsiteX3" fmla="*/ 0 w 11123"/>
                  <a:gd name="connsiteY3" fmla="*/ 2886 h 6854"/>
                  <a:gd name="connsiteX4" fmla="*/ 6100 w 11123"/>
                  <a:gd name="connsiteY4" fmla="*/ 6855 h 6854"/>
                  <a:gd name="connsiteX5" fmla="*/ 6100 w 11123"/>
                  <a:gd name="connsiteY5" fmla="*/ 6855 h 6854"/>
                  <a:gd name="connsiteX6" fmla="*/ 11123 w 11123"/>
                  <a:gd name="connsiteY6" fmla="*/ 3968 h 6854"/>
                  <a:gd name="connsiteX7" fmla="*/ 11123 w 11123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855"/>
                    </a:lnTo>
                    <a:lnTo>
                      <a:pt x="6100" y="6855"/>
                    </a:lnTo>
                    <a:lnTo>
                      <a:pt x="11123" y="3968"/>
                    </a:lnTo>
                    <a:lnTo>
                      <a:pt x="11123" y="396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A83A7B7C-5263-E342-8CA8-6B55445438A4}"/>
                  </a:ext>
                </a:extLst>
              </p:cNvPr>
              <p:cNvSpPr/>
              <p:nvPr/>
            </p:nvSpPr>
            <p:spPr>
              <a:xfrm>
                <a:off x="8118298" y="3930099"/>
                <a:ext cx="11123" cy="6854"/>
              </a:xfrm>
              <a:custGeom>
                <a:avLst/>
                <a:gdLst>
                  <a:gd name="connsiteX0" fmla="*/ 5023 w 11123"/>
                  <a:gd name="connsiteY0" fmla="*/ 0 h 6854"/>
                  <a:gd name="connsiteX1" fmla="*/ 5023 w 11123"/>
                  <a:gd name="connsiteY1" fmla="*/ 0 h 6854"/>
                  <a:gd name="connsiteX2" fmla="*/ 0 w 11123"/>
                  <a:gd name="connsiteY2" fmla="*/ 2886 h 6854"/>
                  <a:gd name="connsiteX3" fmla="*/ 0 w 11123"/>
                  <a:gd name="connsiteY3" fmla="*/ 2886 h 6854"/>
                  <a:gd name="connsiteX4" fmla="*/ 6100 w 11123"/>
                  <a:gd name="connsiteY4" fmla="*/ 6855 h 6854"/>
                  <a:gd name="connsiteX5" fmla="*/ 6100 w 11123"/>
                  <a:gd name="connsiteY5" fmla="*/ 6855 h 6854"/>
                  <a:gd name="connsiteX6" fmla="*/ 11123 w 11123"/>
                  <a:gd name="connsiteY6" fmla="*/ 3968 h 6854"/>
                  <a:gd name="connsiteX7" fmla="*/ 11123 w 11123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3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6100" y="6855"/>
                    </a:lnTo>
                    <a:lnTo>
                      <a:pt x="6100" y="6855"/>
                    </a:lnTo>
                    <a:lnTo>
                      <a:pt x="11123" y="3968"/>
                    </a:lnTo>
                    <a:cubicBezTo>
                      <a:pt x="11123" y="3968"/>
                      <a:pt x="11123" y="3968"/>
                      <a:pt x="11123" y="396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FC4606E8-3FAB-A144-84CB-E0A2B4B8EED6}"/>
                  </a:ext>
                </a:extLst>
              </p:cNvPr>
              <p:cNvSpPr/>
              <p:nvPr/>
            </p:nvSpPr>
            <p:spPr>
              <a:xfrm>
                <a:off x="8124039" y="3935221"/>
                <a:ext cx="11482" cy="7144"/>
              </a:xfrm>
              <a:custGeom>
                <a:avLst/>
                <a:gdLst>
                  <a:gd name="connsiteX0" fmla="*/ 7177 w 11482"/>
                  <a:gd name="connsiteY0" fmla="*/ 290 h 7144"/>
                  <a:gd name="connsiteX1" fmla="*/ 5024 w 11482"/>
                  <a:gd name="connsiteY1" fmla="*/ 290 h 7144"/>
                  <a:gd name="connsiteX2" fmla="*/ 0 w 11482"/>
                  <a:gd name="connsiteY2" fmla="*/ 3176 h 7144"/>
                  <a:gd name="connsiteX3" fmla="*/ 0 w 11482"/>
                  <a:gd name="connsiteY3" fmla="*/ 3176 h 7144"/>
                  <a:gd name="connsiteX4" fmla="*/ 6459 w 11482"/>
                  <a:gd name="connsiteY4" fmla="*/ 7145 h 7144"/>
                  <a:gd name="connsiteX5" fmla="*/ 6459 w 11482"/>
                  <a:gd name="connsiteY5" fmla="*/ 7145 h 7144"/>
                  <a:gd name="connsiteX6" fmla="*/ 11482 w 11482"/>
                  <a:gd name="connsiteY6" fmla="*/ 4258 h 7144"/>
                  <a:gd name="connsiteX7" fmla="*/ 11482 w 11482"/>
                  <a:gd name="connsiteY7" fmla="*/ 4258 h 7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82" h="7144">
                    <a:moveTo>
                      <a:pt x="7177" y="290"/>
                    </a:moveTo>
                    <a:cubicBezTo>
                      <a:pt x="6510" y="-97"/>
                      <a:pt x="5690" y="-97"/>
                      <a:pt x="5024" y="290"/>
                    </a:cubicBezTo>
                    <a:lnTo>
                      <a:pt x="0" y="3176"/>
                    </a:lnTo>
                    <a:lnTo>
                      <a:pt x="0" y="3176"/>
                    </a:lnTo>
                    <a:lnTo>
                      <a:pt x="6459" y="7145"/>
                    </a:lnTo>
                    <a:lnTo>
                      <a:pt x="6459" y="7145"/>
                    </a:lnTo>
                    <a:lnTo>
                      <a:pt x="11482" y="4258"/>
                    </a:lnTo>
                    <a:lnTo>
                      <a:pt x="11482" y="4258"/>
                    </a:ln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3D29CFC-6998-B545-874E-8F9C7A718D06}"/>
                  </a:ext>
                </a:extLst>
              </p:cNvPr>
              <p:cNvSpPr/>
              <p:nvPr/>
            </p:nvSpPr>
            <p:spPr>
              <a:xfrm>
                <a:off x="8134804" y="3940922"/>
                <a:ext cx="12917" cy="6854"/>
              </a:xfrm>
              <a:custGeom>
                <a:avLst/>
                <a:gdLst>
                  <a:gd name="connsiteX0" fmla="*/ 5023 w 12917"/>
                  <a:gd name="connsiteY0" fmla="*/ 0 h 6854"/>
                  <a:gd name="connsiteX1" fmla="*/ 5023 w 12917"/>
                  <a:gd name="connsiteY1" fmla="*/ 0 h 6854"/>
                  <a:gd name="connsiteX2" fmla="*/ 0 w 12917"/>
                  <a:gd name="connsiteY2" fmla="*/ 2886 h 6854"/>
                  <a:gd name="connsiteX3" fmla="*/ 0 w 12917"/>
                  <a:gd name="connsiteY3" fmla="*/ 2886 h 6854"/>
                  <a:gd name="connsiteX4" fmla="*/ 6100 w 12917"/>
                  <a:gd name="connsiteY4" fmla="*/ 6854 h 6854"/>
                  <a:gd name="connsiteX5" fmla="*/ 8253 w 12917"/>
                  <a:gd name="connsiteY5" fmla="*/ 6854 h 6854"/>
                  <a:gd name="connsiteX6" fmla="*/ 12917 w 12917"/>
                  <a:gd name="connsiteY6" fmla="*/ 3968 h 6854"/>
                  <a:gd name="connsiteX7" fmla="*/ 12917 w 12917"/>
                  <a:gd name="connsiteY7" fmla="*/ 3968 h 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17" h="6854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lnTo>
                      <a:pt x="0" y="2886"/>
                    </a:lnTo>
                    <a:lnTo>
                      <a:pt x="6100" y="6854"/>
                    </a:lnTo>
                    <a:lnTo>
                      <a:pt x="8253" y="6854"/>
                    </a:lnTo>
                    <a:lnTo>
                      <a:pt x="12917" y="3968"/>
                    </a:lnTo>
                    <a:cubicBezTo>
                      <a:pt x="12917" y="3968"/>
                      <a:pt x="12917" y="3968"/>
                      <a:pt x="12917" y="3968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55A51A10-379D-1243-A2EF-786AB518D8D7}"/>
                  </a:ext>
                </a:extLst>
              </p:cNvPr>
              <p:cNvSpPr/>
              <p:nvPr/>
            </p:nvSpPr>
            <p:spPr>
              <a:xfrm>
                <a:off x="8143774" y="3946333"/>
                <a:ext cx="9687" cy="5772"/>
              </a:xfrm>
              <a:custGeom>
                <a:avLst/>
                <a:gdLst>
                  <a:gd name="connsiteX0" fmla="*/ 5023 w 9687"/>
                  <a:gd name="connsiteY0" fmla="*/ 0 h 5772"/>
                  <a:gd name="connsiteX1" fmla="*/ 5023 w 9687"/>
                  <a:gd name="connsiteY1" fmla="*/ 0 h 5772"/>
                  <a:gd name="connsiteX2" fmla="*/ 0 w 9687"/>
                  <a:gd name="connsiteY2" fmla="*/ 2886 h 5772"/>
                  <a:gd name="connsiteX3" fmla="*/ 0 w 9687"/>
                  <a:gd name="connsiteY3" fmla="*/ 2886 h 5772"/>
                  <a:gd name="connsiteX4" fmla="*/ 4665 w 9687"/>
                  <a:gd name="connsiteY4" fmla="*/ 5772 h 5772"/>
                  <a:gd name="connsiteX5" fmla="*/ 4665 w 9687"/>
                  <a:gd name="connsiteY5" fmla="*/ 5772 h 5772"/>
                  <a:gd name="connsiteX6" fmla="*/ 9688 w 9687"/>
                  <a:gd name="connsiteY6" fmla="*/ 2886 h 5772"/>
                  <a:gd name="connsiteX7" fmla="*/ 9688 w 9687"/>
                  <a:gd name="connsiteY7" fmla="*/ 2886 h 5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87" h="5772">
                    <a:moveTo>
                      <a:pt x="5023" y="0"/>
                    </a:moveTo>
                    <a:lnTo>
                      <a:pt x="5023" y="0"/>
                    </a:lnTo>
                    <a:lnTo>
                      <a:pt x="0" y="2886"/>
                    </a:lnTo>
                    <a:cubicBezTo>
                      <a:pt x="0" y="2886"/>
                      <a:pt x="0" y="2886"/>
                      <a:pt x="0" y="2886"/>
                    </a:cubicBezTo>
                    <a:lnTo>
                      <a:pt x="4665" y="5772"/>
                    </a:lnTo>
                    <a:lnTo>
                      <a:pt x="4665" y="5772"/>
                    </a:lnTo>
                    <a:lnTo>
                      <a:pt x="9688" y="2886"/>
                    </a:lnTo>
                    <a:cubicBezTo>
                      <a:pt x="9688" y="2886"/>
                      <a:pt x="9688" y="2886"/>
                      <a:pt x="9688" y="2886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84" name="Graphic 2">
                <a:extLst>
                  <a:ext uri="{FF2B5EF4-FFF2-40B4-BE49-F238E27FC236}">
                    <a16:creationId xmlns:a16="http://schemas.microsoft.com/office/drawing/2014/main" id="{8E861E00-601F-FB49-929E-A3BE361D7381}"/>
                  </a:ext>
                </a:extLst>
              </p:cNvPr>
              <p:cNvGrpSpPr/>
              <p:nvPr/>
            </p:nvGrpSpPr>
            <p:grpSpPr>
              <a:xfrm>
                <a:off x="8075958" y="3811769"/>
                <a:ext cx="9329" cy="10101"/>
                <a:chOff x="8075958" y="3811769"/>
                <a:chExt cx="9329" cy="10101"/>
              </a:xfrm>
              <a:solidFill>
                <a:schemeClr val="accent1"/>
              </a:solidFill>
            </p:grpSpPr>
            <p:sp>
              <p:nvSpPr>
                <p:cNvPr id="185" name="Freeform 184">
                  <a:extLst>
                    <a:ext uri="{FF2B5EF4-FFF2-40B4-BE49-F238E27FC236}">
                      <a16:creationId xmlns:a16="http://schemas.microsoft.com/office/drawing/2014/main" id="{2022E1E9-2D39-0448-BD34-2669347D21B3}"/>
                    </a:ext>
                  </a:extLst>
                </p:cNvPr>
                <p:cNvSpPr/>
                <p:nvPr/>
              </p:nvSpPr>
              <p:spPr>
                <a:xfrm>
                  <a:off x="8078828" y="3818263"/>
                  <a:ext cx="6458" cy="3607"/>
                </a:xfrm>
                <a:custGeom>
                  <a:avLst/>
                  <a:gdLst>
                    <a:gd name="connsiteX0" fmla="*/ 0 w 6458"/>
                    <a:gd name="connsiteY0" fmla="*/ 3608 h 3607"/>
                    <a:gd name="connsiteX1" fmla="*/ 0 w 6458"/>
                    <a:gd name="connsiteY1" fmla="*/ 3608 h 3607"/>
                    <a:gd name="connsiteX2" fmla="*/ 6459 w 6458"/>
                    <a:gd name="connsiteY2" fmla="*/ 0 h 3607"/>
                    <a:gd name="connsiteX3" fmla="*/ 6459 w 6458"/>
                    <a:gd name="connsiteY3" fmla="*/ 0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58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459" y="0"/>
                      </a:lnTo>
                      <a:lnTo>
                        <a:pt x="6459" y="0"/>
                      </a:lnTo>
                      <a:close/>
                    </a:path>
                  </a:pathLst>
                </a:custGeom>
                <a:solidFill>
                  <a:srgbClr val="C3BAB8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" name="Freeform 185">
                  <a:extLst>
                    <a:ext uri="{FF2B5EF4-FFF2-40B4-BE49-F238E27FC236}">
                      <a16:creationId xmlns:a16="http://schemas.microsoft.com/office/drawing/2014/main" id="{49442C6D-91A3-D34C-9E8D-A1ABB6ABA16D}"/>
                    </a:ext>
                  </a:extLst>
                </p:cNvPr>
                <p:cNvSpPr/>
                <p:nvPr/>
              </p:nvSpPr>
              <p:spPr>
                <a:xfrm>
                  <a:off x="8078111" y="3817902"/>
                  <a:ext cx="6100" cy="3607"/>
                </a:xfrm>
                <a:custGeom>
                  <a:avLst/>
                  <a:gdLst>
                    <a:gd name="connsiteX0" fmla="*/ 0 w 6100"/>
                    <a:gd name="connsiteY0" fmla="*/ 3608 h 3607"/>
                    <a:gd name="connsiteX1" fmla="*/ 0 w 6100"/>
                    <a:gd name="connsiteY1" fmla="*/ 3608 h 3607"/>
                    <a:gd name="connsiteX2" fmla="*/ 6100 w 6100"/>
                    <a:gd name="connsiteY2" fmla="*/ 0 h 3607"/>
                    <a:gd name="connsiteX3" fmla="*/ 6100 w 6100"/>
                    <a:gd name="connsiteY3" fmla="*/ 0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00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close/>
                    </a:path>
                  </a:pathLst>
                </a:custGeom>
                <a:solidFill>
                  <a:srgbClr val="BEB5B3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 186">
                  <a:extLst>
                    <a:ext uri="{FF2B5EF4-FFF2-40B4-BE49-F238E27FC236}">
                      <a16:creationId xmlns:a16="http://schemas.microsoft.com/office/drawing/2014/main" id="{919ACBFC-1181-7E40-85D4-9360ABCC1C40}"/>
                    </a:ext>
                  </a:extLst>
                </p:cNvPr>
                <p:cNvSpPr/>
                <p:nvPr/>
              </p:nvSpPr>
              <p:spPr>
                <a:xfrm>
                  <a:off x="8077752" y="3817181"/>
                  <a:ext cx="6817" cy="4328"/>
                </a:xfrm>
                <a:custGeom>
                  <a:avLst/>
                  <a:gdLst>
                    <a:gd name="connsiteX0" fmla="*/ 0 w 6817"/>
                    <a:gd name="connsiteY0" fmla="*/ 3608 h 4328"/>
                    <a:gd name="connsiteX1" fmla="*/ 359 w 6817"/>
                    <a:gd name="connsiteY1" fmla="*/ 4329 h 4328"/>
                    <a:gd name="connsiteX2" fmla="*/ 6817 w 6817"/>
                    <a:gd name="connsiteY2" fmla="*/ 721 h 4328"/>
                    <a:gd name="connsiteX3" fmla="*/ 6459 w 6817"/>
                    <a:gd name="connsiteY3" fmla="*/ 0 h 4328"/>
                    <a:gd name="connsiteX4" fmla="*/ 0 w 6817"/>
                    <a:gd name="connsiteY4" fmla="*/ 3608 h 4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17" h="4328">
                      <a:moveTo>
                        <a:pt x="0" y="3608"/>
                      </a:moveTo>
                      <a:lnTo>
                        <a:pt x="359" y="4329"/>
                      </a:lnTo>
                      <a:lnTo>
                        <a:pt x="6817" y="721"/>
                      </a:lnTo>
                      <a:lnTo>
                        <a:pt x="6459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B9B0AF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" name="Freeform 187">
                  <a:extLst>
                    <a:ext uri="{FF2B5EF4-FFF2-40B4-BE49-F238E27FC236}">
                      <a16:creationId xmlns:a16="http://schemas.microsoft.com/office/drawing/2014/main" id="{96EF3C71-7CD8-154D-95AF-3F250A059773}"/>
                    </a:ext>
                  </a:extLst>
                </p:cNvPr>
                <p:cNvSpPr/>
                <p:nvPr/>
              </p:nvSpPr>
              <p:spPr>
                <a:xfrm>
                  <a:off x="8077752" y="3816820"/>
                  <a:ext cx="6458" cy="3607"/>
                </a:xfrm>
                <a:custGeom>
                  <a:avLst/>
                  <a:gdLst>
                    <a:gd name="connsiteX0" fmla="*/ 0 w 6458"/>
                    <a:gd name="connsiteY0" fmla="*/ 3608 h 3607"/>
                    <a:gd name="connsiteX1" fmla="*/ 0 w 6458"/>
                    <a:gd name="connsiteY1" fmla="*/ 3608 h 3607"/>
                    <a:gd name="connsiteX2" fmla="*/ 6459 w 6458"/>
                    <a:gd name="connsiteY2" fmla="*/ 0 h 3607"/>
                    <a:gd name="connsiteX3" fmla="*/ 6459 w 6458"/>
                    <a:gd name="connsiteY3" fmla="*/ 0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58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459" y="0"/>
                      </a:lnTo>
                      <a:lnTo>
                        <a:pt x="6459" y="0"/>
                      </a:lnTo>
                      <a:close/>
                    </a:path>
                  </a:pathLst>
                </a:custGeom>
                <a:solidFill>
                  <a:srgbClr val="B5ACAA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3C4A80DA-B42A-1F4A-823C-EF3300C267B7}"/>
                    </a:ext>
                  </a:extLst>
                </p:cNvPr>
                <p:cNvSpPr/>
                <p:nvPr/>
              </p:nvSpPr>
              <p:spPr>
                <a:xfrm>
                  <a:off x="8077393" y="3816459"/>
                  <a:ext cx="6458" cy="3968"/>
                </a:xfrm>
                <a:custGeom>
                  <a:avLst/>
                  <a:gdLst>
                    <a:gd name="connsiteX0" fmla="*/ 0 w 6458"/>
                    <a:gd name="connsiteY0" fmla="*/ 3608 h 3968"/>
                    <a:gd name="connsiteX1" fmla="*/ 0 w 6458"/>
                    <a:gd name="connsiteY1" fmla="*/ 3968 h 3968"/>
                    <a:gd name="connsiteX2" fmla="*/ 6459 w 6458"/>
                    <a:gd name="connsiteY2" fmla="*/ 361 h 3968"/>
                    <a:gd name="connsiteX3" fmla="*/ 6100 w 6458"/>
                    <a:gd name="connsiteY3" fmla="*/ 0 h 3968"/>
                    <a:gd name="connsiteX4" fmla="*/ 0 w 6458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968">
                      <a:moveTo>
                        <a:pt x="0" y="3608"/>
                      </a:moveTo>
                      <a:lnTo>
                        <a:pt x="0" y="3968"/>
                      </a:lnTo>
                      <a:lnTo>
                        <a:pt x="6459" y="361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B0A7A6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C9CF7E98-012C-AE4A-9DD1-FC9F08592702}"/>
                    </a:ext>
                  </a:extLst>
                </p:cNvPr>
                <p:cNvSpPr/>
                <p:nvPr/>
              </p:nvSpPr>
              <p:spPr>
                <a:xfrm>
                  <a:off x="8077034" y="3816098"/>
                  <a:ext cx="6458" cy="3968"/>
                </a:xfrm>
                <a:custGeom>
                  <a:avLst/>
                  <a:gdLst>
                    <a:gd name="connsiteX0" fmla="*/ 0 w 6458"/>
                    <a:gd name="connsiteY0" fmla="*/ 3608 h 3968"/>
                    <a:gd name="connsiteX1" fmla="*/ 359 w 6458"/>
                    <a:gd name="connsiteY1" fmla="*/ 3968 h 3968"/>
                    <a:gd name="connsiteX2" fmla="*/ 6459 w 6458"/>
                    <a:gd name="connsiteY2" fmla="*/ 361 h 3968"/>
                    <a:gd name="connsiteX3" fmla="*/ 6459 w 6458"/>
                    <a:gd name="connsiteY3" fmla="*/ 0 h 3968"/>
                    <a:gd name="connsiteX4" fmla="*/ 0 w 6458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968">
                      <a:moveTo>
                        <a:pt x="0" y="3608"/>
                      </a:moveTo>
                      <a:lnTo>
                        <a:pt x="359" y="3968"/>
                      </a:lnTo>
                      <a:lnTo>
                        <a:pt x="6459" y="361"/>
                      </a:lnTo>
                      <a:lnTo>
                        <a:pt x="6459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ABA2A1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9BF36E37-2EAB-2849-8F05-0A066DF9A8B3}"/>
                    </a:ext>
                  </a:extLst>
                </p:cNvPr>
                <p:cNvSpPr/>
                <p:nvPr/>
              </p:nvSpPr>
              <p:spPr>
                <a:xfrm>
                  <a:off x="8077034" y="3815738"/>
                  <a:ext cx="6099" cy="3607"/>
                </a:xfrm>
                <a:custGeom>
                  <a:avLst/>
                  <a:gdLst>
                    <a:gd name="connsiteX0" fmla="*/ 0 w 6099"/>
                    <a:gd name="connsiteY0" fmla="*/ 3608 h 3607"/>
                    <a:gd name="connsiteX1" fmla="*/ 0 w 6099"/>
                    <a:gd name="connsiteY1" fmla="*/ 3608 h 3607"/>
                    <a:gd name="connsiteX2" fmla="*/ 6100 w 6099"/>
                    <a:gd name="connsiteY2" fmla="*/ 0 h 3607"/>
                    <a:gd name="connsiteX3" fmla="*/ 6100 w 6099"/>
                    <a:gd name="connsiteY3" fmla="*/ 0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99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close/>
                    </a:path>
                  </a:pathLst>
                </a:custGeom>
                <a:solidFill>
                  <a:srgbClr val="A69E9C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34BD3CA9-E47B-8344-A207-A04B56A6D913}"/>
                    </a:ext>
                  </a:extLst>
                </p:cNvPr>
                <p:cNvSpPr/>
                <p:nvPr/>
              </p:nvSpPr>
              <p:spPr>
                <a:xfrm>
                  <a:off x="8076675" y="3815377"/>
                  <a:ext cx="6458" cy="3968"/>
                </a:xfrm>
                <a:custGeom>
                  <a:avLst/>
                  <a:gdLst>
                    <a:gd name="connsiteX0" fmla="*/ 0 w 6458"/>
                    <a:gd name="connsiteY0" fmla="*/ 3608 h 3968"/>
                    <a:gd name="connsiteX1" fmla="*/ 359 w 6458"/>
                    <a:gd name="connsiteY1" fmla="*/ 3968 h 3968"/>
                    <a:gd name="connsiteX2" fmla="*/ 6459 w 6458"/>
                    <a:gd name="connsiteY2" fmla="*/ 361 h 3968"/>
                    <a:gd name="connsiteX3" fmla="*/ 6100 w 6458"/>
                    <a:gd name="connsiteY3" fmla="*/ 0 h 3968"/>
                    <a:gd name="connsiteX4" fmla="*/ 0 w 6458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968">
                      <a:moveTo>
                        <a:pt x="0" y="3608"/>
                      </a:moveTo>
                      <a:lnTo>
                        <a:pt x="359" y="3968"/>
                      </a:lnTo>
                      <a:lnTo>
                        <a:pt x="6459" y="361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A19998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 192">
                  <a:extLst>
                    <a:ext uri="{FF2B5EF4-FFF2-40B4-BE49-F238E27FC236}">
                      <a16:creationId xmlns:a16="http://schemas.microsoft.com/office/drawing/2014/main" id="{812B2647-73C3-6043-B899-0F4CDA643700}"/>
                    </a:ext>
                  </a:extLst>
                </p:cNvPr>
                <p:cNvSpPr/>
                <p:nvPr/>
              </p:nvSpPr>
              <p:spPr>
                <a:xfrm>
                  <a:off x="8076675" y="3815016"/>
                  <a:ext cx="6100" cy="3968"/>
                </a:xfrm>
                <a:custGeom>
                  <a:avLst/>
                  <a:gdLst>
                    <a:gd name="connsiteX0" fmla="*/ 0 w 6100"/>
                    <a:gd name="connsiteY0" fmla="*/ 3608 h 3968"/>
                    <a:gd name="connsiteX1" fmla="*/ 0 w 6100"/>
                    <a:gd name="connsiteY1" fmla="*/ 3968 h 3968"/>
                    <a:gd name="connsiteX2" fmla="*/ 6100 w 6100"/>
                    <a:gd name="connsiteY2" fmla="*/ 361 h 3968"/>
                    <a:gd name="connsiteX3" fmla="*/ 6100 w 6100"/>
                    <a:gd name="connsiteY3" fmla="*/ 0 h 3968"/>
                    <a:gd name="connsiteX4" fmla="*/ 0 w 6100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00" h="3968">
                      <a:moveTo>
                        <a:pt x="0" y="3608"/>
                      </a:moveTo>
                      <a:lnTo>
                        <a:pt x="0" y="3968"/>
                      </a:lnTo>
                      <a:lnTo>
                        <a:pt x="6100" y="361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9C9493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" name="Freeform 193">
                  <a:extLst>
                    <a:ext uri="{FF2B5EF4-FFF2-40B4-BE49-F238E27FC236}">
                      <a16:creationId xmlns:a16="http://schemas.microsoft.com/office/drawing/2014/main" id="{C430B4AA-7072-7F45-A633-E0BA217E36BA}"/>
                    </a:ext>
                  </a:extLst>
                </p:cNvPr>
                <p:cNvSpPr/>
                <p:nvPr/>
              </p:nvSpPr>
              <p:spPr>
                <a:xfrm>
                  <a:off x="8076317" y="3814655"/>
                  <a:ext cx="6458" cy="3968"/>
                </a:xfrm>
                <a:custGeom>
                  <a:avLst/>
                  <a:gdLst>
                    <a:gd name="connsiteX0" fmla="*/ 0 w 6458"/>
                    <a:gd name="connsiteY0" fmla="*/ 3608 h 3968"/>
                    <a:gd name="connsiteX1" fmla="*/ 359 w 6458"/>
                    <a:gd name="connsiteY1" fmla="*/ 3968 h 3968"/>
                    <a:gd name="connsiteX2" fmla="*/ 6459 w 6458"/>
                    <a:gd name="connsiteY2" fmla="*/ 361 h 3968"/>
                    <a:gd name="connsiteX3" fmla="*/ 6459 w 6458"/>
                    <a:gd name="connsiteY3" fmla="*/ 0 h 3968"/>
                    <a:gd name="connsiteX4" fmla="*/ 0 w 6458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968">
                      <a:moveTo>
                        <a:pt x="0" y="3608"/>
                      </a:moveTo>
                      <a:lnTo>
                        <a:pt x="359" y="3968"/>
                      </a:lnTo>
                      <a:lnTo>
                        <a:pt x="6459" y="361"/>
                      </a:lnTo>
                      <a:lnTo>
                        <a:pt x="6459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97908F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" name="Freeform 194">
                  <a:extLst>
                    <a:ext uri="{FF2B5EF4-FFF2-40B4-BE49-F238E27FC236}">
                      <a16:creationId xmlns:a16="http://schemas.microsoft.com/office/drawing/2014/main" id="{3ABED0DA-A5B6-3F49-B258-DD3E2F5E3199}"/>
                    </a:ext>
                  </a:extLst>
                </p:cNvPr>
                <p:cNvSpPr/>
                <p:nvPr/>
              </p:nvSpPr>
              <p:spPr>
                <a:xfrm>
                  <a:off x="8076317" y="3814294"/>
                  <a:ext cx="6458" cy="3607"/>
                </a:xfrm>
                <a:custGeom>
                  <a:avLst/>
                  <a:gdLst>
                    <a:gd name="connsiteX0" fmla="*/ 0 w 6458"/>
                    <a:gd name="connsiteY0" fmla="*/ 3608 h 3607"/>
                    <a:gd name="connsiteX1" fmla="*/ 0 w 6458"/>
                    <a:gd name="connsiteY1" fmla="*/ 3608 h 3607"/>
                    <a:gd name="connsiteX2" fmla="*/ 6459 w 6458"/>
                    <a:gd name="connsiteY2" fmla="*/ 0 h 3607"/>
                    <a:gd name="connsiteX3" fmla="*/ 6459 w 6458"/>
                    <a:gd name="connsiteY3" fmla="*/ 0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58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459" y="0"/>
                      </a:lnTo>
                      <a:lnTo>
                        <a:pt x="6459" y="0"/>
                      </a:lnTo>
                      <a:close/>
                    </a:path>
                  </a:pathLst>
                </a:custGeom>
                <a:solidFill>
                  <a:srgbClr val="928B8A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6" name="Freeform 195">
                  <a:extLst>
                    <a:ext uri="{FF2B5EF4-FFF2-40B4-BE49-F238E27FC236}">
                      <a16:creationId xmlns:a16="http://schemas.microsoft.com/office/drawing/2014/main" id="{8272241E-7EF4-CB45-8BDF-2BBAB59757C8}"/>
                    </a:ext>
                  </a:extLst>
                </p:cNvPr>
                <p:cNvSpPr/>
                <p:nvPr/>
              </p:nvSpPr>
              <p:spPr>
                <a:xfrm>
                  <a:off x="8076317" y="3813573"/>
                  <a:ext cx="6099" cy="3607"/>
                </a:xfrm>
                <a:custGeom>
                  <a:avLst/>
                  <a:gdLst>
                    <a:gd name="connsiteX0" fmla="*/ 0 w 6099"/>
                    <a:gd name="connsiteY0" fmla="*/ 3608 h 3607"/>
                    <a:gd name="connsiteX1" fmla="*/ 0 w 6099"/>
                    <a:gd name="connsiteY1" fmla="*/ 3608 h 3607"/>
                    <a:gd name="connsiteX2" fmla="*/ 6100 w 6099"/>
                    <a:gd name="connsiteY2" fmla="*/ 0 h 3607"/>
                    <a:gd name="connsiteX3" fmla="*/ 6100 w 6099"/>
                    <a:gd name="connsiteY3" fmla="*/ 0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99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close/>
                    </a:path>
                  </a:pathLst>
                </a:custGeom>
                <a:solidFill>
                  <a:srgbClr val="8E8785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7" name="Freeform 196">
                  <a:extLst>
                    <a:ext uri="{FF2B5EF4-FFF2-40B4-BE49-F238E27FC236}">
                      <a16:creationId xmlns:a16="http://schemas.microsoft.com/office/drawing/2014/main" id="{8AD2651A-4C3D-9F4C-ACC6-B886C4D500C8}"/>
                    </a:ext>
                  </a:extLst>
                </p:cNvPr>
                <p:cNvSpPr/>
                <p:nvPr/>
              </p:nvSpPr>
              <p:spPr>
                <a:xfrm>
                  <a:off x="8075958" y="3813212"/>
                  <a:ext cx="6099" cy="3607"/>
                </a:xfrm>
                <a:custGeom>
                  <a:avLst/>
                  <a:gdLst>
                    <a:gd name="connsiteX0" fmla="*/ 0 w 6099"/>
                    <a:gd name="connsiteY0" fmla="*/ 3608 h 3607"/>
                    <a:gd name="connsiteX1" fmla="*/ 0 w 6099"/>
                    <a:gd name="connsiteY1" fmla="*/ 3608 h 3607"/>
                    <a:gd name="connsiteX2" fmla="*/ 6100 w 6099"/>
                    <a:gd name="connsiteY2" fmla="*/ 0 h 3607"/>
                    <a:gd name="connsiteX3" fmla="*/ 6100 w 6099"/>
                    <a:gd name="connsiteY3" fmla="*/ 0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99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close/>
                    </a:path>
                  </a:pathLst>
                </a:custGeom>
                <a:solidFill>
                  <a:srgbClr val="898281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8" name="Freeform 197">
                  <a:extLst>
                    <a:ext uri="{FF2B5EF4-FFF2-40B4-BE49-F238E27FC236}">
                      <a16:creationId xmlns:a16="http://schemas.microsoft.com/office/drawing/2014/main" id="{CA5D81B4-D8E3-4E42-A609-297434D6CB67}"/>
                    </a:ext>
                  </a:extLst>
                </p:cNvPr>
                <p:cNvSpPr/>
                <p:nvPr/>
              </p:nvSpPr>
              <p:spPr>
                <a:xfrm>
                  <a:off x="8075958" y="3812491"/>
                  <a:ext cx="6458" cy="3607"/>
                </a:xfrm>
                <a:custGeom>
                  <a:avLst/>
                  <a:gdLst>
                    <a:gd name="connsiteX0" fmla="*/ 0 w 6458"/>
                    <a:gd name="connsiteY0" fmla="*/ 3608 h 3607"/>
                    <a:gd name="connsiteX1" fmla="*/ 0 w 6458"/>
                    <a:gd name="connsiteY1" fmla="*/ 3608 h 3607"/>
                    <a:gd name="connsiteX2" fmla="*/ 6459 w 6458"/>
                    <a:gd name="connsiteY2" fmla="*/ 0 h 3607"/>
                    <a:gd name="connsiteX3" fmla="*/ 6459 w 6458"/>
                    <a:gd name="connsiteY3" fmla="*/ 0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58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459" y="0"/>
                      </a:lnTo>
                      <a:lnTo>
                        <a:pt x="6459" y="0"/>
                      </a:lnTo>
                      <a:close/>
                    </a:path>
                  </a:pathLst>
                </a:custGeom>
                <a:solidFill>
                  <a:srgbClr val="847D7C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9" name="Freeform 198">
                  <a:extLst>
                    <a:ext uri="{FF2B5EF4-FFF2-40B4-BE49-F238E27FC236}">
                      <a16:creationId xmlns:a16="http://schemas.microsoft.com/office/drawing/2014/main" id="{2DFFED08-65F6-2E45-834E-7034E3C25AB5}"/>
                    </a:ext>
                  </a:extLst>
                </p:cNvPr>
                <p:cNvSpPr/>
                <p:nvPr/>
              </p:nvSpPr>
              <p:spPr>
                <a:xfrm>
                  <a:off x="8075958" y="3811769"/>
                  <a:ext cx="6099" cy="3607"/>
                </a:xfrm>
                <a:custGeom>
                  <a:avLst/>
                  <a:gdLst>
                    <a:gd name="connsiteX0" fmla="*/ 0 w 6099"/>
                    <a:gd name="connsiteY0" fmla="*/ 3608 h 3607"/>
                    <a:gd name="connsiteX1" fmla="*/ 0 w 6099"/>
                    <a:gd name="connsiteY1" fmla="*/ 3608 h 3607"/>
                    <a:gd name="connsiteX2" fmla="*/ 6100 w 6099"/>
                    <a:gd name="connsiteY2" fmla="*/ 0 h 3607"/>
                    <a:gd name="connsiteX3" fmla="*/ 6100 w 6099"/>
                    <a:gd name="connsiteY3" fmla="*/ 0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99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close/>
                    </a:path>
                  </a:pathLst>
                </a:custGeom>
                <a:solidFill>
                  <a:srgbClr val="7F7978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F282FF40-D05A-B346-B822-4A4C87EA6865}"/>
                  </a:ext>
                </a:extLst>
              </p:cNvPr>
              <p:cNvSpPr/>
              <p:nvPr/>
            </p:nvSpPr>
            <p:spPr>
              <a:xfrm>
                <a:off x="8075958" y="3719414"/>
                <a:ext cx="10046" cy="95962"/>
              </a:xfrm>
              <a:custGeom>
                <a:avLst/>
                <a:gdLst>
                  <a:gd name="connsiteX0" fmla="*/ 0 w 10046"/>
                  <a:gd name="connsiteY0" fmla="*/ 95963 h 95962"/>
                  <a:gd name="connsiteX1" fmla="*/ 6100 w 10046"/>
                  <a:gd name="connsiteY1" fmla="*/ 92355 h 95962"/>
                  <a:gd name="connsiteX2" fmla="*/ 10047 w 10046"/>
                  <a:gd name="connsiteY2" fmla="*/ 0 h 95962"/>
                  <a:gd name="connsiteX3" fmla="*/ 3588 w 10046"/>
                  <a:gd name="connsiteY3" fmla="*/ 3608 h 95962"/>
                  <a:gd name="connsiteX4" fmla="*/ 0 w 10046"/>
                  <a:gd name="connsiteY4" fmla="*/ 95963 h 95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46" h="95962">
                    <a:moveTo>
                      <a:pt x="0" y="95963"/>
                    </a:moveTo>
                    <a:lnTo>
                      <a:pt x="6100" y="92355"/>
                    </a:lnTo>
                    <a:lnTo>
                      <a:pt x="10047" y="0"/>
                    </a:lnTo>
                    <a:lnTo>
                      <a:pt x="3588" y="3608"/>
                    </a:lnTo>
                    <a:lnTo>
                      <a:pt x="0" y="95963"/>
                    </a:lnTo>
                    <a:close/>
                  </a:path>
                </a:pathLst>
              </a:custGeom>
              <a:solidFill>
                <a:srgbClr val="827C7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40E1D454-211E-DB43-89FC-E50CC270A4C8}"/>
                  </a:ext>
                </a:extLst>
              </p:cNvPr>
              <p:cNvSpPr/>
              <p:nvPr/>
            </p:nvSpPr>
            <p:spPr>
              <a:xfrm>
                <a:off x="8080264" y="3819345"/>
                <a:ext cx="138862" cy="84057"/>
              </a:xfrm>
              <a:custGeom>
                <a:avLst/>
                <a:gdLst>
                  <a:gd name="connsiteX0" fmla="*/ 0 w 138862"/>
                  <a:gd name="connsiteY0" fmla="*/ 3608 h 84057"/>
                  <a:gd name="connsiteX1" fmla="*/ 132763 w 138862"/>
                  <a:gd name="connsiteY1" fmla="*/ 84058 h 84057"/>
                  <a:gd name="connsiteX2" fmla="*/ 138862 w 138862"/>
                  <a:gd name="connsiteY2" fmla="*/ 80450 h 84057"/>
                  <a:gd name="connsiteX3" fmla="*/ 6100 w 138862"/>
                  <a:gd name="connsiteY3" fmla="*/ 0 h 84057"/>
                  <a:gd name="connsiteX4" fmla="*/ 0 w 138862"/>
                  <a:gd name="connsiteY4" fmla="*/ 3608 h 84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862" h="84057">
                    <a:moveTo>
                      <a:pt x="0" y="3608"/>
                    </a:moveTo>
                    <a:lnTo>
                      <a:pt x="132763" y="84058"/>
                    </a:lnTo>
                    <a:lnTo>
                      <a:pt x="138862" y="8045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D2C8C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D2303EFE-247A-974C-A2E3-8280375F8396}"/>
                  </a:ext>
                </a:extLst>
              </p:cNvPr>
              <p:cNvSpPr/>
              <p:nvPr/>
            </p:nvSpPr>
            <p:spPr>
              <a:xfrm>
                <a:off x="8149874" y="3750800"/>
                <a:ext cx="6100" cy="3607"/>
              </a:xfrm>
              <a:custGeom>
                <a:avLst/>
                <a:gdLst>
                  <a:gd name="connsiteX0" fmla="*/ 0 w 6100"/>
                  <a:gd name="connsiteY0" fmla="*/ 3608 h 3607"/>
                  <a:gd name="connsiteX1" fmla="*/ 0 w 6100"/>
                  <a:gd name="connsiteY1" fmla="*/ 3608 h 3607"/>
                  <a:gd name="connsiteX2" fmla="*/ 0 w 6100"/>
                  <a:gd name="connsiteY2" fmla="*/ 3608 h 3607"/>
                  <a:gd name="connsiteX3" fmla="*/ 6100 w 6100"/>
                  <a:gd name="connsiteY3" fmla="*/ 0 h 3607"/>
                  <a:gd name="connsiteX4" fmla="*/ 6100 w 6100"/>
                  <a:gd name="connsiteY4" fmla="*/ 0 h 3607"/>
                  <a:gd name="connsiteX5" fmla="*/ 6100 w 6100"/>
                  <a:gd name="connsiteY5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00" h="3607">
                    <a:moveTo>
                      <a:pt x="0" y="3608"/>
                    </a:moveTo>
                    <a:cubicBezTo>
                      <a:pt x="0" y="3608"/>
                      <a:pt x="0" y="3608"/>
                      <a:pt x="0" y="3608"/>
                    </a:cubicBez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7F797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99B28F64-1CE0-6847-81D3-10ADA4BA3229}"/>
                  </a:ext>
                </a:extLst>
              </p:cNvPr>
              <p:cNvSpPr/>
              <p:nvPr/>
            </p:nvSpPr>
            <p:spPr>
              <a:xfrm>
                <a:off x="8084211" y="3716889"/>
                <a:ext cx="139221" cy="84057"/>
              </a:xfrm>
              <a:custGeom>
                <a:avLst/>
                <a:gdLst>
                  <a:gd name="connsiteX0" fmla="*/ 0 w 139221"/>
                  <a:gd name="connsiteY0" fmla="*/ 3608 h 84057"/>
                  <a:gd name="connsiteX1" fmla="*/ 132763 w 139221"/>
                  <a:gd name="connsiteY1" fmla="*/ 84057 h 84057"/>
                  <a:gd name="connsiteX2" fmla="*/ 139221 w 139221"/>
                  <a:gd name="connsiteY2" fmla="*/ 80089 h 84057"/>
                  <a:gd name="connsiteX3" fmla="*/ 6100 w 139221"/>
                  <a:gd name="connsiteY3" fmla="*/ 0 h 84057"/>
                  <a:gd name="connsiteX4" fmla="*/ 0 w 139221"/>
                  <a:gd name="connsiteY4" fmla="*/ 3608 h 84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221" h="84057">
                    <a:moveTo>
                      <a:pt x="0" y="3608"/>
                    </a:moveTo>
                    <a:lnTo>
                      <a:pt x="132763" y="84057"/>
                    </a:lnTo>
                    <a:lnTo>
                      <a:pt x="139221" y="80089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1E5D9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19432755-2582-B14D-8C7A-3A4E4FC091CD}"/>
                  </a:ext>
                </a:extLst>
              </p:cNvPr>
              <p:cNvSpPr/>
              <p:nvPr/>
            </p:nvSpPr>
            <p:spPr>
              <a:xfrm>
                <a:off x="8149874" y="3750800"/>
                <a:ext cx="6100" cy="3607"/>
              </a:xfrm>
              <a:custGeom>
                <a:avLst/>
                <a:gdLst>
                  <a:gd name="connsiteX0" fmla="*/ 0 w 6100"/>
                  <a:gd name="connsiteY0" fmla="*/ 3608 h 3607"/>
                  <a:gd name="connsiteX1" fmla="*/ 0 w 6100"/>
                  <a:gd name="connsiteY1" fmla="*/ 3608 h 3607"/>
                  <a:gd name="connsiteX2" fmla="*/ 0 w 6100"/>
                  <a:gd name="connsiteY2" fmla="*/ 3608 h 3607"/>
                  <a:gd name="connsiteX3" fmla="*/ 6100 w 6100"/>
                  <a:gd name="connsiteY3" fmla="*/ 0 h 3607"/>
                  <a:gd name="connsiteX4" fmla="*/ 6100 w 6100"/>
                  <a:gd name="connsiteY4" fmla="*/ 0 h 3607"/>
                  <a:gd name="connsiteX5" fmla="*/ 6100 w 6100"/>
                  <a:gd name="connsiteY5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00" h="3607">
                    <a:moveTo>
                      <a:pt x="0" y="3608"/>
                    </a:moveTo>
                    <a:cubicBezTo>
                      <a:pt x="0" y="3608"/>
                      <a:pt x="0" y="3608"/>
                      <a:pt x="0" y="3608"/>
                    </a:cubicBez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7F797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5" name="Graphic 2">
                <a:extLst>
                  <a:ext uri="{FF2B5EF4-FFF2-40B4-BE49-F238E27FC236}">
                    <a16:creationId xmlns:a16="http://schemas.microsoft.com/office/drawing/2014/main" id="{8E861E00-601F-FB49-929E-A3BE361D7381}"/>
                  </a:ext>
                </a:extLst>
              </p:cNvPr>
              <p:cNvGrpSpPr/>
              <p:nvPr/>
            </p:nvGrpSpPr>
            <p:grpSpPr>
              <a:xfrm>
                <a:off x="8149516" y="3750800"/>
                <a:ext cx="8611" cy="7215"/>
                <a:chOff x="8149516" y="3750800"/>
                <a:chExt cx="8611" cy="7215"/>
              </a:xfrm>
              <a:solidFill>
                <a:schemeClr val="accent1"/>
              </a:solidFill>
            </p:grpSpPr>
            <p:sp>
              <p:nvSpPr>
                <p:cNvPr id="206" name="Freeform 205">
                  <a:extLst>
                    <a:ext uri="{FF2B5EF4-FFF2-40B4-BE49-F238E27FC236}">
                      <a16:creationId xmlns:a16="http://schemas.microsoft.com/office/drawing/2014/main" id="{2F82126B-70D3-CE45-B038-7AEEFE5C2339}"/>
                    </a:ext>
                  </a:extLst>
                </p:cNvPr>
                <p:cNvSpPr/>
                <p:nvPr/>
              </p:nvSpPr>
              <p:spPr>
                <a:xfrm>
                  <a:off x="8155256" y="3754047"/>
                  <a:ext cx="2870" cy="1803"/>
                </a:xfrm>
                <a:custGeom>
                  <a:avLst/>
                  <a:gdLst>
                    <a:gd name="connsiteX0" fmla="*/ 2871 w 2870"/>
                    <a:gd name="connsiteY0" fmla="*/ 0 h 1803"/>
                    <a:gd name="connsiteX1" fmla="*/ 0 w 2870"/>
                    <a:gd name="connsiteY1" fmla="*/ 1804 h 1803"/>
                    <a:gd name="connsiteX2" fmla="*/ 2871 w 2870"/>
                    <a:gd name="connsiteY2" fmla="*/ 0 h 1803"/>
                    <a:gd name="connsiteX3" fmla="*/ 2871 w 2870"/>
                    <a:gd name="connsiteY3" fmla="*/ 0 h 1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" h="1803">
                      <a:moveTo>
                        <a:pt x="2871" y="0"/>
                      </a:moveTo>
                      <a:lnTo>
                        <a:pt x="0" y="1804"/>
                      </a:lnTo>
                      <a:lnTo>
                        <a:pt x="2871" y="0"/>
                      </a:lnTo>
                      <a:lnTo>
                        <a:pt x="2871" y="0"/>
                      </a:lnTo>
                      <a:close/>
                    </a:path>
                  </a:pathLst>
                </a:custGeom>
                <a:solidFill>
                  <a:srgbClr val="97908F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7" name="Freeform 206">
                  <a:extLst>
                    <a:ext uri="{FF2B5EF4-FFF2-40B4-BE49-F238E27FC236}">
                      <a16:creationId xmlns:a16="http://schemas.microsoft.com/office/drawing/2014/main" id="{6C84C4A9-91B5-D24A-9458-2EC5EDA953AF}"/>
                    </a:ext>
                  </a:extLst>
                </p:cNvPr>
                <p:cNvSpPr/>
                <p:nvPr/>
              </p:nvSpPr>
              <p:spPr>
                <a:xfrm>
                  <a:off x="8151668" y="3755851"/>
                  <a:ext cx="3588" cy="1803"/>
                </a:xfrm>
                <a:custGeom>
                  <a:avLst/>
                  <a:gdLst>
                    <a:gd name="connsiteX0" fmla="*/ 0 w 3588"/>
                    <a:gd name="connsiteY0" fmla="*/ 1804 h 1803"/>
                    <a:gd name="connsiteX1" fmla="*/ 0 w 3588"/>
                    <a:gd name="connsiteY1" fmla="*/ 1804 h 1803"/>
                    <a:gd name="connsiteX2" fmla="*/ 3588 w 3588"/>
                    <a:gd name="connsiteY2" fmla="*/ 0 h 1803"/>
                    <a:gd name="connsiteX3" fmla="*/ 0 w 3588"/>
                    <a:gd name="connsiteY3" fmla="*/ 1804 h 1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8" h="1803">
                      <a:moveTo>
                        <a:pt x="0" y="1804"/>
                      </a:moveTo>
                      <a:lnTo>
                        <a:pt x="0" y="1804"/>
                      </a:lnTo>
                      <a:lnTo>
                        <a:pt x="3588" y="0"/>
                      </a:lnTo>
                      <a:lnTo>
                        <a:pt x="0" y="1804"/>
                      </a:lnTo>
                      <a:close/>
                    </a:path>
                  </a:pathLst>
                </a:custGeom>
                <a:solidFill>
                  <a:srgbClr val="97908F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8" name="Freeform 207">
                  <a:extLst>
                    <a:ext uri="{FF2B5EF4-FFF2-40B4-BE49-F238E27FC236}">
                      <a16:creationId xmlns:a16="http://schemas.microsoft.com/office/drawing/2014/main" id="{7C0AD906-F227-D74F-93C2-CC243154219D}"/>
                    </a:ext>
                  </a:extLst>
                </p:cNvPr>
                <p:cNvSpPr/>
                <p:nvPr/>
              </p:nvSpPr>
              <p:spPr>
                <a:xfrm>
                  <a:off x="8151668" y="3754047"/>
                  <a:ext cx="6458" cy="3607"/>
                </a:xfrm>
                <a:custGeom>
                  <a:avLst/>
                  <a:gdLst>
                    <a:gd name="connsiteX0" fmla="*/ 0 w 6458"/>
                    <a:gd name="connsiteY0" fmla="*/ 3608 h 3607"/>
                    <a:gd name="connsiteX1" fmla="*/ 0 w 6458"/>
                    <a:gd name="connsiteY1" fmla="*/ 3608 h 3607"/>
                    <a:gd name="connsiteX2" fmla="*/ 6459 w 6458"/>
                    <a:gd name="connsiteY2" fmla="*/ 0 h 3607"/>
                    <a:gd name="connsiteX3" fmla="*/ 6100 w 6458"/>
                    <a:gd name="connsiteY3" fmla="*/ 0 h 3607"/>
                    <a:gd name="connsiteX4" fmla="*/ 0 w 6458"/>
                    <a:gd name="connsiteY4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459" y="0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9C9493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9" name="Freeform 208">
                  <a:extLst>
                    <a:ext uri="{FF2B5EF4-FFF2-40B4-BE49-F238E27FC236}">
                      <a16:creationId xmlns:a16="http://schemas.microsoft.com/office/drawing/2014/main" id="{C08B873E-B6E8-CF42-A2A5-DA949D433F81}"/>
                    </a:ext>
                  </a:extLst>
                </p:cNvPr>
                <p:cNvSpPr/>
                <p:nvPr/>
              </p:nvSpPr>
              <p:spPr>
                <a:xfrm>
                  <a:off x="8151668" y="3754047"/>
                  <a:ext cx="6099" cy="3607"/>
                </a:xfrm>
                <a:custGeom>
                  <a:avLst/>
                  <a:gdLst>
                    <a:gd name="connsiteX0" fmla="*/ 0 w 6099"/>
                    <a:gd name="connsiteY0" fmla="*/ 3608 h 3607"/>
                    <a:gd name="connsiteX1" fmla="*/ 0 w 6099"/>
                    <a:gd name="connsiteY1" fmla="*/ 3608 h 3607"/>
                    <a:gd name="connsiteX2" fmla="*/ 6100 w 6099"/>
                    <a:gd name="connsiteY2" fmla="*/ 0 h 3607"/>
                    <a:gd name="connsiteX3" fmla="*/ 6100 w 6099"/>
                    <a:gd name="connsiteY3" fmla="*/ 361 h 3607"/>
                    <a:gd name="connsiteX4" fmla="*/ 0 w 6099"/>
                    <a:gd name="connsiteY4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9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361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A19998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" name="Freeform 209">
                  <a:extLst>
                    <a:ext uri="{FF2B5EF4-FFF2-40B4-BE49-F238E27FC236}">
                      <a16:creationId xmlns:a16="http://schemas.microsoft.com/office/drawing/2014/main" id="{A1D25B8C-7286-F240-A5D9-DF963FAE8923}"/>
                    </a:ext>
                  </a:extLst>
                </p:cNvPr>
                <p:cNvSpPr/>
                <p:nvPr/>
              </p:nvSpPr>
              <p:spPr>
                <a:xfrm>
                  <a:off x="8151668" y="3754408"/>
                  <a:ext cx="6099" cy="3607"/>
                </a:xfrm>
                <a:custGeom>
                  <a:avLst/>
                  <a:gdLst>
                    <a:gd name="connsiteX0" fmla="*/ 0 w 6099"/>
                    <a:gd name="connsiteY0" fmla="*/ 3608 h 3607"/>
                    <a:gd name="connsiteX1" fmla="*/ 0 w 6099"/>
                    <a:gd name="connsiteY1" fmla="*/ 3247 h 3607"/>
                    <a:gd name="connsiteX2" fmla="*/ 6100 w 6099"/>
                    <a:gd name="connsiteY2" fmla="*/ 0 h 3607"/>
                    <a:gd name="connsiteX3" fmla="*/ 6100 w 6099"/>
                    <a:gd name="connsiteY3" fmla="*/ 0 h 3607"/>
                    <a:gd name="connsiteX4" fmla="*/ 0 w 6099"/>
                    <a:gd name="connsiteY4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9" h="3607">
                      <a:moveTo>
                        <a:pt x="0" y="3608"/>
                      </a:moveTo>
                      <a:lnTo>
                        <a:pt x="0" y="3247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A69E9C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" name="Freeform 210">
                  <a:extLst>
                    <a:ext uri="{FF2B5EF4-FFF2-40B4-BE49-F238E27FC236}">
                      <a16:creationId xmlns:a16="http://schemas.microsoft.com/office/drawing/2014/main" id="{C1BE735E-B0C5-A243-B2CC-09A1C3C54650}"/>
                    </a:ext>
                  </a:extLst>
                </p:cNvPr>
                <p:cNvSpPr/>
                <p:nvPr/>
              </p:nvSpPr>
              <p:spPr>
                <a:xfrm>
                  <a:off x="8151309" y="3754408"/>
                  <a:ext cx="6458" cy="3607"/>
                </a:xfrm>
                <a:custGeom>
                  <a:avLst/>
                  <a:gdLst>
                    <a:gd name="connsiteX0" fmla="*/ 0 w 6458"/>
                    <a:gd name="connsiteY0" fmla="*/ 3608 h 3607"/>
                    <a:gd name="connsiteX1" fmla="*/ 359 w 6458"/>
                    <a:gd name="connsiteY1" fmla="*/ 3608 h 3607"/>
                    <a:gd name="connsiteX2" fmla="*/ 6459 w 6458"/>
                    <a:gd name="connsiteY2" fmla="*/ 0 h 3607"/>
                    <a:gd name="connsiteX3" fmla="*/ 6459 w 6458"/>
                    <a:gd name="connsiteY3" fmla="*/ 0 h 3607"/>
                    <a:gd name="connsiteX4" fmla="*/ 0 w 6458"/>
                    <a:gd name="connsiteY4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607">
                      <a:moveTo>
                        <a:pt x="0" y="3608"/>
                      </a:moveTo>
                      <a:lnTo>
                        <a:pt x="359" y="3608"/>
                      </a:lnTo>
                      <a:lnTo>
                        <a:pt x="6459" y="0"/>
                      </a:lnTo>
                      <a:lnTo>
                        <a:pt x="6459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ABA2A1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" name="Freeform 211">
                  <a:extLst>
                    <a:ext uri="{FF2B5EF4-FFF2-40B4-BE49-F238E27FC236}">
                      <a16:creationId xmlns:a16="http://schemas.microsoft.com/office/drawing/2014/main" id="{50000956-6C37-D64F-AC56-F92DFB4B30AB}"/>
                    </a:ext>
                  </a:extLst>
                </p:cNvPr>
                <p:cNvSpPr/>
                <p:nvPr/>
              </p:nvSpPr>
              <p:spPr>
                <a:xfrm>
                  <a:off x="8151309" y="3754408"/>
                  <a:ext cx="6458" cy="3607"/>
                </a:xfrm>
                <a:custGeom>
                  <a:avLst/>
                  <a:gdLst>
                    <a:gd name="connsiteX0" fmla="*/ 0 w 6458"/>
                    <a:gd name="connsiteY0" fmla="*/ 3608 h 3607"/>
                    <a:gd name="connsiteX1" fmla="*/ 0 w 6458"/>
                    <a:gd name="connsiteY1" fmla="*/ 3608 h 3607"/>
                    <a:gd name="connsiteX2" fmla="*/ 6459 w 6458"/>
                    <a:gd name="connsiteY2" fmla="*/ 0 h 3607"/>
                    <a:gd name="connsiteX3" fmla="*/ 6100 w 6458"/>
                    <a:gd name="connsiteY3" fmla="*/ 0 h 3607"/>
                    <a:gd name="connsiteX4" fmla="*/ 0 w 6458"/>
                    <a:gd name="connsiteY4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459" y="0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B0A7A6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" name="Freeform 212">
                  <a:extLst>
                    <a:ext uri="{FF2B5EF4-FFF2-40B4-BE49-F238E27FC236}">
                      <a16:creationId xmlns:a16="http://schemas.microsoft.com/office/drawing/2014/main" id="{B9DE8288-7604-EC42-8747-8928DF10CBEF}"/>
                    </a:ext>
                  </a:extLst>
                </p:cNvPr>
                <p:cNvSpPr/>
                <p:nvPr/>
              </p:nvSpPr>
              <p:spPr>
                <a:xfrm>
                  <a:off x="8151309" y="3754408"/>
                  <a:ext cx="6099" cy="3607"/>
                </a:xfrm>
                <a:custGeom>
                  <a:avLst/>
                  <a:gdLst>
                    <a:gd name="connsiteX0" fmla="*/ 0 w 6099"/>
                    <a:gd name="connsiteY0" fmla="*/ 3608 h 3607"/>
                    <a:gd name="connsiteX1" fmla="*/ 0 w 6099"/>
                    <a:gd name="connsiteY1" fmla="*/ 3608 h 3607"/>
                    <a:gd name="connsiteX2" fmla="*/ 0 w 6099"/>
                    <a:gd name="connsiteY2" fmla="*/ 3608 h 3607"/>
                    <a:gd name="connsiteX3" fmla="*/ 6100 w 6099"/>
                    <a:gd name="connsiteY3" fmla="*/ 0 h 3607"/>
                    <a:gd name="connsiteX4" fmla="*/ 6100 w 6099"/>
                    <a:gd name="connsiteY4" fmla="*/ 0 h 3607"/>
                    <a:gd name="connsiteX5" fmla="*/ 0 w 6099"/>
                    <a:gd name="connsiteY5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9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B5ACAA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" name="Freeform 213">
                  <a:extLst>
                    <a:ext uri="{FF2B5EF4-FFF2-40B4-BE49-F238E27FC236}">
                      <a16:creationId xmlns:a16="http://schemas.microsoft.com/office/drawing/2014/main" id="{9FE08A4D-C03C-234E-9250-B3F0D6442636}"/>
                    </a:ext>
                  </a:extLst>
                </p:cNvPr>
                <p:cNvSpPr/>
                <p:nvPr/>
              </p:nvSpPr>
              <p:spPr>
                <a:xfrm>
                  <a:off x="8151309" y="3754408"/>
                  <a:ext cx="6099" cy="3607"/>
                </a:xfrm>
                <a:custGeom>
                  <a:avLst/>
                  <a:gdLst>
                    <a:gd name="connsiteX0" fmla="*/ 0 w 6099"/>
                    <a:gd name="connsiteY0" fmla="*/ 3247 h 3607"/>
                    <a:gd name="connsiteX1" fmla="*/ 0 w 6099"/>
                    <a:gd name="connsiteY1" fmla="*/ 3608 h 3607"/>
                    <a:gd name="connsiteX2" fmla="*/ 6100 w 6099"/>
                    <a:gd name="connsiteY2" fmla="*/ 0 h 3607"/>
                    <a:gd name="connsiteX3" fmla="*/ 6100 w 6099"/>
                    <a:gd name="connsiteY3" fmla="*/ 0 h 3607"/>
                    <a:gd name="connsiteX4" fmla="*/ 0 w 6099"/>
                    <a:gd name="connsiteY4" fmla="*/ 3247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9" h="3607">
                      <a:moveTo>
                        <a:pt x="0" y="3247"/>
                      </a:move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lnTo>
                        <a:pt x="0" y="3247"/>
                      </a:lnTo>
                      <a:close/>
                    </a:path>
                  </a:pathLst>
                </a:custGeom>
                <a:solidFill>
                  <a:srgbClr val="B9B0AF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 214">
                  <a:extLst>
                    <a:ext uri="{FF2B5EF4-FFF2-40B4-BE49-F238E27FC236}">
                      <a16:creationId xmlns:a16="http://schemas.microsoft.com/office/drawing/2014/main" id="{08E9DA12-3CDF-3A42-9755-C8A4E3CC2941}"/>
                    </a:ext>
                  </a:extLst>
                </p:cNvPr>
                <p:cNvSpPr/>
                <p:nvPr/>
              </p:nvSpPr>
              <p:spPr>
                <a:xfrm>
                  <a:off x="8150951" y="3754047"/>
                  <a:ext cx="6458" cy="3607"/>
                </a:xfrm>
                <a:custGeom>
                  <a:avLst/>
                  <a:gdLst>
                    <a:gd name="connsiteX0" fmla="*/ 0 w 6458"/>
                    <a:gd name="connsiteY0" fmla="*/ 3608 h 3607"/>
                    <a:gd name="connsiteX1" fmla="*/ 359 w 6458"/>
                    <a:gd name="connsiteY1" fmla="*/ 3608 h 3607"/>
                    <a:gd name="connsiteX2" fmla="*/ 6459 w 6458"/>
                    <a:gd name="connsiteY2" fmla="*/ 361 h 3607"/>
                    <a:gd name="connsiteX3" fmla="*/ 6100 w 6458"/>
                    <a:gd name="connsiteY3" fmla="*/ 0 h 3607"/>
                    <a:gd name="connsiteX4" fmla="*/ 0 w 6458"/>
                    <a:gd name="connsiteY4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607">
                      <a:moveTo>
                        <a:pt x="0" y="3608"/>
                      </a:moveTo>
                      <a:lnTo>
                        <a:pt x="359" y="3608"/>
                      </a:lnTo>
                      <a:lnTo>
                        <a:pt x="6459" y="361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BEB5B3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" name="Freeform 215">
                  <a:extLst>
                    <a:ext uri="{FF2B5EF4-FFF2-40B4-BE49-F238E27FC236}">
                      <a16:creationId xmlns:a16="http://schemas.microsoft.com/office/drawing/2014/main" id="{F391EEBD-984B-3948-B24E-C8A8EEAFDDA3}"/>
                    </a:ext>
                  </a:extLst>
                </p:cNvPr>
                <p:cNvSpPr/>
                <p:nvPr/>
              </p:nvSpPr>
              <p:spPr>
                <a:xfrm>
                  <a:off x="8150233" y="3753686"/>
                  <a:ext cx="6458" cy="3607"/>
                </a:xfrm>
                <a:custGeom>
                  <a:avLst/>
                  <a:gdLst>
                    <a:gd name="connsiteX0" fmla="*/ 6459 w 6458"/>
                    <a:gd name="connsiteY0" fmla="*/ 0 h 3607"/>
                    <a:gd name="connsiteX1" fmla="*/ 0 w 6458"/>
                    <a:gd name="connsiteY1" fmla="*/ 3608 h 3607"/>
                    <a:gd name="connsiteX2" fmla="*/ 0 w 6458"/>
                    <a:gd name="connsiteY2" fmla="*/ 3608 h 3607"/>
                    <a:gd name="connsiteX3" fmla="*/ 6100 w 6458"/>
                    <a:gd name="connsiteY3" fmla="*/ 0 h 3607"/>
                    <a:gd name="connsiteX4" fmla="*/ 6100 w 6458"/>
                    <a:gd name="connsiteY4" fmla="*/ 0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607">
                      <a:moveTo>
                        <a:pt x="6459" y="0"/>
                      </a:moveTo>
                      <a:lnTo>
                        <a:pt x="0" y="3608"/>
                      </a:ln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close/>
                    </a:path>
                  </a:pathLst>
                </a:custGeom>
                <a:solidFill>
                  <a:srgbClr val="C3BAB8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 216">
                  <a:extLst>
                    <a:ext uri="{FF2B5EF4-FFF2-40B4-BE49-F238E27FC236}">
                      <a16:creationId xmlns:a16="http://schemas.microsoft.com/office/drawing/2014/main" id="{E36A3BA8-8046-1542-9E14-941039B33432}"/>
                    </a:ext>
                  </a:extLst>
                </p:cNvPr>
                <p:cNvSpPr/>
                <p:nvPr/>
              </p:nvSpPr>
              <p:spPr>
                <a:xfrm>
                  <a:off x="8150233" y="3753686"/>
                  <a:ext cx="6099" cy="3607"/>
                </a:xfrm>
                <a:custGeom>
                  <a:avLst/>
                  <a:gdLst>
                    <a:gd name="connsiteX0" fmla="*/ 0 w 6099"/>
                    <a:gd name="connsiteY0" fmla="*/ 3608 h 3607"/>
                    <a:gd name="connsiteX1" fmla="*/ 0 w 6099"/>
                    <a:gd name="connsiteY1" fmla="*/ 3608 h 3607"/>
                    <a:gd name="connsiteX2" fmla="*/ 6100 w 6099"/>
                    <a:gd name="connsiteY2" fmla="*/ 0 h 3607"/>
                    <a:gd name="connsiteX3" fmla="*/ 6100 w 6099"/>
                    <a:gd name="connsiteY3" fmla="*/ 0 h 3607"/>
                    <a:gd name="connsiteX4" fmla="*/ 0 w 6099"/>
                    <a:gd name="connsiteY4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9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BEB5B3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 217">
                  <a:extLst>
                    <a:ext uri="{FF2B5EF4-FFF2-40B4-BE49-F238E27FC236}">
                      <a16:creationId xmlns:a16="http://schemas.microsoft.com/office/drawing/2014/main" id="{9242ADD9-A2C3-0245-8932-81A50436F2BD}"/>
                    </a:ext>
                  </a:extLst>
                </p:cNvPr>
                <p:cNvSpPr/>
                <p:nvPr/>
              </p:nvSpPr>
              <p:spPr>
                <a:xfrm>
                  <a:off x="8150233" y="3753325"/>
                  <a:ext cx="6099" cy="3968"/>
                </a:xfrm>
                <a:custGeom>
                  <a:avLst/>
                  <a:gdLst>
                    <a:gd name="connsiteX0" fmla="*/ 0 w 6099"/>
                    <a:gd name="connsiteY0" fmla="*/ 3608 h 3968"/>
                    <a:gd name="connsiteX1" fmla="*/ 0 w 6099"/>
                    <a:gd name="connsiteY1" fmla="*/ 3968 h 3968"/>
                    <a:gd name="connsiteX2" fmla="*/ 6100 w 6099"/>
                    <a:gd name="connsiteY2" fmla="*/ 361 h 3968"/>
                    <a:gd name="connsiteX3" fmla="*/ 6100 w 6099"/>
                    <a:gd name="connsiteY3" fmla="*/ 0 h 3968"/>
                    <a:gd name="connsiteX4" fmla="*/ 0 w 6099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9" h="3968">
                      <a:moveTo>
                        <a:pt x="0" y="3608"/>
                      </a:moveTo>
                      <a:lnTo>
                        <a:pt x="0" y="3968"/>
                      </a:lnTo>
                      <a:lnTo>
                        <a:pt x="6100" y="361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B9B0AF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 218">
                  <a:extLst>
                    <a:ext uri="{FF2B5EF4-FFF2-40B4-BE49-F238E27FC236}">
                      <a16:creationId xmlns:a16="http://schemas.microsoft.com/office/drawing/2014/main" id="{EEBA94DC-28FD-CB47-B2CE-772005874F70}"/>
                    </a:ext>
                  </a:extLst>
                </p:cNvPr>
                <p:cNvSpPr/>
                <p:nvPr/>
              </p:nvSpPr>
              <p:spPr>
                <a:xfrm>
                  <a:off x="8149874" y="3753325"/>
                  <a:ext cx="6458" cy="3607"/>
                </a:xfrm>
                <a:custGeom>
                  <a:avLst/>
                  <a:gdLst>
                    <a:gd name="connsiteX0" fmla="*/ 0 w 6458"/>
                    <a:gd name="connsiteY0" fmla="*/ 3608 h 3607"/>
                    <a:gd name="connsiteX1" fmla="*/ 359 w 6458"/>
                    <a:gd name="connsiteY1" fmla="*/ 3608 h 3607"/>
                    <a:gd name="connsiteX2" fmla="*/ 6459 w 6458"/>
                    <a:gd name="connsiteY2" fmla="*/ 0 h 3607"/>
                    <a:gd name="connsiteX3" fmla="*/ 6459 w 6458"/>
                    <a:gd name="connsiteY3" fmla="*/ 0 h 3607"/>
                    <a:gd name="connsiteX4" fmla="*/ 0 w 6458"/>
                    <a:gd name="connsiteY4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607">
                      <a:moveTo>
                        <a:pt x="0" y="3608"/>
                      </a:moveTo>
                      <a:lnTo>
                        <a:pt x="359" y="3608"/>
                      </a:lnTo>
                      <a:lnTo>
                        <a:pt x="6459" y="0"/>
                      </a:lnTo>
                      <a:lnTo>
                        <a:pt x="6459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B5ACAA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155646FA-DFB4-2049-B6C6-221A2B6D2ABC}"/>
                    </a:ext>
                  </a:extLst>
                </p:cNvPr>
                <p:cNvSpPr/>
                <p:nvPr/>
              </p:nvSpPr>
              <p:spPr>
                <a:xfrm>
                  <a:off x="8149874" y="3752965"/>
                  <a:ext cx="6458" cy="3968"/>
                </a:xfrm>
                <a:custGeom>
                  <a:avLst/>
                  <a:gdLst>
                    <a:gd name="connsiteX0" fmla="*/ 0 w 6458"/>
                    <a:gd name="connsiteY0" fmla="*/ 3608 h 3968"/>
                    <a:gd name="connsiteX1" fmla="*/ 0 w 6458"/>
                    <a:gd name="connsiteY1" fmla="*/ 3968 h 3968"/>
                    <a:gd name="connsiteX2" fmla="*/ 6459 w 6458"/>
                    <a:gd name="connsiteY2" fmla="*/ 361 h 3968"/>
                    <a:gd name="connsiteX3" fmla="*/ 6100 w 6458"/>
                    <a:gd name="connsiteY3" fmla="*/ 0 h 3968"/>
                    <a:gd name="connsiteX4" fmla="*/ 0 w 6458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968">
                      <a:moveTo>
                        <a:pt x="0" y="3608"/>
                      </a:moveTo>
                      <a:lnTo>
                        <a:pt x="0" y="3968"/>
                      </a:lnTo>
                      <a:lnTo>
                        <a:pt x="6459" y="361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B0A7A6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A5926513-8476-F94E-9319-D97D35DB88B4}"/>
                    </a:ext>
                  </a:extLst>
                </p:cNvPr>
                <p:cNvSpPr/>
                <p:nvPr/>
              </p:nvSpPr>
              <p:spPr>
                <a:xfrm>
                  <a:off x="8149874" y="3752965"/>
                  <a:ext cx="6100" cy="3607"/>
                </a:xfrm>
                <a:custGeom>
                  <a:avLst/>
                  <a:gdLst>
                    <a:gd name="connsiteX0" fmla="*/ 0 w 6100"/>
                    <a:gd name="connsiteY0" fmla="*/ 3608 h 3607"/>
                    <a:gd name="connsiteX1" fmla="*/ 0 w 6100"/>
                    <a:gd name="connsiteY1" fmla="*/ 3608 h 3607"/>
                    <a:gd name="connsiteX2" fmla="*/ 6100 w 6100"/>
                    <a:gd name="connsiteY2" fmla="*/ 0 h 3607"/>
                    <a:gd name="connsiteX3" fmla="*/ 6100 w 6100"/>
                    <a:gd name="connsiteY3" fmla="*/ 0 h 3607"/>
                    <a:gd name="connsiteX4" fmla="*/ 0 w 6100"/>
                    <a:gd name="connsiteY4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00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ABA2A1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 221">
                  <a:extLst>
                    <a:ext uri="{FF2B5EF4-FFF2-40B4-BE49-F238E27FC236}">
                      <a16:creationId xmlns:a16="http://schemas.microsoft.com/office/drawing/2014/main" id="{9AF69DAF-EEA6-8140-BD27-593BC19954F0}"/>
                    </a:ext>
                  </a:extLst>
                </p:cNvPr>
                <p:cNvSpPr/>
                <p:nvPr/>
              </p:nvSpPr>
              <p:spPr>
                <a:xfrm>
                  <a:off x="8149874" y="3752965"/>
                  <a:ext cx="6100" cy="3607"/>
                </a:xfrm>
                <a:custGeom>
                  <a:avLst/>
                  <a:gdLst>
                    <a:gd name="connsiteX0" fmla="*/ 0 w 6100"/>
                    <a:gd name="connsiteY0" fmla="*/ 3608 h 3607"/>
                    <a:gd name="connsiteX1" fmla="*/ 0 w 6100"/>
                    <a:gd name="connsiteY1" fmla="*/ 3608 h 3607"/>
                    <a:gd name="connsiteX2" fmla="*/ 6100 w 6100"/>
                    <a:gd name="connsiteY2" fmla="*/ 0 h 3607"/>
                    <a:gd name="connsiteX3" fmla="*/ 6100 w 6100"/>
                    <a:gd name="connsiteY3" fmla="*/ 0 h 3607"/>
                    <a:gd name="connsiteX4" fmla="*/ 0 w 6100"/>
                    <a:gd name="connsiteY4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00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A69E9C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 222">
                  <a:extLst>
                    <a:ext uri="{FF2B5EF4-FFF2-40B4-BE49-F238E27FC236}">
                      <a16:creationId xmlns:a16="http://schemas.microsoft.com/office/drawing/2014/main" id="{4028C778-C0FE-1C42-A960-3E48D1820902}"/>
                    </a:ext>
                  </a:extLst>
                </p:cNvPr>
                <p:cNvSpPr/>
                <p:nvPr/>
              </p:nvSpPr>
              <p:spPr>
                <a:xfrm>
                  <a:off x="8149874" y="3752604"/>
                  <a:ext cx="6100" cy="3968"/>
                </a:xfrm>
                <a:custGeom>
                  <a:avLst/>
                  <a:gdLst>
                    <a:gd name="connsiteX0" fmla="*/ 0 w 6100"/>
                    <a:gd name="connsiteY0" fmla="*/ 3968 h 3968"/>
                    <a:gd name="connsiteX1" fmla="*/ 0 w 6100"/>
                    <a:gd name="connsiteY1" fmla="*/ 3968 h 3968"/>
                    <a:gd name="connsiteX2" fmla="*/ 6100 w 6100"/>
                    <a:gd name="connsiteY2" fmla="*/ 361 h 3968"/>
                    <a:gd name="connsiteX3" fmla="*/ 6100 w 6100"/>
                    <a:gd name="connsiteY3" fmla="*/ 0 h 3968"/>
                    <a:gd name="connsiteX4" fmla="*/ 0 w 6100"/>
                    <a:gd name="connsiteY4" fmla="*/ 396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00" h="3968">
                      <a:moveTo>
                        <a:pt x="0" y="3968"/>
                      </a:moveTo>
                      <a:lnTo>
                        <a:pt x="0" y="3968"/>
                      </a:lnTo>
                      <a:lnTo>
                        <a:pt x="6100" y="361"/>
                      </a:lnTo>
                      <a:lnTo>
                        <a:pt x="6100" y="0"/>
                      </a:lnTo>
                      <a:lnTo>
                        <a:pt x="0" y="3968"/>
                      </a:lnTo>
                      <a:close/>
                    </a:path>
                  </a:pathLst>
                </a:custGeom>
                <a:solidFill>
                  <a:srgbClr val="A19998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 223">
                  <a:extLst>
                    <a:ext uri="{FF2B5EF4-FFF2-40B4-BE49-F238E27FC236}">
                      <a16:creationId xmlns:a16="http://schemas.microsoft.com/office/drawing/2014/main" id="{570A7D68-16A2-CF43-8761-FEF0163261A9}"/>
                    </a:ext>
                  </a:extLst>
                </p:cNvPr>
                <p:cNvSpPr/>
                <p:nvPr/>
              </p:nvSpPr>
              <p:spPr>
                <a:xfrm>
                  <a:off x="8149516" y="3752604"/>
                  <a:ext cx="6458" cy="3968"/>
                </a:xfrm>
                <a:custGeom>
                  <a:avLst/>
                  <a:gdLst>
                    <a:gd name="connsiteX0" fmla="*/ 0 w 6458"/>
                    <a:gd name="connsiteY0" fmla="*/ 3608 h 3968"/>
                    <a:gd name="connsiteX1" fmla="*/ 359 w 6458"/>
                    <a:gd name="connsiteY1" fmla="*/ 3968 h 3968"/>
                    <a:gd name="connsiteX2" fmla="*/ 6459 w 6458"/>
                    <a:gd name="connsiteY2" fmla="*/ 0 h 3968"/>
                    <a:gd name="connsiteX3" fmla="*/ 6459 w 6458"/>
                    <a:gd name="connsiteY3" fmla="*/ 0 h 3968"/>
                    <a:gd name="connsiteX4" fmla="*/ 0 w 6458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968">
                      <a:moveTo>
                        <a:pt x="0" y="3608"/>
                      </a:moveTo>
                      <a:lnTo>
                        <a:pt x="359" y="3968"/>
                      </a:lnTo>
                      <a:lnTo>
                        <a:pt x="6459" y="0"/>
                      </a:lnTo>
                      <a:lnTo>
                        <a:pt x="6459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9C9493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 224">
                  <a:extLst>
                    <a:ext uri="{FF2B5EF4-FFF2-40B4-BE49-F238E27FC236}">
                      <a16:creationId xmlns:a16="http://schemas.microsoft.com/office/drawing/2014/main" id="{43C36621-1937-2C4E-8737-A2E7D7440571}"/>
                    </a:ext>
                  </a:extLst>
                </p:cNvPr>
                <p:cNvSpPr/>
                <p:nvPr/>
              </p:nvSpPr>
              <p:spPr>
                <a:xfrm>
                  <a:off x="8149516" y="3752604"/>
                  <a:ext cx="6458" cy="3607"/>
                </a:xfrm>
                <a:custGeom>
                  <a:avLst/>
                  <a:gdLst>
                    <a:gd name="connsiteX0" fmla="*/ 0 w 6458"/>
                    <a:gd name="connsiteY0" fmla="*/ 3608 h 3607"/>
                    <a:gd name="connsiteX1" fmla="*/ 0 w 6458"/>
                    <a:gd name="connsiteY1" fmla="*/ 3608 h 3607"/>
                    <a:gd name="connsiteX2" fmla="*/ 6459 w 6458"/>
                    <a:gd name="connsiteY2" fmla="*/ 0 h 3607"/>
                    <a:gd name="connsiteX3" fmla="*/ 6459 w 6458"/>
                    <a:gd name="connsiteY3" fmla="*/ 0 h 3607"/>
                    <a:gd name="connsiteX4" fmla="*/ 0 w 6458"/>
                    <a:gd name="connsiteY4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459" y="0"/>
                      </a:lnTo>
                      <a:lnTo>
                        <a:pt x="6459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97908F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07BD817D-6EBC-B045-834F-382D9BE9B38C}"/>
                    </a:ext>
                  </a:extLst>
                </p:cNvPr>
                <p:cNvSpPr/>
                <p:nvPr/>
              </p:nvSpPr>
              <p:spPr>
                <a:xfrm>
                  <a:off x="8149516" y="3752243"/>
                  <a:ext cx="6458" cy="3968"/>
                </a:xfrm>
                <a:custGeom>
                  <a:avLst/>
                  <a:gdLst>
                    <a:gd name="connsiteX0" fmla="*/ 0 w 6458"/>
                    <a:gd name="connsiteY0" fmla="*/ 3608 h 3968"/>
                    <a:gd name="connsiteX1" fmla="*/ 0 w 6458"/>
                    <a:gd name="connsiteY1" fmla="*/ 3968 h 3968"/>
                    <a:gd name="connsiteX2" fmla="*/ 6459 w 6458"/>
                    <a:gd name="connsiteY2" fmla="*/ 361 h 3968"/>
                    <a:gd name="connsiteX3" fmla="*/ 6100 w 6458"/>
                    <a:gd name="connsiteY3" fmla="*/ 0 h 3968"/>
                    <a:gd name="connsiteX4" fmla="*/ 0 w 6458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968">
                      <a:moveTo>
                        <a:pt x="0" y="3608"/>
                      </a:moveTo>
                      <a:lnTo>
                        <a:pt x="0" y="3968"/>
                      </a:lnTo>
                      <a:lnTo>
                        <a:pt x="6459" y="361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928B8A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7" name="Freeform 226">
                  <a:extLst>
                    <a:ext uri="{FF2B5EF4-FFF2-40B4-BE49-F238E27FC236}">
                      <a16:creationId xmlns:a16="http://schemas.microsoft.com/office/drawing/2014/main" id="{3C443E4F-ED1B-0F40-828F-A63BAA94759E}"/>
                    </a:ext>
                  </a:extLst>
                </p:cNvPr>
                <p:cNvSpPr/>
                <p:nvPr/>
              </p:nvSpPr>
              <p:spPr>
                <a:xfrm>
                  <a:off x="8149516" y="3752243"/>
                  <a:ext cx="6099" cy="3607"/>
                </a:xfrm>
                <a:custGeom>
                  <a:avLst/>
                  <a:gdLst>
                    <a:gd name="connsiteX0" fmla="*/ 0 w 6099"/>
                    <a:gd name="connsiteY0" fmla="*/ 3608 h 3607"/>
                    <a:gd name="connsiteX1" fmla="*/ 0 w 6099"/>
                    <a:gd name="connsiteY1" fmla="*/ 3608 h 3607"/>
                    <a:gd name="connsiteX2" fmla="*/ 6100 w 6099"/>
                    <a:gd name="connsiteY2" fmla="*/ 0 h 3607"/>
                    <a:gd name="connsiteX3" fmla="*/ 6100 w 6099"/>
                    <a:gd name="connsiteY3" fmla="*/ 0 h 3607"/>
                    <a:gd name="connsiteX4" fmla="*/ 0 w 6099"/>
                    <a:gd name="connsiteY4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9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8E8785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8" name="Freeform 227">
                  <a:extLst>
                    <a:ext uri="{FF2B5EF4-FFF2-40B4-BE49-F238E27FC236}">
                      <a16:creationId xmlns:a16="http://schemas.microsoft.com/office/drawing/2014/main" id="{1C9D841D-0BDC-7D48-BC7B-6A9BD48F434D}"/>
                    </a:ext>
                  </a:extLst>
                </p:cNvPr>
                <p:cNvSpPr/>
                <p:nvPr/>
              </p:nvSpPr>
              <p:spPr>
                <a:xfrm>
                  <a:off x="8149516" y="3751882"/>
                  <a:ext cx="6099" cy="3968"/>
                </a:xfrm>
                <a:custGeom>
                  <a:avLst/>
                  <a:gdLst>
                    <a:gd name="connsiteX0" fmla="*/ 0 w 6099"/>
                    <a:gd name="connsiteY0" fmla="*/ 3968 h 3968"/>
                    <a:gd name="connsiteX1" fmla="*/ 0 w 6099"/>
                    <a:gd name="connsiteY1" fmla="*/ 3968 h 3968"/>
                    <a:gd name="connsiteX2" fmla="*/ 6100 w 6099"/>
                    <a:gd name="connsiteY2" fmla="*/ 361 h 3968"/>
                    <a:gd name="connsiteX3" fmla="*/ 6100 w 6099"/>
                    <a:gd name="connsiteY3" fmla="*/ 0 h 3968"/>
                    <a:gd name="connsiteX4" fmla="*/ 0 w 6099"/>
                    <a:gd name="connsiteY4" fmla="*/ 396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9" h="3968">
                      <a:moveTo>
                        <a:pt x="0" y="3968"/>
                      </a:moveTo>
                      <a:lnTo>
                        <a:pt x="0" y="3968"/>
                      </a:lnTo>
                      <a:lnTo>
                        <a:pt x="6100" y="361"/>
                      </a:lnTo>
                      <a:lnTo>
                        <a:pt x="6100" y="0"/>
                      </a:lnTo>
                      <a:lnTo>
                        <a:pt x="0" y="3968"/>
                      </a:lnTo>
                      <a:close/>
                    </a:path>
                  </a:pathLst>
                </a:custGeom>
                <a:solidFill>
                  <a:srgbClr val="898281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9" name="Freeform 228">
                  <a:extLst>
                    <a:ext uri="{FF2B5EF4-FFF2-40B4-BE49-F238E27FC236}">
                      <a16:creationId xmlns:a16="http://schemas.microsoft.com/office/drawing/2014/main" id="{52A76F5B-1CDC-5F4D-9B2A-79CBAC1B40EF}"/>
                    </a:ext>
                  </a:extLst>
                </p:cNvPr>
                <p:cNvSpPr/>
                <p:nvPr/>
              </p:nvSpPr>
              <p:spPr>
                <a:xfrm>
                  <a:off x="8149516" y="3751882"/>
                  <a:ext cx="6099" cy="3968"/>
                </a:xfrm>
                <a:custGeom>
                  <a:avLst/>
                  <a:gdLst>
                    <a:gd name="connsiteX0" fmla="*/ 0 w 6099"/>
                    <a:gd name="connsiteY0" fmla="*/ 3608 h 3968"/>
                    <a:gd name="connsiteX1" fmla="*/ 0 w 6099"/>
                    <a:gd name="connsiteY1" fmla="*/ 3968 h 3968"/>
                    <a:gd name="connsiteX2" fmla="*/ 6100 w 6099"/>
                    <a:gd name="connsiteY2" fmla="*/ 0 h 3968"/>
                    <a:gd name="connsiteX3" fmla="*/ 6100 w 6099"/>
                    <a:gd name="connsiteY3" fmla="*/ 0 h 3968"/>
                    <a:gd name="connsiteX4" fmla="*/ 0 w 6099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9" h="3968">
                      <a:moveTo>
                        <a:pt x="0" y="3608"/>
                      </a:moveTo>
                      <a:lnTo>
                        <a:pt x="0" y="396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847D7C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0" name="Freeform 229">
                  <a:extLst>
                    <a:ext uri="{FF2B5EF4-FFF2-40B4-BE49-F238E27FC236}">
                      <a16:creationId xmlns:a16="http://schemas.microsoft.com/office/drawing/2014/main" id="{53AB45F6-6929-5445-BD2E-A01CE87FEE3E}"/>
                    </a:ext>
                  </a:extLst>
                </p:cNvPr>
                <p:cNvSpPr/>
                <p:nvPr/>
              </p:nvSpPr>
              <p:spPr>
                <a:xfrm>
                  <a:off x="8149874" y="3750800"/>
                  <a:ext cx="6100" cy="3607"/>
                </a:xfrm>
                <a:custGeom>
                  <a:avLst/>
                  <a:gdLst>
                    <a:gd name="connsiteX0" fmla="*/ 0 w 6100"/>
                    <a:gd name="connsiteY0" fmla="*/ 3608 h 3607"/>
                    <a:gd name="connsiteX1" fmla="*/ 0 w 6100"/>
                    <a:gd name="connsiteY1" fmla="*/ 3608 h 3607"/>
                    <a:gd name="connsiteX2" fmla="*/ 0 w 6100"/>
                    <a:gd name="connsiteY2" fmla="*/ 3608 h 3607"/>
                    <a:gd name="connsiteX3" fmla="*/ 6100 w 6100"/>
                    <a:gd name="connsiteY3" fmla="*/ 0 h 3607"/>
                    <a:gd name="connsiteX4" fmla="*/ 6100 w 6100"/>
                    <a:gd name="connsiteY4" fmla="*/ 0 h 3607"/>
                    <a:gd name="connsiteX5" fmla="*/ 6100 w 6100"/>
                    <a:gd name="connsiteY5" fmla="*/ 0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00" h="3607">
                      <a:moveTo>
                        <a:pt x="0" y="3608"/>
                      </a:moveTo>
                      <a:cubicBezTo>
                        <a:pt x="0" y="3608"/>
                        <a:pt x="0" y="3608"/>
                        <a:pt x="0" y="3608"/>
                      </a:cubicBez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close/>
                    </a:path>
                  </a:pathLst>
                </a:custGeom>
                <a:solidFill>
                  <a:srgbClr val="7F7978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1" name="Graphic 2">
                <a:extLst>
                  <a:ext uri="{FF2B5EF4-FFF2-40B4-BE49-F238E27FC236}">
                    <a16:creationId xmlns:a16="http://schemas.microsoft.com/office/drawing/2014/main" id="{8E861E00-601F-FB49-929E-A3BE361D7381}"/>
                  </a:ext>
                </a:extLst>
              </p:cNvPr>
              <p:cNvGrpSpPr/>
              <p:nvPr/>
            </p:nvGrpSpPr>
            <p:grpSpPr>
              <a:xfrm>
                <a:off x="8149874" y="3750440"/>
                <a:ext cx="7176" cy="3968"/>
                <a:chOff x="8149874" y="3750440"/>
                <a:chExt cx="7176" cy="3968"/>
              </a:xfrm>
              <a:solidFill>
                <a:schemeClr val="accent1"/>
              </a:solidFill>
            </p:grpSpPr>
            <p:sp>
              <p:nvSpPr>
                <p:cNvPr id="232" name="Freeform 231">
                  <a:extLst>
                    <a:ext uri="{FF2B5EF4-FFF2-40B4-BE49-F238E27FC236}">
                      <a16:creationId xmlns:a16="http://schemas.microsoft.com/office/drawing/2014/main" id="{9277BA68-FF52-9144-B832-B72C479A3F86}"/>
                    </a:ext>
                  </a:extLst>
                </p:cNvPr>
                <p:cNvSpPr/>
                <p:nvPr/>
              </p:nvSpPr>
              <p:spPr>
                <a:xfrm>
                  <a:off x="8150592" y="3750800"/>
                  <a:ext cx="6458" cy="3607"/>
                </a:xfrm>
                <a:custGeom>
                  <a:avLst/>
                  <a:gdLst>
                    <a:gd name="connsiteX0" fmla="*/ 0 w 6458"/>
                    <a:gd name="connsiteY0" fmla="*/ 3608 h 3607"/>
                    <a:gd name="connsiteX1" fmla="*/ 359 w 6458"/>
                    <a:gd name="connsiteY1" fmla="*/ 3608 h 3607"/>
                    <a:gd name="connsiteX2" fmla="*/ 6459 w 6458"/>
                    <a:gd name="connsiteY2" fmla="*/ 0 h 3607"/>
                    <a:gd name="connsiteX3" fmla="*/ 6459 w 6458"/>
                    <a:gd name="connsiteY3" fmla="*/ 0 h 3607"/>
                    <a:gd name="connsiteX4" fmla="*/ 0 w 6458"/>
                    <a:gd name="connsiteY4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607">
                      <a:moveTo>
                        <a:pt x="0" y="3608"/>
                      </a:moveTo>
                      <a:lnTo>
                        <a:pt x="359" y="3608"/>
                      </a:lnTo>
                      <a:lnTo>
                        <a:pt x="6459" y="0"/>
                      </a:lnTo>
                      <a:lnTo>
                        <a:pt x="6459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072742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3" name="Freeform 232">
                  <a:extLst>
                    <a:ext uri="{FF2B5EF4-FFF2-40B4-BE49-F238E27FC236}">
                      <a16:creationId xmlns:a16="http://schemas.microsoft.com/office/drawing/2014/main" id="{B749889A-E0D5-8741-B8B4-E6B34060D2D2}"/>
                    </a:ext>
                  </a:extLst>
                </p:cNvPr>
                <p:cNvSpPr/>
                <p:nvPr/>
              </p:nvSpPr>
              <p:spPr>
                <a:xfrm>
                  <a:off x="8150592" y="3750800"/>
                  <a:ext cx="6458" cy="3607"/>
                </a:xfrm>
                <a:custGeom>
                  <a:avLst/>
                  <a:gdLst>
                    <a:gd name="connsiteX0" fmla="*/ 0 w 6458"/>
                    <a:gd name="connsiteY0" fmla="*/ 3608 h 3607"/>
                    <a:gd name="connsiteX1" fmla="*/ 0 w 6458"/>
                    <a:gd name="connsiteY1" fmla="*/ 3608 h 3607"/>
                    <a:gd name="connsiteX2" fmla="*/ 6459 w 6458"/>
                    <a:gd name="connsiteY2" fmla="*/ 0 h 3607"/>
                    <a:gd name="connsiteX3" fmla="*/ 6100 w 6458"/>
                    <a:gd name="connsiteY3" fmla="*/ 0 h 3607"/>
                    <a:gd name="connsiteX4" fmla="*/ 0 w 6458"/>
                    <a:gd name="connsiteY4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459" y="0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072641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4" name="Freeform 233">
                  <a:extLst>
                    <a:ext uri="{FF2B5EF4-FFF2-40B4-BE49-F238E27FC236}">
                      <a16:creationId xmlns:a16="http://schemas.microsoft.com/office/drawing/2014/main" id="{7EA7A8D6-A154-4E43-9492-7F74C996AAE2}"/>
                    </a:ext>
                  </a:extLst>
                </p:cNvPr>
                <p:cNvSpPr/>
                <p:nvPr/>
              </p:nvSpPr>
              <p:spPr>
                <a:xfrm>
                  <a:off x="8150592" y="3750440"/>
                  <a:ext cx="6099" cy="3968"/>
                </a:xfrm>
                <a:custGeom>
                  <a:avLst/>
                  <a:gdLst>
                    <a:gd name="connsiteX0" fmla="*/ 0 w 6099"/>
                    <a:gd name="connsiteY0" fmla="*/ 3968 h 3968"/>
                    <a:gd name="connsiteX1" fmla="*/ 0 w 6099"/>
                    <a:gd name="connsiteY1" fmla="*/ 3968 h 3968"/>
                    <a:gd name="connsiteX2" fmla="*/ 6100 w 6099"/>
                    <a:gd name="connsiteY2" fmla="*/ 361 h 3968"/>
                    <a:gd name="connsiteX3" fmla="*/ 6100 w 6099"/>
                    <a:gd name="connsiteY3" fmla="*/ 0 h 3968"/>
                    <a:gd name="connsiteX4" fmla="*/ 0 w 6099"/>
                    <a:gd name="connsiteY4" fmla="*/ 396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9" h="3968">
                      <a:moveTo>
                        <a:pt x="0" y="3968"/>
                      </a:moveTo>
                      <a:lnTo>
                        <a:pt x="0" y="3968"/>
                      </a:lnTo>
                      <a:lnTo>
                        <a:pt x="6100" y="361"/>
                      </a:lnTo>
                      <a:lnTo>
                        <a:pt x="6100" y="0"/>
                      </a:lnTo>
                      <a:lnTo>
                        <a:pt x="0" y="3968"/>
                      </a:lnTo>
                      <a:close/>
                    </a:path>
                  </a:pathLst>
                </a:custGeom>
                <a:solidFill>
                  <a:srgbClr val="07253F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5" name="Freeform 234">
                  <a:extLst>
                    <a:ext uri="{FF2B5EF4-FFF2-40B4-BE49-F238E27FC236}">
                      <a16:creationId xmlns:a16="http://schemas.microsoft.com/office/drawing/2014/main" id="{4964F8D1-554F-6344-B0AE-3DAD661A4C88}"/>
                    </a:ext>
                  </a:extLst>
                </p:cNvPr>
                <p:cNvSpPr/>
                <p:nvPr/>
              </p:nvSpPr>
              <p:spPr>
                <a:xfrm>
                  <a:off x="8150233" y="3750440"/>
                  <a:ext cx="6458" cy="3968"/>
                </a:xfrm>
                <a:custGeom>
                  <a:avLst/>
                  <a:gdLst>
                    <a:gd name="connsiteX0" fmla="*/ 0 w 6458"/>
                    <a:gd name="connsiteY0" fmla="*/ 3608 h 3968"/>
                    <a:gd name="connsiteX1" fmla="*/ 359 w 6458"/>
                    <a:gd name="connsiteY1" fmla="*/ 3968 h 3968"/>
                    <a:gd name="connsiteX2" fmla="*/ 6459 w 6458"/>
                    <a:gd name="connsiteY2" fmla="*/ 0 h 3968"/>
                    <a:gd name="connsiteX3" fmla="*/ 6100 w 6458"/>
                    <a:gd name="connsiteY3" fmla="*/ 0 h 3968"/>
                    <a:gd name="connsiteX4" fmla="*/ 0 w 6458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968">
                      <a:moveTo>
                        <a:pt x="0" y="3608"/>
                      </a:moveTo>
                      <a:lnTo>
                        <a:pt x="359" y="3968"/>
                      </a:lnTo>
                      <a:lnTo>
                        <a:pt x="6459" y="0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07243D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6" name="Freeform 235">
                  <a:extLst>
                    <a:ext uri="{FF2B5EF4-FFF2-40B4-BE49-F238E27FC236}">
                      <a16:creationId xmlns:a16="http://schemas.microsoft.com/office/drawing/2014/main" id="{38C77B79-5ACD-8646-8000-5414908CF473}"/>
                    </a:ext>
                  </a:extLst>
                </p:cNvPr>
                <p:cNvSpPr/>
                <p:nvPr/>
              </p:nvSpPr>
              <p:spPr>
                <a:xfrm>
                  <a:off x="8150233" y="3750440"/>
                  <a:ext cx="6099" cy="3607"/>
                </a:xfrm>
                <a:custGeom>
                  <a:avLst/>
                  <a:gdLst>
                    <a:gd name="connsiteX0" fmla="*/ 0 w 6099"/>
                    <a:gd name="connsiteY0" fmla="*/ 3608 h 3607"/>
                    <a:gd name="connsiteX1" fmla="*/ 0 w 6099"/>
                    <a:gd name="connsiteY1" fmla="*/ 3608 h 3607"/>
                    <a:gd name="connsiteX2" fmla="*/ 6100 w 6099"/>
                    <a:gd name="connsiteY2" fmla="*/ 0 h 3607"/>
                    <a:gd name="connsiteX3" fmla="*/ 6100 w 6099"/>
                    <a:gd name="connsiteY3" fmla="*/ 0 h 3607"/>
                    <a:gd name="connsiteX4" fmla="*/ 0 w 6099"/>
                    <a:gd name="connsiteY4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9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06233C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7" name="Freeform 236">
                  <a:extLst>
                    <a:ext uri="{FF2B5EF4-FFF2-40B4-BE49-F238E27FC236}">
                      <a16:creationId xmlns:a16="http://schemas.microsoft.com/office/drawing/2014/main" id="{5DEAF498-51AA-6041-A6D2-87794E7EA737}"/>
                    </a:ext>
                  </a:extLst>
                </p:cNvPr>
                <p:cNvSpPr/>
                <p:nvPr/>
              </p:nvSpPr>
              <p:spPr>
                <a:xfrm>
                  <a:off x="8150233" y="3750440"/>
                  <a:ext cx="6099" cy="3968"/>
                </a:xfrm>
                <a:custGeom>
                  <a:avLst/>
                  <a:gdLst>
                    <a:gd name="connsiteX0" fmla="*/ 0 w 6099"/>
                    <a:gd name="connsiteY0" fmla="*/ 3968 h 3968"/>
                    <a:gd name="connsiteX1" fmla="*/ 0 w 6099"/>
                    <a:gd name="connsiteY1" fmla="*/ 3968 h 3968"/>
                    <a:gd name="connsiteX2" fmla="*/ 0 w 6099"/>
                    <a:gd name="connsiteY2" fmla="*/ 3608 h 3968"/>
                    <a:gd name="connsiteX3" fmla="*/ 6100 w 6099"/>
                    <a:gd name="connsiteY3" fmla="*/ 0 h 3968"/>
                    <a:gd name="connsiteX4" fmla="*/ 6100 w 6099"/>
                    <a:gd name="connsiteY4" fmla="*/ 0 h 3968"/>
                    <a:gd name="connsiteX5" fmla="*/ 0 w 6099"/>
                    <a:gd name="connsiteY5" fmla="*/ 396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9" h="3968">
                      <a:moveTo>
                        <a:pt x="0" y="3968"/>
                      </a:moveTo>
                      <a:lnTo>
                        <a:pt x="0" y="3968"/>
                      </a:ln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lnTo>
                        <a:pt x="0" y="3968"/>
                      </a:lnTo>
                      <a:close/>
                    </a:path>
                  </a:pathLst>
                </a:custGeom>
                <a:solidFill>
                  <a:srgbClr val="06223A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8" name="Freeform 237">
                  <a:extLst>
                    <a:ext uri="{FF2B5EF4-FFF2-40B4-BE49-F238E27FC236}">
                      <a16:creationId xmlns:a16="http://schemas.microsoft.com/office/drawing/2014/main" id="{4A0F1553-7568-854C-B5F3-5EE9FF61052B}"/>
                    </a:ext>
                  </a:extLst>
                </p:cNvPr>
                <p:cNvSpPr/>
                <p:nvPr/>
              </p:nvSpPr>
              <p:spPr>
                <a:xfrm>
                  <a:off x="8150233" y="3750440"/>
                  <a:ext cx="6099" cy="3968"/>
                </a:xfrm>
                <a:custGeom>
                  <a:avLst/>
                  <a:gdLst>
                    <a:gd name="connsiteX0" fmla="*/ 0 w 6099"/>
                    <a:gd name="connsiteY0" fmla="*/ 3968 h 3968"/>
                    <a:gd name="connsiteX1" fmla="*/ 0 w 6099"/>
                    <a:gd name="connsiteY1" fmla="*/ 3968 h 3968"/>
                    <a:gd name="connsiteX2" fmla="*/ 6100 w 6099"/>
                    <a:gd name="connsiteY2" fmla="*/ 0 h 3968"/>
                    <a:gd name="connsiteX3" fmla="*/ 6100 w 6099"/>
                    <a:gd name="connsiteY3" fmla="*/ 0 h 3968"/>
                    <a:gd name="connsiteX4" fmla="*/ 0 w 6099"/>
                    <a:gd name="connsiteY4" fmla="*/ 396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9" h="3968">
                      <a:moveTo>
                        <a:pt x="0" y="3968"/>
                      </a:moveTo>
                      <a:lnTo>
                        <a:pt x="0" y="396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lnTo>
                        <a:pt x="0" y="3968"/>
                      </a:lnTo>
                      <a:close/>
                    </a:path>
                  </a:pathLst>
                </a:custGeom>
                <a:solidFill>
                  <a:srgbClr val="062138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Freeform 238">
                  <a:extLst>
                    <a:ext uri="{FF2B5EF4-FFF2-40B4-BE49-F238E27FC236}">
                      <a16:creationId xmlns:a16="http://schemas.microsoft.com/office/drawing/2014/main" id="{4233874A-68B0-204C-8853-5B35CC3F15F1}"/>
                    </a:ext>
                  </a:extLst>
                </p:cNvPr>
                <p:cNvSpPr/>
                <p:nvPr/>
              </p:nvSpPr>
              <p:spPr>
                <a:xfrm>
                  <a:off x="8149874" y="3750440"/>
                  <a:ext cx="6458" cy="3968"/>
                </a:xfrm>
                <a:custGeom>
                  <a:avLst/>
                  <a:gdLst>
                    <a:gd name="connsiteX0" fmla="*/ 0 w 6458"/>
                    <a:gd name="connsiteY0" fmla="*/ 3968 h 3968"/>
                    <a:gd name="connsiteX1" fmla="*/ 359 w 6458"/>
                    <a:gd name="connsiteY1" fmla="*/ 3968 h 3968"/>
                    <a:gd name="connsiteX2" fmla="*/ 6459 w 6458"/>
                    <a:gd name="connsiteY2" fmla="*/ 0 h 3968"/>
                    <a:gd name="connsiteX3" fmla="*/ 6459 w 6458"/>
                    <a:gd name="connsiteY3" fmla="*/ 361 h 3968"/>
                    <a:gd name="connsiteX4" fmla="*/ 0 w 6458"/>
                    <a:gd name="connsiteY4" fmla="*/ 396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968">
                      <a:moveTo>
                        <a:pt x="0" y="3968"/>
                      </a:moveTo>
                      <a:lnTo>
                        <a:pt x="359" y="3968"/>
                      </a:lnTo>
                      <a:lnTo>
                        <a:pt x="6459" y="0"/>
                      </a:lnTo>
                      <a:lnTo>
                        <a:pt x="6459" y="361"/>
                      </a:lnTo>
                      <a:lnTo>
                        <a:pt x="0" y="3968"/>
                      </a:lnTo>
                      <a:close/>
                    </a:path>
                  </a:pathLst>
                </a:custGeom>
                <a:solidFill>
                  <a:srgbClr val="062037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0" name="Freeform 239">
                  <a:extLst>
                    <a:ext uri="{FF2B5EF4-FFF2-40B4-BE49-F238E27FC236}">
                      <a16:creationId xmlns:a16="http://schemas.microsoft.com/office/drawing/2014/main" id="{1C979926-65E7-F84B-A328-E0674EB9E2A7}"/>
                    </a:ext>
                  </a:extLst>
                </p:cNvPr>
                <p:cNvSpPr/>
                <p:nvPr/>
              </p:nvSpPr>
              <p:spPr>
                <a:xfrm>
                  <a:off x="8149874" y="3750800"/>
                  <a:ext cx="6458" cy="3607"/>
                </a:xfrm>
                <a:custGeom>
                  <a:avLst/>
                  <a:gdLst>
                    <a:gd name="connsiteX0" fmla="*/ 0 w 6458"/>
                    <a:gd name="connsiteY0" fmla="*/ 3608 h 3607"/>
                    <a:gd name="connsiteX1" fmla="*/ 0 w 6458"/>
                    <a:gd name="connsiteY1" fmla="*/ 3608 h 3607"/>
                    <a:gd name="connsiteX2" fmla="*/ 6459 w 6458"/>
                    <a:gd name="connsiteY2" fmla="*/ 0 h 3607"/>
                    <a:gd name="connsiteX3" fmla="*/ 6100 w 6458"/>
                    <a:gd name="connsiteY3" fmla="*/ 0 h 3607"/>
                    <a:gd name="connsiteX4" fmla="*/ 0 w 6458"/>
                    <a:gd name="connsiteY4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459" y="0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061F35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Freeform 240">
                  <a:extLst>
                    <a:ext uri="{FF2B5EF4-FFF2-40B4-BE49-F238E27FC236}">
                      <a16:creationId xmlns:a16="http://schemas.microsoft.com/office/drawing/2014/main" id="{30DB2A31-0DBA-F648-81FD-73DD8CBE6321}"/>
                    </a:ext>
                  </a:extLst>
                </p:cNvPr>
                <p:cNvSpPr/>
                <p:nvPr/>
              </p:nvSpPr>
              <p:spPr>
                <a:xfrm>
                  <a:off x="8149874" y="3750800"/>
                  <a:ext cx="6100" cy="3607"/>
                </a:xfrm>
                <a:custGeom>
                  <a:avLst/>
                  <a:gdLst>
                    <a:gd name="connsiteX0" fmla="*/ 0 w 6100"/>
                    <a:gd name="connsiteY0" fmla="*/ 3608 h 3607"/>
                    <a:gd name="connsiteX1" fmla="*/ 0 w 6100"/>
                    <a:gd name="connsiteY1" fmla="*/ 3608 h 3607"/>
                    <a:gd name="connsiteX2" fmla="*/ 6100 w 6100"/>
                    <a:gd name="connsiteY2" fmla="*/ 0 h 3607"/>
                    <a:gd name="connsiteX3" fmla="*/ 6100 w 6100"/>
                    <a:gd name="connsiteY3" fmla="*/ 0 h 3607"/>
                    <a:gd name="connsiteX4" fmla="*/ 0 w 6100"/>
                    <a:gd name="connsiteY4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00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061E33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42" name="Freeform 241">
                <a:extLst>
                  <a:ext uri="{FF2B5EF4-FFF2-40B4-BE49-F238E27FC236}">
                    <a16:creationId xmlns:a16="http://schemas.microsoft.com/office/drawing/2014/main" id="{96D3962D-DFD9-5243-83AF-C9E775ADA84B}"/>
                  </a:ext>
                </a:extLst>
              </p:cNvPr>
              <p:cNvSpPr/>
              <p:nvPr/>
            </p:nvSpPr>
            <p:spPr>
              <a:xfrm>
                <a:off x="8149179" y="3754809"/>
                <a:ext cx="625" cy="2846"/>
              </a:xfrm>
              <a:custGeom>
                <a:avLst/>
                <a:gdLst>
                  <a:gd name="connsiteX0" fmla="*/ 337 w 625"/>
                  <a:gd name="connsiteY0" fmla="*/ 321 h 2846"/>
                  <a:gd name="connsiteX1" fmla="*/ 337 w 625"/>
                  <a:gd name="connsiteY1" fmla="*/ 2846 h 2846"/>
                  <a:gd name="connsiteX2" fmla="*/ 337 w 625"/>
                  <a:gd name="connsiteY2" fmla="*/ 2846 h 2846"/>
                  <a:gd name="connsiteX3" fmla="*/ 337 w 625"/>
                  <a:gd name="connsiteY3" fmla="*/ 321 h 2846"/>
                  <a:gd name="connsiteX4" fmla="*/ 337 w 625"/>
                  <a:gd name="connsiteY4" fmla="*/ 321 h 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" h="2846">
                    <a:moveTo>
                      <a:pt x="337" y="321"/>
                    </a:moveTo>
                    <a:cubicBezTo>
                      <a:pt x="-112" y="1102"/>
                      <a:pt x="-112" y="2065"/>
                      <a:pt x="337" y="2846"/>
                    </a:cubicBezTo>
                    <a:cubicBezTo>
                      <a:pt x="337" y="2846"/>
                      <a:pt x="337" y="2846"/>
                      <a:pt x="337" y="2846"/>
                    </a:cubicBezTo>
                    <a:cubicBezTo>
                      <a:pt x="722" y="2049"/>
                      <a:pt x="722" y="1118"/>
                      <a:pt x="337" y="321"/>
                    </a:cubicBezTo>
                    <a:cubicBezTo>
                      <a:pt x="337" y="321"/>
                      <a:pt x="337" y="-401"/>
                      <a:pt x="337" y="321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43" name="Graphic 2">
                <a:extLst>
                  <a:ext uri="{FF2B5EF4-FFF2-40B4-BE49-F238E27FC236}">
                    <a16:creationId xmlns:a16="http://schemas.microsoft.com/office/drawing/2014/main" id="{8E861E00-601F-FB49-929E-A3BE361D7381}"/>
                  </a:ext>
                </a:extLst>
              </p:cNvPr>
              <p:cNvGrpSpPr/>
              <p:nvPr/>
            </p:nvGrpSpPr>
            <p:grpSpPr>
              <a:xfrm>
                <a:off x="8150951" y="3750800"/>
                <a:ext cx="7894" cy="5772"/>
                <a:chOff x="8150951" y="3750800"/>
                <a:chExt cx="7894" cy="5772"/>
              </a:xfrm>
              <a:solidFill>
                <a:schemeClr val="accent1"/>
              </a:solidFill>
            </p:grpSpPr>
            <p:sp>
              <p:nvSpPr>
                <p:cNvPr id="244" name="Freeform 243">
                  <a:extLst>
                    <a:ext uri="{FF2B5EF4-FFF2-40B4-BE49-F238E27FC236}">
                      <a16:creationId xmlns:a16="http://schemas.microsoft.com/office/drawing/2014/main" id="{BEEA0F9D-53FE-6441-BDED-D06EB3B7DC8F}"/>
                    </a:ext>
                  </a:extLst>
                </p:cNvPr>
                <p:cNvSpPr/>
                <p:nvPr/>
              </p:nvSpPr>
              <p:spPr>
                <a:xfrm>
                  <a:off x="8152386" y="3752965"/>
                  <a:ext cx="6458" cy="3607"/>
                </a:xfrm>
                <a:custGeom>
                  <a:avLst/>
                  <a:gdLst>
                    <a:gd name="connsiteX0" fmla="*/ 0 w 6458"/>
                    <a:gd name="connsiteY0" fmla="*/ 3608 h 3607"/>
                    <a:gd name="connsiteX1" fmla="*/ 0 w 6458"/>
                    <a:gd name="connsiteY1" fmla="*/ 3608 h 3607"/>
                    <a:gd name="connsiteX2" fmla="*/ 0 w 6458"/>
                    <a:gd name="connsiteY2" fmla="*/ 3608 h 3607"/>
                    <a:gd name="connsiteX3" fmla="*/ 6459 w 6458"/>
                    <a:gd name="connsiteY3" fmla="*/ 0 h 3607"/>
                    <a:gd name="connsiteX4" fmla="*/ 6459 w 6458"/>
                    <a:gd name="connsiteY4" fmla="*/ 0 h 3607"/>
                    <a:gd name="connsiteX5" fmla="*/ 6459 w 6458"/>
                    <a:gd name="connsiteY5" fmla="*/ 0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58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0" y="3608"/>
                      </a:lnTo>
                      <a:lnTo>
                        <a:pt x="6459" y="0"/>
                      </a:lnTo>
                      <a:lnTo>
                        <a:pt x="6459" y="0"/>
                      </a:lnTo>
                      <a:lnTo>
                        <a:pt x="6459" y="0"/>
                      </a:lnTo>
                      <a:close/>
                    </a:path>
                  </a:pathLst>
                </a:custGeom>
                <a:solidFill>
                  <a:srgbClr val="05192B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Freeform 244">
                  <a:extLst>
                    <a:ext uri="{FF2B5EF4-FFF2-40B4-BE49-F238E27FC236}">
                      <a16:creationId xmlns:a16="http://schemas.microsoft.com/office/drawing/2014/main" id="{E7CF42E3-88AD-6342-BC12-E2F0F3BD49E9}"/>
                    </a:ext>
                  </a:extLst>
                </p:cNvPr>
                <p:cNvSpPr/>
                <p:nvPr/>
              </p:nvSpPr>
              <p:spPr>
                <a:xfrm>
                  <a:off x="8152027" y="3752604"/>
                  <a:ext cx="6458" cy="3968"/>
                </a:xfrm>
                <a:custGeom>
                  <a:avLst/>
                  <a:gdLst>
                    <a:gd name="connsiteX0" fmla="*/ 0 w 6458"/>
                    <a:gd name="connsiteY0" fmla="*/ 3968 h 3968"/>
                    <a:gd name="connsiteX1" fmla="*/ 359 w 6458"/>
                    <a:gd name="connsiteY1" fmla="*/ 3968 h 3968"/>
                    <a:gd name="connsiteX2" fmla="*/ 6459 w 6458"/>
                    <a:gd name="connsiteY2" fmla="*/ 361 h 3968"/>
                    <a:gd name="connsiteX3" fmla="*/ 6459 w 6458"/>
                    <a:gd name="connsiteY3" fmla="*/ 0 h 3968"/>
                    <a:gd name="connsiteX4" fmla="*/ 0 w 6458"/>
                    <a:gd name="connsiteY4" fmla="*/ 396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968">
                      <a:moveTo>
                        <a:pt x="0" y="3968"/>
                      </a:moveTo>
                      <a:lnTo>
                        <a:pt x="359" y="3968"/>
                      </a:lnTo>
                      <a:lnTo>
                        <a:pt x="6459" y="361"/>
                      </a:lnTo>
                      <a:lnTo>
                        <a:pt x="6459" y="0"/>
                      </a:lnTo>
                      <a:lnTo>
                        <a:pt x="0" y="3968"/>
                      </a:lnTo>
                      <a:close/>
                    </a:path>
                  </a:pathLst>
                </a:custGeom>
                <a:solidFill>
                  <a:srgbClr val="051A2D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6" name="Freeform 245">
                  <a:extLst>
                    <a:ext uri="{FF2B5EF4-FFF2-40B4-BE49-F238E27FC236}">
                      <a16:creationId xmlns:a16="http://schemas.microsoft.com/office/drawing/2014/main" id="{BABF05C1-D91D-5743-8164-3593B0E6CBF8}"/>
                    </a:ext>
                  </a:extLst>
                </p:cNvPr>
                <p:cNvSpPr/>
                <p:nvPr/>
              </p:nvSpPr>
              <p:spPr>
                <a:xfrm>
                  <a:off x="8152027" y="3752604"/>
                  <a:ext cx="6458" cy="3968"/>
                </a:xfrm>
                <a:custGeom>
                  <a:avLst/>
                  <a:gdLst>
                    <a:gd name="connsiteX0" fmla="*/ 0 w 6458"/>
                    <a:gd name="connsiteY0" fmla="*/ 3608 h 3968"/>
                    <a:gd name="connsiteX1" fmla="*/ 0 w 6458"/>
                    <a:gd name="connsiteY1" fmla="*/ 3968 h 3968"/>
                    <a:gd name="connsiteX2" fmla="*/ 6459 w 6458"/>
                    <a:gd name="connsiteY2" fmla="*/ 0 h 3968"/>
                    <a:gd name="connsiteX3" fmla="*/ 6459 w 6458"/>
                    <a:gd name="connsiteY3" fmla="*/ 0 h 3968"/>
                    <a:gd name="connsiteX4" fmla="*/ 0 w 6458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968">
                      <a:moveTo>
                        <a:pt x="0" y="3608"/>
                      </a:moveTo>
                      <a:lnTo>
                        <a:pt x="0" y="3968"/>
                      </a:lnTo>
                      <a:lnTo>
                        <a:pt x="6459" y="0"/>
                      </a:lnTo>
                      <a:lnTo>
                        <a:pt x="6459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051B2E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7" name="Freeform 246">
                  <a:extLst>
                    <a:ext uri="{FF2B5EF4-FFF2-40B4-BE49-F238E27FC236}">
                      <a16:creationId xmlns:a16="http://schemas.microsoft.com/office/drawing/2014/main" id="{311379AD-0C87-714E-900A-FF0C1F9A433E}"/>
                    </a:ext>
                  </a:extLst>
                </p:cNvPr>
                <p:cNvSpPr/>
                <p:nvPr/>
              </p:nvSpPr>
              <p:spPr>
                <a:xfrm>
                  <a:off x="8152027" y="3752604"/>
                  <a:ext cx="6458" cy="3607"/>
                </a:xfrm>
                <a:custGeom>
                  <a:avLst/>
                  <a:gdLst>
                    <a:gd name="connsiteX0" fmla="*/ 0 w 6458"/>
                    <a:gd name="connsiteY0" fmla="*/ 3608 h 3607"/>
                    <a:gd name="connsiteX1" fmla="*/ 0 w 6458"/>
                    <a:gd name="connsiteY1" fmla="*/ 3608 h 3607"/>
                    <a:gd name="connsiteX2" fmla="*/ 6459 w 6458"/>
                    <a:gd name="connsiteY2" fmla="*/ 0 h 3607"/>
                    <a:gd name="connsiteX3" fmla="*/ 6100 w 6458"/>
                    <a:gd name="connsiteY3" fmla="*/ 0 h 3607"/>
                    <a:gd name="connsiteX4" fmla="*/ 0 w 6458"/>
                    <a:gd name="connsiteY4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459" y="0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051C30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8" name="Freeform 247">
                  <a:extLst>
                    <a:ext uri="{FF2B5EF4-FFF2-40B4-BE49-F238E27FC236}">
                      <a16:creationId xmlns:a16="http://schemas.microsoft.com/office/drawing/2014/main" id="{186E288B-95BF-394F-991D-D634B5ECC4D5}"/>
                    </a:ext>
                  </a:extLst>
                </p:cNvPr>
                <p:cNvSpPr/>
                <p:nvPr/>
              </p:nvSpPr>
              <p:spPr>
                <a:xfrm>
                  <a:off x="8152027" y="3752243"/>
                  <a:ext cx="6099" cy="3968"/>
                </a:xfrm>
                <a:custGeom>
                  <a:avLst/>
                  <a:gdLst>
                    <a:gd name="connsiteX0" fmla="*/ 0 w 6099"/>
                    <a:gd name="connsiteY0" fmla="*/ 3608 h 3968"/>
                    <a:gd name="connsiteX1" fmla="*/ 0 w 6099"/>
                    <a:gd name="connsiteY1" fmla="*/ 3968 h 3968"/>
                    <a:gd name="connsiteX2" fmla="*/ 6100 w 6099"/>
                    <a:gd name="connsiteY2" fmla="*/ 361 h 3968"/>
                    <a:gd name="connsiteX3" fmla="*/ 6100 w 6099"/>
                    <a:gd name="connsiteY3" fmla="*/ 0 h 3968"/>
                    <a:gd name="connsiteX4" fmla="*/ 0 w 6099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9" h="3968">
                      <a:moveTo>
                        <a:pt x="0" y="3608"/>
                      </a:moveTo>
                      <a:lnTo>
                        <a:pt x="0" y="3968"/>
                      </a:lnTo>
                      <a:lnTo>
                        <a:pt x="6100" y="361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051D32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9" name="Freeform 248">
                  <a:extLst>
                    <a:ext uri="{FF2B5EF4-FFF2-40B4-BE49-F238E27FC236}">
                      <a16:creationId xmlns:a16="http://schemas.microsoft.com/office/drawing/2014/main" id="{7DB5030E-7C26-2247-A697-4BFA649D5D43}"/>
                    </a:ext>
                  </a:extLst>
                </p:cNvPr>
                <p:cNvSpPr/>
                <p:nvPr/>
              </p:nvSpPr>
              <p:spPr>
                <a:xfrm>
                  <a:off x="8152027" y="3752243"/>
                  <a:ext cx="6099" cy="3607"/>
                </a:xfrm>
                <a:custGeom>
                  <a:avLst/>
                  <a:gdLst>
                    <a:gd name="connsiteX0" fmla="*/ 0 w 6099"/>
                    <a:gd name="connsiteY0" fmla="*/ 3608 h 3607"/>
                    <a:gd name="connsiteX1" fmla="*/ 0 w 6099"/>
                    <a:gd name="connsiteY1" fmla="*/ 3608 h 3607"/>
                    <a:gd name="connsiteX2" fmla="*/ 6100 w 6099"/>
                    <a:gd name="connsiteY2" fmla="*/ 0 h 3607"/>
                    <a:gd name="connsiteX3" fmla="*/ 6100 w 6099"/>
                    <a:gd name="connsiteY3" fmla="*/ 0 h 3607"/>
                    <a:gd name="connsiteX4" fmla="*/ 0 w 6099"/>
                    <a:gd name="connsiteY4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9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061E33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0" name="Freeform 249">
                  <a:extLst>
                    <a:ext uri="{FF2B5EF4-FFF2-40B4-BE49-F238E27FC236}">
                      <a16:creationId xmlns:a16="http://schemas.microsoft.com/office/drawing/2014/main" id="{2E984AA2-3EB4-A147-A996-A776578E496F}"/>
                    </a:ext>
                  </a:extLst>
                </p:cNvPr>
                <p:cNvSpPr/>
                <p:nvPr/>
              </p:nvSpPr>
              <p:spPr>
                <a:xfrm>
                  <a:off x="8152027" y="3751882"/>
                  <a:ext cx="6099" cy="3968"/>
                </a:xfrm>
                <a:custGeom>
                  <a:avLst/>
                  <a:gdLst>
                    <a:gd name="connsiteX0" fmla="*/ 0 w 6099"/>
                    <a:gd name="connsiteY0" fmla="*/ 3968 h 3968"/>
                    <a:gd name="connsiteX1" fmla="*/ 0 w 6099"/>
                    <a:gd name="connsiteY1" fmla="*/ 3968 h 3968"/>
                    <a:gd name="connsiteX2" fmla="*/ 6100 w 6099"/>
                    <a:gd name="connsiteY2" fmla="*/ 361 h 3968"/>
                    <a:gd name="connsiteX3" fmla="*/ 6100 w 6099"/>
                    <a:gd name="connsiteY3" fmla="*/ 0 h 3968"/>
                    <a:gd name="connsiteX4" fmla="*/ 0 w 6099"/>
                    <a:gd name="connsiteY4" fmla="*/ 396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9" h="3968">
                      <a:moveTo>
                        <a:pt x="0" y="3968"/>
                      </a:moveTo>
                      <a:lnTo>
                        <a:pt x="0" y="3968"/>
                      </a:lnTo>
                      <a:lnTo>
                        <a:pt x="6100" y="361"/>
                      </a:lnTo>
                      <a:lnTo>
                        <a:pt x="6100" y="0"/>
                      </a:lnTo>
                      <a:lnTo>
                        <a:pt x="0" y="3968"/>
                      </a:lnTo>
                      <a:close/>
                    </a:path>
                  </a:pathLst>
                </a:custGeom>
                <a:solidFill>
                  <a:srgbClr val="061F35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1" name="Freeform 250">
                  <a:extLst>
                    <a:ext uri="{FF2B5EF4-FFF2-40B4-BE49-F238E27FC236}">
                      <a16:creationId xmlns:a16="http://schemas.microsoft.com/office/drawing/2014/main" id="{BB9C85EF-E07F-0C45-A44D-E8ADED8299B8}"/>
                    </a:ext>
                  </a:extLst>
                </p:cNvPr>
                <p:cNvSpPr/>
                <p:nvPr/>
              </p:nvSpPr>
              <p:spPr>
                <a:xfrm>
                  <a:off x="8152027" y="3751882"/>
                  <a:ext cx="6099" cy="3968"/>
                </a:xfrm>
                <a:custGeom>
                  <a:avLst/>
                  <a:gdLst>
                    <a:gd name="connsiteX0" fmla="*/ 0 w 6099"/>
                    <a:gd name="connsiteY0" fmla="*/ 3608 h 3968"/>
                    <a:gd name="connsiteX1" fmla="*/ 0 w 6099"/>
                    <a:gd name="connsiteY1" fmla="*/ 3968 h 3968"/>
                    <a:gd name="connsiteX2" fmla="*/ 6100 w 6099"/>
                    <a:gd name="connsiteY2" fmla="*/ 0 h 3968"/>
                    <a:gd name="connsiteX3" fmla="*/ 6100 w 6099"/>
                    <a:gd name="connsiteY3" fmla="*/ 0 h 3968"/>
                    <a:gd name="connsiteX4" fmla="*/ 0 w 6099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9" h="3968">
                      <a:moveTo>
                        <a:pt x="0" y="3608"/>
                      </a:moveTo>
                      <a:lnTo>
                        <a:pt x="0" y="396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062037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2" name="Freeform 251">
                  <a:extLst>
                    <a:ext uri="{FF2B5EF4-FFF2-40B4-BE49-F238E27FC236}">
                      <a16:creationId xmlns:a16="http://schemas.microsoft.com/office/drawing/2014/main" id="{A7241FA5-F16F-7145-A5BD-49077679A972}"/>
                    </a:ext>
                  </a:extLst>
                </p:cNvPr>
                <p:cNvSpPr/>
                <p:nvPr/>
              </p:nvSpPr>
              <p:spPr>
                <a:xfrm>
                  <a:off x="8152027" y="3751882"/>
                  <a:ext cx="6099" cy="3607"/>
                </a:xfrm>
                <a:custGeom>
                  <a:avLst/>
                  <a:gdLst>
                    <a:gd name="connsiteX0" fmla="*/ 0 w 6099"/>
                    <a:gd name="connsiteY0" fmla="*/ 3608 h 3607"/>
                    <a:gd name="connsiteX1" fmla="*/ 0 w 6099"/>
                    <a:gd name="connsiteY1" fmla="*/ 3608 h 3607"/>
                    <a:gd name="connsiteX2" fmla="*/ 6100 w 6099"/>
                    <a:gd name="connsiteY2" fmla="*/ 0 h 3607"/>
                    <a:gd name="connsiteX3" fmla="*/ 6100 w 6099"/>
                    <a:gd name="connsiteY3" fmla="*/ 0 h 3607"/>
                    <a:gd name="connsiteX4" fmla="*/ 0 w 6099"/>
                    <a:gd name="connsiteY4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9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062138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3" name="Freeform 252">
                  <a:extLst>
                    <a:ext uri="{FF2B5EF4-FFF2-40B4-BE49-F238E27FC236}">
                      <a16:creationId xmlns:a16="http://schemas.microsoft.com/office/drawing/2014/main" id="{C5C3D3C7-196F-4246-BEE9-C7979BE759AE}"/>
                    </a:ext>
                  </a:extLst>
                </p:cNvPr>
                <p:cNvSpPr/>
                <p:nvPr/>
              </p:nvSpPr>
              <p:spPr>
                <a:xfrm>
                  <a:off x="8151668" y="3751522"/>
                  <a:ext cx="6458" cy="3968"/>
                </a:xfrm>
                <a:custGeom>
                  <a:avLst/>
                  <a:gdLst>
                    <a:gd name="connsiteX0" fmla="*/ 0 w 6458"/>
                    <a:gd name="connsiteY0" fmla="*/ 3968 h 3968"/>
                    <a:gd name="connsiteX1" fmla="*/ 359 w 6458"/>
                    <a:gd name="connsiteY1" fmla="*/ 3968 h 3968"/>
                    <a:gd name="connsiteX2" fmla="*/ 6459 w 6458"/>
                    <a:gd name="connsiteY2" fmla="*/ 361 h 3968"/>
                    <a:gd name="connsiteX3" fmla="*/ 6459 w 6458"/>
                    <a:gd name="connsiteY3" fmla="*/ 0 h 3968"/>
                    <a:gd name="connsiteX4" fmla="*/ 0 w 6458"/>
                    <a:gd name="connsiteY4" fmla="*/ 396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968">
                      <a:moveTo>
                        <a:pt x="0" y="3968"/>
                      </a:moveTo>
                      <a:lnTo>
                        <a:pt x="359" y="3968"/>
                      </a:lnTo>
                      <a:lnTo>
                        <a:pt x="6459" y="361"/>
                      </a:lnTo>
                      <a:lnTo>
                        <a:pt x="6459" y="0"/>
                      </a:lnTo>
                      <a:lnTo>
                        <a:pt x="0" y="3968"/>
                      </a:lnTo>
                      <a:close/>
                    </a:path>
                  </a:pathLst>
                </a:custGeom>
                <a:solidFill>
                  <a:srgbClr val="06223A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 253">
                  <a:extLst>
                    <a:ext uri="{FF2B5EF4-FFF2-40B4-BE49-F238E27FC236}">
                      <a16:creationId xmlns:a16="http://schemas.microsoft.com/office/drawing/2014/main" id="{FCC9A46D-ADBE-CA40-99AD-165BD66836C2}"/>
                    </a:ext>
                  </a:extLst>
                </p:cNvPr>
                <p:cNvSpPr/>
                <p:nvPr/>
              </p:nvSpPr>
              <p:spPr>
                <a:xfrm>
                  <a:off x="8151668" y="3751522"/>
                  <a:ext cx="6458" cy="3968"/>
                </a:xfrm>
                <a:custGeom>
                  <a:avLst/>
                  <a:gdLst>
                    <a:gd name="connsiteX0" fmla="*/ 0 w 6458"/>
                    <a:gd name="connsiteY0" fmla="*/ 3608 h 3968"/>
                    <a:gd name="connsiteX1" fmla="*/ 0 w 6458"/>
                    <a:gd name="connsiteY1" fmla="*/ 3968 h 3968"/>
                    <a:gd name="connsiteX2" fmla="*/ 6459 w 6458"/>
                    <a:gd name="connsiteY2" fmla="*/ 0 h 3968"/>
                    <a:gd name="connsiteX3" fmla="*/ 6100 w 6458"/>
                    <a:gd name="connsiteY3" fmla="*/ 0 h 3968"/>
                    <a:gd name="connsiteX4" fmla="*/ 0 w 6458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968">
                      <a:moveTo>
                        <a:pt x="0" y="3608"/>
                      </a:moveTo>
                      <a:lnTo>
                        <a:pt x="0" y="3968"/>
                      </a:lnTo>
                      <a:lnTo>
                        <a:pt x="6459" y="0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06233C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5" name="Freeform 254">
                  <a:extLst>
                    <a:ext uri="{FF2B5EF4-FFF2-40B4-BE49-F238E27FC236}">
                      <a16:creationId xmlns:a16="http://schemas.microsoft.com/office/drawing/2014/main" id="{696E0876-44CC-134A-9E51-70D45485B562}"/>
                    </a:ext>
                  </a:extLst>
                </p:cNvPr>
                <p:cNvSpPr/>
                <p:nvPr/>
              </p:nvSpPr>
              <p:spPr>
                <a:xfrm>
                  <a:off x="8151668" y="3751522"/>
                  <a:ext cx="6099" cy="3607"/>
                </a:xfrm>
                <a:custGeom>
                  <a:avLst/>
                  <a:gdLst>
                    <a:gd name="connsiteX0" fmla="*/ 0 w 6099"/>
                    <a:gd name="connsiteY0" fmla="*/ 3608 h 3607"/>
                    <a:gd name="connsiteX1" fmla="*/ 0 w 6099"/>
                    <a:gd name="connsiteY1" fmla="*/ 3608 h 3607"/>
                    <a:gd name="connsiteX2" fmla="*/ 6100 w 6099"/>
                    <a:gd name="connsiteY2" fmla="*/ 0 h 3607"/>
                    <a:gd name="connsiteX3" fmla="*/ 6100 w 6099"/>
                    <a:gd name="connsiteY3" fmla="*/ 0 h 3607"/>
                    <a:gd name="connsiteX4" fmla="*/ 0 w 6099"/>
                    <a:gd name="connsiteY4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9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07243D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6" name="Freeform 255">
                  <a:extLst>
                    <a:ext uri="{FF2B5EF4-FFF2-40B4-BE49-F238E27FC236}">
                      <a16:creationId xmlns:a16="http://schemas.microsoft.com/office/drawing/2014/main" id="{77F6D3B9-18DF-0C41-B959-685DF0769047}"/>
                    </a:ext>
                  </a:extLst>
                </p:cNvPr>
                <p:cNvSpPr/>
                <p:nvPr/>
              </p:nvSpPr>
              <p:spPr>
                <a:xfrm>
                  <a:off x="8151668" y="3751161"/>
                  <a:ext cx="6099" cy="3968"/>
                </a:xfrm>
                <a:custGeom>
                  <a:avLst/>
                  <a:gdLst>
                    <a:gd name="connsiteX0" fmla="*/ 0 w 6099"/>
                    <a:gd name="connsiteY0" fmla="*/ 3608 h 3968"/>
                    <a:gd name="connsiteX1" fmla="*/ 0 w 6099"/>
                    <a:gd name="connsiteY1" fmla="*/ 3968 h 3968"/>
                    <a:gd name="connsiteX2" fmla="*/ 6100 w 6099"/>
                    <a:gd name="connsiteY2" fmla="*/ 361 h 3968"/>
                    <a:gd name="connsiteX3" fmla="*/ 6100 w 6099"/>
                    <a:gd name="connsiteY3" fmla="*/ 0 h 3968"/>
                    <a:gd name="connsiteX4" fmla="*/ 0 w 6099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9" h="3968">
                      <a:moveTo>
                        <a:pt x="0" y="3608"/>
                      </a:moveTo>
                      <a:lnTo>
                        <a:pt x="0" y="3968"/>
                      </a:lnTo>
                      <a:lnTo>
                        <a:pt x="6100" y="361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07253F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7" name="Freeform 256">
                  <a:extLst>
                    <a:ext uri="{FF2B5EF4-FFF2-40B4-BE49-F238E27FC236}">
                      <a16:creationId xmlns:a16="http://schemas.microsoft.com/office/drawing/2014/main" id="{B12A8A52-ACA3-BA4D-9459-634545F5B6DD}"/>
                    </a:ext>
                  </a:extLst>
                </p:cNvPr>
                <p:cNvSpPr/>
                <p:nvPr/>
              </p:nvSpPr>
              <p:spPr>
                <a:xfrm>
                  <a:off x="8151309" y="3751161"/>
                  <a:ext cx="6458" cy="3607"/>
                </a:xfrm>
                <a:custGeom>
                  <a:avLst/>
                  <a:gdLst>
                    <a:gd name="connsiteX0" fmla="*/ 0 w 6458"/>
                    <a:gd name="connsiteY0" fmla="*/ 3608 h 3607"/>
                    <a:gd name="connsiteX1" fmla="*/ 359 w 6458"/>
                    <a:gd name="connsiteY1" fmla="*/ 3608 h 3607"/>
                    <a:gd name="connsiteX2" fmla="*/ 6459 w 6458"/>
                    <a:gd name="connsiteY2" fmla="*/ 0 h 3607"/>
                    <a:gd name="connsiteX3" fmla="*/ 6100 w 6458"/>
                    <a:gd name="connsiteY3" fmla="*/ 0 h 3607"/>
                    <a:gd name="connsiteX4" fmla="*/ 0 w 6458"/>
                    <a:gd name="connsiteY4" fmla="*/ 3608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607">
                      <a:moveTo>
                        <a:pt x="0" y="3608"/>
                      </a:moveTo>
                      <a:lnTo>
                        <a:pt x="359" y="3608"/>
                      </a:lnTo>
                      <a:lnTo>
                        <a:pt x="6459" y="0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072641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8" name="Freeform 257">
                  <a:extLst>
                    <a:ext uri="{FF2B5EF4-FFF2-40B4-BE49-F238E27FC236}">
                      <a16:creationId xmlns:a16="http://schemas.microsoft.com/office/drawing/2014/main" id="{625A8BBD-0050-AD42-9D9E-16092ACA74D3}"/>
                    </a:ext>
                  </a:extLst>
                </p:cNvPr>
                <p:cNvSpPr/>
                <p:nvPr/>
              </p:nvSpPr>
              <p:spPr>
                <a:xfrm>
                  <a:off x="8150951" y="3750800"/>
                  <a:ext cx="6100" cy="3607"/>
                </a:xfrm>
                <a:custGeom>
                  <a:avLst/>
                  <a:gdLst>
                    <a:gd name="connsiteX0" fmla="*/ 0 w 6100"/>
                    <a:gd name="connsiteY0" fmla="*/ 3608 h 3607"/>
                    <a:gd name="connsiteX1" fmla="*/ 0 w 6100"/>
                    <a:gd name="connsiteY1" fmla="*/ 3608 h 3607"/>
                    <a:gd name="connsiteX2" fmla="*/ 6100 w 6100"/>
                    <a:gd name="connsiteY2" fmla="*/ 0 h 3607"/>
                    <a:gd name="connsiteX3" fmla="*/ 6100 w 6100"/>
                    <a:gd name="connsiteY3" fmla="*/ 0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00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close/>
                    </a:path>
                  </a:pathLst>
                </a:custGeom>
                <a:solidFill>
                  <a:srgbClr val="072742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9" name="Graphic 2">
                <a:extLst>
                  <a:ext uri="{FF2B5EF4-FFF2-40B4-BE49-F238E27FC236}">
                    <a16:creationId xmlns:a16="http://schemas.microsoft.com/office/drawing/2014/main" id="{8E861E00-601F-FB49-929E-A3BE361D7381}"/>
                  </a:ext>
                </a:extLst>
              </p:cNvPr>
              <p:cNvGrpSpPr/>
              <p:nvPr/>
            </p:nvGrpSpPr>
            <p:grpSpPr>
              <a:xfrm>
                <a:off x="8216973" y="3796978"/>
                <a:ext cx="10405" cy="10822"/>
                <a:chOff x="8216973" y="3796978"/>
                <a:chExt cx="10405" cy="10822"/>
              </a:xfrm>
              <a:solidFill>
                <a:schemeClr val="accent1"/>
              </a:solidFill>
            </p:grpSpPr>
            <p:sp>
              <p:nvSpPr>
                <p:cNvPr id="260" name="Freeform 259">
                  <a:extLst>
                    <a:ext uri="{FF2B5EF4-FFF2-40B4-BE49-F238E27FC236}">
                      <a16:creationId xmlns:a16="http://schemas.microsoft.com/office/drawing/2014/main" id="{239010D1-473F-C14F-B6A8-E395C8339087}"/>
                    </a:ext>
                  </a:extLst>
                </p:cNvPr>
                <p:cNvSpPr/>
                <p:nvPr/>
              </p:nvSpPr>
              <p:spPr>
                <a:xfrm>
                  <a:off x="8221279" y="3804193"/>
                  <a:ext cx="6099" cy="3607"/>
                </a:xfrm>
                <a:custGeom>
                  <a:avLst/>
                  <a:gdLst>
                    <a:gd name="connsiteX0" fmla="*/ 0 w 6099"/>
                    <a:gd name="connsiteY0" fmla="*/ 3608 h 3607"/>
                    <a:gd name="connsiteX1" fmla="*/ 0 w 6099"/>
                    <a:gd name="connsiteY1" fmla="*/ 3608 h 3607"/>
                    <a:gd name="connsiteX2" fmla="*/ 6100 w 6099"/>
                    <a:gd name="connsiteY2" fmla="*/ 0 h 3607"/>
                    <a:gd name="connsiteX3" fmla="*/ 6100 w 6099"/>
                    <a:gd name="connsiteY3" fmla="*/ 0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99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close/>
                    </a:path>
                  </a:pathLst>
                </a:custGeom>
                <a:solidFill>
                  <a:srgbClr val="12385F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1" name="Freeform 260">
                  <a:extLst>
                    <a:ext uri="{FF2B5EF4-FFF2-40B4-BE49-F238E27FC236}">
                      <a16:creationId xmlns:a16="http://schemas.microsoft.com/office/drawing/2014/main" id="{30A144D3-757F-064D-9F8D-485EB66B5B3F}"/>
                    </a:ext>
                  </a:extLst>
                </p:cNvPr>
                <p:cNvSpPr/>
                <p:nvPr/>
              </p:nvSpPr>
              <p:spPr>
                <a:xfrm>
                  <a:off x="8221279" y="3804193"/>
                  <a:ext cx="6099" cy="3607"/>
                </a:xfrm>
                <a:custGeom>
                  <a:avLst/>
                  <a:gdLst>
                    <a:gd name="connsiteX0" fmla="*/ 0 w 6099"/>
                    <a:gd name="connsiteY0" fmla="*/ 3608 h 3607"/>
                    <a:gd name="connsiteX1" fmla="*/ 0 w 6099"/>
                    <a:gd name="connsiteY1" fmla="*/ 3608 h 3607"/>
                    <a:gd name="connsiteX2" fmla="*/ 6100 w 6099"/>
                    <a:gd name="connsiteY2" fmla="*/ 0 h 3607"/>
                    <a:gd name="connsiteX3" fmla="*/ 6100 w 6099"/>
                    <a:gd name="connsiteY3" fmla="*/ 0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99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close/>
                    </a:path>
                  </a:pathLst>
                </a:custGeom>
                <a:solidFill>
                  <a:srgbClr val="133A62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2" name="Freeform 261">
                  <a:extLst>
                    <a:ext uri="{FF2B5EF4-FFF2-40B4-BE49-F238E27FC236}">
                      <a16:creationId xmlns:a16="http://schemas.microsoft.com/office/drawing/2014/main" id="{E3DD9D68-FBBA-FE43-9FC6-5BBB63170989}"/>
                    </a:ext>
                  </a:extLst>
                </p:cNvPr>
                <p:cNvSpPr/>
                <p:nvPr/>
              </p:nvSpPr>
              <p:spPr>
                <a:xfrm>
                  <a:off x="8220920" y="3804193"/>
                  <a:ext cx="6099" cy="3607"/>
                </a:xfrm>
                <a:custGeom>
                  <a:avLst/>
                  <a:gdLst>
                    <a:gd name="connsiteX0" fmla="*/ 0 w 6099"/>
                    <a:gd name="connsiteY0" fmla="*/ 3608 h 3607"/>
                    <a:gd name="connsiteX1" fmla="*/ 0 w 6099"/>
                    <a:gd name="connsiteY1" fmla="*/ 3608 h 3607"/>
                    <a:gd name="connsiteX2" fmla="*/ 6100 w 6099"/>
                    <a:gd name="connsiteY2" fmla="*/ 0 h 3607"/>
                    <a:gd name="connsiteX3" fmla="*/ 6100 w 6099"/>
                    <a:gd name="connsiteY3" fmla="*/ 0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99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close/>
                    </a:path>
                  </a:pathLst>
                </a:custGeom>
                <a:solidFill>
                  <a:srgbClr val="143C66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3" name="Freeform 262">
                  <a:extLst>
                    <a:ext uri="{FF2B5EF4-FFF2-40B4-BE49-F238E27FC236}">
                      <a16:creationId xmlns:a16="http://schemas.microsoft.com/office/drawing/2014/main" id="{C32E3231-4F8C-064F-B1A6-5B937B92B389}"/>
                    </a:ext>
                  </a:extLst>
                </p:cNvPr>
                <p:cNvSpPr/>
                <p:nvPr/>
              </p:nvSpPr>
              <p:spPr>
                <a:xfrm>
                  <a:off x="8220920" y="3803832"/>
                  <a:ext cx="6099" cy="3968"/>
                </a:xfrm>
                <a:custGeom>
                  <a:avLst/>
                  <a:gdLst>
                    <a:gd name="connsiteX0" fmla="*/ 0 w 6099"/>
                    <a:gd name="connsiteY0" fmla="*/ 3968 h 3968"/>
                    <a:gd name="connsiteX1" fmla="*/ 0 w 6099"/>
                    <a:gd name="connsiteY1" fmla="*/ 3968 h 3968"/>
                    <a:gd name="connsiteX2" fmla="*/ 6100 w 6099"/>
                    <a:gd name="connsiteY2" fmla="*/ 0 h 3968"/>
                    <a:gd name="connsiteX3" fmla="*/ 6100 w 6099"/>
                    <a:gd name="connsiteY3" fmla="*/ 0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99" h="3968">
                      <a:moveTo>
                        <a:pt x="0" y="3968"/>
                      </a:moveTo>
                      <a:lnTo>
                        <a:pt x="0" y="396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close/>
                    </a:path>
                  </a:pathLst>
                </a:custGeom>
                <a:solidFill>
                  <a:srgbClr val="143F6A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 263">
                  <a:extLst>
                    <a:ext uri="{FF2B5EF4-FFF2-40B4-BE49-F238E27FC236}">
                      <a16:creationId xmlns:a16="http://schemas.microsoft.com/office/drawing/2014/main" id="{F7B22C96-54B1-1E49-83EC-3E60C9EB437D}"/>
                    </a:ext>
                  </a:extLst>
                </p:cNvPr>
                <p:cNvSpPr/>
                <p:nvPr/>
              </p:nvSpPr>
              <p:spPr>
                <a:xfrm>
                  <a:off x="8220920" y="3802028"/>
                  <a:ext cx="6099" cy="3968"/>
                </a:xfrm>
                <a:custGeom>
                  <a:avLst/>
                  <a:gdLst>
                    <a:gd name="connsiteX0" fmla="*/ 0 w 6099"/>
                    <a:gd name="connsiteY0" fmla="*/ 3608 h 3968"/>
                    <a:gd name="connsiteX1" fmla="*/ 0 w 6099"/>
                    <a:gd name="connsiteY1" fmla="*/ 3968 h 3968"/>
                    <a:gd name="connsiteX2" fmla="*/ 6100 w 6099"/>
                    <a:gd name="connsiteY2" fmla="*/ 361 h 3968"/>
                    <a:gd name="connsiteX3" fmla="*/ 6100 w 6099"/>
                    <a:gd name="connsiteY3" fmla="*/ 0 h 3968"/>
                    <a:gd name="connsiteX4" fmla="*/ 0 w 6099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9" h="3968">
                      <a:moveTo>
                        <a:pt x="0" y="3608"/>
                      </a:moveTo>
                      <a:lnTo>
                        <a:pt x="0" y="3968"/>
                      </a:lnTo>
                      <a:lnTo>
                        <a:pt x="6100" y="361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15416D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DAE8B9D0-6EA3-6D47-8D38-A66F5BB11010}"/>
                    </a:ext>
                  </a:extLst>
                </p:cNvPr>
                <p:cNvSpPr/>
                <p:nvPr/>
              </p:nvSpPr>
              <p:spPr>
                <a:xfrm>
                  <a:off x="8220561" y="3801668"/>
                  <a:ext cx="6458" cy="3968"/>
                </a:xfrm>
                <a:custGeom>
                  <a:avLst/>
                  <a:gdLst>
                    <a:gd name="connsiteX0" fmla="*/ 0 w 6458"/>
                    <a:gd name="connsiteY0" fmla="*/ 3608 h 3968"/>
                    <a:gd name="connsiteX1" fmla="*/ 359 w 6458"/>
                    <a:gd name="connsiteY1" fmla="*/ 3968 h 3968"/>
                    <a:gd name="connsiteX2" fmla="*/ 6459 w 6458"/>
                    <a:gd name="connsiteY2" fmla="*/ 361 h 3968"/>
                    <a:gd name="connsiteX3" fmla="*/ 6100 w 6458"/>
                    <a:gd name="connsiteY3" fmla="*/ 0 h 3968"/>
                    <a:gd name="connsiteX4" fmla="*/ 0 w 6458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968">
                      <a:moveTo>
                        <a:pt x="0" y="3608"/>
                      </a:moveTo>
                      <a:lnTo>
                        <a:pt x="359" y="3968"/>
                      </a:lnTo>
                      <a:lnTo>
                        <a:pt x="6459" y="361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164371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2CE1F827-CE1C-584D-8DB3-87DA09292978}"/>
                    </a:ext>
                  </a:extLst>
                </p:cNvPr>
                <p:cNvSpPr/>
                <p:nvPr/>
              </p:nvSpPr>
              <p:spPr>
                <a:xfrm>
                  <a:off x="8220561" y="3801307"/>
                  <a:ext cx="6099" cy="3968"/>
                </a:xfrm>
                <a:custGeom>
                  <a:avLst/>
                  <a:gdLst>
                    <a:gd name="connsiteX0" fmla="*/ 0 w 6099"/>
                    <a:gd name="connsiteY0" fmla="*/ 3608 h 3968"/>
                    <a:gd name="connsiteX1" fmla="*/ 0 w 6099"/>
                    <a:gd name="connsiteY1" fmla="*/ 3968 h 3968"/>
                    <a:gd name="connsiteX2" fmla="*/ 6100 w 6099"/>
                    <a:gd name="connsiteY2" fmla="*/ 361 h 3968"/>
                    <a:gd name="connsiteX3" fmla="*/ 6100 w 6099"/>
                    <a:gd name="connsiteY3" fmla="*/ 0 h 3968"/>
                    <a:gd name="connsiteX4" fmla="*/ 0 w 6099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9" h="3968">
                      <a:moveTo>
                        <a:pt x="0" y="3608"/>
                      </a:moveTo>
                      <a:lnTo>
                        <a:pt x="0" y="3968"/>
                      </a:lnTo>
                      <a:lnTo>
                        <a:pt x="6100" y="361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164574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7" name="Freeform 266">
                  <a:extLst>
                    <a:ext uri="{FF2B5EF4-FFF2-40B4-BE49-F238E27FC236}">
                      <a16:creationId xmlns:a16="http://schemas.microsoft.com/office/drawing/2014/main" id="{0987CACD-99CE-6645-9034-40DDB0E4E45F}"/>
                    </a:ext>
                  </a:extLst>
                </p:cNvPr>
                <p:cNvSpPr/>
                <p:nvPr/>
              </p:nvSpPr>
              <p:spPr>
                <a:xfrm>
                  <a:off x="8220202" y="3800946"/>
                  <a:ext cx="6458" cy="3968"/>
                </a:xfrm>
                <a:custGeom>
                  <a:avLst/>
                  <a:gdLst>
                    <a:gd name="connsiteX0" fmla="*/ 0 w 6458"/>
                    <a:gd name="connsiteY0" fmla="*/ 3608 h 3968"/>
                    <a:gd name="connsiteX1" fmla="*/ 359 w 6458"/>
                    <a:gd name="connsiteY1" fmla="*/ 3968 h 3968"/>
                    <a:gd name="connsiteX2" fmla="*/ 6459 w 6458"/>
                    <a:gd name="connsiteY2" fmla="*/ 361 h 3968"/>
                    <a:gd name="connsiteX3" fmla="*/ 6100 w 6458"/>
                    <a:gd name="connsiteY3" fmla="*/ 0 h 3968"/>
                    <a:gd name="connsiteX4" fmla="*/ 0 w 6458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968">
                      <a:moveTo>
                        <a:pt x="0" y="3608"/>
                      </a:moveTo>
                      <a:lnTo>
                        <a:pt x="359" y="3968"/>
                      </a:lnTo>
                      <a:lnTo>
                        <a:pt x="6459" y="361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174778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BE7089CE-2A5C-1740-8CA0-B171C451FCCE}"/>
                    </a:ext>
                  </a:extLst>
                </p:cNvPr>
                <p:cNvSpPr/>
                <p:nvPr/>
              </p:nvSpPr>
              <p:spPr>
                <a:xfrm>
                  <a:off x="8220202" y="3800586"/>
                  <a:ext cx="6100" cy="3968"/>
                </a:xfrm>
                <a:custGeom>
                  <a:avLst/>
                  <a:gdLst>
                    <a:gd name="connsiteX0" fmla="*/ 0 w 6100"/>
                    <a:gd name="connsiteY0" fmla="*/ 3608 h 3968"/>
                    <a:gd name="connsiteX1" fmla="*/ 0 w 6100"/>
                    <a:gd name="connsiteY1" fmla="*/ 3968 h 3968"/>
                    <a:gd name="connsiteX2" fmla="*/ 6100 w 6100"/>
                    <a:gd name="connsiteY2" fmla="*/ 361 h 3968"/>
                    <a:gd name="connsiteX3" fmla="*/ 6100 w 6100"/>
                    <a:gd name="connsiteY3" fmla="*/ 0 h 3968"/>
                    <a:gd name="connsiteX4" fmla="*/ 0 w 6100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00" h="3968">
                      <a:moveTo>
                        <a:pt x="0" y="3608"/>
                      </a:moveTo>
                      <a:lnTo>
                        <a:pt x="0" y="3968"/>
                      </a:lnTo>
                      <a:lnTo>
                        <a:pt x="6100" y="361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18497C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3293DE6B-4FF6-F544-A574-CC0256383394}"/>
                    </a:ext>
                  </a:extLst>
                </p:cNvPr>
                <p:cNvSpPr/>
                <p:nvPr/>
              </p:nvSpPr>
              <p:spPr>
                <a:xfrm>
                  <a:off x="8219844" y="3800225"/>
                  <a:ext cx="6458" cy="3968"/>
                </a:xfrm>
                <a:custGeom>
                  <a:avLst/>
                  <a:gdLst>
                    <a:gd name="connsiteX0" fmla="*/ 0 w 6458"/>
                    <a:gd name="connsiteY0" fmla="*/ 3608 h 3968"/>
                    <a:gd name="connsiteX1" fmla="*/ 359 w 6458"/>
                    <a:gd name="connsiteY1" fmla="*/ 3968 h 3968"/>
                    <a:gd name="connsiteX2" fmla="*/ 6459 w 6458"/>
                    <a:gd name="connsiteY2" fmla="*/ 361 h 3968"/>
                    <a:gd name="connsiteX3" fmla="*/ 6100 w 6458"/>
                    <a:gd name="connsiteY3" fmla="*/ 0 h 3968"/>
                    <a:gd name="connsiteX4" fmla="*/ 0 w 6458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968">
                      <a:moveTo>
                        <a:pt x="0" y="3608"/>
                      </a:moveTo>
                      <a:lnTo>
                        <a:pt x="359" y="3968"/>
                      </a:lnTo>
                      <a:lnTo>
                        <a:pt x="6459" y="361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194C7F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1753AF47-0EFF-294A-8790-9BBF9F0B3349}"/>
                    </a:ext>
                  </a:extLst>
                </p:cNvPr>
                <p:cNvSpPr/>
                <p:nvPr/>
              </p:nvSpPr>
              <p:spPr>
                <a:xfrm>
                  <a:off x="8219485" y="3799864"/>
                  <a:ext cx="6458" cy="3968"/>
                </a:xfrm>
                <a:custGeom>
                  <a:avLst/>
                  <a:gdLst>
                    <a:gd name="connsiteX0" fmla="*/ 0 w 6458"/>
                    <a:gd name="connsiteY0" fmla="*/ 3608 h 3968"/>
                    <a:gd name="connsiteX1" fmla="*/ 359 w 6458"/>
                    <a:gd name="connsiteY1" fmla="*/ 3968 h 3968"/>
                    <a:gd name="connsiteX2" fmla="*/ 6459 w 6458"/>
                    <a:gd name="connsiteY2" fmla="*/ 361 h 3968"/>
                    <a:gd name="connsiteX3" fmla="*/ 6459 w 6458"/>
                    <a:gd name="connsiteY3" fmla="*/ 0 h 3968"/>
                    <a:gd name="connsiteX4" fmla="*/ 0 w 6458"/>
                    <a:gd name="connsiteY4" fmla="*/ 3608 h 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3968">
                      <a:moveTo>
                        <a:pt x="0" y="3608"/>
                      </a:moveTo>
                      <a:lnTo>
                        <a:pt x="359" y="3968"/>
                      </a:lnTo>
                      <a:lnTo>
                        <a:pt x="6459" y="361"/>
                      </a:lnTo>
                      <a:lnTo>
                        <a:pt x="6459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194E83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id="{B0924804-9261-2F46-92B9-48E2A8EC37B7}"/>
                    </a:ext>
                  </a:extLst>
                </p:cNvPr>
                <p:cNvSpPr/>
                <p:nvPr/>
              </p:nvSpPr>
              <p:spPr>
                <a:xfrm>
                  <a:off x="8219485" y="3799143"/>
                  <a:ext cx="6458" cy="4328"/>
                </a:xfrm>
                <a:custGeom>
                  <a:avLst/>
                  <a:gdLst>
                    <a:gd name="connsiteX0" fmla="*/ 0 w 6458"/>
                    <a:gd name="connsiteY0" fmla="*/ 3608 h 4328"/>
                    <a:gd name="connsiteX1" fmla="*/ 0 w 6458"/>
                    <a:gd name="connsiteY1" fmla="*/ 4329 h 4328"/>
                    <a:gd name="connsiteX2" fmla="*/ 6459 w 6458"/>
                    <a:gd name="connsiteY2" fmla="*/ 721 h 4328"/>
                    <a:gd name="connsiteX3" fmla="*/ 6100 w 6458"/>
                    <a:gd name="connsiteY3" fmla="*/ 0 h 4328"/>
                    <a:gd name="connsiteX4" fmla="*/ 0 w 6458"/>
                    <a:gd name="connsiteY4" fmla="*/ 3608 h 4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8" h="4328">
                      <a:moveTo>
                        <a:pt x="0" y="3608"/>
                      </a:moveTo>
                      <a:lnTo>
                        <a:pt x="0" y="4329"/>
                      </a:lnTo>
                      <a:lnTo>
                        <a:pt x="6459" y="721"/>
                      </a:lnTo>
                      <a:lnTo>
                        <a:pt x="6100" y="0"/>
                      </a:lnTo>
                      <a:lnTo>
                        <a:pt x="0" y="3608"/>
                      </a:lnTo>
                      <a:close/>
                    </a:path>
                  </a:pathLst>
                </a:custGeom>
                <a:solidFill>
                  <a:srgbClr val="1A5087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 271">
                  <a:extLst>
                    <a:ext uri="{FF2B5EF4-FFF2-40B4-BE49-F238E27FC236}">
                      <a16:creationId xmlns:a16="http://schemas.microsoft.com/office/drawing/2014/main" id="{F165F912-97C0-AD49-A989-91627E7D522F}"/>
                    </a:ext>
                  </a:extLst>
                </p:cNvPr>
                <p:cNvSpPr/>
                <p:nvPr/>
              </p:nvSpPr>
              <p:spPr>
                <a:xfrm>
                  <a:off x="8219126" y="3798782"/>
                  <a:ext cx="6099" cy="3607"/>
                </a:xfrm>
                <a:custGeom>
                  <a:avLst/>
                  <a:gdLst>
                    <a:gd name="connsiteX0" fmla="*/ 0 w 6099"/>
                    <a:gd name="connsiteY0" fmla="*/ 3608 h 3607"/>
                    <a:gd name="connsiteX1" fmla="*/ 0 w 6099"/>
                    <a:gd name="connsiteY1" fmla="*/ 3608 h 3607"/>
                    <a:gd name="connsiteX2" fmla="*/ 6100 w 6099"/>
                    <a:gd name="connsiteY2" fmla="*/ 0 h 3607"/>
                    <a:gd name="connsiteX3" fmla="*/ 6100 w 6099"/>
                    <a:gd name="connsiteY3" fmla="*/ 0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99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close/>
                    </a:path>
                  </a:pathLst>
                </a:custGeom>
                <a:solidFill>
                  <a:srgbClr val="1B528A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 272">
                  <a:extLst>
                    <a:ext uri="{FF2B5EF4-FFF2-40B4-BE49-F238E27FC236}">
                      <a16:creationId xmlns:a16="http://schemas.microsoft.com/office/drawing/2014/main" id="{1FBFE47E-CE6D-D34B-B173-89D1E34B499D}"/>
                    </a:ext>
                  </a:extLst>
                </p:cNvPr>
                <p:cNvSpPr/>
                <p:nvPr/>
              </p:nvSpPr>
              <p:spPr>
                <a:xfrm>
                  <a:off x="8218409" y="3798421"/>
                  <a:ext cx="6099" cy="3607"/>
                </a:xfrm>
                <a:custGeom>
                  <a:avLst/>
                  <a:gdLst>
                    <a:gd name="connsiteX0" fmla="*/ 0 w 6099"/>
                    <a:gd name="connsiteY0" fmla="*/ 3608 h 3607"/>
                    <a:gd name="connsiteX1" fmla="*/ 0 w 6099"/>
                    <a:gd name="connsiteY1" fmla="*/ 3608 h 3607"/>
                    <a:gd name="connsiteX2" fmla="*/ 6100 w 6099"/>
                    <a:gd name="connsiteY2" fmla="*/ 0 h 3607"/>
                    <a:gd name="connsiteX3" fmla="*/ 6100 w 6099"/>
                    <a:gd name="connsiteY3" fmla="*/ 0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99" h="3607">
                      <a:moveTo>
                        <a:pt x="0" y="3608"/>
                      </a:moveTo>
                      <a:lnTo>
                        <a:pt x="0" y="3608"/>
                      </a:lnTo>
                      <a:lnTo>
                        <a:pt x="6100" y="0"/>
                      </a:lnTo>
                      <a:lnTo>
                        <a:pt x="6100" y="0"/>
                      </a:lnTo>
                      <a:close/>
                    </a:path>
                  </a:pathLst>
                </a:custGeom>
                <a:solidFill>
                  <a:srgbClr val="1B548E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Freeform 273">
                  <a:extLst>
                    <a:ext uri="{FF2B5EF4-FFF2-40B4-BE49-F238E27FC236}">
                      <a16:creationId xmlns:a16="http://schemas.microsoft.com/office/drawing/2014/main" id="{1670A6EA-6053-5345-81A2-582EF3644F80}"/>
                    </a:ext>
                  </a:extLst>
                </p:cNvPr>
                <p:cNvSpPr/>
                <p:nvPr/>
              </p:nvSpPr>
              <p:spPr>
                <a:xfrm>
                  <a:off x="8216973" y="3796978"/>
                  <a:ext cx="6458" cy="3607"/>
                </a:xfrm>
                <a:custGeom>
                  <a:avLst/>
                  <a:gdLst>
                    <a:gd name="connsiteX0" fmla="*/ 0 w 6458"/>
                    <a:gd name="connsiteY0" fmla="*/ 3608 h 3607"/>
                    <a:gd name="connsiteX1" fmla="*/ 6459 w 6458"/>
                    <a:gd name="connsiteY1" fmla="*/ 0 h 3607"/>
                    <a:gd name="connsiteX2" fmla="*/ 6459 w 6458"/>
                    <a:gd name="connsiteY2" fmla="*/ 0 h 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8" h="3607">
                      <a:moveTo>
                        <a:pt x="0" y="3608"/>
                      </a:moveTo>
                      <a:lnTo>
                        <a:pt x="6459" y="0"/>
                      </a:lnTo>
                      <a:lnTo>
                        <a:pt x="6459" y="0"/>
                      </a:lnTo>
                      <a:close/>
                    </a:path>
                  </a:pathLst>
                </a:custGeom>
                <a:solidFill>
                  <a:srgbClr val="1C5692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B4F6B3AE-6069-3842-AAAB-1F70D7E3CCFA}"/>
                  </a:ext>
                </a:extLst>
              </p:cNvPr>
              <p:cNvSpPr/>
              <p:nvPr/>
            </p:nvSpPr>
            <p:spPr>
              <a:xfrm>
                <a:off x="8070575" y="3708230"/>
                <a:ext cx="155373" cy="212128"/>
              </a:xfrm>
              <a:custGeom>
                <a:avLst/>
                <a:gdLst>
                  <a:gd name="connsiteX0" fmla="*/ 152139 w 155373"/>
                  <a:gd name="connsiteY0" fmla="*/ 86583 h 212128"/>
                  <a:gd name="connsiteX1" fmla="*/ 8612 w 155373"/>
                  <a:gd name="connsiteY1" fmla="*/ 0 h 212128"/>
                  <a:gd name="connsiteX2" fmla="*/ 4665 w 155373"/>
                  <a:gd name="connsiteY2" fmla="*/ 2165 h 212128"/>
                  <a:gd name="connsiteX3" fmla="*/ 0 w 155373"/>
                  <a:gd name="connsiteY3" fmla="*/ 119052 h 212128"/>
                  <a:gd name="connsiteX4" fmla="*/ 3588 w 155373"/>
                  <a:gd name="connsiteY4" fmla="*/ 125546 h 212128"/>
                  <a:gd name="connsiteX5" fmla="*/ 147115 w 155373"/>
                  <a:gd name="connsiteY5" fmla="*/ 212129 h 212128"/>
                  <a:gd name="connsiteX6" fmla="*/ 150704 w 155373"/>
                  <a:gd name="connsiteY6" fmla="*/ 209964 h 212128"/>
                  <a:gd name="connsiteX7" fmla="*/ 155368 w 155373"/>
                  <a:gd name="connsiteY7" fmla="*/ 93077 h 212128"/>
                  <a:gd name="connsiteX8" fmla="*/ 152139 w 155373"/>
                  <a:gd name="connsiteY8" fmla="*/ 86583 h 212128"/>
                  <a:gd name="connsiteX9" fmla="*/ 80375 w 155373"/>
                  <a:gd name="connsiteY9" fmla="*/ 50507 h 212128"/>
                  <a:gd name="connsiteX10" fmla="*/ 80375 w 155373"/>
                  <a:gd name="connsiteY10" fmla="*/ 47981 h 212128"/>
                  <a:gd name="connsiteX11" fmla="*/ 80375 w 155373"/>
                  <a:gd name="connsiteY11" fmla="*/ 47981 h 212128"/>
                  <a:gd name="connsiteX12" fmla="*/ 80375 w 155373"/>
                  <a:gd name="connsiteY12" fmla="*/ 50507 h 212128"/>
                  <a:gd name="connsiteX13" fmla="*/ 80375 w 155373"/>
                  <a:gd name="connsiteY13" fmla="*/ 49425 h 21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5373" h="212128">
                    <a:moveTo>
                      <a:pt x="152139" y="86583"/>
                    </a:moveTo>
                    <a:lnTo>
                      <a:pt x="8612" y="0"/>
                    </a:lnTo>
                    <a:cubicBezTo>
                      <a:pt x="6459" y="0"/>
                      <a:pt x="4665" y="0"/>
                      <a:pt x="4665" y="2165"/>
                    </a:cubicBezTo>
                    <a:lnTo>
                      <a:pt x="0" y="119052"/>
                    </a:lnTo>
                    <a:cubicBezTo>
                      <a:pt x="-14" y="121698"/>
                      <a:pt x="1346" y="124159"/>
                      <a:pt x="3588" y="125546"/>
                    </a:cubicBezTo>
                    <a:lnTo>
                      <a:pt x="147115" y="212129"/>
                    </a:lnTo>
                    <a:cubicBezTo>
                      <a:pt x="148910" y="212129"/>
                      <a:pt x="150704" y="212129"/>
                      <a:pt x="150704" y="209964"/>
                    </a:cubicBezTo>
                    <a:lnTo>
                      <a:pt x="155368" y="93077"/>
                    </a:lnTo>
                    <a:cubicBezTo>
                      <a:pt x="155461" y="90501"/>
                      <a:pt x="154244" y="88054"/>
                      <a:pt x="152139" y="86583"/>
                    </a:cubicBezTo>
                    <a:close/>
                    <a:moveTo>
                      <a:pt x="80375" y="50507"/>
                    </a:moveTo>
                    <a:cubicBezTo>
                      <a:pt x="79927" y="49725"/>
                      <a:pt x="79927" y="48763"/>
                      <a:pt x="80375" y="47981"/>
                    </a:cubicBezTo>
                    <a:cubicBezTo>
                      <a:pt x="80375" y="47981"/>
                      <a:pt x="80375" y="47981"/>
                      <a:pt x="80375" y="47981"/>
                    </a:cubicBezTo>
                    <a:cubicBezTo>
                      <a:pt x="80761" y="48779"/>
                      <a:pt x="80761" y="49710"/>
                      <a:pt x="80375" y="50507"/>
                    </a:cubicBezTo>
                    <a:cubicBezTo>
                      <a:pt x="80375" y="50507"/>
                      <a:pt x="81093" y="49785"/>
                      <a:pt x="80375" y="494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19C3441D-AD14-A144-8DC2-DC7678D96F24}"/>
                  </a:ext>
                </a:extLst>
              </p:cNvPr>
              <p:cNvSpPr/>
              <p:nvPr/>
            </p:nvSpPr>
            <p:spPr>
              <a:xfrm>
                <a:off x="8075958" y="3720496"/>
                <a:ext cx="145321" cy="182906"/>
              </a:xfrm>
              <a:custGeom>
                <a:avLst/>
                <a:gdLst>
                  <a:gd name="connsiteX0" fmla="*/ 141015 w 145321"/>
                  <a:gd name="connsiteY0" fmla="*/ 80089 h 182906"/>
                  <a:gd name="connsiteX1" fmla="*/ 8253 w 145321"/>
                  <a:gd name="connsiteY1" fmla="*/ 0 h 182906"/>
                  <a:gd name="connsiteX2" fmla="*/ 3588 w 145321"/>
                  <a:gd name="connsiteY2" fmla="*/ 2525 h 182906"/>
                  <a:gd name="connsiteX3" fmla="*/ 0 w 145321"/>
                  <a:gd name="connsiteY3" fmla="*/ 94880 h 182906"/>
                  <a:gd name="connsiteX4" fmla="*/ 3947 w 145321"/>
                  <a:gd name="connsiteY4" fmla="*/ 102456 h 182906"/>
                  <a:gd name="connsiteX5" fmla="*/ 137068 w 145321"/>
                  <a:gd name="connsiteY5" fmla="*/ 182907 h 182906"/>
                  <a:gd name="connsiteX6" fmla="*/ 141733 w 145321"/>
                  <a:gd name="connsiteY6" fmla="*/ 180381 h 182906"/>
                  <a:gd name="connsiteX7" fmla="*/ 145321 w 145321"/>
                  <a:gd name="connsiteY7" fmla="*/ 88026 h 182906"/>
                  <a:gd name="connsiteX8" fmla="*/ 141015 w 145321"/>
                  <a:gd name="connsiteY8" fmla="*/ 80089 h 18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5321" h="182906">
                    <a:moveTo>
                      <a:pt x="141015" y="80089"/>
                    </a:moveTo>
                    <a:lnTo>
                      <a:pt x="8253" y="0"/>
                    </a:lnTo>
                    <a:cubicBezTo>
                      <a:pt x="5741" y="0"/>
                      <a:pt x="3947" y="0"/>
                      <a:pt x="3588" y="2525"/>
                    </a:cubicBezTo>
                    <a:lnTo>
                      <a:pt x="0" y="94880"/>
                    </a:lnTo>
                    <a:cubicBezTo>
                      <a:pt x="84" y="97883"/>
                      <a:pt x="1540" y="100678"/>
                      <a:pt x="3947" y="102456"/>
                    </a:cubicBezTo>
                    <a:lnTo>
                      <a:pt x="137068" y="182907"/>
                    </a:lnTo>
                    <a:cubicBezTo>
                      <a:pt x="139580" y="182907"/>
                      <a:pt x="141374" y="182907"/>
                      <a:pt x="141733" y="180381"/>
                    </a:cubicBezTo>
                    <a:lnTo>
                      <a:pt x="145321" y="88026"/>
                    </a:lnTo>
                    <a:cubicBezTo>
                      <a:pt x="145268" y="84830"/>
                      <a:pt x="143659" y="81864"/>
                      <a:pt x="141015" y="80089"/>
                    </a:cubicBezTo>
                    <a:close/>
                  </a:path>
                </a:pathLst>
              </a:custGeom>
              <a:solidFill>
                <a:srgbClr val="3974D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F79A364D-5B15-B549-81F4-9DD379FDE522}"/>
                  </a:ext>
                </a:extLst>
              </p:cNvPr>
              <p:cNvSpPr/>
              <p:nvPr/>
            </p:nvSpPr>
            <p:spPr>
              <a:xfrm>
                <a:off x="8078469" y="3710034"/>
                <a:ext cx="152497" cy="209602"/>
              </a:xfrm>
              <a:custGeom>
                <a:avLst/>
                <a:gdLst>
                  <a:gd name="connsiteX0" fmla="*/ 152498 w 152497"/>
                  <a:gd name="connsiteY0" fmla="*/ 86583 h 209602"/>
                  <a:gd name="connsiteX1" fmla="*/ 152498 w 152497"/>
                  <a:gd name="connsiteY1" fmla="*/ 86583 h 209602"/>
                  <a:gd name="connsiteX2" fmla="*/ 152498 w 152497"/>
                  <a:gd name="connsiteY2" fmla="*/ 86583 h 209602"/>
                  <a:gd name="connsiteX3" fmla="*/ 152498 w 152497"/>
                  <a:gd name="connsiteY3" fmla="*/ 86583 h 209602"/>
                  <a:gd name="connsiteX4" fmla="*/ 152498 w 152497"/>
                  <a:gd name="connsiteY4" fmla="*/ 86583 h 209602"/>
                  <a:gd name="connsiteX5" fmla="*/ 152498 w 152497"/>
                  <a:gd name="connsiteY5" fmla="*/ 86583 h 209602"/>
                  <a:gd name="connsiteX6" fmla="*/ 152498 w 152497"/>
                  <a:gd name="connsiteY6" fmla="*/ 86583 h 209602"/>
                  <a:gd name="connsiteX7" fmla="*/ 152498 w 152497"/>
                  <a:gd name="connsiteY7" fmla="*/ 86583 h 209602"/>
                  <a:gd name="connsiteX8" fmla="*/ 152498 w 152497"/>
                  <a:gd name="connsiteY8" fmla="*/ 86583 h 209602"/>
                  <a:gd name="connsiteX9" fmla="*/ 8970 w 152497"/>
                  <a:gd name="connsiteY9" fmla="*/ 0 h 209602"/>
                  <a:gd name="connsiteX10" fmla="*/ 6459 w 152497"/>
                  <a:gd name="connsiteY10" fmla="*/ 0 h 209602"/>
                  <a:gd name="connsiteX11" fmla="*/ 0 w 152497"/>
                  <a:gd name="connsiteY11" fmla="*/ 3608 h 209602"/>
                  <a:gd name="connsiteX12" fmla="*/ 2871 w 152497"/>
                  <a:gd name="connsiteY12" fmla="*/ 3608 h 209602"/>
                  <a:gd name="connsiteX13" fmla="*/ 146398 w 152497"/>
                  <a:gd name="connsiteY13" fmla="*/ 90191 h 209602"/>
                  <a:gd name="connsiteX14" fmla="*/ 146398 w 152497"/>
                  <a:gd name="connsiteY14" fmla="*/ 90191 h 209602"/>
                  <a:gd name="connsiteX15" fmla="*/ 146398 w 152497"/>
                  <a:gd name="connsiteY15" fmla="*/ 90191 h 209602"/>
                  <a:gd name="connsiteX16" fmla="*/ 146398 w 152497"/>
                  <a:gd name="connsiteY16" fmla="*/ 90191 h 209602"/>
                  <a:gd name="connsiteX17" fmla="*/ 146398 w 152497"/>
                  <a:gd name="connsiteY17" fmla="*/ 90191 h 209602"/>
                  <a:gd name="connsiteX18" fmla="*/ 146398 w 152497"/>
                  <a:gd name="connsiteY18" fmla="*/ 90191 h 209602"/>
                  <a:gd name="connsiteX19" fmla="*/ 146398 w 152497"/>
                  <a:gd name="connsiteY19" fmla="*/ 90191 h 209602"/>
                  <a:gd name="connsiteX20" fmla="*/ 146398 w 152497"/>
                  <a:gd name="connsiteY20" fmla="*/ 90191 h 209602"/>
                  <a:gd name="connsiteX21" fmla="*/ 146398 w 152497"/>
                  <a:gd name="connsiteY21" fmla="*/ 90191 h 209602"/>
                  <a:gd name="connsiteX22" fmla="*/ 146398 w 152497"/>
                  <a:gd name="connsiteY22" fmla="*/ 90191 h 209602"/>
                  <a:gd name="connsiteX23" fmla="*/ 146398 w 152497"/>
                  <a:gd name="connsiteY23" fmla="*/ 90191 h 209602"/>
                  <a:gd name="connsiteX24" fmla="*/ 146398 w 152497"/>
                  <a:gd name="connsiteY24" fmla="*/ 90191 h 209602"/>
                  <a:gd name="connsiteX25" fmla="*/ 146398 w 152497"/>
                  <a:gd name="connsiteY25" fmla="*/ 90191 h 209602"/>
                  <a:gd name="connsiteX26" fmla="*/ 141733 w 152497"/>
                  <a:gd name="connsiteY26" fmla="*/ 207078 h 209602"/>
                  <a:gd name="connsiteX27" fmla="*/ 141733 w 152497"/>
                  <a:gd name="connsiteY27" fmla="*/ 207078 h 209602"/>
                  <a:gd name="connsiteX28" fmla="*/ 141733 w 152497"/>
                  <a:gd name="connsiteY28" fmla="*/ 209603 h 209602"/>
                  <a:gd name="connsiteX29" fmla="*/ 147833 w 152497"/>
                  <a:gd name="connsiteY29" fmla="*/ 205995 h 209602"/>
                  <a:gd name="connsiteX30" fmla="*/ 147833 w 152497"/>
                  <a:gd name="connsiteY30" fmla="*/ 203470 h 209602"/>
                  <a:gd name="connsiteX31" fmla="*/ 152498 w 152497"/>
                  <a:gd name="connsiteY31" fmla="*/ 86583 h 209602"/>
                  <a:gd name="connsiteX32" fmla="*/ 152498 w 152497"/>
                  <a:gd name="connsiteY32" fmla="*/ 86583 h 2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2497" h="209602">
                    <a:moveTo>
                      <a:pt x="152498" y="86583"/>
                    </a:moveTo>
                    <a:lnTo>
                      <a:pt x="152498" y="86583"/>
                    </a:lnTo>
                    <a:lnTo>
                      <a:pt x="152498" y="86583"/>
                    </a:lnTo>
                    <a:lnTo>
                      <a:pt x="152498" y="86583"/>
                    </a:lnTo>
                    <a:lnTo>
                      <a:pt x="152498" y="86583"/>
                    </a:lnTo>
                    <a:lnTo>
                      <a:pt x="152498" y="86583"/>
                    </a:lnTo>
                    <a:lnTo>
                      <a:pt x="152498" y="86583"/>
                    </a:lnTo>
                    <a:lnTo>
                      <a:pt x="152498" y="86583"/>
                    </a:lnTo>
                    <a:lnTo>
                      <a:pt x="152498" y="86583"/>
                    </a:lnTo>
                    <a:lnTo>
                      <a:pt x="8970" y="0"/>
                    </a:lnTo>
                    <a:lnTo>
                      <a:pt x="6459" y="0"/>
                    </a:lnTo>
                    <a:lnTo>
                      <a:pt x="0" y="3608"/>
                    </a:lnTo>
                    <a:lnTo>
                      <a:pt x="2871" y="3608"/>
                    </a:lnTo>
                    <a:lnTo>
                      <a:pt x="146398" y="90191"/>
                    </a:lnTo>
                    <a:lnTo>
                      <a:pt x="146398" y="90191"/>
                    </a:lnTo>
                    <a:lnTo>
                      <a:pt x="146398" y="90191"/>
                    </a:lnTo>
                    <a:lnTo>
                      <a:pt x="146398" y="90191"/>
                    </a:lnTo>
                    <a:lnTo>
                      <a:pt x="146398" y="90191"/>
                    </a:lnTo>
                    <a:lnTo>
                      <a:pt x="146398" y="90191"/>
                    </a:lnTo>
                    <a:cubicBezTo>
                      <a:pt x="146398" y="90191"/>
                      <a:pt x="146398" y="90191"/>
                      <a:pt x="146398" y="90191"/>
                    </a:cubicBezTo>
                    <a:lnTo>
                      <a:pt x="146398" y="90191"/>
                    </a:lnTo>
                    <a:lnTo>
                      <a:pt x="146398" y="90191"/>
                    </a:lnTo>
                    <a:lnTo>
                      <a:pt x="146398" y="90191"/>
                    </a:lnTo>
                    <a:lnTo>
                      <a:pt x="146398" y="90191"/>
                    </a:lnTo>
                    <a:lnTo>
                      <a:pt x="146398" y="90191"/>
                    </a:lnTo>
                    <a:lnTo>
                      <a:pt x="146398" y="90191"/>
                    </a:lnTo>
                    <a:lnTo>
                      <a:pt x="141733" y="207078"/>
                    </a:lnTo>
                    <a:lnTo>
                      <a:pt x="141733" y="207078"/>
                    </a:lnTo>
                    <a:cubicBezTo>
                      <a:pt x="142119" y="207875"/>
                      <a:pt x="142119" y="208806"/>
                      <a:pt x="141733" y="209603"/>
                    </a:cubicBezTo>
                    <a:lnTo>
                      <a:pt x="147833" y="205995"/>
                    </a:lnTo>
                    <a:cubicBezTo>
                      <a:pt x="147833" y="205995"/>
                      <a:pt x="147833" y="205995"/>
                      <a:pt x="147833" y="203470"/>
                    </a:cubicBezTo>
                    <a:lnTo>
                      <a:pt x="152498" y="86583"/>
                    </a:lnTo>
                    <a:cubicBezTo>
                      <a:pt x="152498" y="86583"/>
                      <a:pt x="152498" y="86583"/>
                      <a:pt x="152498" y="86583"/>
                    </a:cubicBezTo>
                    <a:close/>
                  </a:path>
                </a:pathLst>
              </a:custGeom>
              <a:solidFill>
                <a:srgbClr val="9EAAD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2AD0C8E0-705B-764E-92CE-BE8888D7A95B}"/>
                  </a:ext>
                </a:extLst>
              </p:cNvPr>
              <p:cNvSpPr/>
              <p:nvPr/>
            </p:nvSpPr>
            <p:spPr>
              <a:xfrm>
                <a:off x="8180733" y="3663496"/>
                <a:ext cx="55975" cy="98848"/>
              </a:xfrm>
              <a:custGeom>
                <a:avLst/>
                <a:gdLst>
                  <a:gd name="connsiteX0" fmla="*/ 5741 w 55975"/>
                  <a:gd name="connsiteY0" fmla="*/ 6133 h 98848"/>
                  <a:gd name="connsiteX1" fmla="*/ 16147 w 55975"/>
                  <a:gd name="connsiteY1" fmla="*/ 46899 h 98848"/>
                  <a:gd name="connsiteX2" fmla="*/ 0 w 55975"/>
                  <a:gd name="connsiteY2" fmla="*/ 98849 h 98848"/>
                  <a:gd name="connsiteX3" fmla="*/ 55976 w 55975"/>
                  <a:gd name="connsiteY3" fmla="*/ 49064 h 98848"/>
                  <a:gd name="connsiteX4" fmla="*/ 50235 w 55975"/>
                  <a:gd name="connsiteY4" fmla="*/ 0 h 98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75" h="98848">
                    <a:moveTo>
                      <a:pt x="5741" y="6133"/>
                    </a:moveTo>
                    <a:lnTo>
                      <a:pt x="16147" y="46899"/>
                    </a:lnTo>
                    <a:cubicBezTo>
                      <a:pt x="11482" y="65659"/>
                      <a:pt x="0" y="98849"/>
                      <a:pt x="0" y="98849"/>
                    </a:cubicBezTo>
                    <a:cubicBezTo>
                      <a:pt x="0" y="98849"/>
                      <a:pt x="55976" y="69266"/>
                      <a:pt x="55976" y="49064"/>
                    </a:cubicBezTo>
                    <a:cubicBezTo>
                      <a:pt x="55885" y="32545"/>
                      <a:pt x="53959" y="16089"/>
                      <a:pt x="50235" y="0"/>
                    </a:cubicBezTo>
                    <a:close/>
                  </a:path>
                </a:pathLst>
              </a:custGeom>
              <a:solidFill>
                <a:srgbClr val="F79D5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53062947-5B4F-4842-9CC7-B6830D207CE8}"/>
                  </a:ext>
                </a:extLst>
              </p:cNvPr>
              <p:cNvSpPr/>
              <p:nvPr/>
            </p:nvSpPr>
            <p:spPr>
              <a:xfrm>
                <a:off x="8158884" y="3586293"/>
                <a:ext cx="81412" cy="113119"/>
              </a:xfrm>
              <a:custGeom>
                <a:avLst/>
                <a:gdLst>
                  <a:gd name="connsiteX0" fmla="*/ 319 w 81412"/>
                  <a:gd name="connsiteY0" fmla="*/ 46178 h 113119"/>
                  <a:gd name="connsiteX1" fmla="*/ 17184 w 81412"/>
                  <a:gd name="connsiteY1" fmla="*/ 108950 h 113119"/>
                  <a:gd name="connsiteX2" fmla="*/ 44454 w 81412"/>
                  <a:gd name="connsiteY2" fmla="*/ 108950 h 113119"/>
                  <a:gd name="connsiteX3" fmla="*/ 72800 w 81412"/>
                  <a:gd name="connsiteY3" fmla="*/ 87665 h 113119"/>
                  <a:gd name="connsiteX4" fmla="*/ 76030 w 81412"/>
                  <a:gd name="connsiteY4" fmla="*/ 77203 h 113119"/>
                  <a:gd name="connsiteX5" fmla="*/ 81412 w 81412"/>
                  <a:gd name="connsiteY5" fmla="*/ 36076 h 113119"/>
                  <a:gd name="connsiteX6" fmla="*/ 15031 w 81412"/>
                  <a:gd name="connsiteY6" fmla="*/ 0 h 113119"/>
                  <a:gd name="connsiteX7" fmla="*/ 319 w 81412"/>
                  <a:gd name="connsiteY7" fmla="*/ 46178 h 113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412" h="113119">
                    <a:moveTo>
                      <a:pt x="319" y="46178"/>
                    </a:moveTo>
                    <a:cubicBezTo>
                      <a:pt x="-1496" y="68437"/>
                      <a:pt x="4468" y="90637"/>
                      <a:pt x="17184" y="108950"/>
                    </a:cubicBezTo>
                    <a:cubicBezTo>
                      <a:pt x="25795" y="118330"/>
                      <a:pt x="44454" y="108950"/>
                      <a:pt x="44454" y="108950"/>
                    </a:cubicBezTo>
                    <a:lnTo>
                      <a:pt x="72800" y="87665"/>
                    </a:lnTo>
                    <a:lnTo>
                      <a:pt x="76030" y="77203"/>
                    </a:lnTo>
                    <a:lnTo>
                      <a:pt x="81412" y="36076"/>
                    </a:lnTo>
                    <a:lnTo>
                      <a:pt x="15031" y="0"/>
                    </a:lnTo>
                    <a:cubicBezTo>
                      <a:pt x="6444" y="13951"/>
                      <a:pt x="1393" y="29807"/>
                      <a:pt x="319" y="46178"/>
                    </a:cubicBezTo>
                    <a:close/>
                  </a:path>
                </a:pathLst>
              </a:custGeom>
              <a:solidFill>
                <a:srgbClr val="F79D5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48BF37D3-37C6-F14F-88AC-07C04243480B}"/>
                  </a:ext>
                </a:extLst>
              </p:cNvPr>
              <p:cNvSpPr/>
              <p:nvPr/>
            </p:nvSpPr>
            <p:spPr>
              <a:xfrm>
                <a:off x="8143484" y="3557626"/>
                <a:ext cx="147409" cy="276149"/>
              </a:xfrm>
              <a:custGeom>
                <a:avLst/>
                <a:gdLst>
                  <a:gd name="connsiteX0" fmla="*/ 123365 w 147409"/>
                  <a:gd name="connsiteY0" fmla="*/ 79894 h 276149"/>
                  <a:gd name="connsiteX1" fmla="*/ 96813 w 147409"/>
                  <a:gd name="connsiteY1" fmla="*/ 12432 h 276149"/>
                  <a:gd name="connsiteX2" fmla="*/ 44067 w 147409"/>
                  <a:gd name="connsiteY2" fmla="*/ 4856 h 276149"/>
                  <a:gd name="connsiteX3" fmla="*/ 30073 w 147409"/>
                  <a:gd name="connsiteY3" fmla="*/ 15318 h 276149"/>
                  <a:gd name="connsiteX4" fmla="*/ 16079 w 147409"/>
                  <a:gd name="connsiteY4" fmla="*/ 18925 h 276149"/>
                  <a:gd name="connsiteX5" fmla="*/ 650 w 147409"/>
                  <a:gd name="connsiteY5" fmla="*/ 74122 h 276149"/>
                  <a:gd name="connsiteX6" fmla="*/ 22179 w 147409"/>
                  <a:gd name="connsiteY6" fmla="*/ 118135 h 276149"/>
                  <a:gd name="connsiteX7" fmla="*/ 30790 w 147409"/>
                  <a:gd name="connsiteY7" fmla="*/ 33717 h 276149"/>
                  <a:gd name="connsiteX8" fmla="*/ 40837 w 147409"/>
                  <a:gd name="connsiteY8" fmla="*/ 60413 h 276149"/>
                  <a:gd name="connsiteX9" fmla="*/ 93583 w 147409"/>
                  <a:gd name="connsiteY9" fmla="*/ 92882 h 276149"/>
                  <a:gd name="connsiteX10" fmla="*/ 81742 w 147409"/>
                  <a:gd name="connsiteY10" fmla="*/ 160345 h 276149"/>
                  <a:gd name="connsiteX11" fmla="*/ 89277 w 147409"/>
                  <a:gd name="connsiteY11" fmla="*/ 276149 h 276149"/>
                  <a:gd name="connsiteX12" fmla="*/ 147406 w 147409"/>
                  <a:gd name="connsiteY12" fmla="*/ 188123 h 276149"/>
                  <a:gd name="connsiteX13" fmla="*/ 131977 w 147409"/>
                  <a:gd name="connsiteY13" fmla="*/ 142667 h 276149"/>
                  <a:gd name="connsiteX14" fmla="*/ 123365 w 147409"/>
                  <a:gd name="connsiteY14" fmla="*/ 79894 h 27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7409" h="276149">
                    <a:moveTo>
                      <a:pt x="123365" y="79894"/>
                    </a:moveTo>
                    <a:cubicBezTo>
                      <a:pt x="127703" y="54190"/>
                      <a:pt x="117471" y="28191"/>
                      <a:pt x="96813" y="12432"/>
                    </a:cubicBezTo>
                    <a:cubicBezTo>
                      <a:pt x="82444" y="-740"/>
                      <a:pt x="61529" y="-3744"/>
                      <a:pt x="44067" y="4856"/>
                    </a:cubicBezTo>
                    <a:cubicBezTo>
                      <a:pt x="30073" y="12432"/>
                      <a:pt x="30073" y="15318"/>
                      <a:pt x="30073" y="15318"/>
                    </a:cubicBezTo>
                    <a:cubicBezTo>
                      <a:pt x="25125" y="13316"/>
                      <a:pt x="19458" y="14777"/>
                      <a:pt x="16079" y="18925"/>
                    </a:cubicBezTo>
                    <a:cubicBezTo>
                      <a:pt x="3574" y="34392"/>
                      <a:pt x="-2011" y="54370"/>
                      <a:pt x="650" y="74122"/>
                    </a:cubicBezTo>
                    <a:cubicBezTo>
                      <a:pt x="1337" y="91188"/>
                      <a:pt x="9155" y="107169"/>
                      <a:pt x="22179" y="118135"/>
                    </a:cubicBezTo>
                    <a:cubicBezTo>
                      <a:pt x="5314" y="56084"/>
                      <a:pt x="30790" y="33717"/>
                      <a:pt x="30790" y="33717"/>
                    </a:cubicBezTo>
                    <a:cubicBezTo>
                      <a:pt x="32443" y="43171"/>
                      <a:pt x="35852" y="52227"/>
                      <a:pt x="40837" y="60413"/>
                    </a:cubicBezTo>
                    <a:cubicBezTo>
                      <a:pt x="58060" y="87470"/>
                      <a:pt x="100042" y="78091"/>
                      <a:pt x="93583" y="92882"/>
                    </a:cubicBezTo>
                    <a:cubicBezTo>
                      <a:pt x="87125" y="107673"/>
                      <a:pt x="65237" y="124629"/>
                      <a:pt x="81742" y="160345"/>
                    </a:cubicBezTo>
                    <a:cubicBezTo>
                      <a:pt x="95612" y="197343"/>
                      <a:pt x="98235" y="237650"/>
                      <a:pt x="89277" y="276149"/>
                    </a:cubicBezTo>
                    <a:cubicBezTo>
                      <a:pt x="122551" y="258956"/>
                      <a:pt x="144560" y="225627"/>
                      <a:pt x="147406" y="188123"/>
                    </a:cubicBezTo>
                    <a:cubicBezTo>
                      <a:pt x="147577" y="171644"/>
                      <a:pt x="142132" y="155603"/>
                      <a:pt x="131977" y="142667"/>
                    </a:cubicBezTo>
                    <a:cubicBezTo>
                      <a:pt x="120604" y="123838"/>
                      <a:pt x="117487" y="101116"/>
                      <a:pt x="123365" y="79894"/>
                    </a:cubicBezTo>
                    <a:close/>
                  </a:path>
                </a:pathLst>
              </a:custGeom>
              <a:solidFill>
                <a:srgbClr val="FFB80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382AF71C-1312-4641-884D-8F4CF61E524D}"/>
                  </a:ext>
                </a:extLst>
              </p:cNvPr>
              <p:cNvSpPr/>
              <p:nvPr/>
            </p:nvSpPr>
            <p:spPr>
              <a:xfrm>
                <a:off x="8153523" y="3937775"/>
                <a:ext cx="35647" cy="33358"/>
              </a:xfrm>
              <a:custGeom>
                <a:avLst/>
                <a:gdLst>
                  <a:gd name="connsiteX0" fmla="*/ 23621 w 35647"/>
                  <a:gd name="connsiteY0" fmla="*/ 622 h 33358"/>
                  <a:gd name="connsiteX1" fmla="*/ 18239 w 35647"/>
                  <a:gd name="connsiteY1" fmla="*/ 5312 h 33358"/>
                  <a:gd name="connsiteX2" fmla="*/ 657 w 35647"/>
                  <a:gd name="connsiteY2" fmla="*/ 22268 h 33358"/>
                  <a:gd name="connsiteX3" fmla="*/ 7116 w 35647"/>
                  <a:gd name="connsiteY3" fmla="*/ 33091 h 33358"/>
                  <a:gd name="connsiteX4" fmla="*/ 35103 w 35647"/>
                  <a:gd name="connsiteY4" fmla="*/ 17939 h 33358"/>
                  <a:gd name="connsiteX5" fmla="*/ 31156 w 35647"/>
                  <a:gd name="connsiteY5" fmla="*/ 2426 h 33358"/>
                  <a:gd name="connsiteX6" fmla="*/ 23621 w 35647"/>
                  <a:gd name="connsiteY6" fmla="*/ 622 h 3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47" h="33358">
                    <a:moveTo>
                      <a:pt x="23621" y="622"/>
                    </a:moveTo>
                    <a:cubicBezTo>
                      <a:pt x="21110" y="622"/>
                      <a:pt x="21110" y="622"/>
                      <a:pt x="18239" y="5312"/>
                    </a:cubicBezTo>
                    <a:cubicBezTo>
                      <a:pt x="15368" y="10002"/>
                      <a:pt x="2451" y="13970"/>
                      <a:pt x="657" y="22268"/>
                    </a:cubicBezTo>
                    <a:cubicBezTo>
                      <a:pt x="-1137" y="30565"/>
                      <a:pt x="657" y="31287"/>
                      <a:pt x="7116" y="33091"/>
                    </a:cubicBezTo>
                    <a:cubicBezTo>
                      <a:pt x="13574" y="34895"/>
                      <a:pt x="33668" y="27319"/>
                      <a:pt x="35103" y="17939"/>
                    </a:cubicBezTo>
                    <a:cubicBezTo>
                      <a:pt x="36539" y="8559"/>
                      <a:pt x="35103" y="5673"/>
                      <a:pt x="31156" y="2426"/>
                    </a:cubicBezTo>
                    <a:cubicBezTo>
                      <a:pt x="29395" y="93"/>
                      <a:pt x="26239" y="-663"/>
                      <a:pt x="23621" y="622"/>
                    </a:cubicBezTo>
                    <a:close/>
                  </a:path>
                </a:pathLst>
              </a:custGeom>
              <a:solidFill>
                <a:srgbClr val="F79D5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4804E505-0C54-A442-AFA8-F5CE0CA5D87B}"/>
                  </a:ext>
                </a:extLst>
              </p:cNvPr>
              <p:cNvSpPr/>
              <p:nvPr/>
            </p:nvSpPr>
            <p:spPr>
              <a:xfrm>
                <a:off x="7990314" y="3852937"/>
                <a:ext cx="33141" cy="28554"/>
              </a:xfrm>
              <a:custGeom>
                <a:avLst/>
                <a:gdLst>
                  <a:gd name="connsiteX0" fmla="*/ 25362 w 33141"/>
                  <a:gd name="connsiteY0" fmla="*/ 1402 h 28554"/>
                  <a:gd name="connsiteX1" fmla="*/ 20339 w 33141"/>
                  <a:gd name="connsiteY1" fmla="*/ 5731 h 28554"/>
                  <a:gd name="connsiteX2" fmla="*/ 2039 w 33141"/>
                  <a:gd name="connsiteY2" fmla="*/ 21965 h 28554"/>
                  <a:gd name="connsiteX3" fmla="*/ 4910 w 33141"/>
                  <a:gd name="connsiteY3" fmla="*/ 28459 h 28554"/>
                  <a:gd name="connsiteX4" fmla="*/ 31103 w 33141"/>
                  <a:gd name="connsiteY4" fmla="*/ 11503 h 28554"/>
                  <a:gd name="connsiteX5" fmla="*/ 31103 w 33141"/>
                  <a:gd name="connsiteY5" fmla="*/ 1041 h 28554"/>
                  <a:gd name="connsiteX6" fmla="*/ 25362 w 33141"/>
                  <a:gd name="connsiteY6" fmla="*/ 1402 h 2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41" h="28554">
                    <a:moveTo>
                      <a:pt x="25362" y="1402"/>
                    </a:moveTo>
                    <a:cubicBezTo>
                      <a:pt x="23489" y="2594"/>
                      <a:pt x="21796" y="4052"/>
                      <a:pt x="20339" y="5731"/>
                    </a:cubicBezTo>
                    <a:cubicBezTo>
                      <a:pt x="14598" y="11503"/>
                      <a:pt x="5268" y="15472"/>
                      <a:pt x="2039" y="21965"/>
                    </a:cubicBezTo>
                    <a:cubicBezTo>
                      <a:pt x="-1190" y="28459"/>
                      <a:pt x="-832" y="28820"/>
                      <a:pt x="4910" y="28459"/>
                    </a:cubicBezTo>
                    <a:cubicBezTo>
                      <a:pt x="15553" y="26578"/>
                      <a:pt x="24995" y="20466"/>
                      <a:pt x="31103" y="11503"/>
                    </a:cubicBezTo>
                    <a:cubicBezTo>
                      <a:pt x="34333" y="4288"/>
                      <a:pt x="33256" y="2484"/>
                      <a:pt x="31103" y="1041"/>
                    </a:cubicBezTo>
                    <a:cubicBezTo>
                      <a:pt x="28950" y="-402"/>
                      <a:pt x="29309" y="-402"/>
                      <a:pt x="25362" y="1402"/>
                    </a:cubicBezTo>
                    <a:close/>
                  </a:path>
                </a:pathLst>
              </a:custGeom>
              <a:solidFill>
                <a:srgbClr val="F79D5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8892408D-F2AE-1743-B3A9-3695A9A4E411}"/>
                </a:ext>
              </a:extLst>
            </p:cNvPr>
            <p:cNvSpPr/>
            <p:nvPr/>
          </p:nvSpPr>
          <p:spPr>
            <a:xfrm>
              <a:off x="6202569" y="2693044"/>
              <a:ext cx="424840" cy="668493"/>
            </a:xfrm>
            <a:custGeom>
              <a:avLst/>
              <a:gdLst>
                <a:gd name="connsiteX0" fmla="*/ 352718 w 424840"/>
                <a:gd name="connsiteY0" fmla="*/ 0 h 668493"/>
                <a:gd name="connsiteX1" fmla="*/ 280955 w 424840"/>
                <a:gd name="connsiteY1" fmla="*/ 36076 h 668493"/>
                <a:gd name="connsiteX2" fmla="*/ 301407 w 424840"/>
                <a:gd name="connsiteY2" fmla="*/ 63133 h 668493"/>
                <a:gd name="connsiteX3" fmla="*/ 90781 w 424840"/>
                <a:gd name="connsiteY3" fmla="*/ 186875 h 668493"/>
                <a:gd name="connsiteX4" fmla="*/ 66566 w 424840"/>
                <a:gd name="connsiteY4" fmla="*/ 274366 h 668493"/>
                <a:gd name="connsiteX5" fmla="*/ 90781 w 424840"/>
                <a:gd name="connsiteY5" fmla="*/ 298711 h 668493"/>
                <a:gd name="connsiteX6" fmla="*/ 310736 w 424840"/>
                <a:gd name="connsiteY6" fmla="*/ 424257 h 668493"/>
                <a:gd name="connsiteX7" fmla="*/ 325089 w 424840"/>
                <a:gd name="connsiteY7" fmla="*/ 448789 h 668493"/>
                <a:gd name="connsiteX8" fmla="*/ 310736 w 424840"/>
                <a:gd name="connsiteY8" fmla="*/ 473321 h 668493"/>
                <a:gd name="connsiteX9" fmla="*/ 104775 w 424840"/>
                <a:gd name="connsiteY9" fmla="*/ 596341 h 668493"/>
                <a:gd name="connsiteX10" fmla="*/ 71764 w 424840"/>
                <a:gd name="connsiteY10" fmla="*/ 592012 h 668493"/>
                <a:gd name="connsiteX11" fmla="*/ 0 w 424840"/>
                <a:gd name="connsiteY11" fmla="*/ 630252 h 668493"/>
                <a:gd name="connsiteX12" fmla="*/ 71764 w 424840"/>
                <a:gd name="connsiteY12" fmla="*/ 668493 h 668493"/>
                <a:gd name="connsiteX13" fmla="*/ 143527 w 424840"/>
                <a:gd name="connsiteY13" fmla="*/ 630252 h 668493"/>
                <a:gd name="connsiteX14" fmla="*/ 123792 w 424840"/>
                <a:gd name="connsiteY14" fmla="*/ 603917 h 668493"/>
                <a:gd name="connsiteX15" fmla="*/ 318989 w 424840"/>
                <a:gd name="connsiteY15" fmla="*/ 487751 h 668493"/>
                <a:gd name="connsiteX16" fmla="*/ 341236 w 424840"/>
                <a:gd name="connsiteY16" fmla="*/ 448789 h 668493"/>
                <a:gd name="connsiteX17" fmla="*/ 318272 w 424840"/>
                <a:gd name="connsiteY17" fmla="*/ 409826 h 668493"/>
                <a:gd name="connsiteX18" fmla="*/ 100828 w 424840"/>
                <a:gd name="connsiteY18" fmla="*/ 285003 h 668493"/>
                <a:gd name="connsiteX19" fmla="*/ 83538 w 424840"/>
                <a:gd name="connsiteY19" fmla="*/ 219411 h 668493"/>
                <a:gd name="connsiteX20" fmla="*/ 100828 w 424840"/>
                <a:gd name="connsiteY20" fmla="*/ 202027 h 668493"/>
                <a:gd name="connsiteX21" fmla="*/ 321142 w 424840"/>
                <a:gd name="connsiteY21" fmla="*/ 72874 h 668493"/>
                <a:gd name="connsiteX22" fmla="*/ 353077 w 424840"/>
                <a:gd name="connsiteY22" fmla="*/ 76842 h 668493"/>
                <a:gd name="connsiteX23" fmla="*/ 424840 w 424840"/>
                <a:gd name="connsiteY23" fmla="*/ 38602 h 668493"/>
                <a:gd name="connsiteX24" fmla="*/ 352718 w 424840"/>
                <a:gd name="connsiteY24" fmla="*/ 0 h 668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4840" h="668493">
                  <a:moveTo>
                    <a:pt x="352718" y="0"/>
                  </a:moveTo>
                  <a:cubicBezTo>
                    <a:pt x="312889" y="0"/>
                    <a:pt x="280955" y="16956"/>
                    <a:pt x="280955" y="36076"/>
                  </a:cubicBezTo>
                  <a:cubicBezTo>
                    <a:pt x="282461" y="48127"/>
                    <a:pt x="290262" y="58448"/>
                    <a:pt x="301407" y="63133"/>
                  </a:cubicBezTo>
                  <a:lnTo>
                    <a:pt x="90781" y="186875"/>
                  </a:lnTo>
                  <a:cubicBezTo>
                    <a:pt x="60065" y="204312"/>
                    <a:pt x="49223" y="243483"/>
                    <a:pt x="66566" y="274366"/>
                  </a:cubicBezTo>
                  <a:cubicBezTo>
                    <a:pt x="72283" y="284546"/>
                    <a:pt x="80656" y="292964"/>
                    <a:pt x="90781" y="298711"/>
                  </a:cubicBezTo>
                  <a:lnTo>
                    <a:pt x="310736" y="424257"/>
                  </a:lnTo>
                  <a:cubicBezTo>
                    <a:pt x="319530" y="429275"/>
                    <a:pt x="324999" y="438623"/>
                    <a:pt x="325089" y="448789"/>
                  </a:cubicBezTo>
                  <a:cubicBezTo>
                    <a:pt x="325074" y="458975"/>
                    <a:pt x="319584" y="468358"/>
                    <a:pt x="310736" y="473321"/>
                  </a:cubicBezTo>
                  <a:lnTo>
                    <a:pt x="104775" y="596341"/>
                  </a:lnTo>
                  <a:cubicBezTo>
                    <a:pt x="93993" y="593522"/>
                    <a:pt x="82904" y="592068"/>
                    <a:pt x="71764" y="592012"/>
                  </a:cubicBezTo>
                  <a:cubicBezTo>
                    <a:pt x="31935" y="592011"/>
                    <a:pt x="0" y="609328"/>
                    <a:pt x="0" y="630252"/>
                  </a:cubicBezTo>
                  <a:cubicBezTo>
                    <a:pt x="0" y="651177"/>
                    <a:pt x="31935" y="668493"/>
                    <a:pt x="71764" y="668493"/>
                  </a:cubicBezTo>
                  <a:cubicBezTo>
                    <a:pt x="111592" y="668493"/>
                    <a:pt x="143527" y="651537"/>
                    <a:pt x="143527" y="630252"/>
                  </a:cubicBezTo>
                  <a:cubicBezTo>
                    <a:pt x="142202" y="618519"/>
                    <a:pt x="134644" y="608434"/>
                    <a:pt x="123792" y="603917"/>
                  </a:cubicBezTo>
                  <a:lnTo>
                    <a:pt x="318989" y="487751"/>
                  </a:lnTo>
                  <a:cubicBezTo>
                    <a:pt x="332716" y="479613"/>
                    <a:pt x="341168" y="464810"/>
                    <a:pt x="341236" y="448789"/>
                  </a:cubicBezTo>
                  <a:cubicBezTo>
                    <a:pt x="341246" y="432556"/>
                    <a:pt x="332439" y="417613"/>
                    <a:pt x="318272" y="409826"/>
                  </a:cubicBezTo>
                  <a:lnTo>
                    <a:pt x="100828" y="285003"/>
                  </a:lnTo>
                  <a:cubicBezTo>
                    <a:pt x="78038" y="271690"/>
                    <a:pt x="70297" y="242324"/>
                    <a:pt x="83538" y="219411"/>
                  </a:cubicBezTo>
                  <a:cubicBezTo>
                    <a:pt x="87702" y="212205"/>
                    <a:pt x="93661" y="206214"/>
                    <a:pt x="100828" y="202027"/>
                  </a:cubicBezTo>
                  <a:lnTo>
                    <a:pt x="321142" y="72874"/>
                  </a:lnTo>
                  <a:cubicBezTo>
                    <a:pt x="331544" y="75721"/>
                    <a:pt x="342298" y="77058"/>
                    <a:pt x="353077" y="76842"/>
                  </a:cubicBezTo>
                  <a:cubicBezTo>
                    <a:pt x="392906" y="76842"/>
                    <a:pt x="424840" y="59887"/>
                    <a:pt x="424840" y="38602"/>
                  </a:cubicBezTo>
                  <a:cubicBezTo>
                    <a:pt x="424840" y="17317"/>
                    <a:pt x="392547" y="0"/>
                    <a:pt x="35271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D308E40A-5B9A-554E-8AC1-8E608F15A7A2}"/>
                </a:ext>
              </a:extLst>
            </p:cNvPr>
            <p:cNvSpPr/>
            <p:nvPr/>
          </p:nvSpPr>
          <p:spPr>
            <a:xfrm>
              <a:off x="6442214" y="1883502"/>
              <a:ext cx="1786016" cy="1062427"/>
            </a:xfrm>
            <a:custGeom>
              <a:avLst/>
              <a:gdLst>
                <a:gd name="connsiteX0" fmla="*/ 1769377 w 1786016"/>
                <a:gd name="connsiteY0" fmla="*/ 582623 h 1062427"/>
                <a:gd name="connsiteX1" fmla="*/ 808462 w 1786016"/>
                <a:gd name="connsiteY1" fmla="*/ 9732 h 1062427"/>
                <a:gd name="connsiteX2" fmla="*/ 728087 w 1786016"/>
                <a:gd name="connsiteY2" fmla="*/ 9732 h 1062427"/>
                <a:gd name="connsiteX3" fmla="*/ 16551 w 1786016"/>
                <a:gd name="connsiteY3" fmla="*/ 432906 h 1062427"/>
                <a:gd name="connsiteX4" fmla="*/ 16551 w 1786016"/>
                <a:gd name="connsiteY4" fmla="*/ 479805 h 1062427"/>
                <a:gd name="connsiteX5" fmla="*/ 977824 w 1786016"/>
                <a:gd name="connsiteY5" fmla="*/ 1052696 h 1062427"/>
                <a:gd name="connsiteX6" fmla="*/ 1058199 w 1786016"/>
                <a:gd name="connsiteY6" fmla="*/ 1052696 h 1062427"/>
                <a:gd name="connsiteX7" fmla="*/ 1769736 w 1786016"/>
                <a:gd name="connsiteY7" fmla="*/ 629522 h 1062427"/>
                <a:gd name="connsiteX8" fmla="*/ 1784511 w 1786016"/>
                <a:gd name="connsiteY8" fmla="*/ 597606 h 1062427"/>
                <a:gd name="connsiteX9" fmla="*/ 1769377 w 1786016"/>
                <a:gd name="connsiteY9" fmla="*/ 582623 h 1062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86016" h="1062427">
                  <a:moveTo>
                    <a:pt x="1769377" y="582623"/>
                  </a:moveTo>
                  <a:lnTo>
                    <a:pt x="808462" y="9732"/>
                  </a:lnTo>
                  <a:cubicBezTo>
                    <a:pt x="783225" y="-3244"/>
                    <a:pt x="753325" y="-3244"/>
                    <a:pt x="728087" y="9732"/>
                  </a:cubicBezTo>
                  <a:lnTo>
                    <a:pt x="16551" y="432906"/>
                  </a:lnTo>
                  <a:cubicBezTo>
                    <a:pt x="-5696" y="445894"/>
                    <a:pt x="-5337" y="466818"/>
                    <a:pt x="16551" y="479805"/>
                  </a:cubicBezTo>
                  <a:lnTo>
                    <a:pt x="977824" y="1052696"/>
                  </a:lnTo>
                  <a:cubicBezTo>
                    <a:pt x="1003062" y="1065672"/>
                    <a:pt x="1032962" y="1065672"/>
                    <a:pt x="1058199" y="1052696"/>
                  </a:cubicBezTo>
                  <a:lnTo>
                    <a:pt x="1769736" y="629522"/>
                  </a:lnTo>
                  <a:cubicBezTo>
                    <a:pt x="1782581" y="624810"/>
                    <a:pt x="1789196" y="610521"/>
                    <a:pt x="1784511" y="597606"/>
                  </a:cubicBezTo>
                  <a:cubicBezTo>
                    <a:pt x="1781961" y="590579"/>
                    <a:pt x="1776404" y="585077"/>
                    <a:pt x="1769377" y="582623"/>
                  </a:cubicBezTo>
                  <a:close/>
                </a:path>
              </a:pathLst>
            </a:custGeom>
            <a:solidFill>
              <a:srgbClr val="F7F7F7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6E92E2F2-2307-0B45-96EB-83CED269C30B}"/>
                </a:ext>
              </a:extLst>
            </p:cNvPr>
            <p:cNvSpPr/>
            <p:nvPr/>
          </p:nvSpPr>
          <p:spPr>
            <a:xfrm>
              <a:off x="6440106" y="2344187"/>
              <a:ext cx="1786913" cy="682192"/>
            </a:xfrm>
            <a:custGeom>
              <a:avLst/>
              <a:gdLst>
                <a:gd name="connsiteX0" fmla="*/ 1786914 w 1786913"/>
                <a:gd name="connsiteY0" fmla="*/ 155128 h 682192"/>
                <a:gd name="connsiteX1" fmla="*/ 1771844 w 1786913"/>
                <a:gd name="connsiteY1" fmla="*/ 171001 h 682192"/>
                <a:gd name="connsiteX2" fmla="*/ 1060307 w 1786913"/>
                <a:gd name="connsiteY2" fmla="*/ 593094 h 682192"/>
                <a:gd name="connsiteX3" fmla="*/ 979932 w 1786913"/>
                <a:gd name="connsiteY3" fmla="*/ 593094 h 682192"/>
                <a:gd name="connsiteX4" fmla="*/ 19018 w 1786913"/>
                <a:gd name="connsiteY4" fmla="*/ 20563 h 682192"/>
                <a:gd name="connsiteX5" fmla="*/ 2153 w 1786913"/>
                <a:gd name="connsiteY5" fmla="*/ 0 h 682192"/>
                <a:gd name="connsiteX6" fmla="*/ 0 w 1786913"/>
                <a:gd name="connsiteY6" fmla="*/ 0 h 682192"/>
                <a:gd name="connsiteX7" fmla="*/ 0 w 1786913"/>
                <a:gd name="connsiteY7" fmla="*/ 74317 h 682192"/>
                <a:gd name="connsiteX8" fmla="*/ 2153 w 1786913"/>
                <a:gd name="connsiteY8" fmla="*/ 74317 h 682192"/>
                <a:gd name="connsiteX9" fmla="*/ 19018 w 1786913"/>
                <a:gd name="connsiteY9" fmla="*/ 99210 h 682192"/>
                <a:gd name="connsiteX10" fmla="*/ 979932 w 1786913"/>
                <a:gd name="connsiteY10" fmla="*/ 672461 h 682192"/>
                <a:gd name="connsiteX11" fmla="*/ 1060307 w 1786913"/>
                <a:gd name="connsiteY11" fmla="*/ 672461 h 682192"/>
                <a:gd name="connsiteX12" fmla="*/ 1771844 w 1786913"/>
                <a:gd name="connsiteY12" fmla="*/ 251452 h 682192"/>
                <a:gd name="connsiteX13" fmla="*/ 1786914 w 1786913"/>
                <a:gd name="connsiteY13" fmla="*/ 235939 h 68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86913" h="682192">
                  <a:moveTo>
                    <a:pt x="1786914" y="155128"/>
                  </a:moveTo>
                  <a:cubicBezTo>
                    <a:pt x="1783954" y="162070"/>
                    <a:pt x="1778603" y="167706"/>
                    <a:pt x="1771844" y="171001"/>
                  </a:cubicBezTo>
                  <a:lnTo>
                    <a:pt x="1060307" y="593094"/>
                  </a:lnTo>
                  <a:cubicBezTo>
                    <a:pt x="1035070" y="606069"/>
                    <a:pt x="1005170" y="606069"/>
                    <a:pt x="979932" y="593094"/>
                  </a:cubicBezTo>
                  <a:lnTo>
                    <a:pt x="19018" y="20563"/>
                  </a:lnTo>
                  <a:cubicBezTo>
                    <a:pt x="10572" y="16652"/>
                    <a:pt x="4363" y="9081"/>
                    <a:pt x="2153" y="0"/>
                  </a:cubicBezTo>
                  <a:lnTo>
                    <a:pt x="0" y="0"/>
                  </a:lnTo>
                  <a:lnTo>
                    <a:pt x="0" y="74317"/>
                  </a:lnTo>
                  <a:lnTo>
                    <a:pt x="2153" y="74317"/>
                  </a:lnTo>
                  <a:cubicBezTo>
                    <a:pt x="2153" y="88026"/>
                    <a:pt x="7535" y="92716"/>
                    <a:pt x="19018" y="99210"/>
                  </a:cubicBezTo>
                  <a:lnTo>
                    <a:pt x="979932" y="672461"/>
                  </a:lnTo>
                  <a:cubicBezTo>
                    <a:pt x="1005170" y="685437"/>
                    <a:pt x="1035070" y="685437"/>
                    <a:pt x="1060307" y="672461"/>
                  </a:cubicBezTo>
                  <a:lnTo>
                    <a:pt x="1771844" y="251452"/>
                  </a:lnTo>
                  <a:cubicBezTo>
                    <a:pt x="1778559" y="248271"/>
                    <a:pt x="1783910" y="242764"/>
                    <a:pt x="1786914" y="235939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5E0CAB9A-5560-334B-92C7-A351E03C4050}"/>
                </a:ext>
              </a:extLst>
            </p:cNvPr>
            <p:cNvSpPr/>
            <p:nvPr/>
          </p:nvSpPr>
          <p:spPr>
            <a:xfrm>
              <a:off x="6592186" y="1969281"/>
              <a:ext cx="1486502" cy="889497"/>
            </a:xfrm>
            <a:custGeom>
              <a:avLst/>
              <a:gdLst>
                <a:gd name="connsiteX0" fmla="*/ 1481260 w 1486502"/>
                <a:gd name="connsiteY0" fmla="*/ 509110 h 889497"/>
                <a:gd name="connsiteX1" fmla="*/ 630503 w 1486502"/>
                <a:gd name="connsiteY1" fmla="*/ 4042 h 889497"/>
                <a:gd name="connsiteX2" fmla="*/ 601797 w 1486502"/>
                <a:gd name="connsiteY2" fmla="*/ 4042 h 889497"/>
                <a:gd name="connsiteX3" fmla="*/ 6877 w 1486502"/>
                <a:gd name="connsiteY3" fmla="*/ 359394 h 889497"/>
                <a:gd name="connsiteX4" fmla="*/ 1796 w 1486502"/>
                <a:gd name="connsiteY4" fmla="*/ 378096 h 889497"/>
                <a:gd name="connsiteX5" fmla="*/ 6877 w 1486502"/>
                <a:gd name="connsiteY5" fmla="*/ 383204 h 889497"/>
                <a:gd name="connsiteX6" fmla="*/ 849382 w 1486502"/>
                <a:gd name="connsiteY6" fmla="*/ 884664 h 889497"/>
                <a:gd name="connsiteX7" fmla="*/ 885263 w 1486502"/>
                <a:gd name="connsiteY7" fmla="*/ 884664 h 889497"/>
                <a:gd name="connsiteX8" fmla="*/ 1479466 w 1486502"/>
                <a:gd name="connsiteY8" fmla="*/ 531116 h 889497"/>
                <a:gd name="connsiteX9" fmla="*/ 1485082 w 1486502"/>
                <a:gd name="connsiteY9" fmla="*/ 513639 h 889497"/>
                <a:gd name="connsiteX10" fmla="*/ 1481260 w 1486502"/>
                <a:gd name="connsiteY10" fmla="*/ 509110 h 889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6502" h="889497">
                  <a:moveTo>
                    <a:pt x="1481260" y="509110"/>
                  </a:moveTo>
                  <a:lnTo>
                    <a:pt x="630503" y="4042"/>
                  </a:lnTo>
                  <a:cubicBezTo>
                    <a:pt x="621685" y="-1347"/>
                    <a:pt x="610615" y="-1347"/>
                    <a:pt x="601797" y="4042"/>
                  </a:cubicBezTo>
                  <a:lnTo>
                    <a:pt x="6877" y="359394"/>
                  </a:lnTo>
                  <a:cubicBezTo>
                    <a:pt x="337" y="363148"/>
                    <a:pt x="-1937" y="371521"/>
                    <a:pt x="1796" y="378096"/>
                  </a:cubicBezTo>
                  <a:cubicBezTo>
                    <a:pt x="3005" y="380225"/>
                    <a:pt x="4760" y="381989"/>
                    <a:pt x="6877" y="383204"/>
                  </a:cubicBezTo>
                  <a:lnTo>
                    <a:pt x="849382" y="884664"/>
                  </a:lnTo>
                  <a:cubicBezTo>
                    <a:pt x="860483" y="891108"/>
                    <a:pt x="874161" y="891108"/>
                    <a:pt x="885263" y="884664"/>
                  </a:cubicBezTo>
                  <a:lnTo>
                    <a:pt x="1479466" y="531116"/>
                  </a:lnTo>
                  <a:cubicBezTo>
                    <a:pt x="1485817" y="527849"/>
                    <a:pt x="1488332" y="520024"/>
                    <a:pt x="1485082" y="513639"/>
                  </a:cubicBezTo>
                  <a:cubicBezTo>
                    <a:pt x="1484173" y="511853"/>
                    <a:pt x="1482865" y="510303"/>
                    <a:pt x="1481260" y="509110"/>
                  </a:cubicBezTo>
                  <a:close/>
                </a:path>
              </a:pathLst>
            </a:custGeom>
            <a:solidFill>
              <a:srgbClr val="57B1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68C98A6C-FFF4-124B-BE92-70D2DCA01FD8}"/>
                </a:ext>
              </a:extLst>
            </p:cNvPr>
            <p:cNvSpPr/>
            <p:nvPr/>
          </p:nvSpPr>
          <p:spPr>
            <a:xfrm>
              <a:off x="6442214" y="1746412"/>
              <a:ext cx="1786538" cy="1062788"/>
            </a:xfrm>
            <a:custGeom>
              <a:avLst/>
              <a:gdLst>
                <a:gd name="connsiteX0" fmla="*/ 1769377 w 1786538"/>
                <a:gd name="connsiteY0" fmla="*/ 582262 h 1062788"/>
                <a:gd name="connsiteX1" fmla="*/ 808462 w 1786538"/>
                <a:gd name="connsiteY1" fmla="*/ 9732 h 1062788"/>
                <a:gd name="connsiteX2" fmla="*/ 728087 w 1786538"/>
                <a:gd name="connsiteY2" fmla="*/ 9732 h 1062788"/>
                <a:gd name="connsiteX3" fmla="*/ 16551 w 1786538"/>
                <a:gd name="connsiteY3" fmla="*/ 433267 h 1062788"/>
                <a:gd name="connsiteX4" fmla="*/ 16551 w 1786538"/>
                <a:gd name="connsiteY4" fmla="*/ 479805 h 1062788"/>
                <a:gd name="connsiteX5" fmla="*/ 977824 w 1786538"/>
                <a:gd name="connsiteY5" fmla="*/ 1053057 h 1062788"/>
                <a:gd name="connsiteX6" fmla="*/ 1058199 w 1786538"/>
                <a:gd name="connsiteY6" fmla="*/ 1053057 h 1062788"/>
                <a:gd name="connsiteX7" fmla="*/ 1769736 w 1786538"/>
                <a:gd name="connsiteY7" fmla="*/ 629522 h 1062788"/>
                <a:gd name="connsiteX8" fmla="*/ 1785217 w 1786538"/>
                <a:gd name="connsiteY8" fmla="*/ 597946 h 1062788"/>
                <a:gd name="connsiteX9" fmla="*/ 1769377 w 1786538"/>
                <a:gd name="connsiteY9" fmla="*/ 582262 h 10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86538" h="1062788">
                  <a:moveTo>
                    <a:pt x="1769377" y="582262"/>
                  </a:moveTo>
                  <a:lnTo>
                    <a:pt x="808462" y="9732"/>
                  </a:lnTo>
                  <a:cubicBezTo>
                    <a:pt x="783225" y="-3244"/>
                    <a:pt x="753325" y="-3244"/>
                    <a:pt x="728087" y="9732"/>
                  </a:cubicBezTo>
                  <a:lnTo>
                    <a:pt x="16551" y="433267"/>
                  </a:lnTo>
                  <a:cubicBezTo>
                    <a:pt x="-5696" y="445894"/>
                    <a:pt x="-5337" y="466818"/>
                    <a:pt x="16551" y="479805"/>
                  </a:cubicBezTo>
                  <a:lnTo>
                    <a:pt x="977824" y="1053057"/>
                  </a:lnTo>
                  <a:cubicBezTo>
                    <a:pt x="1003062" y="1066032"/>
                    <a:pt x="1032962" y="1066032"/>
                    <a:pt x="1058199" y="1053057"/>
                  </a:cubicBezTo>
                  <a:lnTo>
                    <a:pt x="1769736" y="629522"/>
                  </a:lnTo>
                  <a:cubicBezTo>
                    <a:pt x="1782683" y="625100"/>
                    <a:pt x="1789614" y="610964"/>
                    <a:pt x="1785217" y="597946"/>
                  </a:cubicBezTo>
                  <a:cubicBezTo>
                    <a:pt x="1782699" y="590495"/>
                    <a:pt x="1776826" y="584679"/>
                    <a:pt x="1769377" y="582262"/>
                  </a:cubicBezTo>
                  <a:close/>
                </a:path>
              </a:pathLst>
            </a:custGeom>
            <a:solidFill>
              <a:srgbClr val="F7F7F7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9305CD58-C9AD-AA41-9095-37FEE085D353}"/>
                </a:ext>
              </a:extLst>
            </p:cNvPr>
            <p:cNvSpPr/>
            <p:nvPr/>
          </p:nvSpPr>
          <p:spPr>
            <a:xfrm>
              <a:off x="6440106" y="2202046"/>
              <a:ext cx="1786913" cy="687965"/>
            </a:xfrm>
            <a:custGeom>
              <a:avLst/>
              <a:gdLst>
                <a:gd name="connsiteX0" fmla="*/ 1786914 w 1786913"/>
                <a:gd name="connsiteY0" fmla="*/ 159096 h 687965"/>
                <a:gd name="connsiteX1" fmla="*/ 1771844 w 1786913"/>
                <a:gd name="connsiteY1" fmla="*/ 173527 h 687965"/>
                <a:gd name="connsiteX2" fmla="*/ 1060307 w 1786913"/>
                <a:gd name="connsiteY2" fmla="*/ 595619 h 687965"/>
                <a:gd name="connsiteX3" fmla="*/ 979932 w 1786913"/>
                <a:gd name="connsiteY3" fmla="*/ 595619 h 687965"/>
                <a:gd name="connsiteX4" fmla="*/ 19018 w 1786913"/>
                <a:gd name="connsiteY4" fmla="*/ 23089 h 687965"/>
                <a:gd name="connsiteX5" fmla="*/ 2153 w 1786913"/>
                <a:gd name="connsiteY5" fmla="*/ 0 h 687965"/>
                <a:gd name="connsiteX6" fmla="*/ 0 w 1786913"/>
                <a:gd name="connsiteY6" fmla="*/ 0 h 687965"/>
                <a:gd name="connsiteX7" fmla="*/ 0 w 1786913"/>
                <a:gd name="connsiteY7" fmla="*/ 81172 h 687965"/>
                <a:gd name="connsiteX8" fmla="*/ 2153 w 1786913"/>
                <a:gd name="connsiteY8" fmla="*/ 81172 h 687965"/>
                <a:gd name="connsiteX9" fmla="*/ 19018 w 1786913"/>
                <a:gd name="connsiteY9" fmla="*/ 105343 h 687965"/>
                <a:gd name="connsiteX10" fmla="*/ 979932 w 1786913"/>
                <a:gd name="connsiteY10" fmla="*/ 678234 h 687965"/>
                <a:gd name="connsiteX11" fmla="*/ 1060307 w 1786913"/>
                <a:gd name="connsiteY11" fmla="*/ 678234 h 687965"/>
                <a:gd name="connsiteX12" fmla="*/ 1771844 w 1786913"/>
                <a:gd name="connsiteY12" fmla="*/ 254338 h 687965"/>
                <a:gd name="connsiteX13" fmla="*/ 1786914 w 1786913"/>
                <a:gd name="connsiteY13" fmla="*/ 239546 h 68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86913" h="687965">
                  <a:moveTo>
                    <a:pt x="1786914" y="159096"/>
                  </a:moveTo>
                  <a:cubicBezTo>
                    <a:pt x="1784761" y="165229"/>
                    <a:pt x="1780096" y="168837"/>
                    <a:pt x="1771844" y="173527"/>
                  </a:cubicBezTo>
                  <a:lnTo>
                    <a:pt x="1060307" y="595619"/>
                  </a:lnTo>
                  <a:cubicBezTo>
                    <a:pt x="1035028" y="608419"/>
                    <a:pt x="1005211" y="608419"/>
                    <a:pt x="979932" y="595619"/>
                  </a:cubicBezTo>
                  <a:lnTo>
                    <a:pt x="19018" y="23089"/>
                  </a:lnTo>
                  <a:cubicBezTo>
                    <a:pt x="8612" y="16956"/>
                    <a:pt x="3230" y="13709"/>
                    <a:pt x="2153" y="0"/>
                  </a:cubicBezTo>
                  <a:lnTo>
                    <a:pt x="0" y="0"/>
                  </a:lnTo>
                  <a:lnTo>
                    <a:pt x="0" y="81172"/>
                  </a:lnTo>
                  <a:lnTo>
                    <a:pt x="2153" y="81172"/>
                  </a:lnTo>
                  <a:cubicBezTo>
                    <a:pt x="3479" y="91527"/>
                    <a:pt x="9785" y="100564"/>
                    <a:pt x="19018" y="105343"/>
                  </a:cubicBezTo>
                  <a:lnTo>
                    <a:pt x="979932" y="678234"/>
                  </a:lnTo>
                  <a:cubicBezTo>
                    <a:pt x="1005170" y="691209"/>
                    <a:pt x="1035070" y="691209"/>
                    <a:pt x="1060307" y="678234"/>
                  </a:cubicBezTo>
                  <a:lnTo>
                    <a:pt x="1771844" y="254338"/>
                  </a:lnTo>
                  <a:cubicBezTo>
                    <a:pt x="1780096" y="249648"/>
                    <a:pt x="1784761" y="246040"/>
                    <a:pt x="1786914" y="239546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CE52E3C3-B647-544D-AE94-B20B6A776887}"/>
                </a:ext>
              </a:extLst>
            </p:cNvPr>
            <p:cNvSpPr/>
            <p:nvPr/>
          </p:nvSpPr>
          <p:spPr>
            <a:xfrm>
              <a:off x="6592232" y="1832421"/>
              <a:ext cx="1488578" cy="889266"/>
            </a:xfrm>
            <a:custGeom>
              <a:avLst/>
              <a:gdLst>
                <a:gd name="connsiteX0" fmla="*/ 1481214 w 1488578"/>
                <a:gd name="connsiteY0" fmla="*/ 508879 h 889266"/>
                <a:gd name="connsiteX1" fmla="*/ 630457 w 1488578"/>
                <a:gd name="connsiteY1" fmla="*/ 3812 h 889266"/>
                <a:gd name="connsiteX2" fmla="*/ 601751 w 1488578"/>
                <a:gd name="connsiteY2" fmla="*/ 3812 h 889266"/>
                <a:gd name="connsiteX3" fmla="*/ 6831 w 1488578"/>
                <a:gd name="connsiteY3" fmla="*/ 358802 h 889266"/>
                <a:gd name="connsiteX4" fmla="*/ 1976 w 1488578"/>
                <a:gd name="connsiteY4" fmla="*/ 378092 h 889266"/>
                <a:gd name="connsiteX5" fmla="*/ 6831 w 1488578"/>
                <a:gd name="connsiteY5" fmla="*/ 382973 h 889266"/>
                <a:gd name="connsiteX6" fmla="*/ 849336 w 1488578"/>
                <a:gd name="connsiteY6" fmla="*/ 884433 h 889266"/>
                <a:gd name="connsiteX7" fmla="*/ 885218 w 1488578"/>
                <a:gd name="connsiteY7" fmla="*/ 884433 h 889266"/>
                <a:gd name="connsiteX8" fmla="*/ 1481214 w 1488578"/>
                <a:gd name="connsiteY8" fmla="*/ 532329 h 889266"/>
                <a:gd name="connsiteX9" fmla="*/ 1487320 w 1488578"/>
                <a:gd name="connsiteY9" fmla="*/ 515018 h 889266"/>
                <a:gd name="connsiteX10" fmla="*/ 1481214 w 1488578"/>
                <a:gd name="connsiteY10" fmla="*/ 508879 h 88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8578" h="889266">
                  <a:moveTo>
                    <a:pt x="1481214" y="508879"/>
                  </a:moveTo>
                  <a:lnTo>
                    <a:pt x="630457" y="3812"/>
                  </a:lnTo>
                  <a:cubicBezTo>
                    <a:pt x="621556" y="-1271"/>
                    <a:pt x="610652" y="-1271"/>
                    <a:pt x="601751" y="3812"/>
                  </a:cubicBezTo>
                  <a:lnTo>
                    <a:pt x="6831" y="358802"/>
                  </a:lnTo>
                  <a:cubicBezTo>
                    <a:pt x="192" y="362781"/>
                    <a:pt x="-1982" y="371417"/>
                    <a:pt x="1976" y="378092"/>
                  </a:cubicBezTo>
                  <a:cubicBezTo>
                    <a:pt x="3166" y="380099"/>
                    <a:pt x="4834" y="381777"/>
                    <a:pt x="6831" y="382973"/>
                  </a:cubicBezTo>
                  <a:lnTo>
                    <a:pt x="849336" y="884433"/>
                  </a:lnTo>
                  <a:cubicBezTo>
                    <a:pt x="860438" y="890878"/>
                    <a:pt x="874116" y="890878"/>
                    <a:pt x="885218" y="884433"/>
                  </a:cubicBezTo>
                  <a:lnTo>
                    <a:pt x="1481214" y="532329"/>
                  </a:lnTo>
                  <a:cubicBezTo>
                    <a:pt x="1487655" y="529244"/>
                    <a:pt x="1490388" y="521494"/>
                    <a:pt x="1487320" y="515018"/>
                  </a:cubicBezTo>
                  <a:cubicBezTo>
                    <a:pt x="1486045" y="512328"/>
                    <a:pt x="1483889" y="510161"/>
                    <a:pt x="1481214" y="50887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7957B56B-93D6-814C-AA53-D7F34AC7284C}"/>
                </a:ext>
              </a:extLst>
            </p:cNvPr>
            <p:cNvSpPr/>
            <p:nvPr/>
          </p:nvSpPr>
          <p:spPr>
            <a:xfrm>
              <a:off x="5405634" y="3515868"/>
              <a:ext cx="1022810" cy="598728"/>
            </a:xfrm>
            <a:custGeom>
              <a:avLst/>
              <a:gdLst>
                <a:gd name="connsiteX0" fmla="*/ 969526 w 1022810"/>
                <a:gd name="connsiteY0" fmla="*/ 214729 h 598728"/>
                <a:gd name="connsiteX1" fmla="*/ 653049 w 1022810"/>
                <a:gd name="connsiteY1" fmla="*/ 28576 h 598728"/>
                <a:gd name="connsiteX2" fmla="*/ 396135 w 1022810"/>
                <a:gd name="connsiteY2" fmla="*/ 31823 h 598728"/>
                <a:gd name="connsiteX3" fmla="*/ 377835 w 1022810"/>
                <a:gd name="connsiteY3" fmla="*/ 42285 h 598728"/>
                <a:gd name="connsiteX4" fmla="*/ 109081 w 1022810"/>
                <a:gd name="connsiteY4" fmla="*/ 208236 h 598728"/>
                <a:gd name="connsiteX5" fmla="*/ 53823 w 1022810"/>
                <a:gd name="connsiteY5" fmla="*/ 239983 h 598728"/>
                <a:gd name="connsiteX6" fmla="*/ 53823 w 1022810"/>
                <a:gd name="connsiteY6" fmla="*/ 384288 h 598728"/>
                <a:gd name="connsiteX7" fmla="*/ 370659 w 1022810"/>
                <a:gd name="connsiteY7" fmla="*/ 570441 h 598728"/>
                <a:gd name="connsiteX8" fmla="*/ 627573 w 1022810"/>
                <a:gd name="connsiteY8" fmla="*/ 567195 h 598728"/>
                <a:gd name="connsiteX9" fmla="*/ 969526 w 1022810"/>
                <a:gd name="connsiteY9" fmla="*/ 358674 h 598728"/>
                <a:gd name="connsiteX10" fmla="*/ 969526 w 1022810"/>
                <a:gd name="connsiteY10" fmla="*/ 214729 h 59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810" h="598728">
                  <a:moveTo>
                    <a:pt x="969526" y="214729"/>
                  </a:moveTo>
                  <a:lnTo>
                    <a:pt x="653049" y="28576"/>
                  </a:lnTo>
                  <a:cubicBezTo>
                    <a:pt x="571583" y="-10636"/>
                    <a:pt x="476595" y="-9435"/>
                    <a:pt x="396135" y="31823"/>
                  </a:cubicBezTo>
                  <a:lnTo>
                    <a:pt x="377835" y="42285"/>
                  </a:lnTo>
                  <a:lnTo>
                    <a:pt x="109081" y="208236"/>
                  </a:lnTo>
                  <a:lnTo>
                    <a:pt x="53823" y="239983"/>
                  </a:lnTo>
                  <a:cubicBezTo>
                    <a:pt x="-17941" y="281110"/>
                    <a:pt x="-17941" y="346047"/>
                    <a:pt x="53823" y="384288"/>
                  </a:cubicBezTo>
                  <a:lnTo>
                    <a:pt x="370659" y="570441"/>
                  </a:lnTo>
                  <a:cubicBezTo>
                    <a:pt x="452209" y="609267"/>
                    <a:pt x="547019" y="608069"/>
                    <a:pt x="627573" y="567195"/>
                  </a:cubicBezTo>
                  <a:lnTo>
                    <a:pt x="969526" y="358674"/>
                  </a:lnTo>
                  <a:cubicBezTo>
                    <a:pt x="1040572" y="318990"/>
                    <a:pt x="1040572" y="253692"/>
                    <a:pt x="969526" y="214729"/>
                  </a:cubicBezTo>
                  <a:close/>
                </a:path>
              </a:pathLst>
            </a:custGeom>
            <a:solidFill>
              <a:srgbClr val="CBCCD0">
                <a:alpha val="30000"/>
              </a:srgb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5E48C7B4-73B9-AD4F-92EF-6353055BE568}"/>
                </a:ext>
              </a:extLst>
            </p:cNvPr>
            <p:cNvSpPr/>
            <p:nvPr/>
          </p:nvSpPr>
          <p:spPr>
            <a:xfrm>
              <a:off x="5379626" y="3397983"/>
              <a:ext cx="1058694" cy="650076"/>
            </a:xfrm>
            <a:custGeom>
              <a:avLst/>
              <a:gdLst>
                <a:gd name="connsiteX0" fmla="*/ 1043616 w 1058694"/>
                <a:gd name="connsiteY0" fmla="*/ 291848 h 650076"/>
                <a:gd name="connsiteX1" fmla="*/ 580023 w 1058694"/>
                <a:gd name="connsiteY1" fmla="*/ 9732 h 650076"/>
                <a:gd name="connsiteX2" fmla="*/ 499648 w 1058694"/>
                <a:gd name="connsiteY2" fmla="*/ 9732 h 650076"/>
                <a:gd name="connsiteX3" fmla="*/ 16679 w 1058694"/>
                <a:gd name="connsiteY3" fmla="*/ 311329 h 650076"/>
                <a:gd name="connsiteX4" fmla="*/ 1262 w 1058694"/>
                <a:gd name="connsiteY4" fmla="*/ 342367 h 650076"/>
                <a:gd name="connsiteX5" fmla="*/ 16679 w 1058694"/>
                <a:gd name="connsiteY5" fmla="*/ 357867 h 650076"/>
                <a:gd name="connsiteX6" fmla="*/ 480272 w 1058694"/>
                <a:gd name="connsiteY6" fmla="*/ 640345 h 650076"/>
                <a:gd name="connsiteX7" fmla="*/ 560647 w 1058694"/>
                <a:gd name="connsiteY7" fmla="*/ 640345 h 650076"/>
                <a:gd name="connsiteX8" fmla="*/ 1043616 w 1058694"/>
                <a:gd name="connsiteY8" fmla="*/ 337665 h 650076"/>
                <a:gd name="connsiteX9" fmla="*/ 1056715 w 1058694"/>
                <a:gd name="connsiteY9" fmla="*/ 305017 h 650076"/>
                <a:gd name="connsiteX10" fmla="*/ 1043616 w 1058694"/>
                <a:gd name="connsiteY10" fmla="*/ 291848 h 65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8694" h="650076">
                  <a:moveTo>
                    <a:pt x="1043616" y="291848"/>
                  </a:moveTo>
                  <a:lnTo>
                    <a:pt x="580023" y="9732"/>
                  </a:lnTo>
                  <a:cubicBezTo>
                    <a:pt x="554786" y="-3244"/>
                    <a:pt x="524886" y="-3244"/>
                    <a:pt x="499648" y="9732"/>
                  </a:cubicBezTo>
                  <a:lnTo>
                    <a:pt x="16679" y="311329"/>
                  </a:lnTo>
                  <a:cubicBezTo>
                    <a:pt x="3897" y="315620"/>
                    <a:pt x="-3005" y="329516"/>
                    <a:pt x="1262" y="342367"/>
                  </a:cubicBezTo>
                  <a:cubicBezTo>
                    <a:pt x="3692" y="349683"/>
                    <a:pt x="9402" y="355425"/>
                    <a:pt x="16679" y="357867"/>
                  </a:cubicBezTo>
                  <a:lnTo>
                    <a:pt x="480272" y="640345"/>
                  </a:lnTo>
                  <a:cubicBezTo>
                    <a:pt x="505510" y="653320"/>
                    <a:pt x="535410" y="653320"/>
                    <a:pt x="560647" y="640345"/>
                  </a:cubicBezTo>
                  <a:lnTo>
                    <a:pt x="1043616" y="337665"/>
                  </a:lnTo>
                  <a:cubicBezTo>
                    <a:pt x="1056200" y="332286"/>
                    <a:pt x="1062065" y="317669"/>
                    <a:pt x="1056715" y="305017"/>
                  </a:cubicBezTo>
                  <a:cubicBezTo>
                    <a:pt x="1054208" y="299089"/>
                    <a:pt x="1049513" y="294368"/>
                    <a:pt x="1043616" y="291848"/>
                  </a:cubicBezTo>
                  <a:close/>
                </a:path>
              </a:pathLst>
            </a:custGeom>
            <a:solidFill>
              <a:srgbClr val="F7F7F7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D54C1C61-F2FC-7045-ABAE-A1965E5EC3B2}"/>
                </a:ext>
              </a:extLst>
            </p:cNvPr>
            <p:cNvSpPr/>
            <p:nvPr/>
          </p:nvSpPr>
          <p:spPr>
            <a:xfrm>
              <a:off x="5377288" y="3716528"/>
              <a:ext cx="1068918" cy="411850"/>
            </a:xfrm>
            <a:custGeom>
              <a:avLst/>
              <a:gdLst>
                <a:gd name="connsiteX0" fmla="*/ 1045955 w 1068918"/>
                <a:gd name="connsiteY0" fmla="*/ 22367 h 411850"/>
                <a:gd name="connsiteX1" fmla="*/ 563344 w 1068918"/>
                <a:gd name="connsiteY1" fmla="*/ 322882 h 411850"/>
                <a:gd name="connsiteX2" fmla="*/ 482969 w 1068918"/>
                <a:gd name="connsiteY2" fmla="*/ 322882 h 411850"/>
                <a:gd name="connsiteX3" fmla="*/ 19017 w 1068918"/>
                <a:gd name="connsiteY3" fmla="*/ 41127 h 411850"/>
                <a:gd name="connsiteX4" fmla="*/ 2153 w 1068918"/>
                <a:gd name="connsiteY4" fmla="*/ 20563 h 411850"/>
                <a:gd name="connsiteX5" fmla="*/ 0 w 1068918"/>
                <a:gd name="connsiteY5" fmla="*/ 20563 h 411850"/>
                <a:gd name="connsiteX6" fmla="*/ 0 w 1068918"/>
                <a:gd name="connsiteY6" fmla="*/ 94880 h 411850"/>
                <a:gd name="connsiteX7" fmla="*/ 2153 w 1068918"/>
                <a:gd name="connsiteY7" fmla="*/ 94880 h 411850"/>
                <a:gd name="connsiteX8" fmla="*/ 19017 w 1068918"/>
                <a:gd name="connsiteY8" fmla="*/ 119773 h 411850"/>
                <a:gd name="connsiteX9" fmla="*/ 482610 w 1068918"/>
                <a:gd name="connsiteY9" fmla="*/ 402250 h 411850"/>
                <a:gd name="connsiteX10" fmla="*/ 562985 w 1068918"/>
                <a:gd name="connsiteY10" fmla="*/ 402250 h 411850"/>
                <a:gd name="connsiteX11" fmla="*/ 1045596 w 1068918"/>
                <a:gd name="connsiteY11" fmla="*/ 102456 h 411850"/>
                <a:gd name="connsiteX12" fmla="*/ 1062101 w 1068918"/>
                <a:gd name="connsiteY12" fmla="*/ 80811 h 411850"/>
                <a:gd name="connsiteX13" fmla="*/ 1068919 w 1068918"/>
                <a:gd name="connsiteY13" fmla="*/ 80811 h 411850"/>
                <a:gd name="connsiteX14" fmla="*/ 1068919 w 1068918"/>
                <a:gd name="connsiteY14" fmla="*/ 0 h 411850"/>
                <a:gd name="connsiteX15" fmla="*/ 1062101 w 1068918"/>
                <a:gd name="connsiteY15" fmla="*/ 0 h 411850"/>
                <a:gd name="connsiteX16" fmla="*/ 1045955 w 1068918"/>
                <a:gd name="connsiteY16" fmla="*/ 22367 h 41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68918" h="411850">
                  <a:moveTo>
                    <a:pt x="1045955" y="22367"/>
                  </a:moveTo>
                  <a:lnTo>
                    <a:pt x="563344" y="322882"/>
                  </a:lnTo>
                  <a:cubicBezTo>
                    <a:pt x="538065" y="335683"/>
                    <a:pt x="508248" y="335683"/>
                    <a:pt x="482969" y="322882"/>
                  </a:cubicBezTo>
                  <a:lnTo>
                    <a:pt x="19017" y="41127"/>
                  </a:lnTo>
                  <a:cubicBezTo>
                    <a:pt x="10728" y="37015"/>
                    <a:pt x="4588" y="29529"/>
                    <a:pt x="2153" y="20563"/>
                  </a:cubicBezTo>
                  <a:lnTo>
                    <a:pt x="0" y="20563"/>
                  </a:lnTo>
                  <a:lnTo>
                    <a:pt x="0" y="94880"/>
                  </a:lnTo>
                  <a:lnTo>
                    <a:pt x="2153" y="94880"/>
                  </a:lnTo>
                  <a:cubicBezTo>
                    <a:pt x="2153" y="108229"/>
                    <a:pt x="7535" y="112919"/>
                    <a:pt x="19017" y="119773"/>
                  </a:cubicBezTo>
                  <a:lnTo>
                    <a:pt x="482610" y="402250"/>
                  </a:lnTo>
                  <a:cubicBezTo>
                    <a:pt x="507889" y="415051"/>
                    <a:pt x="537706" y="415051"/>
                    <a:pt x="562985" y="402250"/>
                  </a:cubicBezTo>
                  <a:lnTo>
                    <a:pt x="1045596" y="102456"/>
                  </a:lnTo>
                  <a:cubicBezTo>
                    <a:pt x="1057078" y="95963"/>
                    <a:pt x="1062460" y="87665"/>
                    <a:pt x="1062101" y="80811"/>
                  </a:cubicBezTo>
                  <a:lnTo>
                    <a:pt x="1068919" y="80811"/>
                  </a:lnTo>
                  <a:lnTo>
                    <a:pt x="1068919" y="0"/>
                  </a:lnTo>
                  <a:lnTo>
                    <a:pt x="1062101" y="0"/>
                  </a:lnTo>
                  <a:cubicBezTo>
                    <a:pt x="1063178" y="6855"/>
                    <a:pt x="1057437" y="15513"/>
                    <a:pt x="1045955" y="22367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8319EC84-19FD-6D4A-97FB-1CA1BD463B99}"/>
                </a:ext>
              </a:extLst>
            </p:cNvPr>
            <p:cNvSpPr/>
            <p:nvPr/>
          </p:nvSpPr>
          <p:spPr>
            <a:xfrm>
              <a:off x="5529772" y="3483401"/>
              <a:ext cx="761367" cy="477796"/>
            </a:xfrm>
            <a:custGeom>
              <a:avLst/>
              <a:gdLst>
                <a:gd name="connsiteX0" fmla="*/ 754967 w 761367"/>
                <a:gd name="connsiteY0" fmla="*/ 218696 h 477796"/>
                <a:gd name="connsiteX1" fmla="*/ 401889 w 761367"/>
                <a:gd name="connsiteY1" fmla="*/ 4042 h 477796"/>
                <a:gd name="connsiteX2" fmla="*/ 373184 w 761367"/>
                <a:gd name="connsiteY2" fmla="*/ 4042 h 477796"/>
                <a:gd name="connsiteX3" fmla="*/ 6831 w 761367"/>
                <a:gd name="connsiteY3" fmla="*/ 237455 h 477796"/>
                <a:gd name="connsiteX4" fmla="*/ 1976 w 761367"/>
                <a:gd name="connsiteY4" fmla="*/ 256745 h 477796"/>
                <a:gd name="connsiteX5" fmla="*/ 6831 w 761367"/>
                <a:gd name="connsiteY5" fmla="*/ 261627 h 477796"/>
                <a:gd name="connsiteX6" fmla="*/ 351655 w 761367"/>
                <a:gd name="connsiteY6" fmla="*/ 472673 h 477796"/>
                <a:gd name="connsiteX7" fmla="*/ 389690 w 761367"/>
                <a:gd name="connsiteY7" fmla="*/ 472673 h 477796"/>
                <a:gd name="connsiteX8" fmla="*/ 754967 w 761367"/>
                <a:gd name="connsiteY8" fmla="*/ 240702 h 477796"/>
                <a:gd name="connsiteX9" fmla="*/ 759750 w 761367"/>
                <a:gd name="connsiteY9" fmla="*/ 223506 h 477796"/>
                <a:gd name="connsiteX10" fmla="*/ 754967 w 761367"/>
                <a:gd name="connsiteY10" fmla="*/ 218696 h 47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1367" h="477796">
                  <a:moveTo>
                    <a:pt x="754967" y="218696"/>
                  </a:moveTo>
                  <a:lnTo>
                    <a:pt x="401889" y="4042"/>
                  </a:lnTo>
                  <a:cubicBezTo>
                    <a:pt x="393072" y="-1347"/>
                    <a:pt x="382002" y="-1347"/>
                    <a:pt x="373184" y="4042"/>
                  </a:cubicBezTo>
                  <a:lnTo>
                    <a:pt x="6831" y="237455"/>
                  </a:lnTo>
                  <a:cubicBezTo>
                    <a:pt x="192" y="241434"/>
                    <a:pt x="-1982" y="250070"/>
                    <a:pt x="1976" y="256745"/>
                  </a:cubicBezTo>
                  <a:cubicBezTo>
                    <a:pt x="3166" y="258752"/>
                    <a:pt x="4834" y="260430"/>
                    <a:pt x="6831" y="261627"/>
                  </a:cubicBezTo>
                  <a:lnTo>
                    <a:pt x="351655" y="472673"/>
                  </a:lnTo>
                  <a:cubicBezTo>
                    <a:pt x="363423" y="479504"/>
                    <a:pt x="377922" y="479504"/>
                    <a:pt x="389690" y="472673"/>
                  </a:cubicBezTo>
                  <a:lnTo>
                    <a:pt x="754967" y="240702"/>
                  </a:lnTo>
                  <a:cubicBezTo>
                    <a:pt x="761011" y="237282"/>
                    <a:pt x="763152" y="229583"/>
                    <a:pt x="759750" y="223506"/>
                  </a:cubicBezTo>
                  <a:cubicBezTo>
                    <a:pt x="758623" y="221493"/>
                    <a:pt x="756969" y="219829"/>
                    <a:pt x="754967" y="218696"/>
                  </a:cubicBezTo>
                  <a:close/>
                </a:path>
              </a:pathLst>
            </a:custGeom>
            <a:solidFill>
              <a:srgbClr val="57B1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9E688E4D-4B67-4C40-A91E-A5AE687AD8C3}"/>
                </a:ext>
              </a:extLst>
            </p:cNvPr>
            <p:cNvSpPr/>
            <p:nvPr/>
          </p:nvSpPr>
          <p:spPr>
            <a:xfrm>
              <a:off x="5379754" y="3260894"/>
              <a:ext cx="1059768" cy="650075"/>
            </a:xfrm>
            <a:custGeom>
              <a:avLst/>
              <a:gdLst>
                <a:gd name="connsiteX0" fmla="*/ 1043488 w 1059768"/>
                <a:gd name="connsiteY0" fmla="*/ 291848 h 650075"/>
                <a:gd name="connsiteX1" fmla="*/ 579895 w 1059768"/>
                <a:gd name="connsiteY1" fmla="*/ 9732 h 650075"/>
                <a:gd name="connsiteX2" fmla="*/ 499520 w 1059768"/>
                <a:gd name="connsiteY2" fmla="*/ 9732 h 650075"/>
                <a:gd name="connsiteX3" fmla="*/ 16551 w 1059768"/>
                <a:gd name="connsiteY3" fmla="*/ 311329 h 650075"/>
                <a:gd name="connsiteX4" fmla="*/ 16551 w 1059768"/>
                <a:gd name="connsiteY4" fmla="*/ 358228 h 650075"/>
                <a:gd name="connsiteX5" fmla="*/ 480144 w 1059768"/>
                <a:gd name="connsiteY5" fmla="*/ 640344 h 650075"/>
                <a:gd name="connsiteX6" fmla="*/ 560519 w 1059768"/>
                <a:gd name="connsiteY6" fmla="*/ 640344 h 650075"/>
                <a:gd name="connsiteX7" fmla="*/ 1043129 w 1059768"/>
                <a:gd name="connsiteY7" fmla="*/ 338747 h 650075"/>
                <a:gd name="connsiteX8" fmla="*/ 1058391 w 1059768"/>
                <a:gd name="connsiteY8" fmla="*/ 307064 h 650075"/>
                <a:gd name="connsiteX9" fmla="*/ 1043488 w 1059768"/>
                <a:gd name="connsiteY9" fmla="*/ 291848 h 65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768" h="650075">
                  <a:moveTo>
                    <a:pt x="1043488" y="291848"/>
                  </a:moveTo>
                  <a:lnTo>
                    <a:pt x="579895" y="9732"/>
                  </a:lnTo>
                  <a:cubicBezTo>
                    <a:pt x="554657" y="-3244"/>
                    <a:pt x="524758" y="-3244"/>
                    <a:pt x="499520" y="9732"/>
                  </a:cubicBezTo>
                  <a:lnTo>
                    <a:pt x="16551" y="311329"/>
                  </a:lnTo>
                  <a:cubicBezTo>
                    <a:pt x="-5696" y="324317"/>
                    <a:pt x="-5337" y="345241"/>
                    <a:pt x="16551" y="358228"/>
                  </a:cubicBezTo>
                  <a:lnTo>
                    <a:pt x="480144" y="640344"/>
                  </a:lnTo>
                  <a:cubicBezTo>
                    <a:pt x="505381" y="653320"/>
                    <a:pt x="535281" y="653320"/>
                    <a:pt x="560519" y="640344"/>
                  </a:cubicBezTo>
                  <a:lnTo>
                    <a:pt x="1043129" y="338747"/>
                  </a:lnTo>
                  <a:cubicBezTo>
                    <a:pt x="1056046" y="334235"/>
                    <a:pt x="1062878" y="320050"/>
                    <a:pt x="1058391" y="307064"/>
                  </a:cubicBezTo>
                  <a:cubicBezTo>
                    <a:pt x="1055949" y="299998"/>
                    <a:pt x="1050477" y="294411"/>
                    <a:pt x="1043488" y="291848"/>
                  </a:cubicBezTo>
                  <a:close/>
                </a:path>
              </a:pathLst>
            </a:custGeom>
            <a:solidFill>
              <a:srgbClr val="F7F7F7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AF2A6DF7-8AC7-4E44-A2D1-D0B14DE43C36}"/>
                </a:ext>
              </a:extLst>
            </p:cNvPr>
            <p:cNvSpPr/>
            <p:nvPr/>
          </p:nvSpPr>
          <p:spPr>
            <a:xfrm>
              <a:off x="5377288" y="3574748"/>
              <a:ext cx="1068918" cy="416901"/>
            </a:xfrm>
            <a:custGeom>
              <a:avLst/>
              <a:gdLst>
                <a:gd name="connsiteX0" fmla="*/ 1045955 w 1068918"/>
                <a:gd name="connsiteY0" fmla="*/ 24532 h 416901"/>
                <a:gd name="connsiteX1" fmla="*/ 563344 w 1068918"/>
                <a:gd name="connsiteY1" fmla="*/ 326490 h 416901"/>
                <a:gd name="connsiteX2" fmla="*/ 482969 w 1068918"/>
                <a:gd name="connsiteY2" fmla="*/ 326490 h 416901"/>
                <a:gd name="connsiteX3" fmla="*/ 19017 w 1068918"/>
                <a:gd name="connsiteY3" fmla="*/ 42931 h 416901"/>
                <a:gd name="connsiteX4" fmla="*/ 2153 w 1068918"/>
                <a:gd name="connsiteY4" fmla="*/ 20203 h 416901"/>
                <a:gd name="connsiteX5" fmla="*/ 0 w 1068918"/>
                <a:gd name="connsiteY5" fmla="*/ 20203 h 416901"/>
                <a:gd name="connsiteX6" fmla="*/ 0 w 1068918"/>
                <a:gd name="connsiteY6" fmla="*/ 101374 h 416901"/>
                <a:gd name="connsiteX7" fmla="*/ 2153 w 1068918"/>
                <a:gd name="connsiteY7" fmla="*/ 101374 h 416901"/>
                <a:gd name="connsiteX8" fmla="*/ 19017 w 1068918"/>
                <a:gd name="connsiteY8" fmla="*/ 124824 h 416901"/>
                <a:gd name="connsiteX9" fmla="*/ 482610 w 1068918"/>
                <a:gd name="connsiteY9" fmla="*/ 407301 h 416901"/>
                <a:gd name="connsiteX10" fmla="*/ 562985 w 1068918"/>
                <a:gd name="connsiteY10" fmla="*/ 407301 h 416901"/>
                <a:gd name="connsiteX11" fmla="*/ 1045596 w 1068918"/>
                <a:gd name="connsiteY11" fmla="*/ 105343 h 416901"/>
                <a:gd name="connsiteX12" fmla="*/ 1062101 w 1068918"/>
                <a:gd name="connsiteY12" fmla="*/ 81172 h 416901"/>
                <a:gd name="connsiteX13" fmla="*/ 1068919 w 1068918"/>
                <a:gd name="connsiteY13" fmla="*/ 81172 h 416901"/>
                <a:gd name="connsiteX14" fmla="*/ 1068919 w 1068918"/>
                <a:gd name="connsiteY14" fmla="*/ 0 h 416901"/>
                <a:gd name="connsiteX15" fmla="*/ 1062101 w 1068918"/>
                <a:gd name="connsiteY15" fmla="*/ 0 h 416901"/>
                <a:gd name="connsiteX16" fmla="*/ 1045955 w 1068918"/>
                <a:gd name="connsiteY16" fmla="*/ 24532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68918" h="416901">
                  <a:moveTo>
                    <a:pt x="1045955" y="24532"/>
                  </a:moveTo>
                  <a:lnTo>
                    <a:pt x="563344" y="326490"/>
                  </a:lnTo>
                  <a:cubicBezTo>
                    <a:pt x="538107" y="339465"/>
                    <a:pt x="508207" y="339465"/>
                    <a:pt x="482969" y="326490"/>
                  </a:cubicBezTo>
                  <a:lnTo>
                    <a:pt x="19017" y="42931"/>
                  </a:lnTo>
                  <a:cubicBezTo>
                    <a:pt x="8612" y="37159"/>
                    <a:pt x="3229" y="33551"/>
                    <a:pt x="2153" y="20203"/>
                  </a:cubicBezTo>
                  <a:lnTo>
                    <a:pt x="0" y="20203"/>
                  </a:lnTo>
                  <a:lnTo>
                    <a:pt x="0" y="101374"/>
                  </a:lnTo>
                  <a:lnTo>
                    <a:pt x="2153" y="101374"/>
                  </a:lnTo>
                  <a:cubicBezTo>
                    <a:pt x="3522" y="111534"/>
                    <a:pt x="9850" y="120333"/>
                    <a:pt x="19017" y="124824"/>
                  </a:cubicBezTo>
                  <a:lnTo>
                    <a:pt x="482610" y="407301"/>
                  </a:lnTo>
                  <a:cubicBezTo>
                    <a:pt x="507889" y="420101"/>
                    <a:pt x="537706" y="420101"/>
                    <a:pt x="562985" y="407301"/>
                  </a:cubicBezTo>
                  <a:lnTo>
                    <a:pt x="1045596" y="105343"/>
                  </a:lnTo>
                  <a:cubicBezTo>
                    <a:pt x="1057078" y="98849"/>
                    <a:pt x="1062460" y="94520"/>
                    <a:pt x="1062101" y="81172"/>
                  </a:cubicBezTo>
                  <a:lnTo>
                    <a:pt x="1068919" y="81172"/>
                  </a:lnTo>
                  <a:lnTo>
                    <a:pt x="1068919" y="0"/>
                  </a:lnTo>
                  <a:lnTo>
                    <a:pt x="1062101" y="0"/>
                  </a:lnTo>
                  <a:cubicBezTo>
                    <a:pt x="1063178" y="13348"/>
                    <a:pt x="1057437" y="16595"/>
                    <a:pt x="1045955" y="24532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CFB41E5A-FD41-134A-8F09-1A180FEC4D06}"/>
                </a:ext>
              </a:extLst>
            </p:cNvPr>
            <p:cNvSpPr/>
            <p:nvPr/>
          </p:nvSpPr>
          <p:spPr>
            <a:xfrm>
              <a:off x="5529726" y="3346542"/>
              <a:ext cx="761412" cy="477565"/>
            </a:xfrm>
            <a:custGeom>
              <a:avLst/>
              <a:gdLst>
                <a:gd name="connsiteX0" fmla="*/ 755012 w 761412"/>
                <a:gd name="connsiteY0" fmla="*/ 218465 h 477565"/>
                <a:gd name="connsiteX1" fmla="*/ 401935 w 761412"/>
                <a:gd name="connsiteY1" fmla="*/ 3812 h 477565"/>
                <a:gd name="connsiteX2" fmla="*/ 373230 w 761412"/>
                <a:gd name="connsiteY2" fmla="*/ 3812 h 477565"/>
                <a:gd name="connsiteX3" fmla="*/ 6877 w 761412"/>
                <a:gd name="connsiteY3" fmla="*/ 237586 h 477565"/>
                <a:gd name="connsiteX4" fmla="*/ 1796 w 761412"/>
                <a:gd name="connsiteY4" fmla="*/ 256289 h 477565"/>
                <a:gd name="connsiteX5" fmla="*/ 6877 w 761412"/>
                <a:gd name="connsiteY5" fmla="*/ 261396 h 477565"/>
                <a:gd name="connsiteX6" fmla="*/ 351701 w 761412"/>
                <a:gd name="connsiteY6" fmla="*/ 472442 h 477565"/>
                <a:gd name="connsiteX7" fmla="*/ 389736 w 761412"/>
                <a:gd name="connsiteY7" fmla="*/ 472442 h 477565"/>
                <a:gd name="connsiteX8" fmla="*/ 755012 w 761412"/>
                <a:gd name="connsiteY8" fmla="*/ 240472 h 477565"/>
                <a:gd name="connsiteX9" fmla="*/ 759796 w 761412"/>
                <a:gd name="connsiteY9" fmla="*/ 223275 h 477565"/>
                <a:gd name="connsiteX10" fmla="*/ 755012 w 761412"/>
                <a:gd name="connsiteY10" fmla="*/ 218465 h 47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1412" h="477565">
                  <a:moveTo>
                    <a:pt x="755012" y="218465"/>
                  </a:moveTo>
                  <a:lnTo>
                    <a:pt x="401935" y="3812"/>
                  </a:lnTo>
                  <a:cubicBezTo>
                    <a:pt x="393034" y="-1271"/>
                    <a:pt x="382131" y="-1271"/>
                    <a:pt x="373230" y="3812"/>
                  </a:cubicBezTo>
                  <a:lnTo>
                    <a:pt x="6877" y="237586"/>
                  </a:lnTo>
                  <a:cubicBezTo>
                    <a:pt x="337" y="241340"/>
                    <a:pt x="-1937" y="249713"/>
                    <a:pt x="1796" y="256289"/>
                  </a:cubicBezTo>
                  <a:cubicBezTo>
                    <a:pt x="3005" y="258417"/>
                    <a:pt x="4760" y="260181"/>
                    <a:pt x="6877" y="261396"/>
                  </a:cubicBezTo>
                  <a:lnTo>
                    <a:pt x="351701" y="472442"/>
                  </a:lnTo>
                  <a:cubicBezTo>
                    <a:pt x="363469" y="479273"/>
                    <a:pt x="377968" y="479273"/>
                    <a:pt x="389736" y="472442"/>
                  </a:cubicBezTo>
                  <a:lnTo>
                    <a:pt x="755012" y="240472"/>
                  </a:lnTo>
                  <a:cubicBezTo>
                    <a:pt x="761057" y="237051"/>
                    <a:pt x="763198" y="229352"/>
                    <a:pt x="759796" y="223275"/>
                  </a:cubicBezTo>
                  <a:cubicBezTo>
                    <a:pt x="758669" y="221262"/>
                    <a:pt x="757014" y="219599"/>
                    <a:pt x="755012" y="218465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6F2A98E2-3FF8-D246-B228-01C35D9F7673}"/>
                </a:ext>
              </a:extLst>
            </p:cNvPr>
            <p:cNvSpPr/>
            <p:nvPr/>
          </p:nvSpPr>
          <p:spPr>
            <a:xfrm>
              <a:off x="3921159" y="1423891"/>
              <a:ext cx="862099" cy="523087"/>
            </a:xfrm>
            <a:custGeom>
              <a:avLst/>
              <a:gdLst>
                <a:gd name="connsiteX0" fmla="*/ 845420 w 862099"/>
                <a:gd name="connsiteY0" fmla="*/ 237012 h 523087"/>
                <a:gd name="connsiteX1" fmla="*/ 473326 w 862099"/>
                <a:gd name="connsiteY1" fmla="*/ 9732 h 523087"/>
                <a:gd name="connsiteX2" fmla="*/ 392951 w 862099"/>
                <a:gd name="connsiteY2" fmla="*/ 9732 h 523087"/>
                <a:gd name="connsiteX3" fmla="*/ 16551 w 862099"/>
                <a:gd name="connsiteY3" fmla="*/ 239537 h 523087"/>
                <a:gd name="connsiteX4" fmla="*/ 16551 w 862099"/>
                <a:gd name="connsiteY4" fmla="*/ 286436 h 523087"/>
                <a:gd name="connsiteX5" fmla="*/ 388645 w 862099"/>
                <a:gd name="connsiteY5" fmla="*/ 513356 h 523087"/>
                <a:gd name="connsiteX6" fmla="*/ 469020 w 862099"/>
                <a:gd name="connsiteY6" fmla="*/ 513356 h 523087"/>
                <a:gd name="connsiteX7" fmla="*/ 845420 w 862099"/>
                <a:gd name="connsiteY7" fmla="*/ 283550 h 523087"/>
                <a:gd name="connsiteX8" fmla="*/ 860837 w 862099"/>
                <a:gd name="connsiteY8" fmla="*/ 252512 h 523087"/>
                <a:gd name="connsiteX9" fmla="*/ 845420 w 862099"/>
                <a:gd name="connsiteY9" fmla="*/ 237012 h 52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2099" h="523087">
                  <a:moveTo>
                    <a:pt x="845420" y="237012"/>
                  </a:moveTo>
                  <a:lnTo>
                    <a:pt x="473326" y="9732"/>
                  </a:lnTo>
                  <a:cubicBezTo>
                    <a:pt x="448088" y="-3244"/>
                    <a:pt x="418188" y="-3244"/>
                    <a:pt x="392951" y="9732"/>
                  </a:cubicBezTo>
                  <a:lnTo>
                    <a:pt x="16551" y="239537"/>
                  </a:lnTo>
                  <a:cubicBezTo>
                    <a:pt x="-5696" y="252525"/>
                    <a:pt x="-5337" y="273449"/>
                    <a:pt x="16551" y="286436"/>
                  </a:cubicBezTo>
                  <a:lnTo>
                    <a:pt x="388645" y="513356"/>
                  </a:lnTo>
                  <a:cubicBezTo>
                    <a:pt x="413883" y="526332"/>
                    <a:pt x="443783" y="526332"/>
                    <a:pt x="469020" y="513356"/>
                  </a:cubicBezTo>
                  <a:lnTo>
                    <a:pt x="845420" y="283550"/>
                  </a:lnTo>
                  <a:cubicBezTo>
                    <a:pt x="858202" y="279260"/>
                    <a:pt x="865105" y="265363"/>
                    <a:pt x="860837" y="252512"/>
                  </a:cubicBezTo>
                  <a:cubicBezTo>
                    <a:pt x="858408" y="245196"/>
                    <a:pt x="852697" y="239455"/>
                    <a:pt x="845420" y="237012"/>
                  </a:cubicBezTo>
                  <a:close/>
                </a:path>
              </a:pathLst>
            </a:custGeom>
            <a:solidFill>
              <a:srgbClr val="F7F7F7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B5FBD3B2-4915-3C49-B277-E871995DEEB5}"/>
                </a:ext>
              </a:extLst>
            </p:cNvPr>
            <p:cNvSpPr/>
            <p:nvPr/>
          </p:nvSpPr>
          <p:spPr>
            <a:xfrm>
              <a:off x="3919051" y="1691207"/>
              <a:ext cx="863316" cy="336221"/>
            </a:xfrm>
            <a:custGeom>
              <a:avLst/>
              <a:gdLst>
                <a:gd name="connsiteX0" fmla="*/ 847887 w 863316"/>
                <a:gd name="connsiteY0" fmla="*/ 18399 h 336221"/>
                <a:gd name="connsiteX1" fmla="*/ 472563 w 863316"/>
                <a:gd name="connsiteY1" fmla="*/ 247122 h 336221"/>
                <a:gd name="connsiteX2" fmla="*/ 392188 w 863316"/>
                <a:gd name="connsiteY2" fmla="*/ 247122 h 336221"/>
                <a:gd name="connsiteX3" fmla="*/ 19017 w 863316"/>
                <a:gd name="connsiteY3" fmla="*/ 20563 h 336221"/>
                <a:gd name="connsiteX4" fmla="*/ 2153 w 863316"/>
                <a:gd name="connsiteY4" fmla="*/ 0 h 336221"/>
                <a:gd name="connsiteX5" fmla="*/ 0 w 863316"/>
                <a:gd name="connsiteY5" fmla="*/ 0 h 336221"/>
                <a:gd name="connsiteX6" fmla="*/ 0 w 863316"/>
                <a:gd name="connsiteY6" fmla="*/ 74317 h 336221"/>
                <a:gd name="connsiteX7" fmla="*/ 2153 w 863316"/>
                <a:gd name="connsiteY7" fmla="*/ 74317 h 336221"/>
                <a:gd name="connsiteX8" fmla="*/ 19017 w 863316"/>
                <a:gd name="connsiteY8" fmla="*/ 99210 h 336221"/>
                <a:gd name="connsiteX9" fmla="*/ 391112 w 863316"/>
                <a:gd name="connsiteY9" fmla="*/ 326490 h 336221"/>
                <a:gd name="connsiteX10" fmla="*/ 471487 w 863316"/>
                <a:gd name="connsiteY10" fmla="*/ 326490 h 336221"/>
                <a:gd name="connsiteX11" fmla="*/ 847887 w 863316"/>
                <a:gd name="connsiteY11" fmla="*/ 99210 h 336221"/>
                <a:gd name="connsiteX12" fmla="*/ 863316 w 863316"/>
                <a:gd name="connsiteY12" fmla="*/ 82975 h 336221"/>
                <a:gd name="connsiteX13" fmla="*/ 863316 w 863316"/>
                <a:gd name="connsiteY13" fmla="*/ 2165 h 336221"/>
                <a:gd name="connsiteX14" fmla="*/ 847887 w 863316"/>
                <a:gd name="connsiteY14" fmla="*/ 18399 h 336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63316" h="336221">
                  <a:moveTo>
                    <a:pt x="847887" y="18399"/>
                  </a:moveTo>
                  <a:lnTo>
                    <a:pt x="472563" y="247122"/>
                  </a:lnTo>
                  <a:cubicBezTo>
                    <a:pt x="447284" y="259923"/>
                    <a:pt x="417467" y="259923"/>
                    <a:pt x="392188" y="247122"/>
                  </a:cubicBezTo>
                  <a:lnTo>
                    <a:pt x="19017" y="20563"/>
                  </a:lnTo>
                  <a:cubicBezTo>
                    <a:pt x="10637" y="16568"/>
                    <a:pt x="4457" y="9033"/>
                    <a:pt x="2153" y="0"/>
                  </a:cubicBezTo>
                  <a:lnTo>
                    <a:pt x="0" y="0"/>
                  </a:lnTo>
                  <a:lnTo>
                    <a:pt x="0" y="74317"/>
                  </a:lnTo>
                  <a:lnTo>
                    <a:pt x="2153" y="74317"/>
                  </a:lnTo>
                  <a:cubicBezTo>
                    <a:pt x="2153" y="87665"/>
                    <a:pt x="7535" y="92355"/>
                    <a:pt x="19017" y="99210"/>
                  </a:cubicBezTo>
                  <a:lnTo>
                    <a:pt x="391112" y="326490"/>
                  </a:lnTo>
                  <a:cubicBezTo>
                    <a:pt x="416349" y="339466"/>
                    <a:pt x="446249" y="339466"/>
                    <a:pt x="471487" y="326490"/>
                  </a:cubicBezTo>
                  <a:lnTo>
                    <a:pt x="847887" y="99210"/>
                  </a:lnTo>
                  <a:cubicBezTo>
                    <a:pt x="854617" y="95586"/>
                    <a:pt x="860022" y="89899"/>
                    <a:pt x="863316" y="82975"/>
                  </a:cubicBezTo>
                  <a:lnTo>
                    <a:pt x="863316" y="2165"/>
                  </a:lnTo>
                  <a:cubicBezTo>
                    <a:pt x="860022" y="9088"/>
                    <a:pt x="854617" y="14775"/>
                    <a:pt x="847887" y="18399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7AB21375-CA77-414F-A2BD-6EFA82989F6D}"/>
                </a:ext>
              </a:extLst>
            </p:cNvPr>
            <p:cNvSpPr/>
            <p:nvPr/>
          </p:nvSpPr>
          <p:spPr>
            <a:xfrm>
              <a:off x="4071177" y="1509539"/>
              <a:ext cx="563482" cy="350577"/>
            </a:xfrm>
            <a:custGeom>
              <a:avLst/>
              <a:gdLst>
                <a:gd name="connsiteX0" fmla="*/ 556899 w 563482"/>
                <a:gd name="connsiteY0" fmla="*/ 163269 h 350577"/>
                <a:gd name="connsiteX1" fmla="*/ 295321 w 563482"/>
                <a:gd name="connsiteY1" fmla="*/ 3812 h 350577"/>
                <a:gd name="connsiteX2" fmla="*/ 266615 w 563482"/>
                <a:gd name="connsiteY2" fmla="*/ 3812 h 350577"/>
                <a:gd name="connsiteX3" fmla="*/ 6831 w 563482"/>
                <a:gd name="connsiteY3" fmla="*/ 165433 h 350577"/>
                <a:gd name="connsiteX4" fmla="*/ 1976 w 563482"/>
                <a:gd name="connsiteY4" fmla="*/ 184723 h 350577"/>
                <a:gd name="connsiteX5" fmla="*/ 6831 w 563482"/>
                <a:gd name="connsiteY5" fmla="*/ 189604 h 350577"/>
                <a:gd name="connsiteX6" fmla="*/ 260515 w 563482"/>
                <a:gd name="connsiteY6" fmla="*/ 345454 h 350577"/>
                <a:gd name="connsiteX7" fmla="*/ 298550 w 563482"/>
                <a:gd name="connsiteY7" fmla="*/ 345454 h 350577"/>
                <a:gd name="connsiteX8" fmla="*/ 557258 w 563482"/>
                <a:gd name="connsiteY8" fmla="*/ 185275 h 350577"/>
                <a:gd name="connsiteX9" fmla="*/ 561765 w 563482"/>
                <a:gd name="connsiteY9" fmla="*/ 168003 h 350577"/>
                <a:gd name="connsiteX10" fmla="*/ 556899 w 563482"/>
                <a:gd name="connsiteY10" fmla="*/ 163269 h 35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482" h="350577">
                  <a:moveTo>
                    <a:pt x="556899" y="163269"/>
                  </a:moveTo>
                  <a:lnTo>
                    <a:pt x="295321" y="3812"/>
                  </a:lnTo>
                  <a:cubicBezTo>
                    <a:pt x="286420" y="-1271"/>
                    <a:pt x="275516" y="-1271"/>
                    <a:pt x="266615" y="3812"/>
                  </a:cubicBezTo>
                  <a:lnTo>
                    <a:pt x="6831" y="165433"/>
                  </a:lnTo>
                  <a:cubicBezTo>
                    <a:pt x="192" y="169412"/>
                    <a:pt x="-1982" y="178048"/>
                    <a:pt x="1976" y="184723"/>
                  </a:cubicBezTo>
                  <a:cubicBezTo>
                    <a:pt x="3166" y="186730"/>
                    <a:pt x="4834" y="188408"/>
                    <a:pt x="6831" y="189604"/>
                  </a:cubicBezTo>
                  <a:lnTo>
                    <a:pt x="260515" y="345454"/>
                  </a:lnTo>
                  <a:cubicBezTo>
                    <a:pt x="272283" y="352285"/>
                    <a:pt x="286782" y="352285"/>
                    <a:pt x="298550" y="345454"/>
                  </a:cubicBezTo>
                  <a:lnTo>
                    <a:pt x="557258" y="185275"/>
                  </a:lnTo>
                  <a:cubicBezTo>
                    <a:pt x="563246" y="181757"/>
                    <a:pt x="565264" y="174024"/>
                    <a:pt x="561765" y="168003"/>
                  </a:cubicBezTo>
                  <a:cubicBezTo>
                    <a:pt x="560604" y="166007"/>
                    <a:pt x="558921" y="164369"/>
                    <a:pt x="556899" y="163269"/>
                  </a:cubicBezTo>
                  <a:close/>
                </a:path>
              </a:pathLst>
            </a:custGeom>
            <a:solidFill>
              <a:srgbClr val="57B1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B25CD408-EF91-3740-BAEF-26B4AA613F26}"/>
                </a:ext>
              </a:extLst>
            </p:cNvPr>
            <p:cNvSpPr/>
            <p:nvPr/>
          </p:nvSpPr>
          <p:spPr>
            <a:xfrm>
              <a:off x="3921159" y="1287060"/>
              <a:ext cx="862581" cy="522828"/>
            </a:xfrm>
            <a:custGeom>
              <a:avLst/>
              <a:gdLst>
                <a:gd name="connsiteX0" fmla="*/ 845420 w 862581"/>
                <a:gd name="connsiteY0" fmla="*/ 236753 h 522828"/>
                <a:gd name="connsiteX1" fmla="*/ 473326 w 862581"/>
                <a:gd name="connsiteY1" fmla="*/ 9472 h 522828"/>
                <a:gd name="connsiteX2" fmla="*/ 392951 w 862581"/>
                <a:gd name="connsiteY2" fmla="*/ 9472 h 522828"/>
                <a:gd name="connsiteX3" fmla="*/ 16551 w 862581"/>
                <a:gd name="connsiteY3" fmla="*/ 239278 h 522828"/>
                <a:gd name="connsiteX4" fmla="*/ 16551 w 862581"/>
                <a:gd name="connsiteY4" fmla="*/ 286177 h 522828"/>
                <a:gd name="connsiteX5" fmla="*/ 388645 w 862581"/>
                <a:gd name="connsiteY5" fmla="*/ 513097 h 522828"/>
                <a:gd name="connsiteX6" fmla="*/ 469020 w 862581"/>
                <a:gd name="connsiteY6" fmla="*/ 513097 h 522828"/>
                <a:gd name="connsiteX7" fmla="*/ 845779 w 862581"/>
                <a:gd name="connsiteY7" fmla="*/ 284013 h 522828"/>
                <a:gd name="connsiteX8" fmla="*/ 861260 w 862581"/>
                <a:gd name="connsiteY8" fmla="*/ 252437 h 522828"/>
                <a:gd name="connsiteX9" fmla="*/ 845420 w 862581"/>
                <a:gd name="connsiteY9" fmla="*/ 236753 h 52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2581" h="522828">
                  <a:moveTo>
                    <a:pt x="845420" y="236753"/>
                  </a:moveTo>
                  <a:lnTo>
                    <a:pt x="473326" y="9472"/>
                  </a:lnTo>
                  <a:cubicBezTo>
                    <a:pt x="448007" y="-3157"/>
                    <a:pt x="418270" y="-3157"/>
                    <a:pt x="392951" y="9472"/>
                  </a:cubicBezTo>
                  <a:lnTo>
                    <a:pt x="16551" y="239278"/>
                  </a:lnTo>
                  <a:cubicBezTo>
                    <a:pt x="-5696" y="252266"/>
                    <a:pt x="-5337" y="273190"/>
                    <a:pt x="16551" y="286177"/>
                  </a:cubicBezTo>
                  <a:lnTo>
                    <a:pt x="388645" y="513097"/>
                  </a:lnTo>
                  <a:cubicBezTo>
                    <a:pt x="413883" y="526072"/>
                    <a:pt x="443783" y="526072"/>
                    <a:pt x="469020" y="513097"/>
                  </a:cubicBezTo>
                  <a:lnTo>
                    <a:pt x="845779" y="284013"/>
                  </a:lnTo>
                  <a:cubicBezTo>
                    <a:pt x="858726" y="279592"/>
                    <a:pt x="865657" y="265455"/>
                    <a:pt x="861260" y="252437"/>
                  </a:cubicBezTo>
                  <a:cubicBezTo>
                    <a:pt x="858743" y="244986"/>
                    <a:pt x="852869" y="239170"/>
                    <a:pt x="845420" y="236753"/>
                  </a:cubicBezTo>
                  <a:close/>
                </a:path>
              </a:pathLst>
            </a:custGeom>
            <a:solidFill>
              <a:srgbClr val="F7F7F7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0D75D541-DBC0-DF4A-9778-C06B15C0B5B0}"/>
                </a:ext>
              </a:extLst>
            </p:cNvPr>
            <p:cNvSpPr/>
            <p:nvPr/>
          </p:nvSpPr>
          <p:spPr>
            <a:xfrm>
              <a:off x="3919051" y="1548345"/>
              <a:ext cx="863316" cy="341633"/>
            </a:xfrm>
            <a:custGeom>
              <a:avLst/>
              <a:gdLst>
                <a:gd name="connsiteX0" fmla="*/ 847887 w 863316"/>
                <a:gd name="connsiteY0" fmla="*/ 22728 h 341633"/>
                <a:gd name="connsiteX1" fmla="*/ 472563 w 863316"/>
                <a:gd name="connsiteY1" fmla="*/ 251812 h 341633"/>
                <a:gd name="connsiteX2" fmla="*/ 392188 w 863316"/>
                <a:gd name="connsiteY2" fmla="*/ 251812 h 341633"/>
                <a:gd name="connsiteX3" fmla="*/ 19017 w 863316"/>
                <a:gd name="connsiteY3" fmla="*/ 22728 h 341633"/>
                <a:gd name="connsiteX4" fmla="*/ 2153 w 863316"/>
                <a:gd name="connsiteY4" fmla="*/ 0 h 341633"/>
                <a:gd name="connsiteX5" fmla="*/ 0 w 863316"/>
                <a:gd name="connsiteY5" fmla="*/ 0 h 341633"/>
                <a:gd name="connsiteX6" fmla="*/ 0 w 863316"/>
                <a:gd name="connsiteY6" fmla="*/ 81172 h 341633"/>
                <a:gd name="connsiteX7" fmla="*/ 2153 w 863316"/>
                <a:gd name="connsiteY7" fmla="*/ 81172 h 341633"/>
                <a:gd name="connsiteX8" fmla="*/ 19017 w 863316"/>
                <a:gd name="connsiteY8" fmla="*/ 104982 h 341633"/>
                <a:gd name="connsiteX9" fmla="*/ 391112 w 863316"/>
                <a:gd name="connsiteY9" fmla="*/ 331902 h 341633"/>
                <a:gd name="connsiteX10" fmla="*/ 471487 w 863316"/>
                <a:gd name="connsiteY10" fmla="*/ 331902 h 341633"/>
                <a:gd name="connsiteX11" fmla="*/ 847887 w 863316"/>
                <a:gd name="connsiteY11" fmla="*/ 102096 h 341633"/>
                <a:gd name="connsiteX12" fmla="*/ 863316 w 863316"/>
                <a:gd name="connsiteY12" fmla="*/ 86222 h 341633"/>
                <a:gd name="connsiteX13" fmla="*/ 863316 w 863316"/>
                <a:gd name="connsiteY13" fmla="*/ 6133 h 341633"/>
                <a:gd name="connsiteX14" fmla="*/ 847887 w 863316"/>
                <a:gd name="connsiteY14" fmla="*/ 22728 h 34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63316" h="341633">
                  <a:moveTo>
                    <a:pt x="847887" y="22728"/>
                  </a:moveTo>
                  <a:lnTo>
                    <a:pt x="472563" y="251812"/>
                  </a:lnTo>
                  <a:cubicBezTo>
                    <a:pt x="447326" y="264788"/>
                    <a:pt x="417426" y="264788"/>
                    <a:pt x="392188" y="251812"/>
                  </a:cubicBezTo>
                  <a:lnTo>
                    <a:pt x="19017" y="22728"/>
                  </a:lnTo>
                  <a:cubicBezTo>
                    <a:pt x="8612" y="16956"/>
                    <a:pt x="2871" y="13348"/>
                    <a:pt x="2153" y="0"/>
                  </a:cubicBezTo>
                  <a:lnTo>
                    <a:pt x="0" y="0"/>
                  </a:lnTo>
                  <a:lnTo>
                    <a:pt x="0" y="81172"/>
                  </a:lnTo>
                  <a:lnTo>
                    <a:pt x="2153" y="81172"/>
                  </a:lnTo>
                  <a:cubicBezTo>
                    <a:pt x="3278" y="91515"/>
                    <a:pt x="9663" y="100530"/>
                    <a:pt x="19017" y="104982"/>
                  </a:cubicBezTo>
                  <a:lnTo>
                    <a:pt x="391112" y="331902"/>
                  </a:lnTo>
                  <a:cubicBezTo>
                    <a:pt x="416349" y="344877"/>
                    <a:pt x="446249" y="344877"/>
                    <a:pt x="471487" y="331902"/>
                  </a:cubicBezTo>
                  <a:lnTo>
                    <a:pt x="847887" y="102096"/>
                  </a:lnTo>
                  <a:cubicBezTo>
                    <a:pt x="856140" y="97045"/>
                    <a:pt x="861163" y="93438"/>
                    <a:pt x="863316" y="86222"/>
                  </a:cubicBezTo>
                  <a:lnTo>
                    <a:pt x="863316" y="6133"/>
                  </a:lnTo>
                  <a:cubicBezTo>
                    <a:pt x="861163" y="13348"/>
                    <a:pt x="856140" y="16956"/>
                    <a:pt x="847887" y="22728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31D8D3A2-E333-6D47-9F3C-2DE847744446}"/>
                </a:ext>
              </a:extLst>
            </p:cNvPr>
            <p:cNvSpPr/>
            <p:nvPr/>
          </p:nvSpPr>
          <p:spPr>
            <a:xfrm>
              <a:off x="4071131" y="1372449"/>
              <a:ext cx="564214" cy="350577"/>
            </a:xfrm>
            <a:custGeom>
              <a:avLst/>
              <a:gdLst>
                <a:gd name="connsiteX0" fmla="*/ 556945 w 564214"/>
                <a:gd name="connsiteY0" fmla="*/ 162547 h 350577"/>
                <a:gd name="connsiteX1" fmla="*/ 295366 w 564214"/>
                <a:gd name="connsiteY1" fmla="*/ 3812 h 350577"/>
                <a:gd name="connsiteX2" fmla="*/ 266661 w 564214"/>
                <a:gd name="connsiteY2" fmla="*/ 3812 h 350577"/>
                <a:gd name="connsiteX3" fmla="*/ 6877 w 564214"/>
                <a:gd name="connsiteY3" fmla="*/ 165794 h 350577"/>
                <a:gd name="connsiteX4" fmla="*/ 1796 w 564214"/>
                <a:gd name="connsiteY4" fmla="*/ 184497 h 350577"/>
                <a:gd name="connsiteX5" fmla="*/ 6877 w 564214"/>
                <a:gd name="connsiteY5" fmla="*/ 189604 h 350577"/>
                <a:gd name="connsiteX6" fmla="*/ 260561 w 564214"/>
                <a:gd name="connsiteY6" fmla="*/ 345454 h 350577"/>
                <a:gd name="connsiteX7" fmla="*/ 298596 w 564214"/>
                <a:gd name="connsiteY7" fmla="*/ 345454 h 350577"/>
                <a:gd name="connsiteX8" fmla="*/ 557304 w 564214"/>
                <a:gd name="connsiteY8" fmla="*/ 185275 h 350577"/>
                <a:gd name="connsiteX9" fmla="*/ 562870 w 564214"/>
                <a:gd name="connsiteY9" fmla="*/ 168318 h 350577"/>
                <a:gd name="connsiteX10" fmla="*/ 556945 w 564214"/>
                <a:gd name="connsiteY10" fmla="*/ 162547 h 35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214" h="350577">
                  <a:moveTo>
                    <a:pt x="556945" y="162547"/>
                  </a:moveTo>
                  <a:lnTo>
                    <a:pt x="295366" y="3812"/>
                  </a:lnTo>
                  <a:cubicBezTo>
                    <a:pt x="286466" y="-1271"/>
                    <a:pt x="275562" y="-1271"/>
                    <a:pt x="266661" y="3812"/>
                  </a:cubicBezTo>
                  <a:lnTo>
                    <a:pt x="6877" y="165794"/>
                  </a:lnTo>
                  <a:cubicBezTo>
                    <a:pt x="337" y="169548"/>
                    <a:pt x="-1937" y="177922"/>
                    <a:pt x="1796" y="184497"/>
                  </a:cubicBezTo>
                  <a:cubicBezTo>
                    <a:pt x="3005" y="186625"/>
                    <a:pt x="4760" y="188389"/>
                    <a:pt x="6877" y="189604"/>
                  </a:cubicBezTo>
                  <a:lnTo>
                    <a:pt x="260561" y="345454"/>
                  </a:lnTo>
                  <a:cubicBezTo>
                    <a:pt x="272329" y="352285"/>
                    <a:pt x="286828" y="352285"/>
                    <a:pt x="298596" y="345454"/>
                  </a:cubicBezTo>
                  <a:lnTo>
                    <a:pt x="557304" y="185275"/>
                  </a:lnTo>
                  <a:cubicBezTo>
                    <a:pt x="563498" y="182138"/>
                    <a:pt x="565990" y="174546"/>
                    <a:pt x="562870" y="168318"/>
                  </a:cubicBezTo>
                  <a:cubicBezTo>
                    <a:pt x="561597" y="165779"/>
                    <a:pt x="559510" y="163745"/>
                    <a:pt x="556945" y="162547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15CE4AB2-9EC7-AD42-ADFB-37FF48145EE6}"/>
                </a:ext>
              </a:extLst>
            </p:cNvPr>
            <p:cNvSpPr/>
            <p:nvPr/>
          </p:nvSpPr>
          <p:spPr>
            <a:xfrm>
              <a:off x="3921031" y="1138167"/>
              <a:ext cx="862188" cy="523087"/>
            </a:xfrm>
            <a:custGeom>
              <a:avLst/>
              <a:gdLst>
                <a:gd name="connsiteX0" fmla="*/ 845549 w 862188"/>
                <a:gd name="connsiteY0" fmla="*/ 236651 h 523087"/>
                <a:gd name="connsiteX1" fmla="*/ 473454 w 862188"/>
                <a:gd name="connsiteY1" fmla="*/ 9732 h 523087"/>
                <a:gd name="connsiteX2" fmla="*/ 393079 w 862188"/>
                <a:gd name="connsiteY2" fmla="*/ 9732 h 523087"/>
                <a:gd name="connsiteX3" fmla="*/ 16679 w 862188"/>
                <a:gd name="connsiteY3" fmla="*/ 239537 h 523087"/>
                <a:gd name="connsiteX4" fmla="*/ 1262 w 862188"/>
                <a:gd name="connsiteY4" fmla="*/ 270575 h 523087"/>
                <a:gd name="connsiteX5" fmla="*/ 16679 w 862188"/>
                <a:gd name="connsiteY5" fmla="*/ 286076 h 523087"/>
                <a:gd name="connsiteX6" fmla="*/ 388773 w 862188"/>
                <a:gd name="connsiteY6" fmla="*/ 513356 h 523087"/>
                <a:gd name="connsiteX7" fmla="*/ 469149 w 862188"/>
                <a:gd name="connsiteY7" fmla="*/ 513356 h 523087"/>
                <a:gd name="connsiteX8" fmla="*/ 845908 w 862188"/>
                <a:gd name="connsiteY8" fmla="*/ 283550 h 523087"/>
                <a:gd name="connsiteX9" fmla="*/ 860682 w 862188"/>
                <a:gd name="connsiteY9" fmla="*/ 251635 h 523087"/>
                <a:gd name="connsiteX10" fmla="*/ 845549 w 862188"/>
                <a:gd name="connsiteY10" fmla="*/ 236651 h 52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2188" h="523087">
                  <a:moveTo>
                    <a:pt x="845549" y="236651"/>
                  </a:moveTo>
                  <a:lnTo>
                    <a:pt x="473454" y="9732"/>
                  </a:lnTo>
                  <a:cubicBezTo>
                    <a:pt x="448217" y="-3244"/>
                    <a:pt x="418317" y="-3244"/>
                    <a:pt x="393079" y="9732"/>
                  </a:cubicBezTo>
                  <a:lnTo>
                    <a:pt x="16679" y="239537"/>
                  </a:lnTo>
                  <a:cubicBezTo>
                    <a:pt x="3897" y="243828"/>
                    <a:pt x="-3005" y="257724"/>
                    <a:pt x="1262" y="270575"/>
                  </a:cubicBezTo>
                  <a:cubicBezTo>
                    <a:pt x="3692" y="277892"/>
                    <a:pt x="9402" y="283633"/>
                    <a:pt x="16679" y="286076"/>
                  </a:cubicBezTo>
                  <a:lnTo>
                    <a:pt x="388773" y="513356"/>
                  </a:lnTo>
                  <a:cubicBezTo>
                    <a:pt x="414011" y="526331"/>
                    <a:pt x="443911" y="526331"/>
                    <a:pt x="469149" y="513356"/>
                  </a:cubicBezTo>
                  <a:lnTo>
                    <a:pt x="845908" y="283550"/>
                  </a:lnTo>
                  <a:cubicBezTo>
                    <a:pt x="858753" y="278839"/>
                    <a:pt x="865368" y="264550"/>
                    <a:pt x="860682" y="251635"/>
                  </a:cubicBezTo>
                  <a:cubicBezTo>
                    <a:pt x="858133" y="244608"/>
                    <a:pt x="852576" y="239106"/>
                    <a:pt x="845549" y="236651"/>
                  </a:cubicBezTo>
                  <a:close/>
                </a:path>
              </a:pathLst>
            </a:custGeom>
            <a:solidFill>
              <a:srgbClr val="F7F7F7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718D26CF-0BBB-C349-A491-DAD762379E27}"/>
                </a:ext>
              </a:extLst>
            </p:cNvPr>
            <p:cNvSpPr/>
            <p:nvPr/>
          </p:nvSpPr>
          <p:spPr>
            <a:xfrm>
              <a:off x="3919051" y="1400071"/>
              <a:ext cx="863316" cy="341993"/>
            </a:xfrm>
            <a:custGeom>
              <a:avLst/>
              <a:gdLst>
                <a:gd name="connsiteX0" fmla="*/ 847887 w 863316"/>
                <a:gd name="connsiteY0" fmla="*/ 21285 h 341993"/>
                <a:gd name="connsiteX1" fmla="*/ 472563 w 863316"/>
                <a:gd name="connsiteY1" fmla="*/ 251091 h 341993"/>
                <a:gd name="connsiteX2" fmla="*/ 392188 w 863316"/>
                <a:gd name="connsiteY2" fmla="*/ 251091 h 341993"/>
                <a:gd name="connsiteX3" fmla="*/ 19017 w 863316"/>
                <a:gd name="connsiteY3" fmla="*/ 23089 h 341993"/>
                <a:gd name="connsiteX4" fmla="*/ 2153 w 863316"/>
                <a:gd name="connsiteY4" fmla="*/ 0 h 341993"/>
                <a:gd name="connsiteX5" fmla="*/ 0 w 863316"/>
                <a:gd name="connsiteY5" fmla="*/ 0 h 341993"/>
                <a:gd name="connsiteX6" fmla="*/ 0 w 863316"/>
                <a:gd name="connsiteY6" fmla="*/ 81172 h 341993"/>
                <a:gd name="connsiteX7" fmla="*/ 2153 w 863316"/>
                <a:gd name="connsiteY7" fmla="*/ 81172 h 341993"/>
                <a:gd name="connsiteX8" fmla="*/ 19017 w 863316"/>
                <a:gd name="connsiteY8" fmla="*/ 105343 h 341993"/>
                <a:gd name="connsiteX9" fmla="*/ 391112 w 863316"/>
                <a:gd name="connsiteY9" fmla="*/ 332262 h 341993"/>
                <a:gd name="connsiteX10" fmla="*/ 471487 w 863316"/>
                <a:gd name="connsiteY10" fmla="*/ 332262 h 341993"/>
                <a:gd name="connsiteX11" fmla="*/ 847887 w 863316"/>
                <a:gd name="connsiteY11" fmla="*/ 102096 h 341993"/>
                <a:gd name="connsiteX12" fmla="*/ 863316 w 863316"/>
                <a:gd name="connsiteY12" fmla="*/ 86583 h 341993"/>
                <a:gd name="connsiteX13" fmla="*/ 863316 w 863316"/>
                <a:gd name="connsiteY13" fmla="*/ 5772 h 341993"/>
                <a:gd name="connsiteX14" fmla="*/ 847887 w 863316"/>
                <a:gd name="connsiteY14" fmla="*/ 21285 h 34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63316" h="341993">
                  <a:moveTo>
                    <a:pt x="847887" y="21285"/>
                  </a:moveTo>
                  <a:lnTo>
                    <a:pt x="472563" y="251091"/>
                  </a:lnTo>
                  <a:cubicBezTo>
                    <a:pt x="447326" y="264066"/>
                    <a:pt x="417426" y="264066"/>
                    <a:pt x="392188" y="251091"/>
                  </a:cubicBezTo>
                  <a:lnTo>
                    <a:pt x="19017" y="23089"/>
                  </a:lnTo>
                  <a:cubicBezTo>
                    <a:pt x="8612" y="16956"/>
                    <a:pt x="2871" y="13709"/>
                    <a:pt x="2153" y="0"/>
                  </a:cubicBezTo>
                  <a:lnTo>
                    <a:pt x="0" y="0"/>
                  </a:lnTo>
                  <a:lnTo>
                    <a:pt x="0" y="81172"/>
                  </a:lnTo>
                  <a:lnTo>
                    <a:pt x="2153" y="81172"/>
                  </a:lnTo>
                  <a:cubicBezTo>
                    <a:pt x="3357" y="91574"/>
                    <a:pt x="9699" y="100664"/>
                    <a:pt x="19017" y="105343"/>
                  </a:cubicBezTo>
                  <a:lnTo>
                    <a:pt x="391112" y="332262"/>
                  </a:lnTo>
                  <a:cubicBezTo>
                    <a:pt x="416349" y="345238"/>
                    <a:pt x="446249" y="345238"/>
                    <a:pt x="471487" y="332262"/>
                  </a:cubicBezTo>
                  <a:lnTo>
                    <a:pt x="847887" y="102096"/>
                  </a:lnTo>
                  <a:cubicBezTo>
                    <a:pt x="856140" y="97045"/>
                    <a:pt x="861163" y="93438"/>
                    <a:pt x="863316" y="86583"/>
                  </a:cubicBezTo>
                  <a:lnTo>
                    <a:pt x="863316" y="5772"/>
                  </a:lnTo>
                  <a:cubicBezTo>
                    <a:pt x="861163" y="12627"/>
                    <a:pt x="856140" y="16595"/>
                    <a:pt x="847887" y="21285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5A060EEB-B88D-814C-AB3C-F45E0F067496}"/>
                </a:ext>
              </a:extLst>
            </p:cNvPr>
            <p:cNvSpPr/>
            <p:nvPr/>
          </p:nvSpPr>
          <p:spPr>
            <a:xfrm>
              <a:off x="4071177" y="1223815"/>
              <a:ext cx="565276" cy="352380"/>
            </a:xfrm>
            <a:custGeom>
              <a:avLst/>
              <a:gdLst>
                <a:gd name="connsiteX0" fmla="*/ 556899 w 565276"/>
                <a:gd name="connsiteY0" fmla="*/ 163269 h 352380"/>
                <a:gd name="connsiteX1" fmla="*/ 295321 w 565276"/>
                <a:gd name="connsiteY1" fmla="*/ 3812 h 352380"/>
                <a:gd name="connsiteX2" fmla="*/ 266615 w 565276"/>
                <a:gd name="connsiteY2" fmla="*/ 3812 h 352380"/>
                <a:gd name="connsiteX3" fmla="*/ 6831 w 565276"/>
                <a:gd name="connsiteY3" fmla="*/ 166876 h 352380"/>
                <a:gd name="connsiteX4" fmla="*/ 1976 w 565276"/>
                <a:gd name="connsiteY4" fmla="*/ 186166 h 352380"/>
                <a:gd name="connsiteX5" fmla="*/ 6831 w 565276"/>
                <a:gd name="connsiteY5" fmla="*/ 191047 h 352380"/>
                <a:gd name="connsiteX6" fmla="*/ 260156 w 565276"/>
                <a:gd name="connsiteY6" fmla="*/ 347258 h 352380"/>
                <a:gd name="connsiteX7" fmla="*/ 298191 w 565276"/>
                <a:gd name="connsiteY7" fmla="*/ 347258 h 352380"/>
                <a:gd name="connsiteX8" fmla="*/ 556899 w 565276"/>
                <a:gd name="connsiteY8" fmla="*/ 187079 h 352380"/>
                <a:gd name="connsiteX9" fmla="*/ 564555 w 565276"/>
                <a:gd name="connsiteY9" fmla="*/ 170967 h 352380"/>
                <a:gd name="connsiteX10" fmla="*/ 556899 w 565276"/>
                <a:gd name="connsiteY10" fmla="*/ 163269 h 3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5276" h="352380">
                  <a:moveTo>
                    <a:pt x="556899" y="163269"/>
                  </a:moveTo>
                  <a:lnTo>
                    <a:pt x="295321" y="3812"/>
                  </a:lnTo>
                  <a:cubicBezTo>
                    <a:pt x="286420" y="-1271"/>
                    <a:pt x="275516" y="-1271"/>
                    <a:pt x="266615" y="3812"/>
                  </a:cubicBezTo>
                  <a:lnTo>
                    <a:pt x="6831" y="166876"/>
                  </a:lnTo>
                  <a:cubicBezTo>
                    <a:pt x="192" y="170855"/>
                    <a:pt x="-1982" y="179491"/>
                    <a:pt x="1976" y="186166"/>
                  </a:cubicBezTo>
                  <a:cubicBezTo>
                    <a:pt x="3166" y="188173"/>
                    <a:pt x="4834" y="189851"/>
                    <a:pt x="6831" y="191047"/>
                  </a:cubicBezTo>
                  <a:lnTo>
                    <a:pt x="260156" y="347258"/>
                  </a:lnTo>
                  <a:cubicBezTo>
                    <a:pt x="271924" y="354089"/>
                    <a:pt x="286423" y="354089"/>
                    <a:pt x="298191" y="347258"/>
                  </a:cubicBezTo>
                  <a:lnTo>
                    <a:pt x="556899" y="187079"/>
                  </a:lnTo>
                  <a:cubicBezTo>
                    <a:pt x="563439" y="184756"/>
                    <a:pt x="566866" y="177542"/>
                    <a:pt x="564555" y="170967"/>
                  </a:cubicBezTo>
                  <a:cubicBezTo>
                    <a:pt x="563291" y="167370"/>
                    <a:pt x="560477" y="164540"/>
                    <a:pt x="556899" y="163269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6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6622739" y="1809125"/>
              <a:ext cx="1477618" cy="892929"/>
              <a:chOff x="6622739" y="1809125"/>
              <a:chExt cx="1477618" cy="892929"/>
            </a:xfrm>
            <a:solidFill>
              <a:schemeClr val="accent1"/>
            </a:solidFill>
          </p:grpSpPr>
          <p:sp>
            <p:nvSpPr>
              <p:cNvPr id="307" name="Freeform 306">
                <a:extLst>
                  <a:ext uri="{FF2B5EF4-FFF2-40B4-BE49-F238E27FC236}">
                    <a16:creationId xmlns:a16="http://schemas.microsoft.com/office/drawing/2014/main" id="{4ECE8ECD-E7FC-534B-BF0E-C37F8C170E10}"/>
                  </a:ext>
                </a:extLst>
              </p:cNvPr>
              <p:cNvSpPr/>
              <p:nvPr/>
            </p:nvSpPr>
            <p:spPr>
              <a:xfrm>
                <a:off x="6622745" y="1809125"/>
                <a:ext cx="1476894" cy="892929"/>
              </a:xfrm>
              <a:custGeom>
                <a:avLst/>
                <a:gdLst>
                  <a:gd name="connsiteX0" fmla="*/ 1405131 w 1476894"/>
                  <a:gd name="connsiteY0" fmla="*/ 396168 h 892929"/>
                  <a:gd name="connsiteX1" fmla="*/ 782941 w 1476894"/>
                  <a:gd name="connsiteY1" fmla="*/ 32159 h 892929"/>
                  <a:gd name="connsiteX2" fmla="*/ 645872 w 1476894"/>
                  <a:gd name="connsiteY2" fmla="*/ 51 h 892929"/>
                  <a:gd name="connsiteX3" fmla="*/ 502345 w 1476894"/>
                  <a:gd name="connsiteY3" fmla="*/ 36127 h 892929"/>
                  <a:gd name="connsiteX4" fmla="*/ 71764 w 1476894"/>
                  <a:gd name="connsiteY4" fmla="*/ 285775 h 892929"/>
                  <a:gd name="connsiteX5" fmla="*/ 0 w 1476894"/>
                  <a:gd name="connsiteY5" fmla="*/ 394004 h 892929"/>
                  <a:gd name="connsiteX6" fmla="*/ 71764 w 1476894"/>
                  <a:gd name="connsiteY6" fmla="*/ 498625 h 892929"/>
                  <a:gd name="connsiteX7" fmla="*/ 693236 w 1476894"/>
                  <a:gd name="connsiteY7" fmla="*/ 860470 h 892929"/>
                  <a:gd name="connsiteX8" fmla="*/ 974550 w 1476894"/>
                  <a:gd name="connsiteY8" fmla="*/ 857223 h 892929"/>
                  <a:gd name="connsiteX9" fmla="*/ 1405131 w 1476894"/>
                  <a:gd name="connsiteY9" fmla="*/ 607936 h 892929"/>
                  <a:gd name="connsiteX10" fmla="*/ 1476895 w 1476894"/>
                  <a:gd name="connsiteY10" fmla="*/ 499707 h 892929"/>
                  <a:gd name="connsiteX11" fmla="*/ 1405131 w 1476894"/>
                  <a:gd name="connsiteY11" fmla="*/ 396168 h 89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76894" h="892929">
                    <a:moveTo>
                      <a:pt x="1405131" y="396168"/>
                    </a:moveTo>
                    <a:lnTo>
                      <a:pt x="782941" y="32159"/>
                    </a:lnTo>
                    <a:cubicBezTo>
                      <a:pt x="740609" y="10186"/>
                      <a:pt x="693504" y="-848"/>
                      <a:pt x="645872" y="51"/>
                    </a:cubicBezTo>
                    <a:cubicBezTo>
                      <a:pt x="595759" y="-379"/>
                      <a:pt x="546362" y="12037"/>
                      <a:pt x="502345" y="36127"/>
                    </a:cubicBezTo>
                    <a:lnTo>
                      <a:pt x="71764" y="285775"/>
                    </a:lnTo>
                    <a:cubicBezTo>
                      <a:pt x="29724" y="305672"/>
                      <a:pt x="2099" y="347335"/>
                      <a:pt x="0" y="394004"/>
                    </a:cubicBezTo>
                    <a:cubicBezTo>
                      <a:pt x="3523" y="439295"/>
                      <a:pt x="30908" y="479219"/>
                      <a:pt x="71764" y="498625"/>
                    </a:cubicBezTo>
                    <a:lnTo>
                      <a:pt x="693236" y="860470"/>
                    </a:lnTo>
                    <a:cubicBezTo>
                      <a:pt x="782086" y="904867"/>
                      <a:pt x="886737" y="903660"/>
                      <a:pt x="974550" y="857223"/>
                    </a:cubicBezTo>
                    <a:lnTo>
                      <a:pt x="1405131" y="607936"/>
                    </a:lnTo>
                    <a:cubicBezTo>
                      <a:pt x="1447062" y="587913"/>
                      <a:pt x="1474639" y="546323"/>
                      <a:pt x="1476895" y="499707"/>
                    </a:cubicBezTo>
                    <a:cubicBezTo>
                      <a:pt x="1473292" y="454709"/>
                      <a:pt x="1445871" y="415147"/>
                      <a:pt x="1405131" y="3961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 307">
                <a:extLst>
                  <a:ext uri="{FF2B5EF4-FFF2-40B4-BE49-F238E27FC236}">
                    <a16:creationId xmlns:a16="http://schemas.microsoft.com/office/drawing/2014/main" id="{7C76A50C-ED55-0746-ADE1-888001F6D024}"/>
                  </a:ext>
                </a:extLst>
              </p:cNvPr>
              <p:cNvSpPr/>
              <p:nvPr/>
            </p:nvSpPr>
            <p:spPr>
              <a:xfrm>
                <a:off x="6622739" y="1810263"/>
                <a:ext cx="1477618" cy="890401"/>
              </a:xfrm>
              <a:custGeom>
                <a:avLst/>
                <a:gdLst>
                  <a:gd name="connsiteX0" fmla="*/ 71770 w 1477618"/>
                  <a:gd name="connsiteY0" fmla="*/ 284276 h 890401"/>
                  <a:gd name="connsiteX1" fmla="*/ 43423 w 1477618"/>
                  <a:gd name="connsiteY1" fmla="*/ 304118 h 890401"/>
                  <a:gd name="connsiteX2" fmla="*/ 6 w 1477618"/>
                  <a:gd name="connsiteY2" fmla="*/ 392144 h 890401"/>
                  <a:gd name="connsiteX3" fmla="*/ 73923 w 1477618"/>
                  <a:gd name="connsiteY3" fmla="*/ 495683 h 890401"/>
                  <a:gd name="connsiteX4" fmla="*/ 693960 w 1477618"/>
                  <a:gd name="connsiteY4" fmla="*/ 858250 h 890401"/>
                  <a:gd name="connsiteX5" fmla="*/ 830670 w 1477618"/>
                  <a:gd name="connsiteY5" fmla="*/ 890357 h 890401"/>
                  <a:gd name="connsiteX6" fmla="*/ 908533 w 1477618"/>
                  <a:gd name="connsiteY6" fmla="*/ 880978 h 890401"/>
                  <a:gd name="connsiteX7" fmla="*/ 974914 w 1477618"/>
                  <a:gd name="connsiteY7" fmla="*/ 854642 h 890401"/>
                  <a:gd name="connsiteX8" fmla="*/ 1388632 w 1477618"/>
                  <a:gd name="connsiteY8" fmla="*/ 615456 h 890401"/>
                  <a:gd name="connsiteX9" fmla="*/ 1405855 w 1477618"/>
                  <a:gd name="connsiteY9" fmla="*/ 605355 h 890401"/>
                  <a:gd name="connsiteX10" fmla="*/ 1477619 w 1477618"/>
                  <a:gd name="connsiteY10" fmla="*/ 497126 h 890401"/>
                  <a:gd name="connsiteX11" fmla="*/ 1403702 w 1477618"/>
                  <a:gd name="connsiteY11" fmla="*/ 393587 h 890401"/>
                  <a:gd name="connsiteX12" fmla="*/ 782947 w 1477618"/>
                  <a:gd name="connsiteY12" fmla="*/ 32464 h 890401"/>
                  <a:gd name="connsiteX13" fmla="*/ 763571 w 1477618"/>
                  <a:gd name="connsiteY13" fmla="*/ 22723 h 890401"/>
                  <a:gd name="connsiteX14" fmla="*/ 518857 w 1477618"/>
                  <a:gd name="connsiteY14" fmla="*/ 27053 h 890401"/>
                  <a:gd name="connsiteX15" fmla="*/ 502710 w 1477618"/>
                  <a:gd name="connsiteY15" fmla="*/ 35350 h 89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77618" h="890401">
                    <a:moveTo>
                      <a:pt x="71770" y="284276"/>
                    </a:moveTo>
                    <a:cubicBezTo>
                      <a:pt x="61761" y="290041"/>
                      <a:pt x="52275" y="296681"/>
                      <a:pt x="43423" y="304118"/>
                    </a:cubicBezTo>
                    <a:cubicBezTo>
                      <a:pt x="15774" y="324784"/>
                      <a:pt x="-366" y="357507"/>
                      <a:pt x="6" y="392144"/>
                    </a:cubicBezTo>
                    <a:cubicBezTo>
                      <a:pt x="4461" y="437462"/>
                      <a:pt x="32644" y="476940"/>
                      <a:pt x="73923" y="495683"/>
                    </a:cubicBezTo>
                    <a:lnTo>
                      <a:pt x="693960" y="858250"/>
                    </a:lnTo>
                    <a:cubicBezTo>
                      <a:pt x="736184" y="880164"/>
                      <a:pt x="783159" y="891196"/>
                      <a:pt x="830670" y="890357"/>
                    </a:cubicBezTo>
                    <a:cubicBezTo>
                      <a:pt x="856907" y="890423"/>
                      <a:pt x="883054" y="887273"/>
                      <a:pt x="908533" y="880978"/>
                    </a:cubicBezTo>
                    <a:cubicBezTo>
                      <a:pt x="931714" y="875164"/>
                      <a:pt x="954032" y="866310"/>
                      <a:pt x="974914" y="854642"/>
                    </a:cubicBezTo>
                    <a:lnTo>
                      <a:pt x="1388632" y="615456"/>
                    </a:lnTo>
                    <a:lnTo>
                      <a:pt x="1405855" y="605355"/>
                    </a:lnTo>
                    <a:cubicBezTo>
                      <a:pt x="1448399" y="586052"/>
                      <a:pt x="1476259" y="544035"/>
                      <a:pt x="1477619" y="497126"/>
                    </a:cubicBezTo>
                    <a:cubicBezTo>
                      <a:pt x="1473383" y="451726"/>
                      <a:pt x="1445129" y="412149"/>
                      <a:pt x="1403702" y="393587"/>
                    </a:cubicBezTo>
                    <a:lnTo>
                      <a:pt x="782947" y="32464"/>
                    </a:lnTo>
                    <a:cubicBezTo>
                      <a:pt x="776673" y="28859"/>
                      <a:pt x="770204" y="25607"/>
                      <a:pt x="763571" y="22723"/>
                    </a:cubicBezTo>
                    <a:cubicBezTo>
                      <a:pt x="684746" y="-9011"/>
                      <a:pt x="596523" y="-7450"/>
                      <a:pt x="518857" y="27053"/>
                    </a:cubicBezTo>
                    <a:cubicBezTo>
                      <a:pt x="513332" y="29527"/>
                      <a:pt x="507942" y="32297"/>
                      <a:pt x="502710" y="35350"/>
                    </a:cubicBezTo>
                    <a:close/>
                  </a:path>
                </a:pathLst>
              </a:custGeom>
              <a:solidFill>
                <a:srgbClr val="FEFEFE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4A47359F-4A33-F94D-9159-1C478C61F921}"/>
                  </a:ext>
                </a:extLst>
              </p:cNvPr>
              <p:cNvSpPr/>
              <p:nvPr/>
            </p:nvSpPr>
            <p:spPr>
              <a:xfrm>
                <a:off x="6624852" y="1811683"/>
                <a:ext cx="1471917" cy="886853"/>
              </a:xfrm>
              <a:custGeom>
                <a:avLst/>
                <a:gdLst>
                  <a:gd name="connsiteX0" fmla="*/ 71451 w 1471917"/>
                  <a:gd name="connsiteY0" fmla="*/ 283578 h 886853"/>
                  <a:gd name="connsiteX1" fmla="*/ 42745 w 1471917"/>
                  <a:gd name="connsiteY1" fmla="*/ 303420 h 886853"/>
                  <a:gd name="connsiteX2" fmla="*/ 46 w 1471917"/>
                  <a:gd name="connsiteY2" fmla="*/ 391807 h 886853"/>
                  <a:gd name="connsiteX3" fmla="*/ 74680 w 1471917"/>
                  <a:gd name="connsiteY3" fmla="*/ 494263 h 886853"/>
                  <a:gd name="connsiteX4" fmla="*/ 692565 w 1471917"/>
                  <a:gd name="connsiteY4" fmla="*/ 855026 h 886853"/>
                  <a:gd name="connsiteX5" fmla="*/ 829274 w 1471917"/>
                  <a:gd name="connsiteY5" fmla="*/ 886773 h 886853"/>
                  <a:gd name="connsiteX6" fmla="*/ 906779 w 1471917"/>
                  <a:gd name="connsiteY6" fmla="*/ 877032 h 886853"/>
                  <a:gd name="connsiteX7" fmla="*/ 972802 w 1471917"/>
                  <a:gd name="connsiteY7" fmla="*/ 850697 h 886853"/>
                  <a:gd name="connsiteX8" fmla="*/ 1385801 w 1471917"/>
                  <a:gd name="connsiteY8" fmla="*/ 612233 h 886853"/>
                  <a:gd name="connsiteX9" fmla="*/ 1402666 w 1471917"/>
                  <a:gd name="connsiteY9" fmla="*/ 602131 h 886853"/>
                  <a:gd name="connsiteX10" fmla="*/ 1471918 w 1471917"/>
                  <a:gd name="connsiteY10" fmla="*/ 493902 h 886853"/>
                  <a:gd name="connsiteX11" fmla="*/ 1397283 w 1471917"/>
                  <a:gd name="connsiteY11" fmla="*/ 391085 h 886853"/>
                  <a:gd name="connsiteX12" fmla="*/ 780834 w 1471917"/>
                  <a:gd name="connsiteY12" fmla="*/ 32126 h 886853"/>
                  <a:gd name="connsiteX13" fmla="*/ 761458 w 1471917"/>
                  <a:gd name="connsiteY13" fmla="*/ 22746 h 886853"/>
                  <a:gd name="connsiteX14" fmla="*/ 645201 w 1471917"/>
                  <a:gd name="connsiteY14" fmla="*/ 18 h 886853"/>
                  <a:gd name="connsiteX15" fmla="*/ 517820 w 1471917"/>
                  <a:gd name="connsiteY15" fmla="*/ 26715 h 886853"/>
                  <a:gd name="connsiteX16" fmla="*/ 501674 w 1471917"/>
                  <a:gd name="connsiteY16" fmla="*/ 35373 h 886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71917" h="886853">
                    <a:moveTo>
                      <a:pt x="71451" y="283578"/>
                    </a:moveTo>
                    <a:cubicBezTo>
                      <a:pt x="61305" y="289305"/>
                      <a:pt x="51697" y="295946"/>
                      <a:pt x="42745" y="303420"/>
                    </a:cubicBezTo>
                    <a:cubicBezTo>
                      <a:pt x="14978" y="324077"/>
                      <a:pt x="-972" y="357093"/>
                      <a:pt x="46" y="391807"/>
                    </a:cubicBezTo>
                    <a:cubicBezTo>
                      <a:pt x="5352" y="436747"/>
                      <a:pt x="33666" y="475617"/>
                      <a:pt x="74680" y="494263"/>
                    </a:cubicBezTo>
                    <a:lnTo>
                      <a:pt x="692565" y="855026"/>
                    </a:lnTo>
                    <a:cubicBezTo>
                      <a:pt x="734758" y="876989"/>
                      <a:pt x="781775" y="887907"/>
                      <a:pt x="829274" y="886773"/>
                    </a:cubicBezTo>
                    <a:cubicBezTo>
                      <a:pt x="855418" y="886891"/>
                      <a:pt x="881468" y="883617"/>
                      <a:pt x="906779" y="877032"/>
                    </a:cubicBezTo>
                    <a:cubicBezTo>
                      <a:pt x="929896" y="871378"/>
                      <a:pt x="952117" y="862515"/>
                      <a:pt x="972802" y="850697"/>
                    </a:cubicBezTo>
                    <a:lnTo>
                      <a:pt x="1385801" y="612233"/>
                    </a:lnTo>
                    <a:lnTo>
                      <a:pt x="1402666" y="602131"/>
                    </a:lnTo>
                    <a:cubicBezTo>
                      <a:pt x="1444582" y="582507"/>
                      <a:pt x="1471532" y="540390"/>
                      <a:pt x="1471918" y="493902"/>
                    </a:cubicBezTo>
                    <a:cubicBezTo>
                      <a:pt x="1466731" y="448828"/>
                      <a:pt x="1438398" y="409796"/>
                      <a:pt x="1397283" y="391085"/>
                    </a:cubicBezTo>
                    <a:lnTo>
                      <a:pt x="780834" y="32126"/>
                    </a:lnTo>
                    <a:cubicBezTo>
                      <a:pt x="774627" y="28500"/>
                      <a:pt x="768149" y="25363"/>
                      <a:pt x="761458" y="22746"/>
                    </a:cubicBezTo>
                    <a:cubicBezTo>
                      <a:pt x="724635" y="7336"/>
                      <a:pt x="685084" y="-396"/>
                      <a:pt x="645201" y="18"/>
                    </a:cubicBezTo>
                    <a:cubicBezTo>
                      <a:pt x="601318" y="-467"/>
                      <a:pt x="557855" y="8642"/>
                      <a:pt x="517820" y="26715"/>
                    </a:cubicBezTo>
                    <a:cubicBezTo>
                      <a:pt x="512438" y="29240"/>
                      <a:pt x="506697" y="32487"/>
                      <a:pt x="501674" y="35373"/>
                    </a:cubicBezTo>
                    <a:close/>
                  </a:path>
                </a:pathLst>
              </a:custGeom>
              <a:solidFill>
                <a:srgbClr val="FDFDF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220F0EF7-9F2E-2D4C-9780-7CB013BBEEDD}"/>
                  </a:ext>
                </a:extLst>
              </p:cNvPr>
              <p:cNvSpPr/>
              <p:nvPr/>
            </p:nvSpPr>
            <p:spPr>
              <a:xfrm>
                <a:off x="6627222" y="1812782"/>
                <a:ext cx="1467046" cy="885733"/>
              </a:xfrm>
              <a:custGeom>
                <a:avLst/>
                <a:gdLst>
                  <a:gd name="connsiteX0" fmla="*/ 70874 w 1467046"/>
                  <a:gd name="connsiteY0" fmla="*/ 282840 h 885733"/>
                  <a:gd name="connsiteX1" fmla="*/ 41810 w 1467046"/>
                  <a:gd name="connsiteY1" fmla="*/ 303043 h 885733"/>
                  <a:gd name="connsiteX2" fmla="*/ 187 w 1467046"/>
                  <a:gd name="connsiteY2" fmla="*/ 391790 h 885733"/>
                  <a:gd name="connsiteX3" fmla="*/ 75180 w 1467046"/>
                  <a:gd name="connsiteY3" fmla="*/ 493164 h 885733"/>
                  <a:gd name="connsiteX4" fmla="*/ 691271 w 1467046"/>
                  <a:gd name="connsiteY4" fmla="*/ 853927 h 885733"/>
                  <a:gd name="connsiteX5" fmla="*/ 827263 w 1467046"/>
                  <a:gd name="connsiteY5" fmla="*/ 885674 h 885733"/>
                  <a:gd name="connsiteX6" fmla="*/ 904768 w 1467046"/>
                  <a:gd name="connsiteY6" fmla="*/ 875573 h 885733"/>
                  <a:gd name="connsiteX7" fmla="*/ 970431 w 1467046"/>
                  <a:gd name="connsiteY7" fmla="*/ 849237 h 885733"/>
                  <a:gd name="connsiteX8" fmla="*/ 1382713 w 1467046"/>
                  <a:gd name="connsiteY8" fmla="*/ 610773 h 885733"/>
                  <a:gd name="connsiteX9" fmla="*/ 1399577 w 1467046"/>
                  <a:gd name="connsiteY9" fmla="*/ 601032 h 885733"/>
                  <a:gd name="connsiteX10" fmla="*/ 1467035 w 1467046"/>
                  <a:gd name="connsiteY10" fmla="*/ 492804 h 885733"/>
                  <a:gd name="connsiteX11" fmla="*/ 1392401 w 1467046"/>
                  <a:gd name="connsiteY11" fmla="*/ 391069 h 885733"/>
                  <a:gd name="connsiteX12" fmla="*/ 778463 w 1467046"/>
                  <a:gd name="connsiteY12" fmla="*/ 32471 h 885733"/>
                  <a:gd name="connsiteX13" fmla="*/ 759087 w 1467046"/>
                  <a:gd name="connsiteY13" fmla="*/ 22730 h 885733"/>
                  <a:gd name="connsiteX14" fmla="*/ 516526 w 1467046"/>
                  <a:gd name="connsiteY14" fmla="*/ 27059 h 885733"/>
                  <a:gd name="connsiteX15" fmla="*/ 500379 w 1467046"/>
                  <a:gd name="connsiteY15" fmla="*/ 35357 h 885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67046" h="885733">
                    <a:moveTo>
                      <a:pt x="70874" y="282840"/>
                    </a:moveTo>
                    <a:cubicBezTo>
                      <a:pt x="60606" y="288688"/>
                      <a:pt x="50879" y="295450"/>
                      <a:pt x="41810" y="303043"/>
                    </a:cubicBezTo>
                    <a:cubicBezTo>
                      <a:pt x="13780" y="323544"/>
                      <a:pt x="-1913" y="357004"/>
                      <a:pt x="187" y="391790"/>
                    </a:cubicBezTo>
                    <a:cubicBezTo>
                      <a:pt x="6117" y="436326"/>
                      <a:pt x="34462" y="474642"/>
                      <a:pt x="75180" y="493164"/>
                    </a:cubicBezTo>
                    <a:lnTo>
                      <a:pt x="691271" y="853927"/>
                    </a:lnTo>
                    <a:cubicBezTo>
                      <a:pt x="733265" y="875728"/>
                      <a:pt x="780010" y="886641"/>
                      <a:pt x="827263" y="885674"/>
                    </a:cubicBezTo>
                    <a:cubicBezTo>
                      <a:pt x="853411" y="885496"/>
                      <a:pt x="879438" y="882103"/>
                      <a:pt x="904768" y="875573"/>
                    </a:cubicBezTo>
                    <a:cubicBezTo>
                      <a:pt x="927688" y="869661"/>
                      <a:pt x="949757" y="860810"/>
                      <a:pt x="970431" y="849237"/>
                    </a:cubicBezTo>
                    <a:lnTo>
                      <a:pt x="1382713" y="610773"/>
                    </a:lnTo>
                    <a:lnTo>
                      <a:pt x="1399577" y="601032"/>
                    </a:lnTo>
                    <a:cubicBezTo>
                      <a:pt x="1441286" y="581445"/>
                      <a:pt x="1467690" y="539083"/>
                      <a:pt x="1467035" y="492804"/>
                    </a:cubicBezTo>
                    <a:cubicBezTo>
                      <a:pt x="1461292" y="448212"/>
                      <a:pt x="1433078" y="409753"/>
                      <a:pt x="1392401" y="391069"/>
                    </a:cubicBezTo>
                    <a:lnTo>
                      <a:pt x="778463" y="32471"/>
                    </a:lnTo>
                    <a:lnTo>
                      <a:pt x="759087" y="22730"/>
                    </a:lnTo>
                    <a:cubicBezTo>
                      <a:pt x="681005" y="-9014"/>
                      <a:pt x="593438" y="-7451"/>
                      <a:pt x="516526" y="27059"/>
                    </a:cubicBezTo>
                    <a:lnTo>
                      <a:pt x="500379" y="35357"/>
                    </a:lnTo>
                    <a:close/>
                  </a:path>
                </a:pathLst>
              </a:custGeom>
              <a:solidFill>
                <a:srgbClr val="FCFCF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D1DE1C93-B3CE-A443-B60A-8229337486B6}"/>
                  </a:ext>
                </a:extLst>
              </p:cNvPr>
              <p:cNvSpPr/>
              <p:nvPr/>
            </p:nvSpPr>
            <p:spPr>
              <a:xfrm>
                <a:off x="6629510" y="1814211"/>
                <a:ext cx="1462345" cy="882514"/>
              </a:xfrm>
              <a:custGeom>
                <a:avLst/>
                <a:gdLst>
                  <a:gd name="connsiteX0" fmla="*/ 70381 w 1462345"/>
                  <a:gd name="connsiteY0" fmla="*/ 282132 h 882514"/>
                  <a:gd name="connsiteX1" fmla="*/ 41317 w 1462345"/>
                  <a:gd name="connsiteY1" fmla="*/ 302335 h 882514"/>
                  <a:gd name="connsiteX2" fmla="*/ 411 w 1462345"/>
                  <a:gd name="connsiteY2" fmla="*/ 391083 h 882514"/>
                  <a:gd name="connsiteX3" fmla="*/ 75763 w 1462345"/>
                  <a:gd name="connsiteY3" fmla="*/ 492096 h 882514"/>
                  <a:gd name="connsiteX4" fmla="*/ 689700 w 1462345"/>
                  <a:gd name="connsiteY4" fmla="*/ 851055 h 882514"/>
                  <a:gd name="connsiteX5" fmla="*/ 825693 w 1462345"/>
                  <a:gd name="connsiteY5" fmla="*/ 882441 h 882514"/>
                  <a:gd name="connsiteX6" fmla="*/ 902838 w 1462345"/>
                  <a:gd name="connsiteY6" fmla="*/ 872340 h 882514"/>
                  <a:gd name="connsiteX7" fmla="*/ 968502 w 1462345"/>
                  <a:gd name="connsiteY7" fmla="*/ 845644 h 882514"/>
                  <a:gd name="connsiteX8" fmla="*/ 1379708 w 1462345"/>
                  <a:gd name="connsiteY8" fmla="*/ 607901 h 882514"/>
                  <a:gd name="connsiteX9" fmla="*/ 1396572 w 1462345"/>
                  <a:gd name="connsiteY9" fmla="*/ 597800 h 882514"/>
                  <a:gd name="connsiteX10" fmla="*/ 1462236 w 1462345"/>
                  <a:gd name="connsiteY10" fmla="*/ 489571 h 882514"/>
                  <a:gd name="connsiteX11" fmla="*/ 1386166 w 1462345"/>
                  <a:gd name="connsiteY11" fmla="*/ 390722 h 882514"/>
                  <a:gd name="connsiteX12" fmla="*/ 776176 w 1462345"/>
                  <a:gd name="connsiteY12" fmla="*/ 32124 h 882514"/>
                  <a:gd name="connsiteX13" fmla="*/ 756800 w 1462345"/>
                  <a:gd name="connsiteY13" fmla="*/ 22744 h 882514"/>
                  <a:gd name="connsiteX14" fmla="*/ 641260 w 1462345"/>
                  <a:gd name="connsiteY14" fmla="*/ 16 h 882514"/>
                  <a:gd name="connsiteX15" fmla="*/ 515315 w 1462345"/>
                  <a:gd name="connsiteY15" fmla="*/ 26712 h 882514"/>
                  <a:gd name="connsiteX16" fmla="*/ 499168 w 1462345"/>
                  <a:gd name="connsiteY16" fmla="*/ 35371 h 8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62345" h="882514">
                    <a:moveTo>
                      <a:pt x="70381" y="282132"/>
                    </a:moveTo>
                    <a:cubicBezTo>
                      <a:pt x="60033" y="287854"/>
                      <a:pt x="50295" y="294623"/>
                      <a:pt x="41317" y="302335"/>
                    </a:cubicBezTo>
                    <a:cubicBezTo>
                      <a:pt x="12826" y="322391"/>
                      <a:pt x="-2786" y="356263"/>
                      <a:pt x="411" y="391083"/>
                    </a:cubicBezTo>
                    <a:cubicBezTo>
                      <a:pt x="6723" y="435482"/>
                      <a:pt x="35137" y="473572"/>
                      <a:pt x="75763" y="492096"/>
                    </a:cubicBezTo>
                    <a:lnTo>
                      <a:pt x="689700" y="851055"/>
                    </a:lnTo>
                    <a:cubicBezTo>
                      <a:pt x="731727" y="872732"/>
                      <a:pt x="778470" y="883520"/>
                      <a:pt x="825693" y="882441"/>
                    </a:cubicBezTo>
                    <a:cubicBezTo>
                      <a:pt x="851721" y="882241"/>
                      <a:pt x="877627" y="878849"/>
                      <a:pt x="902838" y="872340"/>
                    </a:cubicBezTo>
                    <a:cubicBezTo>
                      <a:pt x="925732" y="866180"/>
                      <a:pt x="947785" y="857214"/>
                      <a:pt x="968502" y="845644"/>
                    </a:cubicBezTo>
                    <a:lnTo>
                      <a:pt x="1379708" y="607901"/>
                    </a:lnTo>
                    <a:lnTo>
                      <a:pt x="1396572" y="597800"/>
                    </a:lnTo>
                    <a:cubicBezTo>
                      <a:pt x="1438301" y="578491"/>
                      <a:pt x="1464256" y="535711"/>
                      <a:pt x="1462236" y="489571"/>
                    </a:cubicBezTo>
                    <a:cubicBezTo>
                      <a:pt x="1455225" y="445769"/>
                      <a:pt x="1426577" y="408542"/>
                      <a:pt x="1386166" y="390722"/>
                    </a:cubicBezTo>
                    <a:lnTo>
                      <a:pt x="776176" y="32124"/>
                    </a:lnTo>
                    <a:cubicBezTo>
                      <a:pt x="769932" y="28567"/>
                      <a:pt x="763459" y="25433"/>
                      <a:pt x="756800" y="22744"/>
                    </a:cubicBezTo>
                    <a:cubicBezTo>
                      <a:pt x="720229" y="7333"/>
                      <a:pt x="680911" y="-402"/>
                      <a:pt x="641260" y="16"/>
                    </a:cubicBezTo>
                    <a:cubicBezTo>
                      <a:pt x="597844" y="-433"/>
                      <a:pt x="554856" y="8679"/>
                      <a:pt x="515315" y="26712"/>
                    </a:cubicBezTo>
                    <a:cubicBezTo>
                      <a:pt x="509933" y="29238"/>
                      <a:pt x="504192" y="32485"/>
                      <a:pt x="499168" y="35371"/>
                    </a:cubicBezTo>
                    <a:close/>
                  </a:path>
                </a:pathLst>
              </a:custGeom>
              <a:solidFill>
                <a:srgbClr val="FBFBF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BAEA6A28-598A-604B-B6AC-7C48997246A3}"/>
                  </a:ext>
                </a:extLst>
              </p:cNvPr>
              <p:cNvSpPr/>
              <p:nvPr/>
            </p:nvSpPr>
            <p:spPr>
              <a:xfrm>
                <a:off x="6631753" y="1815616"/>
                <a:ext cx="1458030" cy="879704"/>
              </a:xfrm>
              <a:custGeom>
                <a:avLst/>
                <a:gdLst>
                  <a:gd name="connsiteX0" fmla="*/ 69931 w 1458030"/>
                  <a:gd name="connsiteY0" fmla="*/ 281449 h 879704"/>
                  <a:gd name="connsiteX1" fmla="*/ 40508 w 1458030"/>
                  <a:gd name="connsiteY1" fmla="*/ 301291 h 879704"/>
                  <a:gd name="connsiteX2" fmla="*/ 680 w 1458030"/>
                  <a:gd name="connsiteY2" fmla="*/ 390760 h 879704"/>
                  <a:gd name="connsiteX3" fmla="*/ 76031 w 1458030"/>
                  <a:gd name="connsiteY3" fmla="*/ 490691 h 879704"/>
                  <a:gd name="connsiteX4" fmla="*/ 688175 w 1458030"/>
                  <a:gd name="connsiteY4" fmla="*/ 848568 h 879704"/>
                  <a:gd name="connsiteX5" fmla="*/ 823808 w 1458030"/>
                  <a:gd name="connsiteY5" fmla="*/ 879593 h 879704"/>
                  <a:gd name="connsiteX6" fmla="*/ 900595 w 1458030"/>
                  <a:gd name="connsiteY6" fmla="*/ 869131 h 879704"/>
                  <a:gd name="connsiteX7" fmla="*/ 966259 w 1458030"/>
                  <a:gd name="connsiteY7" fmla="*/ 842435 h 879704"/>
                  <a:gd name="connsiteX8" fmla="*/ 1376747 w 1458030"/>
                  <a:gd name="connsiteY8" fmla="*/ 605414 h 879704"/>
                  <a:gd name="connsiteX9" fmla="*/ 1393611 w 1458030"/>
                  <a:gd name="connsiteY9" fmla="*/ 595312 h 879704"/>
                  <a:gd name="connsiteX10" fmla="*/ 1457840 w 1458030"/>
                  <a:gd name="connsiteY10" fmla="*/ 487084 h 879704"/>
                  <a:gd name="connsiteX11" fmla="*/ 1383923 w 1458030"/>
                  <a:gd name="connsiteY11" fmla="*/ 389317 h 879704"/>
                  <a:gd name="connsiteX12" fmla="*/ 773932 w 1458030"/>
                  <a:gd name="connsiteY12" fmla="*/ 32162 h 879704"/>
                  <a:gd name="connsiteX13" fmla="*/ 754556 w 1458030"/>
                  <a:gd name="connsiteY13" fmla="*/ 22421 h 879704"/>
                  <a:gd name="connsiteX14" fmla="*/ 639735 w 1458030"/>
                  <a:gd name="connsiteY14" fmla="*/ 54 h 879704"/>
                  <a:gd name="connsiteX15" fmla="*/ 514148 w 1458030"/>
                  <a:gd name="connsiteY15" fmla="*/ 26750 h 879704"/>
                  <a:gd name="connsiteX16" fmla="*/ 498002 w 1458030"/>
                  <a:gd name="connsiteY16" fmla="*/ 35048 h 87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58030" h="879704">
                    <a:moveTo>
                      <a:pt x="69931" y="281449"/>
                    </a:moveTo>
                    <a:cubicBezTo>
                      <a:pt x="59690" y="287389"/>
                      <a:pt x="49860" y="294018"/>
                      <a:pt x="40508" y="301291"/>
                    </a:cubicBezTo>
                    <a:cubicBezTo>
                      <a:pt x="11815" y="321429"/>
                      <a:pt x="-3499" y="355830"/>
                      <a:pt x="680" y="390760"/>
                    </a:cubicBezTo>
                    <a:cubicBezTo>
                      <a:pt x="7641" y="434624"/>
                      <a:pt x="35905" y="472106"/>
                      <a:pt x="76031" y="490691"/>
                    </a:cubicBezTo>
                    <a:lnTo>
                      <a:pt x="688175" y="848568"/>
                    </a:lnTo>
                    <a:cubicBezTo>
                      <a:pt x="730058" y="870250"/>
                      <a:pt x="776718" y="880923"/>
                      <a:pt x="823808" y="879593"/>
                    </a:cubicBezTo>
                    <a:cubicBezTo>
                      <a:pt x="849736" y="879322"/>
                      <a:pt x="875530" y="875808"/>
                      <a:pt x="900595" y="869131"/>
                    </a:cubicBezTo>
                    <a:cubicBezTo>
                      <a:pt x="923563" y="863196"/>
                      <a:pt x="945644" y="854219"/>
                      <a:pt x="966259" y="842435"/>
                    </a:cubicBezTo>
                    <a:lnTo>
                      <a:pt x="1376747" y="605414"/>
                    </a:lnTo>
                    <a:lnTo>
                      <a:pt x="1393611" y="595312"/>
                    </a:lnTo>
                    <a:cubicBezTo>
                      <a:pt x="1435055" y="575876"/>
                      <a:pt x="1460509" y="532984"/>
                      <a:pt x="1457840" y="487084"/>
                    </a:cubicBezTo>
                    <a:cubicBezTo>
                      <a:pt x="1450402" y="444382"/>
                      <a:pt x="1422856" y="407947"/>
                      <a:pt x="1383923" y="389317"/>
                    </a:cubicBezTo>
                    <a:lnTo>
                      <a:pt x="773932" y="32162"/>
                    </a:lnTo>
                    <a:cubicBezTo>
                      <a:pt x="768191" y="28915"/>
                      <a:pt x="760656" y="25307"/>
                      <a:pt x="754556" y="22421"/>
                    </a:cubicBezTo>
                    <a:cubicBezTo>
                      <a:pt x="718151" y="7334"/>
                      <a:pt x="679110" y="-271"/>
                      <a:pt x="639735" y="54"/>
                    </a:cubicBezTo>
                    <a:cubicBezTo>
                      <a:pt x="596395" y="-794"/>
                      <a:pt x="553438" y="8338"/>
                      <a:pt x="514148" y="26750"/>
                    </a:cubicBezTo>
                    <a:cubicBezTo>
                      <a:pt x="508589" y="29154"/>
                      <a:pt x="503195" y="31926"/>
                      <a:pt x="498002" y="35048"/>
                    </a:cubicBezTo>
                    <a:close/>
                  </a:path>
                </a:pathLst>
              </a:custGeom>
              <a:solidFill>
                <a:srgbClr val="FAFAF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617F768A-A92A-5946-89DF-1BC8C6C33AAA}"/>
                  </a:ext>
                </a:extLst>
              </p:cNvPr>
              <p:cNvSpPr/>
              <p:nvPr/>
            </p:nvSpPr>
            <p:spPr>
              <a:xfrm>
                <a:off x="6633681" y="1814931"/>
                <a:ext cx="1453844" cy="878964"/>
              </a:xfrm>
              <a:custGeom>
                <a:avLst/>
                <a:gdLst>
                  <a:gd name="connsiteX0" fmla="*/ 69798 w 1453844"/>
                  <a:gd name="connsiteY0" fmla="*/ 282494 h 878964"/>
                  <a:gd name="connsiteX1" fmla="*/ 40374 w 1453844"/>
                  <a:gd name="connsiteY1" fmla="*/ 302696 h 878964"/>
                  <a:gd name="connsiteX2" fmla="*/ 905 w 1453844"/>
                  <a:gd name="connsiteY2" fmla="*/ 392526 h 878964"/>
                  <a:gd name="connsiteX3" fmla="*/ 76974 w 1453844"/>
                  <a:gd name="connsiteY3" fmla="*/ 491375 h 878964"/>
                  <a:gd name="connsiteX4" fmla="*/ 686964 w 1453844"/>
                  <a:gd name="connsiteY4" fmla="*/ 848170 h 878964"/>
                  <a:gd name="connsiteX5" fmla="*/ 822598 w 1453844"/>
                  <a:gd name="connsiteY5" fmla="*/ 878834 h 878964"/>
                  <a:gd name="connsiteX6" fmla="*/ 899026 w 1453844"/>
                  <a:gd name="connsiteY6" fmla="*/ 868372 h 878964"/>
                  <a:gd name="connsiteX7" fmla="*/ 964331 w 1453844"/>
                  <a:gd name="connsiteY7" fmla="*/ 841676 h 878964"/>
                  <a:gd name="connsiteX8" fmla="*/ 1374101 w 1453844"/>
                  <a:gd name="connsiteY8" fmla="*/ 604655 h 878964"/>
                  <a:gd name="connsiteX9" fmla="*/ 1390965 w 1453844"/>
                  <a:gd name="connsiteY9" fmla="*/ 594914 h 878964"/>
                  <a:gd name="connsiteX10" fmla="*/ 1453400 w 1453844"/>
                  <a:gd name="connsiteY10" fmla="*/ 486685 h 878964"/>
                  <a:gd name="connsiteX11" fmla="*/ 1377689 w 1453844"/>
                  <a:gd name="connsiteY11" fmla="*/ 387836 h 878964"/>
                  <a:gd name="connsiteX12" fmla="*/ 767698 w 1453844"/>
                  <a:gd name="connsiteY12" fmla="*/ 32125 h 878964"/>
                  <a:gd name="connsiteX13" fmla="*/ 748681 w 1453844"/>
                  <a:gd name="connsiteY13" fmla="*/ 22745 h 878964"/>
                  <a:gd name="connsiteX14" fmla="*/ 634218 w 1453844"/>
                  <a:gd name="connsiteY14" fmla="*/ 17 h 878964"/>
                  <a:gd name="connsiteX15" fmla="*/ 508991 w 1453844"/>
                  <a:gd name="connsiteY15" fmla="*/ 26713 h 878964"/>
                  <a:gd name="connsiteX16" fmla="*/ 493203 w 1453844"/>
                  <a:gd name="connsiteY16" fmla="*/ 35011 h 878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53844" h="878964">
                    <a:moveTo>
                      <a:pt x="69798" y="282494"/>
                    </a:moveTo>
                    <a:cubicBezTo>
                      <a:pt x="59494" y="288467"/>
                      <a:pt x="49658" y="295221"/>
                      <a:pt x="40374" y="302696"/>
                    </a:cubicBezTo>
                    <a:cubicBezTo>
                      <a:pt x="11299" y="322658"/>
                      <a:pt x="-3999" y="357473"/>
                      <a:pt x="905" y="392526"/>
                    </a:cubicBezTo>
                    <a:cubicBezTo>
                      <a:pt x="8696" y="435983"/>
                      <a:pt x="37092" y="472882"/>
                      <a:pt x="76974" y="491375"/>
                    </a:cubicBezTo>
                    <a:lnTo>
                      <a:pt x="686964" y="848170"/>
                    </a:lnTo>
                    <a:cubicBezTo>
                      <a:pt x="728880" y="869727"/>
                      <a:pt x="775538" y="880276"/>
                      <a:pt x="822598" y="878834"/>
                    </a:cubicBezTo>
                    <a:cubicBezTo>
                      <a:pt x="848408" y="878567"/>
                      <a:pt x="874084" y="875052"/>
                      <a:pt x="899026" y="868372"/>
                    </a:cubicBezTo>
                    <a:cubicBezTo>
                      <a:pt x="921802" y="862205"/>
                      <a:pt x="943736" y="853238"/>
                      <a:pt x="964331" y="841676"/>
                    </a:cubicBezTo>
                    <a:lnTo>
                      <a:pt x="1374101" y="604655"/>
                    </a:lnTo>
                    <a:lnTo>
                      <a:pt x="1390965" y="594914"/>
                    </a:lnTo>
                    <a:cubicBezTo>
                      <a:pt x="1432510" y="575812"/>
                      <a:pt x="1457538" y="532427"/>
                      <a:pt x="1453400" y="486685"/>
                    </a:cubicBezTo>
                    <a:cubicBezTo>
                      <a:pt x="1445569" y="443355"/>
                      <a:pt x="1417355" y="406519"/>
                      <a:pt x="1377689" y="387836"/>
                    </a:cubicBezTo>
                    <a:lnTo>
                      <a:pt x="767698" y="32125"/>
                    </a:lnTo>
                    <a:cubicBezTo>
                      <a:pt x="762316" y="29238"/>
                      <a:pt x="754781" y="25270"/>
                      <a:pt x="748681" y="22745"/>
                    </a:cubicBezTo>
                    <a:cubicBezTo>
                      <a:pt x="712477" y="7370"/>
                      <a:pt x="673518" y="-365"/>
                      <a:pt x="634218" y="17"/>
                    </a:cubicBezTo>
                    <a:cubicBezTo>
                      <a:pt x="591032" y="-445"/>
                      <a:pt x="548275" y="8670"/>
                      <a:pt x="508991" y="26713"/>
                    </a:cubicBezTo>
                    <a:lnTo>
                      <a:pt x="493203" y="35011"/>
                    </a:lnTo>
                    <a:close/>
                  </a:path>
                </a:pathLst>
              </a:custGeom>
              <a:solidFill>
                <a:srgbClr val="F9F9F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DEB43E7A-4824-5D47-8DEC-F613604CC30A}"/>
                  </a:ext>
                </a:extLst>
              </p:cNvPr>
              <p:cNvSpPr/>
              <p:nvPr/>
            </p:nvSpPr>
            <p:spPr>
              <a:xfrm>
                <a:off x="6635722" y="1818190"/>
                <a:ext cx="1449306" cy="874624"/>
              </a:xfrm>
              <a:custGeom>
                <a:avLst/>
                <a:gdLst>
                  <a:gd name="connsiteX0" fmla="*/ 69552 w 1449306"/>
                  <a:gd name="connsiteY0" fmla="*/ 279957 h 874624"/>
                  <a:gd name="connsiteX1" fmla="*/ 39770 w 1449306"/>
                  <a:gd name="connsiteY1" fmla="*/ 300160 h 874624"/>
                  <a:gd name="connsiteX2" fmla="*/ 1376 w 1449306"/>
                  <a:gd name="connsiteY2" fmla="*/ 390350 h 874624"/>
                  <a:gd name="connsiteX3" fmla="*/ 77804 w 1449306"/>
                  <a:gd name="connsiteY3" fmla="*/ 488478 h 874624"/>
                  <a:gd name="connsiteX4" fmla="*/ 685642 w 1449306"/>
                  <a:gd name="connsiteY4" fmla="*/ 843829 h 874624"/>
                  <a:gd name="connsiteX5" fmla="*/ 820916 w 1449306"/>
                  <a:gd name="connsiteY5" fmla="*/ 874494 h 874624"/>
                  <a:gd name="connsiteX6" fmla="*/ 897344 w 1449306"/>
                  <a:gd name="connsiteY6" fmla="*/ 863671 h 874624"/>
                  <a:gd name="connsiteX7" fmla="*/ 962290 w 1449306"/>
                  <a:gd name="connsiteY7" fmla="*/ 836614 h 874624"/>
                  <a:gd name="connsiteX8" fmla="*/ 1371343 w 1449306"/>
                  <a:gd name="connsiteY8" fmla="*/ 600314 h 874624"/>
                  <a:gd name="connsiteX9" fmla="*/ 1388208 w 1449306"/>
                  <a:gd name="connsiteY9" fmla="*/ 590213 h 874624"/>
                  <a:gd name="connsiteX10" fmla="*/ 1448848 w 1449306"/>
                  <a:gd name="connsiteY10" fmla="*/ 484149 h 874624"/>
                  <a:gd name="connsiteX11" fmla="*/ 1372779 w 1449306"/>
                  <a:gd name="connsiteY11" fmla="*/ 386382 h 874624"/>
                  <a:gd name="connsiteX12" fmla="*/ 766735 w 1449306"/>
                  <a:gd name="connsiteY12" fmla="*/ 32113 h 874624"/>
                  <a:gd name="connsiteX13" fmla="*/ 747718 w 1449306"/>
                  <a:gd name="connsiteY13" fmla="*/ 22372 h 874624"/>
                  <a:gd name="connsiteX14" fmla="*/ 509104 w 1449306"/>
                  <a:gd name="connsiteY14" fmla="*/ 26341 h 874624"/>
                  <a:gd name="connsiteX15" fmla="*/ 493316 w 1449306"/>
                  <a:gd name="connsiteY15" fmla="*/ 34999 h 874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9306" h="874624">
                    <a:moveTo>
                      <a:pt x="69552" y="279957"/>
                    </a:moveTo>
                    <a:cubicBezTo>
                      <a:pt x="59109" y="285890"/>
                      <a:pt x="49151" y="292645"/>
                      <a:pt x="39770" y="300160"/>
                    </a:cubicBezTo>
                    <a:cubicBezTo>
                      <a:pt x="10258" y="319860"/>
                      <a:pt x="-4822" y="355283"/>
                      <a:pt x="1376" y="390350"/>
                    </a:cubicBezTo>
                    <a:cubicBezTo>
                      <a:pt x="9791" y="433460"/>
                      <a:pt x="38195" y="469928"/>
                      <a:pt x="77804" y="488478"/>
                    </a:cubicBezTo>
                    <a:lnTo>
                      <a:pt x="685642" y="843829"/>
                    </a:lnTo>
                    <a:cubicBezTo>
                      <a:pt x="727429" y="865386"/>
                      <a:pt x="773971" y="875937"/>
                      <a:pt x="820916" y="874494"/>
                    </a:cubicBezTo>
                    <a:cubicBezTo>
                      <a:pt x="846742" y="874109"/>
                      <a:pt x="872418" y="870473"/>
                      <a:pt x="897344" y="863671"/>
                    </a:cubicBezTo>
                    <a:cubicBezTo>
                      <a:pt x="919993" y="857300"/>
                      <a:pt x="941798" y="848216"/>
                      <a:pt x="962290" y="836614"/>
                    </a:cubicBezTo>
                    <a:lnTo>
                      <a:pt x="1371343" y="600314"/>
                    </a:lnTo>
                    <a:lnTo>
                      <a:pt x="1388208" y="590213"/>
                    </a:lnTo>
                    <a:cubicBezTo>
                      <a:pt x="1428708" y="571322"/>
                      <a:pt x="1452994" y="528843"/>
                      <a:pt x="1448848" y="484149"/>
                    </a:cubicBezTo>
                    <a:cubicBezTo>
                      <a:pt x="1440568" y="441173"/>
                      <a:pt x="1412272" y="404807"/>
                      <a:pt x="1372779" y="386382"/>
                    </a:cubicBezTo>
                    <a:lnTo>
                      <a:pt x="766735" y="32113"/>
                    </a:lnTo>
                    <a:cubicBezTo>
                      <a:pt x="760583" y="28509"/>
                      <a:pt x="754234" y="25257"/>
                      <a:pt x="747718" y="22372"/>
                    </a:cubicBezTo>
                    <a:cubicBezTo>
                      <a:pt x="670914" y="-8778"/>
                      <a:pt x="584840" y="-7347"/>
                      <a:pt x="509104" y="26341"/>
                    </a:cubicBezTo>
                    <a:lnTo>
                      <a:pt x="493316" y="34999"/>
                    </a:lnTo>
                    <a:close/>
                  </a:path>
                </a:pathLst>
              </a:custGeom>
              <a:solidFill>
                <a:srgbClr val="F8F8F9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10880A49-9188-6F41-AD9E-F951AC26213A}"/>
                  </a:ext>
                </a:extLst>
              </p:cNvPr>
              <p:cNvSpPr/>
              <p:nvPr/>
            </p:nvSpPr>
            <p:spPr>
              <a:xfrm>
                <a:off x="6638988" y="1819260"/>
                <a:ext cx="1445211" cy="872175"/>
              </a:xfrm>
              <a:custGeom>
                <a:avLst/>
                <a:gdLst>
                  <a:gd name="connsiteX0" fmla="*/ 68079 w 1445211"/>
                  <a:gd name="connsiteY0" fmla="*/ 279248 h 872175"/>
                  <a:gd name="connsiteX1" fmla="*/ 37938 w 1445211"/>
                  <a:gd name="connsiteY1" fmla="*/ 299811 h 872175"/>
                  <a:gd name="connsiteX2" fmla="*/ 2057 w 1445211"/>
                  <a:gd name="connsiteY2" fmla="*/ 390363 h 872175"/>
                  <a:gd name="connsiteX3" fmla="*/ 78844 w 1445211"/>
                  <a:gd name="connsiteY3" fmla="*/ 487408 h 872175"/>
                  <a:gd name="connsiteX4" fmla="*/ 684528 w 1445211"/>
                  <a:gd name="connsiteY4" fmla="*/ 841677 h 872175"/>
                  <a:gd name="connsiteX5" fmla="*/ 819803 w 1445211"/>
                  <a:gd name="connsiteY5" fmla="*/ 871981 h 872175"/>
                  <a:gd name="connsiteX6" fmla="*/ 895872 w 1445211"/>
                  <a:gd name="connsiteY6" fmla="*/ 860797 h 872175"/>
                  <a:gd name="connsiteX7" fmla="*/ 960818 w 1445211"/>
                  <a:gd name="connsiteY7" fmla="*/ 833740 h 872175"/>
                  <a:gd name="connsiteX8" fmla="*/ 1368794 w 1445211"/>
                  <a:gd name="connsiteY8" fmla="*/ 598162 h 872175"/>
                  <a:gd name="connsiteX9" fmla="*/ 1385659 w 1445211"/>
                  <a:gd name="connsiteY9" fmla="*/ 588061 h 872175"/>
                  <a:gd name="connsiteX10" fmla="*/ 1444505 w 1445211"/>
                  <a:gd name="connsiteY10" fmla="*/ 482357 h 872175"/>
                  <a:gd name="connsiteX11" fmla="*/ 1368077 w 1445211"/>
                  <a:gd name="connsiteY11" fmla="*/ 385312 h 872175"/>
                  <a:gd name="connsiteX12" fmla="*/ 763110 w 1445211"/>
                  <a:gd name="connsiteY12" fmla="*/ 32126 h 872175"/>
                  <a:gd name="connsiteX13" fmla="*/ 744092 w 1445211"/>
                  <a:gd name="connsiteY13" fmla="*/ 22746 h 872175"/>
                  <a:gd name="connsiteX14" fmla="*/ 630347 w 1445211"/>
                  <a:gd name="connsiteY14" fmla="*/ 18 h 872175"/>
                  <a:gd name="connsiteX15" fmla="*/ 506555 w 1445211"/>
                  <a:gd name="connsiteY15" fmla="*/ 26714 h 872175"/>
                  <a:gd name="connsiteX16" fmla="*/ 490767 w 1445211"/>
                  <a:gd name="connsiteY16" fmla="*/ 35012 h 8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45211" h="872175">
                    <a:moveTo>
                      <a:pt x="68079" y="279248"/>
                    </a:moveTo>
                    <a:cubicBezTo>
                      <a:pt x="57568" y="285388"/>
                      <a:pt x="47496" y="292259"/>
                      <a:pt x="37938" y="299811"/>
                    </a:cubicBezTo>
                    <a:cubicBezTo>
                      <a:pt x="8610" y="319717"/>
                      <a:pt x="-5622" y="355634"/>
                      <a:pt x="2057" y="390363"/>
                    </a:cubicBezTo>
                    <a:cubicBezTo>
                      <a:pt x="2057" y="426439"/>
                      <a:pt x="37938" y="465762"/>
                      <a:pt x="78844" y="487408"/>
                    </a:cubicBezTo>
                    <a:lnTo>
                      <a:pt x="684528" y="841677"/>
                    </a:lnTo>
                    <a:cubicBezTo>
                      <a:pt x="726272" y="863322"/>
                      <a:pt x="772868" y="873761"/>
                      <a:pt x="819803" y="871981"/>
                    </a:cubicBezTo>
                    <a:cubicBezTo>
                      <a:pt x="845540" y="871656"/>
                      <a:pt x="871120" y="867895"/>
                      <a:pt x="895872" y="860797"/>
                    </a:cubicBezTo>
                    <a:cubicBezTo>
                      <a:pt x="918551" y="854515"/>
                      <a:pt x="940367" y="845427"/>
                      <a:pt x="960818" y="833740"/>
                    </a:cubicBezTo>
                    <a:lnTo>
                      <a:pt x="1368794" y="598162"/>
                    </a:lnTo>
                    <a:lnTo>
                      <a:pt x="1385659" y="588061"/>
                    </a:lnTo>
                    <a:cubicBezTo>
                      <a:pt x="1425947" y="569329"/>
                      <a:pt x="1449690" y="526679"/>
                      <a:pt x="1444505" y="482357"/>
                    </a:cubicBezTo>
                    <a:cubicBezTo>
                      <a:pt x="1435724" y="439678"/>
                      <a:pt x="1407382" y="403690"/>
                      <a:pt x="1368077" y="385312"/>
                    </a:cubicBezTo>
                    <a:lnTo>
                      <a:pt x="763110" y="32126"/>
                    </a:lnTo>
                    <a:lnTo>
                      <a:pt x="744092" y="22746"/>
                    </a:lnTo>
                    <a:cubicBezTo>
                      <a:pt x="708149" y="7339"/>
                      <a:pt x="669417" y="-400"/>
                      <a:pt x="630347" y="18"/>
                    </a:cubicBezTo>
                    <a:cubicBezTo>
                      <a:pt x="587621" y="-458"/>
                      <a:pt x="545328" y="8663"/>
                      <a:pt x="506555" y="26714"/>
                    </a:cubicBezTo>
                    <a:lnTo>
                      <a:pt x="490767" y="35012"/>
                    </a:lnTo>
                    <a:close/>
                  </a:path>
                </a:pathLst>
              </a:custGeom>
              <a:solidFill>
                <a:srgbClr val="F7F7F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D4086DE5-C779-1B49-9583-353690542D8D}"/>
                  </a:ext>
                </a:extLst>
              </p:cNvPr>
              <p:cNvSpPr/>
              <p:nvPr/>
            </p:nvSpPr>
            <p:spPr>
              <a:xfrm>
                <a:off x="6640425" y="1820707"/>
                <a:ext cx="1441462" cy="869304"/>
              </a:xfrm>
              <a:custGeom>
                <a:avLst/>
                <a:gdLst>
                  <a:gd name="connsiteX0" fmla="*/ 68437 w 1441462"/>
                  <a:gd name="connsiteY0" fmla="*/ 278522 h 869304"/>
                  <a:gd name="connsiteX1" fmla="*/ 38296 w 1441462"/>
                  <a:gd name="connsiteY1" fmla="*/ 299086 h 869304"/>
                  <a:gd name="connsiteX2" fmla="*/ 2414 w 1441462"/>
                  <a:gd name="connsiteY2" fmla="*/ 389998 h 869304"/>
                  <a:gd name="connsiteX3" fmla="*/ 79919 w 1441462"/>
                  <a:gd name="connsiteY3" fmla="*/ 485961 h 869304"/>
                  <a:gd name="connsiteX4" fmla="*/ 683451 w 1441462"/>
                  <a:gd name="connsiteY4" fmla="*/ 839147 h 869304"/>
                  <a:gd name="connsiteX5" fmla="*/ 818366 w 1441462"/>
                  <a:gd name="connsiteY5" fmla="*/ 869091 h 869304"/>
                  <a:gd name="connsiteX6" fmla="*/ 894436 w 1441462"/>
                  <a:gd name="connsiteY6" fmla="*/ 857907 h 869304"/>
                  <a:gd name="connsiteX7" fmla="*/ 959023 w 1441462"/>
                  <a:gd name="connsiteY7" fmla="*/ 830850 h 869304"/>
                  <a:gd name="connsiteX8" fmla="*/ 1366281 w 1441462"/>
                  <a:gd name="connsiteY8" fmla="*/ 595272 h 869304"/>
                  <a:gd name="connsiteX9" fmla="*/ 1383146 w 1441462"/>
                  <a:gd name="connsiteY9" fmla="*/ 585531 h 869304"/>
                  <a:gd name="connsiteX10" fmla="*/ 1440557 w 1441462"/>
                  <a:gd name="connsiteY10" fmla="*/ 479828 h 869304"/>
                  <a:gd name="connsiteX11" fmla="*/ 1363770 w 1441462"/>
                  <a:gd name="connsiteY11" fmla="*/ 383865 h 869304"/>
                  <a:gd name="connsiteX12" fmla="*/ 761314 w 1441462"/>
                  <a:gd name="connsiteY12" fmla="*/ 32121 h 869304"/>
                  <a:gd name="connsiteX13" fmla="*/ 742297 w 1441462"/>
                  <a:gd name="connsiteY13" fmla="*/ 22381 h 869304"/>
                  <a:gd name="connsiteX14" fmla="*/ 505836 w 1441462"/>
                  <a:gd name="connsiteY14" fmla="*/ 26349 h 869304"/>
                  <a:gd name="connsiteX15" fmla="*/ 490048 w 1441462"/>
                  <a:gd name="connsiteY15" fmla="*/ 34647 h 869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1462" h="869304">
                    <a:moveTo>
                      <a:pt x="68437" y="278522"/>
                    </a:moveTo>
                    <a:cubicBezTo>
                      <a:pt x="57872" y="284576"/>
                      <a:pt x="47794" y="291452"/>
                      <a:pt x="38296" y="299086"/>
                    </a:cubicBezTo>
                    <a:cubicBezTo>
                      <a:pt x="8314" y="318627"/>
                      <a:pt x="-6083" y="355105"/>
                      <a:pt x="2414" y="389998"/>
                    </a:cubicBezTo>
                    <a:cubicBezTo>
                      <a:pt x="2414" y="423910"/>
                      <a:pt x="41525" y="464676"/>
                      <a:pt x="79919" y="485961"/>
                    </a:cubicBezTo>
                    <a:lnTo>
                      <a:pt x="683451" y="839147"/>
                    </a:lnTo>
                    <a:cubicBezTo>
                      <a:pt x="725109" y="860638"/>
                      <a:pt x="771580" y="870952"/>
                      <a:pt x="818366" y="869091"/>
                    </a:cubicBezTo>
                    <a:cubicBezTo>
                      <a:pt x="844103" y="868766"/>
                      <a:pt x="869684" y="865005"/>
                      <a:pt x="894436" y="857907"/>
                    </a:cubicBezTo>
                    <a:cubicBezTo>
                      <a:pt x="916924" y="851403"/>
                      <a:pt x="938595" y="842324"/>
                      <a:pt x="959023" y="830850"/>
                    </a:cubicBezTo>
                    <a:lnTo>
                      <a:pt x="1366281" y="595272"/>
                    </a:lnTo>
                    <a:lnTo>
                      <a:pt x="1383146" y="585531"/>
                    </a:lnTo>
                    <a:cubicBezTo>
                      <a:pt x="1423199" y="566694"/>
                      <a:pt x="1446447" y="523890"/>
                      <a:pt x="1440557" y="479828"/>
                    </a:cubicBezTo>
                    <a:cubicBezTo>
                      <a:pt x="1440557" y="445916"/>
                      <a:pt x="1402163" y="405150"/>
                      <a:pt x="1363770" y="383865"/>
                    </a:cubicBezTo>
                    <a:lnTo>
                      <a:pt x="761314" y="32121"/>
                    </a:lnTo>
                    <a:cubicBezTo>
                      <a:pt x="755932" y="29235"/>
                      <a:pt x="748038" y="24906"/>
                      <a:pt x="742297" y="22381"/>
                    </a:cubicBezTo>
                    <a:cubicBezTo>
                      <a:pt x="666238" y="-8782"/>
                      <a:pt x="580818" y="-7349"/>
                      <a:pt x="505836" y="26349"/>
                    </a:cubicBezTo>
                    <a:lnTo>
                      <a:pt x="490048" y="34647"/>
                    </a:lnTo>
                    <a:close/>
                  </a:path>
                </a:pathLst>
              </a:custGeom>
              <a:solidFill>
                <a:srgbClr val="F6F6F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E3404B27-81A3-BD47-AC00-3E3E0B3BBF51}"/>
                  </a:ext>
                </a:extLst>
              </p:cNvPr>
              <p:cNvSpPr/>
              <p:nvPr/>
            </p:nvSpPr>
            <p:spPr>
              <a:xfrm>
                <a:off x="6641432" y="1823547"/>
                <a:ext cx="1437191" cy="865381"/>
              </a:xfrm>
              <a:custGeom>
                <a:avLst/>
                <a:gdLst>
                  <a:gd name="connsiteX0" fmla="*/ 69223 w 1437191"/>
                  <a:gd name="connsiteY0" fmla="*/ 276042 h 865381"/>
                  <a:gd name="connsiteX1" fmla="*/ 38724 w 1437191"/>
                  <a:gd name="connsiteY1" fmla="*/ 296606 h 865381"/>
                  <a:gd name="connsiteX2" fmla="*/ 2842 w 1437191"/>
                  <a:gd name="connsiteY2" fmla="*/ 388240 h 865381"/>
                  <a:gd name="connsiteX3" fmla="*/ 80705 w 1437191"/>
                  <a:gd name="connsiteY3" fmla="*/ 483481 h 865381"/>
                  <a:gd name="connsiteX4" fmla="*/ 682084 w 1437191"/>
                  <a:gd name="connsiteY4" fmla="*/ 835225 h 865381"/>
                  <a:gd name="connsiteX5" fmla="*/ 817000 w 1437191"/>
                  <a:gd name="connsiteY5" fmla="*/ 865168 h 865381"/>
                  <a:gd name="connsiteX6" fmla="*/ 892711 w 1437191"/>
                  <a:gd name="connsiteY6" fmla="*/ 853623 h 865381"/>
                  <a:gd name="connsiteX7" fmla="*/ 956939 w 1437191"/>
                  <a:gd name="connsiteY7" fmla="*/ 826206 h 865381"/>
                  <a:gd name="connsiteX8" fmla="*/ 1363480 w 1437191"/>
                  <a:gd name="connsiteY8" fmla="*/ 591349 h 865381"/>
                  <a:gd name="connsiteX9" fmla="*/ 1379986 w 1437191"/>
                  <a:gd name="connsiteY9" fmla="*/ 581248 h 865381"/>
                  <a:gd name="connsiteX10" fmla="*/ 1435961 w 1437191"/>
                  <a:gd name="connsiteY10" fmla="*/ 475905 h 865381"/>
                  <a:gd name="connsiteX11" fmla="*/ 1358815 w 1437191"/>
                  <a:gd name="connsiteY11" fmla="*/ 381024 h 865381"/>
                  <a:gd name="connsiteX12" fmla="*/ 759589 w 1437191"/>
                  <a:gd name="connsiteY12" fmla="*/ 30363 h 865381"/>
                  <a:gd name="connsiteX13" fmla="*/ 740931 w 1437191"/>
                  <a:gd name="connsiteY13" fmla="*/ 20983 h 865381"/>
                  <a:gd name="connsiteX14" fmla="*/ 628262 w 1437191"/>
                  <a:gd name="connsiteY14" fmla="*/ 59 h 865381"/>
                  <a:gd name="connsiteX15" fmla="*/ 505546 w 1437191"/>
                  <a:gd name="connsiteY15" fmla="*/ 26755 h 865381"/>
                  <a:gd name="connsiteX16" fmla="*/ 489758 w 1437191"/>
                  <a:gd name="connsiteY16" fmla="*/ 35053 h 865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37191" h="865381">
                    <a:moveTo>
                      <a:pt x="69223" y="276042"/>
                    </a:moveTo>
                    <a:cubicBezTo>
                      <a:pt x="58677" y="282310"/>
                      <a:pt x="48494" y="289175"/>
                      <a:pt x="38724" y="296606"/>
                    </a:cubicBezTo>
                    <a:cubicBezTo>
                      <a:pt x="7984" y="315862"/>
                      <a:pt x="-6590" y="353082"/>
                      <a:pt x="2842" y="388240"/>
                    </a:cubicBezTo>
                    <a:cubicBezTo>
                      <a:pt x="2842" y="421069"/>
                      <a:pt x="43030" y="462557"/>
                      <a:pt x="80705" y="483481"/>
                    </a:cubicBezTo>
                    <a:lnTo>
                      <a:pt x="682084" y="835225"/>
                    </a:lnTo>
                    <a:cubicBezTo>
                      <a:pt x="723743" y="856715"/>
                      <a:pt x="770214" y="867029"/>
                      <a:pt x="817000" y="865168"/>
                    </a:cubicBezTo>
                    <a:cubicBezTo>
                      <a:pt x="842618" y="864522"/>
                      <a:pt x="868054" y="860643"/>
                      <a:pt x="892711" y="853623"/>
                    </a:cubicBezTo>
                    <a:cubicBezTo>
                      <a:pt x="915122" y="847065"/>
                      <a:pt x="936681" y="837862"/>
                      <a:pt x="956939" y="826206"/>
                    </a:cubicBezTo>
                    <a:lnTo>
                      <a:pt x="1363480" y="591349"/>
                    </a:lnTo>
                    <a:lnTo>
                      <a:pt x="1379986" y="581248"/>
                    </a:lnTo>
                    <a:cubicBezTo>
                      <a:pt x="1420019" y="562717"/>
                      <a:pt x="1442896" y="519664"/>
                      <a:pt x="1435961" y="475905"/>
                    </a:cubicBezTo>
                    <a:cubicBezTo>
                      <a:pt x="1435961" y="442715"/>
                      <a:pt x="1396491" y="401588"/>
                      <a:pt x="1358815" y="381024"/>
                    </a:cubicBezTo>
                    <a:lnTo>
                      <a:pt x="759589" y="30363"/>
                    </a:lnTo>
                    <a:cubicBezTo>
                      <a:pt x="753556" y="26875"/>
                      <a:pt x="747326" y="23743"/>
                      <a:pt x="740931" y="20983"/>
                    </a:cubicBezTo>
                    <a:cubicBezTo>
                      <a:pt x="705177" y="6390"/>
                      <a:pt x="666842" y="-729"/>
                      <a:pt x="628262" y="59"/>
                    </a:cubicBezTo>
                    <a:cubicBezTo>
                      <a:pt x="585880" y="-438"/>
                      <a:pt x="543933" y="8687"/>
                      <a:pt x="505546" y="26755"/>
                    </a:cubicBezTo>
                    <a:cubicBezTo>
                      <a:pt x="500137" y="29229"/>
                      <a:pt x="494866" y="31999"/>
                      <a:pt x="489758" y="35053"/>
                    </a:cubicBezTo>
                    <a:close/>
                  </a:path>
                </a:pathLst>
              </a:custGeom>
              <a:solidFill>
                <a:srgbClr val="F5F5F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27DB8CD4-FF8E-3545-8EBC-D4B53EFD5882}"/>
                  </a:ext>
                </a:extLst>
              </p:cNvPr>
              <p:cNvSpPr/>
              <p:nvPr/>
            </p:nvSpPr>
            <p:spPr>
              <a:xfrm>
                <a:off x="6642441" y="1823238"/>
                <a:ext cx="1433021" cy="864264"/>
              </a:xfrm>
              <a:custGeom>
                <a:avLst/>
                <a:gdLst>
                  <a:gd name="connsiteX0" fmla="*/ 70008 w 1433021"/>
                  <a:gd name="connsiteY0" fmla="*/ 277074 h 864264"/>
                  <a:gd name="connsiteX1" fmla="*/ 39150 w 1433021"/>
                  <a:gd name="connsiteY1" fmla="*/ 297637 h 864264"/>
                  <a:gd name="connsiteX2" fmla="*/ 3268 w 1433021"/>
                  <a:gd name="connsiteY2" fmla="*/ 389271 h 864264"/>
                  <a:gd name="connsiteX3" fmla="*/ 81131 w 1433021"/>
                  <a:gd name="connsiteY3" fmla="*/ 483791 h 864264"/>
                  <a:gd name="connsiteX4" fmla="*/ 680716 w 1433021"/>
                  <a:gd name="connsiteY4" fmla="*/ 834452 h 864264"/>
                  <a:gd name="connsiteX5" fmla="*/ 815273 w 1433021"/>
                  <a:gd name="connsiteY5" fmla="*/ 864034 h 864264"/>
                  <a:gd name="connsiteX6" fmla="*/ 890983 w 1433021"/>
                  <a:gd name="connsiteY6" fmla="*/ 852129 h 864264"/>
                  <a:gd name="connsiteX7" fmla="*/ 954853 w 1433021"/>
                  <a:gd name="connsiteY7" fmla="*/ 824711 h 864264"/>
                  <a:gd name="connsiteX8" fmla="*/ 1360676 w 1433021"/>
                  <a:gd name="connsiteY8" fmla="*/ 590576 h 864264"/>
                  <a:gd name="connsiteX9" fmla="*/ 1377182 w 1433021"/>
                  <a:gd name="connsiteY9" fmla="*/ 580475 h 864264"/>
                  <a:gd name="connsiteX10" fmla="*/ 1431364 w 1433021"/>
                  <a:gd name="connsiteY10" fmla="*/ 475132 h 864264"/>
                  <a:gd name="connsiteX11" fmla="*/ 1353859 w 1433021"/>
                  <a:gd name="connsiteY11" fmla="*/ 380973 h 864264"/>
                  <a:gd name="connsiteX12" fmla="*/ 758221 w 1433021"/>
                  <a:gd name="connsiteY12" fmla="*/ 32116 h 864264"/>
                  <a:gd name="connsiteX13" fmla="*/ 739562 w 1433021"/>
                  <a:gd name="connsiteY13" fmla="*/ 22375 h 864264"/>
                  <a:gd name="connsiteX14" fmla="*/ 504895 w 1433021"/>
                  <a:gd name="connsiteY14" fmla="*/ 26344 h 864264"/>
                  <a:gd name="connsiteX15" fmla="*/ 489466 w 1433021"/>
                  <a:gd name="connsiteY15" fmla="*/ 34641 h 864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33021" h="864264">
                    <a:moveTo>
                      <a:pt x="70008" y="277074"/>
                    </a:moveTo>
                    <a:cubicBezTo>
                      <a:pt x="59267" y="283212"/>
                      <a:pt x="48957" y="290082"/>
                      <a:pt x="39150" y="297637"/>
                    </a:cubicBezTo>
                    <a:cubicBezTo>
                      <a:pt x="7717" y="316306"/>
                      <a:pt x="-7069" y="354068"/>
                      <a:pt x="3268" y="389271"/>
                    </a:cubicBezTo>
                    <a:cubicBezTo>
                      <a:pt x="3268" y="421740"/>
                      <a:pt x="44532" y="463588"/>
                      <a:pt x="81131" y="483791"/>
                    </a:cubicBezTo>
                    <a:lnTo>
                      <a:pt x="680716" y="834452"/>
                    </a:lnTo>
                    <a:cubicBezTo>
                      <a:pt x="722295" y="855772"/>
                      <a:pt x="768638" y="865961"/>
                      <a:pt x="815273" y="864034"/>
                    </a:cubicBezTo>
                    <a:cubicBezTo>
                      <a:pt x="840925" y="863486"/>
                      <a:pt x="866389" y="859482"/>
                      <a:pt x="890983" y="852129"/>
                    </a:cubicBezTo>
                    <a:cubicBezTo>
                      <a:pt x="913256" y="845504"/>
                      <a:pt x="934689" y="836303"/>
                      <a:pt x="954853" y="824711"/>
                    </a:cubicBezTo>
                    <a:lnTo>
                      <a:pt x="1360676" y="590576"/>
                    </a:lnTo>
                    <a:lnTo>
                      <a:pt x="1377182" y="580475"/>
                    </a:lnTo>
                    <a:cubicBezTo>
                      <a:pt x="1417150" y="562026"/>
                      <a:pt x="1439492" y="518588"/>
                      <a:pt x="1431364" y="475132"/>
                    </a:cubicBezTo>
                    <a:cubicBezTo>
                      <a:pt x="1431364" y="442664"/>
                      <a:pt x="1390458" y="402980"/>
                      <a:pt x="1353859" y="380973"/>
                    </a:cubicBezTo>
                    <a:lnTo>
                      <a:pt x="758221" y="32116"/>
                    </a:lnTo>
                    <a:lnTo>
                      <a:pt x="739562" y="22375"/>
                    </a:lnTo>
                    <a:cubicBezTo>
                      <a:pt x="664121" y="-8781"/>
                      <a:pt x="579252" y="-7346"/>
                      <a:pt x="504895" y="26344"/>
                    </a:cubicBezTo>
                    <a:lnTo>
                      <a:pt x="489466" y="34641"/>
                    </a:lnTo>
                    <a:close/>
                  </a:path>
                </a:pathLst>
              </a:custGeom>
              <a:solidFill>
                <a:srgbClr val="F4F4F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856F5FEA-C02C-274E-9222-A029F40B7619}"/>
                  </a:ext>
                </a:extLst>
              </p:cNvPr>
              <p:cNvSpPr/>
              <p:nvPr/>
            </p:nvSpPr>
            <p:spPr>
              <a:xfrm>
                <a:off x="6643727" y="1823585"/>
                <a:ext cx="1428954" cy="862502"/>
              </a:xfrm>
              <a:custGeom>
                <a:avLst/>
                <a:gdLst>
                  <a:gd name="connsiteX0" fmla="*/ 70516 w 1428954"/>
                  <a:gd name="connsiteY0" fmla="*/ 277448 h 862502"/>
                  <a:gd name="connsiteX1" fmla="*/ 39658 w 1428954"/>
                  <a:gd name="connsiteY1" fmla="*/ 298011 h 862502"/>
                  <a:gd name="connsiteX2" fmla="*/ 3776 w 1428954"/>
                  <a:gd name="connsiteY2" fmla="*/ 390006 h 862502"/>
                  <a:gd name="connsiteX3" fmla="*/ 81998 w 1428954"/>
                  <a:gd name="connsiteY3" fmla="*/ 483443 h 862502"/>
                  <a:gd name="connsiteX4" fmla="*/ 679430 w 1428954"/>
                  <a:gd name="connsiteY4" fmla="*/ 833022 h 862502"/>
                  <a:gd name="connsiteX5" fmla="*/ 813987 w 1428954"/>
                  <a:gd name="connsiteY5" fmla="*/ 862244 h 862502"/>
                  <a:gd name="connsiteX6" fmla="*/ 889339 w 1428954"/>
                  <a:gd name="connsiteY6" fmla="*/ 850339 h 862502"/>
                  <a:gd name="connsiteX7" fmla="*/ 953208 w 1428954"/>
                  <a:gd name="connsiteY7" fmla="*/ 822921 h 862502"/>
                  <a:gd name="connsiteX8" fmla="*/ 1357955 w 1428954"/>
                  <a:gd name="connsiteY8" fmla="*/ 588786 h 862502"/>
                  <a:gd name="connsiteX9" fmla="*/ 1374461 w 1428954"/>
                  <a:gd name="connsiteY9" fmla="*/ 579045 h 862502"/>
                  <a:gd name="connsiteX10" fmla="*/ 1426848 w 1428954"/>
                  <a:gd name="connsiteY10" fmla="*/ 473703 h 862502"/>
                  <a:gd name="connsiteX11" fmla="*/ 1349344 w 1428954"/>
                  <a:gd name="connsiteY11" fmla="*/ 380626 h 862502"/>
                  <a:gd name="connsiteX12" fmla="*/ 756576 w 1428954"/>
                  <a:gd name="connsiteY12" fmla="*/ 32851 h 862502"/>
                  <a:gd name="connsiteX13" fmla="*/ 737918 w 1428954"/>
                  <a:gd name="connsiteY13" fmla="*/ 23471 h 862502"/>
                  <a:gd name="connsiteX14" fmla="*/ 626325 w 1428954"/>
                  <a:gd name="connsiteY14" fmla="*/ 21 h 862502"/>
                  <a:gd name="connsiteX15" fmla="*/ 504327 w 1428954"/>
                  <a:gd name="connsiteY15" fmla="*/ 25996 h 862502"/>
                  <a:gd name="connsiteX16" fmla="*/ 488539 w 1428954"/>
                  <a:gd name="connsiteY16" fmla="*/ 34655 h 86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8954" h="862502">
                    <a:moveTo>
                      <a:pt x="70516" y="277448"/>
                    </a:moveTo>
                    <a:cubicBezTo>
                      <a:pt x="59775" y="283586"/>
                      <a:pt x="49465" y="290457"/>
                      <a:pt x="39658" y="298011"/>
                    </a:cubicBezTo>
                    <a:cubicBezTo>
                      <a:pt x="7416" y="316156"/>
                      <a:pt x="-7603" y="354662"/>
                      <a:pt x="3776" y="390006"/>
                    </a:cubicBezTo>
                    <a:cubicBezTo>
                      <a:pt x="3776" y="421753"/>
                      <a:pt x="46475" y="462158"/>
                      <a:pt x="81998" y="483443"/>
                    </a:cubicBezTo>
                    <a:lnTo>
                      <a:pt x="679430" y="833022"/>
                    </a:lnTo>
                    <a:cubicBezTo>
                      <a:pt x="721042" y="854218"/>
                      <a:pt x="767383" y="864282"/>
                      <a:pt x="813987" y="862244"/>
                    </a:cubicBezTo>
                    <a:cubicBezTo>
                      <a:pt x="839519" y="861664"/>
                      <a:pt x="864860" y="857660"/>
                      <a:pt x="889339" y="850339"/>
                    </a:cubicBezTo>
                    <a:cubicBezTo>
                      <a:pt x="911531" y="843490"/>
                      <a:pt x="932940" y="834300"/>
                      <a:pt x="953208" y="822921"/>
                    </a:cubicBezTo>
                    <a:lnTo>
                      <a:pt x="1357955" y="588786"/>
                    </a:lnTo>
                    <a:lnTo>
                      <a:pt x="1374461" y="579045"/>
                    </a:lnTo>
                    <a:cubicBezTo>
                      <a:pt x="1414306" y="560600"/>
                      <a:pt x="1436079" y="516819"/>
                      <a:pt x="1426848" y="473703"/>
                    </a:cubicBezTo>
                    <a:cubicBezTo>
                      <a:pt x="1426848" y="442316"/>
                      <a:pt x="1384867" y="401550"/>
                      <a:pt x="1349344" y="380626"/>
                    </a:cubicBezTo>
                    <a:lnTo>
                      <a:pt x="756576" y="32851"/>
                    </a:lnTo>
                    <a:lnTo>
                      <a:pt x="737918" y="23471"/>
                    </a:lnTo>
                    <a:cubicBezTo>
                      <a:pt x="702776" y="7847"/>
                      <a:pt x="664749" y="-143"/>
                      <a:pt x="626325" y="21"/>
                    </a:cubicBezTo>
                    <a:cubicBezTo>
                      <a:pt x="584249" y="-496"/>
                      <a:pt x="542583" y="8375"/>
                      <a:pt x="504327" y="25996"/>
                    </a:cubicBezTo>
                    <a:lnTo>
                      <a:pt x="488539" y="34655"/>
                    </a:lnTo>
                    <a:close/>
                  </a:path>
                </a:pathLst>
              </a:custGeom>
              <a:solidFill>
                <a:srgbClr val="F3F3F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657BEA6B-3824-E24A-B4A1-E3954B11E99B}"/>
                  </a:ext>
                </a:extLst>
              </p:cNvPr>
              <p:cNvSpPr/>
              <p:nvPr/>
            </p:nvSpPr>
            <p:spPr>
              <a:xfrm>
                <a:off x="6647442" y="1827583"/>
                <a:ext cx="1425878" cy="857415"/>
              </a:xfrm>
              <a:custGeom>
                <a:avLst/>
                <a:gdLst>
                  <a:gd name="connsiteX0" fmla="*/ 68954 w 1425878"/>
                  <a:gd name="connsiteY0" fmla="*/ 273811 h 857415"/>
                  <a:gd name="connsiteX1" fmla="*/ 37378 w 1425878"/>
                  <a:gd name="connsiteY1" fmla="*/ 294735 h 857415"/>
                  <a:gd name="connsiteX2" fmla="*/ 4726 w 1425878"/>
                  <a:gd name="connsiteY2" fmla="*/ 387090 h 857415"/>
                  <a:gd name="connsiteX3" fmla="*/ 83665 w 1425878"/>
                  <a:gd name="connsiteY3" fmla="*/ 479806 h 857415"/>
                  <a:gd name="connsiteX4" fmla="*/ 678945 w 1425878"/>
                  <a:gd name="connsiteY4" fmla="*/ 827942 h 857415"/>
                  <a:gd name="connsiteX5" fmla="*/ 813143 w 1425878"/>
                  <a:gd name="connsiteY5" fmla="*/ 857164 h 857415"/>
                  <a:gd name="connsiteX6" fmla="*/ 888135 w 1425878"/>
                  <a:gd name="connsiteY6" fmla="*/ 844898 h 857415"/>
                  <a:gd name="connsiteX7" fmla="*/ 952005 w 1425878"/>
                  <a:gd name="connsiteY7" fmla="*/ 817120 h 857415"/>
                  <a:gd name="connsiteX8" fmla="*/ 1356034 w 1425878"/>
                  <a:gd name="connsiteY8" fmla="*/ 583706 h 857415"/>
                  <a:gd name="connsiteX9" fmla="*/ 1372540 w 1425878"/>
                  <a:gd name="connsiteY9" fmla="*/ 573605 h 857415"/>
                  <a:gd name="connsiteX10" fmla="*/ 1423492 w 1425878"/>
                  <a:gd name="connsiteY10" fmla="*/ 468623 h 857415"/>
                  <a:gd name="connsiteX11" fmla="*/ 1345270 w 1425878"/>
                  <a:gd name="connsiteY11" fmla="*/ 376628 h 857415"/>
                  <a:gd name="connsiteX12" fmla="*/ 752502 w 1425878"/>
                  <a:gd name="connsiteY12" fmla="*/ 32100 h 857415"/>
                  <a:gd name="connsiteX13" fmla="*/ 733844 w 1425878"/>
                  <a:gd name="connsiteY13" fmla="*/ 22359 h 857415"/>
                  <a:gd name="connsiteX14" fmla="*/ 501330 w 1425878"/>
                  <a:gd name="connsiteY14" fmla="*/ 26328 h 857415"/>
                  <a:gd name="connsiteX15" fmla="*/ 485542 w 1425878"/>
                  <a:gd name="connsiteY15" fmla="*/ 34625 h 85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25878" h="857415">
                    <a:moveTo>
                      <a:pt x="68954" y="273811"/>
                    </a:moveTo>
                    <a:cubicBezTo>
                      <a:pt x="58054" y="280197"/>
                      <a:pt x="47513" y="287183"/>
                      <a:pt x="37378" y="294735"/>
                    </a:cubicBezTo>
                    <a:cubicBezTo>
                      <a:pt x="5726" y="313542"/>
                      <a:pt x="-8019" y="352417"/>
                      <a:pt x="4726" y="387090"/>
                    </a:cubicBezTo>
                    <a:cubicBezTo>
                      <a:pt x="4726" y="418116"/>
                      <a:pt x="48860" y="459243"/>
                      <a:pt x="83665" y="479806"/>
                    </a:cubicBezTo>
                    <a:lnTo>
                      <a:pt x="678945" y="827942"/>
                    </a:lnTo>
                    <a:cubicBezTo>
                      <a:pt x="720439" y="849108"/>
                      <a:pt x="766656" y="859172"/>
                      <a:pt x="813143" y="857164"/>
                    </a:cubicBezTo>
                    <a:cubicBezTo>
                      <a:pt x="838561" y="856339"/>
                      <a:pt x="863768" y="852217"/>
                      <a:pt x="888135" y="844898"/>
                    </a:cubicBezTo>
                    <a:cubicBezTo>
                      <a:pt x="910390" y="838064"/>
                      <a:pt x="931813" y="828746"/>
                      <a:pt x="952005" y="817120"/>
                    </a:cubicBezTo>
                    <a:lnTo>
                      <a:pt x="1356034" y="583706"/>
                    </a:lnTo>
                    <a:cubicBezTo>
                      <a:pt x="1356034" y="583706"/>
                      <a:pt x="1371463" y="574687"/>
                      <a:pt x="1372540" y="573605"/>
                    </a:cubicBezTo>
                    <a:cubicBezTo>
                      <a:pt x="1412071" y="555120"/>
                      <a:pt x="1433326" y="511327"/>
                      <a:pt x="1423492" y="468623"/>
                    </a:cubicBezTo>
                    <a:cubicBezTo>
                      <a:pt x="1423492" y="437958"/>
                      <a:pt x="1380075" y="396470"/>
                      <a:pt x="1345270" y="376628"/>
                    </a:cubicBezTo>
                    <a:lnTo>
                      <a:pt x="752502" y="32100"/>
                    </a:lnTo>
                    <a:cubicBezTo>
                      <a:pt x="746473" y="28498"/>
                      <a:pt x="740243" y="25246"/>
                      <a:pt x="733844" y="22359"/>
                    </a:cubicBezTo>
                    <a:cubicBezTo>
                      <a:pt x="659142" y="-8777"/>
                      <a:pt x="574937" y="-7340"/>
                      <a:pt x="501330" y="26328"/>
                    </a:cubicBezTo>
                    <a:cubicBezTo>
                      <a:pt x="497024" y="28132"/>
                      <a:pt x="489489" y="32461"/>
                      <a:pt x="485542" y="34625"/>
                    </a:cubicBezTo>
                    <a:close/>
                  </a:path>
                </a:pathLst>
              </a:custGeom>
              <a:solidFill>
                <a:srgbClr val="F2F2F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792070B2-73E4-DF4F-804C-D8EC35855749}"/>
                  </a:ext>
                </a:extLst>
              </p:cNvPr>
              <p:cNvSpPr/>
              <p:nvPr/>
            </p:nvSpPr>
            <p:spPr>
              <a:xfrm>
                <a:off x="6648756" y="1827908"/>
                <a:ext cx="1422013" cy="854605"/>
              </a:xfrm>
              <a:custGeom>
                <a:avLst/>
                <a:gdLst>
                  <a:gd name="connsiteX0" fmla="*/ 69435 w 1422013"/>
                  <a:gd name="connsiteY0" fmla="*/ 274207 h 854605"/>
                  <a:gd name="connsiteX1" fmla="*/ 37859 w 1422013"/>
                  <a:gd name="connsiteY1" fmla="*/ 294770 h 854605"/>
                  <a:gd name="connsiteX2" fmla="*/ 5206 w 1422013"/>
                  <a:gd name="connsiteY2" fmla="*/ 387847 h 854605"/>
                  <a:gd name="connsiteX3" fmla="*/ 84505 w 1422013"/>
                  <a:gd name="connsiteY3" fmla="*/ 479481 h 854605"/>
                  <a:gd name="connsiteX4" fmla="*/ 677990 w 1422013"/>
                  <a:gd name="connsiteY4" fmla="*/ 825452 h 854605"/>
                  <a:gd name="connsiteX5" fmla="*/ 811829 w 1422013"/>
                  <a:gd name="connsiteY5" fmla="*/ 854313 h 854605"/>
                  <a:gd name="connsiteX6" fmla="*/ 886464 w 1422013"/>
                  <a:gd name="connsiteY6" fmla="*/ 841687 h 854605"/>
                  <a:gd name="connsiteX7" fmla="*/ 949974 w 1422013"/>
                  <a:gd name="connsiteY7" fmla="*/ 814269 h 854605"/>
                  <a:gd name="connsiteX8" fmla="*/ 1353286 w 1422013"/>
                  <a:gd name="connsiteY8" fmla="*/ 581216 h 854605"/>
                  <a:gd name="connsiteX9" fmla="*/ 1369791 w 1422013"/>
                  <a:gd name="connsiteY9" fmla="*/ 571115 h 854605"/>
                  <a:gd name="connsiteX10" fmla="*/ 1418950 w 1422013"/>
                  <a:gd name="connsiteY10" fmla="*/ 466133 h 854605"/>
                  <a:gd name="connsiteX11" fmla="*/ 1340368 w 1422013"/>
                  <a:gd name="connsiteY11" fmla="*/ 375221 h 854605"/>
                  <a:gd name="connsiteX12" fmla="*/ 750471 w 1422013"/>
                  <a:gd name="connsiteY12" fmla="*/ 31775 h 854605"/>
                  <a:gd name="connsiteX13" fmla="*/ 732172 w 1422013"/>
                  <a:gd name="connsiteY13" fmla="*/ 22395 h 854605"/>
                  <a:gd name="connsiteX14" fmla="*/ 621297 w 1422013"/>
                  <a:gd name="connsiteY14" fmla="*/ 27 h 854605"/>
                  <a:gd name="connsiteX15" fmla="*/ 500734 w 1422013"/>
                  <a:gd name="connsiteY15" fmla="*/ 26002 h 854605"/>
                  <a:gd name="connsiteX16" fmla="*/ 484946 w 1422013"/>
                  <a:gd name="connsiteY16" fmla="*/ 34300 h 854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2013" h="854605">
                    <a:moveTo>
                      <a:pt x="69435" y="274207"/>
                    </a:moveTo>
                    <a:cubicBezTo>
                      <a:pt x="58491" y="280389"/>
                      <a:pt x="47945" y="287257"/>
                      <a:pt x="37859" y="294770"/>
                    </a:cubicBezTo>
                    <a:cubicBezTo>
                      <a:pt x="5484" y="313329"/>
                      <a:pt x="-8424" y="352974"/>
                      <a:pt x="5206" y="387847"/>
                    </a:cubicBezTo>
                    <a:cubicBezTo>
                      <a:pt x="5206" y="417791"/>
                      <a:pt x="50417" y="460000"/>
                      <a:pt x="84505" y="479481"/>
                    </a:cubicBezTo>
                    <a:lnTo>
                      <a:pt x="677990" y="825452"/>
                    </a:lnTo>
                    <a:cubicBezTo>
                      <a:pt x="719372" y="846541"/>
                      <a:pt x="765485" y="856485"/>
                      <a:pt x="811829" y="854313"/>
                    </a:cubicBezTo>
                    <a:cubicBezTo>
                      <a:pt x="837164" y="853548"/>
                      <a:pt x="862275" y="849300"/>
                      <a:pt x="886464" y="841687"/>
                    </a:cubicBezTo>
                    <a:cubicBezTo>
                      <a:pt x="908566" y="834906"/>
                      <a:pt x="929863" y="825712"/>
                      <a:pt x="949974" y="814269"/>
                    </a:cubicBezTo>
                    <a:lnTo>
                      <a:pt x="1353286" y="581216"/>
                    </a:lnTo>
                    <a:lnTo>
                      <a:pt x="1369791" y="571115"/>
                    </a:lnTo>
                    <a:cubicBezTo>
                      <a:pt x="1409474" y="552882"/>
                      <a:pt x="1430256" y="508500"/>
                      <a:pt x="1418950" y="466133"/>
                    </a:cubicBezTo>
                    <a:cubicBezTo>
                      <a:pt x="1418949" y="436189"/>
                      <a:pt x="1374456" y="393980"/>
                      <a:pt x="1340368" y="375221"/>
                    </a:cubicBezTo>
                    <a:lnTo>
                      <a:pt x="750471" y="31775"/>
                    </a:lnTo>
                    <a:lnTo>
                      <a:pt x="732172" y="22395"/>
                    </a:lnTo>
                    <a:cubicBezTo>
                      <a:pt x="697213" y="7107"/>
                      <a:pt x="659416" y="-518"/>
                      <a:pt x="621297" y="27"/>
                    </a:cubicBezTo>
                    <a:cubicBezTo>
                      <a:pt x="579681" y="-506"/>
                      <a:pt x="538478" y="8371"/>
                      <a:pt x="500734" y="26002"/>
                    </a:cubicBezTo>
                    <a:lnTo>
                      <a:pt x="484946" y="34300"/>
                    </a:lnTo>
                    <a:close/>
                  </a:path>
                </a:pathLst>
              </a:custGeom>
              <a:solidFill>
                <a:srgbClr val="F1F2F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4EDAB0D5-49E7-C34F-955C-A467249AA776}"/>
                  </a:ext>
                </a:extLst>
              </p:cNvPr>
              <p:cNvSpPr/>
              <p:nvPr/>
            </p:nvSpPr>
            <p:spPr>
              <a:xfrm>
                <a:off x="6650062" y="1827548"/>
                <a:ext cx="1419843" cy="854472"/>
              </a:xfrm>
              <a:custGeom>
                <a:avLst/>
                <a:gdLst>
                  <a:gd name="connsiteX0" fmla="*/ 69923 w 1419843"/>
                  <a:gd name="connsiteY0" fmla="*/ 274928 h 854472"/>
                  <a:gd name="connsiteX1" fmla="*/ 37988 w 1419843"/>
                  <a:gd name="connsiteY1" fmla="*/ 295852 h 854472"/>
                  <a:gd name="connsiteX2" fmla="*/ 6412 w 1419843"/>
                  <a:gd name="connsiteY2" fmla="*/ 389290 h 854472"/>
                  <a:gd name="connsiteX3" fmla="*/ 86069 w 1419843"/>
                  <a:gd name="connsiteY3" fmla="*/ 479841 h 854472"/>
                  <a:gd name="connsiteX4" fmla="*/ 677402 w 1419843"/>
                  <a:gd name="connsiteY4" fmla="*/ 825812 h 854472"/>
                  <a:gd name="connsiteX5" fmla="*/ 885516 w 1419843"/>
                  <a:gd name="connsiteY5" fmla="*/ 841686 h 854472"/>
                  <a:gd name="connsiteX6" fmla="*/ 948668 w 1419843"/>
                  <a:gd name="connsiteY6" fmla="*/ 813907 h 854472"/>
                  <a:gd name="connsiteX7" fmla="*/ 1351262 w 1419843"/>
                  <a:gd name="connsiteY7" fmla="*/ 581215 h 854472"/>
                  <a:gd name="connsiteX8" fmla="*/ 1367767 w 1419843"/>
                  <a:gd name="connsiteY8" fmla="*/ 571475 h 854472"/>
                  <a:gd name="connsiteX9" fmla="*/ 1415131 w 1419843"/>
                  <a:gd name="connsiteY9" fmla="*/ 466854 h 854472"/>
                  <a:gd name="connsiteX10" fmla="*/ 1336192 w 1419843"/>
                  <a:gd name="connsiteY10" fmla="*/ 376302 h 854472"/>
                  <a:gd name="connsiteX11" fmla="*/ 748806 w 1419843"/>
                  <a:gd name="connsiteY11" fmla="*/ 32135 h 854472"/>
                  <a:gd name="connsiteX12" fmla="*/ 730507 w 1419843"/>
                  <a:gd name="connsiteY12" fmla="*/ 22394 h 854472"/>
                  <a:gd name="connsiteX13" fmla="*/ 620350 w 1419843"/>
                  <a:gd name="connsiteY13" fmla="*/ 27 h 854472"/>
                  <a:gd name="connsiteX14" fmla="*/ 499787 w 1419843"/>
                  <a:gd name="connsiteY14" fmla="*/ 26362 h 854472"/>
                  <a:gd name="connsiteX15" fmla="*/ 484358 w 1419843"/>
                  <a:gd name="connsiteY15" fmla="*/ 34660 h 854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19843" h="854472">
                    <a:moveTo>
                      <a:pt x="69923" y="274928"/>
                    </a:moveTo>
                    <a:cubicBezTo>
                      <a:pt x="58908" y="281314"/>
                      <a:pt x="48247" y="288299"/>
                      <a:pt x="37988" y="295852"/>
                    </a:cubicBezTo>
                    <a:cubicBezTo>
                      <a:pt x="4612" y="313761"/>
                      <a:pt x="-9204" y="354644"/>
                      <a:pt x="6412" y="389290"/>
                    </a:cubicBezTo>
                    <a:cubicBezTo>
                      <a:pt x="6412" y="418511"/>
                      <a:pt x="52700" y="461442"/>
                      <a:pt x="86069" y="479841"/>
                    </a:cubicBezTo>
                    <a:lnTo>
                      <a:pt x="677402" y="825812"/>
                    </a:lnTo>
                    <a:cubicBezTo>
                      <a:pt x="742260" y="857451"/>
                      <a:pt x="816653" y="863126"/>
                      <a:pt x="885516" y="841686"/>
                    </a:cubicBezTo>
                    <a:cubicBezTo>
                      <a:pt x="907516" y="834782"/>
                      <a:pt x="928694" y="825466"/>
                      <a:pt x="948668" y="813907"/>
                    </a:cubicBezTo>
                    <a:lnTo>
                      <a:pt x="1351262" y="581215"/>
                    </a:lnTo>
                    <a:lnTo>
                      <a:pt x="1367767" y="571475"/>
                    </a:lnTo>
                    <a:cubicBezTo>
                      <a:pt x="1411543" y="543335"/>
                      <a:pt x="1429125" y="503651"/>
                      <a:pt x="1415131" y="466854"/>
                    </a:cubicBezTo>
                    <a:cubicBezTo>
                      <a:pt x="1415131" y="437271"/>
                      <a:pt x="1369562" y="394701"/>
                      <a:pt x="1336192" y="376302"/>
                    </a:cubicBezTo>
                    <a:lnTo>
                      <a:pt x="748806" y="32135"/>
                    </a:lnTo>
                    <a:lnTo>
                      <a:pt x="730507" y="22394"/>
                    </a:lnTo>
                    <a:cubicBezTo>
                      <a:pt x="695672" y="7517"/>
                      <a:pt x="658196" y="-92"/>
                      <a:pt x="620350" y="27"/>
                    </a:cubicBezTo>
                    <a:cubicBezTo>
                      <a:pt x="578690" y="-557"/>
                      <a:pt x="537450" y="8451"/>
                      <a:pt x="499787" y="26362"/>
                    </a:cubicBezTo>
                    <a:lnTo>
                      <a:pt x="484358" y="34660"/>
                    </a:lnTo>
                    <a:close/>
                  </a:path>
                </a:pathLst>
              </a:custGeom>
              <a:solidFill>
                <a:srgbClr val="F0F1F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55BFF524-129B-E440-A535-6978FAE3B779}"/>
                  </a:ext>
                </a:extLst>
              </p:cNvPr>
              <p:cNvSpPr/>
              <p:nvPr/>
            </p:nvSpPr>
            <p:spPr>
              <a:xfrm>
                <a:off x="6651941" y="1829717"/>
                <a:ext cx="1415511" cy="851963"/>
              </a:xfrm>
              <a:custGeom>
                <a:avLst/>
                <a:gdLst>
                  <a:gd name="connsiteX0" fmla="*/ 69838 w 1415511"/>
                  <a:gd name="connsiteY0" fmla="*/ 273480 h 851963"/>
                  <a:gd name="connsiteX1" fmla="*/ 37544 w 1415511"/>
                  <a:gd name="connsiteY1" fmla="*/ 294404 h 851963"/>
                  <a:gd name="connsiteX2" fmla="*/ 6686 w 1415511"/>
                  <a:gd name="connsiteY2" fmla="*/ 388203 h 851963"/>
                  <a:gd name="connsiteX3" fmla="*/ 87061 w 1415511"/>
                  <a:gd name="connsiteY3" fmla="*/ 478032 h 851963"/>
                  <a:gd name="connsiteX4" fmla="*/ 676240 w 1415511"/>
                  <a:gd name="connsiteY4" fmla="*/ 823643 h 851963"/>
                  <a:gd name="connsiteX5" fmla="*/ 883996 w 1415511"/>
                  <a:gd name="connsiteY5" fmla="*/ 839156 h 851963"/>
                  <a:gd name="connsiteX6" fmla="*/ 947148 w 1415511"/>
                  <a:gd name="connsiteY6" fmla="*/ 811016 h 851963"/>
                  <a:gd name="connsiteX7" fmla="*/ 1348665 w 1415511"/>
                  <a:gd name="connsiteY7" fmla="*/ 579046 h 851963"/>
                  <a:gd name="connsiteX8" fmla="*/ 1365171 w 1415511"/>
                  <a:gd name="connsiteY8" fmla="*/ 568945 h 851963"/>
                  <a:gd name="connsiteX9" fmla="*/ 1411099 w 1415511"/>
                  <a:gd name="connsiteY9" fmla="*/ 462880 h 851963"/>
                  <a:gd name="connsiteX10" fmla="*/ 1331801 w 1415511"/>
                  <a:gd name="connsiteY10" fmla="*/ 373411 h 851963"/>
                  <a:gd name="connsiteX11" fmla="*/ 746569 w 1415511"/>
                  <a:gd name="connsiteY11" fmla="*/ 31769 h 851963"/>
                  <a:gd name="connsiteX12" fmla="*/ 727910 w 1415511"/>
                  <a:gd name="connsiteY12" fmla="*/ 22389 h 851963"/>
                  <a:gd name="connsiteX13" fmla="*/ 620265 w 1415511"/>
                  <a:gd name="connsiteY13" fmla="*/ 22 h 851963"/>
                  <a:gd name="connsiteX14" fmla="*/ 500419 w 1415511"/>
                  <a:gd name="connsiteY14" fmla="*/ 25997 h 851963"/>
                  <a:gd name="connsiteX15" fmla="*/ 484990 w 1415511"/>
                  <a:gd name="connsiteY15" fmla="*/ 34294 h 851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15511" h="851963">
                    <a:moveTo>
                      <a:pt x="69838" y="273480"/>
                    </a:moveTo>
                    <a:cubicBezTo>
                      <a:pt x="58679" y="279820"/>
                      <a:pt x="47897" y="286806"/>
                      <a:pt x="37544" y="294404"/>
                    </a:cubicBezTo>
                    <a:cubicBezTo>
                      <a:pt x="4242" y="312577"/>
                      <a:pt x="-9270" y="353649"/>
                      <a:pt x="6686" y="388203"/>
                    </a:cubicBezTo>
                    <a:cubicBezTo>
                      <a:pt x="6686" y="416703"/>
                      <a:pt x="54767" y="460355"/>
                      <a:pt x="87061" y="478032"/>
                    </a:cubicBezTo>
                    <a:lnTo>
                      <a:pt x="676240" y="823643"/>
                    </a:lnTo>
                    <a:cubicBezTo>
                      <a:pt x="741061" y="854998"/>
                      <a:pt x="815279" y="860540"/>
                      <a:pt x="883996" y="839156"/>
                    </a:cubicBezTo>
                    <a:cubicBezTo>
                      <a:pt x="905898" y="831840"/>
                      <a:pt x="927046" y="822416"/>
                      <a:pt x="947148" y="811016"/>
                    </a:cubicBezTo>
                    <a:lnTo>
                      <a:pt x="1348665" y="579046"/>
                    </a:lnTo>
                    <a:lnTo>
                      <a:pt x="1365171" y="568945"/>
                    </a:lnTo>
                    <a:cubicBezTo>
                      <a:pt x="1405171" y="550568"/>
                      <a:pt x="1424973" y="504840"/>
                      <a:pt x="1411099" y="462880"/>
                    </a:cubicBezTo>
                    <a:cubicBezTo>
                      <a:pt x="1411099" y="434380"/>
                      <a:pt x="1364094" y="390728"/>
                      <a:pt x="1331801" y="373411"/>
                    </a:cubicBezTo>
                    <a:lnTo>
                      <a:pt x="746569" y="31769"/>
                    </a:lnTo>
                    <a:cubicBezTo>
                      <a:pt x="742263" y="29604"/>
                      <a:pt x="732933" y="24193"/>
                      <a:pt x="727910" y="22389"/>
                    </a:cubicBezTo>
                    <a:cubicBezTo>
                      <a:pt x="693957" y="7517"/>
                      <a:pt x="657300" y="-100"/>
                      <a:pt x="620265" y="22"/>
                    </a:cubicBezTo>
                    <a:cubicBezTo>
                      <a:pt x="578881" y="-502"/>
                      <a:pt x="537913" y="8377"/>
                      <a:pt x="500419" y="25997"/>
                    </a:cubicBezTo>
                    <a:lnTo>
                      <a:pt x="484990" y="34294"/>
                    </a:lnTo>
                    <a:close/>
                  </a:path>
                </a:pathLst>
              </a:custGeom>
              <a:solidFill>
                <a:srgbClr val="EFF0F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4C28B524-8FCA-554B-9B54-768B359F2A13}"/>
                  </a:ext>
                </a:extLst>
              </p:cNvPr>
              <p:cNvSpPr/>
              <p:nvPr/>
            </p:nvSpPr>
            <p:spPr>
              <a:xfrm>
                <a:off x="6653695" y="1831123"/>
                <a:ext cx="1412552" cy="850060"/>
              </a:xfrm>
              <a:custGeom>
                <a:avLst/>
                <a:gdLst>
                  <a:gd name="connsiteX0" fmla="*/ 70237 w 1412552"/>
                  <a:gd name="connsiteY0" fmla="*/ 272435 h 850060"/>
                  <a:gd name="connsiteX1" fmla="*/ 37943 w 1412552"/>
                  <a:gd name="connsiteY1" fmla="*/ 293720 h 850060"/>
                  <a:gd name="connsiteX2" fmla="*/ 7444 w 1412552"/>
                  <a:gd name="connsiteY2" fmla="*/ 389323 h 850060"/>
                  <a:gd name="connsiteX3" fmla="*/ 88178 w 1412552"/>
                  <a:gd name="connsiteY3" fmla="*/ 478070 h 850060"/>
                  <a:gd name="connsiteX4" fmla="*/ 675204 w 1412552"/>
                  <a:gd name="connsiteY4" fmla="*/ 821516 h 850060"/>
                  <a:gd name="connsiteX5" fmla="*/ 808326 w 1412552"/>
                  <a:gd name="connsiteY5" fmla="*/ 849656 h 850060"/>
                  <a:gd name="connsiteX6" fmla="*/ 882601 w 1412552"/>
                  <a:gd name="connsiteY6" fmla="*/ 836307 h 850060"/>
                  <a:gd name="connsiteX7" fmla="*/ 945394 w 1412552"/>
                  <a:gd name="connsiteY7" fmla="*/ 808529 h 850060"/>
                  <a:gd name="connsiteX8" fmla="*/ 1346194 w 1412552"/>
                  <a:gd name="connsiteY8" fmla="*/ 576919 h 850060"/>
                  <a:gd name="connsiteX9" fmla="*/ 1362699 w 1412552"/>
                  <a:gd name="connsiteY9" fmla="*/ 566818 h 850060"/>
                  <a:gd name="connsiteX10" fmla="*/ 1406834 w 1412552"/>
                  <a:gd name="connsiteY10" fmla="*/ 462557 h 850060"/>
                  <a:gd name="connsiteX11" fmla="*/ 1327176 w 1412552"/>
                  <a:gd name="connsiteY11" fmla="*/ 374170 h 850060"/>
                  <a:gd name="connsiteX12" fmla="*/ 744456 w 1412552"/>
                  <a:gd name="connsiteY12" fmla="*/ 31807 h 850060"/>
                  <a:gd name="connsiteX13" fmla="*/ 725797 w 1412552"/>
                  <a:gd name="connsiteY13" fmla="*/ 22066 h 850060"/>
                  <a:gd name="connsiteX14" fmla="*/ 618152 w 1412552"/>
                  <a:gd name="connsiteY14" fmla="*/ 60 h 850060"/>
                  <a:gd name="connsiteX15" fmla="*/ 499024 w 1412552"/>
                  <a:gd name="connsiteY15" fmla="*/ 26034 h 850060"/>
                  <a:gd name="connsiteX16" fmla="*/ 483595 w 1412552"/>
                  <a:gd name="connsiteY16" fmla="*/ 34332 h 85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12552" h="850060">
                    <a:moveTo>
                      <a:pt x="70237" y="272435"/>
                    </a:moveTo>
                    <a:cubicBezTo>
                      <a:pt x="59100" y="278943"/>
                      <a:pt x="48320" y="286048"/>
                      <a:pt x="37943" y="293720"/>
                    </a:cubicBezTo>
                    <a:cubicBezTo>
                      <a:pt x="3776" y="312086"/>
                      <a:pt x="-9724" y="354402"/>
                      <a:pt x="7444" y="389323"/>
                    </a:cubicBezTo>
                    <a:cubicBezTo>
                      <a:pt x="7444" y="417101"/>
                      <a:pt x="56602" y="461475"/>
                      <a:pt x="88178" y="478070"/>
                    </a:cubicBezTo>
                    <a:lnTo>
                      <a:pt x="675204" y="821516"/>
                    </a:lnTo>
                    <a:cubicBezTo>
                      <a:pt x="716339" y="842519"/>
                      <a:pt x="762261" y="852226"/>
                      <a:pt x="808326" y="849656"/>
                    </a:cubicBezTo>
                    <a:cubicBezTo>
                      <a:pt x="833576" y="848656"/>
                      <a:pt x="858569" y="844164"/>
                      <a:pt x="882601" y="836307"/>
                    </a:cubicBezTo>
                    <a:cubicBezTo>
                      <a:pt x="904403" y="829181"/>
                      <a:pt x="925439" y="819875"/>
                      <a:pt x="945394" y="808529"/>
                    </a:cubicBezTo>
                    <a:lnTo>
                      <a:pt x="1346194" y="576919"/>
                    </a:lnTo>
                    <a:lnTo>
                      <a:pt x="1362699" y="566818"/>
                    </a:lnTo>
                    <a:cubicBezTo>
                      <a:pt x="1406116" y="538678"/>
                      <a:pt x="1422263" y="498994"/>
                      <a:pt x="1406834" y="462557"/>
                    </a:cubicBezTo>
                    <a:cubicBezTo>
                      <a:pt x="1406834" y="434779"/>
                      <a:pt x="1358753" y="390405"/>
                      <a:pt x="1327176" y="374170"/>
                    </a:cubicBezTo>
                    <a:lnTo>
                      <a:pt x="744456" y="31807"/>
                    </a:lnTo>
                    <a:lnTo>
                      <a:pt x="725797" y="22066"/>
                    </a:lnTo>
                    <a:cubicBezTo>
                      <a:pt x="691833" y="7267"/>
                      <a:pt x="655167" y="-229"/>
                      <a:pt x="618152" y="60"/>
                    </a:cubicBezTo>
                    <a:cubicBezTo>
                      <a:pt x="576964" y="-822"/>
                      <a:pt x="536149" y="8078"/>
                      <a:pt x="499024" y="26034"/>
                    </a:cubicBezTo>
                    <a:cubicBezTo>
                      <a:pt x="493698" y="28441"/>
                      <a:pt x="488543" y="31214"/>
                      <a:pt x="483595" y="34332"/>
                    </a:cubicBezTo>
                    <a:close/>
                  </a:path>
                </a:pathLst>
              </a:custGeom>
              <a:solidFill>
                <a:srgbClr val="EEEFF0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F23B4ADE-DEB6-FA49-A756-D110EABFCFEA}"/>
                  </a:ext>
                </a:extLst>
              </p:cNvPr>
              <p:cNvSpPr/>
              <p:nvPr/>
            </p:nvSpPr>
            <p:spPr>
              <a:xfrm>
                <a:off x="6655719" y="1832245"/>
                <a:ext cx="1408705" cy="846491"/>
              </a:xfrm>
              <a:custGeom>
                <a:avLst/>
                <a:gdLst>
                  <a:gd name="connsiteX0" fmla="*/ 68213 w 1408705"/>
                  <a:gd name="connsiteY0" fmla="*/ 272035 h 846491"/>
                  <a:gd name="connsiteX1" fmla="*/ 35560 w 1408705"/>
                  <a:gd name="connsiteY1" fmla="*/ 292959 h 846491"/>
                  <a:gd name="connsiteX2" fmla="*/ 7931 w 1408705"/>
                  <a:gd name="connsiteY2" fmla="*/ 388200 h 846491"/>
                  <a:gd name="connsiteX3" fmla="*/ 88666 w 1408705"/>
                  <a:gd name="connsiteY3" fmla="*/ 475865 h 846491"/>
                  <a:gd name="connsiteX4" fmla="*/ 673898 w 1408705"/>
                  <a:gd name="connsiteY4" fmla="*/ 818229 h 846491"/>
                  <a:gd name="connsiteX5" fmla="*/ 806660 w 1408705"/>
                  <a:gd name="connsiteY5" fmla="*/ 846008 h 846491"/>
                  <a:gd name="connsiteX6" fmla="*/ 880935 w 1408705"/>
                  <a:gd name="connsiteY6" fmla="*/ 832660 h 846491"/>
                  <a:gd name="connsiteX7" fmla="*/ 943370 w 1408705"/>
                  <a:gd name="connsiteY7" fmla="*/ 804520 h 846491"/>
                  <a:gd name="connsiteX8" fmla="*/ 1343452 w 1408705"/>
                  <a:gd name="connsiteY8" fmla="*/ 573271 h 846491"/>
                  <a:gd name="connsiteX9" fmla="*/ 1359599 w 1408705"/>
                  <a:gd name="connsiteY9" fmla="*/ 563170 h 846491"/>
                  <a:gd name="connsiteX10" fmla="*/ 1402298 w 1408705"/>
                  <a:gd name="connsiteY10" fmla="*/ 459270 h 846491"/>
                  <a:gd name="connsiteX11" fmla="*/ 1322282 w 1408705"/>
                  <a:gd name="connsiteY11" fmla="*/ 371966 h 846491"/>
                  <a:gd name="connsiteX12" fmla="*/ 741714 w 1408705"/>
                  <a:gd name="connsiteY12" fmla="*/ 31767 h 846491"/>
                  <a:gd name="connsiteX13" fmla="*/ 723415 w 1408705"/>
                  <a:gd name="connsiteY13" fmla="*/ 22387 h 846491"/>
                  <a:gd name="connsiteX14" fmla="*/ 615769 w 1408705"/>
                  <a:gd name="connsiteY14" fmla="*/ 20 h 846491"/>
                  <a:gd name="connsiteX15" fmla="*/ 497359 w 1408705"/>
                  <a:gd name="connsiteY15" fmla="*/ 25994 h 846491"/>
                  <a:gd name="connsiteX16" fmla="*/ 481930 w 1408705"/>
                  <a:gd name="connsiteY16" fmla="*/ 34292 h 846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08705" h="846491">
                    <a:moveTo>
                      <a:pt x="68213" y="272035"/>
                    </a:moveTo>
                    <a:cubicBezTo>
                      <a:pt x="61395" y="276003"/>
                      <a:pt x="41302" y="288269"/>
                      <a:pt x="35560" y="292959"/>
                    </a:cubicBezTo>
                    <a:cubicBezTo>
                      <a:pt x="2659" y="312294"/>
                      <a:pt x="-9472" y="354113"/>
                      <a:pt x="7931" y="388200"/>
                    </a:cubicBezTo>
                    <a:cubicBezTo>
                      <a:pt x="7931" y="414897"/>
                      <a:pt x="58166" y="460353"/>
                      <a:pt x="88666" y="475865"/>
                    </a:cubicBezTo>
                    <a:lnTo>
                      <a:pt x="673898" y="818229"/>
                    </a:lnTo>
                    <a:cubicBezTo>
                      <a:pt x="714890" y="839243"/>
                      <a:pt x="760733" y="848834"/>
                      <a:pt x="806660" y="846008"/>
                    </a:cubicBezTo>
                    <a:cubicBezTo>
                      <a:pt x="831914" y="845040"/>
                      <a:pt x="856912" y="840548"/>
                      <a:pt x="880935" y="832660"/>
                    </a:cubicBezTo>
                    <a:cubicBezTo>
                      <a:pt x="902634" y="825411"/>
                      <a:pt x="923551" y="815984"/>
                      <a:pt x="943370" y="804520"/>
                    </a:cubicBezTo>
                    <a:lnTo>
                      <a:pt x="1343452" y="573271"/>
                    </a:lnTo>
                    <a:cubicBezTo>
                      <a:pt x="1343452" y="573271"/>
                      <a:pt x="1358164" y="564613"/>
                      <a:pt x="1359599" y="563170"/>
                    </a:cubicBezTo>
                    <a:cubicBezTo>
                      <a:pt x="1403016" y="535391"/>
                      <a:pt x="1418804" y="495347"/>
                      <a:pt x="1402298" y="459270"/>
                    </a:cubicBezTo>
                    <a:cubicBezTo>
                      <a:pt x="1402298" y="432213"/>
                      <a:pt x="1352782" y="388922"/>
                      <a:pt x="1322282" y="371966"/>
                    </a:cubicBezTo>
                    <a:lnTo>
                      <a:pt x="741714" y="31767"/>
                    </a:lnTo>
                    <a:cubicBezTo>
                      <a:pt x="737767" y="29602"/>
                      <a:pt x="728079" y="24191"/>
                      <a:pt x="723415" y="22387"/>
                    </a:cubicBezTo>
                    <a:cubicBezTo>
                      <a:pt x="689494" y="7412"/>
                      <a:pt x="652815" y="-209"/>
                      <a:pt x="615769" y="20"/>
                    </a:cubicBezTo>
                    <a:cubicBezTo>
                      <a:pt x="574850" y="-474"/>
                      <a:pt x="534356" y="8409"/>
                      <a:pt x="497359" y="25994"/>
                    </a:cubicBezTo>
                    <a:lnTo>
                      <a:pt x="481930" y="34292"/>
                    </a:lnTo>
                    <a:close/>
                  </a:path>
                </a:pathLst>
              </a:custGeom>
              <a:solidFill>
                <a:srgbClr val="EDEEE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FB8E926F-F8DB-814C-9825-9E6D4B772154}"/>
                  </a:ext>
                </a:extLst>
              </p:cNvPr>
              <p:cNvSpPr/>
              <p:nvPr/>
            </p:nvSpPr>
            <p:spPr>
              <a:xfrm>
                <a:off x="6657434" y="1833673"/>
                <a:ext cx="1405258" cy="843304"/>
              </a:xfrm>
              <a:custGeom>
                <a:avLst/>
                <a:gdLst>
                  <a:gd name="connsiteX0" fmla="*/ 69727 w 1405258"/>
                  <a:gd name="connsiteY0" fmla="*/ 270967 h 843304"/>
                  <a:gd name="connsiteX1" fmla="*/ 37075 w 1405258"/>
                  <a:gd name="connsiteY1" fmla="*/ 292252 h 843304"/>
                  <a:gd name="connsiteX2" fmla="*/ 7529 w 1405258"/>
                  <a:gd name="connsiteY2" fmla="*/ 384525 h 843304"/>
                  <a:gd name="connsiteX3" fmla="*/ 8728 w 1405258"/>
                  <a:gd name="connsiteY3" fmla="*/ 386772 h 843304"/>
                  <a:gd name="connsiteX4" fmla="*/ 89821 w 1405258"/>
                  <a:gd name="connsiteY4" fmla="*/ 473716 h 843304"/>
                  <a:gd name="connsiteX5" fmla="*/ 672900 w 1405258"/>
                  <a:gd name="connsiteY5" fmla="*/ 815358 h 843304"/>
                  <a:gd name="connsiteX6" fmla="*/ 805663 w 1405258"/>
                  <a:gd name="connsiteY6" fmla="*/ 842776 h 843304"/>
                  <a:gd name="connsiteX7" fmla="*/ 879579 w 1405258"/>
                  <a:gd name="connsiteY7" fmla="*/ 829428 h 843304"/>
                  <a:gd name="connsiteX8" fmla="*/ 942014 w 1405258"/>
                  <a:gd name="connsiteY8" fmla="*/ 800927 h 843304"/>
                  <a:gd name="connsiteX9" fmla="*/ 1341019 w 1405258"/>
                  <a:gd name="connsiteY9" fmla="*/ 570400 h 843304"/>
                  <a:gd name="connsiteX10" fmla="*/ 1357166 w 1405258"/>
                  <a:gd name="connsiteY10" fmla="*/ 560299 h 843304"/>
                  <a:gd name="connsiteX11" fmla="*/ 1398071 w 1405258"/>
                  <a:gd name="connsiteY11" fmla="*/ 456399 h 843304"/>
                  <a:gd name="connsiteX12" fmla="*/ 1318055 w 1405258"/>
                  <a:gd name="connsiteY12" fmla="*/ 370177 h 843304"/>
                  <a:gd name="connsiteX13" fmla="*/ 739640 w 1405258"/>
                  <a:gd name="connsiteY13" fmla="*/ 31782 h 843304"/>
                  <a:gd name="connsiteX14" fmla="*/ 721341 w 1405258"/>
                  <a:gd name="connsiteY14" fmla="*/ 22041 h 843304"/>
                  <a:gd name="connsiteX15" fmla="*/ 613695 w 1405258"/>
                  <a:gd name="connsiteY15" fmla="*/ 34 h 843304"/>
                  <a:gd name="connsiteX16" fmla="*/ 495285 w 1405258"/>
                  <a:gd name="connsiteY16" fmla="*/ 25649 h 843304"/>
                  <a:gd name="connsiteX17" fmla="*/ 480215 w 1405258"/>
                  <a:gd name="connsiteY17" fmla="*/ 33946 h 843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05258" h="843304">
                    <a:moveTo>
                      <a:pt x="69727" y="270967"/>
                    </a:moveTo>
                    <a:cubicBezTo>
                      <a:pt x="62910" y="274936"/>
                      <a:pt x="42098" y="287923"/>
                      <a:pt x="37075" y="292252"/>
                    </a:cubicBezTo>
                    <a:cubicBezTo>
                      <a:pt x="3573" y="309530"/>
                      <a:pt x="-9656" y="350842"/>
                      <a:pt x="7529" y="384525"/>
                    </a:cubicBezTo>
                    <a:cubicBezTo>
                      <a:pt x="7915" y="385282"/>
                      <a:pt x="8315" y="386031"/>
                      <a:pt x="8728" y="386772"/>
                    </a:cubicBezTo>
                    <a:cubicBezTo>
                      <a:pt x="8728" y="413108"/>
                      <a:pt x="60039" y="458925"/>
                      <a:pt x="89821" y="473716"/>
                    </a:cubicBezTo>
                    <a:lnTo>
                      <a:pt x="672900" y="815358"/>
                    </a:lnTo>
                    <a:cubicBezTo>
                      <a:pt x="713922" y="836264"/>
                      <a:pt x="759767" y="845732"/>
                      <a:pt x="805663" y="842776"/>
                    </a:cubicBezTo>
                    <a:cubicBezTo>
                      <a:pt x="830796" y="841775"/>
                      <a:pt x="855671" y="837283"/>
                      <a:pt x="879579" y="829428"/>
                    </a:cubicBezTo>
                    <a:cubicBezTo>
                      <a:pt x="901234" y="821919"/>
                      <a:pt x="922138" y="812377"/>
                      <a:pt x="942014" y="800927"/>
                    </a:cubicBezTo>
                    <a:lnTo>
                      <a:pt x="1341019" y="570400"/>
                    </a:lnTo>
                    <a:cubicBezTo>
                      <a:pt x="1341019" y="570400"/>
                      <a:pt x="1355731" y="561742"/>
                      <a:pt x="1357166" y="560299"/>
                    </a:cubicBezTo>
                    <a:cubicBezTo>
                      <a:pt x="1400583" y="532159"/>
                      <a:pt x="1415653" y="492115"/>
                      <a:pt x="1398071" y="456399"/>
                    </a:cubicBezTo>
                    <a:cubicBezTo>
                      <a:pt x="1398071" y="430064"/>
                      <a:pt x="1347478" y="386411"/>
                      <a:pt x="1318055" y="370177"/>
                    </a:cubicBezTo>
                    <a:lnTo>
                      <a:pt x="739640" y="31782"/>
                    </a:lnTo>
                    <a:lnTo>
                      <a:pt x="721341" y="22041"/>
                    </a:lnTo>
                    <a:cubicBezTo>
                      <a:pt x="687423" y="7096"/>
                      <a:pt x="650725" y="-406"/>
                      <a:pt x="613695" y="34"/>
                    </a:cubicBezTo>
                    <a:cubicBezTo>
                      <a:pt x="572799" y="-623"/>
                      <a:pt x="532295" y="8139"/>
                      <a:pt x="495285" y="25649"/>
                    </a:cubicBezTo>
                    <a:lnTo>
                      <a:pt x="480215" y="33946"/>
                    </a:lnTo>
                    <a:close/>
                  </a:path>
                </a:pathLst>
              </a:custGeom>
              <a:solidFill>
                <a:srgbClr val="ECEDEE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 326">
                <a:extLst>
                  <a:ext uri="{FF2B5EF4-FFF2-40B4-BE49-F238E27FC236}">
                    <a16:creationId xmlns:a16="http://schemas.microsoft.com/office/drawing/2014/main" id="{0CF228CB-9440-384F-B421-0199B1830CC9}"/>
                  </a:ext>
                </a:extLst>
              </p:cNvPr>
              <p:cNvSpPr/>
              <p:nvPr/>
            </p:nvSpPr>
            <p:spPr>
              <a:xfrm>
                <a:off x="6659465" y="1833425"/>
                <a:ext cx="1401441" cy="841013"/>
              </a:xfrm>
              <a:custGeom>
                <a:avLst/>
                <a:gdLst>
                  <a:gd name="connsiteX0" fmla="*/ 69490 w 1401441"/>
                  <a:gd name="connsiteY0" fmla="*/ 271937 h 841013"/>
                  <a:gd name="connsiteX1" fmla="*/ 36478 w 1401441"/>
                  <a:gd name="connsiteY1" fmla="*/ 293222 h 841013"/>
                  <a:gd name="connsiteX2" fmla="*/ 7556 w 1401441"/>
                  <a:gd name="connsiteY2" fmla="*/ 384625 h 841013"/>
                  <a:gd name="connsiteX3" fmla="*/ 8850 w 1401441"/>
                  <a:gd name="connsiteY3" fmla="*/ 387021 h 841013"/>
                  <a:gd name="connsiteX4" fmla="*/ 90660 w 1401441"/>
                  <a:gd name="connsiteY4" fmla="*/ 473243 h 841013"/>
                  <a:gd name="connsiteX5" fmla="*/ 671586 w 1401441"/>
                  <a:gd name="connsiteY5" fmla="*/ 813081 h 841013"/>
                  <a:gd name="connsiteX6" fmla="*/ 803990 w 1401441"/>
                  <a:gd name="connsiteY6" fmla="*/ 840499 h 841013"/>
                  <a:gd name="connsiteX7" fmla="*/ 877907 w 1401441"/>
                  <a:gd name="connsiteY7" fmla="*/ 826430 h 841013"/>
                  <a:gd name="connsiteX8" fmla="*/ 939982 w 1401441"/>
                  <a:gd name="connsiteY8" fmla="*/ 798290 h 841013"/>
                  <a:gd name="connsiteX9" fmla="*/ 1338270 w 1401441"/>
                  <a:gd name="connsiteY9" fmla="*/ 568124 h 841013"/>
                  <a:gd name="connsiteX10" fmla="*/ 1354417 w 1401441"/>
                  <a:gd name="connsiteY10" fmla="*/ 558022 h 841013"/>
                  <a:gd name="connsiteX11" fmla="*/ 1393887 w 1401441"/>
                  <a:gd name="connsiteY11" fmla="*/ 454123 h 841013"/>
                  <a:gd name="connsiteX12" fmla="*/ 1313153 w 1401441"/>
                  <a:gd name="connsiteY12" fmla="*/ 368622 h 841013"/>
                  <a:gd name="connsiteX13" fmla="*/ 739044 w 1401441"/>
                  <a:gd name="connsiteY13" fmla="*/ 31670 h 841013"/>
                  <a:gd name="connsiteX14" fmla="*/ 720744 w 1401441"/>
                  <a:gd name="connsiteY14" fmla="*/ 22290 h 841013"/>
                  <a:gd name="connsiteX15" fmla="*/ 495048 w 1401441"/>
                  <a:gd name="connsiteY15" fmla="*/ 26258 h 841013"/>
                  <a:gd name="connsiteX16" fmla="*/ 479978 w 1401441"/>
                  <a:gd name="connsiteY16" fmla="*/ 34556 h 841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01441" h="841013">
                    <a:moveTo>
                      <a:pt x="69490" y="271937"/>
                    </a:moveTo>
                    <a:cubicBezTo>
                      <a:pt x="58121" y="278444"/>
                      <a:pt x="47102" y="285549"/>
                      <a:pt x="36478" y="293222"/>
                    </a:cubicBezTo>
                    <a:cubicBezTo>
                      <a:pt x="3388" y="310432"/>
                      <a:pt x="-9562" y="351355"/>
                      <a:pt x="7556" y="384625"/>
                    </a:cubicBezTo>
                    <a:cubicBezTo>
                      <a:pt x="7971" y="385432"/>
                      <a:pt x="8402" y="386231"/>
                      <a:pt x="8850" y="387021"/>
                    </a:cubicBezTo>
                    <a:cubicBezTo>
                      <a:pt x="8849" y="412635"/>
                      <a:pt x="61954" y="457369"/>
                      <a:pt x="90660" y="473243"/>
                    </a:cubicBezTo>
                    <a:lnTo>
                      <a:pt x="671586" y="813081"/>
                    </a:lnTo>
                    <a:cubicBezTo>
                      <a:pt x="712495" y="833940"/>
                      <a:pt x="758212" y="843408"/>
                      <a:pt x="803990" y="840499"/>
                    </a:cubicBezTo>
                    <a:cubicBezTo>
                      <a:pt x="829161" y="839298"/>
                      <a:pt x="854041" y="834562"/>
                      <a:pt x="877907" y="826430"/>
                    </a:cubicBezTo>
                    <a:cubicBezTo>
                      <a:pt x="899404" y="818960"/>
                      <a:pt x="920181" y="809542"/>
                      <a:pt x="939982" y="798290"/>
                    </a:cubicBezTo>
                    <a:lnTo>
                      <a:pt x="1338270" y="568124"/>
                    </a:lnTo>
                    <a:cubicBezTo>
                      <a:pt x="1338270" y="568124"/>
                      <a:pt x="1352982" y="559465"/>
                      <a:pt x="1354417" y="558022"/>
                    </a:cubicBezTo>
                    <a:cubicBezTo>
                      <a:pt x="1397475" y="529883"/>
                      <a:pt x="1411828" y="489838"/>
                      <a:pt x="1393887" y="454123"/>
                    </a:cubicBezTo>
                    <a:cubicBezTo>
                      <a:pt x="1393887" y="428869"/>
                      <a:pt x="1341858" y="384495"/>
                      <a:pt x="1313153" y="368622"/>
                    </a:cubicBezTo>
                    <a:lnTo>
                      <a:pt x="739044" y="31670"/>
                    </a:lnTo>
                    <a:cubicBezTo>
                      <a:pt x="735097" y="29505"/>
                      <a:pt x="725050" y="24094"/>
                      <a:pt x="720744" y="22290"/>
                    </a:cubicBezTo>
                    <a:cubicBezTo>
                      <a:pt x="648382" y="-8756"/>
                      <a:pt x="566287" y="-7313"/>
                      <a:pt x="495048" y="26258"/>
                    </a:cubicBezTo>
                    <a:cubicBezTo>
                      <a:pt x="489877" y="28744"/>
                      <a:pt x="484846" y="31514"/>
                      <a:pt x="479978" y="34556"/>
                    </a:cubicBezTo>
                    <a:close/>
                  </a:path>
                </a:pathLst>
              </a:custGeom>
              <a:solidFill>
                <a:srgbClr val="EBECE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 327">
                <a:extLst>
                  <a:ext uri="{FF2B5EF4-FFF2-40B4-BE49-F238E27FC236}">
                    <a16:creationId xmlns:a16="http://schemas.microsoft.com/office/drawing/2014/main" id="{B68E317F-461D-144A-A3A8-F69033C00D88}"/>
                  </a:ext>
                </a:extLst>
              </p:cNvPr>
              <p:cNvSpPr/>
              <p:nvPr/>
            </p:nvSpPr>
            <p:spPr>
              <a:xfrm>
                <a:off x="6660454" y="1835477"/>
                <a:ext cx="1398094" cy="839018"/>
              </a:xfrm>
              <a:custGeom>
                <a:avLst/>
                <a:gdLst>
                  <a:gd name="connsiteX0" fmla="*/ 70295 w 1398094"/>
                  <a:gd name="connsiteY0" fmla="*/ 270606 h 839018"/>
                  <a:gd name="connsiteX1" fmla="*/ 36925 w 1398094"/>
                  <a:gd name="connsiteY1" fmla="*/ 291891 h 839018"/>
                  <a:gd name="connsiteX2" fmla="*/ 6916 w 1398094"/>
                  <a:gd name="connsiteY2" fmla="*/ 381325 h 839018"/>
                  <a:gd name="connsiteX3" fmla="*/ 10372 w 1398094"/>
                  <a:gd name="connsiteY3" fmla="*/ 387493 h 839018"/>
                  <a:gd name="connsiteX4" fmla="*/ 92541 w 1398094"/>
                  <a:gd name="connsiteY4" fmla="*/ 472633 h 839018"/>
                  <a:gd name="connsiteX5" fmla="*/ 671315 w 1398094"/>
                  <a:gd name="connsiteY5" fmla="*/ 811389 h 839018"/>
                  <a:gd name="connsiteX6" fmla="*/ 803719 w 1398094"/>
                  <a:gd name="connsiteY6" fmla="*/ 838447 h 839018"/>
                  <a:gd name="connsiteX7" fmla="*/ 875483 w 1398094"/>
                  <a:gd name="connsiteY7" fmla="*/ 824377 h 839018"/>
                  <a:gd name="connsiteX8" fmla="*/ 937558 w 1398094"/>
                  <a:gd name="connsiteY8" fmla="*/ 795877 h 839018"/>
                  <a:gd name="connsiteX9" fmla="*/ 1336205 w 1398094"/>
                  <a:gd name="connsiteY9" fmla="*/ 565349 h 839018"/>
                  <a:gd name="connsiteX10" fmla="*/ 1352710 w 1398094"/>
                  <a:gd name="connsiteY10" fmla="*/ 555248 h 839018"/>
                  <a:gd name="connsiteX11" fmla="*/ 1388592 w 1398094"/>
                  <a:gd name="connsiteY11" fmla="*/ 451709 h 839018"/>
                  <a:gd name="connsiteX12" fmla="*/ 1307499 w 1398094"/>
                  <a:gd name="connsiteY12" fmla="*/ 367291 h 839018"/>
                  <a:gd name="connsiteX13" fmla="*/ 733390 w 1398094"/>
                  <a:gd name="connsiteY13" fmla="*/ 31781 h 839018"/>
                  <a:gd name="connsiteX14" fmla="*/ 715091 w 1398094"/>
                  <a:gd name="connsiteY14" fmla="*/ 22041 h 839018"/>
                  <a:gd name="connsiteX15" fmla="*/ 607445 w 1398094"/>
                  <a:gd name="connsiteY15" fmla="*/ 34 h 839018"/>
                  <a:gd name="connsiteX16" fmla="*/ 490471 w 1398094"/>
                  <a:gd name="connsiteY16" fmla="*/ 25648 h 839018"/>
                  <a:gd name="connsiteX17" fmla="*/ 475400 w 1398094"/>
                  <a:gd name="connsiteY17" fmla="*/ 33946 h 839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98094" h="839018">
                    <a:moveTo>
                      <a:pt x="70295" y="270606"/>
                    </a:moveTo>
                    <a:cubicBezTo>
                      <a:pt x="64195" y="274214"/>
                      <a:pt x="41948" y="287562"/>
                      <a:pt x="36925" y="291891"/>
                    </a:cubicBezTo>
                    <a:cubicBezTo>
                      <a:pt x="4075" y="308256"/>
                      <a:pt x="-9361" y="348297"/>
                      <a:pt x="6916" y="381325"/>
                    </a:cubicBezTo>
                    <a:cubicBezTo>
                      <a:pt x="7958" y="383441"/>
                      <a:pt x="9112" y="385500"/>
                      <a:pt x="10372" y="387493"/>
                    </a:cubicBezTo>
                    <a:cubicBezTo>
                      <a:pt x="10372" y="412025"/>
                      <a:pt x="64554" y="457120"/>
                      <a:pt x="92541" y="472633"/>
                    </a:cubicBezTo>
                    <a:lnTo>
                      <a:pt x="671315" y="811389"/>
                    </a:lnTo>
                    <a:cubicBezTo>
                      <a:pt x="712241" y="832174"/>
                      <a:pt x="757970" y="841519"/>
                      <a:pt x="803719" y="838447"/>
                    </a:cubicBezTo>
                    <a:cubicBezTo>
                      <a:pt x="828172" y="837115"/>
                      <a:pt x="852324" y="832380"/>
                      <a:pt x="875483" y="824377"/>
                    </a:cubicBezTo>
                    <a:cubicBezTo>
                      <a:pt x="896990" y="816786"/>
                      <a:pt x="917767" y="807247"/>
                      <a:pt x="937558" y="795877"/>
                    </a:cubicBezTo>
                    <a:lnTo>
                      <a:pt x="1336205" y="565349"/>
                    </a:lnTo>
                    <a:cubicBezTo>
                      <a:pt x="1341879" y="562276"/>
                      <a:pt x="1347389" y="558904"/>
                      <a:pt x="1352710" y="555248"/>
                    </a:cubicBezTo>
                    <a:cubicBezTo>
                      <a:pt x="1395410" y="527108"/>
                      <a:pt x="1409404" y="487064"/>
                      <a:pt x="1388592" y="451709"/>
                    </a:cubicBezTo>
                    <a:cubicBezTo>
                      <a:pt x="1388592" y="427177"/>
                      <a:pt x="1335487" y="382803"/>
                      <a:pt x="1307499" y="367291"/>
                    </a:cubicBezTo>
                    <a:lnTo>
                      <a:pt x="733390" y="31781"/>
                    </a:lnTo>
                    <a:cubicBezTo>
                      <a:pt x="729443" y="29617"/>
                      <a:pt x="719397" y="23845"/>
                      <a:pt x="715091" y="22041"/>
                    </a:cubicBezTo>
                    <a:cubicBezTo>
                      <a:pt x="681196" y="7021"/>
                      <a:pt x="644483" y="-485"/>
                      <a:pt x="607445" y="34"/>
                    </a:cubicBezTo>
                    <a:cubicBezTo>
                      <a:pt x="567010" y="-621"/>
                      <a:pt x="526973" y="8146"/>
                      <a:pt x="490471" y="25648"/>
                    </a:cubicBezTo>
                    <a:lnTo>
                      <a:pt x="475400" y="33946"/>
                    </a:lnTo>
                    <a:close/>
                  </a:path>
                </a:pathLst>
              </a:custGeom>
              <a:solidFill>
                <a:srgbClr val="EAEBE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5F3FE5C1-C1BC-434F-9C20-5C8D59FD1230}"/>
                  </a:ext>
                </a:extLst>
              </p:cNvPr>
              <p:cNvSpPr/>
              <p:nvPr/>
            </p:nvSpPr>
            <p:spPr>
              <a:xfrm>
                <a:off x="6661487" y="1837680"/>
                <a:ext cx="1394233" cy="835400"/>
              </a:xfrm>
              <a:custGeom>
                <a:avLst/>
                <a:gdLst>
                  <a:gd name="connsiteX0" fmla="*/ 71056 w 1394233"/>
                  <a:gd name="connsiteY0" fmla="*/ 268764 h 835400"/>
                  <a:gd name="connsiteX1" fmla="*/ 37686 w 1394233"/>
                  <a:gd name="connsiteY1" fmla="*/ 290410 h 835400"/>
                  <a:gd name="connsiteX2" fmla="*/ 11851 w 1394233"/>
                  <a:gd name="connsiteY2" fmla="*/ 386373 h 835400"/>
                  <a:gd name="connsiteX3" fmla="*/ 94379 w 1394233"/>
                  <a:gd name="connsiteY3" fmla="*/ 470431 h 835400"/>
                  <a:gd name="connsiteX4" fmla="*/ 672435 w 1394233"/>
                  <a:gd name="connsiteY4" fmla="*/ 808104 h 835400"/>
                  <a:gd name="connsiteX5" fmla="*/ 804480 w 1394233"/>
                  <a:gd name="connsiteY5" fmla="*/ 834801 h 835400"/>
                  <a:gd name="connsiteX6" fmla="*/ 876244 w 1394233"/>
                  <a:gd name="connsiteY6" fmla="*/ 820731 h 835400"/>
                  <a:gd name="connsiteX7" fmla="*/ 937961 w 1394233"/>
                  <a:gd name="connsiteY7" fmla="*/ 792231 h 835400"/>
                  <a:gd name="connsiteX8" fmla="*/ 1332660 w 1394233"/>
                  <a:gd name="connsiteY8" fmla="*/ 562786 h 835400"/>
                  <a:gd name="connsiteX9" fmla="*/ 1349166 w 1394233"/>
                  <a:gd name="connsiteY9" fmla="*/ 552684 h 835400"/>
                  <a:gd name="connsiteX10" fmla="*/ 1385048 w 1394233"/>
                  <a:gd name="connsiteY10" fmla="*/ 449146 h 835400"/>
                  <a:gd name="connsiteX11" fmla="*/ 1303955 w 1394233"/>
                  <a:gd name="connsiteY11" fmla="*/ 365809 h 835400"/>
                  <a:gd name="connsiteX12" fmla="*/ 734152 w 1394233"/>
                  <a:gd name="connsiteY12" fmla="*/ 31383 h 835400"/>
                  <a:gd name="connsiteX13" fmla="*/ 716211 w 1394233"/>
                  <a:gd name="connsiteY13" fmla="*/ 22003 h 835400"/>
                  <a:gd name="connsiteX14" fmla="*/ 493026 w 1394233"/>
                  <a:gd name="connsiteY14" fmla="*/ 25610 h 835400"/>
                  <a:gd name="connsiteX15" fmla="*/ 477956 w 1394233"/>
                  <a:gd name="connsiteY15" fmla="*/ 33547 h 83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94233" h="835400">
                    <a:moveTo>
                      <a:pt x="71056" y="268764"/>
                    </a:moveTo>
                    <a:cubicBezTo>
                      <a:pt x="59566" y="275391"/>
                      <a:pt x="48427" y="282616"/>
                      <a:pt x="37686" y="290410"/>
                    </a:cubicBezTo>
                    <a:cubicBezTo>
                      <a:pt x="-1066" y="317467"/>
                      <a:pt x="-10395" y="355347"/>
                      <a:pt x="11851" y="386373"/>
                    </a:cubicBezTo>
                    <a:cubicBezTo>
                      <a:pt x="11851" y="410183"/>
                      <a:pt x="67109" y="455639"/>
                      <a:pt x="94379" y="470431"/>
                    </a:cubicBezTo>
                    <a:lnTo>
                      <a:pt x="672435" y="808104"/>
                    </a:lnTo>
                    <a:cubicBezTo>
                      <a:pt x="713283" y="828718"/>
                      <a:pt x="758883" y="837938"/>
                      <a:pt x="804480" y="834801"/>
                    </a:cubicBezTo>
                    <a:cubicBezTo>
                      <a:pt x="828934" y="833470"/>
                      <a:pt x="853085" y="828735"/>
                      <a:pt x="876244" y="820731"/>
                    </a:cubicBezTo>
                    <a:cubicBezTo>
                      <a:pt x="897575" y="812988"/>
                      <a:pt x="918219" y="803454"/>
                      <a:pt x="937961" y="792231"/>
                    </a:cubicBezTo>
                    <a:lnTo>
                      <a:pt x="1332660" y="562786"/>
                    </a:lnTo>
                    <a:lnTo>
                      <a:pt x="1349166" y="552684"/>
                    </a:lnTo>
                    <a:cubicBezTo>
                      <a:pt x="1391865" y="524545"/>
                      <a:pt x="1405142" y="484140"/>
                      <a:pt x="1385048" y="449146"/>
                    </a:cubicBezTo>
                    <a:cubicBezTo>
                      <a:pt x="1385048" y="425335"/>
                      <a:pt x="1330866" y="380601"/>
                      <a:pt x="1303955" y="365809"/>
                    </a:cubicBezTo>
                    <a:lnTo>
                      <a:pt x="734152" y="31383"/>
                    </a:lnTo>
                    <a:lnTo>
                      <a:pt x="716211" y="22003"/>
                    </a:lnTo>
                    <a:cubicBezTo>
                      <a:pt x="644649" y="-8543"/>
                      <a:pt x="563575" y="-7233"/>
                      <a:pt x="493026" y="25610"/>
                    </a:cubicBezTo>
                    <a:lnTo>
                      <a:pt x="477956" y="33547"/>
                    </a:lnTo>
                    <a:close/>
                  </a:path>
                </a:pathLst>
              </a:custGeom>
              <a:solidFill>
                <a:srgbClr val="E9EAE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 329">
                <a:extLst>
                  <a:ext uri="{FF2B5EF4-FFF2-40B4-BE49-F238E27FC236}">
                    <a16:creationId xmlns:a16="http://schemas.microsoft.com/office/drawing/2014/main" id="{B86AD353-046D-2048-9C4B-71EF483E906D}"/>
                  </a:ext>
                </a:extLst>
              </p:cNvPr>
              <p:cNvSpPr/>
              <p:nvPr/>
            </p:nvSpPr>
            <p:spPr>
              <a:xfrm>
                <a:off x="6663021" y="1838716"/>
                <a:ext cx="1391235" cy="833281"/>
              </a:xfrm>
              <a:custGeom>
                <a:avLst/>
                <a:gdLst>
                  <a:gd name="connsiteX0" fmla="*/ 71316 w 1391235"/>
                  <a:gd name="connsiteY0" fmla="*/ 268450 h 833281"/>
                  <a:gd name="connsiteX1" fmla="*/ 37587 w 1391235"/>
                  <a:gd name="connsiteY1" fmla="*/ 289735 h 833281"/>
                  <a:gd name="connsiteX2" fmla="*/ 12470 w 1391235"/>
                  <a:gd name="connsiteY2" fmla="*/ 386419 h 833281"/>
                  <a:gd name="connsiteX3" fmla="*/ 95716 w 1391235"/>
                  <a:gd name="connsiteY3" fmla="*/ 469755 h 833281"/>
                  <a:gd name="connsiteX4" fmla="*/ 669825 w 1391235"/>
                  <a:gd name="connsiteY4" fmla="*/ 805986 h 833281"/>
                  <a:gd name="connsiteX5" fmla="*/ 801870 w 1391235"/>
                  <a:gd name="connsiteY5" fmla="*/ 832683 h 833281"/>
                  <a:gd name="connsiteX6" fmla="*/ 873633 w 1391235"/>
                  <a:gd name="connsiteY6" fmla="*/ 817891 h 833281"/>
                  <a:gd name="connsiteX7" fmla="*/ 935350 w 1391235"/>
                  <a:gd name="connsiteY7" fmla="*/ 789391 h 833281"/>
                  <a:gd name="connsiteX8" fmla="*/ 1330050 w 1391235"/>
                  <a:gd name="connsiteY8" fmla="*/ 560667 h 833281"/>
                  <a:gd name="connsiteX9" fmla="*/ 1346555 w 1391235"/>
                  <a:gd name="connsiteY9" fmla="*/ 550566 h 833281"/>
                  <a:gd name="connsiteX10" fmla="*/ 1382437 w 1391235"/>
                  <a:gd name="connsiteY10" fmla="*/ 447388 h 833281"/>
                  <a:gd name="connsiteX11" fmla="*/ 1300627 w 1391235"/>
                  <a:gd name="connsiteY11" fmla="*/ 364773 h 833281"/>
                  <a:gd name="connsiteX12" fmla="*/ 732259 w 1391235"/>
                  <a:gd name="connsiteY12" fmla="*/ 31790 h 833281"/>
                  <a:gd name="connsiteX13" fmla="*/ 714318 w 1391235"/>
                  <a:gd name="connsiteY13" fmla="*/ 22049 h 833281"/>
                  <a:gd name="connsiteX14" fmla="*/ 606672 w 1391235"/>
                  <a:gd name="connsiteY14" fmla="*/ 42 h 833281"/>
                  <a:gd name="connsiteX15" fmla="*/ 490774 w 1391235"/>
                  <a:gd name="connsiteY15" fmla="*/ 25657 h 833281"/>
                  <a:gd name="connsiteX16" fmla="*/ 475345 w 1391235"/>
                  <a:gd name="connsiteY16" fmla="*/ 33954 h 833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91235" h="833281">
                    <a:moveTo>
                      <a:pt x="71316" y="268450"/>
                    </a:moveTo>
                    <a:cubicBezTo>
                      <a:pt x="65575" y="271697"/>
                      <a:pt x="42252" y="285766"/>
                      <a:pt x="37587" y="289735"/>
                    </a:cubicBezTo>
                    <a:cubicBezTo>
                      <a:pt x="-1524" y="317153"/>
                      <a:pt x="-10494" y="355394"/>
                      <a:pt x="12470" y="386419"/>
                    </a:cubicBezTo>
                    <a:cubicBezTo>
                      <a:pt x="12470" y="409508"/>
                      <a:pt x="69522" y="455325"/>
                      <a:pt x="95716" y="469755"/>
                    </a:cubicBezTo>
                    <a:lnTo>
                      <a:pt x="669825" y="805986"/>
                    </a:lnTo>
                    <a:cubicBezTo>
                      <a:pt x="710672" y="826600"/>
                      <a:pt x="756272" y="835819"/>
                      <a:pt x="801870" y="832683"/>
                    </a:cubicBezTo>
                    <a:cubicBezTo>
                      <a:pt x="826381" y="831305"/>
                      <a:pt x="850560" y="826321"/>
                      <a:pt x="873633" y="817891"/>
                    </a:cubicBezTo>
                    <a:cubicBezTo>
                      <a:pt x="895025" y="810299"/>
                      <a:pt x="915683" y="800759"/>
                      <a:pt x="935350" y="789391"/>
                    </a:cubicBezTo>
                    <a:lnTo>
                      <a:pt x="1330050" y="560667"/>
                    </a:lnTo>
                    <a:lnTo>
                      <a:pt x="1346555" y="550566"/>
                    </a:lnTo>
                    <a:cubicBezTo>
                      <a:pt x="1388896" y="522066"/>
                      <a:pt x="1401813" y="482021"/>
                      <a:pt x="1382437" y="447388"/>
                    </a:cubicBezTo>
                    <a:cubicBezTo>
                      <a:pt x="1382437" y="424299"/>
                      <a:pt x="1326820" y="379204"/>
                      <a:pt x="1300627" y="364773"/>
                    </a:cubicBezTo>
                    <a:lnTo>
                      <a:pt x="732259" y="31790"/>
                    </a:lnTo>
                    <a:lnTo>
                      <a:pt x="714318" y="22049"/>
                    </a:lnTo>
                    <a:cubicBezTo>
                      <a:pt x="680473" y="6875"/>
                      <a:pt x="643724" y="-638"/>
                      <a:pt x="606672" y="42"/>
                    </a:cubicBezTo>
                    <a:cubicBezTo>
                      <a:pt x="566582" y="-616"/>
                      <a:pt x="526894" y="8155"/>
                      <a:pt x="490774" y="25657"/>
                    </a:cubicBezTo>
                    <a:lnTo>
                      <a:pt x="475345" y="33954"/>
                    </a:lnTo>
                    <a:close/>
                  </a:path>
                </a:pathLst>
              </a:custGeom>
              <a:solidFill>
                <a:srgbClr val="E8E9E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D4FF2F09-13B6-F544-BE2C-8E63EB72A1EE}"/>
                  </a:ext>
                </a:extLst>
              </p:cNvPr>
              <p:cNvSpPr/>
              <p:nvPr/>
            </p:nvSpPr>
            <p:spPr>
              <a:xfrm>
                <a:off x="6664655" y="1840152"/>
                <a:ext cx="1389883" cy="830436"/>
              </a:xfrm>
              <a:custGeom>
                <a:avLst/>
                <a:gdLst>
                  <a:gd name="connsiteX0" fmla="*/ 71476 w 1389883"/>
                  <a:gd name="connsiteY0" fmla="*/ 267375 h 830436"/>
                  <a:gd name="connsiteX1" fmla="*/ 37747 w 1389883"/>
                  <a:gd name="connsiteY1" fmla="*/ 289021 h 830436"/>
                  <a:gd name="connsiteX2" fmla="*/ 13348 w 1389883"/>
                  <a:gd name="connsiteY2" fmla="*/ 386066 h 830436"/>
                  <a:gd name="connsiteX3" fmla="*/ 96594 w 1389883"/>
                  <a:gd name="connsiteY3" fmla="*/ 468320 h 830436"/>
                  <a:gd name="connsiteX4" fmla="*/ 670702 w 1389883"/>
                  <a:gd name="connsiteY4" fmla="*/ 803468 h 830436"/>
                  <a:gd name="connsiteX5" fmla="*/ 802388 w 1389883"/>
                  <a:gd name="connsiteY5" fmla="*/ 829804 h 830436"/>
                  <a:gd name="connsiteX6" fmla="*/ 874152 w 1389883"/>
                  <a:gd name="connsiteY6" fmla="*/ 815013 h 830436"/>
                  <a:gd name="connsiteX7" fmla="*/ 935510 w 1389883"/>
                  <a:gd name="connsiteY7" fmla="*/ 786152 h 830436"/>
                  <a:gd name="connsiteX8" fmla="*/ 1330210 w 1389883"/>
                  <a:gd name="connsiteY8" fmla="*/ 557789 h 830436"/>
                  <a:gd name="connsiteX9" fmla="*/ 1346715 w 1389883"/>
                  <a:gd name="connsiteY9" fmla="*/ 547687 h 830436"/>
                  <a:gd name="connsiteX10" fmla="*/ 1379368 w 1389883"/>
                  <a:gd name="connsiteY10" fmla="*/ 444870 h 830436"/>
                  <a:gd name="connsiteX11" fmla="*/ 1297199 w 1389883"/>
                  <a:gd name="connsiteY11" fmla="*/ 362977 h 830436"/>
                  <a:gd name="connsiteX12" fmla="*/ 730266 w 1389883"/>
                  <a:gd name="connsiteY12" fmla="*/ 31436 h 830436"/>
                  <a:gd name="connsiteX13" fmla="*/ 712325 w 1389883"/>
                  <a:gd name="connsiteY13" fmla="*/ 22056 h 830436"/>
                  <a:gd name="connsiteX14" fmla="*/ 604680 w 1389883"/>
                  <a:gd name="connsiteY14" fmla="*/ 50 h 830436"/>
                  <a:gd name="connsiteX15" fmla="*/ 489140 w 1389883"/>
                  <a:gd name="connsiteY15" fmla="*/ 25303 h 830436"/>
                  <a:gd name="connsiteX16" fmla="*/ 474070 w 1389883"/>
                  <a:gd name="connsiteY16" fmla="*/ 33601 h 83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89883" h="830436">
                    <a:moveTo>
                      <a:pt x="71476" y="267375"/>
                    </a:moveTo>
                    <a:cubicBezTo>
                      <a:pt x="66094" y="270622"/>
                      <a:pt x="42053" y="285052"/>
                      <a:pt x="37747" y="289021"/>
                    </a:cubicBezTo>
                    <a:cubicBezTo>
                      <a:pt x="-2081" y="316439"/>
                      <a:pt x="-10693" y="355040"/>
                      <a:pt x="13348" y="386066"/>
                    </a:cubicBezTo>
                    <a:cubicBezTo>
                      <a:pt x="13348" y="408433"/>
                      <a:pt x="71476" y="454250"/>
                      <a:pt x="96594" y="468320"/>
                    </a:cubicBezTo>
                    <a:lnTo>
                      <a:pt x="670702" y="803468"/>
                    </a:lnTo>
                    <a:cubicBezTo>
                      <a:pt x="711466" y="823928"/>
                      <a:pt x="756941" y="833022"/>
                      <a:pt x="802388" y="829804"/>
                    </a:cubicBezTo>
                    <a:cubicBezTo>
                      <a:pt x="826906" y="828473"/>
                      <a:pt x="851091" y="823488"/>
                      <a:pt x="874152" y="815013"/>
                    </a:cubicBezTo>
                    <a:cubicBezTo>
                      <a:pt x="895410" y="807227"/>
                      <a:pt x="915942" y="797569"/>
                      <a:pt x="935510" y="786152"/>
                    </a:cubicBezTo>
                    <a:lnTo>
                      <a:pt x="1330210" y="557789"/>
                    </a:lnTo>
                    <a:cubicBezTo>
                      <a:pt x="1335884" y="554716"/>
                      <a:pt x="1341394" y="551344"/>
                      <a:pt x="1346715" y="547687"/>
                    </a:cubicBezTo>
                    <a:cubicBezTo>
                      <a:pt x="1389056" y="519548"/>
                      <a:pt x="1400897" y="479143"/>
                      <a:pt x="1379368" y="444870"/>
                    </a:cubicBezTo>
                    <a:cubicBezTo>
                      <a:pt x="1379368" y="422503"/>
                      <a:pt x="1322675" y="377047"/>
                      <a:pt x="1297199" y="362977"/>
                    </a:cubicBezTo>
                    <a:lnTo>
                      <a:pt x="730266" y="31436"/>
                    </a:lnTo>
                    <a:cubicBezTo>
                      <a:pt x="726678" y="31436"/>
                      <a:pt x="715913" y="23499"/>
                      <a:pt x="712325" y="22056"/>
                    </a:cubicBezTo>
                    <a:cubicBezTo>
                      <a:pt x="678498" y="6825"/>
                      <a:pt x="641737" y="-690"/>
                      <a:pt x="604680" y="50"/>
                    </a:cubicBezTo>
                    <a:cubicBezTo>
                      <a:pt x="564754" y="-509"/>
                      <a:pt x="525231" y="8130"/>
                      <a:pt x="489140" y="25303"/>
                    </a:cubicBezTo>
                    <a:lnTo>
                      <a:pt x="474070" y="33601"/>
                    </a:lnTo>
                    <a:close/>
                  </a:path>
                </a:pathLst>
              </a:custGeom>
              <a:solidFill>
                <a:srgbClr val="E7E8E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8806B829-4C70-2C45-8580-94ECCAE6C46B}"/>
                  </a:ext>
                </a:extLst>
              </p:cNvPr>
              <p:cNvSpPr/>
              <p:nvPr/>
            </p:nvSpPr>
            <p:spPr>
              <a:xfrm>
                <a:off x="6664464" y="1841253"/>
                <a:ext cx="1387707" cy="827749"/>
              </a:xfrm>
              <a:custGeom>
                <a:avLst/>
                <a:gdLst>
                  <a:gd name="connsiteX0" fmla="*/ 73462 w 1387707"/>
                  <a:gd name="connsiteY0" fmla="*/ 266995 h 827749"/>
                  <a:gd name="connsiteX1" fmla="*/ 37580 w 1387707"/>
                  <a:gd name="connsiteY1" fmla="*/ 288641 h 827749"/>
                  <a:gd name="connsiteX2" fmla="*/ 14257 w 1387707"/>
                  <a:gd name="connsiteY2" fmla="*/ 386047 h 827749"/>
                  <a:gd name="connsiteX3" fmla="*/ 97861 w 1387707"/>
                  <a:gd name="connsiteY3" fmla="*/ 467219 h 827749"/>
                  <a:gd name="connsiteX4" fmla="*/ 669458 w 1387707"/>
                  <a:gd name="connsiteY4" fmla="*/ 801285 h 827749"/>
                  <a:gd name="connsiteX5" fmla="*/ 873267 w 1387707"/>
                  <a:gd name="connsiteY5" fmla="*/ 812469 h 827749"/>
                  <a:gd name="connsiteX6" fmla="*/ 934266 w 1387707"/>
                  <a:gd name="connsiteY6" fmla="*/ 783608 h 827749"/>
                  <a:gd name="connsiteX7" fmla="*/ 1328966 w 1387707"/>
                  <a:gd name="connsiteY7" fmla="*/ 555605 h 827749"/>
                  <a:gd name="connsiteX8" fmla="*/ 1345471 w 1387707"/>
                  <a:gd name="connsiteY8" fmla="*/ 545504 h 827749"/>
                  <a:gd name="connsiteX9" fmla="*/ 1376330 w 1387707"/>
                  <a:gd name="connsiteY9" fmla="*/ 442687 h 827749"/>
                  <a:gd name="connsiteX10" fmla="*/ 1293802 w 1387707"/>
                  <a:gd name="connsiteY10" fmla="*/ 361876 h 827749"/>
                  <a:gd name="connsiteX11" fmla="*/ 730099 w 1387707"/>
                  <a:gd name="connsiteY11" fmla="*/ 31778 h 827749"/>
                  <a:gd name="connsiteX12" fmla="*/ 712158 w 1387707"/>
                  <a:gd name="connsiteY12" fmla="*/ 22038 h 827749"/>
                  <a:gd name="connsiteX13" fmla="*/ 606665 w 1387707"/>
                  <a:gd name="connsiteY13" fmla="*/ 31 h 827749"/>
                  <a:gd name="connsiteX14" fmla="*/ 491843 w 1387707"/>
                  <a:gd name="connsiteY14" fmla="*/ 25645 h 827749"/>
                  <a:gd name="connsiteX15" fmla="*/ 476773 w 1387707"/>
                  <a:gd name="connsiteY15" fmla="*/ 33943 h 827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87707" h="827749">
                    <a:moveTo>
                      <a:pt x="73462" y="266995"/>
                    </a:moveTo>
                    <a:cubicBezTo>
                      <a:pt x="68079" y="270242"/>
                      <a:pt x="43680" y="284673"/>
                      <a:pt x="37580" y="288641"/>
                    </a:cubicBezTo>
                    <a:cubicBezTo>
                      <a:pt x="-2608" y="316059"/>
                      <a:pt x="-10861" y="355021"/>
                      <a:pt x="14257" y="386047"/>
                    </a:cubicBezTo>
                    <a:cubicBezTo>
                      <a:pt x="14257" y="407332"/>
                      <a:pt x="73462" y="453870"/>
                      <a:pt x="97861" y="467219"/>
                    </a:cubicBezTo>
                    <a:lnTo>
                      <a:pt x="669458" y="801285"/>
                    </a:lnTo>
                    <a:cubicBezTo>
                      <a:pt x="733199" y="832166"/>
                      <a:pt x="806562" y="836191"/>
                      <a:pt x="873267" y="812469"/>
                    </a:cubicBezTo>
                    <a:cubicBezTo>
                      <a:pt x="894283" y="804382"/>
                      <a:pt x="914673" y="794735"/>
                      <a:pt x="934266" y="783608"/>
                    </a:cubicBezTo>
                    <a:lnTo>
                      <a:pt x="1328966" y="555605"/>
                    </a:lnTo>
                    <a:cubicBezTo>
                      <a:pt x="1334640" y="552532"/>
                      <a:pt x="1340150" y="549161"/>
                      <a:pt x="1345471" y="545504"/>
                    </a:cubicBezTo>
                    <a:cubicBezTo>
                      <a:pt x="1387453" y="517004"/>
                      <a:pt x="1398935" y="476598"/>
                      <a:pt x="1376330" y="442687"/>
                    </a:cubicBezTo>
                    <a:cubicBezTo>
                      <a:pt x="1376330" y="421041"/>
                      <a:pt x="1318560" y="375585"/>
                      <a:pt x="1293802" y="361876"/>
                    </a:cubicBezTo>
                    <a:lnTo>
                      <a:pt x="730099" y="31778"/>
                    </a:lnTo>
                    <a:lnTo>
                      <a:pt x="712158" y="22038"/>
                    </a:lnTo>
                    <a:cubicBezTo>
                      <a:pt x="678991" y="7117"/>
                      <a:pt x="642999" y="-392"/>
                      <a:pt x="606665" y="31"/>
                    </a:cubicBezTo>
                    <a:cubicBezTo>
                      <a:pt x="566924" y="-592"/>
                      <a:pt x="527593" y="8181"/>
                      <a:pt x="491843" y="25645"/>
                    </a:cubicBezTo>
                    <a:lnTo>
                      <a:pt x="476773" y="33943"/>
                    </a:lnTo>
                    <a:close/>
                  </a:path>
                </a:pathLst>
              </a:custGeom>
              <a:solidFill>
                <a:srgbClr val="E6E7E9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6535AE15-74EF-9748-B580-D8AEEAC04AC7}"/>
                  </a:ext>
                </a:extLst>
              </p:cNvPr>
              <p:cNvSpPr/>
              <p:nvPr/>
            </p:nvSpPr>
            <p:spPr>
              <a:xfrm>
                <a:off x="6666772" y="1842698"/>
                <a:ext cx="1383755" cy="825239"/>
              </a:xfrm>
              <a:custGeom>
                <a:avLst/>
                <a:gdLst>
                  <a:gd name="connsiteX0" fmla="*/ 73307 w 1383755"/>
                  <a:gd name="connsiteY0" fmla="*/ 265911 h 825239"/>
                  <a:gd name="connsiteX1" fmla="*/ 37425 w 1383755"/>
                  <a:gd name="connsiteY1" fmla="*/ 287918 h 825239"/>
                  <a:gd name="connsiteX2" fmla="*/ 15178 w 1383755"/>
                  <a:gd name="connsiteY2" fmla="*/ 385324 h 825239"/>
                  <a:gd name="connsiteX3" fmla="*/ 99142 w 1383755"/>
                  <a:gd name="connsiteY3" fmla="*/ 466135 h 825239"/>
                  <a:gd name="connsiteX4" fmla="*/ 667868 w 1383755"/>
                  <a:gd name="connsiteY4" fmla="*/ 798758 h 825239"/>
                  <a:gd name="connsiteX5" fmla="*/ 798837 w 1383755"/>
                  <a:gd name="connsiteY5" fmla="*/ 824372 h 825239"/>
                  <a:gd name="connsiteX6" fmla="*/ 870600 w 1383755"/>
                  <a:gd name="connsiteY6" fmla="*/ 809220 h 825239"/>
                  <a:gd name="connsiteX7" fmla="*/ 931241 w 1383755"/>
                  <a:gd name="connsiteY7" fmla="*/ 780359 h 825239"/>
                  <a:gd name="connsiteX8" fmla="*/ 1325941 w 1383755"/>
                  <a:gd name="connsiteY8" fmla="*/ 553078 h 825239"/>
                  <a:gd name="connsiteX9" fmla="*/ 1342087 w 1383755"/>
                  <a:gd name="connsiteY9" fmla="*/ 542977 h 825239"/>
                  <a:gd name="connsiteX10" fmla="*/ 1371510 w 1383755"/>
                  <a:gd name="connsiteY10" fmla="*/ 440160 h 825239"/>
                  <a:gd name="connsiteX11" fmla="*/ 1288982 w 1383755"/>
                  <a:gd name="connsiteY11" fmla="*/ 360431 h 825239"/>
                  <a:gd name="connsiteX12" fmla="*/ 727073 w 1383755"/>
                  <a:gd name="connsiteY12" fmla="*/ 31416 h 825239"/>
                  <a:gd name="connsiteX13" fmla="*/ 709491 w 1383755"/>
                  <a:gd name="connsiteY13" fmla="*/ 22036 h 825239"/>
                  <a:gd name="connsiteX14" fmla="*/ 604716 w 1383755"/>
                  <a:gd name="connsiteY14" fmla="*/ 29 h 825239"/>
                  <a:gd name="connsiteX15" fmla="*/ 490253 w 1383755"/>
                  <a:gd name="connsiteY15" fmla="*/ 25283 h 825239"/>
                  <a:gd name="connsiteX16" fmla="*/ 475183 w 1383755"/>
                  <a:gd name="connsiteY16" fmla="*/ 33580 h 82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83755" h="825239">
                    <a:moveTo>
                      <a:pt x="73307" y="265911"/>
                    </a:moveTo>
                    <a:cubicBezTo>
                      <a:pt x="67925" y="269158"/>
                      <a:pt x="42807" y="284310"/>
                      <a:pt x="37425" y="287918"/>
                    </a:cubicBezTo>
                    <a:cubicBezTo>
                      <a:pt x="-3121" y="315336"/>
                      <a:pt x="-11015" y="354659"/>
                      <a:pt x="15178" y="385324"/>
                    </a:cubicBezTo>
                    <a:cubicBezTo>
                      <a:pt x="15178" y="406248"/>
                      <a:pt x="75460" y="452786"/>
                      <a:pt x="99142" y="466135"/>
                    </a:cubicBezTo>
                    <a:lnTo>
                      <a:pt x="667868" y="798758"/>
                    </a:lnTo>
                    <a:cubicBezTo>
                      <a:pt x="708322" y="819328"/>
                      <a:pt x="753663" y="828195"/>
                      <a:pt x="798837" y="824372"/>
                    </a:cubicBezTo>
                    <a:cubicBezTo>
                      <a:pt x="823400" y="823133"/>
                      <a:pt x="847617" y="818020"/>
                      <a:pt x="870600" y="809220"/>
                    </a:cubicBezTo>
                    <a:cubicBezTo>
                      <a:pt x="891535" y="801212"/>
                      <a:pt x="911811" y="791562"/>
                      <a:pt x="931241" y="780359"/>
                    </a:cubicBezTo>
                    <a:lnTo>
                      <a:pt x="1325941" y="553078"/>
                    </a:lnTo>
                    <a:cubicBezTo>
                      <a:pt x="1328811" y="553078"/>
                      <a:pt x="1339934" y="544781"/>
                      <a:pt x="1342087" y="542977"/>
                    </a:cubicBezTo>
                    <a:cubicBezTo>
                      <a:pt x="1384069" y="514116"/>
                      <a:pt x="1395192" y="474071"/>
                      <a:pt x="1371510" y="440160"/>
                    </a:cubicBezTo>
                    <a:cubicBezTo>
                      <a:pt x="1371510" y="419235"/>
                      <a:pt x="1312306" y="373419"/>
                      <a:pt x="1288982" y="360431"/>
                    </a:cubicBezTo>
                    <a:lnTo>
                      <a:pt x="727073" y="31416"/>
                    </a:lnTo>
                    <a:lnTo>
                      <a:pt x="709491" y="22036"/>
                    </a:lnTo>
                    <a:cubicBezTo>
                      <a:pt x="676580" y="7107"/>
                      <a:pt x="640819" y="-404"/>
                      <a:pt x="604716" y="29"/>
                    </a:cubicBezTo>
                    <a:cubicBezTo>
                      <a:pt x="565133" y="-570"/>
                      <a:pt x="525951" y="8074"/>
                      <a:pt x="490253" y="25283"/>
                    </a:cubicBezTo>
                    <a:lnTo>
                      <a:pt x="475183" y="33580"/>
                    </a:lnTo>
                    <a:close/>
                  </a:path>
                </a:pathLst>
              </a:custGeom>
              <a:solidFill>
                <a:srgbClr val="E5E6E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 333">
                <a:extLst>
                  <a:ext uri="{FF2B5EF4-FFF2-40B4-BE49-F238E27FC236}">
                    <a16:creationId xmlns:a16="http://schemas.microsoft.com/office/drawing/2014/main" id="{29BD7299-A539-CC43-8BC6-BCAF647D97D6}"/>
                  </a:ext>
                </a:extLst>
              </p:cNvPr>
              <p:cNvSpPr/>
              <p:nvPr/>
            </p:nvSpPr>
            <p:spPr>
              <a:xfrm>
                <a:off x="6668291" y="1843773"/>
                <a:ext cx="1380091" cy="822808"/>
              </a:xfrm>
              <a:custGeom>
                <a:avLst/>
                <a:gdLst>
                  <a:gd name="connsiteX0" fmla="*/ 73581 w 1380091"/>
                  <a:gd name="connsiteY0" fmla="*/ 265557 h 822808"/>
                  <a:gd name="connsiteX1" fmla="*/ 37699 w 1380091"/>
                  <a:gd name="connsiteY1" fmla="*/ 287203 h 822808"/>
                  <a:gd name="connsiteX2" fmla="*/ 15811 w 1380091"/>
                  <a:gd name="connsiteY2" fmla="*/ 385330 h 822808"/>
                  <a:gd name="connsiteX3" fmla="*/ 100492 w 1380091"/>
                  <a:gd name="connsiteY3" fmla="*/ 465059 h 822808"/>
                  <a:gd name="connsiteX4" fmla="*/ 667066 w 1380091"/>
                  <a:gd name="connsiteY4" fmla="*/ 796600 h 822808"/>
                  <a:gd name="connsiteX5" fmla="*/ 870157 w 1380091"/>
                  <a:gd name="connsiteY5" fmla="*/ 806701 h 822808"/>
                  <a:gd name="connsiteX6" fmla="*/ 930798 w 1380091"/>
                  <a:gd name="connsiteY6" fmla="*/ 777479 h 822808"/>
                  <a:gd name="connsiteX7" fmla="*/ 1322985 w 1380091"/>
                  <a:gd name="connsiteY7" fmla="*/ 550560 h 822808"/>
                  <a:gd name="connsiteX8" fmla="*/ 1339132 w 1380091"/>
                  <a:gd name="connsiteY8" fmla="*/ 540458 h 822808"/>
                  <a:gd name="connsiteX9" fmla="*/ 1367120 w 1380091"/>
                  <a:gd name="connsiteY9" fmla="*/ 438002 h 822808"/>
                  <a:gd name="connsiteX10" fmla="*/ 1283874 w 1380091"/>
                  <a:gd name="connsiteY10" fmla="*/ 359355 h 822808"/>
                  <a:gd name="connsiteX11" fmla="*/ 724118 w 1380091"/>
                  <a:gd name="connsiteY11" fmla="*/ 31783 h 822808"/>
                  <a:gd name="connsiteX12" fmla="*/ 706536 w 1380091"/>
                  <a:gd name="connsiteY12" fmla="*/ 22042 h 822808"/>
                  <a:gd name="connsiteX13" fmla="*/ 602120 w 1380091"/>
                  <a:gd name="connsiteY13" fmla="*/ 36 h 822808"/>
                  <a:gd name="connsiteX14" fmla="*/ 488375 w 1380091"/>
                  <a:gd name="connsiteY14" fmla="*/ 25650 h 822808"/>
                  <a:gd name="connsiteX15" fmla="*/ 473304 w 1380091"/>
                  <a:gd name="connsiteY15" fmla="*/ 33587 h 822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80091" h="822808">
                    <a:moveTo>
                      <a:pt x="73581" y="265557"/>
                    </a:moveTo>
                    <a:cubicBezTo>
                      <a:pt x="68199" y="268443"/>
                      <a:pt x="42723" y="283956"/>
                      <a:pt x="37699" y="287203"/>
                    </a:cubicBezTo>
                    <a:cubicBezTo>
                      <a:pt x="-3565" y="314982"/>
                      <a:pt x="-11100" y="354665"/>
                      <a:pt x="15811" y="385330"/>
                    </a:cubicBezTo>
                    <a:cubicBezTo>
                      <a:pt x="15811" y="405533"/>
                      <a:pt x="77887" y="452432"/>
                      <a:pt x="100492" y="465059"/>
                    </a:cubicBezTo>
                    <a:lnTo>
                      <a:pt x="667066" y="796600"/>
                    </a:lnTo>
                    <a:cubicBezTo>
                      <a:pt x="730575" y="827612"/>
                      <a:pt x="803913" y="831260"/>
                      <a:pt x="870157" y="806701"/>
                    </a:cubicBezTo>
                    <a:cubicBezTo>
                      <a:pt x="891097" y="798565"/>
                      <a:pt x="911373" y="788794"/>
                      <a:pt x="930798" y="777479"/>
                    </a:cubicBezTo>
                    <a:lnTo>
                      <a:pt x="1322985" y="550560"/>
                    </a:lnTo>
                    <a:cubicBezTo>
                      <a:pt x="1328544" y="547486"/>
                      <a:pt x="1333934" y="544115"/>
                      <a:pt x="1339132" y="540458"/>
                    </a:cubicBezTo>
                    <a:cubicBezTo>
                      <a:pt x="1381114" y="511958"/>
                      <a:pt x="1391520" y="471553"/>
                      <a:pt x="1367120" y="438002"/>
                    </a:cubicBezTo>
                    <a:cubicBezTo>
                      <a:pt x="1367120" y="418160"/>
                      <a:pt x="1306480" y="371621"/>
                      <a:pt x="1283874" y="359355"/>
                    </a:cubicBezTo>
                    <a:lnTo>
                      <a:pt x="724118" y="31783"/>
                    </a:lnTo>
                    <a:lnTo>
                      <a:pt x="706536" y="22042"/>
                    </a:lnTo>
                    <a:cubicBezTo>
                      <a:pt x="673652" y="7421"/>
                      <a:pt x="638076" y="-77"/>
                      <a:pt x="602120" y="36"/>
                    </a:cubicBezTo>
                    <a:cubicBezTo>
                      <a:pt x="562719" y="-635"/>
                      <a:pt x="523726" y="8145"/>
                      <a:pt x="488375" y="25650"/>
                    </a:cubicBezTo>
                    <a:cubicBezTo>
                      <a:pt x="485504" y="25650"/>
                      <a:pt x="475816" y="32144"/>
                      <a:pt x="473304" y="33587"/>
                    </a:cubicBezTo>
                    <a:close/>
                  </a:path>
                </a:pathLst>
              </a:custGeom>
              <a:solidFill>
                <a:srgbClr val="E5E5E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 334">
                <a:extLst>
                  <a:ext uri="{FF2B5EF4-FFF2-40B4-BE49-F238E27FC236}">
                    <a16:creationId xmlns:a16="http://schemas.microsoft.com/office/drawing/2014/main" id="{A6FF1B07-A204-A54D-BCF3-06F21DAD4BE6}"/>
                  </a:ext>
                </a:extLst>
              </p:cNvPr>
              <p:cNvSpPr/>
              <p:nvPr/>
            </p:nvSpPr>
            <p:spPr>
              <a:xfrm>
                <a:off x="6670221" y="1846666"/>
                <a:ext cx="1376411" cy="818808"/>
              </a:xfrm>
              <a:custGeom>
                <a:avLst/>
                <a:gdLst>
                  <a:gd name="connsiteX0" fmla="*/ 73446 w 1376411"/>
                  <a:gd name="connsiteY0" fmla="*/ 263026 h 818808"/>
                  <a:gd name="connsiteX1" fmla="*/ 37564 w 1376411"/>
                  <a:gd name="connsiteY1" fmla="*/ 285032 h 818808"/>
                  <a:gd name="connsiteX2" fmla="*/ 16753 w 1376411"/>
                  <a:gd name="connsiteY2" fmla="*/ 383520 h 818808"/>
                  <a:gd name="connsiteX3" fmla="*/ 101792 w 1376411"/>
                  <a:gd name="connsiteY3" fmla="*/ 462167 h 818808"/>
                  <a:gd name="connsiteX4" fmla="*/ 666213 w 1376411"/>
                  <a:gd name="connsiteY4" fmla="*/ 792625 h 818808"/>
                  <a:gd name="connsiteX5" fmla="*/ 796823 w 1376411"/>
                  <a:gd name="connsiteY5" fmla="*/ 817878 h 818808"/>
                  <a:gd name="connsiteX6" fmla="*/ 868586 w 1376411"/>
                  <a:gd name="connsiteY6" fmla="*/ 802366 h 818808"/>
                  <a:gd name="connsiteX7" fmla="*/ 928868 w 1376411"/>
                  <a:gd name="connsiteY7" fmla="*/ 773144 h 818808"/>
                  <a:gd name="connsiteX8" fmla="*/ 1320338 w 1376411"/>
                  <a:gd name="connsiteY8" fmla="*/ 546585 h 818808"/>
                  <a:gd name="connsiteX9" fmla="*/ 1336485 w 1376411"/>
                  <a:gd name="connsiteY9" fmla="*/ 536484 h 818808"/>
                  <a:gd name="connsiteX10" fmla="*/ 1362679 w 1376411"/>
                  <a:gd name="connsiteY10" fmla="*/ 434027 h 818808"/>
                  <a:gd name="connsiteX11" fmla="*/ 1279074 w 1376411"/>
                  <a:gd name="connsiteY11" fmla="*/ 356102 h 818808"/>
                  <a:gd name="connsiteX12" fmla="*/ 721830 w 1376411"/>
                  <a:gd name="connsiteY12" fmla="*/ 31416 h 818808"/>
                  <a:gd name="connsiteX13" fmla="*/ 704248 w 1376411"/>
                  <a:gd name="connsiteY13" fmla="*/ 22036 h 818808"/>
                  <a:gd name="connsiteX14" fmla="*/ 600190 w 1376411"/>
                  <a:gd name="connsiteY14" fmla="*/ 30 h 818808"/>
                  <a:gd name="connsiteX15" fmla="*/ 486804 w 1376411"/>
                  <a:gd name="connsiteY15" fmla="*/ 25283 h 818808"/>
                  <a:gd name="connsiteX16" fmla="*/ 472093 w 1376411"/>
                  <a:gd name="connsiteY16" fmla="*/ 33580 h 818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76411" h="818808">
                    <a:moveTo>
                      <a:pt x="73446" y="263026"/>
                    </a:moveTo>
                    <a:cubicBezTo>
                      <a:pt x="68422" y="265912"/>
                      <a:pt x="42229" y="281785"/>
                      <a:pt x="37564" y="285032"/>
                    </a:cubicBezTo>
                    <a:cubicBezTo>
                      <a:pt x="-4059" y="312811"/>
                      <a:pt x="-11235" y="352855"/>
                      <a:pt x="16753" y="383520"/>
                    </a:cubicBezTo>
                    <a:cubicBezTo>
                      <a:pt x="16753" y="403001"/>
                      <a:pt x="79905" y="450261"/>
                      <a:pt x="101792" y="462167"/>
                    </a:cubicBezTo>
                    <a:lnTo>
                      <a:pt x="666213" y="792625"/>
                    </a:lnTo>
                    <a:cubicBezTo>
                      <a:pt x="706565" y="813095"/>
                      <a:pt x="751797" y="821841"/>
                      <a:pt x="796823" y="817878"/>
                    </a:cubicBezTo>
                    <a:cubicBezTo>
                      <a:pt x="821381" y="816348"/>
                      <a:pt x="845572" y="811119"/>
                      <a:pt x="868586" y="802366"/>
                    </a:cubicBezTo>
                    <a:cubicBezTo>
                      <a:pt x="889317" y="794014"/>
                      <a:pt x="909458" y="784251"/>
                      <a:pt x="928868" y="773144"/>
                    </a:cubicBezTo>
                    <a:lnTo>
                      <a:pt x="1320338" y="546585"/>
                    </a:lnTo>
                    <a:cubicBezTo>
                      <a:pt x="1323568" y="546585"/>
                      <a:pt x="1334332" y="538287"/>
                      <a:pt x="1336485" y="536484"/>
                    </a:cubicBezTo>
                    <a:cubicBezTo>
                      <a:pt x="1378108" y="507623"/>
                      <a:pt x="1387796" y="467217"/>
                      <a:pt x="1362679" y="434027"/>
                    </a:cubicBezTo>
                    <a:cubicBezTo>
                      <a:pt x="1362679" y="414907"/>
                      <a:pt x="1300962" y="368368"/>
                      <a:pt x="1279074" y="356102"/>
                    </a:cubicBezTo>
                    <a:lnTo>
                      <a:pt x="721830" y="31416"/>
                    </a:lnTo>
                    <a:lnTo>
                      <a:pt x="704248" y="22036"/>
                    </a:lnTo>
                    <a:cubicBezTo>
                      <a:pt x="671600" y="7076"/>
                      <a:pt x="636066" y="-439"/>
                      <a:pt x="600190" y="30"/>
                    </a:cubicBezTo>
                    <a:cubicBezTo>
                      <a:pt x="560952" y="-574"/>
                      <a:pt x="522118" y="8075"/>
                      <a:pt x="486804" y="25283"/>
                    </a:cubicBezTo>
                    <a:lnTo>
                      <a:pt x="472093" y="33580"/>
                    </a:lnTo>
                    <a:close/>
                  </a:path>
                </a:pathLst>
              </a:custGeom>
              <a:solidFill>
                <a:srgbClr val="E4E4E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684258DC-F2DA-064A-806F-361AF72448CD}"/>
                  </a:ext>
                </a:extLst>
              </p:cNvPr>
              <p:cNvSpPr/>
              <p:nvPr/>
            </p:nvSpPr>
            <p:spPr>
              <a:xfrm>
                <a:off x="6671805" y="1848745"/>
                <a:ext cx="1374067" cy="817076"/>
              </a:xfrm>
              <a:custGeom>
                <a:avLst/>
                <a:gdLst>
                  <a:gd name="connsiteX0" fmla="*/ 73656 w 1374067"/>
                  <a:gd name="connsiteY0" fmla="*/ 263471 h 817076"/>
                  <a:gd name="connsiteX1" fmla="*/ 37774 w 1374067"/>
                  <a:gd name="connsiteY1" fmla="*/ 285478 h 817076"/>
                  <a:gd name="connsiteX2" fmla="*/ 17680 w 1374067"/>
                  <a:gd name="connsiteY2" fmla="*/ 384327 h 817076"/>
                  <a:gd name="connsiteX3" fmla="*/ 103079 w 1374067"/>
                  <a:gd name="connsiteY3" fmla="*/ 462252 h 817076"/>
                  <a:gd name="connsiteX4" fmla="*/ 665347 w 1374067"/>
                  <a:gd name="connsiteY4" fmla="*/ 791267 h 817076"/>
                  <a:gd name="connsiteX5" fmla="*/ 795957 w 1374067"/>
                  <a:gd name="connsiteY5" fmla="*/ 816160 h 817076"/>
                  <a:gd name="connsiteX6" fmla="*/ 867720 w 1374067"/>
                  <a:gd name="connsiteY6" fmla="*/ 800286 h 817076"/>
                  <a:gd name="connsiteX7" fmla="*/ 928002 w 1374067"/>
                  <a:gd name="connsiteY7" fmla="*/ 771064 h 817076"/>
                  <a:gd name="connsiteX8" fmla="*/ 1318755 w 1374067"/>
                  <a:gd name="connsiteY8" fmla="*/ 545227 h 817076"/>
                  <a:gd name="connsiteX9" fmla="*/ 1334901 w 1374067"/>
                  <a:gd name="connsiteY9" fmla="*/ 535126 h 817076"/>
                  <a:gd name="connsiteX10" fmla="*/ 1359301 w 1374067"/>
                  <a:gd name="connsiteY10" fmla="*/ 432669 h 817076"/>
                  <a:gd name="connsiteX11" fmla="*/ 1275696 w 1374067"/>
                  <a:gd name="connsiteY11" fmla="*/ 355827 h 817076"/>
                  <a:gd name="connsiteX12" fmla="*/ 720605 w 1374067"/>
                  <a:gd name="connsiteY12" fmla="*/ 31140 h 817076"/>
                  <a:gd name="connsiteX13" fmla="*/ 703023 w 1374067"/>
                  <a:gd name="connsiteY13" fmla="*/ 21400 h 817076"/>
                  <a:gd name="connsiteX14" fmla="*/ 487732 w 1374067"/>
                  <a:gd name="connsiteY14" fmla="*/ 24647 h 817076"/>
                  <a:gd name="connsiteX15" fmla="*/ 473021 w 1374067"/>
                  <a:gd name="connsiteY15" fmla="*/ 32944 h 81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74067" h="817076">
                    <a:moveTo>
                      <a:pt x="73656" y="263471"/>
                    </a:moveTo>
                    <a:cubicBezTo>
                      <a:pt x="68991" y="266357"/>
                      <a:pt x="42080" y="282231"/>
                      <a:pt x="37774" y="285478"/>
                    </a:cubicBezTo>
                    <a:cubicBezTo>
                      <a:pt x="-4566" y="313257"/>
                      <a:pt x="-11384" y="353662"/>
                      <a:pt x="17680" y="384327"/>
                    </a:cubicBezTo>
                    <a:cubicBezTo>
                      <a:pt x="17680" y="402726"/>
                      <a:pt x="81909" y="450346"/>
                      <a:pt x="103079" y="462252"/>
                    </a:cubicBezTo>
                    <a:lnTo>
                      <a:pt x="665347" y="791267"/>
                    </a:lnTo>
                    <a:cubicBezTo>
                      <a:pt x="705789" y="811451"/>
                      <a:pt x="750973" y="820063"/>
                      <a:pt x="795957" y="816160"/>
                    </a:cubicBezTo>
                    <a:cubicBezTo>
                      <a:pt x="820549" y="814626"/>
                      <a:pt x="844757" y="809271"/>
                      <a:pt x="867720" y="800286"/>
                    </a:cubicBezTo>
                    <a:cubicBezTo>
                      <a:pt x="888484" y="792009"/>
                      <a:pt x="908629" y="782244"/>
                      <a:pt x="928002" y="771064"/>
                    </a:cubicBezTo>
                    <a:lnTo>
                      <a:pt x="1318755" y="545227"/>
                    </a:lnTo>
                    <a:lnTo>
                      <a:pt x="1334901" y="535126"/>
                    </a:lnTo>
                    <a:cubicBezTo>
                      <a:pt x="1376524" y="506265"/>
                      <a:pt x="1385495" y="465859"/>
                      <a:pt x="1359301" y="432669"/>
                    </a:cubicBezTo>
                    <a:cubicBezTo>
                      <a:pt x="1359301" y="414270"/>
                      <a:pt x="1296508" y="367371"/>
                      <a:pt x="1275696" y="355827"/>
                    </a:cubicBezTo>
                    <a:lnTo>
                      <a:pt x="720605" y="31140"/>
                    </a:lnTo>
                    <a:lnTo>
                      <a:pt x="703023" y="21400"/>
                    </a:lnTo>
                    <a:cubicBezTo>
                      <a:pt x="634041" y="-8224"/>
                      <a:pt x="555799" y="-7044"/>
                      <a:pt x="487732" y="24647"/>
                    </a:cubicBezTo>
                    <a:lnTo>
                      <a:pt x="473021" y="32944"/>
                    </a:lnTo>
                    <a:close/>
                  </a:path>
                </a:pathLst>
              </a:custGeom>
              <a:solidFill>
                <a:srgbClr val="E3E3E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5FF452D0-B307-6740-BA31-ED693BC7F6D2}"/>
                  </a:ext>
                </a:extLst>
              </p:cNvPr>
              <p:cNvSpPr/>
              <p:nvPr/>
            </p:nvSpPr>
            <p:spPr>
              <a:xfrm>
                <a:off x="6673594" y="1847751"/>
                <a:ext cx="1370808" cy="816115"/>
              </a:xfrm>
              <a:custGeom>
                <a:avLst/>
                <a:gdLst>
                  <a:gd name="connsiteX0" fmla="*/ 73661 w 1370808"/>
                  <a:gd name="connsiteY0" fmla="*/ 264465 h 816115"/>
                  <a:gd name="connsiteX1" fmla="*/ 37779 w 1370808"/>
                  <a:gd name="connsiteY1" fmla="*/ 286472 h 816115"/>
                  <a:gd name="connsiteX2" fmla="*/ 18403 w 1370808"/>
                  <a:gd name="connsiteY2" fmla="*/ 385682 h 816115"/>
                  <a:gd name="connsiteX3" fmla="*/ 104160 w 1370808"/>
                  <a:gd name="connsiteY3" fmla="*/ 462524 h 816115"/>
                  <a:gd name="connsiteX4" fmla="*/ 664634 w 1370808"/>
                  <a:gd name="connsiteY4" fmla="*/ 790457 h 816115"/>
                  <a:gd name="connsiteX5" fmla="*/ 866290 w 1370808"/>
                  <a:gd name="connsiteY5" fmla="*/ 799116 h 816115"/>
                  <a:gd name="connsiteX6" fmla="*/ 926212 w 1370808"/>
                  <a:gd name="connsiteY6" fmla="*/ 769533 h 816115"/>
                  <a:gd name="connsiteX7" fmla="*/ 1316247 w 1370808"/>
                  <a:gd name="connsiteY7" fmla="*/ 544056 h 816115"/>
                  <a:gd name="connsiteX8" fmla="*/ 1332394 w 1370808"/>
                  <a:gd name="connsiteY8" fmla="*/ 533955 h 816115"/>
                  <a:gd name="connsiteX9" fmla="*/ 1355359 w 1370808"/>
                  <a:gd name="connsiteY9" fmla="*/ 432220 h 816115"/>
                  <a:gd name="connsiteX10" fmla="*/ 1271036 w 1370808"/>
                  <a:gd name="connsiteY10" fmla="*/ 356099 h 816115"/>
                  <a:gd name="connsiteX11" fmla="*/ 718098 w 1370808"/>
                  <a:gd name="connsiteY11" fmla="*/ 31413 h 816115"/>
                  <a:gd name="connsiteX12" fmla="*/ 700874 w 1370808"/>
                  <a:gd name="connsiteY12" fmla="*/ 22033 h 816115"/>
                  <a:gd name="connsiteX13" fmla="*/ 597894 w 1370808"/>
                  <a:gd name="connsiteY13" fmla="*/ 26 h 816115"/>
                  <a:gd name="connsiteX14" fmla="*/ 485584 w 1370808"/>
                  <a:gd name="connsiteY14" fmla="*/ 25280 h 816115"/>
                  <a:gd name="connsiteX15" fmla="*/ 470872 w 1370808"/>
                  <a:gd name="connsiteY15" fmla="*/ 33577 h 81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70808" h="816115">
                    <a:moveTo>
                      <a:pt x="73661" y="264465"/>
                    </a:moveTo>
                    <a:cubicBezTo>
                      <a:pt x="68996" y="266991"/>
                      <a:pt x="41726" y="283225"/>
                      <a:pt x="37779" y="286472"/>
                    </a:cubicBezTo>
                    <a:cubicBezTo>
                      <a:pt x="-4562" y="314251"/>
                      <a:pt x="-11738" y="355017"/>
                      <a:pt x="18403" y="385682"/>
                    </a:cubicBezTo>
                    <a:cubicBezTo>
                      <a:pt x="18403" y="403359"/>
                      <a:pt x="84066" y="451340"/>
                      <a:pt x="104160" y="462524"/>
                    </a:cubicBezTo>
                    <a:lnTo>
                      <a:pt x="664634" y="790457"/>
                    </a:lnTo>
                    <a:cubicBezTo>
                      <a:pt x="727747" y="821348"/>
                      <a:pt x="800788" y="824484"/>
                      <a:pt x="866290" y="799116"/>
                    </a:cubicBezTo>
                    <a:cubicBezTo>
                      <a:pt x="886977" y="790786"/>
                      <a:pt x="907008" y="780897"/>
                      <a:pt x="926212" y="769533"/>
                    </a:cubicBezTo>
                    <a:lnTo>
                      <a:pt x="1316247" y="544056"/>
                    </a:lnTo>
                    <a:cubicBezTo>
                      <a:pt x="1321806" y="540983"/>
                      <a:pt x="1327196" y="537611"/>
                      <a:pt x="1332394" y="533955"/>
                    </a:cubicBezTo>
                    <a:cubicBezTo>
                      <a:pt x="1373658" y="505094"/>
                      <a:pt x="1382270" y="464689"/>
                      <a:pt x="1355359" y="432220"/>
                    </a:cubicBezTo>
                    <a:cubicBezTo>
                      <a:pt x="1355359" y="414182"/>
                      <a:pt x="1291130" y="367283"/>
                      <a:pt x="1271036" y="356099"/>
                    </a:cubicBezTo>
                    <a:lnTo>
                      <a:pt x="718098" y="31413"/>
                    </a:lnTo>
                    <a:cubicBezTo>
                      <a:pt x="715586" y="31413"/>
                      <a:pt x="703745" y="23115"/>
                      <a:pt x="700874" y="22033"/>
                    </a:cubicBezTo>
                    <a:cubicBezTo>
                      <a:pt x="668609" y="7068"/>
                      <a:pt x="633423" y="-451"/>
                      <a:pt x="597894" y="26"/>
                    </a:cubicBezTo>
                    <a:cubicBezTo>
                      <a:pt x="559004" y="-542"/>
                      <a:pt x="520528" y="8109"/>
                      <a:pt x="485584" y="25280"/>
                    </a:cubicBezTo>
                    <a:lnTo>
                      <a:pt x="470872" y="33577"/>
                    </a:lnTo>
                    <a:close/>
                  </a:path>
                </a:pathLst>
              </a:custGeom>
              <a:solidFill>
                <a:srgbClr val="E2E2E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A026EE33-E520-B44D-9AAE-8EE5525677FA}"/>
                  </a:ext>
                </a:extLst>
              </p:cNvPr>
              <p:cNvSpPr/>
              <p:nvPr/>
            </p:nvSpPr>
            <p:spPr>
              <a:xfrm>
                <a:off x="6675500" y="1849177"/>
                <a:ext cx="1368441" cy="813148"/>
              </a:xfrm>
              <a:custGeom>
                <a:avLst/>
                <a:gdLst>
                  <a:gd name="connsiteX0" fmla="*/ 73549 w 1368441"/>
                  <a:gd name="connsiteY0" fmla="*/ 263039 h 813148"/>
                  <a:gd name="connsiteX1" fmla="*/ 37667 w 1368441"/>
                  <a:gd name="connsiteY1" fmla="*/ 285046 h 813148"/>
                  <a:gd name="connsiteX2" fmla="*/ 19368 w 1368441"/>
                  <a:gd name="connsiteY2" fmla="*/ 384977 h 813148"/>
                  <a:gd name="connsiteX3" fmla="*/ 105484 w 1368441"/>
                  <a:gd name="connsiteY3" fmla="*/ 460737 h 813148"/>
                  <a:gd name="connsiteX4" fmla="*/ 663805 w 1368441"/>
                  <a:gd name="connsiteY4" fmla="*/ 787588 h 813148"/>
                  <a:gd name="connsiteX5" fmla="*/ 794056 w 1368441"/>
                  <a:gd name="connsiteY5" fmla="*/ 812120 h 813148"/>
                  <a:gd name="connsiteX6" fmla="*/ 865819 w 1368441"/>
                  <a:gd name="connsiteY6" fmla="*/ 795886 h 813148"/>
                  <a:gd name="connsiteX7" fmla="*/ 925742 w 1368441"/>
                  <a:gd name="connsiteY7" fmla="*/ 766303 h 813148"/>
                  <a:gd name="connsiteX8" fmla="*/ 1314701 w 1368441"/>
                  <a:gd name="connsiteY8" fmla="*/ 541187 h 813148"/>
                  <a:gd name="connsiteX9" fmla="*/ 1330847 w 1368441"/>
                  <a:gd name="connsiteY9" fmla="*/ 531086 h 813148"/>
                  <a:gd name="connsiteX10" fmla="*/ 1352018 w 1368441"/>
                  <a:gd name="connsiteY10" fmla="*/ 429351 h 813148"/>
                  <a:gd name="connsiteX11" fmla="*/ 1267337 w 1368441"/>
                  <a:gd name="connsiteY11" fmla="*/ 354312 h 813148"/>
                  <a:gd name="connsiteX12" fmla="*/ 716192 w 1368441"/>
                  <a:gd name="connsiteY12" fmla="*/ 31430 h 813148"/>
                  <a:gd name="connsiteX13" fmla="*/ 698610 w 1368441"/>
                  <a:gd name="connsiteY13" fmla="*/ 21689 h 813148"/>
                  <a:gd name="connsiteX14" fmla="*/ 596347 w 1368441"/>
                  <a:gd name="connsiteY14" fmla="*/ 43 h 813148"/>
                  <a:gd name="connsiteX15" fmla="*/ 484755 w 1368441"/>
                  <a:gd name="connsiteY15" fmla="*/ 24936 h 813148"/>
                  <a:gd name="connsiteX16" fmla="*/ 470043 w 1368441"/>
                  <a:gd name="connsiteY16" fmla="*/ 33233 h 81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8441" h="813148">
                    <a:moveTo>
                      <a:pt x="73549" y="263039"/>
                    </a:moveTo>
                    <a:cubicBezTo>
                      <a:pt x="69243" y="265565"/>
                      <a:pt x="41256" y="282160"/>
                      <a:pt x="37667" y="285046"/>
                    </a:cubicBezTo>
                    <a:cubicBezTo>
                      <a:pt x="-5032" y="313546"/>
                      <a:pt x="-11850" y="354673"/>
                      <a:pt x="19368" y="384977"/>
                    </a:cubicBezTo>
                    <a:cubicBezTo>
                      <a:pt x="19368" y="401933"/>
                      <a:pt x="86467" y="450275"/>
                      <a:pt x="105484" y="460737"/>
                    </a:cubicBezTo>
                    <a:lnTo>
                      <a:pt x="663805" y="787588"/>
                    </a:lnTo>
                    <a:cubicBezTo>
                      <a:pt x="704109" y="807780"/>
                      <a:pt x="749215" y="816276"/>
                      <a:pt x="794056" y="812120"/>
                    </a:cubicBezTo>
                    <a:cubicBezTo>
                      <a:pt x="818673" y="810505"/>
                      <a:pt x="842887" y="805028"/>
                      <a:pt x="865819" y="795886"/>
                    </a:cubicBezTo>
                    <a:cubicBezTo>
                      <a:pt x="886375" y="787263"/>
                      <a:pt x="906386" y="777383"/>
                      <a:pt x="925742" y="766303"/>
                    </a:cubicBezTo>
                    <a:lnTo>
                      <a:pt x="1314701" y="541187"/>
                    </a:lnTo>
                    <a:cubicBezTo>
                      <a:pt x="1320307" y="538197"/>
                      <a:pt x="1325702" y="534822"/>
                      <a:pt x="1330847" y="531086"/>
                    </a:cubicBezTo>
                    <a:cubicBezTo>
                      <a:pt x="1371753" y="502225"/>
                      <a:pt x="1380006" y="461819"/>
                      <a:pt x="1352018" y="429351"/>
                    </a:cubicBezTo>
                    <a:cubicBezTo>
                      <a:pt x="1352018" y="412395"/>
                      <a:pt x="1286713" y="364774"/>
                      <a:pt x="1267337" y="354312"/>
                    </a:cubicBezTo>
                    <a:lnTo>
                      <a:pt x="716192" y="31430"/>
                    </a:lnTo>
                    <a:lnTo>
                      <a:pt x="698610" y="21689"/>
                    </a:lnTo>
                    <a:cubicBezTo>
                      <a:pt x="666517" y="7011"/>
                      <a:pt x="631602" y="-380"/>
                      <a:pt x="596347" y="43"/>
                    </a:cubicBezTo>
                    <a:cubicBezTo>
                      <a:pt x="557711" y="-688"/>
                      <a:pt x="519458" y="7845"/>
                      <a:pt x="484755" y="24936"/>
                    </a:cubicBezTo>
                    <a:lnTo>
                      <a:pt x="470043" y="33233"/>
                    </a:lnTo>
                    <a:close/>
                  </a:path>
                </a:pathLst>
              </a:custGeom>
              <a:solidFill>
                <a:srgbClr val="E1E1E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48D35634-4020-754C-A9E4-6BD47FDA9DCE}"/>
                  </a:ext>
                </a:extLst>
              </p:cNvPr>
              <p:cNvSpPr/>
              <p:nvPr/>
            </p:nvSpPr>
            <p:spPr>
              <a:xfrm>
                <a:off x="6677064" y="1850280"/>
                <a:ext cx="1365305" cy="808843"/>
              </a:xfrm>
              <a:custGeom>
                <a:avLst/>
                <a:gdLst>
                  <a:gd name="connsiteX0" fmla="*/ 73779 w 1365305"/>
                  <a:gd name="connsiteY0" fmla="*/ 261937 h 808843"/>
                  <a:gd name="connsiteX1" fmla="*/ 37897 w 1365305"/>
                  <a:gd name="connsiteY1" fmla="*/ 283944 h 808843"/>
                  <a:gd name="connsiteX2" fmla="*/ 20315 w 1365305"/>
                  <a:gd name="connsiteY2" fmla="*/ 384235 h 808843"/>
                  <a:gd name="connsiteX3" fmla="*/ 106790 w 1365305"/>
                  <a:gd name="connsiteY3" fmla="*/ 458913 h 808843"/>
                  <a:gd name="connsiteX4" fmla="*/ 662958 w 1365305"/>
                  <a:gd name="connsiteY4" fmla="*/ 783600 h 808843"/>
                  <a:gd name="connsiteX5" fmla="*/ 792850 w 1365305"/>
                  <a:gd name="connsiteY5" fmla="*/ 807771 h 808843"/>
                  <a:gd name="connsiteX6" fmla="*/ 864614 w 1365305"/>
                  <a:gd name="connsiteY6" fmla="*/ 791176 h 808843"/>
                  <a:gd name="connsiteX7" fmla="*/ 924178 w 1365305"/>
                  <a:gd name="connsiteY7" fmla="*/ 761593 h 808843"/>
                  <a:gd name="connsiteX8" fmla="*/ 1312419 w 1365305"/>
                  <a:gd name="connsiteY8" fmla="*/ 537199 h 808843"/>
                  <a:gd name="connsiteX9" fmla="*/ 1328566 w 1365305"/>
                  <a:gd name="connsiteY9" fmla="*/ 527097 h 808843"/>
                  <a:gd name="connsiteX10" fmla="*/ 1347942 w 1365305"/>
                  <a:gd name="connsiteY10" fmla="*/ 425362 h 808843"/>
                  <a:gd name="connsiteX11" fmla="*/ 1263261 w 1365305"/>
                  <a:gd name="connsiteY11" fmla="*/ 353210 h 808843"/>
                  <a:gd name="connsiteX12" fmla="*/ 714269 w 1365305"/>
                  <a:gd name="connsiteY12" fmla="*/ 31410 h 808843"/>
                  <a:gd name="connsiteX13" fmla="*/ 696687 w 1365305"/>
                  <a:gd name="connsiteY13" fmla="*/ 22030 h 808843"/>
                  <a:gd name="connsiteX14" fmla="*/ 594783 w 1365305"/>
                  <a:gd name="connsiteY14" fmla="*/ 23 h 808843"/>
                  <a:gd name="connsiteX15" fmla="*/ 483549 w 1365305"/>
                  <a:gd name="connsiteY15" fmla="*/ 25277 h 808843"/>
                  <a:gd name="connsiteX16" fmla="*/ 469196 w 1365305"/>
                  <a:gd name="connsiteY16" fmla="*/ 33213 h 808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5305" h="808843">
                    <a:moveTo>
                      <a:pt x="73779" y="261937"/>
                    </a:moveTo>
                    <a:cubicBezTo>
                      <a:pt x="69832" y="264102"/>
                      <a:pt x="41126" y="281057"/>
                      <a:pt x="37897" y="283944"/>
                    </a:cubicBezTo>
                    <a:cubicBezTo>
                      <a:pt x="-5520" y="312444"/>
                      <a:pt x="-11978" y="353931"/>
                      <a:pt x="20315" y="384235"/>
                    </a:cubicBezTo>
                    <a:cubicBezTo>
                      <a:pt x="20315" y="400109"/>
                      <a:pt x="88491" y="448812"/>
                      <a:pt x="106790" y="458913"/>
                    </a:cubicBezTo>
                    <a:lnTo>
                      <a:pt x="662958" y="783600"/>
                    </a:lnTo>
                    <a:cubicBezTo>
                      <a:pt x="703180" y="803638"/>
                      <a:pt x="748160" y="812008"/>
                      <a:pt x="792850" y="807771"/>
                    </a:cubicBezTo>
                    <a:cubicBezTo>
                      <a:pt x="817519" y="806259"/>
                      <a:pt x="841768" y="800651"/>
                      <a:pt x="864614" y="791176"/>
                    </a:cubicBezTo>
                    <a:cubicBezTo>
                      <a:pt x="885120" y="782700"/>
                      <a:pt x="905022" y="772816"/>
                      <a:pt x="924178" y="761593"/>
                    </a:cubicBezTo>
                    <a:lnTo>
                      <a:pt x="1312419" y="537199"/>
                    </a:lnTo>
                    <a:cubicBezTo>
                      <a:pt x="1316007" y="535034"/>
                      <a:pt x="1325695" y="529262"/>
                      <a:pt x="1328566" y="527097"/>
                    </a:cubicBezTo>
                    <a:cubicBezTo>
                      <a:pt x="1369471" y="497876"/>
                      <a:pt x="1376647" y="457470"/>
                      <a:pt x="1347942" y="425362"/>
                    </a:cubicBezTo>
                    <a:cubicBezTo>
                      <a:pt x="1347942" y="409128"/>
                      <a:pt x="1281561" y="361507"/>
                      <a:pt x="1263261" y="353210"/>
                    </a:cubicBezTo>
                    <a:lnTo>
                      <a:pt x="714269" y="31410"/>
                    </a:lnTo>
                    <a:cubicBezTo>
                      <a:pt x="711757" y="31410"/>
                      <a:pt x="699558" y="23112"/>
                      <a:pt x="696687" y="22030"/>
                    </a:cubicBezTo>
                    <a:cubicBezTo>
                      <a:pt x="664758" y="7200"/>
                      <a:pt x="629952" y="-317"/>
                      <a:pt x="594783" y="23"/>
                    </a:cubicBezTo>
                    <a:cubicBezTo>
                      <a:pt x="556242" y="-511"/>
                      <a:pt x="518123" y="8143"/>
                      <a:pt x="483549" y="25277"/>
                    </a:cubicBezTo>
                    <a:lnTo>
                      <a:pt x="469196" y="33213"/>
                    </a:lnTo>
                    <a:close/>
                  </a:path>
                </a:pathLst>
              </a:custGeom>
              <a:solidFill>
                <a:srgbClr val="E0E0E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 339">
                <a:extLst>
                  <a:ext uri="{FF2B5EF4-FFF2-40B4-BE49-F238E27FC236}">
                    <a16:creationId xmlns:a16="http://schemas.microsoft.com/office/drawing/2014/main" id="{0AD07510-5841-0D43-BFC3-D48EEB94A457}"/>
                  </a:ext>
                </a:extLst>
              </p:cNvPr>
              <p:cNvSpPr/>
              <p:nvPr/>
            </p:nvSpPr>
            <p:spPr>
              <a:xfrm>
                <a:off x="6678952" y="1851706"/>
                <a:ext cx="1362274" cy="807420"/>
              </a:xfrm>
              <a:custGeom>
                <a:avLst/>
                <a:gdLst>
                  <a:gd name="connsiteX0" fmla="*/ 73685 w 1362274"/>
                  <a:gd name="connsiteY0" fmla="*/ 260510 h 807420"/>
                  <a:gd name="connsiteX1" fmla="*/ 37803 w 1362274"/>
                  <a:gd name="connsiteY1" fmla="*/ 282878 h 807420"/>
                  <a:gd name="connsiteX2" fmla="*/ 21297 w 1362274"/>
                  <a:gd name="connsiteY2" fmla="*/ 383170 h 807420"/>
                  <a:gd name="connsiteX3" fmla="*/ 108131 w 1362274"/>
                  <a:gd name="connsiteY3" fmla="*/ 457487 h 807420"/>
                  <a:gd name="connsiteX4" fmla="*/ 662146 w 1362274"/>
                  <a:gd name="connsiteY4" fmla="*/ 782173 h 807420"/>
                  <a:gd name="connsiteX5" fmla="*/ 791679 w 1362274"/>
                  <a:gd name="connsiteY5" fmla="*/ 806344 h 807420"/>
                  <a:gd name="connsiteX6" fmla="*/ 863443 w 1362274"/>
                  <a:gd name="connsiteY6" fmla="*/ 789388 h 807420"/>
                  <a:gd name="connsiteX7" fmla="*/ 922648 w 1362274"/>
                  <a:gd name="connsiteY7" fmla="*/ 759806 h 807420"/>
                  <a:gd name="connsiteX8" fmla="*/ 1310172 w 1362274"/>
                  <a:gd name="connsiteY8" fmla="*/ 535772 h 807420"/>
                  <a:gd name="connsiteX9" fmla="*/ 1326318 w 1362274"/>
                  <a:gd name="connsiteY9" fmla="*/ 525310 h 807420"/>
                  <a:gd name="connsiteX10" fmla="*/ 1343900 w 1362274"/>
                  <a:gd name="connsiteY10" fmla="*/ 423936 h 807420"/>
                  <a:gd name="connsiteX11" fmla="*/ 1258861 w 1362274"/>
                  <a:gd name="connsiteY11" fmla="*/ 351783 h 807420"/>
                  <a:gd name="connsiteX12" fmla="*/ 712022 w 1362274"/>
                  <a:gd name="connsiteY12" fmla="*/ 31426 h 807420"/>
                  <a:gd name="connsiteX13" fmla="*/ 694440 w 1362274"/>
                  <a:gd name="connsiteY13" fmla="*/ 22046 h 807420"/>
                  <a:gd name="connsiteX14" fmla="*/ 593253 w 1362274"/>
                  <a:gd name="connsiteY14" fmla="*/ 40 h 807420"/>
                  <a:gd name="connsiteX15" fmla="*/ 482378 w 1362274"/>
                  <a:gd name="connsiteY15" fmla="*/ 24932 h 807420"/>
                  <a:gd name="connsiteX16" fmla="*/ 467667 w 1362274"/>
                  <a:gd name="connsiteY16" fmla="*/ 33230 h 80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2274" h="807420">
                    <a:moveTo>
                      <a:pt x="73685" y="260510"/>
                    </a:moveTo>
                    <a:cubicBezTo>
                      <a:pt x="69738" y="263036"/>
                      <a:pt x="40673" y="280352"/>
                      <a:pt x="37803" y="282878"/>
                    </a:cubicBezTo>
                    <a:cubicBezTo>
                      <a:pt x="-5973" y="311378"/>
                      <a:pt x="-12073" y="353226"/>
                      <a:pt x="21297" y="383170"/>
                    </a:cubicBezTo>
                    <a:cubicBezTo>
                      <a:pt x="21297" y="398682"/>
                      <a:pt x="90549" y="447746"/>
                      <a:pt x="108131" y="457487"/>
                    </a:cubicBezTo>
                    <a:lnTo>
                      <a:pt x="662146" y="782173"/>
                    </a:lnTo>
                    <a:cubicBezTo>
                      <a:pt x="702237" y="802218"/>
                      <a:pt x="747104" y="810591"/>
                      <a:pt x="791679" y="806344"/>
                    </a:cubicBezTo>
                    <a:cubicBezTo>
                      <a:pt x="816340" y="804535"/>
                      <a:pt x="840562" y="798812"/>
                      <a:pt x="863443" y="789388"/>
                    </a:cubicBezTo>
                    <a:cubicBezTo>
                      <a:pt x="883698" y="780618"/>
                      <a:pt x="903463" y="770742"/>
                      <a:pt x="922648" y="759806"/>
                    </a:cubicBezTo>
                    <a:lnTo>
                      <a:pt x="1310172" y="535772"/>
                    </a:lnTo>
                    <a:cubicBezTo>
                      <a:pt x="1315736" y="532577"/>
                      <a:pt x="1321126" y="529085"/>
                      <a:pt x="1326318" y="525310"/>
                    </a:cubicBezTo>
                    <a:cubicBezTo>
                      <a:pt x="1366865" y="496449"/>
                      <a:pt x="1373682" y="455683"/>
                      <a:pt x="1343900" y="423936"/>
                    </a:cubicBezTo>
                    <a:cubicBezTo>
                      <a:pt x="1343900" y="408423"/>
                      <a:pt x="1276443" y="360442"/>
                      <a:pt x="1258861" y="351783"/>
                    </a:cubicBezTo>
                    <a:lnTo>
                      <a:pt x="712022" y="31426"/>
                    </a:lnTo>
                    <a:lnTo>
                      <a:pt x="694440" y="22046"/>
                    </a:lnTo>
                    <a:cubicBezTo>
                      <a:pt x="662808" y="7087"/>
                      <a:pt x="628206" y="-439"/>
                      <a:pt x="593253" y="40"/>
                    </a:cubicBezTo>
                    <a:cubicBezTo>
                      <a:pt x="554850" y="-660"/>
                      <a:pt x="516837" y="7875"/>
                      <a:pt x="482378" y="24932"/>
                    </a:cubicBezTo>
                    <a:lnTo>
                      <a:pt x="467667" y="33230"/>
                    </a:lnTo>
                    <a:close/>
                  </a:path>
                </a:pathLst>
              </a:custGeom>
              <a:solidFill>
                <a:srgbClr val="DFDFE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1CFB39D3-02E2-FE4A-B5B0-644CEF614504}"/>
                  </a:ext>
                </a:extLst>
              </p:cNvPr>
              <p:cNvSpPr/>
              <p:nvPr/>
            </p:nvSpPr>
            <p:spPr>
              <a:xfrm>
                <a:off x="6680437" y="1853129"/>
                <a:ext cx="1359815" cy="803891"/>
              </a:xfrm>
              <a:custGeom>
                <a:avLst/>
                <a:gdLst>
                  <a:gd name="connsiteX0" fmla="*/ 73994 w 1359815"/>
                  <a:gd name="connsiteY0" fmla="*/ 259088 h 803891"/>
                  <a:gd name="connsiteX1" fmla="*/ 38113 w 1359815"/>
                  <a:gd name="connsiteY1" fmla="*/ 281455 h 803891"/>
                  <a:gd name="connsiteX2" fmla="*/ 21966 w 1359815"/>
                  <a:gd name="connsiteY2" fmla="*/ 382108 h 803891"/>
                  <a:gd name="connsiteX3" fmla="*/ 109517 w 1359815"/>
                  <a:gd name="connsiteY3" fmla="*/ 454260 h 803891"/>
                  <a:gd name="connsiteX4" fmla="*/ 661380 w 1359815"/>
                  <a:gd name="connsiteY4" fmla="*/ 778947 h 803891"/>
                  <a:gd name="connsiteX5" fmla="*/ 790913 w 1359815"/>
                  <a:gd name="connsiteY5" fmla="*/ 802757 h 803891"/>
                  <a:gd name="connsiteX6" fmla="*/ 862676 w 1359815"/>
                  <a:gd name="connsiteY6" fmla="*/ 785440 h 803891"/>
                  <a:gd name="connsiteX7" fmla="*/ 921881 w 1359815"/>
                  <a:gd name="connsiteY7" fmla="*/ 755858 h 803891"/>
                  <a:gd name="connsiteX8" fmla="*/ 1308328 w 1359815"/>
                  <a:gd name="connsiteY8" fmla="*/ 532185 h 803891"/>
                  <a:gd name="connsiteX9" fmla="*/ 1324116 w 1359815"/>
                  <a:gd name="connsiteY9" fmla="*/ 522084 h 803891"/>
                  <a:gd name="connsiteX10" fmla="*/ 1340622 w 1359815"/>
                  <a:gd name="connsiteY10" fmla="*/ 420709 h 803891"/>
                  <a:gd name="connsiteX11" fmla="*/ 1254865 w 1359815"/>
                  <a:gd name="connsiteY11" fmla="*/ 348557 h 803891"/>
                  <a:gd name="connsiteX12" fmla="*/ 709820 w 1359815"/>
                  <a:gd name="connsiteY12" fmla="*/ 31086 h 803891"/>
                  <a:gd name="connsiteX13" fmla="*/ 692596 w 1359815"/>
                  <a:gd name="connsiteY13" fmla="*/ 21706 h 803891"/>
                  <a:gd name="connsiteX14" fmla="*/ 591769 w 1359815"/>
                  <a:gd name="connsiteY14" fmla="*/ 60 h 803891"/>
                  <a:gd name="connsiteX15" fmla="*/ 481612 w 1359815"/>
                  <a:gd name="connsiteY15" fmla="*/ 24953 h 803891"/>
                  <a:gd name="connsiteX16" fmla="*/ 466900 w 1359815"/>
                  <a:gd name="connsiteY16" fmla="*/ 32890 h 80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59815" h="803891">
                    <a:moveTo>
                      <a:pt x="73994" y="259088"/>
                    </a:moveTo>
                    <a:cubicBezTo>
                      <a:pt x="70406" y="261252"/>
                      <a:pt x="40624" y="278930"/>
                      <a:pt x="38113" y="281455"/>
                    </a:cubicBezTo>
                    <a:cubicBezTo>
                      <a:pt x="-6381" y="309955"/>
                      <a:pt x="-12122" y="353608"/>
                      <a:pt x="21966" y="382108"/>
                    </a:cubicBezTo>
                    <a:cubicBezTo>
                      <a:pt x="21966" y="396899"/>
                      <a:pt x="93729" y="446324"/>
                      <a:pt x="109517" y="454260"/>
                    </a:cubicBezTo>
                    <a:lnTo>
                      <a:pt x="661380" y="778947"/>
                    </a:lnTo>
                    <a:cubicBezTo>
                      <a:pt x="701506" y="798868"/>
                      <a:pt x="746372" y="807115"/>
                      <a:pt x="790913" y="802757"/>
                    </a:cubicBezTo>
                    <a:cubicBezTo>
                      <a:pt x="815627" y="801049"/>
                      <a:pt x="839883" y="795196"/>
                      <a:pt x="862676" y="785440"/>
                    </a:cubicBezTo>
                    <a:cubicBezTo>
                      <a:pt x="882966" y="776744"/>
                      <a:pt x="902734" y="766866"/>
                      <a:pt x="921881" y="755858"/>
                    </a:cubicBezTo>
                    <a:lnTo>
                      <a:pt x="1308328" y="532185"/>
                    </a:lnTo>
                    <a:cubicBezTo>
                      <a:pt x="1311916" y="530020"/>
                      <a:pt x="1321605" y="524248"/>
                      <a:pt x="1324116" y="522084"/>
                    </a:cubicBezTo>
                    <a:cubicBezTo>
                      <a:pt x="1365022" y="492862"/>
                      <a:pt x="1371121" y="452457"/>
                      <a:pt x="1340622" y="420709"/>
                    </a:cubicBezTo>
                    <a:cubicBezTo>
                      <a:pt x="1340622" y="405918"/>
                      <a:pt x="1271370" y="357937"/>
                      <a:pt x="1254865" y="348557"/>
                    </a:cubicBezTo>
                    <a:lnTo>
                      <a:pt x="709820" y="31086"/>
                    </a:lnTo>
                    <a:lnTo>
                      <a:pt x="692596" y="21706"/>
                    </a:lnTo>
                    <a:cubicBezTo>
                      <a:pt x="661078" y="6828"/>
                      <a:pt x="626583" y="-578"/>
                      <a:pt x="591769" y="60"/>
                    </a:cubicBezTo>
                    <a:cubicBezTo>
                      <a:pt x="553579" y="-809"/>
                      <a:pt x="515759" y="7738"/>
                      <a:pt x="481612" y="24953"/>
                    </a:cubicBezTo>
                    <a:cubicBezTo>
                      <a:pt x="479459" y="24953"/>
                      <a:pt x="469053" y="31807"/>
                      <a:pt x="466900" y="32890"/>
                    </a:cubicBezTo>
                    <a:close/>
                  </a:path>
                </a:pathLst>
              </a:custGeom>
              <a:solidFill>
                <a:srgbClr val="DEDEE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 341">
                <a:extLst>
                  <a:ext uri="{FF2B5EF4-FFF2-40B4-BE49-F238E27FC236}">
                    <a16:creationId xmlns:a16="http://schemas.microsoft.com/office/drawing/2014/main" id="{44E7F318-18F2-EC4A-817F-F2BE57FFEECD}"/>
                  </a:ext>
                </a:extLst>
              </p:cNvPr>
              <p:cNvSpPr/>
              <p:nvPr/>
            </p:nvSpPr>
            <p:spPr>
              <a:xfrm>
                <a:off x="6682312" y="1854246"/>
                <a:ext cx="1356108" cy="802178"/>
              </a:xfrm>
              <a:custGeom>
                <a:avLst/>
                <a:gdLst>
                  <a:gd name="connsiteX0" fmla="*/ 73913 w 1356108"/>
                  <a:gd name="connsiteY0" fmla="*/ 257971 h 802178"/>
                  <a:gd name="connsiteX1" fmla="*/ 38031 w 1356108"/>
                  <a:gd name="connsiteY1" fmla="*/ 280699 h 802178"/>
                  <a:gd name="connsiteX2" fmla="*/ 22961 w 1356108"/>
                  <a:gd name="connsiteY2" fmla="*/ 381712 h 802178"/>
                  <a:gd name="connsiteX3" fmla="*/ 110871 w 1356108"/>
                  <a:gd name="connsiteY3" fmla="*/ 453865 h 802178"/>
                  <a:gd name="connsiteX4" fmla="*/ 659863 w 1356108"/>
                  <a:gd name="connsiteY4" fmla="*/ 777469 h 802178"/>
                  <a:gd name="connsiteX5" fmla="*/ 789037 w 1356108"/>
                  <a:gd name="connsiteY5" fmla="*/ 800919 h 802178"/>
                  <a:gd name="connsiteX6" fmla="*/ 860801 w 1356108"/>
                  <a:gd name="connsiteY6" fmla="*/ 783602 h 802178"/>
                  <a:gd name="connsiteX7" fmla="*/ 919647 w 1356108"/>
                  <a:gd name="connsiteY7" fmla="*/ 753659 h 802178"/>
                  <a:gd name="connsiteX8" fmla="*/ 1305376 w 1356108"/>
                  <a:gd name="connsiteY8" fmla="*/ 530707 h 802178"/>
                  <a:gd name="connsiteX9" fmla="*/ 1321164 w 1356108"/>
                  <a:gd name="connsiteY9" fmla="*/ 520606 h 802178"/>
                  <a:gd name="connsiteX10" fmla="*/ 1335876 w 1356108"/>
                  <a:gd name="connsiteY10" fmla="*/ 419232 h 802178"/>
                  <a:gd name="connsiteX11" fmla="*/ 1249759 w 1356108"/>
                  <a:gd name="connsiteY11" fmla="*/ 347079 h 802178"/>
                  <a:gd name="connsiteX12" fmla="*/ 707585 w 1356108"/>
                  <a:gd name="connsiteY12" fmla="*/ 31412 h 802178"/>
                  <a:gd name="connsiteX13" fmla="*/ 690362 w 1356108"/>
                  <a:gd name="connsiteY13" fmla="*/ 22032 h 802178"/>
                  <a:gd name="connsiteX14" fmla="*/ 589893 w 1356108"/>
                  <a:gd name="connsiteY14" fmla="*/ 25 h 802178"/>
                  <a:gd name="connsiteX15" fmla="*/ 482248 w 1356108"/>
                  <a:gd name="connsiteY15" fmla="*/ 24918 h 802178"/>
                  <a:gd name="connsiteX16" fmla="*/ 467536 w 1356108"/>
                  <a:gd name="connsiteY16" fmla="*/ 32855 h 802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56108" h="802178">
                    <a:moveTo>
                      <a:pt x="73913" y="257971"/>
                    </a:moveTo>
                    <a:cubicBezTo>
                      <a:pt x="70325" y="260135"/>
                      <a:pt x="40184" y="278173"/>
                      <a:pt x="38031" y="280699"/>
                    </a:cubicBezTo>
                    <a:cubicBezTo>
                      <a:pt x="-6821" y="309199"/>
                      <a:pt x="-12203" y="352851"/>
                      <a:pt x="22961" y="381712"/>
                    </a:cubicBezTo>
                    <a:cubicBezTo>
                      <a:pt x="22961" y="395782"/>
                      <a:pt x="94724" y="445206"/>
                      <a:pt x="110871" y="453865"/>
                    </a:cubicBezTo>
                    <a:lnTo>
                      <a:pt x="659863" y="777469"/>
                    </a:lnTo>
                    <a:cubicBezTo>
                      <a:pt x="699851" y="797404"/>
                      <a:pt x="744640" y="805535"/>
                      <a:pt x="789037" y="800919"/>
                    </a:cubicBezTo>
                    <a:cubicBezTo>
                      <a:pt x="813751" y="799210"/>
                      <a:pt x="838008" y="793357"/>
                      <a:pt x="860801" y="783602"/>
                    </a:cubicBezTo>
                    <a:cubicBezTo>
                      <a:pt x="880911" y="774635"/>
                      <a:pt x="900552" y="764641"/>
                      <a:pt x="919647" y="753659"/>
                    </a:cubicBezTo>
                    <a:lnTo>
                      <a:pt x="1305376" y="530707"/>
                    </a:lnTo>
                    <a:lnTo>
                      <a:pt x="1321164" y="520606"/>
                    </a:lnTo>
                    <a:cubicBezTo>
                      <a:pt x="1361711" y="491384"/>
                      <a:pt x="1367452" y="450618"/>
                      <a:pt x="1335876" y="419232"/>
                    </a:cubicBezTo>
                    <a:cubicBezTo>
                      <a:pt x="1335876" y="405523"/>
                      <a:pt x="1264112" y="356820"/>
                      <a:pt x="1249759" y="347079"/>
                    </a:cubicBezTo>
                    <a:lnTo>
                      <a:pt x="707585" y="31412"/>
                    </a:lnTo>
                    <a:cubicBezTo>
                      <a:pt x="705433" y="31412"/>
                      <a:pt x="692874" y="22753"/>
                      <a:pt x="690362" y="22032"/>
                    </a:cubicBezTo>
                    <a:cubicBezTo>
                      <a:pt x="658999" y="7034"/>
                      <a:pt x="624620" y="-496"/>
                      <a:pt x="589893" y="25"/>
                    </a:cubicBezTo>
                    <a:cubicBezTo>
                      <a:pt x="552556" y="-379"/>
                      <a:pt x="515658" y="8154"/>
                      <a:pt x="482248" y="24918"/>
                    </a:cubicBezTo>
                    <a:lnTo>
                      <a:pt x="467536" y="32855"/>
                    </a:lnTo>
                    <a:close/>
                  </a:path>
                </a:pathLst>
              </a:custGeom>
              <a:solidFill>
                <a:srgbClr val="DDDDE0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 342">
                <a:extLst>
                  <a:ext uri="{FF2B5EF4-FFF2-40B4-BE49-F238E27FC236}">
                    <a16:creationId xmlns:a16="http://schemas.microsoft.com/office/drawing/2014/main" id="{C6681D24-4780-9241-A2FC-5308AD41854C}"/>
                  </a:ext>
                </a:extLst>
              </p:cNvPr>
              <p:cNvSpPr/>
              <p:nvPr/>
            </p:nvSpPr>
            <p:spPr>
              <a:xfrm>
                <a:off x="6685974" y="1856406"/>
                <a:ext cx="1354069" cy="799466"/>
              </a:xfrm>
              <a:custGeom>
                <a:avLst/>
                <a:gdLst>
                  <a:gd name="connsiteX0" fmla="*/ 73839 w 1354069"/>
                  <a:gd name="connsiteY0" fmla="*/ 257975 h 799466"/>
                  <a:gd name="connsiteX1" fmla="*/ 37957 w 1354069"/>
                  <a:gd name="connsiteY1" fmla="*/ 280342 h 799466"/>
                  <a:gd name="connsiteX2" fmla="*/ 23964 w 1354069"/>
                  <a:gd name="connsiteY2" fmla="*/ 382077 h 799466"/>
                  <a:gd name="connsiteX3" fmla="*/ 111874 w 1354069"/>
                  <a:gd name="connsiteY3" fmla="*/ 454230 h 799466"/>
                  <a:gd name="connsiteX4" fmla="*/ 660148 w 1354069"/>
                  <a:gd name="connsiteY4" fmla="*/ 774948 h 799466"/>
                  <a:gd name="connsiteX5" fmla="*/ 788963 w 1354069"/>
                  <a:gd name="connsiteY5" fmla="*/ 798037 h 799466"/>
                  <a:gd name="connsiteX6" fmla="*/ 860727 w 1354069"/>
                  <a:gd name="connsiteY6" fmla="*/ 780720 h 799466"/>
                  <a:gd name="connsiteX7" fmla="*/ 919214 w 1354069"/>
                  <a:gd name="connsiteY7" fmla="*/ 750777 h 799466"/>
                  <a:gd name="connsiteX8" fmla="*/ 1304226 w 1354069"/>
                  <a:gd name="connsiteY8" fmla="*/ 528186 h 799466"/>
                  <a:gd name="connsiteX9" fmla="*/ 1320014 w 1354069"/>
                  <a:gd name="connsiteY9" fmla="*/ 517724 h 799466"/>
                  <a:gd name="connsiteX10" fmla="*/ 1332932 w 1354069"/>
                  <a:gd name="connsiteY10" fmla="*/ 416711 h 799466"/>
                  <a:gd name="connsiteX11" fmla="*/ 1246815 w 1354069"/>
                  <a:gd name="connsiteY11" fmla="*/ 346723 h 799466"/>
                  <a:gd name="connsiteX12" fmla="*/ 708588 w 1354069"/>
                  <a:gd name="connsiteY12" fmla="*/ 31055 h 799466"/>
                  <a:gd name="connsiteX13" fmla="*/ 691365 w 1354069"/>
                  <a:gd name="connsiteY13" fmla="*/ 21676 h 799466"/>
                  <a:gd name="connsiteX14" fmla="*/ 591614 w 1354069"/>
                  <a:gd name="connsiteY14" fmla="*/ 30 h 799466"/>
                  <a:gd name="connsiteX15" fmla="*/ 483968 w 1354069"/>
                  <a:gd name="connsiteY15" fmla="*/ 24562 h 799466"/>
                  <a:gd name="connsiteX16" fmla="*/ 469257 w 1354069"/>
                  <a:gd name="connsiteY16" fmla="*/ 32859 h 79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54069" h="799466">
                    <a:moveTo>
                      <a:pt x="73839" y="257975"/>
                    </a:moveTo>
                    <a:cubicBezTo>
                      <a:pt x="70610" y="259779"/>
                      <a:pt x="37957" y="278178"/>
                      <a:pt x="37957" y="280342"/>
                    </a:cubicBezTo>
                    <a:cubicBezTo>
                      <a:pt x="-7254" y="309203"/>
                      <a:pt x="-12277" y="352495"/>
                      <a:pt x="23964" y="382077"/>
                    </a:cubicBezTo>
                    <a:cubicBezTo>
                      <a:pt x="23964" y="395065"/>
                      <a:pt x="95727" y="445211"/>
                      <a:pt x="111874" y="454230"/>
                    </a:cubicBezTo>
                    <a:lnTo>
                      <a:pt x="660148" y="774948"/>
                    </a:lnTo>
                    <a:cubicBezTo>
                      <a:pt x="699971" y="794981"/>
                      <a:pt x="744708" y="803000"/>
                      <a:pt x="788963" y="798037"/>
                    </a:cubicBezTo>
                    <a:cubicBezTo>
                      <a:pt x="813684" y="796369"/>
                      <a:pt x="837947" y="790515"/>
                      <a:pt x="860727" y="780720"/>
                    </a:cubicBezTo>
                    <a:cubicBezTo>
                      <a:pt x="868262" y="778556"/>
                      <a:pt x="912756" y="754384"/>
                      <a:pt x="919214" y="750777"/>
                    </a:cubicBezTo>
                    <a:lnTo>
                      <a:pt x="1304226" y="528186"/>
                    </a:lnTo>
                    <a:cubicBezTo>
                      <a:pt x="1308173" y="525661"/>
                      <a:pt x="1317144" y="520250"/>
                      <a:pt x="1320014" y="517724"/>
                    </a:cubicBezTo>
                    <a:cubicBezTo>
                      <a:pt x="1360202" y="488502"/>
                      <a:pt x="1365225" y="447736"/>
                      <a:pt x="1332932" y="416711"/>
                    </a:cubicBezTo>
                    <a:cubicBezTo>
                      <a:pt x="1332932" y="403723"/>
                      <a:pt x="1261168" y="354659"/>
                      <a:pt x="1246815" y="346723"/>
                    </a:cubicBezTo>
                    <a:lnTo>
                      <a:pt x="708588" y="31055"/>
                    </a:lnTo>
                    <a:lnTo>
                      <a:pt x="691365" y="21676"/>
                    </a:lnTo>
                    <a:cubicBezTo>
                      <a:pt x="660202" y="6874"/>
                      <a:pt x="626074" y="-532"/>
                      <a:pt x="591614" y="30"/>
                    </a:cubicBezTo>
                    <a:cubicBezTo>
                      <a:pt x="554298" y="-556"/>
                      <a:pt x="517386" y="7856"/>
                      <a:pt x="483968" y="24562"/>
                    </a:cubicBezTo>
                    <a:lnTo>
                      <a:pt x="469257" y="32859"/>
                    </a:lnTo>
                    <a:close/>
                  </a:path>
                </a:pathLst>
              </a:custGeom>
              <a:solidFill>
                <a:srgbClr val="DCDCD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 343">
                <a:extLst>
                  <a:ext uri="{FF2B5EF4-FFF2-40B4-BE49-F238E27FC236}">
                    <a16:creationId xmlns:a16="http://schemas.microsoft.com/office/drawing/2014/main" id="{6374AEC4-A88B-C942-B7EA-844B400F4613}"/>
                  </a:ext>
                </a:extLst>
              </p:cNvPr>
              <p:cNvSpPr/>
              <p:nvPr/>
            </p:nvSpPr>
            <p:spPr>
              <a:xfrm>
                <a:off x="6685714" y="1856773"/>
                <a:ext cx="1351546" cy="797206"/>
              </a:xfrm>
              <a:custGeom>
                <a:avLst/>
                <a:gdLst>
                  <a:gd name="connsiteX0" fmla="*/ 74100 w 1351546"/>
                  <a:gd name="connsiteY0" fmla="*/ 257969 h 797206"/>
                  <a:gd name="connsiteX1" fmla="*/ 38218 w 1351546"/>
                  <a:gd name="connsiteY1" fmla="*/ 280697 h 797206"/>
                  <a:gd name="connsiteX2" fmla="*/ 24941 w 1351546"/>
                  <a:gd name="connsiteY2" fmla="*/ 382792 h 797206"/>
                  <a:gd name="connsiteX3" fmla="*/ 113211 w 1351546"/>
                  <a:gd name="connsiteY3" fmla="*/ 453141 h 797206"/>
                  <a:gd name="connsiteX4" fmla="*/ 659332 w 1351546"/>
                  <a:gd name="connsiteY4" fmla="*/ 772777 h 797206"/>
                  <a:gd name="connsiteX5" fmla="*/ 787789 w 1351546"/>
                  <a:gd name="connsiteY5" fmla="*/ 795866 h 797206"/>
                  <a:gd name="connsiteX6" fmla="*/ 859552 w 1351546"/>
                  <a:gd name="connsiteY6" fmla="*/ 777827 h 797206"/>
                  <a:gd name="connsiteX7" fmla="*/ 918039 w 1351546"/>
                  <a:gd name="connsiteY7" fmla="*/ 747884 h 797206"/>
                  <a:gd name="connsiteX8" fmla="*/ 1302334 w 1351546"/>
                  <a:gd name="connsiteY8" fmla="*/ 525654 h 797206"/>
                  <a:gd name="connsiteX9" fmla="*/ 1318122 w 1351546"/>
                  <a:gd name="connsiteY9" fmla="*/ 515553 h 797206"/>
                  <a:gd name="connsiteX10" fmla="*/ 1345213 w 1351546"/>
                  <a:gd name="connsiteY10" fmla="*/ 434283 h 797206"/>
                  <a:gd name="connsiteX11" fmla="*/ 1329604 w 1351546"/>
                  <a:gd name="connsiteY11" fmla="*/ 414540 h 797206"/>
                  <a:gd name="connsiteX12" fmla="*/ 1242770 w 1351546"/>
                  <a:gd name="connsiteY12" fmla="*/ 345273 h 797206"/>
                  <a:gd name="connsiteX13" fmla="*/ 706337 w 1351546"/>
                  <a:gd name="connsiteY13" fmla="*/ 31410 h 797206"/>
                  <a:gd name="connsiteX14" fmla="*/ 689114 w 1351546"/>
                  <a:gd name="connsiteY14" fmla="*/ 22030 h 797206"/>
                  <a:gd name="connsiteX15" fmla="*/ 589721 w 1351546"/>
                  <a:gd name="connsiteY15" fmla="*/ 23 h 797206"/>
                  <a:gd name="connsiteX16" fmla="*/ 482076 w 1351546"/>
                  <a:gd name="connsiteY16" fmla="*/ 24916 h 797206"/>
                  <a:gd name="connsiteX17" fmla="*/ 467723 w 1351546"/>
                  <a:gd name="connsiteY17" fmla="*/ 32853 h 797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51546" h="797206">
                    <a:moveTo>
                      <a:pt x="74100" y="257969"/>
                    </a:moveTo>
                    <a:cubicBezTo>
                      <a:pt x="71229" y="260133"/>
                      <a:pt x="38218" y="278532"/>
                      <a:pt x="38218" y="280697"/>
                    </a:cubicBezTo>
                    <a:cubicBezTo>
                      <a:pt x="-7711" y="309558"/>
                      <a:pt x="-12376" y="352849"/>
                      <a:pt x="24941" y="382792"/>
                    </a:cubicBezTo>
                    <a:cubicBezTo>
                      <a:pt x="24941" y="395058"/>
                      <a:pt x="99217" y="445565"/>
                      <a:pt x="113211" y="453141"/>
                    </a:cubicBezTo>
                    <a:lnTo>
                      <a:pt x="659332" y="772777"/>
                    </a:lnTo>
                    <a:cubicBezTo>
                      <a:pt x="699087" y="792624"/>
                      <a:pt x="743656" y="800635"/>
                      <a:pt x="787789" y="795866"/>
                    </a:cubicBezTo>
                    <a:cubicBezTo>
                      <a:pt x="812566" y="794061"/>
                      <a:pt x="836845" y="787958"/>
                      <a:pt x="859552" y="777827"/>
                    </a:cubicBezTo>
                    <a:cubicBezTo>
                      <a:pt x="879580" y="768935"/>
                      <a:pt x="899106" y="758938"/>
                      <a:pt x="918039" y="747884"/>
                    </a:cubicBezTo>
                    <a:lnTo>
                      <a:pt x="1302334" y="525654"/>
                    </a:lnTo>
                    <a:cubicBezTo>
                      <a:pt x="1307777" y="522582"/>
                      <a:pt x="1313048" y="519210"/>
                      <a:pt x="1318122" y="515553"/>
                    </a:cubicBezTo>
                    <a:cubicBezTo>
                      <a:pt x="1347924" y="500633"/>
                      <a:pt x="1360053" y="464247"/>
                      <a:pt x="1345213" y="434283"/>
                    </a:cubicBezTo>
                    <a:cubicBezTo>
                      <a:pt x="1341445" y="426675"/>
                      <a:pt x="1336127" y="419948"/>
                      <a:pt x="1329604" y="414540"/>
                    </a:cubicBezTo>
                    <a:cubicBezTo>
                      <a:pt x="1329604" y="402274"/>
                      <a:pt x="1257840" y="353210"/>
                      <a:pt x="1242770" y="345273"/>
                    </a:cubicBezTo>
                    <a:lnTo>
                      <a:pt x="706337" y="31410"/>
                    </a:lnTo>
                    <a:cubicBezTo>
                      <a:pt x="704543" y="31410"/>
                      <a:pt x="691266" y="22751"/>
                      <a:pt x="689114" y="22030"/>
                    </a:cubicBezTo>
                    <a:cubicBezTo>
                      <a:pt x="658061" y="7242"/>
                      <a:pt x="624080" y="-282"/>
                      <a:pt x="589721" y="23"/>
                    </a:cubicBezTo>
                    <a:cubicBezTo>
                      <a:pt x="552370" y="-507"/>
                      <a:pt x="515443" y="8032"/>
                      <a:pt x="482076" y="24916"/>
                    </a:cubicBezTo>
                    <a:lnTo>
                      <a:pt x="467723" y="32853"/>
                    </a:lnTo>
                    <a:close/>
                  </a:path>
                </a:pathLst>
              </a:custGeom>
              <a:solidFill>
                <a:srgbClr val="DBDBDE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 344">
                <a:extLst>
                  <a:ext uri="{FF2B5EF4-FFF2-40B4-BE49-F238E27FC236}">
                    <a16:creationId xmlns:a16="http://schemas.microsoft.com/office/drawing/2014/main" id="{B6A3110D-18FB-B34E-83FF-85BAC397377B}"/>
                  </a:ext>
                </a:extLst>
              </p:cNvPr>
              <p:cNvSpPr/>
              <p:nvPr/>
            </p:nvSpPr>
            <p:spPr>
              <a:xfrm>
                <a:off x="6687988" y="1858211"/>
                <a:ext cx="1344908" cy="794400"/>
              </a:xfrm>
              <a:custGeom>
                <a:avLst/>
                <a:gdLst>
                  <a:gd name="connsiteX0" fmla="*/ 73978 w 1344908"/>
                  <a:gd name="connsiteY0" fmla="*/ 257252 h 794400"/>
                  <a:gd name="connsiteX1" fmla="*/ 38097 w 1344908"/>
                  <a:gd name="connsiteY1" fmla="*/ 279980 h 794400"/>
                  <a:gd name="connsiteX2" fmla="*/ 25538 w 1344908"/>
                  <a:gd name="connsiteY2" fmla="*/ 382437 h 794400"/>
                  <a:gd name="connsiteX3" fmla="*/ 114525 w 1344908"/>
                  <a:gd name="connsiteY3" fmla="*/ 451703 h 794400"/>
                  <a:gd name="connsiteX4" fmla="*/ 656699 w 1344908"/>
                  <a:gd name="connsiteY4" fmla="*/ 770257 h 794400"/>
                  <a:gd name="connsiteX5" fmla="*/ 785156 w 1344908"/>
                  <a:gd name="connsiteY5" fmla="*/ 792985 h 794400"/>
                  <a:gd name="connsiteX6" fmla="*/ 854767 w 1344908"/>
                  <a:gd name="connsiteY6" fmla="*/ 774947 h 794400"/>
                  <a:gd name="connsiteX7" fmla="*/ 913254 w 1344908"/>
                  <a:gd name="connsiteY7" fmla="*/ 744643 h 794400"/>
                  <a:gd name="connsiteX8" fmla="*/ 1296471 w 1344908"/>
                  <a:gd name="connsiteY8" fmla="*/ 523134 h 794400"/>
                  <a:gd name="connsiteX9" fmla="*/ 1312259 w 1344908"/>
                  <a:gd name="connsiteY9" fmla="*/ 513033 h 794400"/>
                  <a:gd name="connsiteX10" fmla="*/ 1338462 w 1344908"/>
                  <a:gd name="connsiteY10" fmla="*/ 432542 h 794400"/>
                  <a:gd name="connsiteX11" fmla="*/ 1321948 w 1344908"/>
                  <a:gd name="connsiteY11" fmla="*/ 412380 h 794400"/>
                  <a:gd name="connsiteX12" fmla="*/ 1234755 w 1344908"/>
                  <a:gd name="connsiteY12" fmla="*/ 343835 h 794400"/>
                  <a:gd name="connsiteX13" fmla="*/ 700475 w 1344908"/>
                  <a:gd name="connsiteY13" fmla="*/ 31054 h 794400"/>
                  <a:gd name="connsiteX14" fmla="*/ 683610 w 1344908"/>
                  <a:gd name="connsiteY14" fmla="*/ 21674 h 794400"/>
                  <a:gd name="connsiteX15" fmla="*/ 584577 w 1344908"/>
                  <a:gd name="connsiteY15" fmla="*/ 29 h 794400"/>
                  <a:gd name="connsiteX16" fmla="*/ 476931 w 1344908"/>
                  <a:gd name="connsiteY16" fmla="*/ 24561 h 794400"/>
                  <a:gd name="connsiteX17" fmla="*/ 462578 w 1344908"/>
                  <a:gd name="connsiteY17" fmla="*/ 32858 h 79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44908" h="794400">
                    <a:moveTo>
                      <a:pt x="73978" y="257252"/>
                    </a:moveTo>
                    <a:cubicBezTo>
                      <a:pt x="70749" y="259056"/>
                      <a:pt x="38097" y="277816"/>
                      <a:pt x="38097" y="279980"/>
                    </a:cubicBezTo>
                    <a:cubicBezTo>
                      <a:pt x="-7832" y="308841"/>
                      <a:pt x="-12497" y="352133"/>
                      <a:pt x="25538" y="382437"/>
                    </a:cubicBezTo>
                    <a:cubicBezTo>
                      <a:pt x="25538" y="393981"/>
                      <a:pt x="101607" y="444488"/>
                      <a:pt x="114525" y="451703"/>
                    </a:cubicBezTo>
                    <a:lnTo>
                      <a:pt x="656699" y="770257"/>
                    </a:lnTo>
                    <a:cubicBezTo>
                      <a:pt x="696484" y="790000"/>
                      <a:pt x="741057" y="797886"/>
                      <a:pt x="785156" y="792985"/>
                    </a:cubicBezTo>
                    <a:cubicBezTo>
                      <a:pt x="809201" y="790937"/>
                      <a:pt x="832733" y="784839"/>
                      <a:pt x="854767" y="774947"/>
                    </a:cubicBezTo>
                    <a:cubicBezTo>
                      <a:pt x="861584" y="774947"/>
                      <a:pt x="907513" y="747890"/>
                      <a:pt x="913254" y="744643"/>
                    </a:cubicBezTo>
                    <a:lnTo>
                      <a:pt x="1296471" y="523134"/>
                    </a:lnTo>
                    <a:cubicBezTo>
                      <a:pt x="1300777" y="520609"/>
                      <a:pt x="1309030" y="515558"/>
                      <a:pt x="1312259" y="513033"/>
                    </a:cubicBezTo>
                    <a:cubicBezTo>
                      <a:pt x="1341602" y="498081"/>
                      <a:pt x="1353334" y="462044"/>
                      <a:pt x="1338462" y="432542"/>
                    </a:cubicBezTo>
                    <a:cubicBezTo>
                      <a:pt x="1334500" y="424682"/>
                      <a:pt x="1328861" y="417797"/>
                      <a:pt x="1321948" y="412380"/>
                    </a:cubicBezTo>
                    <a:cubicBezTo>
                      <a:pt x="1321947" y="400836"/>
                      <a:pt x="1248031" y="351051"/>
                      <a:pt x="1234755" y="343835"/>
                    </a:cubicBezTo>
                    <a:lnTo>
                      <a:pt x="700475" y="31054"/>
                    </a:lnTo>
                    <a:lnTo>
                      <a:pt x="683610" y="21674"/>
                    </a:lnTo>
                    <a:cubicBezTo>
                      <a:pt x="652658" y="7004"/>
                      <a:pt x="618793" y="-398"/>
                      <a:pt x="584577" y="29"/>
                    </a:cubicBezTo>
                    <a:cubicBezTo>
                      <a:pt x="547261" y="-557"/>
                      <a:pt x="510349" y="7855"/>
                      <a:pt x="476931" y="24561"/>
                    </a:cubicBezTo>
                    <a:lnTo>
                      <a:pt x="462578" y="32858"/>
                    </a:lnTo>
                    <a:close/>
                  </a:path>
                </a:pathLst>
              </a:custGeom>
              <a:solidFill>
                <a:srgbClr val="DADAD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 345">
                <a:extLst>
                  <a:ext uri="{FF2B5EF4-FFF2-40B4-BE49-F238E27FC236}">
                    <a16:creationId xmlns:a16="http://schemas.microsoft.com/office/drawing/2014/main" id="{C109C327-94D9-EE4D-AEF3-1E71C378C335}"/>
                  </a:ext>
                </a:extLst>
              </p:cNvPr>
              <p:cNvSpPr/>
              <p:nvPr/>
            </p:nvSpPr>
            <p:spPr>
              <a:xfrm>
                <a:off x="6687687" y="1859594"/>
                <a:ext cx="1343765" cy="791636"/>
              </a:xfrm>
              <a:custGeom>
                <a:avLst/>
                <a:gdLst>
                  <a:gd name="connsiteX0" fmla="*/ 76074 w 1343765"/>
                  <a:gd name="connsiteY0" fmla="*/ 256591 h 791636"/>
                  <a:gd name="connsiteX1" fmla="*/ 38039 w 1343765"/>
                  <a:gd name="connsiteY1" fmla="*/ 279319 h 791636"/>
                  <a:gd name="connsiteX2" fmla="*/ 26557 w 1343765"/>
                  <a:gd name="connsiteY2" fmla="*/ 382136 h 791636"/>
                  <a:gd name="connsiteX3" fmla="*/ 115903 w 1343765"/>
                  <a:gd name="connsiteY3" fmla="*/ 450681 h 791636"/>
                  <a:gd name="connsiteX4" fmla="*/ 657718 w 1343765"/>
                  <a:gd name="connsiteY4" fmla="*/ 767792 h 791636"/>
                  <a:gd name="connsiteX5" fmla="*/ 785816 w 1343765"/>
                  <a:gd name="connsiteY5" fmla="*/ 790159 h 791636"/>
                  <a:gd name="connsiteX6" fmla="*/ 855427 w 1343765"/>
                  <a:gd name="connsiteY6" fmla="*/ 772121 h 791636"/>
                  <a:gd name="connsiteX7" fmla="*/ 913555 w 1343765"/>
                  <a:gd name="connsiteY7" fmla="*/ 741817 h 791636"/>
                  <a:gd name="connsiteX8" fmla="*/ 1296055 w 1343765"/>
                  <a:gd name="connsiteY8" fmla="*/ 520669 h 791636"/>
                  <a:gd name="connsiteX9" fmla="*/ 1311843 w 1343765"/>
                  <a:gd name="connsiteY9" fmla="*/ 510207 h 791636"/>
                  <a:gd name="connsiteX10" fmla="*/ 1337227 w 1343765"/>
                  <a:gd name="connsiteY10" fmla="*/ 430522 h 791636"/>
                  <a:gd name="connsiteX11" fmla="*/ 1319737 w 1343765"/>
                  <a:gd name="connsiteY11" fmla="*/ 409915 h 791636"/>
                  <a:gd name="connsiteX12" fmla="*/ 1232544 w 1343765"/>
                  <a:gd name="connsiteY12" fmla="*/ 342453 h 791636"/>
                  <a:gd name="connsiteX13" fmla="*/ 700417 w 1343765"/>
                  <a:gd name="connsiteY13" fmla="*/ 31114 h 791636"/>
                  <a:gd name="connsiteX14" fmla="*/ 682117 w 1343765"/>
                  <a:gd name="connsiteY14" fmla="*/ 21735 h 791636"/>
                  <a:gd name="connsiteX15" fmla="*/ 583442 w 1343765"/>
                  <a:gd name="connsiteY15" fmla="*/ 89 h 791636"/>
                  <a:gd name="connsiteX16" fmla="*/ 475797 w 1343765"/>
                  <a:gd name="connsiteY16" fmla="*/ 24621 h 791636"/>
                  <a:gd name="connsiteX17" fmla="*/ 461444 w 1343765"/>
                  <a:gd name="connsiteY17" fmla="*/ 32557 h 791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43765" h="791636">
                    <a:moveTo>
                      <a:pt x="76074" y="256591"/>
                    </a:moveTo>
                    <a:cubicBezTo>
                      <a:pt x="73203" y="256591"/>
                      <a:pt x="40192" y="277155"/>
                      <a:pt x="38039" y="279319"/>
                    </a:cubicBezTo>
                    <a:cubicBezTo>
                      <a:pt x="-8248" y="308180"/>
                      <a:pt x="-12554" y="351472"/>
                      <a:pt x="26557" y="382136"/>
                    </a:cubicBezTo>
                    <a:cubicBezTo>
                      <a:pt x="26557" y="392959"/>
                      <a:pt x="103703" y="443827"/>
                      <a:pt x="115903" y="450681"/>
                    </a:cubicBezTo>
                    <a:lnTo>
                      <a:pt x="657718" y="767792"/>
                    </a:lnTo>
                    <a:cubicBezTo>
                      <a:pt x="697414" y="787401"/>
                      <a:pt x="741868" y="795163"/>
                      <a:pt x="785816" y="790159"/>
                    </a:cubicBezTo>
                    <a:cubicBezTo>
                      <a:pt x="809895" y="788318"/>
                      <a:pt x="833461" y="782211"/>
                      <a:pt x="855427" y="772121"/>
                    </a:cubicBezTo>
                    <a:cubicBezTo>
                      <a:pt x="861885" y="772121"/>
                      <a:pt x="908173" y="744703"/>
                      <a:pt x="913555" y="741817"/>
                    </a:cubicBezTo>
                    <a:lnTo>
                      <a:pt x="1296055" y="520669"/>
                    </a:lnTo>
                    <a:cubicBezTo>
                      <a:pt x="1301556" y="517560"/>
                      <a:pt x="1306832" y="514064"/>
                      <a:pt x="1311843" y="510207"/>
                    </a:cubicBezTo>
                    <a:cubicBezTo>
                      <a:pt x="1340738" y="495250"/>
                      <a:pt x="1352103" y="459574"/>
                      <a:pt x="1337227" y="430522"/>
                    </a:cubicBezTo>
                    <a:cubicBezTo>
                      <a:pt x="1333061" y="422386"/>
                      <a:pt x="1327074" y="415332"/>
                      <a:pt x="1319737" y="409915"/>
                    </a:cubicBezTo>
                    <a:cubicBezTo>
                      <a:pt x="1319737" y="399092"/>
                      <a:pt x="1244744" y="349307"/>
                      <a:pt x="1232544" y="342453"/>
                    </a:cubicBezTo>
                    <a:lnTo>
                      <a:pt x="700417" y="31114"/>
                    </a:lnTo>
                    <a:lnTo>
                      <a:pt x="682117" y="21735"/>
                    </a:lnTo>
                    <a:cubicBezTo>
                      <a:pt x="651362" y="6859"/>
                      <a:pt x="617565" y="-555"/>
                      <a:pt x="583442" y="89"/>
                    </a:cubicBezTo>
                    <a:cubicBezTo>
                      <a:pt x="546079" y="-971"/>
                      <a:pt x="509054" y="7467"/>
                      <a:pt x="475797" y="24621"/>
                    </a:cubicBezTo>
                    <a:lnTo>
                      <a:pt x="461444" y="32557"/>
                    </a:lnTo>
                    <a:close/>
                  </a:path>
                </a:pathLst>
              </a:custGeom>
              <a:solidFill>
                <a:srgbClr val="D9D9D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 346">
                <a:extLst>
                  <a:ext uri="{FF2B5EF4-FFF2-40B4-BE49-F238E27FC236}">
                    <a16:creationId xmlns:a16="http://schemas.microsoft.com/office/drawing/2014/main" id="{FD209087-9E0D-4E4E-BB7E-54A0CAFE721A}"/>
                  </a:ext>
                </a:extLst>
              </p:cNvPr>
              <p:cNvSpPr/>
              <p:nvPr/>
            </p:nvSpPr>
            <p:spPr>
              <a:xfrm>
                <a:off x="6689208" y="1859634"/>
                <a:ext cx="1339379" cy="790514"/>
              </a:xfrm>
              <a:custGeom>
                <a:avLst/>
                <a:gdLst>
                  <a:gd name="connsiteX0" fmla="*/ 76347 w 1339379"/>
                  <a:gd name="connsiteY0" fmla="*/ 256912 h 790514"/>
                  <a:gd name="connsiteX1" fmla="*/ 38312 w 1339379"/>
                  <a:gd name="connsiteY1" fmla="*/ 279640 h 790514"/>
                  <a:gd name="connsiteX2" fmla="*/ 27548 w 1339379"/>
                  <a:gd name="connsiteY2" fmla="*/ 383179 h 790514"/>
                  <a:gd name="connsiteX3" fmla="*/ 117252 w 1339379"/>
                  <a:gd name="connsiteY3" fmla="*/ 450641 h 790514"/>
                  <a:gd name="connsiteX4" fmla="*/ 655479 w 1339379"/>
                  <a:gd name="connsiteY4" fmla="*/ 766669 h 790514"/>
                  <a:gd name="connsiteX5" fmla="*/ 783577 w 1339379"/>
                  <a:gd name="connsiteY5" fmla="*/ 789037 h 790514"/>
                  <a:gd name="connsiteX6" fmla="*/ 852829 w 1339379"/>
                  <a:gd name="connsiteY6" fmla="*/ 770277 h 790514"/>
                  <a:gd name="connsiteX7" fmla="*/ 910599 w 1339379"/>
                  <a:gd name="connsiteY7" fmla="*/ 739973 h 790514"/>
                  <a:gd name="connsiteX8" fmla="*/ 1292381 w 1339379"/>
                  <a:gd name="connsiteY8" fmla="*/ 519186 h 790514"/>
                  <a:gd name="connsiteX9" fmla="*/ 1308169 w 1339379"/>
                  <a:gd name="connsiteY9" fmla="*/ 509085 h 790514"/>
                  <a:gd name="connsiteX10" fmla="*/ 1332611 w 1339379"/>
                  <a:gd name="connsiteY10" fmla="*/ 429637 h 790514"/>
                  <a:gd name="connsiteX11" fmla="*/ 1314269 w 1339379"/>
                  <a:gd name="connsiteY11" fmla="*/ 408793 h 790514"/>
                  <a:gd name="connsiteX12" fmla="*/ 1226717 w 1339379"/>
                  <a:gd name="connsiteY12" fmla="*/ 342412 h 790514"/>
                  <a:gd name="connsiteX13" fmla="*/ 698537 w 1339379"/>
                  <a:gd name="connsiteY13" fmla="*/ 32157 h 790514"/>
                  <a:gd name="connsiteX14" fmla="*/ 680596 w 1339379"/>
                  <a:gd name="connsiteY14" fmla="*/ 22777 h 790514"/>
                  <a:gd name="connsiteX15" fmla="*/ 583716 w 1339379"/>
                  <a:gd name="connsiteY15" fmla="*/ 49 h 790514"/>
                  <a:gd name="connsiteX16" fmla="*/ 476070 w 1339379"/>
                  <a:gd name="connsiteY16" fmla="*/ 24581 h 790514"/>
                  <a:gd name="connsiteX17" fmla="*/ 461717 w 1339379"/>
                  <a:gd name="connsiteY17" fmla="*/ 32517 h 790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39379" h="790514">
                    <a:moveTo>
                      <a:pt x="76347" y="256912"/>
                    </a:moveTo>
                    <a:lnTo>
                      <a:pt x="38312" y="279640"/>
                    </a:lnTo>
                    <a:cubicBezTo>
                      <a:pt x="-8693" y="308861"/>
                      <a:pt x="-12640" y="351792"/>
                      <a:pt x="27548" y="383179"/>
                    </a:cubicBezTo>
                    <a:cubicBezTo>
                      <a:pt x="54400" y="409498"/>
                      <a:pt x="84556" y="432177"/>
                      <a:pt x="117252" y="450641"/>
                    </a:cubicBezTo>
                    <a:lnTo>
                      <a:pt x="655479" y="766669"/>
                    </a:lnTo>
                    <a:cubicBezTo>
                      <a:pt x="695176" y="786278"/>
                      <a:pt x="739630" y="794040"/>
                      <a:pt x="783577" y="789037"/>
                    </a:cubicBezTo>
                    <a:cubicBezTo>
                      <a:pt x="807553" y="786782"/>
                      <a:pt x="830972" y="780438"/>
                      <a:pt x="852829" y="770277"/>
                    </a:cubicBezTo>
                    <a:cubicBezTo>
                      <a:pt x="858929" y="770277"/>
                      <a:pt x="905934" y="742859"/>
                      <a:pt x="910599" y="739973"/>
                    </a:cubicBezTo>
                    <a:lnTo>
                      <a:pt x="1292381" y="519186"/>
                    </a:lnTo>
                    <a:lnTo>
                      <a:pt x="1308169" y="509085"/>
                    </a:lnTo>
                    <a:cubicBezTo>
                      <a:pt x="1336739" y="493932"/>
                      <a:pt x="1347682" y="458362"/>
                      <a:pt x="1332611" y="429637"/>
                    </a:cubicBezTo>
                    <a:cubicBezTo>
                      <a:pt x="1328244" y="421313"/>
                      <a:pt x="1321954" y="414165"/>
                      <a:pt x="1314269" y="408793"/>
                    </a:cubicBezTo>
                    <a:cubicBezTo>
                      <a:pt x="1288260" y="382724"/>
                      <a:pt x="1258798" y="360386"/>
                      <a:pt x="1226717" y="342412"/>
                    </a:cubicBezTo>
                    <a:lnTo>
                      <a:pt x="698537" y="32157"/>
                    </a:lnTo>
                    <a:lnTo>
                      <a:pt x="680596" y="22777"/>
                    </a:lnTo>
                    <a:cubicBezTo>
                      <a:pt x="650440" y="7897"/>
                      <a:pt x="617307" y="125"/>
                      <a:pt x="583716" y="49"/>
                    </a:cubicBezTo>
                    <a:cubicBezTo>
                      <a:pt x="546381" y="-724"/>
                      <a:pt x="509425" y="7698"/>
                      <a:pt x="476070" y="24581"/>
                    </a:cubicBezTo>
                    <a:lnTo>
                      <a:pt x="461717" y="32517"/>
                    </a:lnTo>
                    <a:close/>
                  </a:path>
                </a:pathLst>
              </a:custGeom>
              <a:solidFill>
                <a:srgbClr val="D8D9D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 347">
                <a:extLst>
                  <a:ext uri="{FF2B5EF4-FFF2-40B4-BE49-F238E27FC236}">
                    <a16:creationId xmlns:a16="http://schemas.microsoft.com/office/drawing/2014/main" id="{CCBC75BC-D2F6-D047-B0FA-4CA49B901CA6}"/>
                  </a:ext>
                </a:extLst>
              </p:cNvPr>
              <p:cNvSpPr/>
              <p:nvPr/>
            </p:nvSpPr>
            <p:spPr>
              <a:xfrm>
                <a:off x="6690633" y="1862115"/>
                <a:ext cx="1338919" cy="786734"/>
              </a:xfrm>
              <a:custGeom>
                <a:avLst/>
                <a:gdLst>
                  <a:gd name="connsiteX0" fmla="*/ 76715 w 1338919"/>
                  <a:gd name="connsiteY0" fmla="*/ 255152 h 786734"/>
                  <a:gd name="connsiteX1" fmla="*/ 38322 w 1338919"/>
                  <a:gd name="connsiteY1" fmla="*/ 277880 h 786734"/>
                  <a:gd name="connsiteX2" fmla="*/ 28275 w 1338919"/>
                  <a:gd name="connsiteY2" fmla="*/ 381419 h 786734"/>
                  <a:gd name="connsiteX3" fmla="*/ 118697 w 1338919"/>
                  <a:gd name="connsiteY3" fmla="*/ 448160 h 786734"/>
                  <a:gd name="connsiteX4" fmla="*/ 656924 w 1338919"/>
                  <a:gd name="connsiteY4" fmla="*/ 763106 h 786734"/>
                  <a:gd name="connsiteX5" fmla="*/ 784663 w 1338919"/>
                  <a:gd name="connsiteY5" fmla="*/ 785113 h 786734"/>
                  <a:gd name="connsiteX6" fmla="*/ 853915 w 1338919"/>
                  <a:gd name="connsiteY6" fmla="*/ 766353 h 786734"/>
                  <a:gd name="connsiteX7" fmla="*/ 911326 w 1338919"/>
                  <a:gd name="connsiteY7" fmla="*/ 736049 h 786734"/>
                  <a:gd name="connsiteX8" fmla="*/ 1292391 w 1338919"/>
                  <a:gd name="connsiteY8" fmla="*/ 515623 h 786734"/>
                  <a:gd name="connsiteX9" fmla="*/ 1308179 w 1338919"/>
                  <a:gd name="connsiteY9" fmla="*/ 505522 h 786734"/>
                  <a:gd name="connsiteX10" fmla="*/ 1332046 w 1338919"/>
                  <a:gd name="connsiteY10" fmla="*/ 426430 h 786734"/>
                  <a:gd name="connsiteX11" fmla="*/ 1312844 w 1338919"/>
                  <a:gd name="connsiteY11" fmla="*/ 405230 h 786734"/>
                  <a:gd name="connsiteX12" fmla="*/ 1224574 w 1338919"/>
                  <a:gd name="connsiteY12" fmla="*/ 339571 h 786734"/>
                  <a:gd name="connsiteX13" fmla="*/ 696753 w 1338919"/>
                  <a:gd name="connsiteY13" fmla="*/ 31119 h 786734"/>
                  <a:gd name="connsiteX14" fmla="*/ 679888 w 1338919"/>
                  <a:gd name="connsiteY14" fmla="*/ 21739 h 786734"/>
                  <a:gd name="connsiteX15" fmla="*/ 582290 w 1338919"/>
                  <a:gd name="connsiteY15" fmla="*/ 93 h 786734"/>
                  <a:gd name="connsiteX16" fmla="*/ 474644 w 1338919"/>
                  <a:gd name="connsiteY16" fmla="*/ 24264 h 786734"/>
                  <a:gd name="connsiteX17" fmla="*/ 460651 w 1338919"/>
                  <a:gd name="connsiteY17" fmla="*/ 32562 h 78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38919" h="786734">
                    <a:moveTo>
                      <a:pt x="76715" y="255152"/>
                    </a:moveTo>
                    <a:lnTo>
                      <a:pt x="38322" y="277880"/>
                    </a:lnTo>
                    <a:cubicBezTo>
                      <a:pt x="-9042" y="307102"/>
                      <a:pt x="-12630" y="351837"/>
                      <a:pt x="28275" y="381419"/>
                    </a:cubicBezTo>
                    <a:cubicBezTo>
                      <a:pt x="55622" y="407258"/>
                      <a:pt x="85984" y="429669"/>
                      <a:pt x="118697" y="448160"/>
                    </a:cubicBezTo>
                    <a:lnTo>
                      <a:pt x="656924" y="763106"/>
                    </a:lnTo>
                    <a:cubicBezTo>
                      <a:pt x="696481" y="782739"/>
                      <a:pt x="740862" y="790385"/>
                      <a:pt x="784663" y="785113"/>
                    </a:cubicBezTo>
                    <a:cubicBezTo>
                      <a:pt x="808648" y="782907"/>
                      <a:pt x="832075" y="776561"/>
                      <a:pt x="853915" y="766353"/>
                    </a:cubicBezTo>
                    <a:cubicBezTo>
                      <a:pt x="859297" y="766353"/>
                      <a:pt x="907020" y="738574"/>
                      <a:pt x="911326" y="736049"/>
                    </a:cubicBezTo>
                    <a:lnTo>
                      <a:pt x="1292391" y="515623"/>
                    </a:lnTo>
                    <a:lnTo>
                      <a:pt x="1308179" y="505522"/>
                    </a:lnTo>
                    <a:cubicBezTo>
                      <a:pt x="1336492" y="490307"/>
                      <a:pt x="1347178" y="454897"/>
                      <a:pt x="1332046" y="426430"/>
                    </a:cubicBezTo>
                    <a:cubicBezTo>
                      <a:pt x="1327495" y="417870"/>
                      <a:pt x="1320896" y="410584"/>
                      <a:pt x="1312844" y="405230"/>
                    </a:cubicBezTo>
                    <a:cubicBezTo>
                      <a:pt x="1286075" y="379949"/>
                      <a:pt x="1256449" y="357912"/>
                      <a:pt x="1224574" y="339571"/>
                    </a:cubicBezTo>
                    <a:lnTo>
                      <a:pt x="696753" y="31119"/>
                    </a:lnTo>
                    <a:cubicBezTo>
                      <a:pt x="696753" y="31119"/>
                      <a:pt x="681324" y="22100"/>
                      <a:pt x="679888" y="21739"/>
                    </a:cubicBezTo>
                    <a:cubicBezTo>
                      <a:pt x="649495" y="6926"/>
                      <a:pt x="616061" y="-489"/>
                      <a:pt x="582290" y="93"/>
                    </a:cubicBezTo>
                    <a:cubicBezTo>
                      <a:pt x="544966" y="-985"/>
                      <a:pt x="507965" y="7323"/>
                      <a:pt x="474644" y="24264"/>
                    </a:cubicBezTo>
                    <a:lnTo>
                      <a:pt x="460651" y="32562"/>
                    </a:lnTo>
                    <a:close/>
                  </a:path>
                </a:pathLst>
              </a:custGeom>
              <a:solidFill>
                <a:srgbClr val="D7D8D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E6C65983-B1CB-494E-927D-C5F1E4CFC102}"/>
                  </a:ext>
                </a:extLst>
              </p:cNvPr>
              <p:cNvSpPr/>
              <p:nvPr/>
            </p:nvSpPr>
            <p:spPr>
              <a:xfrm>
                <a:off x="6692147" y="1863224"/>
                <a:ext cx="1335589" cy="784253"/>
              </a:xfrm>
              <a:custGeom>
                <a:avLst/>
                <a:gdLst>
                  <a:gd name="connsiteX0" fmla="*/ 76996 w 1335589"/>
                  <a:gd name="connsiteY0" fmla="*/ 254404 h 784253"/>
                  <a:gd name="connsiteX1" fmla="*/ 38603 w 1335589"/>
                  <a:gd name="connsiteY1" fmla="*/ 277493 h 784253"/>
                  <a:gd name="connsiteX2" fmla="*/ 29273 w 1335589"/>
                  <a:gd name="connsiteY2" fmla="*/ 381392 h 784253"/>
                  <a:gd name="connsiteX3" fmla="*/ 120054 w 1335589"/>
                  <a:gd name="connsiteY3" fmla="*/ 447412 h 784253"/>
                  <a:gd name="connsiteX4" fmla="*/ 655411 w 1335589"/>
                  <a:gd name="connsiteY4" fmla="*/ 760914 h 784253"/>
                  <a:gd name="connsiteX5" fmla="*/ 783150 w 1335589"/>
                  <a:gd name="connsiteY5" fmla="*/ 782560 h 784253"/>
                  <a:gd name="connsiteX6" fmla="*/ 852043 w 1335589"/>
                  <a:gd name="connsiteY6" fmla="*/ 763800 h 784253"/>
                  <a:gd name="connsiteX7" fmla="*/ 909454 w 1335589"/>
                  <a:gd name="connsiteY7" fmla="*/ 733136 h 784253"/>
                  <a:gd name="connsiteX8" fmla="*/ 1289442 w 1335589"/>
                  <a:gd name="connsiteY8" fmla="*/ 513431 h 784253"/>
                  <a:gd name="connsiteX9" fmla="*/ 1304871 w 1335589"/>
                  <a:gd name="connsiteY9" fmla="*/ 502969 h 784253"/>
                  <a:gd name="connsiteX10" fmla="*/ 1329130 w 1335589"/>
                  <a:gd name="connsiteY10" fmla="*/ 425602 h 784253"/>
                  <a:gd name="connsiteX11" fmla="*/ 1308101 w 1335589"/>
                  <a:gd name="connsiteY11" fmla="*/ 403038 h 784253"/>
                  <a:gd name="connsiteX12" fmla="*/ 1219831 w 1335589"/>
                  <a:gd name="connsiteY12" fmla="*/ 338461 h 784253"/>
                  <a:gd name="connsiteX13" fmla="*/ 694881 w 1335589"/>
                  <a:gd name="connsiteY13" fmla="*/ 32535 h 784253"/>
                  <a:gd name="connsiteX14" fmla="*/ 677657 w 1335589"/>
                  <a:gd name="connsiteY14" fmla="*/ 21712 h 784253"/>
                  <a:gd name="connsiteX15" fmla="*/ 580418 w 1335589"/>
                  <a:gd name="connsiteY15" fmla="*/ 66 h 784253"/>
                  <a:gd name="connsiteX16" fmla="*/ 472772 w 1335589"/>
                  <a:gd name="connsiteY16" fmla="*/ 24598 h 784253"/>
                  <a:gd name="connsiteX17" fmla="*/ 462367 w 1335589"/>
                  <a:gd name="connsiteY17" fmla="*/ 32535 h 78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35589" h="784253">
                    <a:moveTo>
                      <a:pt x="76996" y="254404"/>
                    </a:moveTo>
                    <a:cubicBezTo>
                      <a:pt x="74843" y="254404"/>
                      <a:pt x="41114" y="276049"/>
                      <a:pt x="38603" y="277493"/>
                    </a:cubicBezTo>
                    <a:cubicBezTo>
                      <a:pt x="-9479" y="306714"/>
                      <a:pt x="-12708" y="351810"/>
                      <a:pt x="29273" y="381392"/>
                    </a:cubicBezTo>
                    <a:cubicBezTo>
                      <a:pt x="57006" y="406715"/>
                      <a:pt x="87453" y="428857"/>
                      <a:pt x="120054" y="447412"/>
                    </a:cubicBezTo>
                    <a:lnTo>
                      <a:pt x="655411" y="760914"/>
                    </a:lnTo>
                    <a:cubicBezTo>
                      <a:pt x="695004" y="780423"/>
                      <a:pt x="739383" y="787944"/>
                      <a:pt x="783150" y="782560"/>
                    </a:cubicBezTo>
                    <a:cubicBezTo>
                      <a:pt x="807011" y="780307"/>
                      <a:pt x="830312" y="773962"/>
                      <a:pt x="852043" y="763800"/>
                    </a:cubicBezTo>
                    <a:cubicBezTo>
                      <a:pt x="857066" y="763801"/>
                      <a:pt x="905148" y="735300"/>
                      <a:pt x="909454" y="733136"/>
                    </a:cubicBezTo>
                    <a:lnTo>
                      <a:pt x="1289442" y="513431"/>
                    </a:lnTo>
                    <a:cubicBezTo>
                      <a:pt x="1294805" y="510283"/>
                      <a:pt x="1299959" y="506789"/>
                      <a:pt x="1304871" y="502969"/>
                    </a:cubicBezTo>
                    <a:cubicBezTo>
                      <a:pt x="1332820" y="488340"/>
                      <a:pt x="1343681" y="453701"/>
                      <a:pt x="1329130" y="425602"/>
                    </a:cubicBezTo>
                    <a:cubicBezTo>
                      <a:pt x="1324307" y="416287"/>
                      <a:pt x="1317033" y="408482"/>
                      <a:pt x="1308101" y="403038"/>
                    </a:cubicBezTo>
                    <a:cubicBezTo>
                      <a:pt x="1281064" y="378394"/>
                      <a:pt x="1251471" y="356744"/>
                      <a:pt x="1219831" y="338461"/>
                    </a:cubicBezTo>
                    <a:lnTo>
                      <a:pt x="694881" y="32535"/>
                    </a:lnTo>
                    <a:lnTo>
                      <a:pt x="677657" y="21712"/>
                    </a:lnTo>
                    <a:cubicBezTo>
                      <a:pt x="647284" y="7213"/>
                      <a:pt x="614040" y="-187"/>
                      <a:pt x="580418" y="66"/>
                    </a:cubicBezTo>
                    <a:cubicBezTo>
                      <a:pt x="543069" y="-840"/>
                      <a:pt x="506082" y="7589"/>
                      <a:pt x="472772" y="24598"/>
                    </a:cubicBezTo>
                    <a:lnTo>
                      <a:pt x="462367" y="32535"/>
                    </a:lnTo>
                    <a:close/>
                  </a:path>
                </a:pathLst>
              </a:custGeom>
              <a:solidFill>
                <a:srgbClr val="D6D7D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 349">
                <a:extLst>
                  <a:ext uri="{FF2B5EF4-FFF2-40B4-BE49-F238E27FC236}">
                    <a16:creationId xmlns:a16="http://schemas.microsoft.com/office/drawing/2014/main" id="{64AD5A0D-766A-104D-82D6-9D6518272034}"/>
                  </a:ext>
                </a:extLst>
              </p:cNvPr>
              <p:cNvSpPr/>
              <p:nvPr/>
            </p:nvSpPr>
            <p:spPr>
              <a:xfrm>
                <a:off x="6693619" y="1864688"/>
                <a:ext cx="1330644" cy="781691"/>
              </a:xfrm>
              <a:custGeom>
                <a:avLst/>
                <a:gdLst>
                  <a:gd name="connsiteX0" fmla="*/ 77317 w 1330644"/>
                  <a:gd name="connsiteY0" fmla="*/ 253661 h 781691"/>
                  <a:gd name="connsiteX1" fmla="*/ 38565 w 1330644"/>
                  <a:gd name="connsiteY1" fmla="*/ 276750 h 781691"/>
                  <a:gd name="connsiteX2" fmla="*/ 30312 w 1330644"/>
                  <a:gd name="connsiteY2" fmla="*/ 381010 h 781691"/>
                  <a:gd name="connsiteX3" fmla="*/ 121093 w 1330644"/>
                  <a:gd name="connsiteY3" fmla="*/ 445947 h 781691"/>
                  <a:gd name="connsiteX4" fmla="*/ 654656 w 1330644"/>
                  <a:gd name="connsiteY4" fmla="*/ 758368 h 781691"/>
                  <a:gd name="connsiteX5" fmla="*/ 782036 w 1330644"/>
                  <a:gd name="connsiteY5" fmla="*/ 780014 h 781691"/>
                  <a:gd name="connsiteX6" fmla="*/ 850929 w 1330644"/>
                  <a:gd name="connsiteY6" fmla="*/ 760532 h 781691"/>
                  <a:gd name="connsiteX7" fmla="*/ 907981 w 1330644"/>
                  <a:gd name="connsiteY7" fmla="*/ 729868 h 781691"/>
                  <a:gd name="connsiteX8" fmla="*/ 1286175 w 1330644"/>
                  <a:gd name="connsiteY8" fmla="*/ 510524 h 781691"/>
                  <a:gd name="connsiteX9" fmla="*/ 1301605 w 1330644"/>
                  <a:gd name="connsiteY9" fmla="*/ 500423 h 781691"/>
                  <a:gd name="connsiteX10" fmla="*/ 1323279 w 1330644"/>
                  <a:gd name="connsiteY10" fmla="*/ 422284 h 781691"/>
                  <a:gd name="connsiteX11" fmla="*/ 1301605 w 1330644"/>
                  <a:gd name="connsiteY11" fmla="*/ 400491 h 781691"/>
                  <a:gd name="connsiteX12" fmla="*/ 1214412 w 1330644"/>
                  <a:gd name="connsiteY12" fmla="*/ 336997 h 781691"/>
                  <a:gd name="connsiteX13" fmla="*/ 692690 w 1330644"/>
                  <a:gd name="connsiteY13" fmla="*/ 31070 h 781691"/>
                  <a:gd name="connsiteX14" fmla="*/ 676185 w 1330644"/>
                  <a:gd name="connsiteY14" fmla="*/ 21691 h 781691"/>
                  <a:gd name="connsiteX15" fmla="*/ 579663 w 1330644"/>
                  <a:gd name="connsiteY15" fmla="*/ 45 h 781691"/>
                  <a:gd name="connsiteX16" fmla="*/ 474170 w 1330644"/>
                  <a:gd name="connsiteY16" fmla="*/ 24216 h 781691"/>
                  <a:gd name="connsiteX17" fmla="*/ 460894 w 1330644"/>
                  <a:gd name="connsiteY17" fmla="*/ 31070 h 781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30644" h="781691">
                    <a:moveTo>
                      <a:pt x="77317" y="253661"/>
                    </a:moveTo>
                    <a:cubicBezTo>
                      <a:pt x="75165" y="253661"/>
                      <a:pt x="41436" y="275307"/>
                      <a:pt x="38565" y="276750"/>
                    </a:cubicBezTo>
                    <a:cubicBezTo>
                      <a:pt x="-9875" y="305972"/>
                      <a:pt x="-12746" y="351428"/>
                      <a:pt x="30312" y="381010"/>
                    </a:cubicBezTo>
                    <a:cubicBezTo>
                      <a:pt x="58462" y="405494"/>
                      <a:pt x="88858" y="427237"/>
                      <a:pt x="121093" y="445947"/>
                    </a:cubicBezTo>
                    <a:lnTo>
                      <a:pt x="654656" y="758368"/>
                    </a:lnTo>
                    <a:cubicBezTo>
                      <a:pt x="694131" y="777847"/>
                      <a:pt x="738387" y="785368"/>
                      <a:pt x="782036" y="780014"/>
                    </a:cubicBezTo>
                    <a:cubicBezTo>
                      <a:pt x="805949" y="777575"/>
                      <a:pt x="829259" y="770984"/>
                      <a:pt x="850929" y="760532"/>
                    </a:cubicBezTo>
                    <a:cubicBezTo>
                      <a:pt x="855235" y="760533"/>
                      <a:pt x="904393" y="732032"/>
                      <a:pt x="907981" y="729868"/>
                    </a:cubicBezTo>
                    <a:lnTo>
                      <a:pt x="1286175" y="510524"/>
                    </a:lnTo>
                    <a:cubicBezTo>
                      <a:pt x="1291554" y="507535"/>
                      <a:pt x="1296711" y="504160"/>
                      <a:pt x="1301605" y="500423"/>
                    </a:cubicBezTo>
                    <a:cubicBezTo>
                      <a:pt x="1329051" y="484863"/>
                      <a:pt x="1338755" y="449879"/>
                      <a:pt x="1323279" y="422284"/>
                    </a:cubicBezTo>
                    <a:cubicBezTo>
                      <a:pt x="1318167" y="413168"/>
                      <a:pt x="1310671" y="405632"/>
                      <a:pt x="1301605" y="400491"/>
                    </a:cubicBezTo>
                    <a:cubicBezTo>
                      <a:pt x="1274724" y="376450"/>
                      <a:pt x="1245514" y="355179"/>
                      <a:pt x="1214412" y="336997"/>
                    </a:cubicBezTo>
                    <a:lnTo>
                      <a:pt x="692690" y="31070"/>
                    </a:lnTo>
                    <a:lnTo>
                      <a:pt x="676185" y="21691"/>
                    </a:lnTo>
                    <a:cubicBezTo>
                      <a:pt x="646171" y="6889"/>
                      <a:pt x="613088" y="-530"/>
                      <a:pt x="579663" y="45"/>
                    </a:cubicBezTo>
                    <a:cubicBezTo>
                      <a:pt x="543062" y="-690"/>
                      <a:pt x="506840" y="7609"/>
                      <a:pt x="474170" y="24216"/>
                    </a:cubicBezTo>
                    <a:lnTo>
                      <a:pt x="460894" y="31070"/>
                    </a:lnTo>
                    <a:close/>
                  </a:path>
                </a:pathLst>
              </a:custGeom>
              <a:solidFill>
                <a:srgbClr val="D5D6D9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 350">
                <a:extLst>
                  <a:ext uri="{FF2B5EF4-FFF2-40B4-BE49-F238E27FC236}">
                    <a16:creationId xmlns:a16="http://schemas.microsoft.com/office/drawing/2014/main" id="{C2CD3403-850F-3A43-9194-0B285B069FA5}"/>
                  </a:ext>
                </a:extLst>
              </p:cNvPr>
              <p:cNvSpPr/>
              <p:nvPr/>
            </p:nvSpPr>
            <p:spPr>
              <a:xfrm>
                <a:off x="6695087" y="1865780"/>
                <a:ext cx="1329557" cy="779326"/>
              </a:xfrm>
              <a:custGeom>
                <a:avLst/>
                <a:gdLst>
                  <a:gd name="connsiteX0" fmla="*/ 77644 w 1329557"/>
                  <a:gd name="connsiteY0" fmla="*/ 252930 h 779326"/>
                  <a:gd name="connsiteX1" fmla="*/ 38533 w 1329557"/>
                  <a:gd name="connsiteY1" fmla="*/ 276019 h 779326"/>
                  <a:gd name="connsiteX2" fmla="*/ 31357 w 1329557"/>
                  <a:gd name="connsiteY2" fmla="*/ 381001 h 779326"/>
                  <a:gd name="connsiteX3" fmla="*/ 122497 w 1329557"/>
                  <a:gd name="connsiteY3" fmla="*/ 444856 h 779326"/>
                  <a:gd name="connsiteX4" fmla="*/ 653906 w 1329557"/>
                  <a:gd name="connsiteY4" fmla="*/ 756194 h 779326"/>
                  <a:gd name="connsiteX5" fmla="*/ 781286 w 1329557"/>
                  <a:gd name="connsiteY5" fmla="*/ 777479 h 779326"/>
                  <a:gd name="connsiteX6" fmla="*/ 849821 w 1329557"/>
                  <a:gd name="connsiteY6" fmla="*/ 757998 h 779326"/>
                  <a:gd name="connsiteX7" fmla="*/ 906514 w 1329557"/>
                  <a:gd name="connsiteY7" fmla="*/ 727333 h 779326"/>
                  <a:gd name="connsiteX8" fmla="*/ 1284708 w 1329557"/>
                  <a:gd name="connsiteY8" fmla="*/ 508350 h 779326"/>
                  <a:gd name="connsiteX9" fmla="*/ 1300137 w 1329557"/>
                  <a:gd name="connsiteY9" fmla="*/ 498248 h 779326"/>
                  <a:gd name="connsiteX10" fmla="*/ 1322550 w 1329557"/>
                  <a:gd name="connsiteY10" fmla="*/ 420851 h 779326"/>
                  <a:gd name="connsiteX11" fmla="*/ 1300137 w 1329557"/>
                  <a:gd name="connsiteY11" fmla="*/ 398317 h 779326"/>
                  <a:gd name="connsiteX12" fmla="*/ 1212944 w 1329557"/>
                  <a:gd name="connsiteY12" fmla="*/ 335905 h 779326"/>
                  <a:gd name="connsiteX13" fmla="*/ 690864 w 1329557"/>
                  <a:gd name="connsiteY13" fmla="*/ 29979 h 779326"/>
                  <a:gd name="connsiteX14" fmla="*/ 674717 w 1329557"/>
                  <a:gd name="connsiteY14" fmla="*/ 21681 h 779326"/>
                  <a:gd name="connsiteX15" fmla="*/ 578554 w 1329557"/>
                  <a:gd name="connsiteY15" fmla="*/ 35 h 779326"/>
                  <a:gd name="connsiteX16" fmla="*/ 473779 w 1329557"/>
                  <a:gd name="connsiteY16" fmla="*/ 24567 h 779326"/>
                  <a:gd name="connsiteX17" fmla="*/ 459427 w 1329557"/>
                  <a:gd name="connsiteY17" fmla="*/ 32504 h 779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29557" h="779326">
                    <a:moveTo>
                      <a:pt x="77644" y="252930"/>
                    </a:moveTo>
                    <a:lnTo>
                      <a:pt x="38533" y="276019"/>
                    </a:lnTo>
                    <a:cubicBezTo>
                      <a:pt x="-10266" y="305962"/>
                      <a:pt x="-12778" y="351418"/>
                      <a:pt x="31357" y="381001"/>
                    </a:cubicBezTo>
                    <a:cubicBezTo>
                      <a:pt x="59795" y="404958"/>
                      <a:pt x="90295" y="426327"/>
                      <a:pt x="122497" y="444856"/>
                    </a:cubicBezTo>
                    <a:lnTo>
                      <a:pt x="653906" y="756194"/>
                    </a:lnTo>
                    <a:cubicBezTo>
                      <a:pt x="693359" y="775732"/>
                      <a:pt x="737668" y="783136"/>
                      <a:pt x="781286" y="777479"/>
                    </a:cubicBezTo>
                    <a:cubicBezTo>
                      <a:pt x="805075" y="774993"/>
                      <a:pt x="828259" y="768402"/>
                      <a:pt x="849821" y="757998"/>
                    </a:cubicBezTo>
                    <a:cubicBezTo>
                      <a:pt x="853768" y="757998"/>
                      <a:pt x="903285" y="729137"/>
                      <a:pt x="906514" y="727333"/>
                    </a:cubicBezTo>
                    <a:lnTo>
                      <a:pt x="1284708" y="508350"/>
                    </a:lnTo>
                    <a:cubicBezTo>
                      <a:pt x="1289373" y="505464"/>
                      <a:pt x="1296549" y="501135"/>
                      <a:pt x="1300137" y="498248"/>
                    </a:cubicBezTo>
                    <a:cubicBezTo>
                      <a:pt x="1327584" y="483098"/>
                      <a:pt x="1337618" y="448446"/>
                      <a:pt x="1322550" y="420851"/>
                    </a:cubicBezTo>
                    <a:cubicBezTo>
                      <a:pt x="1317362" y="411350"/>
                      <a:pt x="1309587" y="403533"/>
                      <a:pt x="1300137" y="398317"/>
                    </a:cubicBezTo>
                    <a:cubicBezTo>
                      <a:pt x="1272990" y="374931"/>
                      <a:pt x="1243809" y="354043"/>
                      <a:pt x="1212944" y="335905"/>
                    </a:cubicBezTo>
                    <a:lnTo>
                      <a:pt x="690864" y="29979"/>
                    </a:lnTo>
                    <a:lnTo>
                      <a:pt x="674717" y="21681"/>
                    </a:lnTo>
                    <a:cubicBezTo>
                      <a:pt x="644729" y="7174"/>
                      <a:pt x="611833" y="-231"/>
                      <a:pt x="578554" y="35"/>
                    </a:cubicBezTo>
                    <a:cubicBezTo>
                      <a:pt x="542150" y="-618"/>
                      <a:pt x="506152" y="7811"/>
                      <a:pt x="473779" y="24567"/>
                    </a:cubicBezTo>
                    <a:lnTo>
                      <a:pt x="459427" y="32504"/>
                    </a:lnTo>
                    <a:close/>
                  </a:path>
                </a:pathLst>
              </a:custGeom>
              <a:solidFill>
                <a:srgbClr val="D4D5D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 351">
                <a:extLst>
                  <a:ext uri="{FF2B5EF4-FFF2-40B4-BE49-F238E27FC236}">
                    <a16:creationId xmlns:a16="http://schemas.microsoft.com/office/drawing/2014/main" id="{10C8564B-4BB1-7C41-943D-E82B01327BEC}"/>
                  </a:ext>
                </a:extLst>
              </p:cNvPr>
              <p:cNvSpPr/>
              <p:nvPr/>
            </p:nvSpPr>
            <p:spPr>
              <a:xfrm>
                <a:off x="6696537" y="1867208"/>
                <a:ext cx="1328168" cy="776526"/>
              </a:xfrm>
              <a:custGeom>
                <a:avLst/>
                <a:gdLst>
                  <a:gd name="connsiteX0" fmla="*/ 77988 w 1328168"/>
                  <a:gd name="connsiteY0" fmla="*/ 252223 h 776526"/>
                  <a:gd name="connsiteX1" fmla="*/ 38877 w 1328168"/>
                  <a:gd name="connsiteY1" fmla="*/ 275312 h 776526"/>
                  <a:gd name="connsiteX2" fmla="*/ 32060 w 1328168"/>
                  <a:gd name="connsiteY2" fmla="*/ 380655 h 776526"/>
                  <a:gd name="connsiteX3" fmla="*/ 123917 w 1328168"/>
                  <a:gd name="connsiteY3" fmla="*/ 443428 h 776526"/>
                  <a:gd name="connsiteX4" fmla="*/ 653174 w 1328168"/>
                  <a:gd name="connsiteY4" fmla="*/ 753683 h 776526"/>
                  <a:gd name="connsiteX5" fmla="*/ 780195 w 1328168"/>
                  <a:gd name="connsiteY5" fmla="*/ 774608 h 776526"/>
                  <a:gd name="connsiteX6" fmla="*/ 848371 w 1328168"/>
                  <a:gd name="connsiteY6" fmla="*/ 755127 h 776526"/>
                  <a:gd name="connsiteX7" fmla="*/ 905064 w 1328168"/>
                  <a:gd name="connsiteY7" fmla="*/ 724101 h 776526"/>
                  <a:gd name="connsiteX8" fmla="*/ 1283258 w 1328168"/>
                  <a:gd name="connsiteY8" fmla="*/ 505840 h 776526"/>
                  <a:gd name="connsiteX9" fmla="*/ 1298687 w 1328168"/>
                  <a:gd name="connsiteY9" fmla="*/ 495377 h 776526"/>
                  <a:gd name="connsiteX10" fmla="*/ 1321341 w 1328168"/>
                  <a:gd name="connsiteY10" fmla="*/ 418583 h 776526"/>
                  <a:gd name="connsiteX11" fmla="*/ 1298687 w 1328168"/>
                  <a:gd name="connsiteY11" fmla="*/ 395807 h 776526"/>
                  <a:gd name="connsiteX12" fmla="*/ 1208983 w 1328168"/>
                  <a:gd name="connsiteY12" fmla="*/ 334477 h 776526"/>
                  <a:gd name="connsiteX13" fmla="*/ 689055 w 1328168"/>
                  <a:gd name="connsiteY13" fmla="*/ 31076 h 776526"/>
                  <a:gd name="connsiteX14" fmla="*/ 673267 w 1328168"/>
                  <a:gd name="connsiteY14" fmla="*/ 21696 h 776526"/>
                  <a:gd name="connsiteX15" fmla="*/ 577822 w 1328168"/>
                  <a:gd name="connsiteY15" fmla="*/ 50 h 776526"/>
                  <a:gd name="connsiteX16" fmla="*/ 473764 w 1328168"/>
                  <a:gd name="connsiteY16" fmla="*/ 24221 h 776526"/>
                  <a:gd name="connsiteX17" fmla="*/ 459412 w 1328168"/>
                  <a:gd name="connsiteY17" fmla="*/ 32158 h 776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28168" h="776526">
                    <a:moveTo>
                      <a:pt x="77988" y="252223"/>
                    </a:moveTo>
                    <a:cubicBezTo>
                      <a:pt x="77988" y="252223"/>
                      <a:pt x="39954" y="274230"/>
                      <a:pt x="38877" y="275312"/>
                    </a:cubicBezTo>
                    <a:cubicBezTo>
                      <a:pt x="-10640" y="305256"/>
                      <a:pt x="-12793" y="351072"/>
                      <a:pt x="32060" y="380655"/>
                    </a:cubicBezTo>
                    <a:cubicBezTo>
                      <a:pt x="60968" y="404004"/>
                      <a:pt x="91684" y="424995"/>
                      <a:pt x="123917" y="443428"/>
                    </a:cubicBezTo>
                    <a:lnTo>
                      <a:pt x="653174" y="753683"/>
                    </a:lnTo>
                    <a:cubicBezTo>
                      <a:pt x="692539" y="773090"/>
                      <a:pt x="736729" y="780369"/>
                      <a:pt x="780195" y="774608"/>
                    </a:cubicBezTo>
                    <a:cubicBezTo>
                      <a:pt x="803878" y="772167"/>
                      <a:pt x="826952" y="765574"/>
                      <a:pt x="848371" y="755127"/>
                    </a:cubicBezTo>
                    <a:cubicBezTo>
                      <a:pt x="852318" y="755127"/>
                      <a:pt x="902193" y="725905"/>
                      <a:pt x="905064" y="724101"/>
                    </a:cubicBezTo>
                    <a:lnTo>
                      <a:pt x="1283258" y="505840"/>
                    </a:lnTo>
                    <a:cubicBezTo>
                      <a:pt x="1288646" y="502732"/>
                      <a:pt x="1293803" y="499235"/>
                      <a:pt x="1298687" y="495377"/>
                    </a:cubicBezTo>
                    <a:cubicBezTo>
                      <a:pt x="1326035" y="480461"/>
                      <a:pt x="1336177" y="446079"/>
                      <a:pt x="1321341" y="418583"/>
                    </a:cubicBezTo>
                    <a:cubicBezTo>
                      <a:pt x="1316141" y="408947"/>
                      <a:pt x="1308271" y="401035"/>
                      <a:pt x="1298687" y="395807"/>
                    </a:cubicBezTo>
                    <a:cubicBezTo>
                      <a:pt x="1270559" y="372857"/>
                      <a:pt x="1240551" y="352341"/>
                      <a:pt x="1208983" y="334477"/>
                    </a:cubicBezTo>
                    <a:lnTo>
                      <a:pt x="689055" y="31076"/>
                    </a:lnTo>
                    <a:lnTo>
                      <a:pt x="673267" y="21696"/>
                    </a:lnTo>
                    <a:cubicBezTo>
                      <a:pt x="643663" y="6823"/>
                      <a:pt x="610910" y="-605"/>
                      <a:pt x="577822" y="50"/>
                    </a:cubicBezTo>
                    <a:cubicBezTo>
                      <a:pt x="541675" y="-730"/>
                      <a:pt x="505907" y="7578"/>
                      <a:pt x="473764" y="24221"/>
                    </a:cubicBezTo>
                    <a:lnTo>
                      <a:pt x="459412" y="32158"/>
                    </a:lnTo>
                    <a:close/>
                  </a:path>
                </a:pathLst>
              </a:custGeom>
              <a:solidFill>
                <a:srgbClr val="D3D4D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 352">
                <a:extLst>
                  <a:ext uri="{FF2B5EF4-FFF2-40B4-BE49-F238E27FC236}">
                    <a16:creationId xmlns:a16="http://schemas.microsoft.com/office/drawing/2014/main" id="{07C92BFE-70F2-4241-A42A-1F458C27FE6E}"/>
                  </a:ext>
                </a:extLst>
              </p:cNvPr>
              <p:cNvSpPr/>
              <p:nvPr/>
            </p:nvSpPr>
            <p:spPr>
              <a:xfrm>
                <a:off x="6698125" y="1868635"/>
                <a:ext cx="1324262" cy="773734"/>
              </a:xfrm>
              <a:custGeom>
                <a:avLst/>
                <a:gdLst>
                  <a:gd name="connsiteX0" fmla="*/ 78194 w 1324262"/>
                  <a:gd name="connsiteY0" fmla="*/ 251518 h 773734"/>
                  <a:gd name="connsiteX1" fmla="*/ 38724 w 1324262"/>
                  <a:gd name="connsiteY1" fmla="*/ 274607 h 773734"/>
                  <a:gd name="connsiteX2" fmla="*/ 32983 w 1324262"/>
                  <a:gd name="connsiteY2" fmla="*/ 380311 h 773734"/>
                  <a:gd name="connsiteX3" fmla="*/ 125199 w 1324262"/>
                  <a:gd name="connsiteY3" fmla="*/ 442362 h 773734"/>
                  <a:gd name="connsiteX4" fmla="*/ 652303 w 1324262"/>
                  <a:gd name="connsiteY4" fmla="*/ 751175 h 773734"/>
                  <a:gd name="connsiteX5" fmla="*/ 779324 w 1324262"/>
                  <a:gd name="connsiteY5" fmla="*/ 771738 h 773734"/>
                  <a:gd name="connsiteX6" fmla="*/ 847141 w 1324262"/>
                  <a:gd name="connsiteY6" fmla="*/ 751896 h 773734"/>
                  <a:gd name="connsiteX7" fmla="*/ 903834 w 1324262"/>
                  <a:gd name="connsiteY7" fmla="*/ 720871 h 773734"/>
                  <a:gd name="connsiteX8" fmla="*/ 1280593 w 1324262"/>
                  <a:gd name="connsiteY8" fmla="*/ 504413 h 773734"/>
                  <a:gd name="connsiteX9" fmla="*/ 1296022 w 1324262"/>
                  <a:gd name="connsiteY9" fmla="*/ 494312 h 773734"/>
                  <a:gd name="connsiteX10" fmla="*/ 1317043 w 1324262"/>
                  <a:gd name="connsiteY10" fmla="*/ 418108 h 773734"/>
                  <a:gd name="connsiteX11" fmla="*/ 1292434 w 1324262"/>
                  <a:gd name="connsiteY11" fmla="*/ 395102 h 773734"/>
                  <a:gd name="connsiteX12" fmla="*/ 1202730 w 1324262"/>
                  <a:gd name="connsiteY12" fmla="*/ 334133 h 773734"/>
                  <a:gd name="connsiteX13" fmla="*/ 687108 w 1324262"/>
                  <a:gd name="connsiteY13" fmla="*/ 30732 h 773734"/>
                  <a:gd name="connsiteX14" fmla="*/ 671679 w 1324262"/>
                  <a:gd name="connsiteY14" fmla="*/ 21352 h 773734"/>
                  <a:gd name="connsiteX15" fmla="*/ 576592 w 1324262"/>
                  <a:gd name="connsiteY15" fmla="*/ 67 h 773734"/>
                  <a:gd name="connsiteX16" fmla="*/ 472894 w 1324262"/>
                  <a:gd name="connsiteY16" fmla="*/ 24238 h 773734"/>
                  <a:gd name="connsiteX17" fmla="*/ 458900 w 1324262"/>
                  <a:gd name="connsiteY17" fmla="*/ 32175 h 77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24262" h="773734">
                    <a:moveTo>
                      <a:pt x="78194" y="251518"/>
                    </a:moveTo>
                    <a:cubicBezTo>
                      <a:pt x="78194" y="251518"/>
                      <a:pt x="39800" y="273525"/>
                      <a:pt x="38724" y="274607"/>
                    </a:cubicBezTo>
                    <a:cubicBezTo>
                      <a:pt x="-10793" y="304551"/>
                      <a:pt x="-12946" y="350728"/>
                      <a:pt x="32983" y="380311"/>
                    </a:cubicBezTo>
                    <a:cubicBezTo>
                      <a:pt x="62329" y="403014"/>
                      <a:pt x="93135" y="423743"/>
                      <a:pt x="125199" y="442362"/>
                    </a:cubicBezTo>
                    <a:lnTo>
                      <a:pt x="652303" y="751175"/>
                    </a:lnTo>
                    <a:cubicBezTo>
                      <a:pt x="691705" y="770458"/>
                      <a:pt x="735893" y="777611"/>
                      <a:pt x="779324" y="771738"/>
                    </a:cubicBezTo>
                    <a:cubicBezTo>
                      <a:pt x="802946" y="769349"/>
                      <a:pt x="825932" y="762624"/>
                      <a:pt x="847141" y="751896"/>
                    </a:cubicBezTo>
                    <a:cubicBezTo>
                      <a:pt x="850370" y="751896"/>
                      <a:pt x="900964" y="722674"/>
                      <a:pt x="903834" y="720871"/>
                    </a:cubicBezTo>
                    <a:lnTo>
                      <a:pt x="1280593" y="504413"/>
                    </a:lnTo>
                    <a:cubicBezTo>
                      <a:pt x="1285972" y="501424"/>
                      <a:pt x="1291128" y="498049"/>
                      <a:pt x="1296022" y="494312"/>
                    </a:cubicBezTo>
                    <a:cubicBezTo>
                      <a:pt x="1322757" y="479105"/>
                      <a:pt x="1332168" y="444987"/>
                      <a:pt x="1317043" y="418108"/>
                    </a:cubicBezTo>
                    <a:cubicBezTo>
                      <a:pt x="1311396" y="408072"/>
                      <a:pt x="1302800" y="400036"/>
                      <a:pt x="1292434" y="395102"/>
                    </a:cubicBezTo>
                    <a:cubicBezTo>
                      <a:pt x="1263941" y="372759"/>
                      <a:pt x="1233971" y="352389"/>
                      <a:pt x="1202730" y="334133"/>
                    </a:cubicBezTo>
                    <a:lnTo>
                      <a:pt x="687108" y="30732"/>
                    </a:lnTo>
                    <a:lnTo>
                      <a:pt x="671679" y="21352"/>
                    </a:lnTo>
                    <a:cubicBezTo>
                      <a:pt x="642100" y="6807"/>
                      <a:pt x="609515" y="-488"/>
                      <a:pt x="576592" y="67"/>
                    </a:cubicBezTo>
                    <a:cubicBezTo>
                      <a:pt x="540547" y="-840"/>
                      <a:pt x="504865" y="7478"/>
                      <a:pt x="472894" y="24238"/>
                    </a:cubicBezTo>
                    <a:lnTo>
                      <a:pt x="458900" y="32175"/>
                    </a:lnTo>
                    <a:close/>
                  </a:path>
                </a:pathLst>
              </a:custGeom>
              <a:solidFill>
                <a:srgbClr val="D2D3D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11AEB21C-679B-1F4E-A93D-B0CF1B15B4A3}"/>
                  </a:ext>
                </a:extLst>
              </p:cNvPr>
              <p:cNvSpPr/>
              <p:nvPr/>
            </p:nvSpPr>
            <p:spPr>
              <a:xfrm>
                <a:off x="6700045" y="1869739"/>
                <a:ext cx="1320826" cy="770029"/>
              </a:xfrm>
              <a:custGeom>
                <a:avLst/>
                <a:gdLst>
                  <a:gd name="connsiteX0" fmla="*/ 78068 w 1320826"/>
                  <a:gd name="connsiteY0" fmla="*/ 250775 h 770029"/>
                  <a:gd name="connsiteX1" fmla="*/ 38598 w 1320826"/>
                  <a:gd name="connsiteY1" fmla="*/ 274225 h 770029"/>
                  <a:gd name="connsiteX2" fmla="*/ 33574 w 1320826"/>
                  <a:gd name="connsiteY2" fmla="*/ 380289 h 770029"/>
                  <a:gd name="connsiteX3" fmla="*/ 126149 w 1320826"/>
                  <a:gd name="connsiteY3" fmla="*/ 441258 h 770029"/>
                  <a:gd name="connsiteX4" fmla="*/ 651459 w 1320826"/>
                  <a:gd name="connsiteY4" fmla="*/ 747545 h 770029"/>
                  <a:gd name="connsiteX5" fmla="*/ 777762 w 1320826"/>
                  <a:gd name="connsiteY5" fmla="*/ 768109 h 770029"/>
                  <a:gd name="connsiteX6" fmla="*/ 845579 w 1320826"/>
                  <a:gd name="connsiteY6" fmla="*/ 747906 h 770029"/>
                  <a:gd name="connsiteX7" fmla="*/ 901914 w 1320826"/>
                  <a:gd name="connsiteY7" fmla="*/ 716880 h 770029"/>
                  <a:gd name="connsiteX8" fmla="*/ 1277955 w 1320826"/>
                  <a:gd name="connsiteY8" fmla="*/ 500423 h 770029"/>
                  <a:gd name="connsiteX9" fmla="*/ 1293384 w 1320826"/>
                  <a:gd name="connsiteY9" fmla="*/ 490321 h 770029"/>
                  <a:gd name="connsiteX10" fmla="*/ 1313147 w 1320826"/>
                  <a:gd name="connsiteY10" fmla="*/ 413778 h 770029"/>
                  <a:gd name="connsiteX11" fmla="*/ 1288002 w 1320826"/>
                  <a:gd name="connsiteY11" fmla="*/ 391112 h 770029"/>
                  <a:gd name="connsiteX12" fmla="*/ 1197938 w 1320826"/>
                  <a:gd name="connsiteY12" fmla="*/ 331225 h 770029"/>
                  <a:gd name="connsiteX13" fmla="*/ 684470 w 1320826"/>
                  <a:gd name="connsiteY13" fmla="*/ 31071 h 770029"/>
                  <a:gd name="connsiteX14" fmla="*/ 669758 w 1320826"/>
                  <a:gd name="connsiteY14" fmla="*/ 21691 h 770029"/>
                  <a:gd name="connsiteX15" fmla="*/ 575389 w 1320826"/>
                  <a:gd name="connsiteY15" fmla="*/ 45 h 770029"/>
                  <a:gd name="connsiteX16" fmla="*/ 472050 w 1320826"/>
                  <a:gd name="connsiteY16" fmla="*/ 24216 h 770029"/>
                  <a:gd name="connsiteX17" fmla="*/ 458056 w 1320826"/>
                  <a:gd name="connsiteY17" fmla="*/ 32153 h 770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20826" h="770029">
                    <a:moveTo>
                      <a:pt x="78068" y="250775"/>
                    </a:moveTo>
                    <a:lnTo>
                      <a:pt x="38598" y="274225"/>
                    </a:lnTo>
                    <a:cubicBezTo>
                      <a:pt x="-11996" y="304168"/>
                      <a:pt x="-11996" y="350706"/>
                      <a:pt x="33574" y="380289"/>
                    </a:cubicBezTo>
                    <a:cubicBezTo>
                      <a:pt x="63270" y="402342"/>
                      <a:pt x="94177" y="422697"/>
                      <a:pt x="126149" y="441258"/>
                    </a:cubicBezTo>
                    <a:lnTo>
                      <a:pt x="651459" y="747545"/>
                    </a:lnTo>
                    <a:cubicBezTo>
                      <a:pt x="690649" y="766687"/>
                      <a:pt x="734567" y="773837"/>
                      <a:pt x="777762" y="768109"/>
                    </a:cubicBezTo>
                    <a:cubicBezTo>
                      <a:pt x="801384" y="765489"/>
                      <a:pt x="824351" y="758648"/>
                      <a:pt x="845579" y="747906"/>
                    </a:cubicBezTo>
                    <a:cubicBezTo>
                      <a:pt x="848450" y="747906"/>
                      <a:pt x="899761" y="717963"/>
                      <a:pt x="901914" y="716880"/>
                    </a:cubicBezTo>
                    <a:lnTo>
                      <a:pt x="1277955" y="500423"/>
                    </a:lnTo>
                    <a:cubicBezTo>
                      <a:pt x="1282978" y="497537"/>
                      <a:pt x="1289437" y="493208"/>
                      <a:pt x="1293384" y="490321"/>
                    </a:cubicBezTo>
                    <a:cubicBezTo>
                      <a:pt x="1319865" y="474672"/>
                      <a:pt x="1328713" y="440402"/>
                      <a:pt x="1313147" y="413778"/>
                    </a:cubicBezTo>
                    <a:cubicBezTo>
                      <a:pt x="1307305" y="403785"/>
                      <a:pt x="1298518" y="395864"/>
                      <a:pt x="1288002" y="391112"/>
                    </a:cubicBezTo>
                    <a:cubicBezTo>
                      <a:pt x="1259242" y="369295"/>
                      <a:pt x="1229163" y="349294"/>
                      <a:pt x="1197938" y="331225"/>
                    </a:cubicBezTo>
                    <a:lnTo>
                      <a:pt x="684470" y="31071"/>
                    </a:lnTo>
                    <a:lnTo>
                      <a:pt x="669758" y="21691"/>
                    </a:lnTo>
                    <a:cubicBezTo>
                      <a:pt x="640463" y="7028"/>
                      <a:pt x="608111" y="-393"/>
                      <a:pt x="575389" y="45"/>
                    </a:cubicBezTo>
                    <a:cubicBezTo>
                      <a:pt x="539477" y="-692"/>
                      <a:pt x="503951" y="7618"/>
                      <a:pt x="472050" y="24216"/>
                    </a:cubicBezTo>
                    <a:lnTo>
                      <a:pt x="458056" y="32153"/>
                    </a:lnTo>
                    <a:close/>
                  </a:path>
                </a:pathLst>
              </a:custGeom>
              <a:solidFill>
                <a:srgbClr val="D1D2D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 354">
                <a:extLst>
                  <a:ext uri="{FF2B5EF4-FFF2-40B4-BE49-F238E27FC236}">
                    <a16:creationId xmlns:a16="http://schemas.microsoft.com/office/drawing/2014/main" id="{5C557C21-0A9C-F240-A9C8-51101981CA8B}"/>
                  </a:ext>
                </a:extLst>
              </p:cNvPr>
              <p:cNvSpPr/>
              <p:nvPr/>
            </p:nvSpPr>
            <p:spPr>
              <a:xfrm>
                <a:off x="6700501" y="1871167"/>
                <a:ext cx="1319122" cy="768421"/>
              </a:xfrm>
              <a:custGeom>
                <a:avLst/>
                <a:gdLst>
                  <a:gd name="connsiteX0" fmla="*/ 79406 w 1319122"/>
                  <a:gd name="connsiteY0" fmla="*/ 250069 h 768421"/>
                  <a:gd name="connsiteX1" fmla="*/ 39577 w 1319122"/>
                  <a:gd name="connsiteY1" fmla="*/ 273518 h 768421"/>
                  <a:gd name="connsiteX2" fmla="*/ 35271 w 1319122"/>
                  <a:gd name="connsiteY2" fmla="*/ 379582 h 768421"/>
                  <a:gd name="connsiteX3" fmla="*/ 128564 w 1319122"/>
                  <a:gd name="connsiteY3" fmla="*/ 439830 h 768421"/>
                  <a:gd name="connsiteX4" fmla="*/ 651721 w 1319122"/>
                  <a:gd name="connsiteY4" fmla="*/ 746117 h 768421"/>
                  <a:gd name="connsiteX5" fmla="*/ 778025 w 1319122"/>
                  <a:gd name="connsiteY5" fmla="*/ 766320 h 768421"/>
                  <a:gd name="connsiteX6" fmla="*/ 845482 w 1319122"/>
                  <a:gd name="connsiteY6" fmla="*/ 746117 h 768421"/>
                  <a:gd name="connsiteX7" fmla="*/ 901458 w 1319122"/>
                  <a:gd name="connsiteY7" fmla="*/ 714731 h 768421"/>
                  <a:gd name="connsiteX8" fmla="*/ 1276782 w 1319122"/>
                  <a:gd name="connsiteY8" fmla="*/ 498273 h 768421"/>
                  <a:gd name="connsiteX9" fmla="*/ 1292211 w 1319122"/>
                  <a:gd name="connsiteY9" fmla="*/ 487811 h 768421"/>
                  <a:gd name="connsiteX10" fmla="*/ 1311284 w 1319122"/>
                  <a:gd name="connsiteY10" fmla="*/ 411617 h 768421"/>
                  <a:gd name="connsiteX11" fmla="*/ 1285393 w 1319122"/>
                  <a:gd name="connsiteY11" fmla="*/ 388962 h 768421"/>
                  <a:gd name="connsiteX12" fmla="*/ 1194612 w 1319122"/>
                  <a:gd name="connsiteY12" fmla="*/ 330158 h 768421"/>
                  <a:gd name="connsiteX13" fmla="*/ 683656 w 1319122"/>
                  <a:gd name="connsiteY13" fmla="*/ 30725 h 768421"/>
                  <a:gd name="connsiteX14" fmla="*/ 667150 w 1319122"/>
                  <a:gd name="connsiteY14" fmla="*/ 21345 h 768421"/>
                  <a:gd name="connsiteX15" fmla="*/ 573140 w 1319122"/>
                  <a:gd name="connsiteY15" fmla="*/ 60 h 768421"/>
                  <a:gd name="connsiteX16" fmla="*/ 470518 w 1319122"/>
                  <a:gd name="connsiteY16" fmla="*/ 23870 h 768421"/>
                  <a:gd name="connsiteX17" fmla="*/ 456524 w 1319122"/>
                  <a:gd name="connsiteY17" fmla="*/ 31807 h 768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19122" h="768421">
                    <a:moveTo>
                      <a:pt x="79406" y="250069"/>
                    </a:moveTo>
                    <a:lnTo>
                      <a:pt x="39577" y="273518"/>
                    </a:lnTo>
                    <a:cubicBezTo>
                      <a:pt x="-12451" y="303461"/>
                      <a:pt x="-12451" y="349278"/>
                      <a:pt x="35271" y="379582"/>
                    </a:cubicBezTo>
                    <a:cubicBezTo>
                      <a:pt x="65311" y="401275"/>
                      <a:pt x="96450" y="421384"/>
                      <a:pt x="128564" y="439830"/>
                    </a:cubicBezTo>
                    <a:lnTo>
                      <a:pt x="651721" y="746117"/>
                    </a:lnTo>
                    <a:cubicBezTo>
                      <a:pt x="690889" y="765323"/>
                      <a:pt x="734862" y="772356"/>
                      <a:pt x="778025" y="766320"/>
                    </a:cubicBezTo>
                    <a:cubicBezTo>
                      <a:pt x="801555" y="763815"/>
                      <a:pt x="824424" y="756966"/>
                      <a:pt x="845482" y="746117"/>
                    </a:cubicBezTo>
                    <a:cubicBezTo>
                      <a:pt x="847635" y="746117"/>
                      <a:pt x="899664" y="715813"/>
                      <a:pt x="901458" y="714731"/>
                    </a:cubicBezTo>
                    <a:lnTo>
                      <a:pt x="1276782" y="498273"/>
                    </a:lnTo>
                    <a:cubicBezTo>
                      <a:pt x="1282169" y="495166"/>
                      <a:pt x="1287326" y="491669"/>
                      <a:pt x="1292211" y="487811"/>
                    </a:cubicBezTo>
                    <a:cubicBezTo>
                      <a:pt x="1318405" y="472066"/>
                      <a:pt x="1326944" y="437953"/>
                      <a:pt x="1311284" y="411617"/>
                    </a:cubicBezTo>
                    <a:cubicBezTo>
                      <a:pt x="1305264" y="401494"/>
                      <a:pt x="1296196" y="393559"/>
                      <a:pt x="1285393" y="388962"/>
                    </a:cubicBezTo>
                    <a:cubicBezTo>
                      <a:pt x="1285393" y="384994"/>
                      <a:pt x="1199277" y="332683"/>
                      <a:pt x="1194612" y="330158"/>
                    </a:cubicBezTo>
                    <a:lnTo>
                      <a:pt x="683656" y="30725"/>
                    </a:lnTo>
                    <a:lnTo>
                      <a:pt x="667150" y="21345"/>
                    </a:lnTo>
                    <a:cubicBezTo>
                      <a:pt x="637956" y="6797"/>
                      <a:pt x="605718" y="-502"/>
                      <a:pt x="573140" y="60"/>
                    </a:cubicBezTo>
                    <a:cubicBezTo>
                      <a:pt x="537487" y="-790"/>
                      <a:pt x="502194" y="7398"/>
                      <a:pt x="470518" y="23870"/>
                    </a:cubicBezTo>
                    <a:lnTo>
                      <a:pt x="456524" y="31807"/>
                    </a:lnTo>
                    <a:close/>
                  </a:path>
                </a:pathLst>
              </a:custGeom>
              <a:solidFill>
                <a:srgbClr val="D0D1D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 355">
                <a:extLst>
                  <a:ext uri="{FF2B5EF4-FFF2-40B4-BE49-F238E27FC236}">
                    <a16:creationId xmlns:a16="http://schemas.microsoft.com/office/drawing/2014/main" id="{5C01CE92-C279-7049-830C-A58F3D75B167}"/>
                  </a:ext>
                </a:extLst>
              </p:cNvPr>
              <p:cNvSpPr/>
              <p:nvPr/>
            </p:nvSpPr>
            <p:spPr>
              <a:xfrm>
                <a:off x="6702475" y="1874068"/>
                <a:ext cx="1315706" cy="765334"/>
              </a:xfrm>
              <a:custGeom>
                <a:avLst/>
                <a:gdLst>
                  <a:gd name="connsiteX0" fmla="*/ 79227 w 1315706"/>
                  <a:gd name="connsiteY0" fmla="*/ 247529 h 765334"/>
                  <a:gd name="connsiteX1" fmla="*/ 39039 w 1315706"/>
                  <a:gd name="connsiteY1" fmla="*/ 270978 h 765334"/>
                  <a:gd name="connsiteX2" fmla="*/ 35810 w 1315706"/>
                  <a:gd name="connsiteY2" fmla="*/ 379207 h 765334"/>
                  <a:gd name="connsiteX3" fmla="*/ 129102 w 1315706"/>
                  <a:gd name="connsiteY3" fmla="*/ 438733 h 765334"/>
                  <a:gd name="connsiteX4" fmla="*/ 650465 w 1315706"/>
                  <a:gd name="connsiteY4" fmla="*/ 743217 h 765334"/>
                  <a:gd name="connsiteX5" fmla="*/ 776410 w 1315706"/>
                  <a:gd name="connsiteY5" fmla="*/ 763059 h 765334"/>
                  <a:gd name="connsiteX6" fmla="*/ 843868 w 1315706"/>
                  <a:gd name="connsiteY6" fmla="*/ 742495 h 765334"/>
                  <a:gd name="connsiteX7" fmla="*/ 899843 w 1315706"/>
                  <a:gd name="connsiteY7" fmla="*/ 711109 h 765334"/>
                  <a:gd name="connsiteX8" fmla="*/ 1274091 w 1315706"/>
                  <a:gd name="connsiteY8" fmla="*/ 494651 h 765334"/>
                  <a:gd name="connsiteX9" fmla="*/ 1289520 w 1315706"/>
                  <a:gd name="connsiteY9" fmla="*/ 484550 h 765334"/>
                  <a:gd name="connsiteX10" fmla="*/ 1307430 w 1315706"/>
                  <a:gd name="connsiteY10" fmla="*/ 408071 h 765334"/>
                  <a:gd name="connsiteX11" fmla="*/ 1280908 w 1315706"/>
                  <a:gd name="connsiteY11" fmla="*/ 385701 h 765334"/>
                  <a:gd name="connsiteX12" fmla="*/ 1190127 w 1315706"/>
                  <a:gd name="connsiteY12" fmla="*/ 327979 h 765334"/>
                  <a:gd name="connsiteX13" fmla="*/ 681323 w 1315706"/>
                  <a:gd name="connsiteY13" fmla="*/ 29267 h 765334"/>
                  <a:gd name="connsiteX14" fmla="*/ 664818 w 1315706"/>
                  <a:gd name="connsiteY14" fmla="*/ 21691 h 765334"/>
                  <a:gd name="connsiteX15" fmla="*/ 571166 w 1315706"/>
                  <a:gd name="connsiteY15" fmla="*/ 46 h 765334"/>
                  <a:gd name="connsiteX16" fmla="*/ 469262 w 1315706"/>
                  <a:gd name="connsiteY16" fmla="*/ 24217 h 765334"/>
                  <a:gd name="connsiteX17" fmla="*/ 455268 w 1315706"/>
                  <a:gd name="connsiteY17" fmla="*/ 32154 h 765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15706" h="765334">
                    <a:moveTo>
                      <a:pt x="79227" y="247529"/>
                    </a:moveTo>
                    <a:lnTo>
                      <a:pt x="39039" y="270978"/>
                    </a:lnTo>
                    <a:cubicBezTo>
                      <a:pt x="-11913" y="301282"/>
                      <a:pt x="-12990" y="348542"/>
                      <a:pt x="35810" y="379207"/>
                    </a:cubicBezTo>
                    <a:cubicBezTo>
                      <a:pt x="35810" y="382454"/>
                      <a:pt x="125873" y="436568"/>
                      <a:pt x="129102" y="438733"/>
                    </a:cubicBezTo>
                    <a:lnTo>
                      <a:pt x="650465" y="743217"/>
                    </a:lnTo>
                    <a:cubicBezTo>
                      <a:pt x="689491" y="762462"/>
                      <a:pt x="733398" y="769380"/>
                      <a:pt x="776410" y="763059"/>
                    </a:cubicBezTo>
                    <a:cubicBezTo>
                      <a:pt x="800007" y="760655"/>
                      <a:pt x="822916" y="753672"/>
                      <a:pt x="843868" y="742495"/>
                    </a:cubicBezTo>
                    <a:cubicBezTo>
                      <a:pt x="843868" y="742495"/>
                      <a:pt x="898049" y="712191"/>
                      <a:pt x="899843" y="711109"/>
                    </a:cubicBezTo>
                    <a:lnTo>
                      <a:pt x="1274091" y="494651"/>
                    </a:lnTo>
                    <a:cubicBezTo>
                      <a:pt x="1279469" y="491663"/>
                      <a:pt x="1284626" y="488287"/>
                      <a:pt x="1289520" y="484550"/>
                    </a:cubicBezTo>
                    <a:cubicBezTo>
                      <a:pt x="1315471" y="468403"/>
                      <a:pt x="1323489" y="434163"/>
                      <a:pt x="1307430" y="408071"/>
                    </a:cubicBezTo>
                    <a:cubicBezTo>
                      <a:pt x="1301201" y="397951"/>
                      <a:pt x="1291904" y="390109"/>
                      <a:pt x="1280908" y="385701"/>
                    </a:cubicBezTo>
                    <a:cubicBezTo>
                      <a:pt x="1280908" y="382454"/>
                      <a:pt x="1193357" y="329783"/>
                      <a:pt x="1190127" y="327979"/>
                    </a:cubicBezTo>
                    <a:lnTo>
                      <a:pt x="681323" y="29267"/>
                    </a:lnTo>
                    <a:cubicBezTo>
                      <a:pt x="681323" y="29267"/>
                      <a:pt x="667329" y="21691"/>
                      <a:pt x="664818" y="21691"/>
                    </a:cubicBezTo>
                    <a:cubicBezTo>
                      <a:pt x="635734" y="7153"/>
                      <a:pt x="603644" y="-264"/>
                      <a:pt x="571166" y="46"/>
                    </a:cubicBezTo>
                    <a:cubicBezTo>
                      <a:pt x="535711" y="-697"/>
                      <a:pt x="500648" y="7620"/>
                      <a:pt x="469262" y="24217"/>
                    </a:cubicBezTo>
                    <a:cubicBezTo>
                      <a:pt x="469262" y="24217"/>
                      <a:pt x="455627" y="31793"/>
                      <a:pt x="455268" y="32154"/>
                    </a:cubicBezTo>
                    <a:close/>
                  </a:path>
                </a:pathLst>
              </a:custGeom>
              <a:solidFill>
                <a:srgbClr val="CFD0D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16E6526F-CCB3-CB44-BEE5-75D03E794AE7}"/>
                  </a:ext>
                </a:extLst>
              </p:cNvPr>
              <p:cNvSpPr/>
              <p:nvPr/>
            </p:nvSpPr>
            <p:spPr>
              <a:xfrm>
                <a:off x="6703963" y="1874442"/>
                <a:ext cx="1313584" cy="764835"/>
              </a:xfrm>
              <a:custGeom>
                <a:avLst/>
                <a:gdLst>
                  <a:gd name="connsiteX0" fmla="*/ 79533 w 1313584"/>
                  <a:gd name="connsiteY0" fmla="*/ 247876 h 764835"/>
                  <a:gd name="connsiteX1" fmla="*/ 39345 w 1313584"/>
                  <a:gd name="connsiteY1" fmla="*/ 271325 h 764835"/>
                  <a:gd name="connsiteX2" fmla="*/ 36833 w 1313584"/>
                  <a:gd name="connsiteY2" fmla="*/ 379554 h 764835"/>
                  <a:gd name="connsiteX3" fmla="*/ 130485 w 1313584"/>
                  <a:gd name="connsiteY3" fmla="*/ 437997 h 764835"/>
                  <a:gd name="connsiteX4" fmla="*/ 649695 w 1313584"/>
                  <a:gd name="connsiteY4" fmla="*/ 742842 h 764835"/>
                  <a:gd name="connsiteX5" fmla="*/ 775281 w 1313584"/>
                  <a:gd name="connsiteY5" fmla="*/ 762684 h 764835"/>
                  <a:gd name="connsiteX6" fmla="*/ 842739 w 1313584"/>
                  <a:gd name="connsiteY6" fmla="*/ 741759 h 764835"/>
                  <a:gd name="connsiteX7" fmla="*/ 898355 w 1313584"/>
                  <a:gd name="connsiteY7" fmla="*/ 710373 h 764835"/>
                  <a:gd name="connsiteX8" fmla="*/ 1271885 w 1313584"/>
                  <a:gd name="connsiteY8" fmla="*/ 493916 h 764835"/>
                  <a:gd name="connsiteX9" fmla="*/ 1286955 w 1313584"/>
                  <a:gd name="connsiteY9" fmla="*/ 483814 h 764835"/>
                  <a:gd name="connsiteX10" fmla="*/ 1276908 w 1313584"/>
                  <a:gd name="connsiteY10" fmla="*/ 384965 h 764835"/>
                  <a:gd name="connsiteX11" fmla="*/ 1185769 w 1313584"/>
                  <a:gd name="connsiteY11" fmla="*/ 327965 h 764835"/>
                  <a:gd name="connsiteX12" fmla="*/ 679476 w 1313584"/>
                  <a:gd name="connsiteY12" fmla="*/ 29975 h 764835"/>
                  <a:gd name="connsiteX13" fmla="*/ 662971 w 1313584"/>
                  <a:gd name="connsiteY13" fmla="*/ 21317 h 764835"/>
                  <a:gd name="connsiteX14" fmla="*/ 570037 w 1313584"/>
                  <a:gd name="connsiteY14" fmla="*/ 32 h 764835"/>
                  <a:gd name="connsiteX15" fmla="*/ 468133 w 1313584"/>
                  <a:gd name="connsiteY15" fmla="*/ 23842 h 764835"/>
                  <a:gd name="connsiteX16" fmla="*/ 454498 w 1313584"/>
                  <a:gd name="connsiteY16" fmla="*/ 31779 h 764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13584" h="764835">
                    <a:moveTo>
                      <a:pt x="79533" y="247876"/>
                    </a:moveTo>
                    <a:lnTo>
                      <a:pt x="39345" y="271325"/>
                    </a:lnTo>
                    <a:cubicBezTo>
                      <a:pt x="-12325" y="301629"/>
                      <a:pt x="-13042" y="349250"/>
                      <a:pt x="36833" y="379554"/>
                    </a:cubicBezTo>
                    <a:cubicBezTo>
                      <a:pt x="36833" y="382079"/>
                      <a:pt x="127973" y="436554"/>
                      <a:pt x="130485" y="437997"/>
                    </a:cubicBezTo>
                    <a:lnTo>
                      <a:pt x="649695" y="742842"/>
                    </a:lnTo>
                    <a:cubicBezTo>
                      <a:pt x="688663" y="761865"/>
                      <a:pt x="732388" y="768774"/>
                      <a:pt x="775281" y="762684"/>
                    </a:cubicBezTo>
                    <a:cubicBezTo>
                      <a:pt x="798867" y="759995"/>
                      <a:pt x="821746" y="752898"/>
                      <a:pt x="842739" y="741759"/>
                    </a:cubicBezTo>
                    <a:cubicBezTo>
                      <a:pt x="842739" y="741760"/>
                      <a:pt x="897279" y="711095"/>
                      <a:pt x="898355" y="710373"/>
                    </a:cubicBezTo>
                    <a:lnTo>
                      <a:pt x="1271885" y="493916"/>
                    </a:lnTo>
                    <a:cubicBezTo>
                      <a:pt x="1277203" y="491015"/>
                      <a:pt x="1282247" y="487634"/>
                      <a:pt x="1286955" y="483814"/>
                    </a:cubicBezTo>
                    <a:cubicBezTo>
                      <a:pt x="1324990" y="453510"/>
                      <a:pt x="1322837" y="411662"/>
                      <a:pt x="1276908" y="384965"/>
                    </a:cubicBezTo>
                    <a:cubicBezTo>
                      <a:pt x="1276908" y="382801"/>
                      <a:pt x="1188280" y="329408"/>
                      <a:pt x="1185769" y="327965"/>
                    </a:cubicBezTo>
                    <a:lnTo>
                      <a:pt x="679476" y="29975"/>
                    </a:lnTo>
                    <a:lnTo>
                      <a:pt x="662971" y="21317"/>
                    </a:lnTo>
                    <a:cubicBezTo>
                      <a:pt x="634163" y="6763"/>
                      <a:pt x="602272" y="-541"/>
                      <a:pt x="570037" y="32"/>
                    </a:cubicBezTo>
                    <a:cubicBezTo>
                      <a:pt x="534638" y="-577"/>
                      <a:pt x="499637" y="7602"/>
                      <a:pt x="468133" y="23842"/>
                    </a:cubicBezTo>
                    <a:lnTo>
                      <a:pt x="454498" y="31779"/>
                    </a:lnTo>
                    <a:close/>
                  </a:path>
                </a:pathLst>
              </a:custGeom>
              <a:solidFill>
                <a:srgbClr val="CECFD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 357">
                <a:extLst>
                  <a:ext uri="{FF2B5EF4-FFF2-40B4-BE49-F238E27FC236}">
                    <a16:creationId xmlns:a16="http://schemas.microsoft.com/office/drawing/2014/main" id="{E37A955D-7C17-A348-B339-C16644850F48}"/>
                  </a:ext>
                </a:extLst>
              </p:cNvPr>
              <p:cNvSpPr/>
              <p:nvPr/>
            </p:nvSpPr>
            <p:spPr>
              <a:xfrm>
                <a:off x="6705587" y="1874387"/>
                <a:ext cx="1310898" cy="764337"/>
              </a:xfrm>
              <a:custGeom>
                <a:avLst/>
                <a:gdLst>
                  <a:gd name="connsiteX0" fmla="*/ 80061 w 1310898"/>
                  <a:gd name="connsiteY0" fmla="*/ 248292 h 764337"/>
                  <a:gd name="connsiteX1" fmla="*/ 39156 w 1310898"/>
                  <a:gd name="connsiteY1" fmla="*/ 273906 h 764337"/>
                  <a:gd name="connsiteX2" fmla="*/ 39156 w 1310898"/>
                  <a:gd name="connsiteY2" fmla="*/ 382135 h 764337"/>
                  <a:gd name="connsiteX3" fmla="*/ 133166 w 1310898"/>
                  <a:gd name="connsiteY3" fmla="*/ 439496 h 764337"/>
                  <a:gd name="connsiteX4" fmla="*/ 650223 w 1310898"/>
                  <a:gd name="connsiteY4" fmla="*/ 742537 h 764337"/>
                  <a:gd name="connsiteX5" fmla="*/ 775810 w 1310898"/>
                  <a:gd name="connsiteY5" fmla="*/ 762018 h 764337"/>
                  <a:gd name="connsiteX6" fmla="*/ 842909 w 1310898"/>
                  <a:gd name="connsiteY6" fmla="*/ 741094 h 764337"/>
                  <a:gd name="connsiteX7" fmla="*/ 898166 w 1310898"/>
                  <a:gd name="connsiteY7" fmla="*/ 709347 h 764337"/>
                  <a:gd name="connsiteX8" fmla="*/ 1270979 w 1310898"/>
                  <a:gd name="connsiteY8" fmla="*/ 492889 h 764337"/>
                  <a:gd name="connsiteX9" fmla="*/ 1286049 w 1310898"/>
                  <a:gd name="connsiteY9" fmla="*/ 482427 h 764337"/>
                  <a:gd name="connsiteX10" fmla="*/ 1274208 w 1310898"/>
                  <a:gd name="connsiteY10" fmla="*/ 383939 h 764337"/>
                  <a:gd name="connsiteX11" fmla="*/ 1182709 w 1310898"/>
                  <a:gd name="connsiteY11" fmla="*/ 328021 h 764337"/>
                  <a:gd name="connsiteX12" fmla="*/ 680364 w 1310898"/>
                  <a:gd name="connsiteY12" fmla="*/ 32917 h 764337"/>
                  <a:gd name="connsiteX13" fmla="*/ 660988 w 1310898"/>
                  <a:gd name="connsiteY13" fmla="*/ 21372 h 764337"/>
                  <a:gd name="connsiteX14" fmla="*/ 568413 w 1310898"/>
                  <a:gd name="connsiteY14" fmla="*/ 87 h 764337"/>
                  <a:gd name="connsiteX15" fmla="*/ 467226 w 1310898"/>
                  <a:gd name="connsiteY15" fmla="*/ 23898 h 764337"/>
                  <a:gd name="connsiteX16" fmla="*/ 453591 w 1310898"/>
                  <a:gd name="connsiteY16" fmla="*/ 31835 h 76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10898" h="764337">
                    <a:moveTo>
                      <a:pt x="80061" y="248292"/>
                    </a:moveTo>
                    <a:lnTo>
                      <a:pt x="39156" y="273906"/>
                    </a:lnTo>
                    <a:cubicBezTo>
                      <a:pt x="-12873" y="304210"/>
                      <a:pt x="-13231" y="352192"/>
                      <a:pt x="39156" y="382135"/>
                    </a:cubicBezTo>
                    <a:cubicBezTo>
                      <a:pt x="39156" y="382135"/>
                      <a:pt x="131372" y="438775"/>
                      <a:pt x="133166" y="439496"/>
                    </a:cubicBezTo>
                    <a:lnTo>
                      <a:pt x="650223" y="742537"/>
                    </a:lnTo>
                    <a:cubicBezTo>
                      <a:pt x="689182" y="761587"/>
                      <a:pt x="732951" y="768376"/>
                      <a:pt x="775810" y="762018"/>
                    </a:cubicBezTo>
                    <a:cubicBezTo>
                      <a:pt x="799271" y="759277"/>
                      <a:pt x="822022" y="752182"/>
                      <a:pt x="842909" y="741094"/>
                    </a:cubicBezTo>
                    <a:lnTo>
                      <a:pt x="898166" y="709347"/>
                    </a:lnTo>
                    <a:lnTo>
                      <a:pt x="1270979" y="492889"/>
                    </a:lnTo>
                    <a:cubicBezTo>
                      <a:pt x="1276253" y="489782"/>
                      <a:pt x="1281290" y="486285"/>
                      <a:pt x="1286049" y="482427"/>
                    </a:cubicBezTo>
                    <a:cubicBezTo>
                      <a:pt x="1321931" y="452123"/>
                      <a:pt x="1319777" y="410275"/>
                      <a:pt x="1274208" y="383939"/>
                    </a:cubicBezTo>
                    <a:cubicBezTo>
                      <a:pt x="1274208" y="383939"/>
                      <a:pt x="1184503" y="329103"/>
                      <a:pt x="1182709" y="328021"/>
                    </a:cubicBezTo>
                    <a:lnTo>
                      <a:pt x="680364" y="32917"/>
                    </a:lnTo>
                    <a:lnTo>
                      <a:pt x="660988" y="21372"/>
                    </a:lnTo>
                    <a:cubicBezTo>
                      <a:pt x="632308" y="6821"/>
                      <a:pt x="600533" y="-485"/>
                      <a:pt x="568413" y="87"/>
                    </a:cubicBezTo>
                    <a:cubicBezTo>
                      <a:pt x="533199" y="-950"/>
                      <a:pt x="498325" y="7257"/>
                      <a:pt x="467226" y="23898"/>
                    </a:cubicBezTo>
                    <a:lnTo>
                      <a:pt x="453591" y="31835"/>
                    </a:lnTo>
                    <a:close/>
                  </a:path>
                </a:pathLst>
              </a:custGeom>
              <a:solidFill>
                <a:srgbClr val="CDCED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 358">
                <a:extLst>
                  <a:ext uri="{FF2B5EF4-FFF2-40B4-BE49-F238E27FC236}">
                    <a16:creationId xmlns:a16="http://schemas.microsoft.com/office/drawing/2014/main" id="{DBF7A55E-C754-D740-968A-9EE751C15D42}"/>
                  </a:ext>
                </a:extLst>
              </p:cNvPr>
              <p:cNvSpPr/>
              <p:nvPr/>
            </p:nvSpPr>
            <p:spPr>
              <a:xfrm>
                <a:off x="6706977" y="1876599"/>
                <a:ext cx="1308055" cy="759643"/>
              </a:xfrm>
              <a:custGeom>
                <a:avLst/>
                <a:gdLst>
                  <a:gd name="connsiteX0" fmla="*/ 80465 w 1308055"/>
                  <a:gd name="connsiteY0" fmla="*/ 246802 h 759643"/>
                  <a:gd name="connsiteX1" fmla="*/ 39560 w 1308055"/>
                  <a:gd name="connsiteY1" fmla="*/ 271694 h 759643"/>
                  <a:gd name="connsiteX2" fmla="*/ 39560 w 1308055"/>
                  <a:gd name="connsiteY2" fmla="*/ 379923 h 759643"/>
                  <a:gd name="connsiteX3" fmla="*/ 134287 w 1308055"/>
                  <a:gd name="connsiteY3" fmla="*/ 436563 h 759643"/>
                  <a:gd name="connsiteX4" fmla="*/ 649192 w 1308055"/>
                  <a:gd name="connsiteY4" fmla="*/ 738160 h 759643"/>
                  <a:gd name="connsiteX5" fmla="*/ 774419 w 1308055"/>
                  <a:gd name="connsiteY5" fmla="*/ 757281 h 759643"/>
                  <a:gd name="connsiteX6" fmla="*/ 841518 w 1308055"/>
                  <a:gd name="connsiteY6" fmla="*/ 735996 h 759643"/>
                  <a:gd name="connsiteX7" fmla="*/ 896417 w 1308055"/>
                  <a:gd name="connsiteY7" fmla="*/ 704609 h 759643"/>
                  <a:gd name="connsiteX8" fmla="*/ 1268511 w 1308055"/>
                  <a:gd name="connsiteY8" fmla="*/ 488152 h 759643"/>
                  <a:gd name="connsiteX9" fmla="*/ 1283582 w 1308055"/>
                  <a:gd name="connsiteY9" fmla="*/ 478051 h 759643"/>
                  <a:gd name="connsiteX10" fmla="*/ 1270305 w 1308055"/>
                  <a:gd name="connsiteY10" fmla="*/ 379562 h 759643"/>
                  <a:gd name="connsiteX11" fmla="*/ 1178448 w 1308055"/>
                  <a:gd name="connsiteY11" fmla="*/ 324726 h 759643"/>
                  <a:gd name="connsiteX12" fmla="*/ 676103 w 1308055"/>
                  <a:gd name="connsiteY12" fmla="*/ 30705 h 759643"/>
                  <a:gd name="connsiteX13" fmla="*/ 659956 w 1308055"/>
                  <a:gd name="connsiteY13" fmla="*/ 21325 h 759643"/>
                  <a:gd name="connsiteX14" fmla="*/ 567740 w 1308055"/>
                  <a:gd name="connsiteY14" fmla="*/ 40 h 759643"/>
                  <a:gd name="connsiteX15" fmla="*/ 467271 w 1308055"/>
                  <a:gd name="connsiteY15" fmla="*/ 23850 h 759643"/>
                  <a:gd name="connsiteX16" fmla="*/ 453636 w 1308055"/>
                  <a:gd name="connsiteY16" fmla="*/ 31787 h 759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08055" h="759643">
                    <a:moveTo>
                      <a:pt x="80465" y="246802"/>
                    </a:moveTo>
                    <a:lnTo>
                      <a:pt x="39560" y="271694"/>
                    </a:lnTo>
                    <a:cubicBezTo>
                      <a:pt x="-13187" y="301998"/>
                      <a:pt x="-13187" y="350341"/>
                      <a:pt x="39560" y="379923"/>
                    </a:cubicBezTo>
                    <a:cubicBezTo>
                      <a:pt x="39560" y="379923"/>
                      <a:pt x="133211" y="435841"/>
                      <a:pt x="134287" y="436563"/>
                    </a:cubicBezTo>
                    <a:lnTo>
                      <a:pt x="649192" y="738160"/>
                    </a:lnTo>
                    <a:cubicBezTo>
                      <a:pt x="688083" y="757015"/>
                      <a:pt x="731714" y="763677"/>
                      <a:pt x="774419" y="757281"/>
                    </a:cubicBezTo>
                    <a:cubicBezTo>
                      <a:pt x="797915" y="754477"/>
                      <a:pt x="820676" y="747257"/>
                      <a:pt x="841518" y="735996"/>
                    </a:cubicBezTo>
                    <a:lnTo>
                      <a:pt x="896417" y="704609"/>
                    </a:lnTo>
                    <a:lnTo>
                      <a:pt x="1268511" y="488152"/>
                    </a:lnTo>
                    <a:cubicBezTo>
                      <a:pt x="1273853" y="485292"/>
                      <a:pt x="1278901" y="481909"/>
                      <a:pt x="1283582" y="478051"/>
                    </a:cubicBezTo>
                    <a:cubicBezTo>
                      <a:pt x="1319464" y="447746"/>
                      <a:pt x="1316593" y="405898"/>
                      <a:pt x="1270305" y="379562"/>
                    </a:cubicBezTo>
                    <a:cubicBezTo>
                      <a:pt x="1270305" y="379562"/>
                      <a:pt x="1179166" y="325087"/>
                      <a:pt x="1178448" y="324726"/>
                    </a:cubicBezTo>
                    <a:lnTo>
                      <a:pt x="676103" y="30705"/>
                    </a:lnTo>
                    <a:lnTo>
                      <a:pt x="659956" y="21325"/>
                    </a:lnTo>
                    <a:cubicBezTo>
                      <a:pt x="631340" y="6951"/>
                      <a:pt x="599725" y="-346"/>
                      <a:pt x="567740" y="40"/>
                    </a:cubicBezTo>
                    <a:cubicBezTo>
                      <a:pt x="532791" y="-648"/>
                      <a:pt x="498235" y="7542"/>
                      <a:pt x="467271" y="23850"/>
                    </a:cubicBezTo>
                    <a:lnTo>
                      <a:pt x="453636" y="31787"/>
                    </a:lnTo>
                    <a:close/>
                  </a:path>
                </a:pathLst>
              </a:custGeom>
              <a:solidFill>
                <a:srgbClr val="CCCDD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 359">
                <a:extLst>
                  <a:ext uri="{FF2B5EF4-FFF2-40B4-BE49-F238E27FC236}">
                    <a16:creationId xmlns:a16="http://schemas.microsoft.com/office/drawing/2014/main" id="{709AC430-8C54-0142-938A-EA39F3121F78}"/>
                  </a:ext>
                </a:extLst>
              </p:cNvPr>
              <p:cNvSpPr/>
              <p:nvPr/>
            </p:nvSpPr>
            <p:spPr>
              <a:xfrm>
                <a:off x="6708144" y="1877750"/>
                <a:ext cx="1305379" cy="756215"/>
              </a:xfrm>
              <a:custGeom>
                <a:avLst/>
                <a:gdLst>
                  <a:gd name="connsiteX0" fmla="*/ 1265551 w 1305379"/>
                  <a:gd name="connsiteY0" fmla="*/ 378771 h 756215"/>
                  <a:gd name="connsiteX1" fmla="*/ 657713 w 1305379"/>
                  <a:gd name="connsiteY1" fmla="*/ 21256 h 756215"/>
                  <a:gd name="connsiteX2" fmla="*/ 466105 w 1305379"/>
                  <a:gd name="connsiteY2" fmla="*/ 23420 h 756215"/>
                  <a:gd name="connsiteX3" fmla="*/ 452469 w 1305379"/>
                  <a:gd name="connsiteY3" fmla="*/ 31357 h 756215"/>
                  <a:gd name="connsiteX4" fmla="*/ 81093 w 1305379"/>
                  <a:gd name="connsiteY4" fmla="*/ 246011 h 756215"/>
                  <a:gd name="connsiteX5" fmla="*/ 39829 w 1305379"/>
                  <a:gd name="connsiteY5" fmla="*/ 270543 h 756215"/>
                  <a:gd name="connsiteX6" fmla="*/ 39829 w 1305379"/>
                  <a:gd name="connsiteY6" fmla="*/ 378771 h 756215"/>
                  <a:gd name="connsiteX7" fmla="*/ 647666 w 1305379"/>
                  <a:gd name="connsiteY7" fmla="*/ 734844 h 756215"/>
                  <a:gd name="connsiteX8" fmla="*/ 839275 w 1305379"/>
                  <a:gd name="connsiteY8" fmla="*/ 732319 h 756215"/>
                  <a:gd name="connsiteX9" fmla="*/ 1265551 w 1305379"/>
                  <a:gd name="connsiteY9" fmla="*/ 487000 h 756215"/>
                  <a:gd name="connsiteX10" fmla="*/ 1265551 w 1305379"/>
                  <a:gd name="connsiteY10" fmla="*/ 378771 h 756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5379" h="756215">
                    <a:moveTo>
                      <a:pt x="1265551" y="378771"/>
                    </a:moveTo>
                    <a:lnTo>
                      <a:pt x="657713" y="21256"/>
                    </a:lnTo>
                    <a:cubicBezTo>
                      <a:pt x="596942" y="-7827"/>
                      <a:pt x="526211" y="-7028"/>
                      <a:pt x="466105" y="23420"/>
                    </a:cubicBezTo>
                    <a:lnTo>
                      <a:pt x="452469" y="31357"/>
                    </a:lnTo>
                    <a:lnTo>
                      <a:pt x="81093" y="246011"/>
                    </a:lnTo>
                    <a:lnTo>
                      <a:pt x="39829" y="270543"/>
                    </a:lnTo>
                    <a:cubicBezTo>
                      <a:pt x="-13276" y="301208"/>
                      <a:pt x="-13276" y="349910"/>
                      <a:pt x="39829" y="378771"/>
                    </a:cubicBezTo>
                    <a:lnTo>
                      <a:pt x="647666" y="734844"/>
                    </a:lnTo>
                    <a:cubicBezTo>
                      <a:pt x="708408" y="764203"/>
                      <a:pt x="779320" y="763268"/>
                      <a:pt x="839275" y="732319"/>
                    </a:cubicBezTo>
                    <a:lnTo>
                      <a:pt x="1265551" y="487000"/>
                    </a:lnTo>
                    <a:cubicBezTo>
                      <a:pt x="1318656" y="454892"/>
                      <a:pt x="1318656" y="406550"/>
                      <a:pt x="1265551" y="378771"/>
                    </a:cubicBezTo>
                    <a:close/>
                  </a:path>
                </a:pathLst>
              </a:custGeom>
              <a:solidFill>
                <a:srgbClr val="CBCCD0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D42BA71C-B494-6B4D-8CB5-C08848853C00}"/>
                </a:ext>
              </a:extLst>
            </p:cNvPr>
            <p:cNvSpPr/>
            <p:nvPr/>
          </p:nvSpPr>
          <p:spPr>
            <a:xfrm>
              <a:off x="7023051" y="2261204"/>
              <a:ext cx="284033" cy="163152"/>
            </a:xfrm>
            <a:custGeom>
              <a:avLst/>
              <a:gdLst>
                <a:gd name="connsiteX0" fmla="*/ 277143 w 284033"/>
                <a:gd name="connsiteY0" fmla="*/ 79736 h 163152"/>
                <a:gd name="connsiteX1" fmla="*/ 147968 w 284033"/>
                <a:gd name="connsiteY1" fmla="*/ 4337 h 163152"/>
                <a:gd name="connsiteX2" fmla="*/ 112086 w 284033"/>
                <a:gd name="connsiteY2" fmla="*/ 4337 h 163152"/>
                <a:gd name="connsiteX3" fmla="*/ 7670 w 284033"/>
                <a:gd name="connsiteY3" fmla="*/ 62780 h 163152"/>
                <a:gd name="connsiteX4" fmla="*/ 7670 w 284033"/>
                <a:gd name="connsiteY4" fmla="*/ 83343 h 163152"/>
                <a:gd name="connsiteX5" fmla="*/ 136486 w 284033"/>
                <a:gd name="connsiteY5" fmla="*/ 159104 h 163152"/>
                <a:gd name="connsiteX6" fmla="*/ 172368 w 284033"/>
                <a:gd name="connsiteY6" fmla="*/ 159104 h 163152"/>
                <a:gd name="connsiteX7" fmla="*/ 274990 w 284033"/>
                <a:gd name="connsiteY7" fmla="*/ 100299 h 163152"/>
                <a:gd name="connsiteX8" fmla="*/ 277143 w 284033"/>
                <a:gd name="connsiteY8" fmla="*/ 79736 h 16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033" h="163152">
                  <a:moveTo>
                    <a:pt x="277143" y="79736"/>
                  </a:moveTo>
                  <a:lnTo>
                    <a:pt x="147968" y="4337"/>
                  </a:lnTo>
                  <a:cubicBezTo>
                    <a:pt x="136699" y="-1446"/>
                    <a:pt x="123356" y="-1446"/>
                    <a:pt x="112086" y="4337"/>
                  </a:cubicBezTo>
                  <a:lnTo>
                    <a:pt x="7670" y="62780"/>
                  </a:lnTo>
                  <a:cubicBezTo>
                    <a:pt x="-2377" y="68552"/>
                    <a:pt x="-2735" y="77932"/>
                    <a:pt x="7670" y="83343"/>
                  </a:cubicBezTo>
                  <a:lnTo>
                    <a:pt x="136486" y="159104"/>
                  </a:lnTo>
                  <a:cubicBezTo>
                    <a:pt x="147844" y="164502"/>
                    <a:pt x="161010" y="164502"/>
                    <a:pt x="172368" y="159104"/>
                  </a:cubicBezTo>
                  <a:lnTo>
                    <a:pt x="274990" y="100299"/>
                  </a:lnTo>
                  <a:cubicBezTo>
                    <a:pt x="286472" y="94888"/>
                    <a:pt x="286831" y="85508"/>
                    <a:pt x="277143" y="79736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DFD9E962-DF9B-9F44-AB48-ACEE4237B9CC}"/>
                </a:ext>
              </a:extLst>
            </p:cNvPr>
            <p:cNvSpPr/>
            <p:nvPr/>
          </p:nvSpPr>
          <p:spPr>
            <a:xfrm>
              <a:off x="6671901" y="1856880"/>
              <a:ext cx="1343287" cy="772219"/>
            </a:xfrm>
            <a:custGeom>
              <a:avLst/>
              <a:gdLst>
                <a:gd name="connsiteX0" fmla="*/ 1335164 w 1343287"/>
                <a:gd name="connsiteY0" fmla="*/ 445098 h 772219"/>
                <a:gd name="connsiteX1" fmla="*/ 581646 w 1343287"/>
                <a:gd name="connsiteY1" fmla="*/ 4607 h 772219"/>
                <a:gd name="connsiteX2" fmla="*/ 541817 w 1343287"/>
                <a:gd name="connsiteY2" fmla="*/ 4607 h 772219"/>
                <a:gd name="connsiteX3" fmla="*/ 8614 w 1343287"/>
                <a:gd name="connsiteY3" fmla="*/ 304400 h 772219"/>
                <a:gd name="connsiteX4" fmla="*/ 8614 w 1343287"/>
                <a:gd name="connsiteY4" fmla="*/ 327128 h 772219"/>
                <a:gd name="connsiteX5" fmla="*/ 762132 w 1343287"/>
                <a:gd name="connsiteY5" fmla="*/ 767620 h 772219"/>
                <a:gd name="connsiteX6" fmla="*/ 801601 w 1343287"/>
                <a:gd name="connsiteY6" fmla="*/ 767620 h 772219"/>
                <a:gd name="connsiteX7" fmla="*/ 1336599 w 1343287"/>
                <a:gd name="connsiteY7" fmla="*/ 467826 h 772219"/>
                <a:gd name="connsiteX8" fmla="*/ 1335164 w 1343287"/>
                <a:gd name="connsiteY8" fmla="*/ 445098 h 772219"/>
                <a:gd name="connsiteX9" fmla="*/ 626140 w 1343287"/>
                <a:gd name="connsiteY9" fmla="*/ 504624 h 772219"/>
                <a:gd name="connsiteX10" fmla="*/ 521723 w 1343287"/>
                <a:gd name="connsiteY10" fmla="*/ 563428 h 772219"/>
                <a:gd name="connsiteX11" fmla="*/ 485842 w 1343287"/>
                <a:gd name="connsiteY11" fmla="*/ 563428 h 772219"/>
                <a:gd name="connsiteX12" fmla="*/ 357026 w 1343287"/>
                <a:gd name="connsiteY12" fmla="*/ 487668 h 772219"/>
                <a:gd name="connsiteX13" fmla="*/ 357026 w 1343287"/>
                <a:gd name="connsiteY13" fmla="*/ 467104 h 772219"/>
                <a:gd name="connsiteX14" fmla="*/ 461442 w 1343287"/>
                <a:gd name="connsiteY14" fmla="*/ 408661 h 772219"/>
                <a:gd name="connsiteX15" fmla="*/ 497324 w 1343287"/>
                <a:gd name="connsiteY15" fmla="*/ 408661 h 772219"/>
                <a:gd name="connsiteX16" fmla="*/ 626498 w 1343287"/>
                <a:gd name="connsiteY16" fmla="*/ 484060 h 772219"/>
                <a:gd name="connsiteX17" fmla="*/ 626140 w 1343287"/>
                <a:gd name="connsiteY17" fmla="*/ 504624 h 772219"/>
                <a:gd name="connsiteX18" fmla="*/ 955176 w 1343287"/>
                <a:gd name="connsiteY18" fmla="*/ 627283 h 772219"/>
                <a:gd name="connsiteX19" fmla="*/ 256557 w 1343287"/>
                <a:gd name="connsiteY19" fmla="*/ 219260 h 772219"/>
                <a:gd name="connsiteX20" fmla="*/ 536794 w 1343287"/>
                <a:gd name="connsiteY20" fmla="*/ 62689 h 772219"/>
                <a:gd name="connsiteX21" fmla="*/ 1236130 w 1343287"/>
                <a:gd name="connsiteY21" fmla="*/ 471794 h 77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43287" h="772219">
                  <a:moveTo>
                    <a:pt x="1335164" y="445098"/>
                  </a:moveTo>
                  <a:lnTo>
                    <a:pt x="581646" y="4607"/>
                  </a:lnTo>
                  <a:cubicBezTo>
                    <a:pt x="569073" y="-1536"/>
                    <a:pt x="554391" y="-1536"/>
                    <a:pt x="541817" y="4607"/>
                  </a:cubicBezTo>
                  <a:lnTo>
                    <a:pt x="8614" y="304400"/>
                  </a:lnTo>
                  <a:cubicBezTo>
                    <a:pt x="-2510" y="310894"/>
                    <a:pt x="-3227" y="320995"/>
                    <a:pt x="8614" y="327128"/>
                  </a:cubicBezTo>
                  <a:lnTo>
                    <a:pt x="762132" y="767620"/>
                  </a:lnTo>
                  <a:cubicBezTo>
                    <a:pt x="774581" y="773753"/>
                    <a:pt x="789152" y="773753"/>
                    <a:pt x="801601" y="767620"/>
                  </a:cubicBezTo>
                  <a:lnTo>
                    <a:pt x="1336599" y="467826"/>
                  </a:lnTo>
                  <a:cubicBezTo>
                    <a:pt x="1345570" y="461693"/>
                    <a:pt x="1345928" y="451231"/>
                    <a:pt x="1335164" y="445098"/>
                  </a:cubicBezTo>
                  <a:close/>
                  <a:moveTo>
                    <a:pt x="626140" y="504624"/>
                  </a:moveTo>
                  <a:lnTo>
                    <a:pt x="521723" y="563428"/>
                  </a:lnTo>
                  <a:cubicBezTo>
                    <a:pt x="510365" y="568826"/>
                    <a:pt x="497200" y="568826"/>
                    <a:pt x="485842" y="563428"/>
                  </a:cubicBezTo>
                  <a:lnTo>
                    <a:pt x="357026" y="487668"/>
                  </a:lnTo>
                  <a:cubicBezTo>
                    <a:pt x="347338" y="482256"/>
                    <a:pt x="347697" y="472876"/>
                    <a:pt x="357026" y="467104"/>
                  </a:cubicBezTo>
                  <a:lnTo>
                    <a:pt x="461442" y="408661"/>
                  </a:lnTo>
                  <a:cubicBezTo>
                    <a:pt x="472712" y="402879"/>
                    <a:pt x="486054" y="402879"/>
                    <a:pt x="497324" y="408661"/>
                  </a:cubicBezTo>
                  <a:lnTo>
                    <a:pt x="626498" y="484060"/>
                  </a:lnTo>
                  <a:cubicBezTo>
                    <a:pt x="637981" y="489832"/>
                    <a:pt x="637622" y="499212"/>
                    <a:pt x="626140" y="504624"/>
                  </a:cubicBezTo>
                  <a:close/>
                  <a:moveTo>
                    <a:pt x="955176" y="627283"/>
                  </a:moveTo>
                  <a:lnTo>
                    <a:pt x="256557" y="219260"/>
                  </a:lnTo>
                  <a:lnTo>
                    <a:pt x="536794" y="62689"/>
                  </a:lnTo>
                  <a:lnTo>
                    <a:pt x="1236130" y="471794"/>
                  </a:lnTo>
                  <a:close/>
                </a:path>
              </a:pathLst>
            </a:custGeom>
            <a:solidFill>
              <a:srgbClr val="F7F7F7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280ACB0D-7DBD-2A4E-BF70-FBB713B302BF}"/>
                </a:ext>
              </a:extLst>
            </p:cNvPr>
            <p:cNvSpPr/>
            <p:nvPr/>
          </p:nvSpPr>
          <p:spPr>
            <a:xfrm>
              <a:off x="6675491" y="2179318"/>
              <a:ext cx="1340185" cy="485947"/>
            </a:xfrm>
            <a:custGeom>
              <a:avLst/>
              <a:gdLst>
                <a:gd name="connsiteX0" fmla="*/ 1330497 w 1340185"/>
                <a:gd name="connsiteY0" fmla="*/ 145387 h 485947"/>
                <a:gd name="connsiteX1" fmla="*/ 795499 w 1340185"/>
                <a:gd name="connsiteY1" fmla="*/ 445181 h 485947"/>
                <a:gd name="connsiteX2" fmla="*/ 791194 w 1340185"/>
                <a:gd name="connsiteY2" fmla="*/ 445181 h 485947"/>
                <a:gd name="connsiteX3" fmla="*/ 791194 w 1340185"/>
                <a:gd name="connsiteY3" fmla="*/ 445181 h 485947"/>
                <a:gd name="connsiteX4" fmla="*/ 787247 w 1340185"/>
                <a:gd name="connsiteY4" fmla="*/ 445181 h 485947"/>
                <a:gd name="connsiteX5" fmla="*/ 787247 w 1340185"/>
                <a:gd name="connsiteY5" fmla="*/ 445181 h 485947"/>
                <a:gd name="connsiteX6" fmla="*/ 782582 w 1340185"/>
                <a:gd name="connsiteY6" fmla="*/ 445181 h 485947"/>
                <a:gd name="connsiteX7" fmla="*/ 771100 w 1340185"/>
                <a:gd name="connsiteY7" fmla="*/ 445181 h 485947"/>
                <a:gd name="connsiteX8" fmla="*/ 767512 w 1340185"/>
                <a:gd name="connsiteY8" fmla="*/ 445181 h 485947"/>
                <a:gd name="connsiteX9" fmla="*/ 765000 w 1340185"/>
                <a:gd name="connsiteY9" fmla="*/ 445181 h 485947"/>
                <a:gd name="connsiteX10" fmla="*/ 762847 w 1340185"/>
                <a:gd name="connsiteY10" fmla="*/ 445181 h 485947"/>
                <a:gd name="connsiteX11" fmla="*/ 757465 w 1340185"/>
                <a:gd name="connsiteY11" fmla="*/ 442656 h 485947"/>
                <a:gd name="connsiteX12" fmla="*/ 3947 w 1340185"/>
                <a:gd name="connsiteY12" fmla="*/ 5051 h 485947"/>
                <a:gd name="connsiteX13" fmla="*/ 2153 w 1340185"/>
                <a:gd name="connsiteY13" fmla="*/ 5051 h 485947"/>
                <a:gd name="connsiteX14" fmla="*/ 0 w 1340185"/>
                <a:gd name="connsiteY14" fmla="*/ 2525 h 485947"/>
                <a:gd name="connsiteX15" fmla="*/ 0 w 1340185"/>
                <a:gd name="connsiteY15" fmla="*/ 2525 h 485947"/>
                <a:gd name="connsiteX16" fmla="*/ 0 w 1340185"/>
                <a:gd name="connsiteY16" fmla="*/ 0 h 485947"/>
                <a:gd name="connsiteX17" fmla="*/ 0 w 1340185"/>
                <a:gd name="connsiteY17" fmla="*/ 39323 h 485947"/>
                <a:gd name="connsiteX18" fmla="*/ 3947 w 1340185"/>
                <a:gd name="connsiteY18" fmla="*/ 43292 h 485947"/>
                <a:gd name="connsiteX19" fmla="*/ 3947 w 1340185"/>
                <a:gd name="connsiteY19" fmla="*/ 43291 h 485947"/>
                <a:gd name="connsiteX20" fmla="*/ 3947 w 1340185"/>
                <a:gd name="connsiteY20" fmla="*/ 43291 h 485947"/>
                <a:gd name="connsiteX21" fmla="*/ 757465 w 1340185"/>
                <a:gd name="connsiteY21" fmla="*/ 483783 h 485947"/>
                <a:gd name="connsiteX22" fmla="*/ 762847 w 1340185"/>
                <a:gd name="connsiteY22" fmla="*/ 485947 h 485947"/>
                <a:gd name="connsiteX23" fmla="*/ 765000 w 1340185"/>
                <a:gd name="connsiteY23" fmla="*/ 485947 h 485947"/>
                <a:gd name="connsiteX24" fmla="*/ 767871 w 1340185"/>
                <a:gd name="connsiteY24" fmla="*/ 485947 h 485947"/>
                <a:gd name="connsiteX25" fmla="*/ 789759 w 1340185"/>
                <a:gd name="connsiteY25" fmla="*/ 485947 h 485947"/>
                <a:gd name="connsiteX26" fmla="*/ 792270 w 1340185"/>
                <a:gd name="connsiteY26" fmla="*/ 485947 h 485947"/>
                <a:gd name="connsiteX27" fmla="*/ 792270 w 1340185"/>
                <a:gd name="connsiteY27" fmla="*/ 485947 h 485947"/>
                <a:gd name="connsiteX28" fmla="*/ 796576 w 1340185"/>
                <a:gd name="connsiteY28" fmla="*/ 483783 h 485947"/>
                <a:gd name="connsiteX29" fmla="*/ 1331215 w 1340185"/>
                <a:gd name="connsiteY29" fmla="*/ 184350 h 485947"/>
                <a:gd name="connsiteX30" fmla="*/ 1340185 w 1340185"/>
                <a:gd name="connsiteY30" fmla="*/ 172805 h 485947"/>
                <a:gd name="connsiteX31" fmla="*/ 1340185 w 1340185"/>
                <a:gd name="connsiteY31" fmla="*/ 136729 h 485947"/>
                <a:gd name="connsiteX32" fmla="*/ 1330497 w 1340185"/>
                <a:gd name="connsiteY32" fmla="*/ 145387 h 48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40185" h="485947">
                  <a:moveTo>
                    <a:pt x="1330497" y="145387"/>
                  </a:moveTo>
                  <a:lnTo>
                    <a:pt x="795499" y="445181"/>
                  </a:lnTo>
                  <a:cubicBezTo>
                    <a:pt x="794076" y="445446"/>
                    <a:pt x="792617" y="445446"/>
                    <a:pt x="791194" y="445181"/>
                  </a:cubicBezTo>
                  <a:lnTo>
                    <a:pt x="791194" y="445181"/>
                  </a:lnTo>
                  <a:lnTo>
                    <a:pt x="787247" y="445181"/>
                  </a:lnTo>
                  <a:lnTo>
                    <a:pt x="787247" y="445181"/>
                  </a:lnTo>
                  <a:lnTo>
                    <a:pt x="782582" y="445181"/>
                  </a:lnTo>
                  <a:lnTo>
                    <a:pt x="771100" y="445181"/>
                  </a:lnTo>
                  <a:lnTo>
                    <a:pt x="767512" y="445181"/>
                  </a:lnTo>
                  <a:lnTo>
                    <a:pt x="765000" y="445181"/>
                  </a:lnTo>
                  <a:lnTo>
                    <a:pt x="762847" y="445181"/>
                  </a:lnTo>
                  <a:cubicBezTo>
                    <a:pt x="760931" y="444634"/>
                    <a:pt x="759113" y="443781"/>
                    <a:pt x="757465" y="442656"/>
                  </a:cubicBezTo>
                  <a:lnTo>
                    <a:pt x="3947" y="5051"/>
                  </a:lnTo>
                  <a:lnTo>
                    <a:pt x="2153" y="5051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0" y="0"/>
                  </a:lnTo>
                  <a:lnTo>
                    <a:pt x="0" y="39323"/>
                  </a:lnTo>
                  <a:cubicBezTo>
                    <a:pt x="959" y="40962"/>
                    <a:pt x="2317" y="42328"/>
                    <a:pt x="3947" y="43292"/>
                  </a:cubicBezTo>
                  <a:lnTo>
                    <a:pt x="3947" y="43291"/>
                  </a:lnTo>
                  <a:lnTo>
                    <a:pt x="3947" y="43291"/>
                  </a:lnTo>
                  <a:lnTo>
                    <a:pt x="757465" y="483783"/>
                  </a:lnTo>
                  <a:lnTo>
                    <a:pt x="762847" y="485947"/>
                  </a:lnTo>
                  <a:lnTo>
                    <a:pt x="765000" y="485947"/>
                  </a:lnTo>
                  <a:lnTo>
                    <a:pt x="767871" y="485947"/>
                  </a:lnTo>
                  <a:lnTo>
                    <a:pt x="789759" y="485947"/>
                  </a:lnTo>
                  <a:lnTo>
                    <a:pt x="792270" y="485947"/>
                  </a:lnTo>
                  <a:lnTo>
                    <a:pt x="792270" y="485947"/>
                  </a:lnTo>
                  <a:lnTo>
                    <a:pt x="796576" y="483783"/>
                  </a:lnTo>
                  <a:lnTo>
                    <a:pt x="1331215" y="184350"/>
                  </a:lnTo>
                  <a:cubicBezTo>
                    <a:pt x="1335898" y="182202"/>
                    <a:pt x="1339246" y="177894"/>
                    <a:pt x="1340185" y="172805"/>
                  </a:cubicBezTo>
                  <a:lnTo>
                    <a:pt x="1340185" y="136729"/>
                  </a:lnTo>
                  <a:cubicBezTo>
                    <a:pt x="1338418" y="140935"/>
                    <a:pt x="1334859" y="144116"/>
                    <a:pt x="1330497" y="145387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DF4E1E30-78D1-9241-9287-387D589B51A4}"/>
                </a:ext>
              </a:extLst>
            </p:cNvPr>
            <p:cNvSpPr/>
            <p:nvPr/>
          </p:nvSpPr>
          <p:spPr>
            <a:xfrm>
              <a:off x="6912670" y="1901892"/>
              <a:ext cx="1019401" cy="589486"/>
            </a:xfrm>
            <a:custGeom>
              <a:avLst/>
              <a:gdLst>
                <a:gd name="connsiteX0" fmla="*/ 0 w 1019401"/>
                <a:gd name="connsiteY0" fmla="*/ 163065 h 589486"/>
                <a:gd name="connsiteX1" fmla="*/ 728042 w 1019401"/>
                <a:gd name="connsiteY1" fmla="*/ 589486 h 589486"/>
                <a:gd name="connsiteX2" fmla="*/ 1019402 w 1019401"/>
                <a:gd name="connsiteY2" fmla="*/ 426421 h 589486"/>
                <a:gd name="connsiteX3" fmla="*/ 291360 w 1019401"/>
                <a:gd name="connsiteY3" fmla="*/ 0 h 589486"/>
                <a:gd name="connsiteX4" fmla="*/ 0 w 1019401"/>
                <a:gd name="connsiteY4" fmla="*/ 163065 h 58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401" h="589486">
                  <a:moveTo>
                    <a:pt x="0" y="163065"/>
                  </a:moveTo>
                  <a:lnTo>
                    <a:pt x="728042" y="589486"/>
                  </a:lnTo>
                  <a:lnTo>
                    <a:pt x="1019402" y="426421"/>
                  </a:lnTo>
                  <a:lnTo>
                    <a:pt x="291360" y="0"/>
                  </a:lnTo>
                  <a:lnTo>
                    <a:pt x="0" y="163065"/>
                  </a:ln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F3300654-97A1-E943-A15B-D708FEDF88B0}"/>
                </a:ext>
              </a:extLst>
            </p:cNvPr>
            <p:cNvSpPr/>
            <p:nvPr/>
          </p:nvSpPr>
          <p:spPr>
            <a:xfrm>
              <a:off x="6939940" y="1927867"/>
              <a:ext cx="975271" cy="537536"/>
            </a:xfrm>
            <a:custGeom>
              <a:avLst/>
              <a:gdLst>
                <a:gd name="connsiteX0" fmla="*/ 969885 w 975271"/>
                <a:gd name="connsiteY0" fmla="*/ 389624 h 537536"/>
                <a:gd name="connsiteX1" fmla="*/ 943333 w 975271"/>
                <a:gd name="connsiteY1" fmla="*/ 404415 h 537536"/>
                <a:gd name="connsiteX2" fmla="*/ 941180 w 975271"/>
                <a:gd name="connsiteY2" fmla="*/ 404415 h 537536"/>
                <a:gd name="connsiteX3" fmla="*/ 935797 w 975271"/>
                <a:gd name="connsiteY3" fmla="*/ 404415 h 537536"/>
                <a:gd name="connsiteX4" fmla="*/ 933645 w 975271"/>
                <a:gd name="connsiteY4" fmla="*/ 404415 h 537536"/>
                <a:gd name="connsiteX5" fmla="*/ 900992 w 975271"/>
                <a:gd name="connsiteY5" fmla="*/ 385294 h 537536"/>
                <a:gd name="connsiteX6" fmla="*/ 900992 w 975271"/>
                <a:gd name="connsiteY6" fmla="*/ 385294 h 537536"/>
                <a:gd name="connsiteX7" fmla="*/ 923956 w 975271"/>
                <a:gd name="connsiteY7" fmla="*/ 372307 h 537536"/>
                <a:gd name="connsiteX8" fmla="*/ 926109 w 975271"/>
                <a:gd name="connsiteY8" fmla="*/ 369421 h 537536"/>
                <a:gd name="connsiteX9" fmla="*/ 926109 w 975271"/>
                <a:gd name="connsiteY9" fmla="*/ 360402 h 537536"/>
                <a:gd name="connsiteX10" fmla="*/ 923957 w 975271"/>
                <a:gd name="connsiteY10" fmla="*/ 363288 h 537536"/>
                <a:gd name="connsiteX11" fmla="*/ 897404 w 975271"/>
                <a:gd name="connsiteY11" fmla="*/ 378079 h 537536"/>
                <a:gd name="connsiteX12" fmla="*/ 895251 w 975271"/>
                <a:gd name="connsiteY12" fmla="*/ 378079 h 537536"/>
                <a:gd name="connsiteX13" fmla="*/ 889869 w 975271"/>
                <a:gd name="connsiteY13" fmla="*/ 378079 h 537536"/>
                <a:gd name="connsiteX14" fmla="*/ 887716 w 975271"/>
                <a:gd name="connsiteY14" fmla="*/ 378079 h 537536"/>
                <a:gd name="connsiteX15" fmla="*/ 855063 w 975271"/>
                <a:gd name="connsiteY15" fmla="*/ 358959 h 537536"/>
                <a:gd name="connsiteX16" fmla="*/ 855063 w 975271"/>
                <a:gd name="connsiteY16" fmla="*/ 358959 h 537536"/>
                <a:gd name="connsiteX17" fmla="*/ 878028 w 975271"/>
                <a:gd name="connsiteY17" fmla="*/ 345971 h 537536"/>
                <a:gd name="connsiteX18" fmla="*/ 880181 w 975271"/>
                <a:gd name="connsiteY18" fmla="*/ 343085 h 537536"/>
                <a:gd name="connsiteX19" fmla="*/ 880181 w 975271"/>
                <a:gd name="connsiteY19" fmla="*/ 334066 h 537536"/>
                <a:gd name="connsiteX20" fmla="*/ 878028 w 975271"/>
                <a:gd name="connsiteY20" fmla="*/ 336952 h 537536"/>
                <a:gd name="connsiteX21" fmla="*/ 851834 w 975271"/>
                <a:gd name="connsiteY21" fmla="*/ 351744 h 537536"/>
                <a:gd name="connsiteX22" fmla="*/ 849322 w 975271"/>
                <a:gd name="connsiteY22" fmla="*/ 351744 h 537536"/>
                <a:gd name="connsiteX23" fmla="*/ 843940 w 975271"/>
                <a:gd name="connsiteY23" fmla="*/ 351744 h 537536"/>
                <a:gd name="connsiteX24" fmla="*/ 841787 w 975271"/>
                <a:gd name="connsiteY24" fmla="*/ 351744 h 537536"/>
                <a:gd name="connsiteX25" fmla="*/ 809135 w 975271"/>
                <a:gd name="connsiteY25" fmla="*/ 332262 h 537536"/>
                <a:gd name="connsiteX26" fmla="*/ 809135 w 975271"/>
                <a:gd name="connsiteY26" fmla="*/ 332262 h 537536"/>
                <a:gd name="connsiteX27" fmla="*/ 832099 w 975271"/>
                <a:gd name="connsiteY27" fmla="*/ 319636 h 537536"/>
                <a:gd name="connsiteX28" fmla="*/ 834252 w 975271"/>
                <a:gd name="connsiteY28" fmla="*/ 316750 h 537536"/>
                <a:gd name="connsiteX29" fmla="*/ 834252 w 975271"/>
                <a:gd name="connsiteY29" fmla="*/ 307370 h 537536"/>
                <a:gd name="connsiteX30" fmla="*/ 832099 w 975271"/>
                <a:gd name="connsiteY30" fmla="*/ 310256 h 537536"/>
                <a:gd name="connsiteX31" fmla="*/ 805906 w 975271"/>
                <a:gd name="connsiteY31" fmla="*/ 325047 h 537536"/>
                <a:gd name="connsiteX32" fmla="*/ 803394 w 975271"/>
                <a:gd name="connsiteY32" fmla="*/ 325047 h 537536"/>
                <a:gd name="connsiteX33" fmla="*/ 798011 w 975271"/>
                <a:gd name="connsiteY33" fmla="*/ 325047 h 537536"/>
                <a:gd name="connsiteX34" fmla="*/ 795858 w 975271"/>
                <a:gd name="connsiteY34" fmla="*/ 325047 h 537536"/>
                <a:gd name="connsiteX35" fmla="*/ 763206 w 975271"/>
                <a:gd name="connsiteY35" fmla="*/ 305927 h 537536"/>
                <a:gd name="connsiteX36" fmla="*/ 763206 w 975271"/>
                <a:gd name="connsiteY36" fmla="*/ 305927 h 537536"/>
                <a:gd name="connsiteX37" fmla="*/ 786170 w 975271"/>
                <a:gd name="connsiteY37" fmla="*/ 292939 h 537536"/>
                <a:gd name="connsiteX38" fmla="*/ 788323 w 975271"/>
                <a:gd name="connsiteY38" fmla="*/ 290414 h 537536"/>
                <a:gd name="connsiteX39" fmla="*/ 788323 w 975271"/>
                <a:gd name="connsiteY39" fmla="*/ 281034 h 537536"/>
                <a:gd name="connsiteX40" fmla="*/ 788323 w 975271"/>
                <a:gd name="connsiteY40" fmla="*/ 281034 h 537536"/>
                <a:gd name="connsiteX41" fmla="*/ 762130 w 975271"/>
                <a:gd name="connsiteY41" fmla="*/ 295825 h 537536"/>
                <a:gd name="connsiteX42" fmla="*/ 759618 w 975271"/>
                <a:gd name="connsiteY42" fmla="*/ 295825 h 537536"/>
                <a:gd name="connsiteX43" fmla="*/ 754236 w 975271"/>
                <a:gd name="connsiteY43" fmla="*/ 295825 h 537536"/>
                <a:gd name="connsiteX44" fmla="*/ 752083 w 975271"/>
                <a:gd name="connsiteY44" fmla="*/ 295825 h 537536"/>
                <a:gd name="connsiteX45" fmla="*/ 719430 w 975271"/>
                <a:gd name="connsiteY45" fmla="*/ 276705 h 537536"/>
                <a:gd name="connsiteX46" fmla="*/ 719430 w 975271"/>
                <a:gd name="connsiteY46" fmla="*/ 276705 h 537536"/>
                <a:gd name="connsiteX47" fmla="*/ 742395 w 975271"/>
                <a:gd name="connsiteY47" fmla="*/ 263718 h 537536"/>
                <a:gd name="connsiteX48" fmla="*/ 744547 w 975271"/>
                <a:gd name="connsiteY48" fmla="*/ 260831 h 537536"/>
                <a:gd name="connsiteX49" fmla="*/ 744547 w 975271"/>
                <a:gd name="connsiteY49" fmla="*/ 249287 h 537536"/>
                <a:gd name="connsiteX50" fmla="*/ 744547 w 975271"/>
                <a:gd name="connsiteY50" fmla="*/ 249287 h 537536"/>
                <a:gd name="connsiteX51" fmla="*/ 717995 w 975271"/>
                <a:gd name="connsiteY51" fmla="*/ 264078 h 537536"/>
                <a:gd name="connsiteX52" fmla="*/ 715842 w 975271"/>
                <a:gd name="connsiteY52" fmla="*/ 264078 h 537536"/>
                <a:gd name="connsiteX53" fmla="*/ 710101 w 975271"/>
                <a:gd name="connsiteY53" fmla="*/ 264078 h 537536"/>
                <a:gd name="connsiteX54" fmla="*/ 710101 w 975271"/>
                <a:gd name="connsiteY54" fmla="*/ 264078 h 537536"/>
                <a:gd name="connsiteX55" fmla="*/ 677090 w 975271"/>
                <a:gd name="connsiteY55" fmla="*/ 244958 h 537536"/>
                <a:gd name="connsiteX56" fmla="*/ 677090 w 975271"/>
                <a:gd name="connsiteY56" fmla="*/ 244958 h 537536"/>
                <a:gd name="connsiteX57" fmla="*/ 700054 w 975271"/>
                <a:gd name="connsiteY57" fmla="*/ 232331 h 537536"/>
                <a:gd name="connsiteX58" fmla="*/ 702207 w 975271"/>
                <a:gd name="connsiteY58" fmla="*/ 229445 h 537536"/>
                <a:gd name="connsiteX59" fmla="*/ 702207 w 975271"/>
                <a:gd name="connsiteY59" fmla="*/ 220426 h 537536"/>
                <a:gd name="connsiteX60" fmla="*/ 700054 w 975271"/>
                <a:gd name="connsiteY60" fmla="*/ 223312 h 537536"/>
                <a:gd name="connsiteX61" fmla="*/ 673860 w 975271"/>
                <a:gd name="connsiteY61" fmla="*/ 238103 h 537536"/>
                <a:gd name="connsiteX62" fmla="*/ 671349 w 975271"/>
                <a:gd name="connsiteY62" fmla="*/ 238103 h 537536"/>
                <a:gd name="connsiteX63" fmla="*/ 665966 w 975271"/>
                <a:gd name="connsiteY63" fmla="*/ 238103 h 537536"/>
                <a:gd name="connsiteX64" fmla="*/ 663813 w 975271"/>
                <a:gd name="connsiteY64" fmla="*/ 238103 h 537536"/>
                <a:gd name="connsiteX65" fmla="*/ 631161 w 975271"/>
                <a:gd name="connsiteY65" fmla="*/ 218983 h 537536"/>
                <a:gd name="connsiteX66" fmla="*/ 631161 w 975271"/>
                <a:gd name="connsiteY66" fmla="*/ 218983 h 537536"/>
                <a:gd name="connsiteX67" fmla="*/ 654484 w 975271"/>
                <a:gd name="connsiteY67" fmla="*/ 205995 h 537536"/>
                <a:gd name="connsiteX68" fmla="*/ 656637 w 975271"/>
                <a:gd name="connsiteY68" fmla="*/ 203470 h 537536"/>
                <a:gd name="connsiteX69" fmla="*/ 656637 w 975271"/>
                <a:gd name="connsiteY69" fmla="*/ 194090 h 537536"/>
                <a:gd name="connsiteX70" fmla="*/ 654484 w 975271"/>
                <a:gd name="connsiteY70" fmla="*/ 196976 h 537536"/>
                <a:gd name="connsiteX71" fmla="*/ 628290 w 975271"/>
                <a:gd name="connsiteY71" fmla="*/ 211768 h 537536"/>
                <a:gd name="connsiteX72" fmla="*/ 625779 w 975271"/>
                <a:gd name="connsiteY72" fmla="*/ 211768 h 537536"/>
                <a:gd name="connsiteX73" fmla="*/ 620396 w 975271"/>
                <a:gd name="connsiteY73" fmla="*/ 211768 h 537536"/>
                <a:gd name="connsiteX74" fmla="*/ 618244 w 975271"/>
                <a:gd name="connsiteY74" fmla="*/ 211768 h 537536"/>
                <a:gd name="connsiteX75" fmla="*/ 585591 w 975271"/>
                <a:gd name="connsiteY75" fmla="*/ 192647 h 537536"/>
                <a:gd name="connsiteX76" fmla="*/ 585591 w 975271"/>
                <a:gd name="connsiteY76" fmla="*/ 192647 h 537536"/>
                <a:gd name="connsiteX77" fmla="*/ 608914 w 975271"/>
                <a:gd name="connsiteY77" fmla="*/ 179660 h 537536"/>
                <a:gd name="connsiteX78" fmla="*/ 610708 w 975271"/>
                <a:gd name="connsiteY78" fmla="*/ 176774 h 537536"/>
                <a:gd name="connsiteX79" fmla="*/ 610708 w 975271"/>
                <a:gd name="connsiteY79" fmla="*/ 167755 h 537536"/>
                <a:gd name="connsiteX80" fmla="*/ 608556 w 975271"/>
                <a:gd name="connsiteY80" fmla="*/ 170641 h 537536"/>
                <a:gd name="connsiteX81" fmla="*/ 582362 w 975271"/>
                <a:gd name="connsiteY81" fmla="*/ 185432 h 537536"/>
                <a:gd name="connsiteX82" fmla="*/ 579850 w 975271"/>
                <a:gd name="connsiteY82" fmla="*/ 185432 h 537536"/>
                <a:gd name="connsiteX83" fmla="*/ 574468 w 975271"/>
                <a:gd name="connsiteY83" fmla="*/ 185432 h 537536"/>
                <a:gd name="connsiteX84" fmla="*/ 572315 w 975271"/>
                <a:gd name="connsiteY84" fmla="*/ 185432 h 537536"/>
                <a:gd name="connsiteX85" fmla="*/ 539662 w 975271"/>
                <a:gd name="connsiteY85" fmla="*/ 166312 h 537536"/>
                <a:gd name="connsiteX86" fmla="*/ 562986 w 975271"/>
                <a:gd name="connsiteY86" fmla="*/ 153685 h 537536"/>
                <a:gd name="connsiteX87" fmla="*/ 565138 w 975271"/>
                <a:gd name="connsiteY87" fmla="*/ 150799 h 537536"/>
                <a:gd name="connsiteX88" fmla="*/ 565138 w 975271"/>
                <a:gd name="connsiteY88" fmla="*/ 141780 h 537536"/>
                <a:gd name="connsiteX89" fmla="*/ 562986 w 975271"/>
                <a:gd name="connsiteY89" fmla="*/ 144305 h 537536"/>
                <a:gd name="connsiteX90" fmla="*/ 536433 w 975271"/>
                <a:gd name="connsiteY90" fmla="*/ 159096 h 537536"/>
                <a:gd name="connsiteX91" fmla="*/ 533921 w 975271"/>
                <a:gd name="connsiteY91" fmla="*/ 159096 h 537536"/>
                <a:gd name="connsiteX92" fmla="*/ 528539 w 975271"/>
                <a:gd name="connsiteY92" fmla="*/ 159096 h 537536"/>
                <a:gd name="connsiteX93" fmla="*/ 526386 w 975271"/>
                <a:gd name="connsiteY93" fmla="*/ 159096 h 537536"/>
                <a:gd name="connsiteX94" fmla="*/ 493734 w 975271"/>
                <a:gd name="connsiteY94" fmla="*/ 139615 h 537536"/>
                <a:gd name="connsiteX95" fmla="*/ 493734 w 975271"/>
                <a:gd name="connsiteY95" fmla="*/ 139615 h 537536"/>
                <a:gd name="connsiteX96" fmla="*/ 516698 w 975271"/>
                <a:gd name="connsiteY96" fmla="*/ 126628 h 537536"/>
                <a:gd name="connsiteX97" fmla="*/ 518851 w 975271"/>
                <a:gd name="connsiteY97" fmla="*/ 124102 h 537536"/>
                <a:gd name="connsiteX98" fmla="*/ 518851 w 975271"/>
                <a:gd name="connsiteY98" fmla="*/ 112197 h 537536"/>
                <a:gd name="connsiteX99" fmla="*/ 516698 w 975271"/>
                <a:gd name="connsiteY99" fmla="*/ 115083 h 537536"/>
                <a:gd name="connsiteX100" fmla="*/ 490146 w 975271"/>
                <a:gd name="connsiteY100" fmla="*/ 129875 h 537536"/>
                <a:gd name="connsiteX101" fmla="*/ 487634 w 975271"/>
                <a:gd name="connsiteY101" fmla="*/ 129875 h 537536"/>
                <a:gd name="connsiteX102" fmla="*/ 465746 w 975271"/>
                <a:gd name="connsiteY102" fmla="*/ 129875 h 537536"/>
                <a:gd name="connsiteX103" fmla="*/ 463593 w 975271"/>
                <a:gd name="connsiteY103" fmla="*/ 129875 h 537536"/>
                <a:gd name="connsiteX104" fmla="*/ 429864 w 975271"/>
                <a:gd name="connsiteY104" fmla="*/ 110033 h 537536"/>
                <a:gd name="connsiteX105" fmla="*/ 429864 w 975271"/>
                <a:gd name="connsiteY105" fmla="*/ 110033 h 537536"/>
                <a:gd name="connsiteX106" fmla="*/ 452828 w 975271"/>
                <a:gd name="connsiteY106" fmla="*/ 97045 h 537536"/>
                <a:gd name="connsiteX107" fmla="*/ 454981 w 975271"/>
                <a:gd name="connsiteY107" fmla="*/ 94159 h 537536"/>
                <a:gd name="connsiteX108" fmla="*/ 454981 w 975271"/>
                <a:gd name="connsiteY108" fmla="*/ 85140 h 537536"/>
                <a:gd name="connsiteX109" fmla="*/ 452828 w 975271"/>
                <a:gd name="connsiteY109" fmla="*/ 88026 h 537536"/>
                <a:gd name="connsiteX110" fmla="*/ 426276 w 975271"/>
                <a:gd name="connsiteY110" fmla="*/ 102817 h 537536"/>
                <a:gd name="connsiteX111" fmla="*/ 424123 w 975271"/>
                <a:gd name="connsiteY111" fmla="*/ 102817 h 537536"/>
                <a:gd name="connsiteX112" fmla="*/ 418382 w 975271"/>
                <a:gd name="connsiteY112" fmla="*/ 102817 h 537536"/>
                <a:gd name="connsiteX113" fmla="*/ 418382 w 975271"/>
                <a:gd name="connsiteY113" fmla="*/ 102817 h 537536"/>
                <a:gd name="connsiteX114" fmla="*/ 385371 w 975271"/>
                <a:gd name="connsiteY114" fmla="*/ 83697 h 537536"/>
                <a:gd name="connsiteX115" fmla="*/ 385371 w 975271"/>
                <a:gd name="connsiteY115" fmla="*/ 83697 h 537536"/>
                <a:gd name="connsiteX116" fmla="*/ 385371 w 975271"/>
                <a:gd name="connsiteY116" fmla="*/ 83697 h 537536"/>
                <a:gd name="connsiteX117" fmla="*/ 408335 w 975271"/>
                <a:gd name="connsiteY117" fmla="*/ 70710 h 537536"/>
                <a:gd name="connsiteX118" fmla="*/ 410488 w 975271"/>
                <a:gd name="connsiteY118" fmla="*/ 67823 h 537536"/>
                <a:gd name="connsiteX119" fmla="*/ 410488 w 975271"/>
                <a:gd name="connsiteY119" fmla="*/ 58804 h 537536"/>
                <a:gd name="connsiteX120" fmla="*/ 410488 w 975271"/>
                <a:gd name="connsiteY120" fmla="*/ 61690 h 537536"/>
                <a:gd name="connsiteX121" fmla="*/ 383935 w 975271"/>
                <a:gd name="connsiteY121" fmla="*/ 76482 h 537536"/>
                <a:gd name="connsiteX122" fmla="*/ 381424 w 975271"/>
                <a:gd name="connsiteY122" fmla="*/ 76482 h 537536"/>
                <a:gd name="connsiteX123" fmla="*/ 376041 w 975271"/>
                <a:gd name="connsiteY123" fmla="*/ 76482 h 537536"/>
                <a:gd name="connsiteX124" fmla="*/ 373889 w 975271"/>
                <a:gd name="connsiteY124" fmla="*/ 76482 h 537536"/>
                <a:gd name="connsiteX125" fmla="*/ 341236 w 975271"/>
                <a:gd name="connsiteY125" fmla="*/ 57361 h 537536"/>
                <a:gd name="connsiteX126" fmla="*/ 341236 w 975271"/>
                <a:gd name="connsiteY126" fmla="*/ 57361 h 537536"/>
                <a:gd name="connsiteX127" fmla="*/ 358101 w 975271"/>
                <a:gd name="connsiteY127" fmla="*/ 40045 h 537536"/>
                <a:gd name="connsiteX128" fmla="*/ 360253 w 975271"/>
                <a:gd name="connsiteY128" fmla="*/ 37159 h 537536"/>
                <a:gd name="connsiteX129" fmla="*/ 360253 w 975271"/>
                <a:gd name="connsiteY129" fmla="*/ 28140 h 537536"/>
                <a:gd name="connsiteX130" fmla="*/ 358101 w 975271"/>
                <a:gd name="connsiteY130" fmla="*/ 31026 h 537536"/>
                <a:gd name="connsiteX131" fmla="*/ 331548 w 975271"/>
                <a:gd name="connsiteY131" fmla="*/ 45817 h 537536"/>
                <a:gd name="connsiteX132" fmla="*/ 329395 w 975271"/>
                <a:gd name="connsiteY132" fmla="*/ 45817 h 537536"/>
                <a:gd name="connsiteX133" fmla="*/ 323654 w 975271"/>
                <a:gd name="connsiteY133" fmla="*/ 45817 h 537536"/>
                <a:gd name="connsiteX134" fmla="*/ 323654 w 975271"/>
                <a:gd name="connsiteY134" fmla="*/ 45817 h 537536"/>
                <a:gd name="connsiteX135" fmla="*/ 290643 w 975271"/>
                <a:gd name="connsiteY135" fmla="*/ 26336 h 537536"/>
                <a:gd name="connsiteX136" fmla="*/ 290643 w 975271"/>
                <a:gd name="connsiteY136" fmla="*/ 26336 h 537536"/>
                <a:gd name="connsiteX137" fmla="*/ 313607 w 975271"/>
                <a:gd name="connsiteY137" fmla="*/ 13348 h 537536"/>
                <a:gd name="connsiteX138" fmla="*/ 315760 w 975271"/>
                <a:gd name="connsiteY138" fmla="*/ 10462 h 537536"/>
                <a:gd name="connsiteX139" fmla="*/ 315760 w 975271"/>
                <a:gd name="connsiteY139" fmla="*/ 1443 h 537536"/>
                <a:gd name="connsiteX140" fmla="*/ 313607 w 975271"/>
                <a:gd name="connsiteY140" fmla="*/ 4329 h 537536"/>
                <a:gd name="connsiteX141" fmla="*/ 287413 w 975271"/>
                <a:gd name="connsiteY141" fmla="*/ 19120 h 537536"/>
                <a:gd name="connsiteX142" fmla="*/ 284902 w 975271"/>
                <a:gd name="connsiteY142" fmla="*/ 19120 h 537536"/>
                <a:gd name="connsiteX143" fmla="*/ 279519 w 975271"/>
                <a:gd name="connsiteY143" fmla="*/ 19120 h 537536"/>
                <a:gd name="connsiteX144" fmla="*/ 277366 w 975271"/>
                <a:gd name="connsiteY144" fmla="*/ 19120 h 537536"/>
                <a:gd name="connsiteX145" fmla="*/ 244714 w 975271"/>
                <a:gd name="connsiteY145" fmla="*/ 0 h 537536"/>
                <a:gd name="connsiteX146" fmla="*/ 244714 w 975271"/>
                <a:gd name="connsiteY146" fmla="*/ 0 h 537536"/>
                <a:gd name="connsiteX147" fmla="*/ 244714 w 975271"/>
                <a:gd name="connsiteY147" fmla="*/ 0 h 537536"/>
                <a:gd name="connsiteX148" fmla="*/ 244714 w 975271"/>
                <a:gd name="connsiteY148" fmla="*/ 0 h 537536"/>
                <a:gd name="connsiteX149" fmla="*/ 244714 w 975271"/>
                <a:gd name="connsiteY149" fmla="*/ 9019 h 537536"/>
                <a:gd name="connsiteX150" fmla="*/ 244714 w 975271"/>
                <a:gd name="connsiteY150" fmla="*/ 9019 h 537536"/>
                <a:gd name="connsiteX151" fmla="*/ 244714 w 975271"/>
                <a:gd name="connsiteY151" fmla="*/ 9019 h 537536"/>
                <a:gd name="connsiteX152" fmla="*/ 244714 w 975271"/>
                <a:gd name="connsiteY152" fmla="*/ 9019 h 537536"/>
                <a:gd name="connsiteX153" fmla="*/ 277366 w 975271"/>
                <a:gd name="connsiteY153" fmla="*/ 28140 h 537536"/>
                <a:gd name="connsiteX154" fmla="*/ 279161 w 975271"/>
                <a:gd name="connsiteY154" fmla="*/ 28140 h 537536"/>
                <a:gd name="connsiteX155" fmla="*/ 279161 w 975271"/>
                <a:gd name="connsiteY155" fmla="*/ 28140 h 537536"/>
                <a:gd name="connsiteX156" fmla="*/ 286337 w 975271"/>
                <a:gd name="connsiteY156" fmla="*/ 28140 h 537536"/>
                <a:gd name="connsiteX157" fmla="*/ 286337 w 975271"/>
                <a:gd name="connsiteY157" fmla="*/ 28140 h 537536"/>
                <a:gd name="connsiteX158" fmla="*/ 286337 w 975271"/>
                <a:gd name="connsiteY158" fmla="*/ 28140 h 537536"/>
                <a:gd name="connsiteX159" fmla="*/ 286337 w 975271"/>
                <a:gd name="connsiteY159" fmla="*/ 33912 h 537536"/>
                <a:gd name="connsiteX160" fmla="*/ 286337 w 975271"/>
                <a:gd name="connsiteY160" fmla="*/ 33912 h 537536"/>
                <a:gd name="connsiteX161" fmla="*/ 286337 w 975271"/>
                <a:gd name="connsiteY161" fmla="*/ 33912 h 537536"/>
                <a:gd name="connsiteX162" fmla="*/ 286337 w 975271"/>
                <a:gd name="connsiteY162" fmla="*/ 33912 h 537536"/>
                <a:gd name="connsiteX163" fmla="*/ 286337 w 975271"/>
                <a:gd name="connsiteY163" fmla="*/ 33912 h 537536"/>
                <a:gd name="connsiteX164" fmla="*/ 286337 w 975271"/>
                <a:gd name="connsiteY164" fmla="*/ 33912 h 537536"/>
                <a:gd name="connsiteX165" fmla="*/ 319348 w 975271"/>
                <a:gd name="connsiteY165" fmla="*/ 53032 h 537536"/>
                <a:gd name="connsiteX166" fmla="*/ 319348 w 975271"/>
                <a:gd name="connsiteY166" fmla="*/ 53032 h 537536"/>
                <a:gd name="connsiteX167" fmla="*/ 327601 w 975271"/>
                <a:gd name="connsiteY167" fmla="*/ 53032 h 537536"/>
                <a:gd name="connsiteX168" fmla="*/ 330472 w 975271"/>
                <a:gd name="connsiteY168" fmla="*/ 53032 h 537536"/>
                <a:gd name="connsiteX169" fmla="*/ 330472 w 975271"/>
                <a:gd name="connsiteY169" fmla="*/ 59887 h 537536"/>
                <a:gd name="connsiteX170" fmla="*/ 330472 w 975271"/>
                <a:gd name="connsiteY170" fmla="*/ 59887 h 537536"/>
                <a:gd name="connsiteX171" fmla="*/ 330472 w 975271"/>
                <a:gd name="connsiteY171" fmla="*/ 59887 h 537536"/>
                <a:gd name="connsiteX172" fmla="*/ 330472 w 975271"/>
                <a:gd name="connsiteY172" fmla="*/ 59887 h 537536"/>
                <a:gd name="connsiteX173" fmla="*/ 330472 w 975271"/>
                <a:gd name="connsiteY173" fmla="*/ 59887 h 537536"/>
                <a:gd name="connsiteX174" fmla="*/ 344824 w 975271"/>
                <a:gd name="connsiteY174" fmla="*/ 68184 h 537536"/>
                <a:gd name="connsiteX175" fmla="*/ 344824 w 975271"/>
                <a:gd name="connsiteY175" fmla="*/ 68184 h 537536"/>
                <a:gd name="connsiteX176" fmla="*/ 318631 w 975271"/>
                <a:gd name="connsiteY176" fmla="*/ 82975 h 537536"/>
                <a:gd name="connsiteX177" fmla="*/ 316119 w 975271"/>
                <a:gd name="connsiteY177" fmla="*/ 82975 h 537536"/>
                <a:gd name="connsiteX178" fmla="*/ 310737 w 975271"/>
                <a:gd name="connsiteY178" fmla="*/ 82975 h 537536"/>
                <a:gd name="connsiteX179" fmla="*/ 308584 w 975271"/>
                <a:gd name="connsiteY179" fmla="*/ 82975 h 537536"/>
                <a:gd name="connsiteX180" fmla="*/ 198068 w 975271"/>
                <a:gd name="connsiteY180" fmla="*/ 18399 h 537536"/>
                <a:gd name="connsiteX181" fmla="*/ 198068 w 975271"/>
                <a:gd name="connsiteY181" fmla="*/ 18399 h 537536"/>
                <a:gd name="connsiteX182" fmla="*/ 198068 w 975271"/>
                <a:gd name="connsiteY182" fmla="*/ 18399 h 537536"/>
                <a:gd name="connsiteX183" fmla="*/ 198068 w 975271"/>
                <a:gd name="connsiteY183" fmla="*/ 27418 h 537536"/>
                <a:gd name="connsiteX184" fmla="*/ 198068 w 975271"/>
                <a:gd name="connsiteY184" fmla="*/ 27418 h 537536"/>
                <a:gd name="connsiteX185" fmla="*/ 198068 w 975271"/>
                <a:gd name="connsiteY185" fmla="*/ 27418 h 537536"/>
                <a:gd name="connsiteX186" fmla="*/ 198068 w 975271"/>
                <a:gd name="connsiteY186" fmla="*/ 27418 h 537536"/>
                <a:gd name="connsiteX187" fmla="*/ 230361 w 975271"/>
                <a:gd name="connsiteY187" fmla="*/ 46178 h 537536"/>
                <a:gd name="connsiteX188" fmla="*/ 230361 w 975271"/>
                <a:gd name="connsiteY188" fmla="*/ 46178 h 537536"/>
                <a:gd name="connsiteX189" fmla="*/ 203809 w 975271"/>
                <a:gd name="connsiteY189" fmla="*/ 61330 h 537536"/>
                <a:gd name="connsiteX190" fmla="*/ 201656 w 975271"/>
                <a:gd name="connsiteY190" fmla="*/ 61330 h 537536"/>
                <a:gd name="connsiteX191" fmla="*/ 196273 w 975271"/>
                <a:gd name="connsiteY191" fmla="*/ 61330 h 537536"/>
                <a:gd name="connsiteX192" fmla="*/ 194121 w 975271"/>
                <a:gd name="connsiteY192" fmla="*/ 61330 h 537536"/>
                <a:gd name="connsiteX193" fmla="*/ 158239 w 975271"/>
                <a:gd name="connsiteY193" fmla="*/ 40405 h 537536"/>
                <a:gd name="connsiteX194" fmla="*/ 158239 w 975271"/>
                <a:gd name="connsiteY194" fmla="*/ 40405 h 537536"/>
                <a:gd name="connsiteX195" fmla="*/ 158239 w 975271"/>
                <a:gd name="connsiteY195" fmla="*/ 40405 h 537536"/>
                <a:gd name="connsiteX196" fmla="*/ 158239 w 975271"/>
                <a:gd name="connsiteY196" fmla="*/ 40405 h 537536"/>
                <a:gd name="connsiteX197" fmla="*/ 158239 w 975271"/>
                <a:gd name="connsiteY197" fmla="*/ 49785 h 537536"/>
                <a:gd name="connsiteX198" fmla="*/ 158239 w 975271"/>
                <a:gd name="connsiteY198" fmla="*/ 49785 h 537536"/>
                <a:gd name="connsiteX199" fmla="*/ 158239 w 975271"/>
                <a:gd name="connsiteY199" fmla="*/ 49785 h 537536"/>
                <a:gd name="connsiteX200" fmla="*/ 158239 w 975271"/>
                <a:gd name="connsiteY200" fmla="*/ 49785 h 537536"/>
                <a:gd name="connsiteX201" fmla="*/ 179768 w 975271"/>
                <a:gd name="connsiteY201" fmla="*/ 62412 h 537536"/>
                <a:gd name="connsiteX202" fmla="*/ 179768 w 975271"/>
                <a:gd name="connsiteY202" fmla="*/ 62412 h 537536"/>
                <a:gd name="connsiteX203" fmla="*/ 113028 w 975271"/>
                <a:gd name="connsiteY203" fmla="*/ 98488 h 537536"/>
                <a:gd name="connsiteX204" fmla="*/ 110875 w 975271"/>
                <a:gd name="connsiteY204" fmla="*/ 98488 h 537536"/>
                <a:gd name="connsiteX205" fmla="*/ 106928 w 975271"/>
                <a:gd name="connsiteY205" fmla="*/ 98488 h 537536"/>
                <a:gd name="connsiteX206" fmla="*/ 104775 w 975271"/>
                <a:gd name="connsiteY206" fmla="*/ 98488 h 537536"/>
                <a:gd name="connsiteX207" fmla="*/ 80017 w 975271"/>
                <a:gd name="connsiteY207" fmla="*/ 84058 h 537536"/>
                <a:gd name="connsiteX208" fmla="*/ 80017 w 975271"/>
                <a:gd name="connsiteY208" fmla="*/ 84058 h 537536"/>
                <a:gd name="connsiteX209" fmla="*/ 80017 w 975271"/>
                <a:gd name="connsiteY209" fmla="*/ 84058 h 537536"/>
                <a:gd name="connsiteX210" fmla="*/ 80017 w 975271"/>
                <a:gd name="connsiteY210" fmla="*/ 93077 h 537536"/>
                <a:gd name="connsiteX211" fmla="*/ 80017 w 975271"/>
                <a:gd name="connsiteY211" fmla="*/ 93077 h 537536"/>
                <a:gd name="connsiteX212" fmla="*/ 80017 w 975271"/>
                <a:gd name="connsiteY212" fmla="*/ 93077 h 537536"/>
                <a:gd name="connsiteX213" fmla="*/ 80017 w 975271"/>
                <a:gd name="connsiteY213" fmla="*/ 93077 h 537536"/>
                <a:gd name="connsiteX214" fmla="*/ 80017 w 975271"/>
                <a:gd name="connsiteY214" fmla="*/ 93077 h 537536"/>
                <a:gd name="connsiteX215" fmla="*/ 80017 w 975271"/>
                <a:gd name="connsiteY215" fmla="*/ 93077 h 537536"/>
                <a:gd name="connsiteX216" fmla="*/ 101546 w 975271"/>
                <a:gd name="connsiteY216" fmla="*/ 105703 h 537536"/>
                <a:gd name="connsiteX217" fmla="*/ 101546 w 975271"/>
                <a:gd name="connsiteY217" fmla="*/ 105703 h 537536"/>
                <a:gd name="connsiteX218" fmla="*/ 34447 w 975271"/>
                <a:gd name="connsiteY218" fmla="*/ 141780 h 537536"/>
                <a:gd name="connsiteX219" fmla="*/ 32294 w 975271"/>
                <a:gd name="connsiteY219" fmla="*/ 141780 h 537536"/>
                <a:gd name="connsiteX220" fmla="*/ 26911 w 975271"/>
                <a:gd name="connsiteY220" fmla="*/ 141780 h 537536"/>
                <a:gd name="connsiteX221" fmla="*/ 24759 w 975271"/>
                <a:gd name="connsiteY221" fmla="*/ 141780 h 537536"/>
                <a:gd name="connsiteX222" fmla="*/ 0 w 975271"/>
                <a:gd name="connsiteY222" fmla="*/ 127349 h 537536"/>
                <a:gd name="connsiteX223" fmla="*/ 0 w 975271"/>
                <a:gd name="connsiteY223" fmla="*/ 127349 h 537536"/>
                <a:gd name="connsiteX224" fmla="*/ 0 w 975271"/>
                <a:gd name="connsiteY224" fmla="*/ 127349 h 537536"/>
                <a:gd name="connsiteX225" fmla="*/ 0 w 975271"/>
                <a:gd name="connsiteY225" fmla="*/ 136729 h 537536"/>
                <a:gd name="connsiteX226" fmla="*/ 0 w 975271"/>
                <a:gd name="connsiteY226" fmla="*/ 136729 h 537536"/>
                <a:gd name="connsiteX227" fmla="*/ 0 w 975271"/>
                <a:gd name="connsiteY227" fmla="*/ 136729 h 537536"/>
                <a:gd name="connsiteX228" fmla="*/ 0 w 975271"/>
                <a:gd name="connsiteY228" fmla="*/ 136729 h 537536"/>
                <a:gd name="connsiteX229" fmla="*/ 24759 w 975271"/>
                <a:gd name="connsiteY229" fmla="*/ 151520 h 537536"/>
                <a:gd name="connsiteX230" fmla="*/ 35164 w 975271"/>
                <a:gd name="connsiteY230" fmla="*/ 151520 h 537536"/>
                <a:gd name="connsiteX231" fmla="*/ 77505 w 975271"/>
                <a:gd name="connsiteY231" fmla="*/ 127710 h 537536"/>
                <a:gd name="connsiteX232" fmla="*/ 77505 w 975271"/>
                <a:gd name="connsiteY232" fmla="*/ 133482 h 537536"/>
                <a:gd name="connsiteX233" fmla="*/ 77505 w 975271"/>
                <a:gd name="connsiteY233" fmla="*/ 133482 h 537536"/>
                <a:gd name="connsiteX234" fmla="*/ 77505 w 975271"/>
                <a:gd name="connsiteY234" fmla="*/ 133482 h 537536"/>
                <a:gd name="connsiteX235" fmla="*/ 77505 w 975271"/>
                <a:gd name="connsiteY235" fmla="*/ 133482 h 537536"/>
                <a:gd name="connsiteX236" fmla="*/ 113387 w 975271"/>
                <a:gd name="connsiteY236" fmla="*/ 155489 h 537536"/>
                <a:gd name="connsiteX237" fmla="*/ 113387 w 975271"/>
                <a:gd name="connsiteY237" fmla="*/ 155489 h 537536"/>
                <a:gd name="connsiteX238" fmla="*/ 121640 w 975271"/>
                <a:gd name="connsiteY238" fmla="*/ 155489 h 537536"/>
                <a:gd name="connsiteX239" fmla="*/ 124510 w 975271"/>
                <a:gd name="connsiteY239" fmla="*/ 153685 h 537536"/>
                <a:gd name="connsiteX240" fmla="*/ 124510 w 975271"/>
                <a:gd name="connsiteY240" fmla="*/ 161261 h 537536"/>
                <a:gd name="connsiteX241" fmla="*/ 124510 w 975271"/>
                <a:gd name="connsiteY241" fmla="*/ 161261 h 537536"/>
                <a:gd name="connsiteX242" fmla="*/ 124510 w 975271"/>
                <a:gd name="connsiteY242" fmla="*/ 161261 h 537536"/>
                <a:gd name="connsiteX243" fmla="*/ 124510 w 975271"/>
                <a:gd name="connsiteY243" fmla="*/ 161261 h 537536"/>
                <a:gd name="connsiteX244" fmla="*/ 142810 w 975271"/>
                <a:gd name="connsiteY244" fmla="*/ 172084 h 537536"/>
                <a:gd name="connsiteX245" fmla="*/ 142810 w 975271"/>
                <a:gd name="connsiteY245" fmla="*/ 172084 h 537536"/>
                <a:gd name="connsiteX246" fmla="*/ 144963 w 975271"/>
                <a:gd name="connsiteY246" fmla="*/ 172084 h 537536"/>
                <a:gd name="connsiteX247" fmla="*/ 144963 w 975271"/>
                <a:gd name="connsiteY247" fmla="*/ 172084 h 537536"/>
                <a:gd name="connsiteX248" fmla="*/ 149268 w 975271"/>
                <a:gd name="connsiteY248" fmla="*/ 172084 h 537536"/>
                <a:gd name="connsiteX249" fmla="*/ 149268 w 975271"/>
                <a:gd name="connsiteY249" fmla="*/ 172084 h 537536"/>
                <a:gd name="connsiteX250" fmla="*/ 153574 w 975271"/>
                <a:gd name="connsiteY250" fmla="*/ 169919 h 537536"/>
                <a:gd name="connsiteX251" fmla="*/ 153574 w 975271"/>
                <a:gd name="connsiteY251" fmla="*/ 178578 h 537536"/>
                <a:gd name="connsiteX252" fmla="*/ 153574 w 975271"/>
                <a:gd name="connsiteY252" fmla="*/ 178578 h 537536"/>
                <a:gd name="connsiteX253" fmla="*/ 153574 w 975271"/>
                <a:gd name="connsiteY253" fmla="*/ 178578 h 537536"/>
                <a:gd name="connsiteX254" fmla="*/ 153574 w 975271"/>
                <a:gd name="connsiteY254" fmla="*/ 178578 h 537536"/>
                <a:gd name="connsiteX255" fmla="*/ 153574 w 975271"/>
                <a:gd name="connsiteY255" fmla="*/ 178578 h 537536"/>
                <a:gd name="connsiteX256" fmla="*/ 159315 w 975271"/>
                <a:gd name="connsiteY256" fmla="*/ 181824 h 537536"/>
                <a:gd name="connsiteX257" fmla="*/ 159315 w 975271"/>
                <a:gd name="connsiteY257" fmla="*/ 181824 h 537536"/>
                <a:gd name="connsiteX258" fmla="*/ 132763 w 975271"/>
                <a:gd name="connsiteY258" fmla="*/ 196616 h 537536"/>
                <a:gd name="connsiteX259" fmla="*/ 130610 w 975271"/>
                <a:gd name="connsiteY259" fmla="*/ 196616 h 537536"/>
                <a:gd name="connsiteX260" fmla="*/ 125228 w 975271"/>
                <a:gd name="connsiteY260" fmla="*/ 196616 h 537536"/>
                <a:gd name="connsiteX261" fmla="*/ 123075 w 975271"/>
                <a:gd name="connsiteY261" fmla="*/ 196616 h 537536"/>
                <a:gd name="connsiteX262" fmla="*/ 90422 w 975271"/>
                <a:gd name="connsiteY262" fmla="*/ 177495 h 537536"/>
                <a:gd name="connsiteX263" fmla="*/ 90422 w 975271"/>
                <a:gd name="connsiteY263" fmla="*/ 177495 h 537536"/>
                <a:gd name="connsiteX264" fmla="*/ 113387 w 975271"/>
                <a:gd name="connsiteY264" fmla="*/ 164508 h 537536"/>
                <a:gd name="connsiteX265" fmla="*/ 115539 w 975271"/>
                <a:gd name="connsiteY265" fmla="*/ 161622 h 537536"/>
                <a:gd name="connsiteX266" fmla="*/ 115539 w 975271"/>
                <a:gd name="connsiteY266" fmla="*/ 152603 h 537536"/>
                <a:gd name="connsiteX267" fmla="*/ 113387 w 975271"/>
                <a:gd name="connsiteY267" fmla="*/ 155489 h 537536"/>
                <a:gd name="connsiteX268" fmla="*/ 87193 w 975271"/>
                <a:gd name="connsiteY268" fmla="*/ 170280 h 537536"/>
                <a:gd name="connsiteX269" fmla="*/ 84681 w 975271"/>
                <a:gd name="connsiteY269" fmla="*/ 170280 h 537536"/>
                <a:gd name="connsiteX270" fmla="*/ 79299 w 975271"/>
                <a:gd name="connsiteY270" fmla="*/ 170280 h 537536"/>
                <a:gd name="connsiteX271" fmla="*/ 77146 w 975271"/>
                <a:gd name="connsiteY271" fmla="*/ 170280 h 537536"/>
                <a:gd name="connsiteX272" fmla="*/ 44494 w 975271"/>
                <a:gd name="connsiteY272" fmla="*/ 151160 h 537536"/>
                <a:gd name="connsiteX273" fmla="*/ 44494 w 975271"/>
                <a:gd name="connsiteY273" fmla="*/ 151160 h 537536"/>
                <a:gd name="connsiteX274" fmla="*/ 44494 w 975271"/>
                <a:gd name="connsiteY274" fmla="*/ 151160 h 537536"/>
                <a:gd name="connsiteX275" fmla="*/ 44494 w 975271"/>
                <a:gd name="connsiteY275" fmla="*/ 151160 h 537536"/>
                <a:gd name="connsiteX276" fmla="*/ 44494 w 975271"/>
                <a:gd name="connsiteY276" fmla="*/ 160539 h 537536"/>
                <a:gd name="connsiteX277" fmla="*/ 44494 w 975271"/>
                <a:gd name="connsiteY277" fmla="*/ 160539 h 537536"/>
                <a:gd name="connsiteX278" fmla="*/ 44494 w 975271"/>
                <a:gd name="connsiteY278" fmla="*/ 160539 h 537536"/>
                <a:gd name="connsiteX279" fmla="*/ 44494 w 975271"/>
                <a:gd name="connsiteY279" fmla="*/ 160539 h 537536"/>
                <a:gd name="connsiteX280" fmla="*/ 77146 w 975271"/>
                <a:gd name="connsiteY280" fmla="*/ 179660 h 537536"/>
                <a:gd name="connsiteX281" fmla="*/ 77146 w 975271"/>
                <a:gd name="connsiteY281" fmla="*/ 179660 h 537536"/>
                <a:gd name="connsiteX282" fmla="*/ 81093 w 975271"/>
                <a:gd name="connsiteY282" fmla="*/ 179660 h 537536"/>
                <a:gd name="connsiteX283" fmla="*/ 81093 w 975271"/>
                <a:gd name="connsiteY283" fmla="*/ 179660 h 537536"/>
                <a:gd name="connsiteX284" fmla="*/ 84322 w 975271"/>
                <a:gd name="connsiteY284" fmla="*/ 179660 h 537536"/>
                <a:gd name="connsiteX285" fmla="*/ 84322 w 975271"/>
                <a:gd name="connsiteY285" fmla="*/ 179660 h 537536"/>
                <a:gd name="connsiteX286" fmla="*/ 86834 w 975271"/>
                <a:gd name="connsiteY286" fmla="*/ 179660 h 537536"/>
                <a:gd name="connsiteX287" fmla="*/ 86834 w 975271"/>
                <a:gd name="connsiteY287" fmla="*/ 186875 h 537536"/>
                <a:gd name="connsiteX288" fmla="*/ 86834 w 975271"/>
                <a:gd name="connsiteY288" fmla="*/ 186875 h 537536"/>
                <a:gd name="connsiteX289" fmla="*/ 86834 w 975271"/>
                <a:gd name="connsiteY289" fmla="*/ 186875 h 537536"/>
                <a:gd name="connsiteX290" fmla="*/ 86834 w 975271"/>
                <a:gd name="connsiteY290" fmla="*/ 186875 h 537536"/>
                <a:gd name="connsiteX291" fmla="*/ 119486 w 975271"/>
                <a:gd name="connsiteY291" fmla="*/ 206356 h 537536"/>
                <a:gd name="connsiteX292" fmla="*/ 142810 w 975271"/>
                <a:gd name="connsiteY292" fmla="*/ 206356 h 537536"/>
                <a:gd name="connsiteX293" fmla="*/ 142810 w 975271"/>
                <a:gd name="connsiteY293" fmla="*/ 206356 h 537536"/>
                <a:gd name="connsiteX294" fmla="*/ 145680 w 975271"/>
                <a:gd name="connsiteY294" fmla="*/ 206356 h 537536"/>
                <a:gd name="connsiteX295" fmla="*/ 145680 w 975271"/>
                <a:gd name="connsiteY295" fmla="*/ 213932 h 537536"/>
                <a:gd name="connsiteX296" fmla="*/ 145680 w 975271"/>
                <a:gd name="connsiteY296" fmla="*/ 213932 h 537536"/>
                <a:gd name="connsiteX297" fmla="*/ 145680 w 975271"/>
                <a:gd name="connsiteY297" fmla="*/ 213932 h 537536"/>
                <a:gd name="connsiteX298" fmla="*/ 145680 w 975271"/>
                <a:gd name="connsiteY298" fmla="*/ 213932 h 537536"/>
                <a:gd name="connsiteX299" fmla="*/ 178333 w 975271"/>
                <a:gd name="connsiteY299" fmla="*/ 233413 h 537536"/>
                <a:gd name="connsiteX300" fmla="*/ 186944 w 975271"/>
                <a:gd name="connsiteY300" fmla="*/ 233413 h 537536"/>
                <a:gd name="connsiteX301" fmla="*/ 189456 w 975271"/>
                <a:gd name="connsiteY301" fmla="*/ 231610 h 537536"/>
                <a:gd name="connsiteX302" fmla="*/ 189456 w 975271"/>
                <a:gd name="connsiteY302" fmla="*/ 256502 h 537536"/>
                <a:gd name="connsiteX303" fmla="*/ 189456 w 975271"/>
                <a:gd name="connsiteY303" fmla="*/ 256502 h 537536"/>
                <a:gd name="connsiteX304" fmla="*/ 189456 w 975271"/>
                <a:gd name="connsiteY304" fmla="*/ 256502 h 537536"/>
                <a:gd name="connsiteX305" fmla="*/ 189456 w 975271"/>
                <a:gd name="connsiteY305" fmla="*/ 256502 h 537536"/>
                <a:gd name="connsiteX306" fmla="*/ 222108 w 975271"/>
                <a:gd name="connsiteY306" fmla="*/ 275623 h 537536"/>
                <a:gd name="connsiteX307" fmla="*/ 222108 w 975271"/>
                <a:gd name="connsiteY307" fmla="*/ 275623 h 537536"/>
                <a:gd name="connsiteX308" fmla="*/ 227132 w 975271"/>
                <a:gd name="connsiteY308" fmla="*/ 275623 h 537536"/>
                <a:gd name="connsiteX309" fmla="*/ 227132 w 975271"/>
                <a:gd name="connsiteY309" fmla="*/ 275623 h 537536"/>
                <a:gd name="connsiteX310" fmla="*/ 230002 w 975271"/>
                <a:gd name="connsiteY310" fmla="*/ 275623 h 537536"/>
                <a:gd name="connsiteX311" fmla="*/ 232514 w 975271"/>
                <a:gd name="connsiteY311" fmla="*/ 275623 h 537536"/>
                <a:gd name="connsiteX312" fmla="*/ 232514 w 975271"/>
                <a:gd name="connsiteY312" fmla="*/ 282477 h 537536"/>
                <a:gd name="connsiteX313" fmla="*/ 232514 w 975271"/>
                <a:gd name="connsiteY313" fmla="*/ 282477 h 537536"/>
                <a:gd name="connsiteX314" fmla="*/ 232514 w 975271"/>
                <a:gd name="connsiteY314" fmla="*/ 282477 h 537536"/>
                <a:gd name="connsiteX315" fmla="*/ 232514 w 975271"/>
                <a:gd name="connsiteY315" fmla="*/ 282477 h 537536"/>
                <a:gd name="connsiteX316" fmla="*/ 232514 w 975271"/>
                <a:gd name="connsiteY316" fmla="*/ 282477 h 537536"/>
                <a:gd name="connsiteX317" fmla="*/ 232514 w 975271"/>
                <a:gd name="connsiteY317" fmla="*/ 282477 h 537536"/>
                <a:gd name="connsiteX318" fmla="*/ 453187 w 975271"/>
                <a:gd name="connsiteY318" fmla="*/ 411991 h 537536"/>
                <a:gd name="connsiteX319" fmla="*/ 462158 w 975271"/>
                <a:gd name="connsiteY319" fmla="*/ 411991 h 537536"/>
                <a:gd name="connsiteX320" fmla="*/ 462158 w 975271"/>
                <a:gd name="connsiteY320" fmla="*/ 411991 h 537536"/>
                <a:gd name="connsiteX321" fmla="*/ 464669 w 975271"/>
                <a:gd name="connsiteY321" fmla="*/ 411991 h 537536"/>
                <a:gd name="connsiteX322" fmla="*/ 464669 w 975271"/>
                <a:gd name="connsiteY322" fmla="*/ 419206 h 537536"/>
                <a:gd name="connsiteX323" fmla="*/ 464669 w 975271"/>
                <a:gd name="connsiteY323" fmla="*/ 419206 h 537536"/>
                <a:gd name="connsiteX324" fmla="*/ 464669 w 975271"/>
                <a:gd name="connsiteY324" fmla="*/ 419206 h 537536"/>
                <a:gd name="connsiteX325" fmla="*/ 464669 w 975271"/>
                <a:gd name="connsiteY325" fmla="*/ 419206 h 537536"/>
                <a:gd name="connsiteX326" fmla="*/ 497322 w 975271"/>
                <a:gd name="connsiteY326" fmla="*/ 438327 h 537536"/>
                <a:gd name="connsiteX327" fmla="*/ 497322 w 975271"/>
                <a:gd name="connsiteY327" fmla="*/ 438327 h 537536"/>
                <a:gd name="connsiteX328" fmla="*/ 505575 w 975271"/>
                <a:gd name="connsiteY328" fmla="*/ 438327 h 537536"/>
                <a:gd name="connsiteX329" fmla="*/ 508445 w 975271"/>
                <a:gd name="connsiteY329" fmla="*/ 436523 h 537536"/>
                <a:gd name="connsiteX330" fmla="*/ 508445 w 975271"/>
                <a:gd name="connsiteY330" fmla="*/ 443738 h 537536"/>
                <a:gd name="connsiteX331" fmla="*/ 508445 w 975271"/>
                <a:gd name="connsiteY331" fmla="*/ 443738 h 537536"/>
                <a:gd name="connsiteX332" fmla="*/ 508445 w 975271"/>
                <a:gd name="connsiteY332" fmla="*/ 443738 h 537536"/>
                <a:gd name="connsiteX333" fmla="*/ 508445 w 975271"/>
                <a:gd name="connsiteY333" fmla="*/ 443738 h 537536"/>
                <a:gd name="connsiteX334" fmla="*/ 508445 w 975271"/>
                <a:gd name="connsiteY334" fmla="*/ 443738 h 537536"/>
                <a:gd name="connsiteX335" fmla="*/ 508445 w 975271"/>
                <a:gd name="connsiteY335" fmla="*/ 443738 h 537536"/>
                <a:gd name="connsiteX336" fmla="*/ 508445 w 975271"/>
                <a:gd name="connsiteY336" fmla="*/ 443738 h 537536"/>
                <a:gd name="connsiteX337" fmla="*/ 541098 w 975271"/>
                <a:gd name="connsiteY337" fmla="*/ 462858 h 537536"/>
                <a:gd name="connsiteX338" fmla="*/ 541098 w 975271"/>
                <a:gd name="connsiteY338" fmla="*/ 462858 h 537536"/>
                <a:gd name="connsiteX339" fmla="*/ 549351 w 975271"/>
                <a:gd name="connsiteY339" fmla="*/ 462858 h 537536"/>
                <a:gd name="connsiteX340" fmla="*/ 552221 w 975271"/>
                <a:gd name="connsiteY340" fmla="*/ 462858 h 537536"/>
                <a:gd name="connsiteX341" fmla="*/ 552221 w 975271"/>
                <a:gd name="connsiteY341" fmla="*/ 469713 h 537536"/>
                <a:gd name="connsiteX342" fmla="*/ 552221 w 975271"/>
                <a:gd name="connsiteY342" fmla="*/ 469713 h 537536"/>
                <a:gd name="connsiteX343" fmla="*/ 552221 w 975271"/>
                <a:gd name="connsiteY343" fmla="*/ 469713 h 537536"/>
                <a:gd name="connsiteX344" fmla="*/ 552221 w 975271"/>
                <a:gd name="connsiteY344" fmla="*/ 469713 h 537536"/>
                <a:gd name="connsiteX345" fmla="*/ 552221 w 975271"/>
                <a:gd name="connsiteY345" fmla="*/ 469713 h 537536"/>
                <a:gd name="connsiteX346" fmla="*/ 552221 w 975271"/>
                <a:gd name="connsiteY346" fmla="*/ 469713 h 537536"/>
                <a:gd name="connsiteX347" fmla="*/ 584873 w 975271"/>
                <a:gd name="connsiteY347" fmla="*/ 488833 h 537536"/>
                <a:gd name="connsiteX348" fmla="*/ 584873 w 975271"/>
                <a:gd name="connsiteY348" fmla="*/ 488833 h 537536"/>
                <a:gd name="connsiteX349" fmla="*/ 592050 w 975271"/>
                <a:gd name="connsiteY349" fmla="*/ 488833 h 537536"/>
                <a:gd name="connsiteX350" fmla="*/ 592050 w 975271"/>
                <a:gd name="connsiteY350" fmla="*/ 488833 h 537536"/>
                <a:gd name="connsiteX351" fmla="*/ 594920 w 975271"/>
                <a:gd name="connsiteY351" fmla="*/ 488833 h 537536"/>
                <a:gd name="connsiteX352" fmla="*/ 594920 w 975271"/>
                <a:gd name="connsiteY352" fmla="*/ 496049 h 537536"/>
                <a:gd name="connsiteX353" fmla="*/ 594920 w 975271"/>
                <a:gd name="connsiteY353" fmla="*/ 496049 h 537536"/>
                <a:gd name="connsiteX354" fmla="*/ 594920 w 975271"/>
                <a:gd name="connsiteY354" fmla="*/ 496049 h 537536"/>
                <a:gd name="connsiteX355" fmla="*/ 594920 w 975271"/>
                <a:gd name="connsiteY355" fmla="*/ 496049 h 537536"/>
                <a:gd name="connsiteX356" fmla="*/ 627573 w 975271"/>
                <a:gd name="connsiteY356" fmla="*/ 515530 h 537536"/>
                <a:gd name="connsiteX357" fmla="*/ 635108 w 975271"/>
                <a:gd name="connsiteY357" fmla="*/ 515530 h 537536"/>
                <a:gd name="connsiteX358" fmla="*/ 635108 w 975271"/>
                <a:gd name="connsiteY358" fmla="*/ 515530 h 537536"/>
                <a:gd name="connsiteX359" fmla="*/ 635108 w 975271"/>
                <a:gd name="connsiteY359" fmla="*/ 515530 h 537536"/>
                <a:gd name="connsiteX360" fmla="*/ 637979 w 975271"/>
                <a:gd name="connsiteY360" fmla="*/ 515530 h 537536"/>
                <a:gd name="connsiteX361" fmla="*/ 637979 w 975271"/>
                <a:gd name="connsiteY361" fmla="*/ 522745 h 537536"/>
                <a:gd name="connsiteX362" fmla="*/ 637979 w 975271"/>
                <a:gd name="connsiteY362" fmla="*/ 522745 h 537536"/>
                <a:gd name="connsiteX363" fmla="*/ 637979 w 975271"/>
                <a:gd name="connsiteY363" fmla="*/ 522745 h 537536"/>
                <a:gd name="connsiteX364" fmla="*/ 637979 w 975271"/>
                <a:gd name="connsiteY364" fmla="*/ 522745 h 537536"/>
                <a:gd name="connsiteX365" fmla="*/ 663455 w 975271"/>
                <a:gd name="connsiteY365" fmla="*/ 537536 h 537536"/>
                <a:gd name="connsiteX366" fmla="*/ 663455 w 975271"/>
                <a:gd name="connsiteY366" fmla="*/ 537536 h 537536"/>
                <a:gd name="connsiteX367" fmla="*/ 672066 w 975271"/>
                <a:gd name="connsiteY367" fmla="*/ 537536 h 537536"/>
                <a:gd name="connsiteX368" fmla="*/ 698260 w 975271"/>
                <a:gd name="connsiteY368" fmla="*/ 522745 h 537536"/>
                <a:gd name="connsiteX369" fmla="*/ 700413 w 975271"/>
                <a:gd name="connsiteY369" fmla="*/ 519859 h 537536"/>
                <a:gd name="connsiteX370" fmla="*/ 700413 w 975271"/>
                <a:gd name="connsiteY370" fmla="*/ 511201 h 537536"/>
                <a:gd name="connsiteX371" fmla="*/ 704001 w 975271"/>
                <a:gd name="connsiteY371" fmla="*/ 511201 h 537536"/>
                <a:gd name="connsiteX372" fmla="*/ 730554 w 975271"/>
                <a:gd name="connsiteY372" fmla="*/ 496409 h 537536"/>
                <a:gd name="connsiteX373" fmla="*/ 732706 w 975271"/>
                <a:gd name="connsiteY373" fmla="*/ 493523 h 537536"/>
                <a:gd name="connsiteX374" fmla="*/ 732707 w 975271"/>
                <a:gd name="connsiteY374" fmla="*/ 487030 h 537536"/>
                <a:gd name="connsiteX375" fmla="*/ 742753 w 975271"/>
                <a:gd name="connsiteY375" fmla="*/ 492802 h 537536"/>
                <a:gd name="connsiteX376" fmla="*/ 742753 w 975271"/>
                <a:gd name="connsiteY376" fmla="*/ 492802 h 537536"/>
                <a:gd name="connsiteX377" fmla="*/ 749930 w 975271"/>
                <a:gd name="connsiteY377" fmla="*/ 492802 h 537536"/>
                <a:gd name="connsiteX378" fmla="*/ 749930 w 975271"/>
                <a:gd name="connsiteY378" fmla="*/ 492802 h 537536"/>
                <a:gd name="connsiteX379" fmla="*/ 776124 w 975271"/>
                <a:gd name="connsiteY379" fmla="*/ 478010 h 537536"/>
                <a:gd name="connsiteX380" fmla="*/ 778276 w 975271"/>
                <a:gd name="connsiteY380" fmla="*/ 475124 h 537536"/>
                <a:gd name="connsiteX381" fmla="*/ 778276 w 975271"/>
                <a:gd name="connsiteY381" fmla="*/ 468991 h 537536"/>
                <a:gd name="connsiteX382" fmla="*/ 778276 w 975271"/>
                <a:gd name="connsiteY382" fmla="*/ 468991 h 537536"/>
                <a:gd name="connsiteX383" fmla="*/ 787247 w 975271"/>
                <a:gd name="connsiteY383" fmla="*/ 468991 h 537536"/>
                <a:gd name="connsiteX384" fmla="*/ 787247 w 975271"/>
                <a:gd name="connsiteY384" fmla="*/ 468991 h 537536"/>
                <a:gd name="connsiteX385" fmla="*/ 813799 w 975271"/>
                <a:gd name="connsiteY385" fmla="*/ 454200 h 537536"/>
                <a:gd name="connsiteX386" fmla="*/ 815952 w 975271"/>
                <a:gd name="connsiteY386" fmla="*/ 451675 h 537536"/>
                <a:gd name="connsiteX387" fmla="*/ 815952 w 975271"/>
                <a:gd name="connsiteY387" fmla="*/ 445181 h 537536"/>
                <a:gd name="connsiteX388" fmla="*/ 815952 w 975271"/>
                <a:gd name="connsiteY388" fmla="*/ 445181 h 537536"/>
                <a:gd name="connsiteX389" fmla="*/ 815952 w 975271"/>
                <a:gd name="connsiteY389" fmla="*/ 445181 h 537536"/>
                <a:gd name="connsiteX390" fmla="*/ 860446 w 975271"/>
                <a:gd name="connsiteY390" fmla="*/ 445181 h 537536"/>
                <a:gd name="connsiteX391" fmla="*/ 860446 w 975271"/>
                <a:gd name="connsiteY391" fmla="*/ 445181 h 537536"/>
                <a:gd name="connsiteX392" fmla="*/ 886998 w 975271"/>
                <a:gd name="connsiteY392" fmla="*/ 430390 h 537536"/>
                <a:gd name="connsiteX393" fmla="*/ 889151 w 975271"/>
                <a:gd name="connsiteY393" fmla="*/ 427504 h 537536"/>
                <a:gd name="connsiteX394" fmla="*/ 889151 w 975271"/>
                <a:gd name="connsiteY394" fmla="*/ 418485 h 537536"/>
                <a:gd name="connsiteX395" fmla="*/ 886998 w 975271"/>
                <a:gd name="connsiteY395" fmla="*/ 421371 h 537536"/>
                <a:gd name="connsiteX396" fmla="*/ 860446 w 975271"/>
                <a:gd name="connsiteY396" fmla="*/ 436162 h 537536"/>
                <a:gd name="connsiteX397" fmla="*/ 858293 w 975271"/>
                <a:gd name="connsiteY397" fmla="*/ 436162 h 537536"/>
                <a:gd name="connsiteX398" fmla="*/ 852911 w 975271"/>
                <a:gd name="connsiteY398" fmla="*/ 436162 h 537536"/>
                <a:gd name="connsiteX399" fmla="*/ 850758 w 975271"/>
                <a:gd name="connsiteY399" fmla="*/ 436162 h 537536"/>
                <a:gd name="connsiteX400" fmla="*/ 778994 w 975271"/>
                <a:gd name="connsiteY400" fmla="*/ 394314 h 537536"/>
                <a:gd name="connsiteX401" fmla="*/ 778994 w 975271"/>
                <a:gd name="connsiteY401" fmla="*/ 394314 h 537536"/>
                <a:gd name="connsiteX402" fmla="*/ 778994 w 975271"/>
                <a:gd name="connsiteY402" fmla="*/ 394314 h 537536"/>
                <a:gd name="connsiteX403" fmla="*/ 801600 w 975271"/>
                <a:gd name="connsiteY403" fmla="*/ 381687 h 537536"/>
                <a:gd name="connsiteX404" fmla="*/ 803752 w 975271"/>
                <a:gd name="connsiteY404" fmla="*/ 378801 h 537536"/>
                <a:gd name="connsiteX405" fmla="*/ 803752 w 975271"/>
                <a:gd name="connsiteY405" fmla="*/ 372668 h 537536"/>
                <a:gd name="connsiteX406" fmla="*/ 830305 w 975271"/>
                <a:gd name="connsiteY406" fmla="*/ 387820 h 537536"/>
                <a:gd name="connsiteX407" fmla="*/ 830305 w 975271"/>
                <a:gd name="connsiteY407" fmla="*/ 387820 h 537536"/>
                <a:gd name="connsiteX408" fmla="*/ 837481 w 975271"/>
                <a:gd name="connsiteY408" fmla="*/ 387820 h 537536"/>
                <a:gd name="connsiteX409" fmla="*/ 837481 w 975271"/>
                <a:gd name="connsiteY409" fmla="*/ 387820 h 537536"/>
                <a:gd name="connsiteX410" fmla="*/ 840352 w 975271"/>
                <a:gd name="connsiteY410" fmla="*/ 387820 h 537536"/>
                <a:gd name="connsiteX411" fmla="*/ 840352 w 975271"/>
                <a:gd name="connsiteY411" fmla="*/ 395035 h 537536"/>
                <a:gd name="connsiteX412" fmla="*/ 840352 w 975271"/>
                <a:gd name="connsiteY412" fmla="*/ 395035 h 537536"/>
                <a:gd name="connsiteX413" fmla="*/ 840352 w 975271"/>
                <a:gd name="connsiteY413" fmla="*/ 395035 h 537536"/>
                <a:gd name="connsiteX414" fmla="*/ 840352 w 975271"/>
                <a:gd name="connsiteY414" fmla="*/ 395035 h 537536"/>
                <a:gd name="connsiteX415" fmla="*/ 873363 w 975271"/>
                <a:gd name="connsiteY415" fmla="*/ 414516 h 537536"/>
                <a:gd name="connsiteX416" fmla="*/ 881975 w 975271"/>
                <a:gd name="connsiteY416" fmla="*/ 414516 h 537536"/>
                <a:gd name="connsiteX417" fmla="*/ 881975 w 975271"/>
                <a:gd name="connsiteY417" fmla="*/ 414516 h 537536"/>
                <a:gd name="connsiteX418" fmla="*/ 881975 w 975271"/>
                <a:gd name="connsiteY418" fmla="*/ 414516 h 537536"/>
                <a:gd name="connsiteX419" fmla="*/ 907451 w 975271"/>
                <a:gd name="connsiteY419" fmla="*/ 400086 h 537536"/>
                <a:gd name="connsiteX420" fmla="*/ 909604 w 975271"/>
                <a:gd name="connsiteY420" fmla="*/ 397560 h 537536"/>
                <a:gd name="connsiteX421" fmla="*/ 909604 w 975271"/>
                <a:gd name="connsiteY421" fmla="*/ 391428 h 537536"/>
                <a:gd name="connsiteX422" fmla="*/ 926827 w 975271"/>
                <a:gd name="connsiteY422" fmla="*/ 401529 h 537536"/>
                <a:gd name="connsiteX423" fmla="*/ 936515 w 975271"/>
                <a:gd name="connsiteY423" fmla="*/ 401529 h 537536"/>
                <a:gd name="connsiteX424" fmla="*/ 963068 w 975271"/>
                <a:gd name="connsiteY424" fmla="*/ 386377 h 537536"/>
                <a:gd name="connsiteX425" fmla="*/ 965221 w 975271"/>
                <a:gd name="connsiteY425" fmla="*/ 383851 h 537536"/>
                <a:gd name="connsiteX426" fmla="*/ 965221 w 975271"/>
                <a:gd name="connsiteY426" fmla="*/ 374832 h 537536"/>
                <a:gd name="connsiteX427" fmla="*/ 974908 w 975271"/>
                <a:gd name="connsiteY427" fmla="*/ 379883 h 537536"/>
                <a:gd name="connsiteX428" fmla="*/ 969885 w 975271"/>
                <a:gd name="connsiteY428" fmla="*/ 389624 h 537536"/>
                <a:gd name="connsiteX429" fmla="*/ 331907 w 975271"/>
                <a:gd name="connsiteY429" fmla="*/ 108950 h 537536"/>
                <a:gd name="connsiteX430" fmla="*/ 296025 w 975271"/>
                <a:gd name="connsiteY430" fmla="*/ 128792 h 537536"/>
                <a:gd name="connsiteX431" fmla="*/ 296025 w 975271"/>
                <a:gd name="connsiteY431" fmla="*/ 137811 h 537536"/>
                <a:gd name="connsiteX432" fmla="*/ 308225 w 975271"/>
                <a:gd name="connsiteY432" fmla="*/ 130957 h 537536"/>
                <a:gd name="connsiteX433" fmla="*/ 308225 w 975271"/>
                <a:gd name="connsiteY433" fmla="*/ 139254 h 537536"/>
                <a:gd name="connsiteX434" fmla="*/ 308225 w 975271"/>
                <a:gd name="connsiteY434" fmla="*/ 139254 h 537536"/>
                <a:gd name="connsiteX435" fmla="*/ 308225 w 975271"/>
                <a:gd name="connsiteY435" fmla="*/ 139254 h 537536"/>
                <a:gd name="connsiteX436" fmla="*/ 308225 w 975271"/>
                <a:gd name="connsiteY436" fmla="*/ 139254 h 537536"/>
                <a:gd name="connsiteX437" fmla="*/ 322578 w 975271"/>
                <a:gd name="connsiteY437" fmla="*/ 147552 h 537536"/>
                <a:gd name="connsiteX438" fmla="*/ 322578 w 975271"/>
                <a:gd name="connsiteY438" fmla="*/ 147552 h 537536"/>
                <a:gd name="connsiteX439" fmla="*/ 296025 w 975271"/>
                <a:gd name="connsiteY439" fmla="*/ 162343 h 537536"/>
                <a:gd name="connsiteX440" fmla="*/ 293513 w 975271"/>
                <a:gd name="connsiteY440" fmla="*/ 162343 h 537536"/>
                <a:gd name="connsiteX441" fmla="*/ 288490 w 975271"/>
                <a:gd name="connsiteY441" fmla="*/ 162343 h 537536"/>
                <a:gd name="connsiteX442" fmla="*/ 286337 w 975271"/>
                <a:gd name="connsiteY442" fmla="*/ 162343 h 537536"/>
                <a:gd name="connsiteX443" fmla="*/ 221391 w 975271"/>
                <a:gd name="connsiteY443" fmla="*/ 126267 h 537536"/>
                <a:gd name="connsiteX444" fmla="*/ 221391 w 975271"/>
                <a:gd name="connsiteY444" fmla="*/ 126267 h 537536"/>
                <a:gd name="connsiteX445" fmla="*/ 221391 w 975271"/>
                <a:gd name="connsiteY445" fmla="*/ 126267 h 537536"/>
                <a:gd name="connsiteX446" fmla="*/ 221391 w 975271"/>
                <a:gd name="connsiteY446" fmla="*/ 126267 h 537536"/>
                <a:gd name="connsiteX447" fmla="*/ 221391 w 975271"/>
                <a:gd name="connsiteY447" fmla="*/ 135286 h 537536"/>
                <a:gd name="connsiteX448" fmla="*/ 221391 w 975271"/>
                <a:gd name="connsiteY448" fmla="*/ 135286 h 537536"/>
                <a:gd name="connsiteX449" fmla="*/ 221391 w 975271"/>
                <a:gd name="connsiteY449" fmla="*/ 135286 h 537536"/>
                <a:gd name="connsiteX450" fmla="*/ 221391 w 975271"/>
                <a:gd name="connsiteY450" fmla="*/ 135286 h 537536"/>
                <a:gd name="connsiteX451" fmla="*/ 221391 w 975271"/>
                <a:gd name="connsiteY451" fmla="*/ 135286 h 537536"/>
                <a:gd name="connsiteX452" fmla="*/ 221391 w 975271"/>
                <a:gd name="connsiteY452" fmla="*/ 135286 h 537536"/>
                <a:gd name="connsiteX453" fmla="*/ 250814 w 975271"/>
                <a:gd name="connsiteY453" fmla="*/ 152603 h 537536"/>
                <a:gd name="connsiteX454" fmla="*/ 250814 w 975271"/>
                <a:gd name="connsiteY454" fmla="*/ 152603 h 537536"/>
                <a:gd name="connsiteX455" fmla="*/ 224620 w 975271"/>
                <a:gd name="connsiteY455" fmla="*/ 167394 h 537536"/>
                <a:gd name="connsiteX456" fmla="*/ 222108 w 975271"/>
                <a:gd name="connsiteY456" fmla="*/ 167394 h 537536"/>
                <a:gd name="connsiteX457" fmla="*/ 216726 w 975271"/>
                <a:gd name="connsiteY457" fmla="*/ 167394 h 537536"/>
                <a:gd name="connsiteX458" fmla="*/ 214573 w 975271"/>
                <a:gd name="connsiteY458" fmla="*/ 167394 h 537536"/>
                <a:gd name="connsiteX459" fmla="*/ 171515 w 975271"/>
                <a:gd name="connsiteY459" fmla="*/ 141780 h 537536"/>
                <a:gd name="connsiteX460" fmla="*/ 171515 w 975271"/>
                <a:gd name="connsiteY460" fmla="*/ 141780 h 537536"/>
                <a:gd name="connsiteX461" fmla="*/ 171515 w 975271"/>
                <a:gd name="connsiteY461" fmla="*/ 141780 h 537536"/>
                <a:gd name="connsiteX462" fmla="*/ 171515 w 975271"/>
                <a:gd name="connsiteY462" fmla="*/ 141780 h 537536"/>
                <a:gd name="connsiteX463" fmla="*/ 193403 w 975271"/>
                <a:gd name="connsiteY463" fmla="*/ 129514 h 537536"/>
                <a:gd name="connsiteX464" fmla="*/ 195556 w 975271"/>
                <a:gd name="connsiteY464" fmla="*/ 126628 h 537536"/>
                <a:gd name="connsiteX465" fmla="*/ 195556 w 975271"/>
                <a:gd name="connsiteY465" fmla="*/ 120855 h 537536"/>
                <a:gd name="connsiteX466" fmla="*/ 195556 w 975271"/>
                <a:gd name="connsiteY466" fmla="*/ 120855 h 537536"/>
                <a:gd name="connsiteX467" fmla="*/ 205244 w 975271"/>
                <a:gd name="connsiteY467" fmla="*/ 120855 h 537536"/>
                <a:gd name="connsiteX468" fmla="*/ 231438 w 975271"/>
                <a:gd name="connsiteY468" fmla="*/ 106064 h 537536"/>
                <a:gd name="connsiteX469" fmla="*/ 233591 w 975271"/>
                <a:gd name="connsiteY469" fmla="*/ 103178 h 537536"/>
                <a:gd name="connsiteX470" fmla="*/ 233591 w 975271"/>
                <a:gd name="connsiteY470" fmla="*/ 96684 h 537536"/>
                <a:gd name="connsiteX471" fmla="*/ 245791 w 975271"/>
                <a:gd name="connsiteY471" fmla="*/ 103539 h 537536"/>
                <a:gd name="connsiteX472" fmla="*/ 250455 w 975271"/>
                <a:gd name="connsiteY472" fmla="*/ 103539 h 537536"/>
                <a:gd name="connsiteX473" fmla="*/ 250455 w 975271"/>
                <a:gd name="connsiteY473" fmla="*/ 103539 h 537536"/>
                <a:gd name="connsiteX474" fmla="*/ 254761 w 975271"/>
                <a:gd name="connsiteY474" fmla="*/ 103539 h 537536"/>
                <a:gd name="connsiteX475" fmla="*/ 254761 w 975271"/>
                <a:gd name="connsiteY475" fmla="*/ 103539 h 537536"/>
                <a:gd name="connsiteX476" fmla="*/ 280955 w 975271"/>
                <a:gd name="connsiteY476" fmla="*/ 88748 h 537536"/>
                <a:gd name="connsiteX477" fmla="*/ 283107 w 975271"/>
                <a:gd name="connsiteY477" fmla="*/ 85862 h 537536"/>
                <a:gd name="connsiteX478" fmla="*/ 283108 w 975271"/>
                <a:gd name="connsiteY478" fmla="*/ 79368 h 537536"/>
                <a:gd name="connsiteX479" fmla="*/ 311454 w 975271"/>
                <a:gd name="connsiteY479" fmla="*/ 96324 h 537536"/>
                <a:gd name="connsiteX480" fmla="*/ 322219 w 975271"/>
                <a:gd name="connsiteY480" fmla="*/ 96324 h 537536"/>
                <a:gd name="connsiteX481" fmla="*/ 325089 w 975271"/>
                <a:gd name="connsiteY481" fmla="*/ 96324 h 537536"/>
                <a:gd name="connsiteX482" fmla="*/ 325089 w 975271"/>
                <a:gd name="connsiteY482" fmla="*/ 103539 h 537536"/>
                <a:gd name="connsiteX483" fmla="*/ 325089 w 975271"/>
                <a:gd name="connsiteY483" fmla="*/ 103539 h 537536"/>
                <a:gd name="connsiteX484" fmla="*/ 325089 w 975271"/>
                <a:gd name="connsiteY484" fmla="*/ 103539 h 537536"/>
                <a:gd name="connsiteX485" fmla="*/ 325089 w 975271"/>
                <a:gd name="connsiteY485" fmla="*/ 103539 h 537536"/>
                <a:gd name="connsiteX486" fmla="*/ 325089 w 975271"/>
                <a:gd name="connsiteY486" fmla="*/ 103539 h 537536"/>
                <a:gd name="connsiteX487" fmla="*/ 325089 w 975271"/>
                <a:gd name="connsiteY487" fmla="*/ 103539 h 537536"/>
                <a:gd name="connsiteX488" fmla="*/ 329754 w 975271"/>
                <a:gd name="connsiteY488" fmla="*/ 106425 h 5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</a:cxnLst>
              <a:rect l="l" t="t" r="r" b="b"/>
              <a:pathLst>
                <a:path w="975271" h="537536">
                  <a:moveTo>
                    <a:pt x="969885" y="389624"/>
                  </a:moveTo>
                  <a:lnTo>
                    <a:pt x="943333" y="404415"/>
                  </a:lnTo>
                  <a:lnTo>
                    <a:pt x="941180" y="404415"/>
                  </a:lnTo>
                  <a:lnTo>
                    <a:pt x="935797" y="404415"/>
                  </a:lnTo>
                  <a:lnTo>
                    <a:pt x="933645" y="404415"/>
                  </a:lnTo>
                  <a:lnTo>
                    <a:pt x="900992" y="385294"/>
                  </a:lnTo>
                  <a:lnTo>
                    <a:pt x="900992" y="385294"/>
                  </a:lnTo>
                  <a:lnTo>
                    <a:pt x="923956" y="372307"/>
                  </a:lnTo>
                  <a:cubicBezTo>
                    <a:pt x="925189" y="371871"/>
                    <a:pt x="926038" y="370732"/>
                    <a:pt x="926109" y="369421"/>
                  </a:cubicBezTo>
                  <a:lnTo>
                    <a:pt x="926109" y="360402"/>
                  </a:lnTo>
                  <a:cubicBezTo>
                    <a:pt x="926038" y="361713"/>
                    <a:pt x="925189" y="362852"/>
                    <a:pt x="923957" y="363288"/>
                  </a:cubicBezTo>
                  <a:lnTo>
                    <a:pt x="897404" y="378079"/>
                  </a:lnTo>
                  <a:lnTo>
                    <a:pt x="895251" y="378079"/>
                  </a:lnTo>
                  <a:lnTo>
                    <a:pt x="889869" y="378079"/>
                  </a:lnTo>
                  <a:lnTo>
                    <a:pt x="887716" y="378079"/>
                  </a:lnTo>
                  <a:lnTo>
                    <a:pt x="855063" y="358959"/>
                  </a:lnTo>
                  <a:lnTo>
                    <a:pt x="855063" y="358959"/>
                  </a:lnTo>
                  <a:lnTo>
                    <a:pt x="878028" y="345971"/>
                  </a:lnTo>
                  <a:cubicBezTo>
                    <a:pt x="879260" y="345536"/>
                    <a:pt x="880110" y="344396"/>
                    <a:pt x="880181" y="343085"/>
                  </a:cubicBezTo>
                  <a:lnTo>
                    <a:pt x="880181" y="334066"/>
                  </a:lnTo>
                  <a:cubicBezTo>
                    <a:pt x="880181" y="334066"/>
                    <a:pt x="880181" y="335870"/>
                    <a:pt x="878028" y="336952"/>
                  </a:cubicBezTo>
                  <a:lnTo>
                    <a:pt x="851834" y="351744"/>
                  </a:lnTo>
                  <a:lnTo>
                    <a:pt x="849322" y="351744"/>
                  </a:lnTo>
                  <a:lnTo>
                    <a:pt x="843940" y="351744"/>
                  </a:lnTo>
                  <a:lnTo>
                    <a:pt x="841787" y="351744"/>
                  </a:lnTo>
                  <a:lnTo>
                    <a:pt x="809135" y="332262"/>
                  </a:lnTo>
                  <a:lnTo>
                    <a:pt x="809135" y="332262"/>
                  </a:lnTo>
                  <a:lnTo>
                    <a:pt x="832099" y="319636"/>
                  </a:lnTo>
                  <a:cubicBezTo>
                    <a:pt x="833331" y="319200"/>
                    <a:pt x="834181" y="318061"/>
                    <a:pt x="834252" y="316750"/>
                  </a:cubicBezTo>
                  <a:lnTo>
                    <a:pt x="834252" y="307370"/>
                  </a:lnTo>
                  <a:cubicBezTo>
                    <a:pt x="834181" y="308681"/>
                    <a:pt x="833331" y="309820"/>
                    <a:pt x="832099" y="310256"/>
                  </a:cubicBezTo>
                  <a:lnTo>
                    <a:pt x="805906" y="325047"/>
                  </a:lnTo>
                  <a:lnTo>
                    <a:pt x="803394" y="325047"/>
                  </a:lnTo>
                  <a:lnTo>
                    <a:pt x="798011" y="325047"/>
                  </a:lnTo>
                  <a:lnTo>
                    <a:pt x="795858" y="325047"/>
                  </a:lnTo>
                  <a:lnTo>
                    <a:pt x="763206" y="305927"/>
                  </a:lnTo>
                  <a:lnTo>
                    <a:pt x="763206" y="305927"/>
                  </a:lnTo>
                  <a:lnTo>
                    <a:pt x="786170" y="292939"/>
                  </a:lnTo>
                  <a:cubicBezTo>
                    <a:pt x="787254" y="292500"/>
                    <a:pt x="788057" y="291558"/>
                    <a:pt x="788323" y="290414"/>
                  </a:cubicBezTo>
                  <a:lnTo>
                    <a:pt x="788323" y="281034"/>
                  </a:lnTo>
                  <a:cubicBezTo>
                    <a:pt x="788323" y="281034"/>
                    <a:pt x="788323" y="281034"/>
                    <a:pt x="788323" y="281034"/>
                  </a:cubicBezTo>
                  <a:lnTo>
                    <a:pt x="762130" y="295825"/>
                  </a:lnTo>
                  <a:lnTo>
                    <a:pt x="759618" y="295825"/>
                  </a:lnTo>
                  <a:lnTo>
                    <a:pt x="754236" y="295825"/>
                  </a:lnTo>
                  <a:lnTo>
                    <a:pt x="752083" y="295825"/>
                  </a:lnTo>
                  <a:lnTo>
                    <a:pt x="719430" y="276705"/>
                  </a:lnTo>
                  <a:cubicBezTo>
                    <a:pt x="719430" y="276705"/>
                    <a:pt x="719430" y="276705"/>
                    <a:pt x="719430" y="276705"/>
                  </a:cubicBezTo>
                  <a:lnTo>
                    <a:pt x="742395" y="263718"/>
                  </a:lnTo>
                  <a:cubicBezTo>
                    <a:pt x="743627" y="263282"/>
                    <a:pt x="744476" y="262143"/>
                    <a:pt x="744547" y="260831"/>
                  </a:cubicBezTo>
                  <a:lnTo>
                    <a:pt x="744547" y="249287"/>
                  </a:lnTo>
                  <a:cubicBezTo>
                    <a:pt x="744547" y="249287"/>
                    <a:pt x="744547" y="249287"/>
                    <a:pt x="744547" y="249287"/>
                  </a:cubicBezTo>
                  <a:lnTo>
                    <a:pt x="717995" y="264078"/>
                  </a:lnTo>
                  <a:lnTo>
                    <a:pt x="715842" y="264078"/>
                  </a:lnTo>
                  <a:lnTo>
                    <a:pt x="710101" y="264078"/>
                  </a:lnTo>
                  <a:lnTo>
                    <a:pt x="710101" y="264078"/>
                  </a:lnTo>
                  <a:lnTo>
                    <a:pt x="677090" y="244958"/>
                  </a:lnTo>
                  <a:lnTo>
                    <a:pt x="677090" y="244958"/>
                  </a:lnTo>
                  <a:lnTo>
                    <a:pt x="700054" y="232331"/>
                  </a:lnTo>
                  <a:cubicBezTo>
                    <a:pt x="700054" y="232331"/>
                    <a:pt x="702207" y="230527"/>
                    <a:pt x="702207" y="229445"/>
                  </a:cubicBezTo>
                  <a:lnTo>
                    <a:pt x="702207" y="220426"/>
                  </a:lnTo>
                  <a:cubicBezTo>
                    <a:pt x="702136" y="221737"/>
                    <a:pt x="701286" y="222876"/>
                    <a:pt x="700054" y="223312"/>
                  </a:cubicBezTo>
                  <a:lnTo>
                    <a:pt x="673860" y="238103"/>
                  </a:lnTo>
                  <a:lnTo>
                    <a:pt x="671349" y="238103"/>
                  </a:lnTo>
                  <a:lnTo>
                    <a:pt x="665966" y="238103"/>
                  </a:lnTo>
                  <a:lnTo>
                    <a:pt x="663813" y="238103"/>
                  </a:lnTo>
                  <a:lnTo>
                    <a:pt x="631161" y="218983"/>
                  </a:lnTo>
                  <a:lnTo>
                    <a:pt x="631161" y="218983"/>
                  </a:lnTo>
                  <a:lnTo>
                    <a:pt x="654484" y="205995"/>
                  </a:lnTo>
                  <a:cubicBezTo>
                    <a:pt x="655397" y="205344"/>
                    <a:pt x="656137" y="204477"/>
                    <a:pt x="656637" y="203470"/>
                  </a:cubicBezTo>
                  <a:lnTo>
                    <a:pt x="656637" y="194090"/>
                  </a:lnTo>
                  <a:cubicBezTo>
                    <a:pt x="656566" y="195402"/>
                    <a:pt x="655716" y="196541"/>
                    <a:pt x="654484" y="196976"/>
                  </a:cubicBezTo>
                  <a:lnTo>
                    <a:pt x="628290" y="211768"/>
                  </a:lnTo>
                  <a:lnTo>
                    <a:pt x="625779" y="211768"/>
                  </a:lnTo>
                  <a:lnTo>
                    <a:pt x="620396" y="211768"/>
                  </a:lnTo>
                  <a:lnTo>
                    <a:pt x="618244" y="211768"/>
                  </a:lnTo>
                  <a:lnTo>
                    <a:pt x="585591" y="192647"/>
                  </a:lnTo>
                  <a:lnTo>
                    <a:pt x="585591" y="192647"/>
                  </a:lnTo>
                  <a:lnTo>
                    <a:pt x="608914" y="179660"/>
                  </a:lnTo>
                  <a:cubicBezTo>
                    <a:pt x="609954" y="179060"/>
                    <a:pt x="610628" y="177977"/>
                    <a:pt x="610708" y="176774"/>
                  </a:cubicBezTo>
                  <a:lnTo>
                    <a:pt x="610708" y="167755"/>
                  </a:lnTo>
                  <a:cubicBezTo>
                    <a:pt x="610637" y="169066"/>
                    <a:pt x="609788" y="170205"/>
                    <a:pt x="608556" y="170641"/>
                  </a:cubicBezTo>
                  <a:lnTo>
                    <a:pt x="582362" y="185432"/>
                  </a:lnTo>
                  <a:lnTo>
                    <a:pt x="579850" y="185432"/>
                  </a:lnTo>
                  <a:lnTo>
                    <a:pt x="574468" y="185432"/>
                  </a:lnTo>
                  <a:lnTo>
                    <a:pt x="572315" y="185432"/>
                  </a:lnTo>
                  <a:lnTo>
                    <a:pt x="539662" y="166312"/>
                  </a:lnTo>
                  <a:lnTo>
                    <a:pt x="562986" y="153685"/>
                  </a:lnTo>
                  <a:cubicBezTo>
                    <a:pt x="564087" y="153084"/>
                    <a:pt x="564873" y="152030"/>
                    <a:pt x="565138" y="150799"/>
                  </a:cubicBezTo>
                  <a:lnTo>
                    <a:pt x="565138" y="141780"/>
                  </a:lnTo>
                  <a:cubicBezTo>
                    <a:pt x="564638" y="142786"/>
                    <a:pt x="563899" y="143654"/>
                    <a:pt x="562986" y="144305"/>
                  </a:cubicBezTo>
                  <a:lnTo>
                    <a:pt x="536433" y="159096"/>
                  </a:lnTo>
                  <a:cubicBezTo>
                    <a:pt x="536433" y="159096"/>
                    <a:pt x="536433" y="159096"/>
                    <a:pt x="533921" y="159096"/>
                  </a:cubicBezTo>
                  <a:lnTo>
                    <a:pt x="528539" y="159096"/>
                  </a:lnTo>
                  <a:lnTo>
                    <a:pt x="526386" y="159096"/>
                  </a:lnTo>
                  <a:lnTo>
                    <a:pt x="493734" y="139615"/>
                  </a:lnTo>
                  <a:cubicBezTo>
                    <a:pt x="493734" y="139615"/>
                    <a:pt x="493734" y="139615"/>
                    <a:pt x="493734" y="139615"/>
                  </a:cubicBezTo>
                  <a:lnTo>
                    <a:pt x="516698" y="126628"/>
                  </a:lnTo>
                  <a:cubicBezTo>
                    <a:pt x="517698" y="126079"/>
                    <a:pt x="518464" y="125180"/>
                    <a:pt x="518851" y="124102"/>
                  </a:cubicBezTo>
                  <a:lnTo>
                    <a:pt x="518851" y="112197"/>
                  </a:lnTo>
                  <a:cubicBezTo>
                    <a:pt x="518459" y="113366"/>
                    <a:pt x="517704" y="114377"/>
                    <a:pt x="516698" y="115083"/>
                  </a:cubicBezTo>
                  <a:lnTo>
                    <a:pt x="490146" y="129875"/>
                  </a:lnTo>
                  <a:lnTo>
                    <a:pt x="487634" y="129875"/>
                  </a:lnTo>
                  <a:lnTo>
                    <a:pt x="465746" y="129875"/>
                  </a:lnTo>
                  <a:lnTo>
                    <a:pt x="463593" y="129875"/>
                  </a:lnTo>
                  <a:lnTo>
                    <a:pt x="429864" y="110033"/>
                  </a:lnTo>
                  <a:cubicBezTo>
                    <a:pt x="429864" y="110033"/>
                    <a:pt x="429864" y="110033"/>
                    <a:pt x="429864" y="110033"/>
                  </a:cubicBezTo>
                  <a:lnTo>
                    <a:pt x="452828" y="97045"/>
                  </a:lnTo>
                  <a:cubicBezTo>
                    <a:pt x="454061" y="96609"/>
                    <a:pt x="454910" y="95470"/>
                    <a:pt x="454981" y="94159"/>
                  </a:cubicBezTo>
                  <a:lnTo>
                    <a:pt x="454981" y="85140"/>
                  </a:lnTo>
                  <a:cubicBezTo>
                    <a:pt x="454910" y="86451"/>
                    <a:pt x="454060" y="87590"/>
                    <a:pt x="452828" y="88026"/>
                  </a:cubicBezTo>
                  <a:lnTo>
                    <a:pt x="426276" y="102817"/>
                  </a:lnTo>
                  <a:lnTo>
                    <a:pt x="424123" y="102817"/>
                  </a:lnTo>
                  <a:lnTo>
                    <a:pt x="418382" y="102817"/>
                  </a:lnTo>
                  <a:lnTo>
                    <a:pt x="418382" y="102817"/>
                  </a:lnTo>
                  <a:lnTo>
                    <a:pt x="385371" y="83697"/>
                  </a:lnTo>
                  <a:lnTo>
                    <a:pt x="385371" y="83697"/>
                  </a:lnTo>
                  <a:lnTo>
                    <a:pt x="385371" y="83697"/>
                  </a:lnTo>
                  <a:lnTo>
                    <a:pt x="408335" y="70710"/>
                  </a:lnTo>
                  <a:cubicBezTo>
                    <a:pt x="409341" y="70003"/>
                    <a:pt x="410096" y="68992"/>
                    <a:pt x="410488" y="67823"/>
                  </a:cubicBezTo>
                  <a:lnTo>
                    <a:pt x="410488" y="58804"/>
                  </a:lnTo>
                  <a:cubicBezTo>
                    <a:pt x="410887" y="59724"/>
                    <a:pt x="410887" y="60770"/>
                    <a:pt x="410488" y="61690"/>
                  </a:cubicBezTo>
                  <a:lnTo>
                    <a:pt x="383935" y="76482"/>
                  </a:lnTo>
                  <a:lnTo>
                    <a:pt x="381424" y="76482"/>
                  </a:lnTo>
                  <a:lnTo>
                    <a:pt x="376041" y="76482"/>
                  </a:lnTo>
                  <a:lnTo>
                    <a:pt x="373889" y="76482"/>
                  </a:lnTo>
                  <a:lnTo>
                    <a:pt x="341236" y="57361"/>
                  </a:lnTo>
                  <a:cubicBezTo>
                    <a:pt x="341236" y="57361"/>
                    <a:pt x="341236" y="57361"/>
                    <a:pt x="341236" y="57361"/>
                  </a:cubicBezTo>
                  <a:lnTo>
                    <a:pt x="358101" y="40045"/>
                  </a:lnTo>
                  <a:cubicBezTo>
                    <a:pt x="358101" y="40045"/>
                    <a:pt x="360253" y="38241"/>
                    <a:pt x="360253" y="37159"/>
                  </a:cubicBezTo>
                  <a:lnTo>
                    <a:pt x="360253" y="28140"/>
                  </a:lnTo>
                  <a:cubicBezTo>
                    <a:pt x="359777" y="29262"/>
                    <a:pt x="359039" y="30252"/>
                    <a:pt x="358101" y="31026"/>
                  </a:cubicBezTo>
                  <a:lnTo>
                    <a:pt x="331548" y="45817"/>
                  </a:lnTo>
                  <a:lnTo>
                    <a:pt x="329395" y="45817"/>
                  </a:lnTo>
                  <a:lnTo>
                    <a:pt x="323654" y="45817"/>
                  </a:lnTo>
                  <a:lnTo>
                    <a:pt x="323654" y="45817"/>
                  </a:lnTo>
                  <a:lnTo>
                    <a:pt x="290643" y="26336"/>
                  </a:lnTo>
                  <a:lnTo>
                    <a:pt x="290643" y="26336"/>
                  </a:lnTo>
                  <a:lnTo>
                    <a:pt x="313607" y="13348"/>
                  </a:lnTo>
                  <a:cubicBezTo>
                    <a:pt x="314839" y="12912"/>
                    <a:pt x="315689" y="11773"/>
                    <a:pt x="315760" y="10462"/>
                  </a:cubicBezTo>
                  <a:lnTo>
                    <a:pt x="315760" y="1443"/>
                  </a:lnTo>
                  <a:cubicBezTo>
                    <a:pt x="315689" y="2754"/>
                    <a:pt x="314839" y="3893"/>
                    <a:pt x="313607" y="4329"/>
                  </a:cubicBezTo>
                  <a:lnTo>
                    <a:pt x="287413" y="19120"/>
                  </a:lnTo>
                  <a:lnTo>
                    <a:pt x="284902" y="19120"/>
                  </a:lnTo>
                  <a:lnTo>
                    <a:pt x="279519" y="19120"/>
                  </a:lnTo>
                  <a:lnTo>
                    <a:pt x="277366" y="19120"/>
                  </a:lnTo>
                  <a:lnTo>
                    <a:pt x="244714" y="0"/>
                  </a:lnTo>
                  <a:lnTo>
                    <a:pt x="244714" y="0"/>
                  </a:lnTo>
                  <a:lnTo>
                    <a:pt x="244714" y="0"/>
                  </a:lnTo>
                  <a:cubicBezTo>
                    <a:pt x="244714" y="0"/>
                    <a:pt x="244714" y="0"/>
                    <a:pt x="244714" y="0"/>
                  </a:cubicBezTo>
                  <a:lnTo>
                    <a:pt x="244714" y="9019"/>
                  </a:lnTo>
                  <a:lnTo>
                    <a:pt x="244714" y="9019"/>
                  </a:lnTo>
                  <a:lnTo>
                    <a:pt x="244714" y="9019"/>
                  </a:lnTo>
                  <a:lnTo>
                    <a:pt x="244714" y="9019"/>
                  </a:lnTo>
                  <a:lnTo>
                    <a:pt x="277366" y="28140"/>
                  </a:lnTo>
                  <a:lnTo>
                    <a:pt x="279161" y="28140"/>
                  </a:lnTo>
                  <a:lnTo>
                    <a:pt x="279161" y="28140"/>
                  </a:lnTo>
                  <a:lnTo>
                    <a:pt x="286337" y="28140"/>
                  </a:lnTo>
                  <a:lnTo>
                    <a:pt x="286337" y="28140"/>
                  </a:lnTo>
                  <a:lnTo>
                    <a:pt x="286337" y="28140"/>
                  </a:lnTo>
                  <a:lnTo>
                    <a:pt x="286337" y="33912"/>
                  </a:lnTo>
                  <a:lnTo>
                    <a:pt x="286337" y="33912"/>
                  </a:lnTo>
                  <a:lnTo>
                    <a:pt x="286337" y="33912"/>
                  </a:lnTo>
                  <a:lnTo>
                    <a:pt x="286337" y="33912"/>
                  </a:lnTo>
                  <a:cubicBezTo>
                    <a:pt x="286337" y="33912"/>
                    <a:pt x="286337" y="33912"/>
                    <a:pt x="286337" y="33912"/>
                  </a:cubicBezTo>
                  <a:lnTo>
                    <a:pt x="286337" y="33912"/>
                  </a:lnTo>
                  <a:lnTo>
                    <a:pt x="319348" y="53032"/>
                  </a:lnTo>
                  <a:lnTo>
                    <a:pt x="319348" y="53032"/>
                  </a:lnTo>
                  <a:lnTo>
                    <a:pt x="327601" y="53032"/>
                  </a:lnTo>
                  <a:lnTo>
                    <a:pt x="330472" y="53032"/>
                  </a:lnTo>
                  <a:lnTo>
                    <a:pt x="330472" y="59887"/>
                  </a:lnTo>
                  <a:lnTo>
                    <a:pt x="330472" y="59887"/>
                  </a:lnTo>
                  <a:lnTo>
                    <a:pt x="330472" y="59887"/>
                  </a:lnTo>
                  <a:lnTo>
                    <a:pt x="330472" y="59887"/>
                  </a:lnTo>
                  <a:lnTo>
                    <a:pt x="330472" y="59887"/>
                  </a:lnTo>
                  <a:lnTo>
                    <a:pt x="344824" y="68184"/>
                  </a:lnTo>
                  <a:lnTo>
                    <a:pt x="344824" y="68184"/>
                  </a:lnTo>
                  <a:lnTo>
                    <a:pt x="318631" y="82975"/>
                  </a:lnTo>
                  <a:lnTo>
                    <a:pt x="316119" y="82975"/>
                  </a:lnTo>
                  <a:lnTo>
                    <a:pt x="310737" y="82975"/>
                  </a:lnTo>
                  <a:lnTo>
                    <a:pt x="308584" y="82975"/>
                  </a:lnTo>
                  <a:lnTo>
                    <a:pt x="198068" y="18399"/>
                  </a:lnTo>
                  <a:cubicBezTo>
                    <a:pt x="198068" y="18399"/>
                    <a:pt x="198068" y="18399"/>
                    <a:pt x="198068" y="18399"/>
                  </a:cubicBezTo>
                  <a:lnTo>
                    <a:pt x="198068" y="18399"/>
                  </a:lnTo>
                  <a:lnTo>
                    <a:pt x="198068" y="27418"/>
                  </a:lnTo>
                  <a:lnTo>
                    <a:pt x="198068" y="27418"/>
                  </a:lnTo>
                  <a:lnTo>
                    <a:pt x="198068" y="27418"/>
                  </a:lnTo>
                  <a:lnTo>
                    <a:pt x="198068" y="27418"/>
                  </a:lnTo>
                  <a:lnTo>
                    <a:pt x="230361" y="46178"/>
                  </a:lnTo>
                  <a:lnTo>
                    <a:pt x="230361" y="46178"/>
                  </a:lnTo>
                  <a:lnTo>
                    <a:pt x="203809" y="61330"/>
                  </a:lnTo>
                  <a:lnTo>
                    <a:pt x="201656" y="61330"/>
                  </a:lnTo>
                  <a:lnTo>
                    <a:pt x="196273" y="61330"/>
                  </a:lnTo>
                  <a:lnTo>
                    <a:pt x="194121" y="61330"/>
                  </a:lnTo>
                  <a:lnTo>
                    <a:pt x="158239" y="40405"/>
                  </a:lnTo>
                  <a:lnTo>
                    <a:pt x="158239" y="40405"/>
                  </a:lnTo>
                  <a:lnTo>
                    <a:pt x="158239" y="40405"/>
                  </a:lnTo>
                  <a:cubicBezTo>
                    <a:pt x="158239" y="40405"/>
                    <a:pt x="158239" y="40405"/>
                    <a:pt x="158239" y="40405"/>
                  </a:cubicBezTo>
                  <a:lnTo>
                    <a:pt x="158239" y="49785"/>
                  </a:lnTo>
                  <a:lnTo>
                    <a:pt x="158239" y="49785"/>
                  </a:lnTo>
                  <a:lnTo>
                    <a:pt x="158239" y="49785"/>
                  </a:lnTo>
                  <a:lnTo>
                    <a:pt x="158239" y="49785"/>
                  </a:lnTo>
                  <a:lnTo>
                    <a:pt x="179768" y="62412"/>
                  </a:lnTo>
                  <a:lnTo>
                    <a:pt x="179768" y="62412"/>
                  </a:lnTo>
                  <a:lnTo>
                    <a:pt x="113028" y="98488"/>
                  </a:lnTo>
                  <a:lnTo>
                    <a:pt x="110875" y="98488"/>
                  </a:lnTo>
                  <a:lnTo>
                    <a:pt x="106928" y="98488"/>
                  </a:lnTo>
                  <a:lnTo>
                    <a:pt x="104775" y="98488"/>
                  </a:lnTo>
                  <a:lnTo>
                    <a:pt x="80017" y="84058"/>
                  </a:lnTo>
                  <a:cubicBezTo>
                    <a:pt x="80017" y="84058"/>
                    <a:pt x="80017" y="84058"/>
                    <a:pt x="80017" y="84058"/>
                  </a:cubicBezTo>
                  <a:lnTo>
                    <a:pt x="80017" y="84058"/>
                  </a:lnTo>
                  <a:lnTo>
                    <a:pt x="80017" y="93077"/>
                  </a:lnTo>
                  <a:lnTo>
                    <a:pt x="80017" y="93077"/>
                  </a:lnTo>
                  <a:cubicBezTo>
                    <a:pt x="80017" y="93077"/>
                    <a:pt x="80017" y="93077"/>
                    <a:pt x="80017" y="93077"/>
                  </a:cubicBezTo>
                  <a:lnTo>
                    <a:pt x="80017" y="93077"/>
                  </a:lnTo>
                  <a:lnTo>
                    <a:pt x="80017" y="93077"/>
                  </a:lnTo>
                  <a:lnTo>
                    <a:pt x="80017" y="93077"/>
                  </a:lnTo>
                  <a:lnTo>
                    <a:pt x="101546" y="105703"/>
                  </a:lnTo>
                  <a:lnTo>
                    <a:pt x="101546" y="105703"/>
                  </a:lnTo>
                  <a:lnTo>
                    <a:pt x="34447" y="141780"/>
                  </a:lnTo>
                  <a:lnTo>
                    <a:pt x="32294" y="141780"/>
                  </a:lnTo>
                  <a:lnTo>
                    <a:pt x="26911" y="141780"/>
                  </a:lnTo>
                  <a:lnTo>
                    <a:pt x="24759" y="141780"/>
                  </a:lnTo>
                  <a:lnTo>
                    <a:pt x="0" y="127349"/>
                  </a:lnTo>
                  <a:lnTo>
                    <a:pt x="0" y="127349"/>
                  </a:lnTo>
                  <a:cubicBezTo>
                    <a:pt x="0" y="127349"/>
                    <a:pt x="0" y="127349"/>
                    <a:pt x="0" y="127349"/>
                  </a:cubicBezTo>
                  <a:lnTo>
                    <a:pt x="0" y="136729"/>
                  </a:lnTo>
                  <a:lnTo>
                    <a:pt x="0" y="136729"/>
                  </a:lnTo>
                  <a:lnTo>
                    <a:pt x="0" y="136729"/>
                  </a:lnTo>
                  <a:lnTo>
                    <a:pt x="0" y="136729"/>
                  </a:lnTo>
                  <a:lnTo>
                    <a:pt x="24759" y="151520"/>
                  </a:lnTo>
                  <a:lnTo>
                    <a:pt x="35164" y="151520"/>
                  </a:lnTo>
                  <a:lnTo>
                    <a:pt x="77505" y="127710"/>
                  </a:lnTo>
                  <a:lnTo>
                    <a:pt x="77505" y="133482"/>
                  </a:lnTo>
                  <a:lnTo>
                    <a:pt x="77505" y="133482"/>
                  </a:lnTo>
                  <a:lnTo>
                    <a:pt x="77505" y="133482"/>
                  </a:lnTo>
                  <a:lnTo>
                    <a:pt x="77505" y="133482"/>
                  </a:lnTo>
                  <a:lnTo>
                    <a:pt x="113387" y="155489"/>
                  </a:lnTo>
                  <a:lnTo>
                    <a:pt x="113387" y="155489"/>
                  </a:lnTo>
                  <a:lnTo>
                    <a:pt x="121640" y="155489"/>
                  </a:lnTo>
                  <a:lnTo>
                    <a:pt x="124510" y="153685"/>
                  </a:lnTo>
                  <a:lnTo>
                    <a:pt x="124510" y="161261"/>
                  </a:lnTo>
                  <a:lnTo>
                    <a:pt x="124510" y="161261"/>
                  </a:lnTo>
                  <a:lnTo>
                    <a:pt x="124510" y="161261"/>
                  </a:lnTo>
                  <a:lnTo>
                    <a:pt x="124510" y="161261"/>
                  </a:lnTo>
                  <a:lnTo>
                    <a:pt x="142810" y="172084"/>
                  </a:lnTo>
                  <a:lnTo>
                    <a:pt x="142810" y="172084"/>
                  </a:lnTo>
                  <a:lnTo>
                    <a:pt x="144963" y="172084"/>
                  </a:lnTo>
                  <a:cubicBezTo>
                    <a:pt x="144963" y="172084"/>
                    <a:pt x="144963" y="172084"/>
                    <a:pt x="144963" y="172084"/>
                  </a:cubicBezTo>
                  <a:lnTo>
                    <a:pt x="149268" y="172084"/>
                  </a:lnTo>
                  <a:lnTo>
                    <a:pt x="149268" y="172084"/>
                  </a:lnTo>
                  <a:lnTo>
                    <a:pt x="153574" y="169919"/>
                  </a:lnTo>
                  <a:lnTo>
                    <a:pt x="153574" y="178578"/>
                  </a:lnTo>
                  <a:lnTo>
                    <a:pt x="153574" y="178578"/>
                  </a:lnTo>
                  <a:lnTo>
                    <a:pt x="153574" y="178578"/>
                  </a:lnTo>
                  <a:lnTo>
                    <a:pt x="153574" y="178578"/>
                  </a:lnTo>
                  <a:lnTo>
                    <a:pt x="153574" y="178578"/>
                  </a:lnTo>
                  <a:lnTo>
                    <a:pt x="159315" y="181824"/>
                  </a:lnTo>
                  <a:lnTo>
                    <a:pt x="159315" y="181824"/>
                  </a:lnTo>
                  <a:lnTo>
                    <a:pt x="132763" y="196616"/>
                  </a:lnTo>
                  <a:lnTo>
                    <a:pt x="130610" y="196616"/>
                  </a:lnTo>
                  <a:lnTo>
                    <a:pt x="125228" y="196616"/>
                  </a:lnTo>
                  <a:lnTo>
                    <a:pt x="123075" y="196616"/>
                  </a:lnTo>
                  <a:lnTo>
                    <a:pt x="90422" y="177495"/>
                  </a:lnTo>
                  <a:lnTo>
                    <a:pt x="90422" y="177495"/>
                  </a:lnTo>
                  <a:lnTo>
                    <a:pt x="113387" y="164508"/>
                  </a:lnTo>
                  <a:cubicBezTo>
                    <a:pt x="114619" y="164072"/>
                    <a:pt x="115469" y="162933"/>
                    <a:pt x="115539" y="161622"/>
                  </a:cubicBezTo>
                  <a:lnTo>
                    <a:pt x="115539" y="152603"/>
                  </a:lnTo>
                  <a:cubicBezTo>
                    <a:pt x="115468" y="153914"/>
                    <a:pt x="114619" y="155053"/>
                    <a:pt x="113387" y="155489"/>
                  </a:cubicBezTo>
                  <a:lnTo>
                    <a:pt x="87193" y="170280"/>
                  </a:lnTo>
                  <a:lnTo>
                    <a:pt x="84681" y="170280"/>
                  </a:lnTo>
                  <a:lnTo>
                    <a:pt x="79299" y="170280"/>
                  </a:lnTo>
                  <a:lnTo>
                    <a:pt x="77146" y="170280"/>
                  </a:lnTo>
                  <a:lnTo>
                    <a:pt x="44494" y="151160"/>
                  </a:lnTo>
                  <a:cubicBezTo>
                    <a:pt x="44494" y="151160"/>
                    <a:pt x="44494" y="151160"/>
                    <a:pt x="44494" y="151160"/>
                  </a:cubicBezTo>
                  <a:lnTo>
                    <a:pt x="44494" y="151160"/>
                  </a:lnTo>
                  <a:cubicBezTo>
                    <a:pt x="44494" y="151160"/>
                    <a:pt x="44494" y="151160"/>
                    <a:pt x="44494" y="151160"/>
                  </a:cubicBezTo>
                  <a:lnTo>
                    <a:pt x="44494" y="160539"/>
                  </a:lnTo>
                  <a:lnTo>
                    <a:pt x="44494" y="160539"/>
                  </a:lnTo>
                  <a:lnTo>
                    <a:pt x="44494" y="160539"/>
                  </a:lnTo>
                  <a:lnTo>
                    <a:pt x="44494" y="160539"/>
                  </a:lnTo>
                  <a:lnTo>
                    <a:pt x="77146" y="179660"/>
                  </a:lnTo>
                  <a:lnTo>
                    <a:pt x="77146" y="179660"/>
                  </a:lnTo>
                  <a:lnTo>
                    <a:pt x="81093" y="179660"/>
                  </a:lnTo>
                  <a:lnTo>
                    <a:pt x="81093" y="179660"/>
                  </a:lnTo>
                  <a:lnTo>
                    <a:pt x="84322" y="179660"/>
                  </a:lnTo>
                  <a:lnTo>
                    <a:pt x="84322" y="179660"/>
                  </a:lnTo>
                  <a:lnTo>
                    <a:pt x="86834" y="179660"/>
                  </a:lnTo>
                  <a:lnTo>
                    <a:pt x="86834" y="186875"/>
                  </a:lnTo>
                  <a:lnTo>
                    <a:pt x="86834" y="186875"/>
                  </a:lnTo>
                  <a:lnTo>
                    <a:pt x="86834" y="186875"/>
                  </a:lnTo>
                  <a:lnTo>
                    <a:pt x="86834" y="186875"/>
                  </a:lnTo>
                  <a:lnTo>
                    <a:pt x="119486" y="206356"/>
                  </a:lnTo>
                  <a:lnTo>
                    <a:pt x="142810" y="206356"/>
                  </a:lnTo>
                  <a:lnTo>
                    <a:pt x="142810" y="206356"/>
                  </a:lnTo>
                  <a:lnTo>
                    <a:pt x="145680" y="206356"/>
                  </a:lnTo>
                  <a:lnTo>
                    <a:pt x="145680" y="213932"/>
                  </a:lnTo>
                  <a:lnTo>
                    <a:pt x="145680" y="213932"/>
                  </a:lnTo>
                  <a:lnTo>
                    <a:pt x="145680" y="213932"/>
                  </a:lnTo>
                  <a:lnTo>
                    <a:pt x="145680" y="213932"/>
                  </a:lnTo>
                  <a:lnTo>
                    <a:pt x="178333" y="233413"/>
                  </a:lnTo>
                  <a:lnTo>
                    <a:pt x="186944" y="233413"/>
                  </a:lnTo>
                  <a:lnTo>
                    <a:pt x="189456" y="231610"/>
                  </a:lnTo>
                  <a:lnTo>
                    <a:pt x="189456" y="256502"/>
                  </a:lnTo>
                  <a:lnTo>
                    <a:pt x="189456" y="256502"/>
                  </a:lnTo>
                  <a:lnTo>
                    <a:pt x="189456" y="256502"/>
                  </a:lnTo>
                  <a:lnTo>
                    <a:pt x="189456" y="256502"/>
                  </a:lnTo>
                  <a:lnTo>
                    <a:pt x="222108" y="275623"/>
                  </a:lnTo>
                  <a:lnTo>
                    <a:pt x="222108" y="275623"/>
                  </a:lnTo>
                  <a:lnTo>
                    <a:pt x="227132" y="275623"/>
                  </a:lnTo>
                  <a:cubicBezTo>
                    <a:pt x="227132" y="275623"/>
                    <a:pt x="227132" y="275623"/>
                    <a:pt x="227132" y="275623"/>
                  </a:cubicBezTo>
                  <a:lnTo>
                    <a:pt x="230002" y="275623"/>
                  </a:lnTo>
                  <a:lnTo>
                    <a:pt x="232514" y="275623"/>
                  </a:lnTo>
                  <a:lnTo>
                    <a:pt x="232514" y="282477"/>
                  </a:lnTo>
                  <a:lnTo>
                    <a:pt x="232514" y="282477"/>
                  </a:lnTo>
                  <a:lnTo>
                    <a:pt x="232514" y="282477"/>
                  </a:lnTo>
                  <a:lnTo>
                    <a:pt x="232514" y="282477"/>
                  </a:lnTo>
                  <a:lnTo>
                    <a:pt x="232514" y="282477"/>
                  </a:lnTo>
                  <a:lnTo>
                    <a:pt x="232514" y="282477"/>
                  </a:lnTo>
                  <a:lnTo>
                    <a:pt x="453187" y="411991"/>
                  </a:lnTo>
                  <a:lnTo>
                    <a:pt x="462158" y="411991"/>
                  </a:lnTo>
                  <a:lnTo>
                    <a:pt x="462158" y="411991"/>
                  </a:lnTo>
                  <a:lnTo>
                    <a:pt x="464669" y="411991"/>
                  </a:lnTo>
                  <a:lnTo>
                    <a:pt x="464669" y="419206"/>
                  </a:lnTo>
                  <a:lnTo>
                    <a:pt x="464669" y="419206"/>
                  </a:lnTo>
                  <a:lnTo>
                    <a:pt x="464669" y="419206"/>
                  </a:lnTo>
                  <a:lnTo>
                    <a:pt x="464669" y="419206"/>
                  </a:lnTo>
                  <a:lnTo>
                    <a:pt x="497322" y="438327"/>
                  </a:lnTo>
                  <a:lnTo>
                    <a:pt x="497322" y="438327"/>
                  </a:lnTo>
                  <a:lnTo>
                    <a:pt x="505575" y="438327"/>
                  </a:lnTo>
                  <a:lnTo>
                    <a:pt x="508445" y="436523"/>
                  </a:lnTo>
                  <a:lnTo>
                    <a:pt x="508445" y="443738"/>
                  </a:lnTo>
                  <a:lnTo>
                    <a:pt x="508445" y="443738"/>
                  </a:lnTo>
                  <a:lnTo>
                    <a:pt x="508445" y="443738"/>
                  </a:lnTo>
                  <a:lnTo>
                    <a:pt x="508445" y="443738"/>
                  </a:lnTo>
                  <a:cubicBezTo>
                    <a:pt x="508445" y="443738"/>
                    <a:pt x="508445" y="443738"/>
                    <a:pt x="508445" y="443738"/>
                  </a:cubicBezTo>
                  <a:cubicBezTo>
                    <a:pt x="508445" y="443738"/>
                    <a:pt x="508445" y="443738"/>
                    <a:pt x="508445" y="443738"/>
                  </a:cubicBezTo>
                  <a:lnTo>
                    <a:pt x="508445" y="443738"/>
                  </a:lnTo>
                  <a:lnTo>
                    <a:pt x="541098" y="462858"/>
                  </a:lnTo>
                  <a:lnTo>
                    <a:pt x="541098" y="462858"/>
                  </a:lnTo>
                  <a:lnTo>
                    <a:pt x="549351" y="462858"/>
                  </a:lnTo>
                  <a:lnTo>
                    <a:pt x="552221" y="462858"/>
                  </a:lnTo>
                  <a:lnTo>
                    <a:pt x="552221" y="469713"/>
                  </a:lnTo>
                  <a:lnTo>
                    <a:pt x="552221" y="469713"/>
                  </a:lnTo>
                  <a:lnTo>
                    <a:pt x="552221" y="469713"/>
                  </a:lnTo>
                  <a:lnTo>
                    <a:pt x="552221" y="469713"/>
                  </a:lnTo>
                  <a:lnTo>
                    <a:pt x="552221" y="469713"/>
                  </a:lnTo>
                  <a:lnTo>
                    <a:pt x="552221" y="469713"/>
                  </a:lnTo>
                  <a:lnTo>
                    <a:pt x="584873" y="488833"/>
                  </a:lnTo>
                  <a:lnTo>
                    <a:pt x="584873" y="488833"/>
                  </a:lnTo>
                  <a:lnTo>
                    <a:pt x="592050" y="488833"/>
                  </a:lnTo>
                  <a:lnTo>
                    <a:pt x="592050" y="488833"/>
                  </a:lnTo>
                  <a:lnTo>
                    <a:pt x="594920" y="488833"/>
                  </a:lnTo>
                  <a:lnTo>
                    <a:pt x="594920" y="496049"/>
                  </a:lnTo>
                  <a:lnTo>
                    <a:pt x="594920" y="496049"/>
                  </a:lnTo>
                  <a:cubicBezTo>
                    <a:pt x="594920" y="496049"/>
                    <a:pt x="594920" y="496049"/>
                    <a:pt x="594920" y="496049"/>
                  </a:cubicBezTo>
                  <a:lnTo>
                    <a:pt x="594920" y="496049"/>
                  </a:lnTo>
                  <a:lnTo>
                    <a:pt x="627573" y="515530"/>
                  </a:lnTo>
                  <a:lnTo>
                    <a:pt x="635108" y="515530"/>
                  </a:lnTo>
                  <a:lnTo>
                    <a:pt x="635108" y="515530"/>
                  </a:lnTo>
                  <a:lnTo>
                    <a:pt x="635108" y="515530"/>
                  </a:lnTo>
                  <a:lnTo>
                    <a:pt x="637979" y="515530"/>
                  </a:lnTo>
                  <a:lnTo>
                    <a:pt x="637979" y="522745"/>
                  </a:lnTo>
                  <a:lnTo>
                    <a:pt x="637979" y="522745"/>
                  </a:lnTo>
                  <a:cubicBezTo>
                    <a:pt x="637979" y="522745"/>
                    <a:pt x="637979" y="522745"/>
                    <a:pt x="637979" y="522745"/>
                  </a:cubicBezTo>
                  <a:lnTo>
                    <a:pt x="637979" y="522745"/>
                  </a:lnTo>
                  <a:lnTo>
                    <a:pt x="663455" y="537536"/>
                  </a:lnTo>
                  <a:lnTo>
                    <a:pt x="663455" y="537536"/>
                  </a:lnTo>
                  <a:lnTo>
                    <a:pt x="672066" y="537536"/>
                  </a:lnTo>
                  <a:lnTo>
                    <a:pt x="698260" y="522745"/>
                  </a:lnTo>
                  <a:cubicBezTo>
                    <a:pt x="699492" y="522309"/>
                    <a:pt x="700342" y="521170"/>
                    <a:pt x="700413" y="519859"/>
                  </a:cubicBezTo>
                  <a:lnTo>
                    <a:pt x="700413" y="511201"/>
                  </a:lnTo>
                  <a:lnTo>
                    <a:pt x="704001" y="511201"/>
                  </a:lnTo>
                  <a:lnTo>
                    <a:pt x="730554" y="496409"/>
                  </a:lnTo>
                  <a:cubicBezTo>
                    <a:pt x="731786" y="495974"/>
                    <a:pt x="732635" y="494835"/>
                    <a:pt x="732706" y="493523"/>
                  </a:cubicBezTo>
                  <a:lnTo>
                    <a:pt x="732707" y="487030"/>
                  </a:lnTo>
                  <a:lnTo>
                    <a:pt x="742753" y="492802"/>
                  </a:lnTo>
                  <a:lnTo>
                    <a:pt x="742753" y="492802"/>
                  </a:lnTo>
                  <a:lnTo>
                    <a:pt x="749930" y="492802"/>
                  </a:lnTo>
                  <a:lnTo>
                    <a:pt x="749930" y="492802"/>
                  </a:lnTo>
                  <a:lnTo>
                    <a:pt x="776124" y="478010"/>
                  </a:lnTo>
                  <a:cubicBezTo>
                    <a:pt x="777356" y="477575"/>
                    <a:pt x="778205" y="476436"/>
                    <a:pt x="778276" y="475124"/>
                  </a:cubicBezTo>
                  <a:lnTo>
                    <a:pt x="778276" y="468991"/>
                  </a:lnTo>
                  <a:lnTo>
                    <a:pt x="778276" y="468991"/>
                  </a:lnTo>
                  <a:lnTo>
                    <a:pt x="787247" y="468991"/>
                  </a:lnTo>
                  <a:lnTo>
                    <a:pt x="787247" y="468991"/>
                  </a:lnTo>
                  <a:lnTo>
                    <a:pt x="813799" y="454200"/>
                  </a:lnTo>
                  <a:cubicBezTo>
                    <a:pt x="814883" y="453761"/>
                    <a:pt x="815686" y="452819"/>
                    <a:pt x="815952" y="451675"/>
                  </a:cubicBezTo>
                  <a:lnTo>
                    <a:pt x="815952" y="445181"/>
                  </a:lnTo>
                  <a:lnTo>
                    <a:pt x="815952" y="445181"/>
                  </a:lnTo>
                  <a:lnTo>
                    <a:pt x="815952" y="445181"/>
                  </a:lnTo>
                  <a:lnTo>
                    <a:pt x="860446" y="445181"/>
                  </a:lnTo>
                  <a:lnTo>
                    <a:pt x="860446" y="445181"/>
                  </a:lnTo>
                  <a:lnTo>
                    <a:pt x="886998" y="430390"/>
                  </a:lnTo>
                  <a:cubicBezTo>
                    <a:pt x="888230" y="429954"/>
                    <a:pt x="889080" y="428815"/>
                    <a:pt x="889151" y="427504"/>
                  </a:cubicBezTo>
                  <a:lnTo>
                    <a:pt x="889151" y="418485"/>
                  </a:lnTo>
                  <a:cubicBezTo>
                    <a:pt x="889080" y="419796"/>
                    <a:pt x="888230" y="420935"/>
                    <a:pt x="886998" y="421371"/>
                  </a:cubicBezTo>
                  <a:lnTo>
                    <a:pt x="860446" y="436162"/>
                  </a:lnTo>
                  <a:lnTo>
                    <a:pt x="858293" y="436162"/>
                  </a:lnTo>
                  <a:lnTo>
                    <a:pt x="852911" y="436162"/>
                  </a:lnTo>
                  <a:lnTo>
                    <a:pt x="850758" y="436162"/>
                  </a:lnTo>
                  <a:lnTo>
                    <a:pt x="778994" y="394314"/>
                  </a:lnTo>
                  <a:lnTo>
                    <a:pt x="778994" y="394314"/>
                  </a:lnTo>
                  <a:lnTo>
                    <a:pt x="778994" y="394314"/>
                  </a:lnTo>
                  <a:lnTo>
                    <a:pt x="801600" y="381687"/>
                  </a:lnTo>
                  <a:cubicBezTo>
                    <a:pt x="802832" y="381251"/>
                    <a:pt x="803682" y="380112"/>
                    <a:pt x="803752" y="378801"/>
                  </a:cubicBezTo>
                  <a:lnTo>
                    <a:pt x="803752" y="372668"/>
                  </a:lnTo>
                  <a:lnTo>
                    <a:pt x="830305" y="387820"/>
                  </a:lnTo>
                  <a:lnTo>
                    <a:pt x="830305" y="387820"/>
                  </a:lnTo>
                  <a:lnTo>
                    <a:pt x="837481" y="387820"/>
                  </a:lnTo>
                  <a:lnTo>
                    <a:pt x="837481" y="387820"/>
                  </a:lnTo>
                  <a:lnTo>
                    <a:pt x="840352" y="387820"/>
                  </a:lnTo>
                  <a:lnTo>
                    <a:pt x="840352" y="395035"/>
                  </a:lnTo>
                  <a:lnTo>
                    <a:pt x="840352" y="395035"/>
                  </a:lnTo>
                  <a:lnTo>
                    <a:pt x="840352" y="395035"/>
                  </a:lnTo>
                  <a:lnTo>
                    <a:pt x="840352" y="395035"/>
                  </a:lnTo>
                  <a:lnTo>
                    <a:pt x="873363" y="414516"/>
                  </a:lnTo>
                  <a:lnTo>
                    <a:pt x="881975" y="414516"/>
                  </a:lnTo>
                  <a:lnTo>
                    <a:pt x="881975" y="414516"/>
                  </a:lnTo>
                  <a:lnTo>
                    <a:pt x="881975" y="414516"/>
                  </a:lnTo>
                  <a:lnTo>
                    <a:pt x="907451" y="400086"/>
                  </a:lnTo>
                  <a:cubicBezTo>
                    <a:pt x="908535" y="399647"/>
                    <a:pt x="909338" y="398704"/>
                    <a:pt x="909604" y="397560"/>
                  </a:cubicBezTo>
                  <a:lnTo>
                    <a:pt x="909604" y="391428"/>
                  </a:lnTo>
                  <a:lnTo>
                    <a:pt x="926827" y="401529"/>
                  </a:lnTo>
                  <a:lnTo>
                    <a:pt x="936515" y="401529"/>
                  </a:lnTo>
                  <a:lnTo>
                    <a:pt x="963068" y="386377"/>
                  </a:lnTo>
                  <a:cubicBezTo>
                    <a:pt x="964151" y="385938"/>
                    <a:pt x="964955" y="384995"/>
                    <a:pt x="965221" y="383851"/>
                  </a:cubicBezTo>
                  <a:lnTo>
                    <a:pt x="965221" y="374832"/>
                  </a:lnTo>
                  <a:cubicBezTo>
                    <a:pt x="969283" y="373537"/>
                    <a:pt x="973620" y="375799"/>
                    <a:pt x="974908" y="379883"/>
                  </a:cubicBezTo>
                  <a:cubicBezTo>
                    <a:pt x="976196" y="383968"/>
                    <a:pt x="973948" y="388328"/>
                    <a:pt x="969885" y="389624"/>
                  </a:cubicBezTo>
                  <a:close/>
                  <a:moveTo>
                    <a:pt x="331907" y="108950"/>
                  </a:moveTo>
                  <a:lnTo>
                    <a:pt x="296025" y="128792"/>
                  </a:lnTo>
                  <a:lnTo>
                    <a:pt x="296025" y="137811"/>
                  </a:lnTo>
                  <a:lnTo>
                    <a:pt x="308225" y="130957"/>
                  </a:lnTo>
                  <a:lnTo>
                    <a:pt x="308225" y="139254"/>
                  </a:lnTo>
                  <a:lnTo>
                    <a:pt x="308225" y="139254"/>
                  </a:lnTo>
                  <a:lnTo>
                    <a:pt x="308225" y="139254"/>
                  </a:lnTo>
                  <a:lnTo>
                    <a:pt x="308225" y="139254"/>
                  </a:lnTo>
                  <a:lnTo>
                    <a:pt x="322578" y="147552"/>
                  </a:lnTo>
                  <a:lnTo>
                    <a:pt x="322578" y="147552"/>
                  </a:lnTo>
                  <a:lnTo>
                    <a:pt x="296025" y="162343"/>
                  </a:lnTo>
                  <a:lnTo>
                    <a:pt x="293513" y="162343"/>
                  </a:lnTo>
                  <a:lnTo>
                    <a:pt x="288490" y="162343"/>
                  </a:lnTo>
                  <a:cubicBezTo>
                    <a:pt x="287799" y="162624"/>
                    <a:pt x="287027" y="162624"/>
                    <a:pt x="286337" y="162343"/>
                  </a:cubicBezTo>
                  <a:lnTo>
                    <a:pt x="221391" y="126267"/>
                  </a:lnTo>
                  <a:cubicBezTo>
                    <a:pt x="221391" y="126267"/>
                    <a:pt x="221391" y="126267"/>
                    <a:pt x="221391" y="126267"/>
                  </a:cubicBezTo>
                  <a:lnTo>
                    <a:pt x="221391" y="126267"/>
                  </a:lnTo>
                  <a:cubicBezTo>
                    <a:pt x="221391" y="126267"/>
                    <a:pt x="221391" y="126267"/>
                    <a:pt x="221391" y="126267"/>
                  </a:cubicBezTo>
                  <a:lnTo>
                    <a:pt x="221391" y="135286"/>
                  </a:lnTo>
                  <a:lnTo>
                    <a:pt x="221391" y="135286"/>
                  </a:lnTo>
                  <a:lnTo>
                    <a:pt x="221391" y="135286"/>
                  </a:lnTo>
                  <a:lnTo>
                    <a:pt x="221391" y="135286"/>
                  </a:lnTo>
                  <a:lnTo>
                    <a:pt x="221391" y="135286"/>
                  </a:lnTo>
                  <a:lnTo>
                    <a:pt x="221391" y="135286"/>
                  </a:lnTo>
                  <a:lnTo>
                    <a:pt x="250814" y="152603"/>
                  </a:lnTo>
                  <a:cubicBezTo>
                    <a:pt x="250814" y="152603"/>
                    <a:pt x="250814" y="152603"/>
                    <a:pt x="250814" y="152603"/>
                  </a:cubicBezTo>
                  <a:lnTo>
                    <a:pt x="224620" y="167394"/>
                  </a:lnTo>
                  <a:lnTo>
                    <a:pt x="222108" y="167394"/>
                  </a:lnTo>
                  <a:lnTo>
                    <a:pt x="216726" y="167394"/>
                  </a:lnTo>
                  <a:lnTo>
                    <a:pt x="214573" y="167394"/>
                  </a:lnTo>
                  <a:lnTo>
                    <a:pt x="171515" y="141780"/>
                  </a:lnTo>
                  <a:lnTo>
                    <a:pt x="171515" y="141780"/>
                  </a:lnTo>
                  <a:lnTo>
                    <a:pt x="171515" y="141780"/>
                  </a:lnTo>
                  <a:lnTo>
                    <a:pt x="171515" y="141780"/>
                  </a:lnTo>
                  <a:lnTo>
                    <a:pt x="193403" y="129514"/>
                  </a:lnTo>
                  <a:cubicBezTo>
                    <a:pt x="194635" y="129078"/>
                    <a:pt x="195485" y="127939"/>
                    <a:pt x="195556" y="126628"/>
                  </a:cubicBezTo>
                  <a:lnTo>
                    <a:pt x="195556" y="120855"/>
                  </a:lnTo>
                  <a:lnTo>
                    <a:pt x="195556" y="120855"/>
                  </a:lnTo>
                  <a:lnTo>
                    <a:pt x="205244" y="120855"/>
                  </a:lnTo>
                  <a:lnTo>
                    <a:pt x="231438" y="106064"/>
                  </a:lnTo>
                  <a:cubicBezTo>
                    <a:pt x="231438" y="106064"/>
                    <a:pt x="233591" y="104260"/>
                    <a:pt x="233591" y="103178"/>
                  </a:cubicBezTo>
                  <a:lnTo>
                    <a:pt x="233591" y="96684"/>
                  </a:lnTo>
                  <a:lnTo>
                    <a:pt x="245791" y="103539"/>
                  </a:lnTo>
                  <a:lnTo>
                    <a:pt x="250455" y="103539"/>
                  </a:lnTo>
                  <a:cubicBezTo>
                    <a:pt x="250455" y="103539"/>
                    <a:pt x="250455" y="103539"/>
                    <a:pt x="250455" y="103539"/>
                  </a:cubicBezTo>
                  <a:lnTo>
                    <a:pt x="254761" y="103539"/>
                  </a:lnTo>
                  <a:lnTo>
                    <a:pt x="254761" y="103539"/>
                  </a:lnTo>
                  <a:lnTo>
                    <a:pt x="280955" y="88748"/>
                  </a:lnTo>
                  <a:cubicBezTo>
                    <a:pt x="282187" y="88312"/>
                    <a:pt x="283036" y="87173"/>
                    <a:pt x="283107" y="85862"/>
                  </a:cubicBezTo>
                  <a:lnTo>
                    <a:pt x="283108" y="79368"/>
                  </a:lnTo>
                  <a:lnTo>
                    <a:pt x="311454" y="96324"/>
                  </a:lnTo>
                  <a:lnTo>
                    <a:pt x="322219" y="96324"/>
                  </a:lnTo>
                  <a:lnTo>
                    <a:pt x="325089" y="96324"/>
                  </a:lnTo>
                  <a:lnTo>
                    <a:pt x="325089" y="103539"/>
                  </a:lnTo>
                  <a:lnTo>
                    <a:pt x="325089" y="103539"/>
                  </a:lnTo>
                  <a:lnTo>
                    <a:pt x="325089" y="103539"/>
                  </a:lnTo>
                  <a:lnTo>
                    <a:pt x="325089" y="103539"/>
                  </a:lnTo>
                  <a:lnTo>
                    <a:pt x="325089" y="103539"/>
                  </a:lnTo>
                  <a:lnTo>
                    <a:pt x="325089" y="103539"/>
                  </a:lnTo>
                  <a:lnTo>
                    <a:pt x="329754" y="106425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AF8CBEDD-1DF9-3B4A-8257-8A60EACD20B1}"/>
                </a:ext>
              </a:extLst>
            </p:cNvPr>
            <p:cNvSpPr/>
            <p:nvPr/>
          </p:nvSpPr>
          <p:spPr>
            <a:xfrm>
              <a:off x="7060503" y="2021665"/>
              <a:ext cx="72122" cy="42930"/>
            </a:xfrm>
            <a:custGeom>
              <a:avLst/>
              <a:gdLst>
                <a:gd name="connsiteX0" fmla="*/ 39470 w 72122"/>
                <a:gd name="connsiteY0" fmla="*/ 6855 h 42930"/>
                <a:gd name="connsiteX1" fmla="*/ 39470 w 72122"/>
                <a:gd name="connsiteY1" fmla="*/ 6855 h 42930"/>
                <a:gd name="connsiteX2" fmla="*/ 39470 w 72122"/>
                <a:gd name="connsiteY2" fmla="*/ 6855 h 42930"/>
                <a:gd name="connsiteX3" fmla="*/ 39470 w 72122"/>
                <a:gd name="connsiteY3" fmla="*/ 0 h 42930"/>
                <a:gd name="connsiteX4" fmla="*/ 0 w 72122"/>
                <a:gd name="connsiteY4" fmla="*/ 22007 h 42930"/>
                <a:gd name="connsiteX5" fmla="*/ 0 w 72122"/>
                <a:gd name="connsiteY5" fmla="*/ 22007 h 42930"/>
                <a:gd name="connsiteX6" fmla="*/ 35882 w 72122"/>
                <a:gd name="connsiteY6" fmla="*/ 42931 h 42930"/>
                <a:gd name="connsiteX7" fmla="*/ 38035 w 72122"/>
                <a:gd name="connsiteY7" fmla="*/ 42931 h 42930"/>
                <a:gd name="connsiteX8" fmla="*/ 43417 w 72122"/>
                <a:gd name="connsiteY8" fmla="*/ 42931 h 42930"/>
                <a:gd name="connsiteX9" fmla="*/ 45929 w 72122"/>
                <a:gd name="connsiteY9" fmla="*/ 42931 h 42930"/>
                <a:gd name="connsiteX10" fmla="*/ 72122 w 72122"/>
                <a:gd name="connsiteY10" fmla="*/ 28140 h 42930"/>
                <a:gd name="connsiteX11" fmla="*/ 72122 w 72122"/>
                <a:gd name="connsiteY11" fmla="*/ 28140 h 42930"/>
                <a:gd name="connsiteX12" fmla="*/ 39829 w 72122"/>
                <a:gd name="connsiteY12" fmla="*/ 9380 h 4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122" h="42930">
                  <a:moveTo>
                    <a:pt x="39470" y="6855"/>
                  </a:moveTo>
                  <a:lnTo>
                    <a:pt x="39470" y="6855"/>
                  </a:lnTo>
                  <a:lnTo>
                    <a:pt x="39470" y="6855"/>
                  </a:lnTo>
                  <a:lnTo>
                    <a:pt x="39470" y="0"/>
                  </a:lnTo>
                  <a:lnTo>
                    <a:pt x="0" y="22007"/>
                  </a:lnTo>
                  <a:lnTo>
                    <a:pt x="0" y="22007"/>
                  </a:lnTo>
                  <a:lnTo>
                    <a:pt x="35882" y="42931"/>
                  </a:lnTo>
                  <a:lnTo>
                    <a:pt x="38035" y="42931"/>
                  </a:lnTo>
                  <a:lnTo>
                    <a:pt x="43417" y="42931"/>
                  </a:lnTo>
                  <a:lnTo>
                    <a:pt x="45929" y="42931"/>
                  </a:lnTo>
                  <a:lnTo>
                    <a:pt x="72122" y="28140"/>
                  </a:lnTo>
                  <a:lnTo>
                    <a:pt x="72122" y="28140"/>
                  </a:lnTo>
                  <a:lnTo>
                    <a:pt x="39829" y="938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 366">
              <a:extLst>
                <a:ext uri="{FF2B5EF4-FFF2-40B4-BE49-F238E27FC236}">
                  <a16:creationId xmlns:a16="http://schemas.microsoft.com/office/drawing/2014/main" id="{9125F68B-446F-0D45-B031-F968EDC2A7A7}"/>
                </a:ext>
              </a:extLst>
            </p:cNvPr>
            <p:cNvSpPr/>
            <p:nvPr/>
          </p:nvSpPr>
          <p:spPr>
            <a:xfrm>
              <a:off x="7102485" y="1996412"/>
              <a:ext cx="72122" cy="43652"/>
            </a:xfrm>
            <a:custGeom>
              <a:avLst/>
              <a:gdLst>
                <a:gd name="connsiteX0" fmla="*/ 48081 w 72122"/>
                <a:gd name="connsiteY0" fmla="*/ 15152 h 43652"/>
                <a:gd name="connsiteX1" fmla="*/ 48081 w 72122"/>
                <a:gd name="connsiteY1" fmla="*/ 15152 h 43652"/>
                <a:gd name="connsiteX2" fmla="*/ 48081 w 72122"/>
                <a:gd name="connsiteY2" fmla="*/ 15152 h 43652"/>
                <a:gd name="connsiteX3" fmla="*/ 48081 w 72122"/>
                <a:gd name="connsiteY3" fmla="*/ 7576 h 43652"/>
                <a:gd name="connsiteX4" fmla="*/ 45929 w 72122"/>
                <a:gd name="connsiteY4" fmla="*/ 7576 h 43652"/>
                <a:gd name="connsiteX5" fmla="*/ 37676 w 72122"/>
                <a:gd name="connsiteY5" fmla="*/ 7576 h 43652"/>
                <a:gd name="connsiteX6" fmla="*/ 37676 w 72122"/>
                <a:gd name="connsiteY6" fmla="*/ 7576 h 43652"/>
                <a:gd name="connsiteX7" fmla="*/ 25117 w 72122"/>
                <a:gd name="connsiteY7" fmla="*/ 0 h 43652"/>
                <a:gd name="connsiteX8" fmla="*/ 25117 w 72122"/>
                <a:gd name="connsiteY8" fmla="*/ 7576 h 43652"/>
                <a:gd name="connsiteX9" fmla="*/ 22964 w 72122"/>
                <a:gd name="connsiteY9" fmla="*/ 10462 h 43652"/>
                <a:gd name="connsiteX10" fmla="*/ 0 w 72122"/>
                <a:gd name="connsiteY10" fmla="*/ 23089 h 43652"/>
                <a:gd name="connsiteX11" fmla="*/ 0 w 72122"/>
                <a:gd name="connsiteY11" fmla="*/ 23089 h 43652"/>
                <a:gd name="connsiteX12" fmla="*/ 35882 w 72122"/>
                <a:gd name="connsiteY12" fmla="*/ 43652 h 43652"/>
                <a:gd name="connsiteX13" fmla="*/ 38035 w 72122"/>
                <a:gd name="connsiteY13" fmla="*/ 43652 h 43652"/>
                <a:gd name="connsiteX14" fmla="*/ 43417 w 72122"/>
                <a:gd name="connsiteY14" fmla="*/ 43652 h 43652"/>
                <a:gd name="connsiteX15" fmla="*/ 45929 w 72122"/>
                <a:gd name="connsiteY15" fmla="*/ 43652 h 43652"/>
                <a:gd name="connsiteX16" fmla="*/ 72122 w 72122"/>
                <a:gd name="connsiteY16" fmla="*/ 28861 h 43652"/>
                <a:gd name="connsiteX17" fmla="*/ 72122 w 72122"/>
                <a:gd name="connsiteY17" fmla="*/ 28861 h 43652"/>
                <a:gd name="connsiteX18" fmla="*/ 49876 w 72122"/>
                <a:gd name="connsiteY18" fmla="*/ 15874 h 4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122" h="43652">
                  <a:moveTo>
                    <a:pt x="48081" y="15152"/>
                  </a:moveTo>
                  <a:cubicBezTo>
                    <a:pt x="48081" y="15152"/>
                    <a:pt x="48081" y="15152"/>
                    <a:pt x="48081" y="15152"/>
                  </a:cubicBezTo>
                  <a:lnTo>
                    <a:pt x="48081" y="15152"/>
                  </a:lnTo>
                  <a:lnTo>
                    <a:pt x="48081" y="7576"/>
                  </a:lnTo>
                  <a:lnTo>
                    <a:pt x="45929" y="7576"/>
                  </a:lnTo>
                  <a:lnTo>
                    <a:pt x="37676" y="7576"/>
                  </a:lnTo>
                  <a:lnTo>
                    <a:pt x="37676" y="7576"/>
                  </a:lnTo>
                  <a:lnTo>
                    <a:pt x="25117" y="0"/>
                  </a:lnTo>
                  <a:lnTo>
                    <a:pt x="25117" y="7576"/>
                  </a:lnTo>
                  <a:cubicBezTo>
                    <a:pt x="25046" y="8887"/>
                    <a:pt x="24196" y="10026"/>
                    <a:pt x="22964" y="10462"/>
                  </a:cubicBezTo>
                  <a:lnTo>
                    <a:pt x="0" y="23089"/>
                  </a:lnTo>
                  <a:lnTo>
                    <a:pt x="0" y="23089"/>
                  </a:lnTo>
                  <a:lnTo>
                    <a:pt x="35882" y="43652"/>
                  </a:lnTo>
                  <a:lnTo>
                    <a:pt x="38035" y="43652"/>
                  </a:lnTo>
                  <a:lnTo>
                    <a:pt x="43417" y="43652"/>
                  </a:lnTo>
                  <a:lnTo>
                    <a:pt x="45929" y="43652"/>
                  </a:lnTo>
                  <a:lnTo>
                    <a:pt x="72122" y="28861"/>
                  </a:lnTo>
                  <a:cubicBezTo>
                    <a:pt x="72122" y="28861"/>
                    <a:pt x="72122" y="28861"/>
                    <a:pt x="72122" y="28861"/>
                  </a:cubicBezTo>
                  <a:lnTo>
                    <a:pt x="49876" y="15874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 367">
              <a:extLst>
                <a:ext uri="{FF2B5EF4-FFF2-40B4-BE49-F238E27FC236}">
                  <a16:creationId xmlns:a16="http://schemas.microsoft.com/office/drawing/2014/main" id="{5992BA07-D558-9044-BBBB-7675D15C6FD5}"/>
                </a:ext>
              </a:extLst>
            </p:cNvPr>
            <p:cNvSpPr/>
            <p:nvPr/>
          </p:nvSpPr>
          <p:spPr>
            <a:xfrm>
              <a:off x="7150566" y="1979817"/>
              <a:ext cx="72122" cy="42930"/>
            </a:xfrm>
            <a:custGeom>
              <a:avLst/>
              <a:gdLst>
                <a:gd name="connsiteX0" fmla="*/ 25117 w 72122"/>
                <a:gd name="connsiteY0" fmla="*/ 6133 h 42930"/>
                <a:gd name="connsiteX1" fmla="*/ 22964 w 72122"/>
                <a:gd name="connsiteY1" fmla="*/ 9019 h 42930"/>
                <a:gd name="connsiteX2" fmla="*/ 0 w 72122"/>
                <a:gd name="connsiteY2" fmla="*/ 22007 h 42930"/>
                <a:gd name="connsiteX3" fmla="*/ 0 w 72122"/>
                <a:gd name="connsiteY3" fmla="*/ 22007 h 42930"/>
                <a:gd name="connsiteX4" fmla="*/ 35882 w 72122"/>
                <a:gd name="connsiteY4" fmla="*/ 42931 h 42930"/>
                <a:gd name="connsiteX5" fmla="*/ 38035 w 72122"/>
                <a:gd name="connsiteY5" fmla="*/ 42931 h 42930"/>
                <a:gd name="connsiteX6" fmla="*/ 43417 w 72122"/>
                <a:gd name="connsiteY6" fmla="*/ 42931 h 42930"/>
                <a:gd name="connsiteX7" fmla="*/ 45929 w 72122"/>
                <a:gd name="connsiteY7" fmla="*/ 42931 h 42930"/>
                <a:gd name="connsiteX8" fmla="*/ 72122 w 72122"/>
                <a:gd name="connsiteY8" fmla="*/ 28140 h 42930"/>
                <a:gd name="connsiteX9" fmla="*/ 72122 w 72122"/>
                <a:gd name="connsiteY9" fmla="*/ 28140 h 42930"/>
                <a:gd name="connsiteX10" fmla="*/ 24400 w 72122"/>
                <a:gd name="connsiteY10" fmla="*/ 0 h 4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2" h="42930">
                  <a:moveTo>
                    <a:pt x="25117" y="6133"/>
                  </a:moveTo>
                  <a:cubicBezTo>
                    <a:pt x="25046" y="7444"/>
                    <a:pt x="24196" y="8583"/>
                    <a:pt x="22964" y="9019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5882" y="42931"/>
                  </a:lnTo>
                  <a:lnTo>
                    <a:pt x="38035" y="42931"/>
                  </a:lnTo>
                  <a:lnTo>
                    <a:pt x="43417" y="42931"/>
                  </a:lnTo>
                  <a:lnTo>
                    <a:pt x="45929" y="42931"/>
                  </a:lnTo>
                  <a:lnTo>
                    <a:pt x="72122" y="28140"/>
                  </a:lnTo>
                  <a:lnTo>
                    <a:pt x="72122" y="28140"/>
                  </a:lnTo>
                  <a:lnTo>
                    <a:pt x="24400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 368">
              <a:extLst>
                <a:ext uri="{FF2B5EF4-FFF2-40B4-BE49-F238E27FC236}">
                  <a16:creationId xmlns:a16="http://schemas.microsoft.com/office/drawing/2014/main" id="{F8B8AC1F-2F67-174D-8843-335D0E3A36C5}"/>
                </a:ext>
              </a:extLst>
            </p:cNvPr>
            <p:cNvSpPr/>
            <p:nvPr/>
          </p:nvSpPr>
          <p:spPr>
            <a:xfrm>
              <a:off x="7168866" y="2081191"/>
              <a:ext cx="70328" cy="41126"/>
            </a:xfrm>
            <a:custGeom>
              <a:avLst/>
              <a:gdLst>
                <a:gd name="connsiteX0" fmla="*/ 70328 w 70328"/>
                <a:gd name="connsiteY0" fmla="*/ 27057 h 41126"/>
                <a:gd name="connsiteX1" fmla="*/ 70328 w 70328"/>
                <a:gd name="connsiteY1" fmla="*/ 27057 h 41126"/>
                <a:gd name="connsiteX2" fmla="*/ 70328 w 70328"/>
                <a:gd name="connsiteY2" fmla="*/ 19842 h 41126"/>
                <a:gd name="connsiteX3" fmla="*/ 67817 w 70328"/>
                <a:gd name="connsiteY3" fmla="*/ 19842 h 41126"/>
                <a:gd name="connsiteX4" fmla="*/ 67817 w 70328"/>
                <a:gd name="connsiteY4" fmla="*/ 19842 h 41126"/>
                <a:gd name="connsiteX5" fmla="*/ 60640 w 70328"/>
                <a:gd name="connsiteY5" fmla="*/ 19842 h 41126"/>
                <a:gd name="connsiteX6" fmla="*/ 60640 w 70328"/>
                <a:gd name="connsiteY6" fmla="*/ 19842 h 41126"/>
                <a:gd name="connsiteX7" fmla="*/ 24758 w 70328"/>
                <a:gd name="connsiteY7" fmla="*/ 0 h 41126"/>
                <a:gd name="connsiteX8" fmla="*/ 24758 w 70328"/>
                <a:gd name="connsiteY8" fmla="*/ 6133 h 41126"/>
                <a:gd name="connsiteX9" fmla="*/ 22605 w 70328"/>
                <a:gd name="connsiteY9" fmla="*/ 9019 h 41126"/>
                <a:gd name="connsiteX10" fmla="*/ 0 w 70328"/>
                <a:gd name="connsiteY10" fmla="*/ 21646 h 41126"/>
                <a:gd name="connsiteX11" fmla="*/ 0 w 70328"/>
                <a:gd name="connsiteY11" fmla="*/ 21646 h 41126"/>
                <a:gd name="connsiteX12" fmla="*/ 0 w 70328"/>
                <a:gd name="connsiteY12" fmla="*/ 21646 h 41126"/>
                <a:gd name="connsiteX13" fmla="*/ 33011 w 70328"/>
                <a:gd name="connsiteY13" fmla="*/ 41127 h 41126"/>
                <a:gd name="connsiteX14" fmla="*/ 33011 w 70328"/>
                <a:gd name="connsiteY14" fmla="*/ 41127 h 41126"/>
                <a:gd name="connsiteX15" fmla="*/ 38394 w 70328"/>
                <a:gd name="connsiteY15" fmla="*/ 41127 h 41126"/>
                <a:gd name="connsiteX16" fmla="*/ 40905 w 70328"/>
                <a:gd name="connsiteY16" fmla="*/ 41127 h 41126"/>
                <a:gd name="connsiteX17" fmla="*/ 67099 w 70328"/>
                <a:gd name="connsiteY17" fmla="*/ 26336 h 41126"/>
                <a:gd name="connsiteX18" fmla="*/ 67099 w 70328"/>
                <a:gd name="connsiteY18" fmla="*/ 26336 h 41126"/>
                <a:gd name="connsiteX19" fmla="*/ 67099 w 70328"/>
                <a:gd name="connsiteY19" fmla="*/ 26336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0328" h="41126">
                  <a:moveTo>
                    <a:pt x="70328" y="27057"/>
                  </a:moveTo>
                  <a:lnTo>
                    <a:pt x="70328" y="27057"/>
                  </a:lnTo>
                  <a:lnTo>
                    <a:pt x="70328" y="19842"/>
                  </a:lnTo>
                  <a:lnTo>
                    <a:pt x="67817" y="19842"/>
                  </a:lnTo>
                  <a:lnTo>
                    <a:pt x="67817" y="19842"/>
                  </a:lnTo>
                  <a:lnTo>
                    <a:pt x="60640" y="19842"/>
                  </a:lnTo>
                  <a:lnTo>
                    <a:pt x="60640" y="19842"/>
                  </a:lnTo>
                  <a:lnTo>
                    <a:pt x="24758" y="0"/>
                  </a:lnTo>
                  <a:lnTo>
                    <a:pt x="24758" y="6133"/>
                  </a:lnTo>
                  <a:cubicBezTo>
                    <a:pt x="24687" y="7444"/>
                    <a:pt x="23837" y="8583"/>
                    <a:pt x="22605" y="9019"/>
                  </a:cubicBezTo>
                  <a:lnTo>
                    <a:pt x="0" y="21646"/>
                  </a:lnTo>
                  <a:lnTo>
                    <a:pt x="0" y="21646"/>
                  </a:lnTo>
                  <a:lnTo>
                    <a:pt x="0" y="21646"/>
                  </a:lnTo>
                  <a:lnTo>
                    <a:pt x="33011" y="41127"/>
                  </a:lnTo>
                  <a:lnTo>
                    <a:pt x="33011" y="41127"/>
                  </a:lnTo>
                  <a:lnTo>
                    <a:pt x="38394" y="41127"/>
                  </a:lnTo>
                  <a:lnTo>
                    <a:pt x="40905" y="41127"/>
                  </a:lnTo>
                  <a:lnTo>
                    <a:pt x="67099" y="26336"/>
                  </a:lnTo>
                  <a:lnTo>
                    <a:pt x="67099" y="26336"/>
                  </a:lnTo>
                  <a:lnTo>
                    <a:pt x="67099" y="26336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 369">
              <a:extLst>
                <a:ext uri="{FF2B5EF4-FFF2-40B4-BE49-F238E27FC236}">
                  <a16:creationId xmlns:a16="http://schemas.microsoft.com/office/drawing/2014/main" id="{B79C4A75-986B-2846-982C-EABE2F4DC73F}"/>
                </a:ext>
              </a:extLst>
            </p:cNvPr>
            <p:cNvSpPr/>
            <p:nvPr/>
          </p:nvSpPr>
          <p:spPr>
            <a:xfrm>
              <a:off x="7209412" y="2152261"/>
              <a:ext cx="68892" cy="41487"/>
            </a:xfrm>
            <a:custGeom>
              <a:avLst/>
              <a:gdLst>
                <a:gd name="connsiteX0" fmla="*/ 52746 w 68892"/>
                <a:gd name="connsiteY0" fmla="*/ 17317 h 41487"/>
                <a:gd name="connsiteX1" fmla="*/ 52746 w 68892"/>
                <a:gd name="connsiteY1" fmla="*/ 17317 h 41487"/>
                <a:gd name="connsiteX2" fmla="*/ 52746 w 68892"/>
                <a:gd name="connsiteY2" fmla="*/ 17317 h 41487"/>
                <a:gd name="connsiteX3" fmla="*/ 52746 w 68892"/>
                <a:gd name="connsiteY3" fmla="*/ 10101 h 41487"/>
                <a:gd name="connsiteX4" fmla="*/ 50235 w 68892"/>
                <a:gd name="connsiteY4" fmla="*/ 10101 h 41487"/>
                <a:gd name="connsiteX5" fmla="*/ 50235 w 68892"/>
                <a:gd name="connsiteY5" fmla="*/ 10101 h 41487"/>
                <a:gd name="connsiteX6" fmla="*/ 43058 w 68892"/>
                <a:gd name="connsiteY6" fmla="*/ 10101 h 41487"/>
                <a:gd name="connsiteX7" fmla="*/ 43058 w 68892"/>
                <a:gd name="connsiteY7" fmla="*/ 10101 h 41487"/>
                <a:gd name="connsiteX8" fmla="*/ 25117 w 68892"/>
                <a:gd name="connsiteY8" fmla="*/ 0 h 41487"/>
                <a:gd name="connsiteX9" fmla="*/ 25117 w 68892"/>
                <a:gd name="connsiteY9" fmla="*/ 6494 h 41487"/>
                <a:gd name="connsiteX10" fmla="*/ 22965 w 68892"/>
                <a:gd name="connsiteY10" fmla="*/ 9380 h 41487"/>
                <a:gd name="connsiteX11" fmla="*/ 0 w 68892"/>
                <a:gd name="connsiteY11" fmla="*/ 22367 h 41487"/>
                <a:gd name="connsiteX12" fmla="*/ 0 w 68892"/>
                <a:gd name="connsiteY12" fmla="*/ 22367 h 41487"/>
                <a:gd name="connsiteX13" fmla="*/ 33011 w 68892"/>
                <a:gd name="connsiteY13" fmla="*/ 41488 h 41487"/>
                <a:gd name="connsiteX14" fmla="*/ 34805 w 68892"/>
                <a:gd name="connsiteY14" fmla="*/ 41488 h 41487"/>
                <a:gd name="connsiteX15" fmla="*/ 40188 w 68892"/>
                <a:gd name="connsiteY15" fmla="*/ 41488 h 41487"/>
                <a:gd name="connsiteX16" fmla="*/ 42699 w 68892"/>
                <a:gd name="connsiteY16" fmla="*/ 41488 h 41487"/>
                <a:gd name="connsiteX17" fmla="*/ 68893 w 68892"/>
                <a:gd name="connsiteY17" fmla="*/ 26696 h 41487"/>
                <a:gd name="connsiteX18" fmla="*/ 68893 w 68892"/>
                <a:gd name="connsiteY18" fmla="*/ 26696 h 41487"/>
                <a:gd name="connsiteX19" fmla="*/ 52746 w 68892"/>
                <a:gd name="connsiteY19" fmla="*/ 17317 h 4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892" h="41487">
                  <a:moveTo>
                    <a:pt x="52746" y="17317"/>
                  </a:moveTo>
                  <a:lnTo>
                    <a:pt x="52746" y="17317"/>
                  </a:lnTo>
                  <a:lnTo>
                    <a:pt x="52746" y="17317"/>
                  </a:lnTo>
                  <a:lnTo>
                    <a:pt x="52746" y="10101"/>
                  </a:lnTo>
                  <a:lnTo>
                    <a:pt x="50235" y="10101"/>
                  </a:lnTo>
                  <a:lnTo>
                    <a:pt x="50235" y="10101"/>
                  </a:lnTo>
                  <a:lnTo>
                    <a:pt x="43058" y="10101"/>
                  </a:lnTo>
                  <a:lnTo>
                    <a:pt x="43058" y="10101"/>
                  </a:lnTo>
                  <a:lnTo>
                    <a:pt x="25117" y="0"/>
                  </a:lnTo>
                  <a:lnTo>
                    <a:pt x="25117" y="6494"/>
                  </a:lnTo>
                  <a:cubicBezTo>
                    <a:pt x="24725" y="7662"/>
                    <a:pt x="23970" y="8674"/>
                    <a:pt x="22965" y="9380"/>
                  </a:cubicBezTo>
                  <a:lnTo>
                    <a:pt x="0" y="22367"/>
                  </a:lnTo>
                  <a:cubicBezTo>
                    <a:pt x="0" y="22367"/>
                    <a:pt x="0" y="22367"/>
                    <a:pt x="0" y="22367"/>
                  </a:cubicBezTo>
                  <a:lnTo>
                    <a:pt x="33011" y="41488"/>
                  </a:lnTo>
                  <a:lnTo>
                    <a:pt x="34805" y="41488"/>
                  </a:lnTo>
                  <a:lnTo>
                    <a:pt x="40188" y="41488"/>
                  </a:lnTo>
                  <a:lnTo>
                    <a:pt x="42699" y="41488"/>
                  </a:lnTo>
                  <a:lnTo>
                    <a:pt x="68893" y="26696"/>
                  </a:lnTo>
                  <a:cubicBezTo>
                    <a:pt x="68893" y="26696"/>
                    <a:pt x="68893" y="26696"/>
                    <a:pt x="68893" y="26696"/>
                  </a:cubicBezTo>
                  <a:lnTo>
                    <a:pt x="52746" y="1731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3EAD4970-D6AA-154A-9E6B-9C22E15B5E27}"/>
                </a:ext>
              </a:extLst>
            </p:cNvPr>
            <p:cNvSpPr/>
            <p:nvPr/>
          </p:nvSpPr>
          <p:spPr>
            <a:xfrm>
              <a:off x="7254623" y="2181122"/>
              <a:ext cx="69610" cy="39323"/>
            </a:xfrm>
            <a:custGeom>
              <a:avLst/>
              <a:gdLst>
                <a:gd name="connsiteX0" fmla="*/ 55258 w 69610"/>
                <a:gd name="connsiteY0" fmla="*/ 15874 h 39323"/>
                <a:gd name="connsiteX1" fmla="*/ 55258 w 69610"/>
                <a:gd name="connsiteY1" fmla="*/ 15874 h 39323"/>
                <a:gd name="connsiteX2" fmla="*/ 55258 w 69610"/>
                <a:gd name="connsiteY2" fmla="*/ 15874 h 39323"/>
                <a:gd name="connsiteX3" fmla="*/ 55258 w 69610"/>
                <a:gd name="connsiteY3" fmla="*/ 15874 h 39323"/>
                <a:gd name="connsiteX4" fmla="*/ 55258 w 69610"/>
                <a:gd name="connsiteY4" fmla="*/ 8658 h 39323"/>
                <a:gd name="connsiteX5" fmla="*/ 52746 w 69610"/>
                <a:gd name="connsiteY5" fmla="*/ 10462 h 39323"/>
                <a:gd name="connsiteX6" fmla="*/ 42699 w 69610"/>
                <a:gd name="connsiteY6" fmla="*/ 10462 h 39323"/>
                <a:gd name="connsiteX7" fmla="*/ 25117 w 69610"/>
                <a:gd name="connsiteY7" fmla="*/ 0 h 39323"/>
                <a:gd name="connsiteX8" fmla="*/ 25117 w 69610"/>
                <a:gd name="connsiteY8" fmla="*/ 3247 h 39323"/>
                <a:gd name="connsiteX9" fmla="*/ 22605 w 69610"/>
                <a:gd name="connsiteY9" fmla="*/ 6133 h 39323"/>
                <a:gd name="connsiteX10" fmla="*/ 0 w 69610"/>
                <a:gd name="connsiteY10" fmla="*/ 19120 h 39323"/>
                <a:gd name="connsiteX11" fmla="*/ 0 w 69610"/>
                <a:gd name="connsiteY11" fmla="*/ 19120 h 39323"/>
                <a:gd name="connsiteX12" fmla="*/ 32652 w 69610"/>
                <a:gd name="connsiteY12" fmla="*/ 38241 h 39323"/>
                <a:gd name="connsiteX13" fmla="*/ 34805 w 69610"/>
                <a:gd name="connsiteY13" fmla="*/ 38241 h 39323"/>
                <a:gd name="connsiteX14" fmla="*/ 40188 w 69610"/>
                <a:gd name="connsiteY14" fmla="*/ 38241 h 39323"/>
                <a:gd name="connsiteX15" fmla="*/ 43417 w 69610"/>
                <a:gd name="connsiteY15" fmla="*/ 39323 h 39323"/>
                <a:gd name="connsiteX16" fmla="*/ 69611 w 69610"/>
                <a:gd name="connsiteY16" fmla="*/ 24532 h 39323"/>
                <a:gd name="connsiteX17" fmla="*/ 69611 w 69610"/>
                <a:gd name="connsiteY17" fmla="*/ 24532 h 39323"/>
                <a:gd name="connsiteX18" fmla="*/ 55617 w 69610"/>
                <a:gd name="connsiteY18" fmla="*/ 16234 h 3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9610" h="39323">
                  <a:moveTo>
                    <a:pt x="55258" y="15874"/>
                  </a:moveTo>
                  <a:lnTo>
                    <a:pt x="55258" y="15874"/>
                  </a:lnTo>
                  <a:lnTo>
                    <a:pt x="55258" y="15874"/>
                  </a:lnTo>
                  <a:lnTo>
                    <a:pt x="55258" y="15874"/>
                  </a:lnTo>
                  <a:lnTo>
                    <a:pt x="55258" y="8658"/>
                  </a:lnTo>
                  <a:lnTo>
                    <a:pt x="52746" y="10462"/>
                  </a:lnTo>
                  <a:lnTo>
                    <a:pt x="42699" y="10462"/>
                  </a:lnTo>
                  <a:lnTo>
                    <a:pt x="25117" y="0"/>
                  </a:lnTo>
                  <a:lnTo>
                    <a:pt x="25117" y="3247"/>
                  </a:lnTo>
                  <a:cubicBezTo>
                    <a:pt x="24727" y="4525"/>
                    <a:pt x="23814" y="5575"/>
                    <a:pt x="22605" y="6133"/>
                  </a:cubicBezTo>
                  <a:lnTo>
                    <a:pt x="0" y="19120"/>
                  </a:lnTo>
                  <a:lnTo>
                    <a:pt x="0" y="19120"/>
                  </a:lnTo>
                  <a:lnTo>
                    <a:pt x="32652" y="38241"/>
                  </a:lnTo>
                  <a:lnTo>
                    <a:pt x="34805" y="38241"/>
                  </a:lnTo>
                  <a:lnTo>
                    <a:pt x="40188" y="38241"/>
                  </a:lnTo>
                  <a:lnTo>
                    <a:pt x="43417" y="39323"/>
                  </a:lnTo>
                  <a:lnTo>
                    <a:pt x="69611" y="24532"/>
                  </a:lnTo>
                  <a:lnTo>
                    <a:pt x="69611" y="24532"/>
                  </a:lnTo>
                  <a:lnTo>
                    <a:pt x="55617" y="16234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9EE9E8D1-80A6-C841-9AEA-C70DB17ABFAD}"/>
                </a:ext>
              </a:extLst>
            </p:cNvPr>
            <p:cNvSpPr/>
            <p:nvPr/>
          </p:nvSpPr>
          <p:spPr>
            <a:xfrm>
              <a:off x="7301628" y="2208901"/>
              <a:ext cx="68892" cy="41487"/>
            </a:xfrm>
            <a:custGeom>
              <a:avLst/>
              <a:gdLst>
                <a:gd name="connsiteX0" fmla="*/ 55258 w 68892"/>
                <a:gd name="connsiteY0" fmla="*/ 15874 h 41487"/>
                <a:gd name="connsiteX1" fmla="*/ 55258 w 68892"/>
                <a:gd name="connsiteY1" fmla="*/ 15874 h 41487"/>
                <a:gd name="connsiteX2" fmla="*/ 55258 w 68892"/>
                <a:gd name="connsiteY2" fmla="*/ 15874 h 41487"/>
                <a:gd name="connsiteX3" fmla="*/ 55258 w 68892"/>
                <a:gd name="connsiteY3" fmla="*/ 15874 h 41487"/>
                <a:gd name="connsiteX4" fmla="*/ 55258 w 68892"/>
                <a:gd name="connsiteY4" fmla="*/ 15874 h 41487"/>
                <a:gd name="connsiteX5" fmla="*/ 55258 w 68892"/>
                <a:gd name="connsiteY5" fmla="*/ 8658 h 41487"/>
                <a:gd name="connsiteX6" fmla="*/ 52746 w 68892"/>
                <a:gd name="connsiteY6" fmla="*/ 10462 h 41487"/>
                <a:gd name="connsiteX7" fmla="*/ 44493 w 68892"/>
                <a:gd name="connsiteY7" fmla="*/ 10462 h 41487"/>
                <a:gd name="connsiteX8" fmla="*/ 42699 w 68892"/>
                <a:gd name="connsiteY8" fmla="*/ 10462 h 41487"/>
                <a:gd name="connsiteX9" fmla="*/ 25117 w 68892"/>
                <a:gd name="connsiteY9" fmla="*/ 0 h 41487"/>
                <a:gd name="connsiteX10" fmla="*/ 25117 w 68892"/>
                <a:gd name="connsiteY10" fmla="*/ 6855 h 41487"/>
                <a:gd name="connsiteX11" fmla="*/ 22965 w 68892"/>
                <a:gd name="connsiteY11" fmla="*/ 9380 h 41487"/>
                <a:gd name="connsiteX12" fmla="*/ 0 w 68892"/>
                <a:gd name="connsiteY12" fmla="*/ 22367 h 41487"/>
                <a:gd name="connsiteX13" fmla="*/ 0 w 68892"/>
                <a:gd name="connsiteY13" fmla="*/ 22367 h 41487"/>
                <a:gd name="connsiteX14" fmla="*/ 32653 w 68892"/>
                <a:gd name="connsiteY14" fmla="*/ 41488 h 41487"/>
                <a:gd name="connsiteX15" fmla="*/ 34805 w 68892"/>
                <a:gd name="connsiteY15" fmla="*/ 41488 h 41487"/>
                <a:gd name="connsiteX16" fmla="*/ 40188 w 68892"/>
                <a:gd name="connsiteY16" fmla="*/ 41488 h 41487"/>
                <a:gd name="connsiteX17" fmla="*/ 42699 w 68892"/>
                <a:gd name="connsiteY17" fmla="*/ 41488 h 41487"/>
                <a:gd name="connsiteX18" fmla="*/ 68893 w 68892"/>
                <a:gd name="connsiteY18" fmla="*/ 26696 h 41487"/>
                <a:gd name="connsiteX19" fmla="*/ 68893 w 68892"/>
                <a:gd name="connsiteY19" fmla="*/ 26696 h 41487"/>
                <a:gd name="connsiteX20" fmla="*/ 54899 w 68892"/>
                <a:gd name="connsiteY20" fmla="*/ 18399 h 4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892" h="41487">
                  <a:moveTo>
                    <a:pt x="55258" y="15874"/>
                  </a:moveTo>
                  <a:lnTo>
                    <a:pt x="55258" y="15874"/>
                  </a:lnTo>
                  <a:lnTo>
                    <a:pt x="55258" y="15874"/>
                  </a:lnTo>
                  <a:lnTo>
                    <a:pt x="55258" y="15874"/>
                  </a:lnTo>
                  <a:lnTo>
                    <a:pt x="55258" y="15874"/>
                  </a:lnTo>
                  <a:lnTo>
                    <a:pt x="55258" y="8658"/>
                  </a:lnTo>
                  <a:lnTo>
                    <a:pt x="52746" y="10462"/>
                  </a:lnTo>
                  <a:lnTo>
                    <a:pt x="44493" y="10462"/>
                  </a:lnTo>
                  <a:lnTo>
                    <a:pt x="42699" y="10462"/>
                  </a:lnTo>
                  <a:lnTo>
                    <a:pt x="25117" y="0"/>
                  </a:lnTo>
                  <a:lnTo>
                    <a:pt x="25117" y="6855"/>
                  </a:lnTo>
                  <a:cubicBezTo>
                    <a:pt x="24852" y="7999"/>
                    <a:pt x="24048" y="8941"/>
                    <a:pt x="22965" y="9380"/>
                  </a:cubicBezTo>
                  <a:lnTo>
                    <a:pt x="0" y="22367"/>
                  </a:lnTo>
                  <a:lnTo>
                    <a:pt x="0" y="22367"/>
                  </a:lnTo>
                  <a:lnTo>
                    <a:pt x="32653" y="41488"/>
                  </a:lnTo>
                  <a:lnTo>
                    <a:pt x="34805" y="41488"/>
                  </a:lnTo>
                  <a:lnTo>
                    <a:pt x="40188" y="41488"/>
                  </a:lnTo>
                  <a:lnTo>
                    <a:pt x="42699" y="41488"/>
                  </a:lnTo>
                  <a:lnTo>
                    <a:pt x="68893" y="26696"/>
                  </a:lnTo>
                  <a:cubicBezTo>
                    <a:pt x="68893" y="26696"/>
                    <a:pt x="68893" y="26696"/>
                    <a:pt x="68893" y="26696"/>
                  </a:cubicBezTo>
                  <a:lnTo>
                    <a:pt x="54899" y="18399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E02DA293-B5DF-CE45-AA2E-9E86E7DCC84C}"/>
                </a:ext>
              </a:extLst>
            </p:cNvPr>
            <p:cNvSpPr/>
            <p:nvPr/>
          </p:nvSpPr>
          <p:spPr>
            <a:xfrm>
              <a:off x="7349710" y="2234876"/>
              <a:ext cx="68892" cy="41848"/>
            </a:xfrm>
            <a:custGeom>
              <a:avLst/>
              <a:gdLst>
                <a:gd name="connsiteX0" fmla="*/ 53823 w 68892"/>
                <a:gd name="connsiteY0" fmla="*/ 17317 h 41848"/>
                <a:gd name="connsiteX1" fmla="*/ 53823 w 68892"/>
                <a:gd name="connsiteY1" fmla="*/ 17317 h 41848"/>
                <a:gd name="connsiteX2" fmla="*/ 53823 w 68892"/>
                <a:gd name="connsiteY2" fmla="*/ 17317 h 41848"/>
                <a:gd name="connsiteX3" fmla="*/ 53823 w 68892"/>
                <a:gd name="connsiteY3" fmla="*/ 10462 h 41848"/>
                <a:gd name="connsiteX4" fmla="*/ 51311 w 68892"/>
                <a:gd name="connsiteY4" fmla="*/ 10462 h 41848"/>
                <a:gd name="connsiteX5" fmla="*/ 42699 w 68892"/>
                <a:gd name="connsiteY5" fmla="*/ 10462 h 41848"/>
                <a:gd name="connsiteX6" fmla="*/ 42699 w 68892"/>
                <a:gd name="connsiteY6" fmla="*/ 10462 h 41848"/>
                <a:gd name="connsiteX7" fmla="*/ 25117 w 68892"/>
                <a:gd name="connsiteY7" fmla="*/ 0 h 41848"/>
                <a:gd name="connsiteX8" fmla="*/ 25117 w 68892"/>
                <a:gd name="connsiteY8" fmla="*/ 6855 h 41848"/>
                <a:gd name="connsiteX9" fmla="*/ 22964 w 68892"/>
                <a:gd name="connsiteY9" fmla="*/ 9741 h 41848"/>
                <a:gd name="connsiteX10" fmla="*/ 0 w 68892"/>
                <a:gd name="connsiteY10" fmla="*/ 22367 h 41848"/>
                <a:gd name="connsiteX11" fmla="*/ 0 w 68892"/>
                <a:gd name="connsiteY11" fmla="*/ 22367 h 41848"/>
                <a:gd name="connsiteX12" fmla="*/ 32652 w 68892"/>
                <a:gd name="connsiteY12" fmla="*/ 41848 h 41848"/>
                <a:gd name="connsiteX13" fmla="*/ 34805 w 68892"/>
                <a:gd name="connsiteY13" fmla="*/ 41848 h 41848"/>
                <a:gd name="connsiteX14" fmla="*/ 40187 w 68892"/>
                <a:gd name="connsiteY14" fmla="*/ 41848 h 41848"/>
                <a:gd name="connsiteX15" fmla="*/ 42699 w 68892"/>
                <a:gd name="connsiteY15" fmla="*/ 41848 h 41848"/>
                <a:gd name="connsiteX16" fmla="*/ 68893 w 68892"/>
                <a:gd name="connsiteY16" fmla="*/ 27057 h 41848"/>
                <a:gd name="connsiteX17" fmla="*/ 68893 w 68892"/>
                <a:gd name="connsiteY17" fmla="*/ 27057 h 41848"/>
                <a:gd name="connsiteX18" fmla="*/ 55976 w 68892"/>
                <a:gd name="connsiteY18" fmla="*/ 17317 h 4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8892" h="41848">
                  <a:moveTo>
                    <a:pt x="53823" y="17317"/>
                  </a:moveTo>
                  <a:lnTo>
                    <a:pt x="53823" y="17317"/>
                  </a:lnTo>
                  <a:lnTo>
                    <a:pt x="53823" y="17317"/>
                  </a:lnTo>
                  <a:lnTo>
                    <a:pt x="53823" y="10462"/>
                  </a:lnTo>
                  <a:lnTo>
                    <a:pt x="51311" y="10462"/>
                  </a:lnTo>
                  <a:lnTo>
                    <a:pt x="42699" y="10462"/>
                  </a:lnTo>
                  <a:lnTo>
                    <a:pt x="42699" y="10462"/>
                  </a:lnTo>
                  <a:lnTo>
                    <a:pt x="25117" y="0"/>
                  </a:lnTo>
                  <a:lnTo>
                    <a:pt x="25117" y="6855"/>
                  </a:lnTo>
                  <a:cubicBezTo>
                    <a:pt x="25046" y="8166"/>
                    <a:pt x="24196" y="9305"/>
                    <a:pt x="22964" y="9741"/>
                  </a:cubicBezTo>
                  <a:lnTo>
                    <a:pt x="0" y="22367"/>
                  </a:lnTo>
                  <a:cubicBezTo>
                    <a:pt x="0" y="22367"/>
                    <a:pt x="0" y="22367"/>
                    <a:pt x="0" y="22367"/>
                  </a:cubicBezTo>
                  <a:lnTo>
                    <a:pt x="32652" y="41848"/>
                  </a:lnTo>
                  <a:lnTo>
                    <a:pt x="34805" y="41848"/>
                  </a:lnTo>
                  <a:lnTo>
                    <a:pt x="40187" y="41848"/>
                  </a:lnTo>
                  <a:lnTo>
                    <a:pt x="42699" y="41848"/>
                  </a:lnTo>
                  <a:lnTo>
                    <a:pt x="68893" y="27057"/>
                  </a:lnTo>
                  <a:lnTo>
                    <a:pt x="68893" y="27057"/>
                  </a:lnTo>
                  <a:lnTo>
                    <a:pt x="55976" y="1731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13612761-D992-6E46-AB35-07F60AEAF5DA}"/>
                </a:ext>
              </a:extLst>
            </p:cNvPr>
            <p:cNvSpPr/>
            <p:nvPr/>
          </p:nvSpPr>
          <p:spPr>
            <a:xfrm>
              <a:off x="7395280" y="2262294"/>
              <a:ext cx="67099" cy="41487"/>
            </a:xfrm>
            <a:custGeom>
              <a:avLst/>
              <a:gdLst>
                <a:gd name="connsiteX0" fmla="*/ 55617 w 67099"/>
                <a:gd name="connsiteY0" fmla="*/ 17317 h 41487"/>
                <a:gd name="connsiteX1" fmla="*/ 55617 w 67099"/>
                <a:gd name="connsiteY1" fmla="*/ 17317 h 41487"/>
                <a:gd name="connsiteX2" fmla="*/ 55617 w 67099"/>
                <a:gd name="connsiteY2" fmla="*/ 17317 h 41487"/>
                <a:gd name="connsiteX3" fmla="*/ 55617 w 67099"/>
                <a:gd name="connsiteY3" fmla="*/ 17317 h 41487"/>
                <a:gd name="connsiteX4" fmla="*/ 55617 w 67099"/>
                <a:gd name="connsiteY4" fmla="*/ 10101 h 41487"/>
                <a:gd name="connsiteX5" fmla="*/ 52746 w 67099"/>
                <a:gd name="connsiteY5" fmla="*/ 10101 h 41487"/>
                <a:gd name="connsiteX6" fmla="*/ 52746 w 67099"/>
                <a:gd name="connsiteY6" fmla="*/ 10101 h 41487"/>
                <a:gd name="connsiteX7" fmla="*/ 42699 w 67099"/>
                <a:gd name="connsiteY7" fmla="*/ 10101 h 41487"/>
                <a:gd name="connsiteX8" fmla="*/ 42699 w 67099"/>
                <a:gd name="connsiteY8" fmla="*/ 10101 h 41487"/>
                <a:gd name="connsiteX9" fmla="*/ 25117 w 67099"/>
                <a:gd name="connsiteY9" fmla="*/ 0 h 41487"/>
                <a:gd name="connsiteX10" fmla="*/ 25117 w 67099"/>
                <a:gd name="connsiteY10" fmla="*/ 6494 h 41487"/>
                <a:gd name="connsiteX11" fmla="*/ 22965 w 67099"/>
                <a:gd name="connsiteY11" fmla="*/ 9380 h 41487"/>
                <a:gd name="connsiteX12" fmla="*/ 0 w 67099"/>
                <a:gd name="connsiteY12" fmla="*/ 22367 h 41487"/>
                <a:gd name="connsiteX13" fmla="*/ 0 w 67099"/>
                <a:gd name="connsiteY13" fmla="*/ 22367 h 41487"/>
                <a:gd name="connsiteX14" fmla="*/ 33011 w 67099"/>
                <a:gd name="connsiteY14" fmla="*/ 41488 h 41487"/>
                <a:gd name="connsiteX15" fmla="*/ 33011 w 67099"/>
                <a:gd name="connsiteY15" fmla="*/ 41488 h 41487"/>
                <a:gd name="connsiteX16" fmla="*/ 38394 w 67099"/>
                <a:gd name="connsiteY16" fmla="*/ 41488 h 41487"/>
                <a:gd name="connsiteX17" fmla="*/ 40905 w 67099"/>
                <a:gd name="connsiteY17" fmla="*/ 41488 h 41487"/>
                <a:gd name="connsiteX18" fmla="*/ 67099 w 67099"/>
                <a:gd name="connsiteY18" fmla="*/ 26696 h 41487"/>
                <a:gd name="connsiteX19" fmla="*/ 67099 w 67099"/>
                <a:gd name="connsiteY19" fmla="*/ 26696 h 41487"/>
                <a:gd name="connsiteX20" fmla="*/ 53105 w 67099"/>
                <a:gd name="connsiteY20" fmla="*/ 18399 h 4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099" h="41487">
                  <a:moveTo>
                    <a:pt x="55617" y="17317"/>
                  </a:moveTo>
                  <a:lnTo>
                    <a:pt x="55617" y="17317"/>
                  </a:lnTo>
                  <a:lnTo>
                    <a:pt x="55617" y="17317"/>
                  </a:lnTo>
                  <a:lnTo>
                    <a:pt x="55617" y="17317"/>
                  </a:lnTo>
                  <a:lnTo>
                    <a:pt x="55617" y="10101"/>
                  </a:lnTo>
                  <a:lnTo>
                    <a:pt x="52746" y="10101"/>
                  </a:lnTo>
                  <a:lnTo>
                    <a:pt x="52746" y="10101"/>
                  </a:lnTo>
                  <a:lnTo>
                    <a:pt x="42699" y="10101"/>
                  </a:lnTo>
                  <a:lnTo>
                    <a:pt x="42699" y="10101"/>
                  </a:lnTo>
                  <a:lnTo>
                    <a:pt x="25117" y="0"/>
                  </a:lnTo>
                  <a:lnTo>
                    <a:pt x="25117" y="6494"/>
                  </a:lnTo>
                  <a:cubicBezTo>
                    <a:pt x="25046" y="7805"/>
                    <a:pt x="24197" y="8944"/>
                    <a:pt x="22965" y="9380"/>
                  </a:cubicBezTo>
                  <a:lnTo>
                    <a:pt x="0" y="22367"/>
                  </a:lnTo>
                  <a:lnTo>
                    <a:pt x="0" y="22367"/>
                  </a:lnTo>
                  <a:lnTo>
                    <a:pt x="33011" y="41488"/>
                  </a:lnTo>
                  <a:lnTo>
                    <a:pt x="33011" y="41488"/>
                  </a:lnTo>
                  <a:lnTo>
                    <a:pt x="38394" y="41488"/>
                  </a:lnTo>
                  <a:lnTo>
                    <a:pt x="40905" y="41488"/>
                  </a:lnTo>
                  <a:lnTo>
                    <a:pt x="67099" y="26696"/>
                  </a:lnTo>
                  <a:lnTo>
                    <a:pt x="67099" y="26696"/>
                  </a:lnTo>
                  <a:lnTo>
                    <a:pt x="53105" y="18399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 374">
              <a:extLst>
                <a:ext uri="{FF2B5EF4-FFF2-40B4-BE49-F238E27FC236}">
                  <a16:creationId xmlns:a16="http://schemas.microsoft.com/office/drawing/2014/main" id="{9D905673-2463-484F-80C4-8AD3DD7EF100}"/>
                </a:ext>
              </a:extLst>
            </p:cNvPr>
            <p:cNvSpPr/>
            <p:nvPr/>
          </p:nvSpPr>
          <p:spPr>
            <a:xfrm>
              <a:off x="7444438" y="2290072"/>
              <a:ext cx="68892" cy="41487"/>
            </a:xfrm>
            <a:custGeom>
              <a:avLst/>
              <a:gdLst>
                <a:gd name="connsiteX0" fmla="*/ 53464 w 68892"/>
                <a:gd name="connsiteY0" fmla="*/ 17317 h 41487"/>
                <a:gd name="connsiteX1" fmla="*/ 53464 w 68892"/>
                <a:gd name="connsiteY1" fmla="*/ 17317 h 41487"/>
                <a:gd name="connsiteX2" fmla="*/ 53464 w 68892"/>
                <a:gd name="connsiteY2" fmla="*/ 17317 h 41487"/>
                <a:gd name="connsiteX3" fmla="*/ 53464 w 68892"/>
                <a:gd name="connsiteY3" fmla="*/ 17317 h 41487"/>
                <a:gd name="connsiteX4" fmla="*/ 53464 w 68892"/>
                <a:gd name="connsiteY4" fmla="*/ 17317 h 41487"/>
                <a:gd name="connsiteX5" fmla="*/ 53464 w 68892"/>
                <a:gd name="connsiteY5" fmla="*/ 10462 h 41487"/>
                <a:gd name="connsiteX6" fmla="*/ 50952 w 68892"/>
                <a:gd name="connsiteY6" fmla="*/ 10462 h 41487"/>
                <a:gd name="connsiteX7" fmla="*/ 42699 w 68892"/>
                <a:gd name="connsiteY7" fmla="*/ 10462 h 41487"/>
                <a:gd name="connsiteX8" fmla="*/ 42699 w 68892"/>
                <a:gd name="connsiteY8" fmla="*/ 10462 h 41487"/>
                <a:gd name="connsiteX9" fmla="*/ 25117 w 68892"/>
                <a:gd name="connsiteY9" fmla="*/ 0 h 41487"/>
                <a:gd name="connsiteX10" fmla="*/ 25117 w 68892"/>
                <a:gd name="connsiteY10" fmla="*/ 6854 h 41487"/>
                <a:gd name="connsiteX11" fmla="*/ 22964 w 68892"/>
                <a:gd name="connsiteY11" fmla="*/ 9380 h 41487"/>
                <a:gd name="connsiteX12" fmla="*/ 0 w 68892"/>
                <a:gd name="connsiteY12" fmla="*/ 22367 h 41487"/>
                <a:gd name="connsiteX13" fmla="*/ 0 w 68892"/>
                <a:gd name="connsiteY13" fmla="*/ 22367 h 41487"/>
                <a:gd name="connsiteX14" fmla="*/ 32652 w 68892"/>
                <a:gd name="connsiteY14" fmla="*/ 41488 h 41487"/>
                <a:gd name="connsiteX15" fmla="*/ 34805 w 68892"/>
                <a:gd name="connsiteY15" fmla="*/ 41488 h 41487"/>
                <a:gd name="connsiteX16" fmla="*/ 40187 w 68892"/>
                <a:gd name="connsiteY16" fmla="*/ 41488 h 41487"/>
                <a:gd name="connsiteX17" fmla="*/ 42699 w 68892"/>
                <a:gd name="connsiteY17" fmla="*/ 41488 h 41487"/>
                <a:gd name="connsiteX18" fmla="*/ 68893 w 68892"/>
                <a:gd name="connsiteY18" fmla="*/ 26696 h 41487"/>
                <a:gd name="connsiteX19" fmla="*/ 68893 w 68892"/>
                <a:gd name="connsiteY19" fmla="*/ 26696 h 41487"/>
                <a:gd name="connsiteX20" fmla="*/ 54899 w 68892"/>
                <a:gd name="connsiteY20" fmla="*/ 18399 h 4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892" h="41487">
                  <a:moveTo>
                    <a:pt x="53464" y="17317"/>
                  </a:moveTo>
                  <a:lnTo>
                    <a:pt x="53464" y="17317"/>
                  </a:lnTo>
                  <a:lnTo>
                    <a:pt x="53464" y="17317"/>
                  </a:lnTo>
                  <a:lnTo>
                    <a:pt x="53464" y="17317"/>
                  </a:lnTo>
                  <a:lnTo>
                    <a:pt x="53464" y="17317"/>
                  </a:lnTo>
                  <a:lnTo>
                    <a:pt x="53464" y="10462"/>
                  </a:lnTo>
                  <a:lnTo>
                    <a:pt x="50952" y="10462"/>
                  </a:lnTo>
                  <a:lnTo>
                    <a:pt x="42699" y="10462"/>
                  </a:lnTo>
                  <a:lnTo>
                    <a:pt x="42699" y="10462"/>
                  </a:lnTo>
                  <a:lnTo>
                    <a:pt x="25117" y="0"/>
                  </a:lnTo>
                  <a:lnTo>
                    <a:pt x="25117" y="6854"/>
                  </a:lnTo>
                  <a:cubicBezTo>
                    <a:pt x="24617" y="7861"/>
                    <a:pt x="23877" y="8728"/>
                    <a:pt x="22964" y="9380"/>
                  </a:cubicBezTo>
                  <a:lnTo>
                    <a:pt x="0" y="22367"/>
                  </a:lnTo>
                  <a:cubicBezTo>
                    <a:pt x="0" y="22367"/>
                    <a:pt x="0" y="22367"/>
                    <a:pt x="0" y="22367"/>
                  </a:cubicBezTo>
                  <a:lnTo>
                    <a:pt x="32652" y="41488"/>
                  </a:lnTo>
                  <a:lnTo>
                    <a:pt x="34805" y="41488"/>
                  </a:lnTo>
                  <a:lnTo>
                    <a:pt x="40187" y="41488"/>
                  </a:lnTo>
                  <a:lnTo>
                    <a:pt x="42699" y="41488"/>
                  </a:lnTo>
                  <a:lnTo>
                    <a:pt x="68893" y="26696"/>
                  </a:lnTo>
                  <a:cubicBezTo>
                    <a:pt x="68893" y="26696"/>
                    <a:pt x="68893" y="26696"/>
                    <a:pt x="68893" y="26696"/>
                  </a:cubicBezTo>
                  <a:lnTo>
                    <a:pt x="54899" y="18399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 375">
              <a:extLst>
                <a:ext uri="{FF2B5EF4-FFF2-40B4-BE49-F238E27FC236}">
                  <a16:creationId xmlns:a16="http://schemas.microsoft.com/office/drawing/2014/main" id="{49111B4B-DD65-3C41-8E5F-0B88209B8C68}"/>
                </a:ext>
              </a:extLst>
            </p:cNvPr>
            <p:cNvSpPr/>
            <p:nvPr/>
          </p:nvSpPr>
          <p:spPr>
            <a:xfrm>
              <a:off x="7491084" y="2314604"/>
              <a:ext cx="68893" cy="41848"/>
            </a:xfrm>
            <a:custGeom>
              <a:avLst/>
              <a:gdLst>
                <a:gd name="connsiteX0" fmla="*/ 53823 w 68893"/>
                <a:gd name="connsiteY0" fmla="*/ 20203 h 41848"/>
                <a:gd name="connsiteX1" fmla="*/ 53823 w 68893"/>
                <a:gd name="connsiteY1" fmla="*/ 20203 h 41848"/>
                <a:gd name="connsiteX2" fmla="*/ 53823 w 68893"/>
                <a:gd name="connsiteY2" fmla="*/ 20203 h 41848"/>
                <a:gd name="connsiteX3" fmla="*/ 53823 w 68893"/>
                <a:gd name="connsiteY3" fmla="*/ 10462 h 41848"/>
                <a:gd name="connsiteX4" fmla="*/ 51311 w 68893"/>
                <a:gd name="connsiteY4" fmla="*/ 10462 h 41848"/>
                <a:gd name="connsiteX5" fmla="*/ 42699 w 68893"/>
                <a:gd name="connsiteY5" fmla="*/ 10462 h 41848"/>
                <a:gd name="connsiteX6" fmla="*/ 42699 w 68893"/>
                <a:gd name="connsiteY6" fmla="*/ 10462 h 41848"/>
                <a:gd name="connsiteX7" fmla="*/ 25117 w 68893"/>
                <a:gd name="connsiteY7" fmla="*/ 0 h 41848"/>
                <a:gd name="connsiteX8" fmla="*/ 25117 w 68893"/>
                <a:gd name="connsiteY8" fmla="*/ 6854 h 41848"/>
                <a:gd name="connsiteX9" fmla="*/ 22964 w 68893"/>
                <a:gd name="connsiteY9" fmla="*/ 9741 h 41848"/>
                <a:gd name="connsiteX10" fmla="*/ 0 w 68893"/>
                <a:gd name="connsiteY10" fmla="*/ 22367 h 41848"/>
                <a:gd name="connsiteX11" fmla="*/ 0 w 68893"/>
                <a:gd name="connsiteY11" fmla="*/ 22367 h 41848"/>
                <a:gd name="connsiteX12" fmla="*/ 32653 w 68893"/>
                <a:gd name="connsiteY12" fmla="*/ 41848 h 41848"/>
                <a:gd name="connsiteX13" fmla="*/ 34805 w 68893"/>
                <a:gd name="connsiteY13" fmla="*/ 41848 h 41848"/>
                <a:gd name="connsiteX14" fmla="*/ 40188 w 68893"/>
                <a:gd name="connsiteY14" fmla="*/ 41848 h 41848"/>
                <a:gd name="connsiteX15" fmla="*/ 42699 w 68893"/>
                <a:gd name="connsiteY15" fmla="*/ 41848 h 41848"/>
                <a:gd name="connsiteX16" fmla="*/ 68893 w 68893"/>
                <a:gd name="connsiteY16" fmla="*/ 27057 h 41848"/>
                <a:gd name="connsiteX17" fmla="*/ 68893 w 68893"/>
                <a:gd name="connsiteY17" fmla="*/ 27057 h 41848"/>
                <a:gd name="connsiteX18" fmla="*/ 54899 w 68893"/>
                <a:gd name="connsiteY18" fmla="*/ 18760 h 4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8893" h="41848">
                  <a:moveTo>
                    <a:pt x="53823" y="20203"/>
                  </a:moveTo>
                  <a:lnTo>
                    <a:pt x="53823" y="20203"/>
                  </a:lnTo>
                  <a:lnTo>
                    <a:pt x="53823" y="20203"/>
                  </a:lnTo>
                  <a:lnTo>
                    <a:pt x="53823" y="10462"/>
                  </a:lnTo>
                  <a:lnTo>
                    <a:pt x="51311" y="10462"/>
                  </a:lnTo>
                  <a:lnTo>
                    <a:pt x="42699" y="10462"/>
                  </a:lnTo>
                  <a:lnTo>
                    <a:pt x="42699" y="10462"/>
                  </a:lnTo>
                  <a:lnTo>
                    <a:pt x="25117" y="0"/>
                  </a:lnTo>
                  <a:lnTo>
                    <a:pt x="25117" y="6854"/>
                  </a:lnTo>
                  <a:cubicBezTo>
                    <a:pt x="25117" y="6854"/>
                    <a:pt x="25117" y="6854"/>
                    <a:pt x="22964" y="9741"/>
                  </a:cubicBezTo>
                  <a:lnTo>
                    <a:pt x="0" y="22367"/>
                  </a:lnTo>
                  <a:cubicBezTo>
                    <a:pt x="0" y="22367"/>
                    <a:pt x="0" y="22367"/>
                    <a:pt x="0" y="22367"/>
                  </a:cubicBezTo>
                  <a:lnTo>
                    <a:pt x="32653" y="41848"/>
                  </a:lnTo>
                  <a:lnTo>
                    <a:pt x="34805" y="41848"/>
                  </a:lnTo>
                  <a:lnTo>
                    <a:pt x="40188" y="41848"/>
                  </a:lnTo>
                  <a:lnTo>
                    <a:pt x="42699" y="41848"/>
                  </a:lnTo>
                  <a:lnTo>
                    <a:pt x="68893" y="27057"/>
                  </a:lnTo>
                  <a:cubicBezTo>
                    <a:pt x="68893" y="27057"/>
                    <a:pt x="68893" y="27057"/>
                    <a:pt x="68893" y="27057"/>
                  </a:cubicBezTo>
                  <a:lnTo>
                    <a:pt x="54899" y="1876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 376">
              <a:extLst>
                <a:ext uri="{FF2B5EF4-FFF2-40B4-BE49-F238E27FC236}">
                  <a16:creationId xmlns:a16="http://schemas.microsoft.com/office/drawing/2014/main" id="{84E8F328-5128-D247-BA19-2AF8AAE4FEC1}"/>
                </a:ext>
              </a:extLst>
            </p:cNvPr>
            <p:cNvSpPr/>
            <p:nvPr/>
          </p:nvSpPr>
          <p:spPr>
            <a:xfrm>
              <a:off x="7539166" y="2344908"/>
              <a:ext cx="68892" cy="41487"/>
            </a:xfrm>
            <a:custGeom>
              <a:avLst/>
              <a:gdLst>
                <a:gd name="connsiteX0" fmla="*/ 52746 w 68892"/>
                <a:gd name="connsiteY0" fmla="*/ 17317 h 41487"/>
                <a:gd name="connsiteX1" fmla="*/ 52746 w 68892"/>
                <a:gd name="connsiteY1" fmla="*/ 17317 h 41487"/>
                <a:gd name="connsiteX2" fmla="*/ 52746 w 68892"/>
                <a:gd name="connsiteY2" fmla="*/ 17317 h 41487"/>
                <a:gd name="connsiteX3" fmla="*/ 52746 w 68892"/>
                <a:gd name="connsiteY3" fmla="*/ 17317 h 41487"/>
                <a:gd name="connsiteX4" fmla="*/ 52746 w 68892"/>
                <a:gd name="connsiteY4" fmla="*/ 10101 h 41487"/>
                <a:gd name="connsiteX5" fmla="*/ 50235 w 68892"/>
                <a:gd name="connsiteY5" fmla="*/ 10101 h 41487"/>
                <a:gd name="connsiteX6" fmla="*/ 50235 w 68892"/>
                <a:gd name="connsiteY6" fmla="*/ 10101 h 41487"/>
                <a:gd name="connsiteX7" fmla="*/ 42699 w 68892"/>
                <a:gd name="connsiteY7" fmla="*/ 10101 h 41487"/>
                <a:gd name="connsiteX8" fmla="*/ 42699 w 68892"/>
                <a:gd name="connsiteY8" fmla="*/ 10101 h 41487"/>
                <a:gd name="connsiteX9" fmla="*/ 25117 w 68892"/>
                <a:gd name="connsiteY9" fmla="*/ 0 h 41487"/>
                <a:gd name="connsiteX10" fmla="*/ 25117 w 68892"/>
                <a:gd name="connsiteY10" fmla="*/ 6494 h 41487"/>
                <a:gd name="connsiteX11" fmla="*/ 22964 w 68892"/>
                <a:gd name="connsiteY11" fmla="*/ 9380 h 41487"/>
                <a:gd name="connsiteX12" fmla="*/ 0 w 68892"/>
                <a:gd name="connsiteY12" fmla="*/ 22367 h 41487"/>
                <a:gd name="connsiteX13" fmla="*/ 0 w 68892"/>
                <a:gd name="connsiteY13" fmla="*/ 22367 h 41487"/>
                <a:gd name="connsiteX14" fmla="*/ 32652 w 68892"/>
                <a:gd name="connsiteY14" fmla="*/ 41488 h 41487"/>
                <a:gd name="connsiteX15" fmla="*/ 34805 w 68892"/>
                <a:gd name="connsiteY15" fmla="*/ 41488 h 41487"/>
                <a:gd name="connsiteX16" fmla="*/ 40187 w 68892"/>
                <a:gd name="connsiteY16" fmla="*/ 41488 h 41487"/>
                <a:gd name="connsiteX17" fmla="*/ 42699 w 68892"/>
                <a:gd name="connsiteY17" fmla="*/ 41488 h 41487"/>
                <a:gd name="connsiteX18" fmla="*/ 68893 w 68892"/>
                <a:gd name="connsiteY18" fmla="*/ 26696 h 41487"/>
                <a:gd name="connsiteX19" fmla="*/ 68893 w 68892"/>
                <a:gd name="connsiteY19" fmla="*/ 26696 h 41487"/>
                <a:gd name="connsiteX20" fmla="*/ 54899 w 68892"/>
                <a:gd name="connsiteY20" fmla="*/ 18399 h 4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892" h="41487">
                  <a:moveTo>
                    <a:pt x="52746" y="17317"/>
                  </a:moveTo>
                  <a:lnTo>
                    <a:pt x="52746" y="17317"/>
                  </a:lnTo>
                  <a:lnTo>
                    <a:pt x="52746" y="17317"/>
                  </a:lnTo>
                  <a:lnTo>
                    <a:pt x="52746" y="17317"/>
                  </a:lnTo>
                  <a:lnTo>
                    <a:pt x="52746" y="10101"/>
                  </a:lnTo>
                  <a:lnTo>
                    <a:pt x="50235" y="10101"/>
                  </a:lnTo>
                  <a:lnTo>
                    <a:pt x="50235" y="10101"/>
                  </a:lnTo>
                  <a:lnTo>
                    <a:pt x="42699" y="10101"/>
                  </a:lnTo>
                  <a:lnTo>
                    <a:pt x="42699" y="10101"/>
                  </a:lnTo>
                  <a:lnTo>
                    <a:pt x="25117" y="0"/>
                  </a:lnTo>
                  <a:lnTo>
                    <a:pt x="25117" y="6494"/>
                  </a:lnTo>
                  <a:cubicBezTo>
                    <a:pt x="25046" y="7805"/>
                    <a:pt x="24196" y="8944"/>
                    <a:pt x="22964" y="9380"/>
                  </a:cubicBezTo>
                  <a:lnTo>
                    <a:pt x="0" y="22367"/>
                  </a:lnTo>
                  <a:lnTo>
                    <a:pt x="0" y="22367"/>
                  </a:lnTo>
                  <a:lnTo>
                    <a:pt x="32652" y="41488"/>
                  </a:lnTo>
                  <a:lnTo>
                    <a:pt x="34805" y="41488"/>
                  </a:lnTo>
                  <a:lnTo>
                    <a:pt x="40187" y="41488"/>
                  </a:lnTo>
                  <a:lnTo>
                    <a:pt x="42699" y="41488"/>
                  </a:lnTo>
                  <a:lnTo>
                    <a:pt x="68893" y="26696"/>
                  </a:lnTo>
                  <a:lnTo>
                    <a:pt x="68893" y="26696"/>
                  </a:lnTo>
                  <a:lnTo>
                    <a:pt x="54899" y="18399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 377">
              <a:extLst>
                <a:ext uri="{FF2B5EF4-FFF2-40B4-BE49-F238E27FC236}">
                  <a16:creationId xmlns:a16="http://schemas.microsoft.com/office/drawing/2014/main" id="{E40F00F5-5014-1246-8AAE-6C1F5BE5DBAD}"/>
                </a:ext>
              </a:extLst>
            </p:cNvPr>
            <p:cNvSpPr/>
            <p:nvPr/>
          </p:nvSpPr>
          <p:spPr>
            <a:xfrm>
              <a:off x="7583301" y="2374130"/>
              <a:ext cx="68893" cy="41487"/>
            </a:xfrm>
            <a:custGeom>
              <a:avLst/>
              <a:gdLst>
                <a:gd name="connsiteX0" fmla="*/ 55976 w 68893"/>
                <a:gd name="connsiteY0" fmla="*/ 16234 h 41487"/>
                <a:gd name="connsiteX1" fmla="*/ 55976 w 68893"/>
                <a:gd name="connsiteY1" fmla="*/ 16234 h 41487"/>
                <a:gd name="connsiteX2" fmla="*/ 55976 w 68893"/>
                <a:gd name="connsiteY2" fmla="*/ 16234 h 41487"/>
                <a:gd name="connsiteX3" fmla="*/ 55976 w 68893"/>
                <a:gd name="connsiteY3" fmla="*/ 16234 h 41487"/>
                <a:gd name="connsiteX4" fmla="*/ 55976 w 68893"/>
                <a:gd name="connsiteY4" fmla="*/ 16234 h 41487"/>
                <a:gd name="connsiteX5" fmla="*/ 55976 w 68893"/>
                <a:gd name="connsiteY5" fmla="*/ 8298 h 41487"/>
                <a:gd name="connsiteX6" fmla="*/ 52388 w 68893"/>
                <a:gd name="connsiteY6" fmla="*/ 10462 h 41487"/>
                <a:gd name="connsiteX7" fmla="*/ 42699 w 68893"/>
                <a:gd name="connsiteY7" fmla="*/ 10462 h 41487"/>
                <a:gd name="connsiteX8" fmla="*/ 25117 w 68893"/>
                <a:gd name="connsiteY8" fmla="*/ 0 h 41487"/>
                <a:gd name="connsiteX9" fmla="*/ 25117 w 68893"/>
                <a:gd name="connsiteY9" fmla="*/ 6494 h 41487"/>
                <a:gd name="connsiteX10" fmla="*/ 22965 w 68893"/>
                <a:gd name="connsiteY10" fmla="*/ 9380 h 41487"/>
                <a:gd name="connsiteX11" fmla="*/ 0 w 68893"/>
                <a:gd name="connsiteY11" fmla="*/ 22367 h 41487"/>
                <a:gd name="connsiteX12" fmla="*/ 0 w 68893"/>
                <a:gd name="connsiteY12" fmla="*/ 22367 h 41487"/>
                <a:gd name="connsiteX13" fmla="*/ 32653 w 68893"/>
                <a:gd name="connsiteY13" fmla="*/ 41488 h 41487"/>
                <a:gd name="connsiteX14" fmla="*/ 34805 w 68893"/>
                <a:gd name="connsiteY14" fmla="*/ 41488 h 41487"/>
                <a:gd name="connsiteX15" fmla="*/ 40188 w 68893"/>
                <a:gd name="connsiteY15" fmla="*/ 41488 h 41487"/>
                <a:gd name="connsiteX16" fmla="*/ 42341 w 68893"/>
                <a:gd name="connsiteY16" fmla="*/ 41488 h 41487"/>
                <a:gd name="connsiteX17" fmla="*/ 68893 w 68893"/>
                <a:gd name="connsiteY17" fmla="*/ 26696 h 41487"/>
                <a:gd name="connsiteX18" fmla="*/ 68893 w 68893"/>
                <a:gd name="connsiteY18" fmla="*/ 26696 h 41487"/>
                <a:gd name="connsiteX19" fmla="*/ 55617 w 68893"/>
                <a:gd name="connsiteY19" fmla="*/ 18760 h 4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893" h="41487">
                  <a:moveTo>
                    <a:pt x="55976" y="16234"/>
                  </a:moveTo>
                  <a:lnTo>
                    <a:pt x="55976" y="16234"/>
                  </a:lnTo>
                  <a:lnTo>
                    <a:pt x="55976" y="16234"/>
                  </a:lnTo>
                  <a:lnTo>
                    <a:pt x="55976" y="16234"/>
                  </a:lnTo>
                  <a:lnTo>
                    <a:pt x="55976" y="16234"/>
                  </a:lnTo>
                  <a:lnTo>
                    <a:pt x="55976" y="8298"/>
                  </a:lnTo>
                  <a:lnTo>
                    <a:pt x="52388" y="10462"/>
                  </a:lnTo>
                  <a:lnTo>
                    <a:pt x="42699" y="10462"/>
                  </a:lnTo>
                  <a:lnTo>
                    <a:pt x="25117" y="0"/>
                  </a:lnTo>
                  <a:lnTo>
                    <a:pt x="25117" y="6494"/>
                  </a:lnTo>
                  <a:cubicBezTo>
                    <a:pt x="25046" y="7805"/>
                    <a:pt x="24197" y="8944"/>
                    <a:pt x="22965" y="9380"/>
                  </a:cubicBezTo>
                  <a:lnTo>
                    <a:pt x="0" y="22367"/>
                  </a:lnTo>
                  <a:lnTo>
                    <a:pt x="0" y="22367"/>
                  </a:lnTo>
                  <a:lnTo>
                    <a:pt x="32653" y="41488"/>
                  </a:lnTo>
                  <a:lnTo>
                    <a:pt x="34805" y="41488"/>
                  </a:lnTo>
                  <a:lnTo>
                    <a:pt x="40188" y="41488"/>
                  </a:lnTo>
                  <a:lnTo>
                    <a:pt x="42341" y="41488"/>
                  </a:lnTo>
                  <a:lnTo>
                    <a:pt x="68893" y="26696"/>
                  </a:lnTo>
                  <a:lnTo>
                    <a:pt x="68893" y="26696"/>
                  </a:lnTo>
                  <a:lnTo>
                    <a:pt x="55617" y="1876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 378">
              <a:extLst>
                <a:ext uri="{FF2B5EF4-FFF2-40B4-BE49-F238E27FC236}">
                  <a16:creationId xmlns:a16="http://schemas.microsoft.com/office/drawing/2014/main" id="{115AB450-E5BE-294B-A018-B2BD67177A2D}"/>
                </a:ext>
              </a:extLst>
            </p:cNvPr>
            <p:cNvSpPr/>
            <p:nvPr/>
          </p:nvSpPr>
          <p:spPr>
            <a:xfrm>
              <a:off x="7628153" y="2258686"/>
              <a:ext cx="69251" cy="41126"/>
            </a:xfrm>
            <a:custGeom>
              <a:avLst/>
              <a:gdLst>
                <a:gd name="connsiteX0" fmla="*/ 62435 w 69251"/>
                <a:gd name="connsiteY0" fmla="*/ 22367 h 41126"/>
                <a:gd name="connsiteX1" fmla="*/ 62435 w 69251"/>
                <a:gd name="connsiteY1" fmla="*/ 22367 h 41126"/>
                <a:gd name="connsiteX2" fmla="*/ 62435 w 69251"/>
                <a:gd name="connsiteY2" fmla="*/ 22367 h 41126"/>
                <a:gd name="connsiteX3" fmla="*/ 62435 w 69251"/>
                <a:gd name="connsiteY3" fmla="*/ 15513 h 41126"/>
                <a:gd name="connsiteX4" fmla="*/ 59564 w 69251"/>
                <a:gd name="connsiteY4" fmla="*/ 15513 h 41126"/>
                <a:gd name="connsiteX5" fmla="*/ 51311 w 69251"/>
                <a:gd name="connsiteY5" fmla="*/ 15513 h 41126"/>
                <a:gd name="connsiteX6" fmla="*/ 51311 w 69251"/>
                <a:gd name="connsiteY6" fmla="*/ 15513 h 41126"/>
                <a:gd name="connsiteX7" fmla="*/ 25117 w 69251"/>
                <a:gd name="connsiteY7" fmla="*/ 0 h 41126"/>
                <a:gd name="connsiteX8" fmla="*/ 25117 w 69251"/>
                <a:gd name="connsiteY8" fmla="*/ 6133 h 41126"/>
                <a:gd name="connsiteX9" fmla="*/ 22965 w 69251"/>
                <a:gd name="connsiteY9" fmla="*/ 9019 h 41126"/>
                <a:gd name="connsiteX10" fmla="*/ 0 w 69251"/>
                <a:gd name="connsiteY10" fmla="*/ 22007 h 41126"/>
                <a:gd name="connsiteX11" fmla="*/ 0 w 69251"/>
                <a:gd name="connsiteY11" fmla="*/ 22007 h 41126"/>
                <a:gd name="connsiteX12" fmla="*/ 33011 w 69251"/>
                <a:gd name="connsiteY12" fmla="*/ 41127 h 41126"/>
                <a:gd name="connsiteX13" fmla="*/ 35164 w 69251"/>
                <a:gd name="connsiteY13" fmla="*/ 41127 h 41126"/>
                <a:gd name="connsiteX14" fmla="*/ 40547 w 69251"/>
                <a:gd name="connsiteY14" fmla="*/ 41127 h 41126"/>
                <a:gd name="connsiteX15" fmla="*/ 42699 w 69251"/>
                <a:gd name="connsiteY15" fmla="*/ 41127 h 41126"/>
                <a:gd name="connsiteX16" fmla="*/ 69252 w 69251"/>
                <a:gd name="connsiteY16" fmla="*/ 26336 h 41126"/>
                <a:gd name="connsiteX17" fmla="*/ 69252 w 69251"/>
                <a:gd name="connsiteY17" fmla="*/ 26336 h 41126"/>
                <a:gd name="connsiteX18" fmla="*/ 63870 w 69251"/>
                <a:gd name="connsiteY18" fmla="*/ 23450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9251" h="41126">
                  <a:moveTo>
                    <a:pt x="62435" y="22367"/>
                  </a:moveTo>
                  <a:lnTo>
                    <a:pt x="62435" y="22367"/>
                  </a:lnTo>
                  <a:lnTo>
                    <a:pt x="62435" y="22367"/>
                  </a:lnTo>
                  <a:lnTo>
                    <a:pt x="62435" y="15513"/>
                  </a:lnTo>
                  <a:lnTo>
                    <a:pt x="59564" y="15513"/>
                  </a:lnTo>
                  <a:lnTo>
                    <a:pt x="51311" y="15513"/>
                  </a:lnTo>
                  <a:lnTo>
                    <a:pt x="51311" y="15513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7" y="8583"/>
                    <a:pt x="22965" y="9019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3011" y="41127"/>
                  </a:lnTo>
                  <a:lnTo>
                    <a:pt x="35164" y="41127"/>
                  </a:lnTo>
                  <a:lnTo>
                    <a:pt x="40547" y="41127"/>
                  </a:lnTo>
                  <a:lnTo>
                    <a:pt x="42699" y="41127"/>
                  </a:lnTo>
                  <a:lnTo>
                    <a:pt x="69252" y="26336"/>
                  </a:lnTo>
                  <a:lnTo>
                    <a:pt x="69252" y="26336"/>
                  </a:lnTo>
                  <a:lnTo>
                    <a:pt x="63870" y="2345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DAD1B661-6AC8-324F-9D11-C791085B1FB3}"/>
                </a:ext>
              </a:extLst>
            </p:cNvPr>
            <p:cNvSpPr/>
            <p:nvPr/>
          </p:nvSpPr>
          <p:spPr>
            <a:xfrm>
              <a:off x="7582224" y="2230907"/>
              <a:ext cx="67457" cy="41126"/>
            </a:xfrm>
            <a:custGeom>
              <a:avLst/>
              <a:gdLst>
                <a:gd name="connsiteX0" fmla="*/ 61358 w 67457"/>
                <a:gd name="connsiteY0" fmla="*/ 22367 h 41126"/>
                <a:gd name="connsiteX1" fmla="*/ 61358 w 67457"/>
                <a:gd name="connsiteY1" fmla="*/ 22367 h 41126"/>
                <a:gd name="connsiteX2" fmla="*/ 61358 w 67457"/>
                <a:gd name="connsiteY2" fmla="*/ 22367 h 41126"/>
                <a:gd name="connsiteX3" fmla="*/ 61358 w 67457"/>
                <a:gd name="connsiteY3" fmla="*/ 22367 h 41126"/>
                <a:gd name="connsiteX4" fmla="*/ 61358 w 67457"/>
                <a:gd name="connsiteY4" fmla="*/ 15152 h 41126"/>
                <a:gd name="connsiteX5" fmla="*/ 58488 w 67457"/>
                <a:gd name="connsiteY5" fmla="*/ 15152 h 41126"/>
                <a:gd name="connsiteX6" fmla="*/ 58488 w 67457"/>
                <a:gd name="connsiteY6" fmla="*/ 15152 h 41126"/>
                <a:gd name="connsiteX7" fmla="*/ 51311 w 67457"/>
                <a:gd name="connsiteY7" fmla="*/ 15152 h 41126"/>
                <a:gd name="connsiteX8" fmla="*/ 51311 w 67457"/>
                <a:gd name="connsiteY8" fmla="*/ 15152 h 41126"/>
                <a:gd name="connsiteX9" fmla="*/ 25117 w 67457"/>
                <a:gd name="connsiteY9" fmla="*/ 0 h 41126"/>
                <a:gd name="connsiteX10" fmla="*/ 25117 w 67457"/>
                <a:gd name="connsiteY10" fmla="*/ 6133 h 41126"/>
                <a:gd name="connsiteX11" fmla="*/ 22965 w 67457"/>
                <a:gd name="connsiteY11" fmla="*/ 9019 h 41126"/>
                <a:gd name="connsiteX12" fmla="*/ 0 w 67457"/>
                <a:gd name="connsiteY12" fmla="*/ 22006 h 41126"/>
                <a:gd name="connsiteX13" fmla="*/ 0 w 67457"/>
                <a:gd name="connsiteY13" fmla="*/ 22006 h 41126"/>
                <a:gd name="connsiteX14" fmla="*/ 33011 w 67457"/>
                <a:gd name="connsiteY14" fmla="*/ 41127 h 41126"/>
                <a:gd name="connsiteX15" fmla="*/ 35164 w 67457"/>
                <a:gd name="connsiteY15" fmla="*/ 41127 h 41126"/>
                <a:gd name="connsiteX16" fmla="*/ 38752 w 67457"/>
                <a:gd name="connsiteY16" fmla="*/ 41127 h 41126"/>
                <a:gd name="connsiteX17" fmla="*/ 40905 w 67457"/>
                <a:gd name="connsiteY17" fmla="*/ 41127 h 41126"/>
                <a:gd name="connsiteX18" fmla="*/ 67458 w 67457"/>
                <a:gd name="connsiteY18" fmla="*/ 26336 h 41126"/>
                <a:gd name="connsiteX19" fmla="*/ 67458 w 67457"/>
                <a:gd name="connsiteY19" fmla="*/ 26336 h 41126"/>
                <a:gd name="connsiteX20" fmla="*/ 62076 w 67457"/>
                <a:gd name="connsiteY20" fmla="*/ 23450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457" h="41126">
                  <a:moveTo>
                    <a:pt x="61358" y="22367"/>
                  </a:moveTo>
                  <a:lnTo>
                    <a:pt x="61358" y="22367"/>
                  </a:lnTo>
                  <a:lnTo>
                    <a:pt x="61358" y="22367"/>
                  </a:lnTo>
                  <a:lnTo>
                    <a:pt x="61358" y="22367"/>
                  </a:lnTo>
                  <a:lnTo>
                    <a:pt x="61358" y="15152"/>
                  </a:lnTo>
                  <a:lnTo>
                    <a:pt x="58488" y="15152"/>
                  </a:lnTo>
                  <a:lnTo>
                    <a:pt x="58488" y="15152"/>
                  </a:lnTo>
                  <a:lnTo>
                    <a:pt x="51311" y="15152"/>
                  </a:lnTo>
                  <a:lnTo>
                    <a:pt x="51311" y="15152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7" y="8583"/>
                    <a:pt x="22965" y="9019"/>
                  </a:cubicBezTo>
                  <a:lnTo>
                    <a:pt x="0" y="22006"/>
                  </a:lnTo>
                  <a:lnTo>
                    <a:pt x="0" y="22006"/>
                  </a:lnTo>
                  <a:lnTo>
                    <a:pt x="33011" y="41127"/>
                  </a:lnTo>
                  <a:lnTo>
                    <a:pt x="35164" y="41127"/>
                  </a:lnTo>
                  <a:lnTo>
                    <a:pt x="38752" y="41127"/>
                  </a:lnTo>
                  <a:lnTo>
                    <a:pt x="40905" y="41127"/>
                  </a:lnTo>
                  <a:lnTo>
                    <a:pt x="67458" y="26336"/>
                  </a:lnTo>
                  <a:lnTo>
                    <a:pt x="67458" y="26336"/>
                  </a:lnTo>
                  <a:lnTo>
                    <a:pt x="62076" y="2345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 380">
              <a:extLst>
                <a:ext uri="{FF2B5EF4-FFF2-40B4-BE49-F238E27FC236}">
                  <a16:creationId xmlns:a16="http://schemas.microsoft.com/office/drawing/2014/main" id="{9AFE57CE-D5EF-1641-994F-4452F5187CA6}"/>
                </a:ext>
              </a:extLst>
            </p:cNvPr>
            <p:cNvSpPr/>
            <p:nvPr/>
          </p:nvSpPr>
          <p:spPr>
            <a:xfrm>
              <a:off x="7533425" y="2203489"/>
              <a:ext cx="68893" cy="41126"/>
            </a:xfrm>
            <a:custGeom>
              <a:avLst/>
              <a:gdLst>
                <a:gd name="connsiteX0" fmla="*/ 63152 w 68893"/>
                <a:gd name="connsiteY0" fmla="*/ 22367 h 41126"/>
                <a:gd name="connsiteX1" fmla="*/ 63152 w 68893"/>
                <a:gd name="connsiteY1" fmla="*/ 22367 h 41126"/>
                <a:gd name="connsiteX2" fmla="*/ 63152 w 68893"/>
                <a:gd name="connsiteY2" fmla="*/ 22367 h 41126"/>
                <a:gd name="connsiteX3" fmla="*/ 63152 w 68893"/>
                <a:gd name="connsiteY3" fmla="*/ 15513 h 41126"/>
                <a:gd name="connsiteX4" fmla="*/ 60281 w 68893"/>
                <a:gd name="connsiteY4" fmla="*/ 15513 h 41126"/>
                <a:gd name="connsiteX5" fmla="*/ 51670 w 68893"/>
                <a:gd name="connsiteY5" fmla="*/ 15513 h 41126"/>
                <a:gd name="connsiteX6" fmla="*/ 51670 w 68893"/>
                <a:gd name="connsiteY6" fmla="*/ 15513 h 41126"/>
                <a:gd name="connsiteX7" fmla="*/ 25117 w 68893"/>
                <a:gd name="connsiteY7" fmla="*/ 0 h 41126"/>
                <a:gd name="connsiteX8" fmla="*/ 25117 w 68893"/>
                <a:gd name="connsiteY8" fmla="*/ 6494 h 41126"/>
                <a:gd name="connsiteX9" fmla="*/ 22964 w 68893"/>
                <a:gd name="connsiteY9" fmla="*/ 9380 h 41126"/>
                <a:gd name="connsiteX10" fmla="*/ 0 w 68893"/>
                <a:gd name="connsiteY10" fmla="*/ 22006 h 41126"/>
                <a:gd name="connsiteX11" fmla="*/ 0 w 68893"/>
                <a:gd name="connsiteY11" fmla="*/ 22006 h 41126"/>
                <a:gd name="connsiteX12" fmla="*/ 32653 w 68893"/>
                <a:gd name="connsiteY12" fmla="*/ 41127 h 41126"/>
                <a:gd name="connsiteX13" fmla="*/ 34805 w 68893"/>
                <a:gd name="connsiteY13" fmla="*/ 41127 h 41126"/>
                <a:gd name="connsiteX14" fmla="*/ 40188 w 68893"/>
                <a:gd name="connsiteY14" fmla="*/ 41127 h 41126"/>
                <a:gd name="connsiteX15" fmla="*/ 42341 w 68893"/>
                <a:gd name="connsiteY15" fmla="*/ 41127 h 41126"/>
                <a:gd name="connsiteX16" fmla="*/ 68893 w 68893"/>
                <a:gd name="connsiteY16" fmla="*/ 26336 h 41126"/>
                <a:gd name="connsiteX17" fmla="*/ 68893 w 68893"/>
                <a:gd name="connsiteY17" fmla="*/ 26336 h 41126"/>
                <a:gd name="connsiteX18" fmla="*/ 63511 w 68893"/>
                <a:gd name="connsiteY18" fmla="*/ 23089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8893" h="41126">
                  <a:moveTo>
                    <a:pt x="63152" y="22367"/>
                  </a:moveTo>
                  <a:lnTo>
                    <a:pt x="63152" y="22367"/>
                  </a:lnTo>
                  <a:lnTo>
                    <a:pt x="63152" y="22367"/>
                  </a:lnTo>
                  <a:lnTo>
                    <a:pt x="63152" y="15513"/>
                  </a:lnTo>
                  <a:lnTo>
                    <a:pt x="60281" y="15513"/>
                  </a:lnTo>
                  <a:lnTo>
                    <a:pt x="51670" y="15513"/>
                  </a:lnTo>
                  <a:lnTo>
                    <a:pt x="51670" y="15513"/>
                  </a:lnTo>
                  <a:lnTo>
                    <a:pt x="25117" y="0"/>
                  </a:lnTo>
                  <a:lnTo>
                    <a:pt x="25117" y="6494"/>
                  </a:lnTo>
                  <a:cubicBezTo>
                    <a:pt x="25117" y="6494"/>
                    <a:pt x="25117" y="6494"/>
                    <a:pt x="22964" y="9380"/>
                  </a:cubicBezTo>
                  <a:lnTo>
                    <a:pt x="0" y="22006"/>
                  </a:lnTo>
                  <a:lnTo>
                    <a:pt x="0" y="22006"/>
                  </a:lnTo>
                  <a:lnTo>
                    <a:pt x="32653" y="41127"/>
                  </a:lnTo>
                  <a:lnTo>
                    <a:pt x="34805" y="41127"/>
                  </a:lnTo>
                  <a:lnTo>
                    <a:pt x="40188" y="41127"/>
                  </a:lnTo>
                  <a:lnTo>
                    <a:pt x="42341" y="41127"/>
                  </a:lnTo>
                  <a:lnTo>
                    <a:pt x="68893" y="26336"/>
                  </a:lnTo>
                  <a:cubicBezTo>
                    <a:pt x="68893" y="26336"/>
                    <a:pt x="68893" y="26336"/>
                    <a:pt x="68893" y="26336"/>
                  </a:cubicBezTo>
                  <a:lnTo>
                    <a:pt x="63511" y="23089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76626A9E-34E6-AF45-847C-D30D9122E85F}"/>
                </a:ext>
              </a:extLst>
            </p:cNvPr>
            <p:cNvSpPr/>
            <p:nvPr/>
          </p:nvSpPr>
          <p:spPr>
            <a:xfrm>
              <a:off x="7486779" y="2177515"/>
              <a:ext cx="69251" cy="41126"/>
            </a:xfrm>
            <a:custGeom>
              <a:avLst/>
              <a:gdLst>
                <a:gd name="connsiteX0" fmla="*/ 62434 w 69251"/>
                <a:gd name="connsiteY0" fmla="*/ 20924 h 41126"/>
                <a:gd name="connsiteX1" fmla="*/ 62434 w 69251"/>
                <a:gd name="connsiteY1" fmla="*/ 20924 h 41126"/>
                <a:gd name="connsiteX2" fmla="*/ 62434 w 69251"/>
                <a:gd name="connsiteY2" fmla="*/ 20924 h 41126"/>
                <a:gd name="connsiteX3" fmla="*/ 62434 w 69251"/>
                <a:gd name="connsiteY3" fmla="*/ 20924 h 41126"/>
                <a:gd name="connsiteX4" fmla="*/ 62434 w 69251"/>
                <a:gd name="connsiteY4" fmla="*/ 20924 h 41126"/>
                <a:gd name="connsiteX5" fmla="*/ 62434 w 69251"/>
                <a:gd name="connsiteY5" fmla="*/ 13709 h 41126"/>
                <a:gd name="connsiteX6" fmla="*/ 59564 w 69251"/>
                <a:gd name="connsiteY6" fmla="*/ 15513 h 41126"/>
                <a:gd name="connsiteX7" fmla="*/ 51311 w 69251"/>
                <a:gd name="connsiteY7" fmla="*/ 15513 h 41126"/>
                <a:gd name="connsiteX8" fmla="*/ 51311 w 69251"/>
                <a:gd name="connsiteY8" fmla="*/ 15513 h 41126"/>
                <a:gd name="connsiteX9" fmla="*/ 25117 w 69251"/>
                <a:gd name="connsiteY9" fmla="*/ 0 h 41126"/>
                <a:gd name="connsiteX10" fmla="*/ 25117 w 69251"/>
                <a:gd name="connsiteY10" fmla="*/ 6133 h 41126"/>
                <a:gd name="connsiteX11" fmla="*/ 22964 w 69251"/>
                <a:gd name="connsiteY11" fmla="*/ 9019 h 41126"/>
                <a:gd name="connsiteX12" fmla="*/ 0 w 69251"/>
                <a:gd name="connsiteY12" fmla="*/ 22007 h 41126"/>
                <a:gd name="connsiteX13" fmla="*/ 0 w 69251"/>
                <a:gd name="connsiteY13" fmla="*/ 22007 h 41126"/>
                <a:gd name="connsiteX14" fmla="*/ 33011 w 69251"/>
                <a:gd name="connsiteY14" fmla="*/ 41127 h 41126"/>
                <a:gd name="connsiteX15" fmla="*/ 35164 w 69251"/>
                <a:gd name="connsiteY15" fmla="*/ 41127 h 41126"/>
                <a:gd name="connsiteX16" fmla="*/ 40546 w 69251"/>
                <a:gd name="connsiteY16" fmla="*/ 41127 h 41126"/>
                <a:gd name="connsiteX17" fmla="*/ 42699 w 69251"/>
                <a:gd name="connsiteY17" fmla="*/ 41127 h 41126"/>
                <a:gd name="connsiteX18" fmla="*/ 69252 w 69251"/>
                <a:gd name="connsiteY18" fmla="*/ 26336 h 41126"/>
                <a:gd name="connsiteX19" fmla="*/ 69252 w 69251"/>
                <a:gd name="connsiteY19" fmla="*/ 26336 h 41126"/>
                <a:gd name="connsiteX20" fmla="*/ 64228 w 69251"/>
                <a:gd name="connsiteY20" fmla="*/ 23450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9251" h="41126">
                  <a:moveTo>
                    <a:pt x="62434" y="20924"/>
                  </a:moveTo>
                  <a:lnTo>
                    <a:pt x="62434" y="20924"/>
                  </a:lnTo>
                  <a:lnTo>
                    <a:pt x="62434" y="20924"/>
                  </a:lnTo>
                  <a:lnTo>
                    <a:pt x="62434" y="20924"/>
                  </a:lnTo>
                  <a:lnTo>
                    <a:pt x="62434" y="20924"/>
                  </a:lnTo>
                  <a:lnTo>
                    <a:pt x="62434" y="13709"/>
                  </a:lnTo>
                  <a:lnTo>
                    <a:pt x="59564" y="15513"/>
                  </a:lnTo>
                  <a:lnTo>
                    <a:pt x="51311" y="15513"/>
                  </a:lnTo>
                  <a:lnTo>
                    <a:pt x="51311" y="15513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6" y="8583"/>
                    <a:pt x="22964" y="9019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3011" y="41127"/>
                  </a:lnTo>
                  <a:lnTo>
                    <a:pt x="35164" y="41127"/>
                  </a:lnTo>
                  <a:lnTo>
                    <a:pt x="40546" y="41127"/>
                  </a:lnTo>
                  <a:lnTo>
                    <a:pt x="42699" y="41127"/>
                  </a:lnTo>
                  <a:lnTo>
                    <a:pt x="69252" y="26336"/>
                  </a:lnTo>
                  <a:cubicBezTo>
                    <a:pt x="69252" y="26336"/>
                    <a:pt x="69252" y="26336"/>
                    <a:pt x="69252" y="26336"/>
                  </a:cubicBezTo>
                  <a:lnTo>
                    <a:pt x="64228" y="2345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329B686A-BEFE-7B4A-BC0A-2CE290D7B282}"/>
                </a:ext>
              </a:extLst>
            </p:cNvPr>
            <p:cNvSpPr/>
            <p:nvPr/>
          </p:nvSpPr>
          <p:spPr>
            <a:xfrm>
              <a:off x="7441209" y="2148293"/>
              <a:ext cx="64946" cy="41126"/>
            </a:xfrm>
            <a:custGeom>
              <a:avLst/>
              <a:gdLst>
                <a:gd name="connsiteX0" fmla="*/ 61358 w 64946"/>
                <a:gd name="connsiteY0" fmla="*/ 22367 h 41126"/>
                <a:gd name="connsiteX1" fmla="*/ 61358 w 64946"/>
                <a:gd name="connsiteY1" fmla="*/ 22367 h 41126"/>
                <a:gd name="connsiteX2" fmla="*/ 61358 w 64946"/>
                <a:gd name="connsiteY2" fmla="*/ 22367 h 41126"/>
                <a:gd name="connsiteX3" fmla="*/ 61358 w 64946"/>
                <a:gd name="connsiteY3" fmla="*/ 22367 h 41126"/>
                <a:gd name="connsiteX4" fmla="*/ 61358 w 64946"/>
                <a:gd name="connsiteY4" fmla="*/ 15152 h 41126"/>
                <a:gd name="connsiteX5" fmla="*/ 58488 w 64946"/>
                <a:gd name="connsiteY5" fmla="*/ 15152 h 41126"/>
                <a:gd name="connsiteX6" fmla="*/ 58488 w 64946"/>
                <a:gd name="connsiteY6" fmla="*/ 15152 h 41126"/>
                <a:gd name="connsiteX7" fmla="*/ 51311 w 64946"/>
                <a:gd name="connsiteY7" fmla="*/ 15152 h 41126"/>
                <a:gd name="connsiteX8" fmla="*/ 51311 w 64946"/>
                <a:gd name="connsiteY8" fmla="*/ 15152 h 41126"/>
                <a:gd name="connsiteX9" fmla="*/ 25117 w 64946"/>
                <a:gd name="connsiteY9" fmla="*/ 0 h 41126"/>
                <a:gd name="connsiteX10" fmla="*/ 25117 w 64946"/>
                <a:gd name="connsiteY10" fmla="*/ 6133 h 41126"/>
                <a:gd name="connsiteX11" fmla="*/ 22965 w 64946"/>
                <a:gd name="connsiteY11" fmla="*/ 9019 h 41126"/>
                <a:gd name="connsiteX12" fmla="*/ 0 w 64946"/>
                <a:gd name="connsiteY12" fmla="*/ 22007 h 41126"/>
                <a:gd name="connsiteX13" fmla="*/ 0 w 64946"/>
                <a:gd name="connsiteY13" fmla="*/ 22007 h 41126"/>
                <a:gd name="connsiteX14" fmla="*/ 33011 w 64946"/>
                <a:gd name="connsiteY14" fmla="*/ 41127 h 41126"/>
                <a:gd name="connsiteX15" fmla="*/ 35164 w 64946"/>
                <a:gd name="connsiteY15" fmla="*/ 41127 h 41126"/>
                <a:gd name="connsiteX16" fmla="*/ 36241 w 64946"/>
                <a:gd name="connsiteY16" fmla="*/ 41127 h 41126"/>
                <a:gd name="connsiteX17" fmla="*/ 38394 w 64946"/>
                <a:gd name="connsiteY17" fmla="*/ 41127 h 41126"/>
                <a:gd name="connsiteX18" fmla="*/ 64946 w 64946"/>
                <a:gd name="connsiteY18" fmla="*/ 26336 h 41126"/>
                <a:gd name="connsiteX19" fmla="*/ 64946 w 64946"/>
                <a:gd name="connsiteY19" fmla="*/ 26336 h 41126"/>
                <a:gd name="connsiteX20" fmla="*/ 59564 w 64946"/>
                <a:gd name="connsiteY20" fmla="*/ 23089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4946" h="41126">
                  <a:moveTo>
                    <a:pt x="61358" y="22367"/>
                  </a:moveTo>
                  <a:lnTo>
                    <a:pt x="61358" y="22367"/>
                  </a:lnTo>
                  <a:lnTo>
                    <a:pt x="61358" y="22367"/>
                  </a:lnTo>
                  <a:lnTo>
                    <a:pt x="61358" y="22367"/>
                  </a:lnTo>
                  <a:lnTo>
                    <a:pt x="61358" y="15152"/>
                  </a:lnTo>
                  <a:lnTo>
                    <a:pt x="58488" y="15152"/>
                  </a:lnTo>
                  <a:lnTo>
                    <a:pt x="58488" y="15152"/>
                  </a:lnTo>
                  <a:lnTo>
                    <a:pt x="51311" y="15152"/>
                  </a:lnTo>
                  <a:lnTo>
                    <a:pt x="51311" y="15152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7" y="8583"/>
                    <a:pt x="22965" y="9019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3011" y="41127"/>
                  </a:lnTo>
                  <a:lnTo>
                    <a:pt x="35164" y="41127"/>
                  </a:lnTo>
                  <a:lnTo>
                    <a:pt x="36241" y="41127"/>
                  </a:lnTo>
                  <a:lnTo>
                    <a:pt x="38394" y="41127"/>
                  </a:lnTo>
                  <a:lnTo>
                    <a:pt x="64946" y="26336"/>
                  </a:lnTo>
                  <a:lnTo>
                    <a:pt x="64946" y="26336"/>
                  </a:lnTo>
                  <a:lnTo>
                    <a:pt x="59564" y="23089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 383">
              <a:extLst>
                <a:ext uri="{FF2B5EF4-FFF2-40B4-BE49-F238E27FC236}">
                  <a16:creationId xmlns:a16="http://schemas.microsoft.com/office/drawing/2014/main" id="{0A4D464C-0406-5E46-8358-B358C896D0B4}"/>
                </a:ext>
              </a:extLst>
            </p:cNvPr>
            <p:cNvSpPr/>
            <p:nvPr/>
          </p:nvSpPr>
          <p:spPr>
            <a:xfrm>
              <a:off x="7390257" y="2120875"/>
              <a:ext cx="68892" cy="41126"/>
            </a:xfrm>
            <a:custGeom>
              <a:avLst/>
              <a:gdLst>
                <a:gd name="connsiteX0" fmla="*/ 65305 w 68892"/>
                <a:gd name="connsiteY0" fmla="*/ 22367 h 41126"/>
                <a:gd name="connsiteX1" fmla="*/ 65305 w 68892"/>
                <a:gd name="connsiteY1" fmla="*/ 22367 h 41126"/>
                <a:gd name="connsiteX2" fmla="*/ 65305 w 68892"/>
                <a:gd name="connsiteY2" fmla="*/ 22367 h 41126"/>
                <a:gd name="connsiteX3" fmla="*/ 65305 w 68892"/>
                <a:gd name="connsiteY3" fmla="*/ 15152 h 41126"/>
                <a:gd name="connsiteX4" fmla="*/ 62434 w 68892"/>
                <a:gd name="connsiteY4" fmla="*/ 15152 h 41126"/>
                <a:gd name="connsiteX5" fmla="*/ 51311 w 68892"/>
                <a:gd name="connsiteY5" fmla="*/ 15152 h 41126"/>
                <a:gd name="connsiteX6" fmla="*/ 51311 w 68892"/>
                <a:gd name="connsiteY6" fmla="*/ 15152 h 41126"/>
                <a:gd name="connsiteX7" fmla="*/ 25117 w 68892"/>
                <a:gd name="connsiteY7" fmla="*/ 0 h 41126"/>
                <a:gd name="connsiteX8" fmla="*/ 25117 w 68892"/>
                <a:gd name="connsiteY8" fmla="*/ 6133 h 41126"/>
                <a:gd name="connsiteX9" fmla="*/ 22964 w 68892"/>
                <a:gd name="connsiteY9" fmla="*/ 9019 h 41126"/>
                <a:gd name="connsiteX10" fmla="*/ 0 w 68892"/>
                <a:gd name="connsiteY10" fmla="*/ 21646 h 41126"/>
                <a:gd name="connsiteX11" fmla="*/ 0 w 68892"/>
                <a:gd name="connsiteY11" fmla="*/ 21646 h 41126"/>
                <a:gd name="connsiteX12" fmla="*/ 32653 w 68892"/>
                <a:gd name="connsiteY12" fmla="*/ 41127 h 41126"/>
                <a:gd name="connsiteX13" fmla="*/ 34805 w 68892"/>
                <a:gd name="connsiteY13" fmla="*/ 41127 h 41126"/>
                <a:gd name="connsiteX14" fmla="*/ 40188 w 68892"/>
                <a:gd name="connsiteY14" fmla="*/ 41127 h 41126"/>
                <a:gd name="connsiteX15" fmla="*/ 42341 w 68892"/>
                <a:gd name="connsiteY15" fmla="*/ 41127 h 41126"/>
                <a:gd name="connsiteX16" fmla="*/ 68893 w 68892"/>
                <a:gd name="connsiteY16" fmla="*/ 26336 h 41126"/>
                <a:gd name="connsiteX17" fmla="*/ 68893 w 68892"/>
                <a:gd name="connsiteY17" fmla="*/ 26336 h 41126"/>
                <a:gd name="connsiteX18" fmla="*/ 63511 w 68892"/>
                <a:gd name="connsiteY18" fmla="*/ 23089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8892" h="41126">
                  <a:moveTo>
                    <a:pt x="65305" y="22367"/>
                  </a:moveTo>
                  <a:cubicBezTo>
                    <a:pt x="65305" y="22367"/>
                    <a:pt x="65305" y="22367"/>
                    <a:pt x="65305" y="22367"/>
                  </a:cubicBezTo>
                  <a:lnTo>
                    <a:pt x="65305" y="22367"/>
                  </a:lnTo>
                  <a:lnTo>
                    <a:pt x="65305" y="15152"/>
                  </a:lnTo>
                  <a:lnTo>
                    <a:pt x="62434" y="15152"/>
                  </a:lnTo>
                  <a:lnTo>
                    <a:pt x="51311" y="15152"/>
                  </a:lnTo>
                  <a:lnTo>
                    <a:pt x="51311" y="15152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6" y="8583"/>
                    <a:pt x="22964" y="9019"/>
                  </a:cubicBezTo>
                  <a:lnTo>
                    <a:pt x="0" y="21646"/>
                  </a:lnTo>
                  <a:cubicBezTo>
                    <a:pt x="0" y="21646"/>
                    <a:pt x="0" y="21646"/>
                    <a:pt x="0" y="21646"/>
                  </a:cubicBezTo>
                  <a:lnTo>
                    <a:pt x="32653" y="41127"/>
                  </a:lnTo>
                  <a:lnTo>
                    <a:pt x="34805" y="41127"/>
                  </a:lnTo>
                  <a:lnTo>
                    <a:pt x="40188" y="41127"/>
                  </a:lnTo>
                  <a:lnTo>
                    <a:pt x="42341" y="41127"/>
                  </a:lnTo>
                  <a:lnTo>
                    <a:pt x="68893" y="26336"/>
                  </a:lnTo>
                  <a:cubicBezTo>
                    <a:pt x="68893" y="26336"/>
                    <a:pt x="68893" y="26336"/>
                    <a:pt x="68893" y="26336"/>
                  </a:cubicBezTo>
                  <a:lnTo>
                    <a:pt x="63511" y="23089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F2A56EE6-4599-AE4E-8D72-BB41A67C0446}"/>
                </a:ext>
              </a:extLst>
            </p:cNvPr>
            <p:cNvSpPr/>
            <p:nvPr/>
          </p:nvSpPr>
          <p:spPr>
            <a:xfrm>
              <a:off x="7344687" y="2092014"/>
              <a:ext cx="68892" cy="41126"/>
            </a:xfrm>
            <a:custGeom>
              <a:avLst/>
              <a:gdLst>
                <a:gd name="connsiteX0" fmla="*/ 63870 w 68892"/>
                <a:gd name="connsiteY0" fmla="*/ 23810 h 41126"/>
                <a:gd name="connsiteX1" fmla="*/ 63870 w 68892"/>
                <a:gd name="connsiteY1" fmla="*/ 23810 h 41126"/>
                <a:gd name="connsiteX2" fmla="*/ 63870 w 68892"/>
                <a:gd name="connsiteY2" fmla="*/ 23810 h 41126"/>
                <a:gd name="connsiteX3" fmla="*/ 63870 w 68892"/>
                <a:gd name="connsiteY3" fmla="*/ 23810 h 41126"/>
                <a:gd name="connsiteX4" fmla="*/ 63870 w 68892"/>
                <a:gd name="connsiteY4" fmla="*/ 23810 h 41126"/>
                <a:gd name="connsiteX5" fmla="*/ 63870 w 68892"/>
                <a:gd name="connsiteY5" fmla="*/ 16956 h 41126"/>
                <a:gd name="connsiteX6" fmla="*/ 60999 w 68892"/>
                <a:gd name="connsiteY6" fmla="*/ 16956 h 41126"/>
                <a:gd name="connsiteX7" fmla="*/ 52746 w 68892"/>
                <a:gd name="connsiteY7" fmla="*/ 16956 h 41126"/>
                <a:gd name="connsiteX8" fmla="*/ 52746 w 68892"/>
                <a:gd name="connsiteY8" fmla="*/ 16956 h 41126"/>
                <a:gd name="connsiteX9" fmla="*/ 25117 w 68892"/>
                <a:gd name="connsiteY9" fmla="*/ 0 h 41126"/>
                <a:gd name="connsiteX10" fmla="*/ 25117 w 68892"/>
                <a:gd name="connsiteY10" fmla="*/ 6494 h 41126"/>
                <a:gd name="connsiteX11" fmla="*/ 22964 w 68892"/>
                <a:gd name="connsiteY11" fmla="*/ 9019 h 41126"/>
                <a:gd name="connsiteX12" fmla="*/ 0 w 68892"/>
                <a:gd name="connsiteY12" fmla="*/ 22006 h 41126"/>
                <a:gd name="connsiteX13" fmla="*/ 0 w 68892"/>
                <a:gd name="connsiteY13" fmla="*/ 22006 h 41126"/>
                <a:gd name="connsiteX14" fmla="*/ 32652 w 68892"/>
                <a:gd name="connsiteY14" fmla="*/ 41127 h 41126"/>
                <a:gd name="connsiteX15" fmla="*/ 34805 w 68892"/>
                <a:gd name="connsiteY15" fmla="*/ 41127 h 41126"/>
                <a:gd name="connsiteX16" fmla="*/ 40187 w 68892"/>
                <a:gd name="connsiteY16" fmla="*/ 41127 h 41126"/>
                <a:gd name="connsiteX17" fmla="*/ 42341 w 68892"/>
                <a:gd name="connsiteY17" fmla="*/ 41127 h 41126"/>
                <a:gd name="connsiteX18" fmla="*/ 68893 w 68892"/>
                <a:gd name="connsiteY18" fmla="*/ 26336 h 41126"/>
                <a:gd name="connsiteX19" fmla="*/ 68893 w 68892"/>
                <a:gd name="connsiteY19" fmla="*/ 26336 h 41126"/>
                <a:gd name="connsiteX20" fmla="*/ 63511 w 68892"/>
                <a:gd name="connsiteY20" fmla="*/ 23089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892" h="41126">
                  <a:moveTo>
                    <a:pt x="63870" y="23810"/>
                  </a:moveTo>
                  <a:cubicBezTo>
                    <a:pt x="63870" y="23810"/>
                    <a:pt x="63870" y="23810"/>
                    <a:pt x="63870" y="23810"/>
                  </a:cubicBezTo>
                  <a:lnTo>
                    <a:pt x="63870" y="23810"/>
                  </a:lnTo>
                  <a:lnTo>
                    <a:pt x="63870" y="23810"/>
                  </a:lnTo>
                  <a:lnTo>
                    <a:pt x="63870" y="23810"/>
                  </a:lnTo>
                  <a:lnTo>
                    <a:pt x="63870" y="16956"/>
                  </a:lnTo>
                  <a:lnTo>
                    <a:pt x="60999" y="16956"/>
                  </a:lnTo>
                  <a:lnTo>
                    <a:pt x="52746" y="16956"/>
                  </a:lnTo>
                  <a:lnTo>
                    <a:pt x="52746" y="16956"/>
                  </a:lnTo>
                  <a:lnTo>
                    <a:pt x="25117" y="0"/>
                  </a:lnTo>
                  <a:lnTo>
                    <a:pt x="25117" y="6494"/>
                  </a:lnTo>
                  <a:cubicBezTo>
                    <a:pt x="24851" y="7638"/>
                    <a:pt x="24048" y="8580"/>
                    <a:pt x="22964" y="9019"/>
                  </a:cubicBezTo>
                  <a:lnTo>
                    <a:pt x="0" y="22006"/>
                  </a:lnTo>
                  <a:lnTo>
                    <a:pt x="0" y="22006"/>
                  </a:lnTo>
                  <a:lnTo>
                    <a:pt x="32652" y="41127"/>
                  </a:lnTo>
                  <a:lnTo>
                    <a:pt x="34805" y="41127"/>
                  </a:lnTo>
                  <a:lnTo>
                    <a:pt x="40187" y="41127"/>
                  </a:lnTo>
                  <a:cubicBezTo>
                    <a:pt x="40187" y="41127"/>
                    <a:pt x="40187" y="41127"/>
                    <a:pt x="42341" y="41127"/>
                  </a:cubicBezTo>
                  <a:lnTo>
                    <a:pt x="68893" y="26336"/>
                  </a:lnTo>
                  <a:lnTo>
                    <a:pt x="68893" y="26336"/>
                  </a:lnTo>
                  <a:lnTo>
                    <a:pt x="63511" y="23089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 385">
              <a:extLst>
                <a:ext uri="{FF2B5EF4-FFF2-40B4-BE49-F238E27FC236}">
                  <a16:creationId xmlns:a16="http://schemas.microsoft.com/office/drawing/2014/main" id="{E1EA7657-8A13-9449-91E2-EB344AABD619}"/>
                </a:ext>
              </a:extLst>
            </p:cNvPr>
            <p:cNvSpPr/>
            <p:nvPr/>
          </p:nvSpPr>
          <p:spPr>
            <a:xfrm>
              <a:off x="7297681" y="2067482"/>
              <a:ext cx="68893" cy="41126"/>
            </a:xfrm>
            <a:custGeom>
              <a:avLst/>
              <a:gdLst>
                <a:gd name="connsiteX0" fmla="*/ 63870 w 68893"/>
                <a:gd name="connsiteY0" fmla="*/ 20924 h 41126"/>
                <a:gd name="connsiteX1" fmla="*/ 63870 w 68893"/>
                <a:gd name="connsiteY1" fmla="*/ 20924 h 41126"/>
                <a:gd name="connsiteX2" fmla="*/ 63870 w 68893"/>
                <a:gd name="connsiteY2" fmla="*/ 20924 h 41126"/>
                <a:gd name="connsiteX3" fmla="*/ 63870 w 68893"/>
                <a:gd name="connsiteY3" fmla="*/ 20924 h 41126"/>
                <a:gd name="connsiteX4" fmla="*/ 63870 w 68893"/>
                <a:gd name="connsiteY4" fmla="*/ 13709 h 41126"/>
                <a:gd name="connsiteX5" fmla="*/ 60999 w 68893"/>
                <a:gd name="connsiteY5" fmla="*/ 15513 h 41126"/>
                <a:gd name="connsiteX6" fmla="*/ 51311 w 68893"/>
                <a:gd name="connsiteY6" fmla="*/ 15513 h 41126"/>
                <a:gd name="connsiteX7" fmla="*/ 25117 w 68893"/>
                <a:gd name="connsiteY7" fmla="*/ 0 h 41126"/>
                <a:gd name="connsiteX8" fmla="*/ 25117 w 68893"/>
                <a:gd name="connsiteY8" fmla="*/ 6133 h 41126"/>
                <a:gd name="connsiteX9" fmla="*/ 22965 w 68893"/>
                <a:gd name="connsiteY9" fmla="*/ 9019 h 41126"/>
                <a:gd name="connsiteX10" fmla="*/ 0 w 68893"/>
                <a:gd name="connsiteY10" fmla="*/ 22007 h 41126"/>
                <a:gd name="connsiteX11" fmla="*/ 0 w 68893"/>
                <a:gd name="connsiteY11" fmla="*/ 22007 h 41126"/>
                <a:gd name="connsiteX12" fmla="*/ 32653 w 68893"/>
                <a:gd name="connsiteY12" fmla="*/ 41127 h 41126"/>
                <a:gd name="connsiteX13" fmla="*/ 34805 w 68893"/>
                <a:gd name="connsiteY13" fmla="*/ 41127 h 41126"/>
                <a:gd name="connsiteX14" fmla="*/ 40188 w 68893"/>
                <a:gd name="connsiteY14" fmla="*/ 41127 h 41126"/>
                <a:gd name="connsiteX15" fmla="*/ 42341 w 68893"/>
                <a:gd name="connsiteY15" fmla="*/ 41127 h 41126"/>
                <a:gd name="connsiteX16" fmla="*/ 68893 w 68893"/>
                <a:gd name="connsiteY16" fmla="*/ 26336 h 41126"/>
                <a:gd name="connsiteX17" fmla="*/ 68893 w 68893"/>
                <a:gd name="connsiteY17" fmla="*/ 26336 h 41126"/>
                <a:gd name="connsiteX18" fmla="*/ 63870 w 68893"/>
                <a:gd name="connsiteY18" fmla="*/ 23450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8893" h="41126">
                  <a:moveTo>
                    <a:pt x="63870" y="20924"/>
                  </a:moveTo>
                  <a:cubicBezTo>
                    <a:pt x="63870" y="20924"/>
                    <a:pt x="63870" y="20924"/>
                    <a:pt x="63870" y="20924"/>
                  </a:cubicBezTo>
                  <a:lnTo>
                    <a:pt x="63870" y="20924"/>
                  </a:lnTo>
                  <a:lnTo>
                    <a:pt x="63870" y="20924"/>
                  </a:lnTo>
                  <a:lnTo>
                    <a:pt x="63870" y="13709"/>
                  </a:lnTo>
                  <a:lnTo>
                    <a:pt x="60999" y="15513"/>
                  </a:lnTo>
                  <a:lnTo>
                    <a:pt x="51311" y="15513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7" y="8583"/>
                    <a:pt x="22965" y="9019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2653" y="41127"/>
                  </a:lnTo>
                  <a:lnTo>
                    <a:pt x="34805" y="41127"/>
                  </a:lnTo>
                  <a:lnTo>
                    <a:pt x="40188" y="41127"/>
                  </a:lnTo>
                  <a:lnTo>
                    <a:pt x="42341" y="41127"/>
                  </a:lnTo>
                  <a:lnTo>
                    <a:pt x="68893" y="26336"/>
                  </a:lnTo>
                  <a:lnTo>
                    <a:pt x="68893" y="26336"/>
                  </a:lnTo>
                  <a:lnTo>
                    <a:pt x="63870" y="2345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 386">
              <a:extLst>
                <a:ext uri="{FF2B5EF4-FFF2-40B4-BE49-F238E27FC236}">
                  <a16:creationId xmlns:a16="http://schemas.microsoft.com/office/drawing/2014/main" id="{ADC510AE-09B8-CD4A-A5B3-A6AFFEC45BD2}"/>
                </a:ext>
              </a:extLst>
            </p:cNvPr>
            <p:cNvSpPr/>
            <p:nvPr/>
          </p:nvSpPr>
          <p:spPr>
            <a:xfrm>
              <a:off x="7252829" y="2037899"/>
              <a:ext cx="68893" cy="40766"/>
            </a:xfrm>
            <a:custGeom>
              <a:avLst/>
              <a:gdLst>
                <a:gd name="connsiteX0" fmla="*/ 61717 w 68893"/>
                <a:gd name="connsiteY0" fmla="*/ 22728 h 40766"/>
                <a:gd name="connsiteX1" fmla="*/ 61717 w 68893"/>
                <a:gd name="connsiteY1" fmla="*/ 22728 h 40766"/>
                <a:gd name="connsiteX2" fmla="*/ 61717 w 68893"/>
                <a:gd name="connsiteY2" fmla="*/ 22728 h 40766"/>
                <a:gd name="connsiteX3" fmla="*/ 61717 w 68893"/>
                <a:gd name="connsiteY3" fmla="*/ 15513 h 40766"/>
                <a:gd name="connsiteX4" fmla="*/ 58846 w 68893"/>
                <a:gd name="connsiteY4" fmla="*/ 15513 h 40766"/>
                <a:gd name="connsiteX5" fmla="*/ 58846 w 68893"/>
                <a:gd name="connsiteY5" fmla="*/ 15513 h 40766"/>
                <a:gd name="connsiteX6" fmla="*/ 51311 w 68893"/>
                <a:gd name="connsiteY6" fmla="*/ 15513 h 40766"/>
                <a:gd name="connsiteX7" fmla="*/ 51311 w 68893"/>
                <a:gd name="connsiteY7" fmla="*/ 15513 h 40766"/>
                <a:gd name="connsiteX8" fmla="*/ 24759 w 68893"/>
                <a:gd name="connsiteY8" fmla="*/ 0 h 40766"/>
                <a:gd name="connsiteX9" fmla="*/ 24759 w 68893"/>
                <a:gd name="connsiteY9" fmla="*/ 6133 h 40766"/>
                <a:gd name="connsiteX10" fmla="*/ 22606 w 68893"/>
                <a:gd name="connsiteY10" fmla="*/ 9019 h 40766"/>
                <a:gd name="connsiteX11" fmla="*/ 0 w 68893"/>
                <a:gd name="connsiteY11" fmla="*/ 21646 h 40766"/>
                <a:gd name="connsiteX12" fmla="*/ 0 w 68893"/>
                <a:gd name="connsiteY12" fmla="*/ 21646 h 40766"/>
                <a:gd name="connsiteX13" fmla="*/ 0 w 68893"/>
                <a:gd name="connsiteY13" fmla="*/ 21646 h 40766"/>
                <a:gd name="connsiteX14" fmla="*/ 32653 w 68893"/>
                <a:gd name="connsiteY14" fmla="*/ 40766 h 40766"/>
                <a:gd name="connsiteX15" fmla="*/ 34805 w 68893"/>
                <a:gd name="connsiteY15" fmla="*/ 40766 h 40766"/>
                <a:gd name="connsiteX16" fmla="*/ 40188 w 68893"/>
                <a:gd name="connsiteY16" fmla="*/ 40766 h 40766"/>
                <a:gd name="connsiteX17" fmla="*/ 42341 w 68893"/>
                <a:gd name="connsiteY17" fmla="*/ 40766 h 40766"/>
                <a:gd name="connsiteX18" fmla="*/ 68893 w 68893"/>
                <a:gd name="connsiteY18" fmla="*/ 25975 h 40766"/>
                <a:gd name="connsiteX19" fmla="*/ 68893 w 68893"/>
                <a:gd name="connsiteY19" fmla="*/ 25975 h 40766"/>
                <a:gd name="connsiteX20" fmla="*/ 63870 w 68893"/>
                <a:gd name="connsiteY20" fmla="*/ 22728 h 4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893" h="40766">
                  <a:moveTo>
                    <a:pt x="61717" y="22728"/>
                  </a:moveTo>
                  <a:lnTo>
                    <a:pt x="61717" y="22728"/>
                  </a:lnTo>
                  <a:lnTo>
                    <a:pt x="61717" y="22728"/>
                  </a:lnTo>
                  <a:lnTo>
                    <a:pt x="61717" y="15513"/>
                  </a:lnTo>
                  <a:lnTo>
                    <a:pt x="58846" y="15513"/>
                  </a:lnTo>
                  <a:cubicBezTo>
                    <a:pt x="58846" y="15513"/>
                    <a:pt x="58846" y="15513"/>
                    <a:pt x="58846" y="15513"/>
                  </a:cubicBezTo>
                  <a:lnTo>
                    <a:pt x="51311" y="15513"/>
                  </a:lnTo>
                  <a:lnTo>
                    <a:pt x="51311" y="15513"/>
                  </a:lnTo>
                  <a:lnTo>
                    <a:pt x="24759" y="0"/>
                  </a:lnTo>
                  <a:lnTo>
                    <a:pt x="24759" y="6133"/>
                  </a:lnTo>
                  <a:cubicBezTo>
                    <a:pt x="24687" y="7444"/>
                    <a:pt x="23838" y="8583"/>
                    <a:pt x="22606" y="9019"/>
                  </a:cubicBezTo>
                  <a:lnTo>
                    <a:pt x="0" y="21646"/>
                  </a:lnTo>
                  <a:lnTo>
                    <a:pt x="0" y="21646"/>
                  </a:lnTo>
                  <a:lnTo>
                    <a:pt x="0" y="21646"/>
                  </a:lnTo>
                  <a:lnTo>
                    <a:pt x="32653" y="40766"/>
                  </a:lnTo>
                  <a:lnTo>
                    <a:pt x="34805" y="40766"/>
                  </a:lnTo>
                  <a:lnTo>
                    <a:pt x="40188" y="40766"/>
                  </a:lnTo>
                  <a:lnTo>
                    <a:pt x="42341" y="40766"/>
                  </a:lnTo>
                  <a:lnTo>
                    <a:pt x="68893" y="25975"/>
                  </a:lnTo>
                  <a:cubicBezTo>
                    <a:pt x="68893" y="25975"/>
                    <a:pt x="68893" y="25975"/>
                    <a:pt x="68893" y="25975"/>
                  </a:cubicBezTo>
                  <a:lnTo>
                    <a:pt x="63870" y="2272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 387">
              <a:extLst>
                <a:ext uri="{FF2B5EF4-FFF2-40B4-BE49-F238E27FC236}">
                  <a16:creationId xmlns:a16="http://schemas.microsoft.com/office/drawing/2014/main" id="{42FE2EA8-AE6F-DC46-8DEF-2A1B56D8AC92}"/>
                </a:ext>
              </a:extLst>
            </p:cNvPr>
            <p:cNvSpPr/>
            <p:nvPr/>
          </p:nvSpPr>
          <p:spPr>
            <a:xfrm>
              <a:off x="7245653" y="2076862"/>
              <a:ext cx="68892" cy="41126"/>
            </a:xfrm>
            <a:custGeom>
              <a:avLst/>
              <a:gdLst>
                <a:gd name="connsiteX0" fmla="*/ 52387 w 68892"/>
                <a:gd name="connsiteY0" fmla="*/ 19842 h 41126"/>
                <a:gd name="connsiteX1" fmla="*/ 52387 w 68892"/>
                <a:gd name="connsiteY1" fmla="*/ 19842 h 41126"/>
                <a:gd name="connsiteX2" fmla="*/ 52387 w 68892"/>
                <a:gd name="connsiteY2" fmla="*/ 19842 h 41126"/>
                <a:gd name="connsiteX3" fmla="*/ 52387 w 68892"/>
                <a:gd name="connsiteY3" fmla="*/ 10101 h 41126"/>
                <a:gd name="connsiteX4" fmla="*/ 49876 w 68892"/>
                <a:gd name="connsiteY4" fmla="*/ 10101 h 41126"/>
                <a:gd name="connsiteX5" fmla="*/ 49876 w 68892"/>
                <a:gd name="connsiteY5" fmla="*/ 10101 h 41126"/>
                <a:gd name="connsiteX6" fmla="*/ 42341 w 68892"/>
                <a:gd name="connsiteY6" fmla="*/ 10101 h 41126"/>
                <a:gd name="connsiteX7" fmla="*/ 42341 w 68892"/>
                <a:gd name="connsiteY7" fmla="*/ 10101 h 41126"/>
                <a:gd name="connsiteX8" fmla="*/ 25117 w 68892"/>
                <a:gd name="connsiteY8" fmla="*/ 0 h 41126"/>
                <a:gd name="connsiteX9" fmla="*/ 25117 w 68892"/>
                <a:gd name="connsiteY9" fmla="*/ 6133 h 41126"/>
                <a:gd name="connsiteX10" fmla="*/ 22964 w 68892"/>
                <a:gd name="connsiteY10" fmla="*/ 9019 h 41126"/>
                <a:gd name="connsiteX11" fmla="*/ 0 w 68892"/>
                <a:gd name="connsiteY11" fmla="*/ 22006 h 41126"/>
                <a:gd name="connsiteX12" fmla="*/ 0 w 68892"/>
                <a:gd name="connsiteY12" fmla="*/ 22006 h 41126"/>
                <a:gd name="connsiteX13" fmla="*/ 32652 w 68892"/>
                <a:gd name="connsiteY13" fmla="*/ 41127 h 41126"/>
                <a:gd name="connsiteX14" fmla="*/ 34805 w 68892"/>
                <a:gd name="connsiteY14" fmla="*/ 41127 h 41126"/>
                <a:gd name="connsiteX15" fmla="*/ 40188 w 68892"/>
                <a:gd name="connsiteY15" fmla="*/ 41127 h 41126"/>
                <a:gd name="connsiteX16" fmla="*/ 42699 w 68892"/>
                <a:gd name="connsiteY16" fmla="*/ 41127 h 41126"/>
                <a:gd name="connsiteX17" fmla="*/ 68893 w 68892"/>
                <a:gd name="connsiteY17" fmla="*/ 26336 h 41126"/>
                <a:gd name="connsiteX18" fmla="*/ 68893 w 68892"/>
                <a:gd name="connsiteY18" fmla="*/ 26336 h 41126"/>
                <a:gd name="connsiteX19" fmla="*/ 52387 w 68892"/>
                <a:gd name="connsiteY19" fmla="*/ 19842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892" h="41126">
                  <a:moveTo>
                    <a:pt x="52387" y="19842"/>
                  </a:moveTo>
                  <a:lnTo>
                    <a:pt x="52387" y="19842"/>
                  </a:lnTo>
                  <a:lnTo>
                    <a:pt x="52387" y="19842"/>
                  </a:lnTo>
                  <a:lnTo>
                    <a:pt x="52387" y="10101"/>
                  </a:lnTo>
                  <a:lnTo>
                    <a:pt x="49876" y="10101"/>
                  </a:lnTo>
                  <a:lnTo>
                    <a:pt x="49876" y="10101"/>
                  </a:lnTo>
                  <a:lnTo>
                    <a:pt x="42341" y="10101"/>
                  </a:lnTo>
                  <a:lnTo>
                    <a:pt x="42341" y="10101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4725" y="7302"/>
                    <a:pt x="23970" y="8313"/>
                    <a:pt x="22964" y="9019"/>
                  </a:cubicBezTo>
                  <a:lnTo>
                    <a:pt x="0" y="22006"/>
                  </a:lnTo>
                  <a:lnTo>
                    <a:pt x="0" y="22006"/>
                  </a:lnTo>
                  <a:lnTo>
                    <a:pt x="32652" y="41127"/>
                  </a:lnTo>
                  <a:lnTo>
                    <a:pt x="34805" y="41127"/>
                  </a:lnTo>
                  <a:lnTo>
                    <a:pt x="40188" y="41127"/>
                  </a:lnTo>
                  <a:lnTo>
                    <a:pt x="42699" y="41127"/>
                  </a:lnTo>
                  <a:lnTo>
                    <a:pt x="68893" y="26336"/>
                  </a:lnTo>
                  <a:lnTo>
                    <a:pt x="68893" y="26336"/>
                  </a:lnTo>
                  <a:lnTo>
                    <a:pt x="52387" y="19842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1EDF6272-BBA5-FD42-9BED-C384CB326AE6}"/>
                </a:ext>
              </a:extLst>
            </p:cNvPr>
            <p:cNvSpPr/>
            <p:nvPr/>
          </p:nvSpPr>
          <p:spPr>
            <a:xfrm>
              <a:off x="7263594" y="2137109"/>
              <a:ext cx="70328" cy="41126"/>
            </a:xfrm>
            <a:custGeom>
              <a:avLst/>
              <a:gdLst>
                <a:gd name="connsiteX0" fmla="*/ 70328 w 70328"/>
                <a:gd name="connsiteY0" fmla="*/ 25975 h 41126"/>
                <a:gd name="connsiteX1" fmla="*/ 70328 w 70328"/>
                <a:gd name="connsiteY1" fmla="*/ 25975 h 41126"/>
                <a:gd name="connsiteX2" fmla="*/ 70328 w 70328"/>
                <a:gd name="connsiteY2" fmla="*/ 19120 h 41126"/>
                <a:gd name="connsiteX3" fmla="*/ 67817 w 70328"/>
                <a:gd name="connsiteY3" fmla="*/ 19120 h 41126"/>
                <a:gd name="connsiteX4" fmla="*/ 59564 w 70328"/>
                <a:gd name="connsiteY4" fmla="*/ 19120 h 41126"/>
                <a:gd name="connsiteX5" fmla="*/ 57770 w 70328"/>
                <a:gd name="connsiteY5" fmla="*/ 19120 h 41126"/>
                <a:gd name="connsiteX6" fmla="*/ 25117 w 70328"/>
                <a:gd name="connsiteY6" fmla="*/ 0 h 41126"/>
                <a:gd name="connsiteX7" fmla="*/ 25117 w 70328"/>
                <a:gd name="connsiteY7" fmla="*/ 0 h 41126"/>
                <a:gd name="connsiteX8" fmla="*/ 25117 w 70328"/>
                <a:gd name="connsiteY8" fmla="*/ 0 h 41126"/>
                <a:gd name="connsiteX9" fmla="*/ 25117 w 70328"/>
                <a:gd name="connsiteY9" fmla="*/ 6133 h 41126"/>
                <a:gd name="connsiteX10" fmla="*/ 22964 w 70328"/>
                <a:gd name="connsiteY10" fmla="*/ 9019 h 41126"/>
                <a:gd name="connsiteX11" fmla="*/ 0 w 70328"/>
                <a:gd name="connsiteY11" fmla="*/ 22006 h 41126"/>
                <a:gd name="connsiteX12" fmla="*/ 0 w 70328"/>
                <a:gd name="connsiteY12" fmla="*/ 22006 h 41126"/>
                <a:gd name="connsiteX13" fmla="*/ 32652 w 70328"/>
                <a:gd name="connsiteY13" fmla="*/ 41127 h 41126"/>
                <a:gd name="connsiteX14" fmla="*/ 34805 w 70328"/>
                <a:gd name="connsiteY14" fmla="*/ 41127 h 41126"/>
                <a:gd name="connsiteX15" fmla="*/ 40188 w 70328"/>
                <a:gd name="connsiteY15" fmla="*/ 41127 h 41126"/>
                <a:gd name="connsiteX16" fmla="*/ 42699 w 70328"/>
                <a:gd name="connsiteY16" fmla="*/ 41127 h 41126"/>
                <a:gd name="connsiteX17" fmla="*/ 68893 w 70328"/>
                <a:gd name="connsiteY17" fmla="*/ 26336 h 41126"/>
                <a:gd name="connsiteX18" fmla="*/ 68893 w 70328"/>
                <a:gd name="connsiteY18" fmla="*/ 26336 h 41126"/>
                <a:gd name="connsiteX19" fmla="*/ 68893 w 70328"/>
                <a:gd name="connsiteY19" fmla="*/ 26336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0328" h="41126">
                  <a:moveTo>
                    <a:pt x="70328" y="25975"/>
                  </a:moveTo>
                  <a:lnTo>
                    <a:pt x="70328" y="25975"/>
                  </a:lnTo>
                  <a:lnTo>
                    <a:pt x="70328" y="19120"/>
                  </a:lnTo>
                  <a:lnTo>
                    <a:pt x="67817" y="19120"/>
                  </a:lnTo>
                  <a:lnTo>
                    <a:pt x="59564" y="19120"/>
                  </a:lnTo>
                  <a:lnTo>
                    <a:pt x="57770" y="19120"/>
                  </a:lnTo>
                  <a:lnTo>
                    <a:pt x="25117" y="0"/>
                  </a:lnTo>
                  <a:lnTo>
                    <a:pt x="25117" y="0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6" y="8583"/>
                    <a:pt x="22964" y="9019"/>
                  </a:cubicBezTo>
                  <a:lnTo>
                    <a:pt x="0" y="22006"/>
                  </a:lnTo>
                  <a:lnTo>
                    <a:pt x="0" y="22006"/>
                  </a:lnTo>
                  <a:lnTo>
                    <a:pt x="32652" y="41127"/>
                  </a:lnTo>
                  <a:lnTo>
                    <a:pt x="34805" y="41127"/>
                  </a:lnTo>
                  <a:lnTo>
                    <a:pt x="40188" y="41127"/>
                  </a:lnTo>
                  <a:lnTo>
                    <a:pt x="42699" y="41127"/>
                  </a:lnTo>
                  <a:lnTo>
                    <a:pt x="68893" y="26336"/>
                  </a:lnTo>
                  <a:lnTo>
                    <a:pt x="68893" y="26336"/>
                  </a:lnTo>
                  <a:lnTo>
                    <a:pt x="68893" y="26336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D7938E23-F4A5-AE49-958F-92F4CE06D270}"/>
                </a:ext>
              </a:extLst>
            </p:cNvPr>
            <p:cNvSpPr/>
            <p:nvPr/>
          </p:nvSpPr>
          <p:spPr>
            <a:xfrm>
              <a:off x="7308805" y="2165609"/>
              <a:ext cx="71404" cy="41126"/>
            </a:xfrm>
            <a:custGeom>
              <a:avLst/>
              <a:gdLst>
                <a:gd name="connsiteX0" fmla="*/ 71405 w 71404"/>
                <a:gd name="connsiteY0" fmla="*/ 25253 h 41126"/>
                <a:gd name="connsiteX1" fmla="*/ 71405 w 71404"/>
                <a:gd name="connsiteY1" fmla="*/ 25253 h 41126"/>
                <a:gd name="connsiteX2" fmla="*/ 71405 w 71404"/>
                <a:gd name="connsiteY2" fmla="*/ 18760 h 41126"/>
                <a:gd name="connsiteX3" fmla="*/ 68893 w 71404"/>
                <a:gd name="connsiteY3" fmla="*/ 18760 h 41126"/>
                <a:gd name="connsiteX4" fmla="*/ 60999 w 71404"/>
                <a:gd name="connsiteY4" fmla="*/ 18760 h 41126"/>
                <a:gd name="connsiteX5" fmla="*/ 60999 w 71404"/>
                <a:gd name="connsiteY5" fmla="*/ 18760 h 41126"/>
                <a:gd name="connsiteX6" fmla="*/ 25117 w 71404"/>
                <a:gd name="connsiteY6" fmla="*/ 0 h 41126"/>
                <a:gd name="connsiteX7" fmla="*/ 25117 w 71404"/>
                <a:gd name="connsiteY7" fmla="*/ 0 h 41126"/>
                <a:gd name="connsiteX8" fmla="*/ 25117 w 71404"/>
                <a:gd name="connsiteY8" fmla="*/ 6133 h 41126"/>
                <a:gd name="connsiteX9" fmla="*/ 22964 w 71404"/>
                <a:gd name="connsiteY9" fmla="*/ 9019 h 41126"/>
                <a:gd name="connsiteX10" fmla="*/ 0 w 71404"/>
                <a:gd name="connsiteY10" fmla="*/ 21646 h 41126"/>
                <a:gd name="connsiteX11" fmla="*/ 0 w 71404"/>
                <a:gd name="connsiteY11" fmla="*/ 21646 h 41126"/>
                <a:gd name="connsiteX12" fmla="*/ 32652 w 71404"/>
                <a:gd name="connsiteY12" fmla="*/ 41127 h 41126"/>
                <a:gd name="connsiteX13" fmla="*/ 34805 w 71404"/>
                <a:gd name="connsiteY13" fmla="*/ 41127 h 41126"/>
                <a:gd name="connsiteX14" fmla="*/ 40187 w 71404"/>
                <a:gd name="connsiteY14" fmla="*/ 41127 h 41126"/>
                <a:gd name="connsiteX15" fmla="*/ 42341 w 71404"/>
                <a:gd name="connsiteY15" fmla="*/ 41127 h 41126"/>
                <a:gd name="connsiteX16" fmla="*/ 68893 w 71404"/>
                <a:gd name="connsiteY16" fmla="*/ 26336 h 41126"/>
                <a:gd name="connsiteX17" fmla="*/ 68893 w 71404"/>
                <a:gd name="connsiteY17" fmla="*/ 26336 h 41126"/>
                <a:gd name="connsiteX18" fmla="*/ 68893 w 71404"/>
                <a:gd name="connsiteY18" fmla="*/ 26336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1404" h="41126">
                  <a:moveTo>
                    <a:pt x="71405" y="25253"/>
                  </a:moveTo>
                  <a:lnTo>
                    <a:pt x="71405" y="25253"/>
                  </a:lnTo>
                  <a:lnTo>
                    <a:pt x="71405" y="18760"/>
                  </a:lnTo>
                  <a:lnTo>
                    <a:pt x="68893" y="18760"/>
                  </a:lnTo>
                  <a:lnTo>
                    <a:pt x="60999" y="18760"/>
                  </a:lnTo>
                  <a:lnTo>
                    <a:pt x="60999" y="18760"/>
                  </a:lnTo>
                  <a:lnTo>
                    <a:pt x="25117" y="0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117" y="6133"/>
                    <a:pt x="25117" y="7937"/>
                    <a:pt x="22964" y="9019"/>
                  </a:cubicBezTo>
                  <a:lnTo>
                    <a:pt x="0" y="21646"/>
                  </a:lnTo>
                  <a:lnTo>
                    <a:pt x="0" y="21646"/>
                  </a:lnTo>
                  <a:lnTo>
                    <a:pt x="32652" y="41127"/>
                  </a:lnTo>
                  <a:lnTo>
                    <a:pt x="34805" y="41127"/>
                  </a:lnTo>
                  <a:lnTo>
                    <a:pt x="40187" y="41127"/>
                  </a:lnTo>
                  <a:lnTo>
                    <a:pt x="42341" y="41127"/>
                  </a:lnTo>
                  <a:lnTo>
                    <a:pt x="68893" y="26336"/>
                  </a:lnTo>
                  <a:cubicBezTo>
                    <a:pt x="68893" y="26336"/>
                    <a:pt x="68893" y="26336"/>
                    <a:pt x="68893" y="26336"/>
                  </a:cubicBezTo>
                  <a:lnTo>
                    <a:pt x="68893" y="26336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 390">
              <a:extLst>
                <a:ext uri="{FF2B5EF4-FFF2-40B4-BE49-F238E27FC236}">
                  <a16:creationId xmlns:a16="http://schemas.microsoft.com/office/drawing/2014/main" id="{B485CA40-A038-4D4A-B50C-C8F769C9270E}"/>
                </a:ext>
              </a:extLst>
            </p:cNvPr>
            <p:cNvSpPr/>
            <p:nvPr/>
          </p:nvSpPr>
          <p:spPr>
            <a:xfrm>
              <a:off x="7359398" y="2191945"/>
              <a:ext cx="68892" cy="41126"/>
            </a:xfrm>
            <a:custGeom>
              <a:avLst/>
              <a:gdLst>
                <a:gd name="connsiteX0" fmla="*/ 67817 w 68892"/>
                <a:gd name="connsiteY0" fmla="*/ 26336 h 41126"/>
                <a:gd name="connsiteX1" fmla="*/ 67817 w 68892"/>
                <a:gd name="connsiteY1" fmla="*/ 26336 h 41126"/>
                <a:gd name="connsiteX2" fmla="*/ 67817 w 68892"/>
                <a:gd name="connsiteY2" fmla="*/ 19120 h 41126"/>
                <a:gd name="connsiteX3" fmla="*/ 65305 w 68892"/>
                <a:gd name="connsiteY3" fmla="*/ 19120 h 41126"/>
                <a:gd name="connsiteX4" fmla="*/ 65305 w 68892"/>
                <a:gd name="connsiteY4" fmla="*/ 19120 h 41126"/>
                <a:gd name="connsiteX5" fmla="*/ 57770 w 68892"/>
                <a:gd name="connsiteY5" fmla="*/ 19120 h 41126"/>
                <a:gd name="connsiteX6" fmla="*/ 57770 w 68892"/>
                <a:gd name="connsiteY6" fmla="*/ 19120 h 41126"/>
                <a:gd name="connsiteX7" fmla="*/ 25117 w 68892"/>
                <a:gd name="connsiteY7" fmla="*/ 0 h 41126"/>
                <a:gd name="connsiteX8" fmla="*/ 25117 w 68892"/>
                <a:gd name="connsiteY8" fmla="*/ 0 h 41126"/>
                <a:gd name="connsiteX9" fmla="*/ 25117 w 68892"/>
                <a:gd name="connsiteY9" fmla="*/ 6133 h 41126"/>
                <a:gd name="connsiteX10" fmla="*/ 22965 w 68892"/>
                <a:gd name="connsiteY10" fmla="*/ 9019 h 41126"/>
                <a:gd name="connsiteX11" fmla="*/ 0 w 68892"/>
                <a:gd name="connsiteY11" fmla="*/ 21646 h 41126"/>
                <a:gd name="connsiteX12" fmla="*/ 0 w 68892"/>
                <a:gd name="connsiteY12" fmla="*/ 21646 h 41126"/>
                <a:gd name="connsiteX13" fmla="*/ 32653 w 68892"/>
                <a:gd name="connsiteY13" fmla="*/ 41127 h 41126"/>
                <a:gd name="connsiteX14" fmla="*/ 34805 w 68892"/>
                <a:gd name="connsiteY14" fmla="*/ 41127 h 41126"/>
                <a:gd name="connsiteX15" fmla="*/ 40188 w 68892"/>
                <a:gd name="connsiteY15" fmla="*/ 41127 h 41126"/>
                <a:gd name="connsiteX16" fmla="*/ 42341 w 68892"/>
                <a:gd name="connsiteY16" fmla="*/ 41127 h 41126"/>
                <a:gd name="connsiteX17" fmla="*/ 68893 w 68892"/>
                <a:gd name="connsiteY17" fmla="*/ 26336 h 41126"/>
                <a:gd name="connsiteX18" fmla="*/ 68893 w 68892"/>
                <a:gd name="connsiteY18" fmla="*/ 26336 h 41126"/>
                <a:gd name="connsiteX19" fmla="*/ 68893 w 68892"/>
                <a:gd name="connsiteY19" fmla="*/ 26336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892" h="41126">
                  <a:moveTo>
                    <a:pt x="67817" y="26336"/>
                  </a:moveTo>
                  <a:lnTo>
                    <a:pt x="67817" y="26336"/>
                  </a:lnTo>
                  <a:lnTo>
                    <a:pt x="67817" y="19120"/>
                  </a:lnTo>
                  <a:lnTo>
                    <a:pt x="65305" y="19120"/>
                  </a:lnTo>
                  <a:lnTo>
                    <a:pt x="65305" y="19120"/>
                  </a:lnTo>
                  <a:lnTo>
                    <a:pt x="57770" y="19120"/>
                  </a:lnTo>
                  <a:lnTo>
                    <a:pt x="57770" y="19120"/>
                  </a:lnTo>
                  <a:lnTo>
                    <a:pt x="25117" y="0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7" y="8583"/>
                    <a:pt x="22965" y="9019"/>
                  </a:cubicBezTo>
                  <a:lnTo>
                    <a:pt x="0" y="21646"/>
                  </a:lnTo>
                  <a:cubicBezTo>
                    <a:pt x="0" y="21646"/>
                    <a:pt x="0" y="21646"/>
                    <a:pt x="0" y="21646"/>
                  </a:cubicBezTo>
                  <a:lnTo>
                    <a:pt x="32653" y="41127"/>
                  </a:lnTo>
                  <a:lnTo>
                    <a:pt x="34805" y="41127"/>
                  </a:lnTo>
                  <a:lnTo>
                    <a:pt x="40188" y="41127"/>
                  </a:lnTo>
                  <a:lnTo>
                    <a:pt x="42341" y="41127"/>
                  </a:lnTo>
                  <a:lnTo>
                    <a:pt x="68893" y="26336"/>
                  </a:lnTo>
                  <a:cubicBezTo>
                    <a:pt x="68893" y="26336"/>
                    <a:pt x="68893" y="26336"/>
                    <a:pt x="68893" y="26336"/>
                  </a:cubicBezTo>
                  <a:lnTo>
                    <a:pt x="68893" y="26336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 391">
              <a:extLst>
                <a:ext uri="{FF2B5EF4-FFF2-40B4-BE49-F238E27FC236}">
                  <a16:creationId xmlns:a16="http://schemas.microsoft.com/office/drawing/2014/main" id="{8A10A6B5-BF32-864B-B1A6-C7C2A2A792D5}"/>
                </a:ext>
              </a:extLst>
            </p:cNvPr>
            <p:cNvSpPr/>
            <p:nvPr/>
          </p:nvSpPr>
          <p:spPr>
            <a:xfrm>
              <a:off x="7403892" y="2220445"/>
              <a:ext cx="70328" cy="41126"/>
            </a:xfrm>
            <a:custGeom>
              <a:avLst/>
              <a:gdLst>
                <a:gd name="connsiteX0" fmla="*/ 70329 w 70328"/>
                <a:gd name="connsiteY0" fmla="*/ 17677 h 41126"/>
                <a:gd name="connsiteX1" fmla="*/ 67458 w 70328"/>
                <a:gd name="connsiteY1" fmla="*/ 19481 h 41126"/>
                <a:gd name="connsiteX2" fmla="*/ 57770 w 70328"/>
                <a:gd name="connsiteY2" fmla="*/ 19481 h 41126"/>
                <a:gd name="connsiteX3" fmla="*/ 25117 w 70328"/>
                <a:gd name="connsiteY3" fmla="*/ 0 h 41126"/>
                <a:gd name="connsiteX4" fmla="*/ 25117 w 70328"/>
                <a:gd name="connsiteY4" fmla="*/ 0 h 41126"/>
                <a:gd name="connsiteX5" fmla="*/ 25117 w 70328"/>
                <a:gd name="connsiteY5" fmla="*/ 6133 h 41126"/>
                <a:gd name="connsiteX6" fmla="*/ 22965 w 70328"/>
                <a:gd name="connsiteY6" fmla="*/ 9019 h 41126"/>
                <a:gd name="connsiteX7" fmla="*/ 0 w 70328"/>
                <a:gd name="connsiteY7" fmla="*/ 22007 h 41126"/>
                <a:gd name="connsiteX8" fmla="*/ 0 w 70328"/>
                <a:gd name="connsiteY8" fmla="*/ 22007 h 41126"/>
                <a:gd name="connsiteX9" fmla="*/ 32653 w 70328"/>
                <a:gd name="connsiteY9" fmla="*/ 41127 h 41126"/>
                <a:gd name="connsiteX10" fmla="*/ 34805 w 70328"/>
                <a:gd name="connsiteY10" fmla="*/ 41127 h 41126"/>
                <a:gd name="connsiteX11" fmla="*/ 40188 w 70328"/>
                <a:gd name="connsiteY11" fmla="*/ 41127 h 41126"/>
                <a:gd name="connsiteX12" fmla="*/ 42341 w 70328"/>
                <a:gd name="connsiteY12" fmla="*/ 41127 h 41126"/>
                <a:gd name="connsiteX13" fmla="*/ 68893 w 70328"/>
                <a:gd name="connsiteY13" fmla="*/ 26336 h 41126"/>
                <a:gd name="connsiteX14" fmla="*/ 68893 w 70328"/>
                <a:gd name="connsiteY14" fmla="*/ 26336 h 41126"/>
                <a:gd name="connsiteX15" fmla="*/ 68893 w 70328"/>
                <a:gd name="connsiteY15" fmla="*/ 26336 h 41126"/>
                <a:gd name="connsiteX16" fmla="*/ 68893 w 70328"/>
                <a:gd name="connsiteY16" fmla="*/ 26336 h 41126"/>
                <a:gd name="connsiteX17" fmla="*/ 68893 w 70328"/>
                <a:gd name="connsiteY17" fmla="*/ 26336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328" h="41126">
                  <a:moveTo>
                    <a:pt x="70329" y="17677"/>
                  </a:moveTo>
                  <a:lnTo>
                    <a:pt x="67458" y="19481"/>
                  </a:lnTo>
                  <a:lnTo>
                    <a:pt x="57770" y="19481"/>
                  </a:lnTo>
                  <a:lnTo>
                    <a:pt x="25117" y="0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7" y="8583"/>
                    <a:pt x="22965" y="9019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2653" y="41127"/>
                  </a:lnTo>
                  <a:lnTo>
                    <a:pt x="34805" y="41127"/>
                  </a:lnTo>
                  <a:lnTo>
                    <a:pt x="40188" y="41127"/>
                  </a:lnTo>
                  <a:lnTo>
                    <a:pt x="42341" y="41127"/>
                  </a:lnTo>
                  <a:lnTo>
                    <a:pt x="68893" y="26336"/>
                  </a:lnTo>
                  <a:lnTo>
                    <a:pt x="68893" y="26336"/>
                  </a:lnTo>
                  <a:lnTo>
                    <a:pt x="68893" y="26336"/>
                  </a:lnTo>
                  <a:lnTo>
                    <a:pt x="68893" y="26336"/>
                  </a:lnTo>
                  <a:lnTo>
                    <a:pt x="68893" y="26336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5B90E47F-7C7F-8D46-AE99-401CF842A56F}"/>
                </a:ext>
              </a:extLst>
            </p:cNvPr>
            <p:cNvSpPr/>
            <p:nvPr/>
          </p:nvSpPr>
          <p:spPr>
            <a:xfrm>
              <a:off x="7452691" y="2247502"/>
              <a:ext cx="68893" cy="41487"/>
            </a:xfrm>
            <a:custGeom>
              <a:avLst/>
              <a:gdLst>
                <a:gd name="connsiteX0" fmla="*/ 68534 w 68893"/>
                <a:gd name="connsiteY0" fmla="*/ 25975 h 41487"/>
                <a:gd name="connsiteX1" fmla="*/ 68534 w 68893"/>
                <a:gd name="connsiteY1" fmla="*/ 25975 h 41487"/>
                <a:gd name="connsiteX2" fmla="*/ 68534 w 68893"/>
                <a:gd name="connsiteY2" fmla="*/ 19120 h 41487"/>
                <a:gd name="connsiteX3" fmla="*/ 66023 w 68893"/>
                <a:gd name="connsiteY3" fmla="*/ 19120 h 41487"/>
                <a:gd name="connsiteX4" fmla="*/ 57770 w 68893"/>
                <a:gd name="connsiteY4" fmla="*/ 19120 h 41487"/>
                <a:gd name="connsiteX5" fmla="*/ 57770 w 68893"/>
                <a:gd name="connsiteY5" fmla="*/ 19120 h 41487"/>
                <a:gd name="connsiteX6" fmla="*/ 25117 w 68893"/>
                <a:gd name="connsiteY6" fmla="*/ 0 h 41487"/>
                <a:gd name="connsiteX7" fmla="*/ 25117 w 68893"/>
                <a:gd name="connsiteY7" fmla="*/ 0 h 41487"/>
                <a:gd name="connsiteX8" fmla="*/ 25117 w 68893"/>
                <a:gd name="connsiteY8" fmla="*/ 0 h 41487"/>
                <a:gd name="connsiteX9" fmla="*/ 25117 w 68893"/>
                <a:gd name="connsiteY9" fmla="*/ 6133 h 41487"/>
                <a:gd name="connsiteX10" fmla="*/ 22965 w 68893"/>
                <a:gd name="connsiteY10" fmla="*/ 9019 h 41487"/>
                <a:gd name="connsiteX11" fmla="*/ 0 w 68893"/>
                <a:gd name="connsiteY11" fmla="*/ 22007 h 41487"/>
                <a:gd name="connsiteX12" fmla="*/ 0 w 68893"/>
                <a:gd name="connsiteY12" fmla="*/ 22007 h 41487"/>
                <a:gd name="connsiteX13" fmla="*/ 32653 w 68893"/>
                <a:gd name="connsiteY13" fmla="*/ 41488 h 41487"/>
                <a:gd name="connsiteX14" fmla="*/ 34805 w 68893"/>
                <a:gd name="connsiteY14" fmla="*/ 41488 h 41487"/>
                <a:gd name="connsiteX15" fmla="*/ 40188 w 68893"/>
                <a:gd name="connsiteY15" fmla="*/ 41488 h 41487"/>
                <a:gd name="connsiteX16" fmla="*/ 42699 w 68893"/>
                <a:gd name="connsiteY16" fmla="*/ 41488 h 41487"/>
                <a:gd name="connsiteX17" fmla="*/ 68893 w 68893"/>
                <a:gd name="connsiteY17" fmla="*/ 26336 h 41487"/>
                <a:gd name="connsiteX18" fmla="*/ 68893 w 68893"/>
                <a:gd name="connsiteY18" fmla="*/ 26336 h 41487"/>
                <a:gd name="connsiteX19" fmla="*/ 68893 w 68893"/>
                <a:gd name="connsiteY19" fmla="*/ 26336 h 4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893" h="41487">
                  <a:moveTo>
                    <a:pt x="68534" y="25975"/>
                  </a:moveTo>
                  <a:lnTo>
                    <a:pt x="68534" y="25975"/>
                  </a:lnTo>
                  <a:lnTo>
                    <a:pt x="68534" y="19120"/>
                  </a:lnTo>
                  <a:lnTo>
                    <a:pt x="66023" y="19120"/>
                  </a:lnTo>
                  <a:lnTo>
                    <a:pt x="57770" y="19120"/>
                  </a:lnTo>
                  <a:lnTo>
                    <a:pt x="57770" y="19120"/>
                  </a:lnTo>
                  <a:lnTo>
                    <a:pt x="25117" y="0"/>
                  </a:lnTo>
                  <a:lnTo>
                    <a:pt x="25117" y="0"/>
                  </a:lnTo>
                  <a:cubicBezTo>
                    <a:pt x="25117" y="0"/>
                    <a:pt x="25117" y="0"/>
                    <a:pt x="25117" y="0"/>
                  </a:cubicBezTo>
                  <a:lnTo>
                    <a:pt x="25117" y="6133"/>
                  </a:lnTo>
                  <a:cubicBezTo>
                    <a:pt x="25046" y="7444"/>
                    <a:pt x="24197" y="8583"/>
                    <a:pt x="22965" y="9019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2653" y="41488"/>
                  </a:lnTo>
                  <a:lnTo>
                    <a:pt x="34805" y="41488"/>
                  </a:lnTo>
                  <a:lnTo>
                    <a:pt x="40188" y="41488"/>
                  </a:lnTo>
                  <a:lnTo>
                    <a:pt x="42699" y="41488"/>
                  </a:lnTo>
                  <a:lnTo>
                    <a:pt x="68893" y="26336"/>
                  </a:lnTo>
                  <a:cubicBezTo>
                    <a:pt x="68893" y="26336"/>
                    <a:pt x="68893" y="26336"/>
                    <a:pt x="68893" y="26336"/>
                  </a:cubicBezTo>
                  <a:lnTo>
                    <a:pt x="68893" y="26336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78AD6F6E-F520-464B-B618-CFC2D789724A}"/>
                </a:ext>
              </a:extLst>
            </p:cNvPr>
            <p:cNvSpPr/>
            <p:nvPr/>
          </p:nvSpPr>
          <p:spPr>
            <a:xfrm>
              <a:off x="7500414" y="2273477"/>
              <a:ext cx="68892" cy="41126"/>
            </a:xfrm>
            <a:custGeom>
              <a:avLst/>
              <a:gdLst>
                <a:gd name="connsiteX0" fmla="*/ 67817 w 68892"/>
                <a:gd name="connsiteY0" fmla="*/ 27418 h 41126"/>
                <a:gd name="connsiteX1" fmla="*/ 67817 w 68892"/>
                <a:gd name="connsiteY1" fmla="*/ 27418 h 41126"/>
                <a:gd name="connsiteX2" fmla="*/ 67817 w 68892"/>
                <a:gd name="connsiteY2" fmla="*/ 19120 h 41126"/>
                <a:gd name="connsiteX3" fmla="*/ 65305 w 68892"/>
                <a:gd name="connsiteY3" fmla="*/ 19120 h 41126"/>
                <a:gd name="connsiteX4" fmla="*/ 65305 w 68892"/>
                <a:gd name="connsiteY4" fmla="*/ 19120 h 41126"/>
                <a:gd name="connsiteX5" fmla="*/ 57770 w 68892"/>
                <a:gd name="connsiteY5" fmla="*/ 19120 h 41126"/>
                <a:gd name="connsiteX6" fmla="*/ 57770 w 68892"/>
                <a:gd name="connsiteY6" fmla="*/ 19120 h 41126"/>
                <a:gd name="connsiteX7" fmla="*/ 25117 w 68892"/>
                <a:gd name="connsiteY7" fmla="*/ 0 h 41126"/>
                <a:gd name="connsiteX8" fmla="*/ 25117 w 68892"/>
                <a:gd name="connsiteY8" fmla="*/ 0 h 41126"/>
                <a:gd name="connsiteX9" fmla="*/ 25117 w 68892"/>
                <a:gd name="connsiteY9" fmla="*/ 6133 h 41126"/>
                <a:gd name="connsiteX10" fmla="*/ 22964 w 68892"/>
                <a:gd name="connsiteY10" fmla="*/ 9019 h 41126"/>
                <a:gd name="connsiteX11" fmla="*/ 0 w 68892"/>
                <a:gd name="connsiteY11" fmla="*/ 21646 h 41126"/>
                <a:gd name="connsiteX12" fmla="*/ 0 w 68892"/>
                <a:gd name="connsiteY12" fmla="*/ 21646 h 41126"/>
                <a:gd name="connsiteX13" fmla="*/ 32653 w 68892"/>
                <a:gd name="connsiteY13" fmla="*/ 41127 h 41126"/>
                <a:gd name="connsiteX14" fmla="*/ 34805 w 68892"/>
                <a:gd name="connsiteY14" fmla="*/ 41127 h 41126"/>
                <a:gd name="connsiteX15" fmla="*/ 40188 w 68892"/>
                <a:gd name="connsiteY15" fmla="*/ 41127 h 41126"/>
                <a:gd name="connsiteX16" fmla="*/ 42699 w 68892"/>
                <a:gd name="connsiteY16" fmla="*/ 41127 h 41126"/>
                <a:gd name="connsiteX17" fmla="*/ 68893 w 68892"/>
                <a:gd name="connsiteY17" fmla="*/ 26336 h 41126"/>
                <a:gd name="connsiteX18" fmla="*/ 68893 w 68892"/>
                <a:gd name="connsiteY18" fmla="*/ 26336 h 41126"/>
                <a:gd name="connsiteX19" fmla="*/ 68893 w 68892"/>
                <a:gd name="connsiteY19" fmla="*/ 26336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892" h="41126">
                  <a:moveTo>
                    <a:pt x="67817" y="27418"/>
                  </a:moveTo>
                  <a:lnTo>
                    <a:pt x="67817" y="27418"/>
                  </a:lnTo>
                  <a:lnTo>
                    <a:pt x="67817" y="19120"/>
                  </a:lnTo>
                  <a:lnTo>
                    <a:pt x="65305" y="19120"/>
                  </a:lnTo>
                  <a:lnTo>
                    <a:pt x="65305" y="19120"/>
                  </a:lnTo>
                  <a:lnTo>
                    <a:pt x="57770" y="19120"/>
                  </a:lnTo>
                  <a:lnTo>
                    <a:pt x="57770" y="19120"/>
                  </a:lnTo>
                  <a:lnTo>
                    <a:pt x="25117" y="0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6" y="8583"/>
                    <a:pt x="22964" y="9019"/>
                  </a:cubicBezTo>
                  <a:lnTo>
                    <a:pt x="0" y="21646"/>
                  </a:lnTo>
                  <a:cubicBezTo>
                    <a:pt x="0" y="21646"/>
                    <a:pt x="0" y="21646"/>
                    <a:pt x="0" y="21646"/>
                  </a:cubicBezTo>
                  <a:lnTo>
                    <a:pt x="32653" y="41127"/>
                  </a:lnTo>
                  <a:lnTo>
                    <a:pt x="34805" y="41127"/>
                  </a:lnTo>
                  <a:lnTo>
                    <a:pt x="40188" y="41127"/>
                  </a:lnTo>
                  <a:lnTo>
                    <a:pt x="42699" y="41127"/>
                  </a:lnTo>
                  <a:lnTo>
                    <a:pt x="68893" y="26336"/>
                  </a:lnTo>
                  <a:lnTo>
                    <a:pt x="68893" y="26336"/>
                  </a:lnTo>
                  <a:lnTo>
                    <a:pt x="68893" y="26336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CE9B774A-3034-2D44-B6CB-D981A505F892}"/>
                </a:ext>
              </a:extLst>
            </p:cNvPr>
            <p:cNvSpPr/>
            <p:nvPr/>
          </p:nvSpPr>
          <p:spPr>
            <a:xfrm>
              <a:off x="7544907" y="2301978"/>
              <a:ext cx="70328" cy="41127"/>
            </a:xfrm>
            <a:custGeom>
              <a:avLst/>
              <a:gdLst>
                <a:gd name="connsiteX0" fmla="*/ 70328 w 70328"/>
                <a:gd name="connsiteY0" fmla="*/ 26696 h 41127"/>
                <a:gd name="connsiteX1" fmla="*/ 70328 w 70328"/>
                <a:gd name="connsiteY1" fmla="*/ 26696 h 41127"/>
                <a:gd name="connsiteX2" fmla="*/ 70328 w 70328"/>
                <a:gd name="connsiteY2" fmla="*/ 19481 h 41127"/>
                <a:gd name="connsiteX3" fmla="*/ 67817 w 70328"/>
                <a:gd name="connsiteY3" fmla="*/ 19481 h 41127"/>
                <a:gd name="connsiteX4" fmla="*/ 57770 w 70328"/>
                <a:gd name="connsiteY4" fmla="*/ 19481 h 41127"/>
                <a:gd name="connsiteX5" fmla="*/ 25117 w 70328"/>
                <a:gd name="connsiteY5" fmla="*/ 0 h 41127"/>
                <a:gd name="connsiteX6" fmla="*/ 25117 w 70328"/>
                <a:gd name="connsiteY6" fmla="*/ 0 h 41127"/>
                <a:gd name="connsiteX7" fmla="*/ 25117 w 70328"/>
                <a:gd name="connsiteY7" fmla="*/ 6133 h 41127"/>
                <a:gd name="connsiteX8" fmla="*/ 22965 w 70328"/>
                <a:gd name="connsiteY8" fmla="*/ 9019 h 41127"/>
                <a:gd name="connsiteX9" fmla="*/ 0 w 70328"/>
                <a:gd name="connsiteY9" fmla="*/ 22007 h 41127"/>
                <a:gd name="connsiteX10" fmla="*/ 0 w 70328"/>
                <a:gd name="connsiteY10" fmla="*/ 22007 h 41127"/>
                <a:gd name="connsiteX11" fmla="*/ 32653 w 70328"/>
                <a:gd name="connsiteY11" fmla="*/ 41127 h 41127"/>
                <a:gd name="connsiteX12" fmla="*/ 34805 w 70328"/>
                <a:gd name="connsiteY12" fmla="*/ 41127 h 41127"/>
                <a:gd name="connsiteX13" fmla="*/ 40188 w 70328"/>
                <a:gd name="connsiteY13" fmla="*/ 41127 h 41127"/>
                <a:gd name="connsiteX14" fmla="*/ 42341 w 70328"/>
                <a:gd name="connsiteY14" fmla="*/ 41127 h 41127"/>
                <a:gd name="connsiteX15" fmla="*/ 68893 w 70328"/>
                <a:gd name="connsiteY15" fmla="*/ 26336 h 41127"/>
                <a:gd name="connsiteX16" fmla="*/ 68893 w 70328"/>
                <a:gd name="connsiteY16" fmla="*/ 26336 h 41127"/>
                <a:gd name="connsiteX17" fmla="*/ 68893 w 70328"/>
                <a:gd name="connsiteY17" fmla="*/ 26336 h 4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328" h="41127">
                  <a:moveTo>
                    <a:pt x="70328" y="26696"/>
                  </a:moveTo>
                  <a:lnTo>
                    <a:pt x="70328" y="26696"/>
                  </a:lnTo>
                  <a:lnTo>
                    <a:pt x="70328" y="19481"/>
                  </a:lnTo>
                  <a:lnTo>
                    <a:pt x="67817" y="19481"/>
                  </a:lnTo>
                  <a:lnTo>
                    <a:pt x="57770" y="19481"/>
                  </a:lnTo>
                  <a:lnTo>
                    <a:pt x="25117" y="0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7" y="8583"/>
                    <a:pt x="22965" y="9019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2653" y="41127"/>
                  </a:lnTo>
                  <a:lnTo>
                    <a:pt x="34805" y="41127"/>
                  </a:lnTo>
                  <a:lnTo>
                    <a:pt x="40188" y="41127"/>
                  </a:lnTo>
                  <a:lnTo>
                    <a:pt x="42341" y="41127"/>
                  </a:lnTo>
                  <a:lnTo>
                    <a:pt x="68893" y="26336"/>
                  </a:lnTo>
                  <a:lnTo>
                    <a:pt x="68893" y="26336"/>
                  </a:lnTo>
                  <a:lnTo>
                    <a:pt x="68893" y="26336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 395">
              <a:extLst>
                <a:ext uri="{FF2B5EF4-FFF2-40B4-BE49-F238E27FC236}">
                  <a16:creationId xmlns:a16="http://schemas.microsoft.com/office/drawing/2014/main" id="{D457F420-245E-5C4C-B7FB-0BDBE2E5EC15}"/>
                </a:ext>
              </a:extLst>
            </p:cNvPr>
            <p:cNvSpPr/>
            <p:nvPr/>
          </p:nvSpPr>
          <p:spPr>
            <a:xfrm>
              <a:off x="7572895" y="2272034"/>
              <a:ext cx="68892" cy="41126"/>
            </a:xfrm>
            <a:custGeom>
              <a:avLst/>
              <a:gdLst>
                <a:gd name="connsiteX0" fmla="*/ 52746 w 68892"/>
                <a:gd name="connsiteY0" fmla="*/ 17317 h 41126"/>
                <a:gd name="connsiteX1" fmla="*/ 52746 w 68892"/>
                <a:gd name="connsiteY1" fmla="*/ 17317 h 41126"/>
                <a:gd name="connsiteX2" fmla="*/ 52746 w 68892"/>
                <a:gd name="connsiteY2" fmla="*/ 17317 h 41126"/>
                <a:gd name="connsiteX3" fmla="*/ 52746 w 68892"/>
                <a:gd name="connsiteY3" fmla="*/ 10101 h 41126"/>
                <a:gd name="connsiteX4" fmla="*/ 49876 w 68892"/>
                <a:gd name="connsiteY4" fmla="*/ 10101 h 41126"/>
                <a:gd name="connsiteX5" fmla="*/ 49876 w 68892"/>
                <a:gd name="connsiteY5" fmla="*/ 10101 h 41126"/>
                <a:gd name="connsiteX6" fmla="*/ 42340 w 68892"/>
                <a:gd name="connsiteY6" fmla="*/ 10101 h 41126"/>
                <a:gd name="connsiteX7" fmla="*/ 42340 w 68892"/>
                <a:gd name="connsiteY7" fmla="*/ 10101 h 41126"/>
                <a:gd name="connsiteX8" fmla="*/ 25117 w 68892"/>
                <a:gd name="connsiteY8" fmla="*/ 0 h 41126"/>
                <a:gd name="connsiteX9" fmla="*/ 25117 w 68892"/>
                <a:gd name="connsiteY9" fmla="*/ 6133 h 41126"/>
                <a:gd name="connsiteX10" fmla="*/ 22964 w 68892"/>
                <a:gd name="connsiteY10" fmla="*/ 9019 h 41126"/>
                <a:gd name="connsiteX11" fmla="*/ 0 w 68892"/>
                <a:gd name="connsiteY11" fmla="*/ 22007 h 41126"/>
                <a:gd name="connsiteX12" fmla="*/ 0 w 68892"/>
                <a:gd name="connsiteY12" fmla="*/ 22007 h 41126"/>
                <a:gd name="connsiteX13" fmla="*/ 32652 w 68892"/>
                <a:gd name="connsiteY13" fmla="*/ 41127 h 41126"/>
                <a:gd name="connsiteX14" fmla="*/ 34805 w 68892"/>
                <a:gd name="connsiteY14" fmla="*/ 41127 h 41126"/>
                <a:gd name="connsiteX15" fmla="*/ 40187 w 68892"/>
                <a:gd name="connsiteY15" fmla="*/ 41127 h 41126"/>
                <a:gd name="connsiteX16" fmla="*/ 42699 w 68892"/>
                <a:gd name="connsiteY16" fmla="*/ 41127 h 41126"/>
                <a:gd name="connsiteX17" fmla="*/ 68893 w 68892"/>
                <a:gd name="connsiteY17" fmla="*/ 26336 h 41126"/>
                <a:gd name="connsiteX18" fmla="*/ 68893 w 68892"/>
                <a:gd name="connsiteY18" fmla="*/ 26336 h 41126"/>
                <a:gd name="connsiteX19" fmla="*/ 54899 w 68892"/>
                <a:gd name="connsiteY19" fmla="*/ 17677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892" h="41126">
                  <a:moveTo>
                    <a:pt x="52746" y="17317"/>
                  </a:moveTo>
                  <a:lnTo>
                    <a:pt x="52746" y="17317"/>
                  </a:lnTo>
                  <a:lnTo>
                    <a:pt x="52746" y="17317"/>
                  </a:lnTo>
                  <a:lnTo>
                    <a:pt x="52746" y="10101"/>
                  </a:lnTo>
                  <a:lnTo>
                    <a:pt x="49876" y="10101"/>
                  </a:lnTo>
                  <a:lnTo>
                    <a:pt x="49876" y="10101"/>
                  </a:lnTo>
                  <a:lnTo>
                    <a:pt x="42340" y="10101"/>
                  </a:lnTo>
                  <a:lnTo>
                    <a:pt x="42340" y="10101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6" y="8583"/>
                    <a:pt x="22964" y="9019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2652" y="41127"/>
                  </a:lnTo>
                  <a:lnTo>
                    <a:pt x="34805" y="41127"/>
                  </a:lnTo>
                  <a:lnTo>
                    <a:pt x="40187" y="41127"/>
                  </a:lnTo>
                  <a:lnTo>
                    <a:pt x="42699" y="41127"/>
                  </a:lnTo>
                  <a:lnTo>
                    <a:pt x="68893" y="26336"/>
                  </a:lnTo>
                  <a:lnTo>
                    <a:pt x="68893" y="26336"/>
                  </a:lnTo>
                  <a:lnTo>
                    <a:pt x="54899" y="1767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 396">
              <a:extLst>
                <a:ext uri="{FF2B5EF4-FFF2-40B4-BE49-F238E27FC236}">
                  <a16:creationId xmlns:a16="http://schemas.microsoft.com/office/drawing/2014/main" id="{D41091C7-FC7F-DC4E-8A71-15135FF1FB5E}"/>
                </a:ext>
              </a:extLst>
            </p:cNvPr>
            <p:cNvSpPr/>
            <p:nvPr/>
          </p:nvSpPr>
          <p:spPr>
            <a:xfrm>
              <a:off x="7525172" y="2244977"/>
              <a:ext cx="68892" cy="41126"/>
            </a:xfrm>
            <a:custGeom>
              <a:avLst/>
              <a:gdLst>
                <a:gd name="connsiteX0" fmla="*/ 53464 w 68892"/>
                <a:gd name="connsiteY0" fmla="*/ 16956 h 41126"/>
                <a:gd name="connsiteX1" fmla="*/ 53464 w 68892"/>
                <a:gd name="connsiteY1" fmla="*/ 16956 h 41126"/>
                <a:gd name="connsiteX2" fmla="*/ 53464 w 68892"/>
                <a:gd name="connsiteY2" fmla="*/ 16956 h 41126"/>
                <a:gd name="connsiteX3" fmla="*/ 53464 w 68892"/>
                <a:gd name="connsiteY3" fmla="*/ 16956 h 41126"/>
                <a:gd name="connsiteX4" fmla="*/ 53464 w 68892"/>
                <a:gd name="connsiteY4" fmla="*/ 16956 h 41126"/>
                <a:gd name="connsiteX5" fmla="*/ 53464 w 68892"/>
                <a:gd name="connsiteY5" fmla="*/ 10101 h 41126"/>
                <a:gd name="connsiteX6" fmla="*/ 50593 w 68892"/>
                <a:gd name="connsiteY6" fmla="*/ 10101 h 41126"/>
                <a:gd name="connsiteX7" fmla="*/ 42341 w 68892"/>
                <a:gd name="connsiteY7" fmla="*/ 10101 h 41126"/>
                <a:gd name="connsiteX8" fmla="*/ 42341 w 68892"/>
                <a:gd name="connsiteY8" fmla="*/ 10101 h 41126"/>
                <a:gd name="connsiteX9" fmla="*/ 25117 w 68892"/>
                <a:gd name="connsiteY9" fmla="*/ 0 h 41126"/>
                <a:gd name="connsiteX10" fmla="*/ 25117 w 68892"/>
                <a:gd name="connsiteY10" fmla="*/ 6133 h 41126"/>
                <a:gd name="connsiteX11" fmla="*/ 22964 w 68892"/>
                <a:gd name="connsiteY11" fmla="*/ 9019 h 41126"/>
                <a:gd name="connsiteX12" fmla="*/ 0 w 68892"/>
                <a:gd name="connsiteY12" fmla="*/ 22007 h 41126"/>
                <a:gd name="connsiteX13" fmla="*/ 0 w 68892"/>
                <a:gd name="connsiteY13" fmla="*/ 22007 h 41126"/>
                <a:gd name="connsiteX14" fmla="*/ 32652 w 68892"/>
                <a:gd name="connsiteY14" fmla="*/ 41127 h 41126"/>
                <a:gd name="connsiteX15" fmla="*/ 34805 w 68892"/>
                <a:gd name="connsiteY15" fmla="*/ 41127 h 41126"/>
                <a:gd name="connsiteX16" fmla="*/ 40187 w 68892"/>
                <a:gd name="connsiteY16" fmla="*/ 41127 h 41126"/>
                <a:gd name="connsiteX17" fmla="*/ 42699 w 68892"/>
                <a:gd name="connsiteY17" fmla="*/ 41127 h 41126"/>
                <a:gd name="connsiteX18" fmla="*/ 68893 w 68892"/>
                <a:gd name="connsiteY18" fmla="*/ 26336 h 41126"/>
                <a:gd name="connsiteX19" fmla="*/ 68893 w 68892"/>
                <a:gd name="connsiteY19" fmla="*/ 26336 h 41126"/>
                <a:gd name="connsiteX20" fmla="*/ 54899 w 68892"/>
                <a:gd name="connsiteY20" fmla="*/ 18038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892" h="41126">
                  <a:moveTo>
                    <a:pt x="53464" y="16956"/>
                  </a:moveTo>
                  <a:lnTo>
                    <a:pt x="53464" y="16956"/>
                  </a:lnTo>
                  <a:lnTo>
                    <a:pt x="53464" y="16956"/>
                  </a:lnTo>
                  <a:lnTo>
                    <a:pt x="53464" y="16956"/>
                  </a:lnTo>
                  <a:lnTo>
                    <a:pt x="53464" y="16956"/>
                  </a:lnTo>
                  <a:lnTo>
                    <a:pt x="53464" y="10101"/>
                  </a:lnTo>
                  <a:lnTo>
                    <a:pt x="50593" y="10101"/>
                  </a:lnTo>
                  <a:lnTo>
                    <a:pt x="42341" y="10101"/>
                  </a:lnTo>
                  <a:lnTo>
                    <a:pt x="42341" y="10101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6" y="8583"/>
                    <a:pt x="22964" y="9019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2652" y="41127"/>
                  </a:lnTo>
                  <a:lnTo>
                    <a:pt x="34805" y="41127"/>
                  </a:lnTo>
                  <a:lnTo>
                    <a:pt x="40187" y="41127"/>
                  </a:lnTo>
                  <a:lnTo>
                    <a:pt x="42699" y="41127"/>
                  </a:lnTo>
                  <a:lnTo>
                    <a:pt x="68893" y="26336"/>
                  </a:lnTo>
                  <a:cubicBezTo>
                    <a:pt x="68893" y="26336"/>
                    <a:pt x="68893" y="26336"/>
                    <a:pt x="68893" y="26336"/>
                  </a:cubicBezTo>
                  <a:lnTo>
                    <a:pt x="54899" y="1803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 397">
              <a:extLst>
                <a:ext uri="{FF2B5EF4-FFF2-40B4-BE49-F238E27FC236}">
                  <a16:creationId xmlns:a16="http://schemas.microsoft.com/office/drawing/2014/main" id="{D35BB749-C74B-444C-98A5-C8B4C04E51A9}"/>
                </a:ext>
              </a:extLst>
            </p:cNvPr>
            <p:cNvSpPr/>
            <p:nvPr/>
          </p:nvSpPr>
          <p:spPr>
            <a:xfrm>
              <a:off x="7477090" y="2219002"/>
              <a:ext cx="68893" cy="41126"/>
            </a:xfrm>
            <a:custGeom>
              <a:avLst/>
              <a:gdLst>
                <a:gd name="connsiteX0" fmla="*/ 54899 w 68893"/>
                <a:gd name="connsiteY0" fmla="*/ 15513 h 41126"/>
                <a:gd name="connsiteX1" fmla="*/ 54899 w 68893"/>
                <a:gd name="connsiteY1" fmla="*/ 15513 h 41126"/>
                <a:gd name="connsiteX2" fmla="*/ 54899 w 68893"/>
                <a:gd name="connsiteY2" fmla="*/ 15513 h 41126"/>
                <a:gd name="connsiteX3" fmla="*/ 54899 w 68893"/>
                <a:gd name="connsiteY3" fmla="*/ 8298 h 41126"/>
                <a:gd name="connsiteX4" fmla="*/ 52029 w 68893"/>
                <a:gd name="connsiteY4" fmla="*/ 10101 h 41126"/>
                <a:gd name="connsiteX5" fmla="*/ 42341 w 68893"/>
                <a:gd name="connsiteY5" fmla="*/ 10101 h 41126"/>
                <a:gd name="connsiteX6" fmla="*/ 25117 w 68893"/>
                <a:gd name="connsiteY6" fmla="*/ 0 h 41126"/>
                <a:gd name="connsiteX7" fmla="*/ 25117 w 68893"/>
                <a:gd name="connsiteY7" fmla="*/ 6133 h 41126"/>
                <a:gd name="connsiteX8" fmla="*/ 22964 w 68893"/>
                <a:gd name="connsiteY8" fmla="*/ 9019 h 41126"/>
                <a:gd name="connsiteX9" fmla="*/ 0 w 68893"/>
                <a:gd name="connsiteY9" fmla="*/ 21646 h 41126"/>
                <a:gd name="connsiteX10" fmla="*/ 0 w 68893"/>
                <a:gd name="connsiteY10" fmla="*/ 21646 h 41126"/>
                <a:gd name="connsiteX11" fmla="*/ 32653 w 68893"/>
                <a:gd name="connsiteY11" fmla="*/ 41127 h 41126"/>
                <a:gd name="connsiteX12" fmla="*/ 34805 w 68893"/>
                <a:gd name="connsiteY12" fmla="*/ 41127 h 41126"/>
                <a:gd name="connsiteX13" fmla="*/ 40188 w 68893"/>
                <a:gd name="connsiteY13" fmla="*/ 41127 h 41126"/>
                <a:gd name="connsiteX14" fmla="*/ 42699 w 68893"/>
                <a:gd name="connsiteY14" fmla="*/ 41127 h 41126"/>
                <a:gd name="connsiteX15" fmla="*/ 68893 w 68893"/>
                <a:gd name="connsiteY15" fmla="*/ 26336 h 41126"/>
                <a:gd name="connsiteX16" fmla="*/ 68893 w 68893"/>
                <a:gd name="connsiteY16" fmla="*/ 26336 h 41126"/>
                <a:gd name="connsiteX17" fmla="*/ 54899 w 68893"/>
                <a:gd name="connsiteY17" fmla="*/ 18038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893" h="41126">
                  <a:moveTo>
                    <a:pt x="54899" y="15513"/>
                  </a:moveTo>
                  <a:lnTo>
                    <a:pt x="54899" y="15513"/>
                  </a:lnTo>
                  <a:lnTo>
                    <a:pt x="54899" y="15513"/>
                  </a:lnTo>
                  <a:lnTo>
                    <a:pt x="54899" y="8298"/>
                  </a:lnTo>
                  <a:lnTo>
                    <a:pt x="52029" y="10101"/>
                  </a:lnTo>
                  <a:lnTo>
                    <a:pt x="42341" y="10101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117" y="6133"/>
                    <a:pt x="25117" y="7937"/>
                    <a:pt x="22964" y="9019"/>
                  </a:cubicBezTo>
                  <a:lnTo>
                    <a:pt x="0" y="21646"/>
                  </a:lnTo>
                  <a:cubicBezTo>
                    <a:pt x="0" y="21646"/>
                    <a:pt x="0" y="21646"/>
                    <a:pt x="0" y="21646"/>
                  </a:cubicBezTo>
                  <a:lnTo>
                    <a:pt x="32653" y="41127"/>
                  </a:lnTo>
                  <a:lnTo>
                    <a:pt x="34805" y="41127"/>
                  </a:lnTo>
                  <a:lnTo>
                    <a:pt x="40188" y="41127"/>
                  </a:lnTo>
                  <a:lnTo>
                    <a:pt x="42699" y="41127"/>
                  </a:lnTo>
                  <a:lnTo>
                    <a:pt x="68893" y="26336"/>
                  </a:lnTo>
                  <a:lnTo>
                    <a:pt x="68893" y="26336"/>
                  </a:lnTo>
                  <a:lnTo>
                    <a:pt x="54899" y="1803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9011246F-6DD0-AF4B-9496-812CF2728C28}"/>
                </a:ext>
              </a:extLst>
            </p:cNvPr>
            <p:cNvSpPr/>
            <p:nvPr/>
          </p:nvSpPr>
          <p:spPr>
            <a:xfrm>
              <a:off x="7432238" y="2189420"/>
              <a:ext cx="68893" cy="41126"/>
            </a:xfrm>
            <a:custGeom>
              <a:avLst/>
              <a:gdLst>
                <a:gd name="connsiteX0" fmla="*/ 52387 w 68893"/>
                <a:gd name="connsiteY0" fmla="*/ 17317 h 41126"/>
                <a:gd name="connsiteX1" fmla="*/ 52387 w 68893"/>
                <a:gd name="connsiteY1" fmla="*/ 17317 h 41126"/>
                <a:gd name="connsiteX2" fmla="*/ 52387 w 68893"/>
                <a:gd name="connsiteY2" fmla="*/ 17317 h 41126"/>
                <a:gd name="connsiteX3" fmla="*/ 52387 w 68893"/>
                <a:gd name="connsiteY3" fmla="*/ 10101 h 41126"/>
                <a:gd name="connsiteX4" fmla="*/ 49517 w 68893"/>
                <a:gd name="connsiteY4" fmla="*/ 10101 h 41126"/>
                <a:gd name="connsiteX5" fmla="*/ 49517 w 68893"/>
                <a:gd name="connsiteY5" fmla="*/ 10101 h 41126"/>
                <a:gd name="connsiteX6" fmla="*/ 42341 w 68893"/>
                <a:gd name="connsiteY6" fmla="*/ 10101 h 41126"/>
                <a:gd name="connsiteX7" fmla="*/ 42341 w 68893"/>
                <a:gd name="connsiteY7" fmla="*/ 10101 h 41126"/>
                <a:gd name="connsiteX8" fmla="*/ 25117 w 68893"/>
                <a:gd name="connsiteY8" fmla="*/ 0 h 41126"/>
                <a:gd name="connsiteX9" fmla="*/ 25117 w 68893"/>
                <a:gd name="connsiteY9" fmla="*/ 6494 h 41126"/>
                <a:gd name="connsiteX10" fmla="*/ 22965 w 68893"/>
                <a:gd name="connsiteY10" fmla="*/ 9019 h 41126"/>
                <a:gd name="connsiteX11" fmla="*/ 0 w 68893"/>
                <a:gd name="connsiteY11" fmla="*/ 22007 h 41126"/>
                <a:gd name="connsiteX12" fmla="*/ 0 w 68893"/>
                <a:gd name="connsiteY12" fmla="*/ 22007 h 41126"/>
                <a:gd name="connsiteX13" fmla="*/ 32653 w 68893"/>
                <a:gd name="connsiteY13" fmla="*/ 41127 h 41126"/>
                <a:gd name="connsiteX14" fmla="*/ 34805 w 68893"/>
                <a:gd name="connsiteY14" fmla="*/ 41127 h 41126"/>
                <a:gd name="connsiteX15" fmla="*/ 40188 w 68893"/>
                <a:gd name="connsiteY15" fmla="*/ 41127 h 41126"/>
                <a:gd name="connsiteX16" fmla="*/ 42341 w 68893"/>
                <a:gd name="connsiteY16" fmla="*/ 41127 h 41126"/>
                <a:gd name="connsiteX17" fmla="*/ 68893 w 68893"/>
                <a:gd name="connsiteY17" fmla="*/ 26336 h 41126"/>
                <a:gd name="connsiteX18" fmla="*/ 68893 w 68893"/>
                <a:gd name="connsiteY18" fmla="*/ 26336 h 41126"/>
                <a:gd name="connsiteX19" fmla="*/ 54540 w 68893"/>
                <a:gd name="connsiteY19" fmla="*/ 18038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893" h="41126">
                  <a:moveTo>
                    <a:pt x="52387" y="17317"/>
                  </a:moveTo>
                  <a:lnTo>
                    <a:pt x="52387" y="17317"/>
                  </a:lnTo>
                  <a:lnTo>
                    <a:pt x="52387" y="17317"/>
                  </a:lnTo>
                  <a:lnTo>
                    <a:pt x="52387" y="10101"/>
                  </a:lnTo>
                  <a:lnTo>
                    <a:pt x="49517" y="10101"/>
                  </a:lnTo>
                  <a:lnTo>
                    <a:pt x="49517" y="10101"/>
                  </a:lnTo>
                  <a:lnTo>
                    <a:pt x="42341" y="10101"/>
                  </a:lnTo>
                  <a:lnTo>
                    <a:pt x="42341" y="10101"/>
                  </a:lnTo>
                  <a:lnTo>
                    <a:pt x="25117" y="0"/>
                  </a:lnTo>
                  <a:lnTo>
                    <a:pt x="25117" y="6494"/>
                  </a:lnTo>
                  <a:cubicBezTo>
                    <a:pt x="24852" y="7638"/>
                    <a:pt x="24048" y="8580"/>
                    <a:pt x="22965" y="9019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2653" y="41127"/>
                  </a:lnTo>
                  <a:lnTo>
                    <a:pt x="34805" y="41127"/>
                  </a:lnTo>
                  <a:lnTo>
                    <a:pt x="40188" y="41127"/>
                  </a:lnTo>
                  <a:lnTo>
                    <a:pt x="42341" y="41127"/>
                  </a:lnTo>
                  <a:lnTo>
                    <a:pt x="68893" y="26336"/>
                  </a:lnTo>
                  <a:cubicBezTo>
                    <a:pt x="68893" y="26336"/>
                    <a:pt x="68893" y="26336"/>
                    <a:pt x="68893" y="26336"/>
                  </a:cubicBezTo>
                  <a:lnTo>
                    <a:pt x="54540" y="1803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3085CCC9-378C-3744-BE8F-9316FF6462EE}"/>
                </a:ext>
              </a:extLst>
            </p:cNvPr>
            <p:cNvSpPr/>
            <p:nvPr/>
          </p:nvSpPr>
          <p:spPr>
            <a:xfrm>
              <a:off x="7380569" y="2160919"/>
              <a:ext cx="68892" cy="41126"/>
            </a:xfrm>
            <a:custGeom>
              <a:avLst/>
              <a:gdLst>
                <a:gd name="connsiteX0" fmla="*/ 57052 w 68892"/>
                <a:gd name="connsiteY0" fmla="*/ 18399 h 41126"/>
                <a:gd name="connsiteX1" fmla="*/ 57052 w 68892"/>
                <a:gd name="connsiteY1" fmla="*/ 18399 h 41126"/>
                <a:gd name="connsiteX2" fmla="*/ 57052 w 68892"/>
                <a:gd name="connsiteY2" fmla="*/ 18399 h 41126"/>
                <a:gd name="connsiteX3" fmla="*/ 57052 w 68892"/>
                <a:gd name="connsiteY3" fmla="*/ 11544 h 41126"/>
                <a:gd name="connsiteX4" fmla="*/ 54181 w 68892"/>
                <a:gd name="connsiteY4" fmla="*/ 11544 h 41126"/>
                <a:gd name="connsiteX5" fmla="*/ 45929 w 68892"/>
                <a:gd name="connsiteY5" fmla="*/ 11544 h 41126"/>
                <a:gd name="connsiteX6" fmla="*/ 45929 w 68892"/>
                <a:gd name="connsiteY6" fmla="*/ 11544 h 41126"/>
                <a:gd name="connsiteX7" fmla="*/ 25117 w 68892"/>
                <a:gd name="connsiteY7" fmla="*/ 0 h 41126"/>
                <a:gd name="connsiteX8" fmla="*/ 25117 w 68892"/>
                <a:gd name="connsiteY8" fmla="*/ 6133 h 41126"/>
                <a:gd name="connsiteX9" fmla="*/ 22964 w 68892"/>
                <a:gd name="connsiteY9" fmla="*/ 9019 h 41126"/>
                <a:gd name="connsiteX10" fmla="*/ 0 w 68892"/>
                <a:gd name="connsiteY10" fmla="*/ 22006 h 41126"/>
                <a:gd name="connsiteX11" fmla="*/ 0 w 68892"/>
                <a:gd name="connsiteY11" fmla="*/ 22006 h 41126"/>
                <a:gd name="connsiteX12" fmla="*/ 32652 w 68892"/>
                <a:gd name="connsiteY12" fmla="*/ 41127 h 41126"/>
                <a:gd name="connsiteX13" fmla="*/ 34805 w 68892"/>
                <a:gd name="connsiteY13" fmla="*/ 41127 h 41126"/>
                <a:gd name="connsiteX14" fmla="*/ 40187 w 68892"/>
                <a:gd name="connsiteY14" fmla="*/ 41127 h 41126"/>
                <a:gd name="connsiteX15" fmla="*/ 42699 w 68892"/>
                <a:gd name="connsiteY15" fmla="*/ 41127 h 41126"/>
                <a:gd name="connsiteX16" fmla="*/ 68893 w 68892"/>
                <a:gd name="connsiteY16" fmla="*/ 26336 h 41126"/>
                <a:gd name="connsiteX17" fmla="*/ 68893 w 68892"/>
                <a:gd name="connsiteY17" fmla="*/ 26336 h 41126"/>
                <a:gd name="connsiteX18" fmla="*/ 54540 w 68892"/>
                <a:gd name="connsiteY18" fmla="*/ 18038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8892" h="41126">
                  <a:moveTo>
                    <a:pt x="57052" y="18399"/>
                  </a:moveTo>
                  <a:lnTo>
                    <a:pt x="57052" y="18399"/>
                  </a:lnTo>
                  <a:lnTo>
                    <a:pt x="57052" y="18399"/>
                  </a:lnTo>
                  <a:lnTo>
                    <a:pt x="57052" y="11544"/>
                  </a:lnTo>
                  <a:lnTo>
                    <a:pt x="54181" y="11544"/>
                  </a:lnTo>
                  <a:lnTo>
                    <a:pt x="45929" y="11544"/>
                  </a:lnTo>
                  <a:lnTo>
                    <a:pt x="45929" y="11544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6" y="8583"/>
                    <a:pt x="22964" y="9019"/>
                  </a:cubicBezTo>
                  <a:lnTo>
                    <a:pt x="0" y="22006"/>
                  </a:lnTo>
                  <a:lnTo>
                    <a:pt x="0" y="22006"/>
                  </a:lnTo>
                  <a:lnTo>
                    <a:pt x="32652" y="41127"/>
                  </a:lnTo>
                  <a:lnTo>
                    <a:pt x="34805" y="41127"/>
                  </a:lnTo>
                  <a:lnTo>
                    <a:pt x="40187" y="41127"/>
                  </a:lnTo>
                  <a:lnTo>
                    <a:pt x="42699" y="41127"/>
                  </a:lnTo>
                  <a:lnTo>
                    <a:pt x="68893" y="26336"/>
                  </a:lnTo>
                  <a:cubicBezTo>
                    <a:pt x="68893" y="26336"/>
                    <a:pt x="68893" y="26336"/>
                    <a:pt x="68893" y="26336"/>
                  </a:cubicBezTo>
                  <a:lnTo>
                    <a:pt x="54540" y="1803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 400">
              <a:extLst>
                <a:ext uri="{FF2B5EF4-FFF2-40B4-BE49-F238E27FC236}">
                  <a16:creationId xmlns:a16="http://schemas.microsoft.com/office/drawing/2014/main" id="{5DCC07A1-46E3-B346-890F-1303F6760929}"/>
                </a:ext>
              </a:extLst>
            </p:cNvPr>
            <p:cNvSpPr/>
            <p:nvPr/>
          </p:nvSpPr>
          <p:spPr>
            <a:xfrm>
              <a:off x="7337151" y="2134945"/>
              <a:ext cx="68893" cy="41126"/>
            </a:xfrm>
            <a:custGeom>
              <a:avLst/>
              <a:gdLst>
                <a:gd name="connsiteX0" fmla="*/ 53464 w 68893"/>
                <a:gd name="connsiteY0" fmla="*/ 16956 h 41126"/>
                <a:gd name="connsiteX1" fmla="*/ 53464 w 68893"/>
                <a:gd name="connsiteY1" fmla="*/ 16956 h 41126"/>
                <a:gd name="connsiteX2" fmla="*/ 53464 w 68893"/>
                <a:gd name="connsiteY2" fmla="*/ 16956 h 41126"/>
                <a:gd name="connsiteX3" fmla="*/ 53464 w 68893"/>
                <a:gd name="connsiteY3" fmla="*/ 10101 h 41126"/>
                <a:gd name="connsiteX4" fmla="*/ 50593 w 68893"/>
                <a:gd name="connsiteY4" fmla="*/ 10101 h 41126"/>
                <a:gd name="connsiteX5" fmla="*/ 42341 w 68893"/>
                <a:gd name="connsiteY5" fmla="*/ 10101 h 41126"/>
                <a:gd name="connsiteX6" fmla="*/ 42341 w 68893"/>
                <a:gd name="connsiteY6" fmla="*/ 10101 h 41126"/>
                <a:gd name="connsiteX7" fmla="*/ 25117 w 68893"/>
                <a:gd name="connsiteY7" fmla="*/ 0 h 41126"/>
                <a:gd name="connsiteX8" fmla="*/ 25117 w 68893"/>
                <a:gd name="connsiteY8" fmla="*/ 6133 h 41126"/>
                <a:gd name="connsiteX9" fmla="*/ 22965 w 68893"/>
                <a:gd name="connsiteY9" fmla="*/ 9019 h 41126"/>
                <a:gd name="connsiteX10" fmla="*/ 0 w 68893"/>
                <a:gd name="connsiteY10" fmla="*/ 21646 h 41126"/>
                <a:gd name="connsiteX11" fmla="*/ 0 w 68893"/>
                <a:gd name="connsiteY11" fmla="*/ 21646 h 41126"/>
                <a:gd name="connsiteX12" fmla="*/ 32653 w 68893"/>
                <a:gd name="connsiteY12" fmla="*/ 41127 h 41126"/>
                <a:gd name="connsiteX13" fmla="*/ 34805 w 68893"/>
                <a:gd name="connsiteY13" fmla="*/ 41127 h 41126"/>
                <a:gd name="connsiteX14" fmla="*/ 40188 w 68893"/>
                <a:gd name="connsiteY14" fmla="*/ 41127 h 41126"/>
                <a:gd name="connsiteX15" fmla="*/ 42699 w 68893"/>
                <a:gd name="connsiteY15" fmla="*/ 41127 h 41126"/>
                <a:gd name="connsiteX16" fmla="*/ 68893 w 68893"/>
                <a:gd name="connsiteY16" fmla="*/ 26336 h 41126"/>
                <a:gd name="connsiteX17" fmla="*/ 68893 w 68893"/>
                <a:gd name="connsiteY17" fmla="*/ 26336 h 41126"/>
                <a:gd name="connsiteX18" fmla="*/ 54899 w 68893"/>
                <a:gd name="connsiteY18" fmla="*/ 18038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8893" h="41126">
                  <a:moveTo>
                    <a:pt x="53464" y="16956"/>
                  </a:moveTo>
                  <a:lnTo>
                    <a:pt x="53464" y="16956"/>
                  </a:lnTo>
                  <a:lnTo>
                    <a:pt x="53464" y="16956"/>
                  </a:lnTo>
                  <a:lnTo>
                    <a:pt x="53464" y="10101"/>
                  </a:lnTo>
                  <a:lnTo>
                    <a:pt x="50593" y="10101"/>
                  </a:lnTo>
                  <a:lnTo>
                    <a:pt x="42341" y="10101"/>
                  </a:lnTo>
                  <a:lnTo>
                    <a:pt x="42341" y="10101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7" y="8583"/>
                    <a:pt x="22965" y="9019"/>
                  </a:cubicBezTo>
                  <a:lnTo>
                    <a:pt x="0" y="21646"/>
                  </a:lnTo>
                  <a:cubicBezTo>
                    <a:pt x="0" y="21646"/>
                    <a:pt x="0" y="21646"/>
                    <a:pt x="0" y="21646"/>
                  </a:cubicBezTo>
                  <a:lnTo>
                    <a:pt x="32653" y="41127"/>
                  </a:lnTo>
                  <a:lnTo>
                    <a:pt x="34805" y="41127"/>
                  </a:lnTo>
                  <a:lnTo>
                    <a:pt x="40188" y="41127"/>
                  </a:lnTo>
                  <a:lnTo>
                    <a:pt x="42699" y="41127"/>
                  </a:lnTo>
                  <a:lnTo>
                    <a:pt x="68893" y="26336"/>
                  </a:lnTo>
                  <a:lnTo>
                    <a:pt x="68893" y="26336"/>
                  </a:lnTo>
                  <a:lnTo>
                    <a:pt x="54899" y="1803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5EC67793-4900-7D4B-93A6-F9E437C406CF}"/>
                </a:ext>
              </a:extLst>
            </p:cNvPr>
            <p:cNvSpPr/>
            <p:nvPr/>
          </p:nvSpPr>
          <p:spPr>
            <a:xfrm>
              <a:off x="7291223" y="2106444"/>
              <a:ext cx="68893" cy="40405"/>
            </a:xfrm>
            <a:custGeom>
              <a:avLst/>
              <a:gdLst>
                <a:gd name="connsiteX0" fmla="*/ 52387 w 68893"/>
                <a:gd name="connsiteY0" fmla="*/ 17677 h 40405"/>
                <a:gd name="connsiteX1" fmla="*/ 52387 w 68893"/>
                <a:gd name="connsiteY1" fmla="*/ 17677 h 40405"/>
                <a:gd name="connsiteX2" fmla="*/ 52387 w 68893"/>
                <a:gd name="connsiteY2" fmla="*/ 17677 h 40405"/>
                <a:gd name="connsiteX3" fmla="*/ 52387 w 68893"/>
                <a:gd name="connsiteY3" fmla="*/ 17677 h 40405"/>
                <a:gd name="connsiteX4" fmla="*/ 52387 w 68893"/>
                <a:gd name="connsiteY4" fmla="*/ 10462 h 40405"/>
                <a:gd name="connsiteX5" fmla="*/ 49517 w 68893"/>
                <a:gd name="connsiteY5" fmla="*/ 10462 h 40405"/>
                <a:gd name="connsiteX6" fmla="*/ 49517 w 68893"/>
                <a:gd name="connsiteY6" fmla="*/ 10462 h 40405"/>
                <a:gd name="connsiteX7" fmla="*/ 40547 w 68893"/>
                <a:gd name="connsiteY7" fmla="*/ 10462 h 40405"/>
                <a:gd name="connsiteX8" fmla="*/ 23323 w 68893"/>
                <a:gd name="connsiteY8" fmla="*/ 0 h 40405"/>
                <a:gd name="connsiteX9" fmla="*/ 23323 w 68893"/>
                <a:gd name="connsiteY9" fmla="*/ 5772 h 40405"/>
                <a:gd name="connsiteX10" fmla="*/ 23323 w 68893"/>
                <a:gd name="connsiteY10" fmla="*/ 8298 h 40405"/>
                <a:gd name="connsiteX11" fmla="*/ 0 w 68893"/>
                <a:gd name="connsiteY11" fmla="*/ 21285 h 40405"/>
                <a:gd name="connsiteX12" fmla="*/ 0 w 68893"/>
                <a:gd name="connsiteY12" fmla="*/ 21285 h 40405"/>
                <a:gd name="connsiteX13" fmla="*/ 32653 w 68893"/>
                <a:gd name="connsiteY13" fmla="*/ 40405 h 40405"/>
                <a:gd name="connsiteX14" fmla="*/ 34805 w 68893"/>
                <a:gd name="connsiteY14" fmla="*/ 40405 h 40405"/>
                <a:gd name="connsiteX15" fmla="*/ 40188 w 68893"/>
                <a:gd name="connsiteY15" fmla="*/ 40405 h 40405"/>
                <a:gd name="connsiteX16" fmla="*/ 42699 w 68893"/>
                <a:gd name="connsiteY16" fmla="*/ 40405 h 40405"/>
                <a:gd name="connsiteX17" fmla="*/ 68893 w 68893"/>
                <a:gd name="connsiteY17" fmla="*/ 25614 h 40405"/>
                <a:gd name="connsiteX18" fmla="*/ 68893 w 68893"/>
                <a:gd name="connsiteY18" fmla="*/ 25614 h 40405"/>
                <a:gd name="connsiteX19" fmla="*/ 54899 w 68893"/>
                <a:gd name="connsiteY19" fmla="*/ 17317 h 40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893" h="40405">
                  <a:moveTo>
                    <a:pt x="52387" y="17677"/>
                  </a:moveTo>
                  <a:lnTo>
                    <a:pt x="52387" y="17677"/>
                  </a:lnTo>
                  <a:lnTo>
                    <a:pt x="52387" y="17677"/>
                  </a:lnTo>
                  <a:lnTo>
                    <a:pt x="52387" y="17677"/>
                  </a:lnTo>
                  <a:lnTo>
                    <a:pt x="52387" y="10462"/>
                  </a:lnTo>
                  <a:lnTo>
                    <a:pt x="49517" y="10462"/>
                  </a:lnTo>
                  <a:lnTo>
                    <a:pt x="49517" y="10462"/>
                  </a:lnTo>
                  <a:lnTo>
                    <a:pt x="40547" y="10462"/>
                  </a:lnTo>
                  <a:lnTo>
                    <a:pt x="23323" y="0"/>
                  </a:lnTo>
                  <a:lnTo>
                    <a:pt x="23323" y="5772"/>
                  </a:lnTo>
                  <a:cubicBezTo>
                    <a:pt x="23626" y="6586"/>
                    <a:pt x="23626" y="7483"/>
                    <a:pt x="23323" y="8298"/>
                  </a:cubicBezTo>
                  <a:lnTo>
                    <a:pt x="0" y="21285"/>
                  </a:lnTo>
                  <a:lnTo>
                    <a:pt x="0" y="21285"/>
                  </a:lnTo>
                  <a:lnTo>
                    <a:pt x="32653" y="40405"/>
                  </a:lnTo>
                  <a:cubicBezTo>
                    <a:pt x="32653" y="40405"/>
                    <a:pt x="32653" y="40405"/>
                    <a:pt x="34805" y="40405"/>
                  </a:cubicBezTo>
                  <a:lnTo>
                    <a:pt x="40188" y="40405"/>
                  </a:lnTo>
                  <a:lnTo>
                    <a:pt x="42699" y="40405"/>
                  </a:lnTo>
                  <a:lnTo>
                    <a:pt x="68893" y="25614"/>
                  </a:lnTo>
                  <a:lnTo>
                    <a:pt x="68893" y="25614"/>
                  </a:lnTo>
                  <a:lnTo>
                    <a:pt x="54899" y="1731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 402">
              <a:extLst>
                <a:ext uri="{FF2B5EF4-FFF2-40B4-BE49-F238E27FC236}">
                  <a16:creationId xmlns:a16="http://schemas.microsoft.com/office/drawing/2014/main" id="{9F5AC4E6-65CB-BC48-BBD0-970225F1DC54}"/>
                </a:ext>
              </a:extLst>
            </p:cNvPr>
            <p:cNvSpPr/>
            <p:nvPr/>
          </p:nvSpPr>
          <p:spPr>
            <a:xfrm>
              <a:off x="7617747" y="2301617"/>
              <a:ext cx="67816" cy="41126"/>
            </a:xfrm>
            <a:custGeom>
              <a:avLst/>
              <a:gdLst>
                <a:gd name="connsiteX0" fmla="*/ 54899 w 67816"/>
                <a:gd name="connsiteY0" fmla="*/ 15513 h 41126"/>
                <a:gd name="connsiteX1" fmla="*/ 54899 w 67816"/>
                <a:gd name="connsiteY1" fmla="*/ 15513 h 41126"/>
                <a:gd name="connsiteX2" fmla="*/ 54899 w 67816"/>
                <a:gd name="connsiteY2" fmla="*/ 15513 h 41126"/>
                <a:gd name="connsiteX3" fmla="*/ 54899 w 67816"/>
                <a:gd name="connsiteY3" fmla="*/ 15513 h 41126"/>
                <a:gd name="connsiteX4" fmla="*/ 54899 w 67816"/>
                <a:gd name="connsiteY4" fmla="*/ 8298 h 41126"/>
                <a:gd name="connsiteX5" fmla="*/ 52029 w 67816"/>
                <a:gd name="connsiteY5" fmla="*/ 10101 h 41126"/>
                <a:gd name="connsiteX6" fmla="*/ 42340 w 67816"/>
                <a:gd name="connsiteY6" fmla="*/ 10101 h 41126"/>
                <a:gd name="connsiteX7" fmla="*/ 25117 w 67816"/>
                <a:gd name="connsiteY7" fmla="*/ 0 h 41126"/>
                <a:gd name="connsiteX8" fmla="*/ 25117 w 67816"/>
                <a:gd name="connsiteY8" fmla="*/ 6133 h 41126"/>
                <a:gd name="connsiteX9" fmla="*/ 22964 w 67816"/>
                <a:gd name="connsiteY9" fmla="*/ 9019 h 41126"/>
                <a:gd name="connsiteX10" fmla="*/ 0 w 67816"/>
                <a:gd name="connsiteY10" fmla="*/ 21646 h 41126"/>
                <a:gd name="connsiteX11" fmla="*/ 0 w 67816"/>
                <a:gd name="connsiteY11" fmla="*/ 21646 h 41126"/>
                <a:gd name="connsiteX12" fmla="*/ 32652 w 67816"/>
                <a:gd name="connsiteY12" fmla="*/ 41127 h 41126"/>
                <a:gd name="connsiteX13" fmla="*/ 34805 w 67816"/>
                <a:gd name="connsiteY13" fmla="*/ 41127 h 41126"/>
                <a:gd name="connsiteX14" fmla="*/ 39111 w 67816"/>
                <a:gd name="connsiteY14" fmla="*/ 41127 h 41126"/>
                <a:gd name="connsiteX15" fmla="*/ 41264 w 67816"/>
                <a:gd name="connsiteY15" fmla="*/ 41127 h 41126"/>
                <a:gd name="connsiteX16" fmla="*/ 67817 w 67816"/>
                <a:gd name="connsiteY16" fmla="*/ 25975 h 41126"/>
                <a:gd name="connsiteX17" fmla="*/ 67817 w 67816"/>
                <a:gd name="connsiteY17" fmla="*/ 25975 h 41126"/>
                <a:gd name="connsiteX18" fmla="*/ 53464 w 67816"/>
                <a:gd name="connsiteY18" fmla="*/ 17677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816" h="41126">
                  <a:moveTo>
                    <a:pt x="54899" y="15513"/>
                  </a:moveTo>
                  <a:cubicBezTo>
                    <a:pt x="54899" y="15513"/>
                    <a:pt x="54899" y="15513"/>
                    <a:pt x="54899" y="15513"/>
                  </a:cubicBezTo>
                  <a:lnTo>
                    <a:pt x="54899" y="15513"/>
                  </a:lnTo>
                  <a:lnTo>
                    <a:pt x="54899" y="15513"/>
                  </a:lnTo>
                  <a:lnTo>
                    <a:pt x="54899" y="8298"/>
                  </a:lnTo>
                  <a:lnTo>
                    <a:pt x="52029" y="10101"/>
                  </a:lnTo>
                  <a:lnTo>
                    <a:pt x="42340" y="10101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117" y="6133"/>
                    <a:pt x="25117" y="6133"/>
                    <a:pt x="22964" y="9019"/>
                  </a:cubicBezTo>
                  <a:lnTo>
                    <a:pt x="0" y="21646"/>
                  </a:lnTo>
                  <a:lnTo>
                    <a:pt x="0" y="21646"/>
                  </a:lnTo>
                  <a:lnTo>
                    <a:pt x="32652" y="41127"/>
                  </a:lnTo>
                  <a:lnTo>
                    <a:pt x="34805" y="41127"/>
                  </a:lnTo>
                  <a:lnTo>
                    <a:pt x="39111" y="41127"/>
                  </a:lnTo>
                  <a:lnTo>
                    <a:pt x="41264" y="41127"/>
                  </a:lnTo>
                  <a:lnTo>
                    <a:pt x="67817" y="25975"/>
                  </a:lnTo>
                  <a:lnTo>
                    <a:pt x="67817" y="25975"/>
                  </a:lnTo>
                  <a:lnTo>
                    <a:pt x="53464" y="1767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 403">
              <a:extLst>
                <a:ext uri="{FF2B5EF4-FFF2-40B4-BE49-F238E27FC236}">
                  <a16:creationId xmlns:a16="http://schemas.microsoft.com/office/drawing/2014/main" id="{2B8DE07C-E7D1-C741-939C-7A7E5EA274B0}"/>
                </a:ext>
              </a:extLst>
            </p:cNvPr>
            <p:cNvSpPr/>
            <p:nvPr/>
          </p:nvSpPr>
          <p:spPr>
            <a:xfrm>
              <a:off x="7592989" y="2330117"/>
              <a:ext cx="68892" cy="41126"/>
            </a:xfrm>
            <a:custGeom>
              <a:avLst/>
              <a:gdLst>
                <a:gd name="connsiteX0" fmla="*/ 68893 w 68892"/>
                <a:gd name="connsiteY0" fmla="*/ 25975 h 41126"/>
                <a:gd name="connsiteX1" fmla="*/ 68893 w 68892"/>
                <a:gd name="connsiteY1" fmla="*/ 25975 h 41126"/>
                <a:gd name="connsiteX2" fmla="*/ 68893 w 68892"/>
                <a:gd name="connsiteY2" fmla="*/ 19120 h 41126"/>
                <a:gd name="connsiteX3" fmla="*/ 66381 w 68892"/>
                <a:gd name="connsiteY3" fmla="*/ 19120 h 41126"/>
                <a:gd name="connsiteX4" fmla="*/ 57770 w 68892"/>
                <a:gd name="connsiteY4" fmla="*/ 19120 h 41126"/>
                <a:gd name="connsiteX5" fmla="*/ 57770 w 68892"/>
                <a:gd name="connsiteY5" fmla="*/ 19120 h 41126"/>
                <a:gd name="connsiteX6" fmla="*/ 25117 w 68892"/>
                <a:gd name="connsiteY6" fmla="*/ 0 h 41126"/>
                <a:gd name="connsiteX7" fmla="*/ 25117 w 68892"/>
                <a:gd name="connsiteY7" fmla="*/ 0 h 41126"/>
                <a:gd name="connsiteX8" fmla="*/ 25117 w 68892"/>
                <a:gd name="connsiteY8" fmla="*/ 6133 h 41126"/>
                <a:gd name="connsiteX9" fmla="*/ 22964 w 68892"/>
                <a:gd name="connsiteY9" fmla="*/ 9019 h 41126"/>
                <a:gd name="connsiteX10" fmla="*/ 0 w 68892"/>
                <a:gd name="connsiteY10" fmla="*/ 22007 h 41126"/>
                <a:gd name="connsiteX11" fmla="*/ 0 w 68892"/>
                <a:gd name="connsiteY11" fmla="*/ 22007 h 41126"/>
                <a:gd name="connsiteX12" fmla="*/ 32652 w 68892"/>
                <a:gd name="connsiteY12" fmla="*/ 41127 h 41126"/>
                <a:gd name="connsiteX13" fmla="*/ 34805 w 68892"/>
                <a:gd name="connsiteY13" fmla="*/ 41127 h 41126"/>
                <a:gd name="connsiteX14" fmla="*/ 40187 w 68892"/>
                <a:gd name="connsiteY14" fmla="*/ 41127 h 41126"/>
                <a:gd name="connsiteX15" fmla="*/ 42341 w 68892"/>
                <a:gd name="connsiteY15" fmla="*/ 41127 h 41126"/>
                <a:gd name="connsiteX16" fmla="*/ 68893 w 68892"/>
                <a:gd name="connsiteY16" fmla="*/ 26336 h 41126"/>
                <a:gd name="connsiteX17" fmla="*/ 68893 w 68892"/>
                <a:gd name="connsiteY17" fmla="*/ 26336 h 41126"/>
                <a:gd name="connsiteX18" fmla="*/ 68893 w 68892"/>
                <a:gd name="connsiteY18" fmla="*/ 26336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8892" h="41126">
                  <a:moveTo>
                    <a:pt x="68893" y="25975"/>
                  </a:moveTo>
                  <a:lnTo>
                    <a:pt x="68893" y="25975"/>
                  </a:lnTo>
                  <a:lnTo>
                    <a:pt x="68893" y="19120"/>
                  </a:lnTo>
                  <a:lnTo>
                    <a:pt x="66381" y="19120"/>
                  </a:lnTo>
                  <a:lnTo>
                    <a:pt x="57770" y="19120"/>
                  </a:lnTo>
                  <a:lnTo>
                    <a:pt x="57770" y="19120"/>
                  </a:lnTo>
                  <a:lnTo>
                    <a:pt x="25117" y="0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6" y="8583"/>
                    <a:pt x="22964" y="9019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2652" y="41127"/>
                  </a:lnTo>
                  <a:lnTo>
                    <a:pt x="34805" y="41127"/>
                  </a:lnTo>
                  <a:lnTo>
                    <a:pt x="40187" y="41127"/>
                  </a:lnTo>
                  <a:lnTo>
                    <a:pt x="42341" y="41127"/>
                  </a:lnTo>
                  <a:lnTo>
                    <a:pt x="68893" y="26336"/>
                  </a:lnTo>
                  <a:lnTo>
                    <a:pt x="68893" y="26336"/>
                  </a:lnTo>
                  <a:lnTo>
                    <a:pt x="68893" y="26336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 404">
              <a:extLst>
                <a:ext uri="{FF2B5EF4-FFF2-40B4-BE49-F238E27FC236}">
                  <a16:creationId xmlns:a16="http://schemas.microsoft.com/office/drawing/2014/main" id="{FDA3A95B-B8D5-8042-BE71-7599C70EC40A}"/>
                </a:ext>
              </a:extLst>
            </p:cNvPr>
            <p:cNvSpPr/>
            <p:nvPr/>
          </p:nvSpPr>
          <p:spPr>
            <a:xfrm>
              <a:off x="7215871" y="2112217"/>
              <a:ext cx="70328" cy="41126"/>
            </a:xfrm>
            <a:custGeom>
              <a:avLst/>
              <a:gdLst>
                <a:gd name="connsiteX0" fmla="*/ 70328 w 70328"/>
                <a:gd name="connsiteY0" fmla="*/ 23450 h 41126"/>
                <a:gd name="connsiteX1" fmla="*/ 70328 w 70328"/>
                <a:gd name="connsiteY1" fmla="*/ 23450 h 41126"/>
                <a:gd name="connsiteX2" fmla="*/ 70328 w 70328"/>
                <a:gd name="connsiteY2" fmla="*/ 16234 h 41126"/>
                <a:gd name="connsiteX3" fmla="*/ 67817 w 70328"/>
                <a:gd name="connsiteY3" fmla="*/ 16234 h 41126"/>
                <a:gd name="connsiteX4" fmla="*/ 67817 w 70328"/>
                <a:gd name="connsiteY4" fmla="*/ 16234 h 41126"/>
                <a:gd name="connsiteX5" fmla="*/ 58846 w 70328"/>
                <a:gd name="connsiteY5" fmla="*/ 16234 h 41126"/>
                <a:gd name="connsiteX6" fmla="*/ 25117 w 70328"/>
                <a:gd name="connsiteY6" fmla="*/ 0 h 41126"/>
                <a:gd name="connsiteX7" fmla="*/ 25117 w 70328"/>
                <a:gd name="connsiteY7" fmla="*/ 0 h 41126"/>
                <a:gd name="connsiteX8" fmla="*/ 25117 w 70328"/>
                <a:gd name="connsiteY8" fmla="*/ 6133 h 41126"/>
                <a:gd name="connsiteX9" fmla="*/ 22606 w 70328"/>
                <a:gd name="connsiteY9" fmla="*/ 9019 h 41126"/>
                <a:gd name="connsiteX10" fmla="*/ 0 w 70328"/>
                <a:gd name="connsiteY10" fmla="*/ 22007 h 41126"/>
                <a:gd name="connsiteX11" fmla="*/ 0 w 70328"/>
                <a:gd name="connsiteY11" fmla="*/ 22007 h 41126"/>
                <a:gd name="connsiteX12" fmla="*/ 32653 w 70328"/>
                <a:gd name="connsiteY12" fmla="*/ 41127 h 41126"/>
                <a:gd name="connsiteX13" fmla="*/ 34805 w 70328"/>
                <a:gd name="connsiteY13" fmla="*/ 41127 h 41126"/>
                <a:gd name="connsiteX14" fmla="*/ 40188 w 70328"/>
                <a:gd name="connsiteY14" fmla="*/ 41127 h 41126"/>
                <a:gd name="connsiteX15" fmla="*/ 42699 w 70328"/>
                <a:gd name="connsiteY15" fmla="*/ 41127 h 41126"/>
                <a:gd name="connsiteX16" fmla="*/ 68893 w 70328"/>
                <a:gd name="connsiteY16" fmla="*/ 26336 h 41126"/>
                <a:gd name="connsiteX17" fmla="*/ 68893 w 70328"/>
                <a:gd name="connsiteY17" fmla="*/ 26336 h 41126"/>
                <a:gd name="connsiteX18" fmla="*/ 68893 w 70328"/>
                <a:gd name="connsiteY18" fmla="*/ 26336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328" h="41126">
                  <a:moveTo>
                    <a:pt x="70328" y="23450"/>
                  </a:moveTo>
                  <a:lnTo>
                    <a:pt x="70328" y="23450"/>
                  </a:lnTo>
                  <a:lnTo>
                    <a:pt x="70328" y="16234"/>
                  </a:lnTo>
                  <a:lnTo>
                    <a:pt x="67817" y="16234"/>
                  </a:lnTo>
                  <a:lnTo>
                    <a:pt x="67817" y="16234"/>
                  </a:lnTo>
                  <a:lnTo>
                    <a:pt x="58846" y="16234"/>
                  </a:lnTo>
                  <a:lnTo>
                    <a:pt x="25117" y="0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4728" y="7411"/>
                    <a:pt x="23814" y="8461"/>
                    <a:pt x="22606" y="9019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2653" y="41127"/>
                  </a:lnTo>
                  <a:lnTo>
                    <a:pt x="34805" y="41127"/>
                  </a:lnTo>
                  <a:lnTo>
                    <a:pt x="40188" y="41127"/>
                  </a:lnTo>
                  <a:lnTo>
                    <a:pt x="42699" y="41127"/>
                  </a:lnTo>
                  <a:lnTo>
                    <a:pt x="68893" y="26336"/>
                  </a:lnTo>
                  <a:lnTo>
                    <a:pt x="68893" y="26336"/>
                  </a:lnTo>
                  <a:lnTo>
                    <a:pt x="68893" y="26336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 405">
              <a:extLst>
                <a:ext uri="{FF2B5EF4-FFF2-40B4-BE49-F238E27FC236}">
                  <a16:creationId xmlns:a16="http://schemas.microsoft.com/office/drawing/2014/main" id="{7860C706-7350-EC40-BE26-6093ECBA655D}"/>
                </a:ext>
              </a:extLst>
            </p:cNvPr>
            <p:cNvSpPr/>
            <p:nvPr/>
          </p:nvSpPr>
          <p:spPr>
            <a:xfrm>
              <a:off x="7271129" y="2003988"/>
              <a:ext cx="68892" cy="40766"/>
            </a:xfrm>
            <a:custGeom>
              <a:avLst/>
              <a:gdLst>
                <a:gd name="connsiteX0" fmla="*/ 52387 w 68892"/>
                <a:gd name="connsiteY0" fmla="*/ 15513 h 40766"/>
                <a:gd name="connsiteX1" fmla="*/ 52387 w 68892"/>
                <a:gd name="connsiteY1" fmla="*/ 15513 h 40766"/>
                <a:gd name="connsiteX2" fmla="*/ 52387 w 68892"/>
                <a:gd name="connsiteY2" fmla="*/ 15513 h 40766"/>
                <a:gd name="connsiteX3" fmla="*/ 52387 w 68892"/>
                <a:gd name="connsiteY3" fmla="*/ 7937 h 40766"/>
                <a:gd name="connsiteX4" fmla="*/ 49158 w 68892"/>
                <a:gd name="connsiteY4" fmla="*/ 9741 h 40766"/>
                <a:gd name="connsiteX5" fmla="*/ 49158 w 68892"/>
                <a:gd name="connsiteY5" fmla="*/ 9741 h 40766"/>
                <a:gd name="connsiteX6" fmla="*/ 41982 w 68892"/>
                <a:gd name="connsiteY6" fmla="*/ 9741 h 40766"/>
                <a:gd name="connsiteX7" fmla="*/ 41982 w 68892"/>
                <a:gd name="connsiteY7" fmla="*/ 9741 h 40766"/>
                <a:gd name="connsiteX8" fmla="*/ 24759 w 68892"/>
                <a:gd name="connsiteY8" fmla="*/ 0 h 40766"/>
                <a:gd name="connsiteX9" fmla="*/ 24759 w 68892"/>
                <a:gd name="connsiteY9" fmla="*/ 6133 h 40766"/>
                <a:gd name="connsiteX10" fmla="*/ 22605 w 68892"/>
                <a:gd name="connsiteY10" fmla="*/ 9019 h 40766"/>
                <a:gd name="connsiteX11" fmla="*/ 0 w 68892"/>
                <a:gd name="connsiteY11" fmla="*/ 21646 h 40766"/>
                <a:gd name="connsiteX12" fmla="*/ 0 w 68892"/>
                <a:gd name="connsiteY12" fmla="*/ 21646 h 40766"/>
                <a:gd name="connsiteX13" fmla="*/ 0 w 68892"/>
                <a:gd name="connsiteY13" fmla="*/ 21646 h 40766"/>
                <a:gd name="connsiteX14" fmla="*/ 32653 w 68892"/>
                <a:gd name="connsiteY14" fmla="*/ 40766 h 40766"/>
                <a:gd name="connsiteX15" fmla="*/ 34805 w 68892"/>
                <a:gd name="connsiteY15" fmla="*/ 40766 h 40766"/>
                <a:gd name="connsiteX16" fmla="*/ 40188 w 68892"/>
                <a:gd name="connsiteY16" fmla="*/ 40766 h 40766"/>
                <a:gd name="connsiteX17" fmla="*/ 42341 w 68892"/>
                <a:gd name="connsiteY17" fmla="*/ 40766 h 40766"/>
                <a:gd name="connsiteX18" fmla="*/ 68893 w 68892"/>
                <a:gd name="connsiteY18" fmla="*/ 25975 h 40766"/>
                <a:gd name="connsiteX19" fmla="*/ 68893 w 68892"/>
                <a:gd name="connsiteY19" fmla="*/ 25975 h 40766"/>
                <a:gd name="connsiteX20" fmla="*/ 54540 w 68892"/>
                <a:gd name="connsiteY20" fmla="*/ 17677 h 4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892" h="40766">
                  <a:moveTo>
                    <a:pt x="52387" y="15513"/>
                  </a:moveTo>
                  <a:cubicBezTo>
                    <a:pt x="52387" y="15513"/>
                    <a:pt x="52387" y="15513"/>
                    <a:pt x="52387" y="15513"/>
                  </a:cubicBezTo>
                  <a:lnTo>
                    <a:pt x="52387" y="15513"/>
                  </a:lnTo>
                  <a:lnTo>
                    <a:pt x="52387" y="7937"/>
                  </a:lnTo>
                  <a:lnTo>
                    <a:pt x="49158" y="9741"/>
                  </a:lnTo>
                  <a:lnTo>
                    <a:pt x="49158" y="9741"/>
                  </a:lnTo>
                  <a:lnTo>
                    <a:pt x="41982" y="9741"/>
                  </a:lnTo>
                  <a:lnTo>
                    <a:pt x="41982" y="9741"/>
                  </a:lnTo>
                  <a:lnTo>
                    <a:pt x="24759" y="0"/>
                  </a:lnTo>
                  <a:lnTo>
                    <a:pt x="24759" y="6133"/>
                  </a:lnTo>
                  <a:cubicBezTo>
                    <a:pt x="24759" y="6133"/>
                    <a:pt x="24759" y="7937"/>
                    <a:pt x="22605" y="9019"/>
                  </a:cubicBezTo>
                  <a:lnTo>
                    <a:pt x="0" y="21646"/>
                  </a:lnTo>
                  <a:lnTo>
                    <a:pt x="0" y="21646"/>
                  </a:lnTo>
                  <a:lnTo>
                    <a:pt x="0" y="21646"/>
                  </a:lnTo>
                  <a:lnTo>
                    <a:pt x="32653" y="40766"/>
                  </a:lnTo>
                  <a:lnTo>
                    <a:pt x="34805" y="40766"/>
                  </a:lnTo>
                  <a:lnTo>
                    <a:pt x="40188" y="40766"/>
                  </a:lnTo>
                  <a:lnTo>
                    <a:pt x="42341" y="40766"/>
                  </a:lnTo>
                  <a:lnTo>
                    <a:pt x="68893" y="25975"/>
                  </a:lnTo>
                  <a:lnTo>
                    <a:pt x="68893" y="25975"/>
                  </a:lnTo>
                  <a:lnTo>
                    <a:pt x="54540" y="1767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 406">
              <a:extLst>
                <a:ext uri="{FF2B5EF4-FFF2-40B4-BE49-F238E27FC236}">
                  <a16:creationId xmlns:a16="http://schemas.microsoft.com/office/drawing/2014/main" id="{94692953-223C-D14B-8CD6-83730B13F191}"/>
                </a:ext>
              </a:extLst>
            </p:cNvPr>
            <p:cNvSpPr/>
            <p:nvPr/>
          </p:nvSpPr>
          <p:spPr>
            <a:xfrm>
              <a:off x="7317417" y="2029602"/>
              <a:ext cx="68892" cy="41126"/>
            </a:xfrm>
            <a:custGeom>
              <a:avLst/>
              <a:gdLst>
                <a:gd name="connsiteX0" fmla="*/ 52387 w 68892"/>
                <a:gd name="connsiteY0" fmla="*/ 17317 h 41126"/>
                <a:gd name="connsiteX1" fmla="*/ 52387 w 68892"/>
                <a:gd name="connsiteY1" fmla="*/ 17317 h 41126"/>
                <a:gd name="connsiteX2" fmla="*/ 52387 w 68892"/>
                <a:gd name="connsiteY2" fmla="*/ 17317 h 41126"/>
                <a:gd name="connsiteX3" fmla="*/ 52387 w 68892"/>
                <a:gd name="connsiteY3" fmla="*/ 10101 h 41126"/>
                <a:gd name="connsiteX4" fmla="*/ 49517 w 68892"/>
                <a:gd name="connsiteY4" fmla="*/ 10101 h 41126"/>
                <a:gd name="connsiteX5" fmla="*/ 49517 w 68892"/>
                <a:gd name="connsiteY5" fmla="*/ 10101 h 41126"/>
                <a:gd name="connsiteX6" fmla="*/ 42341 w 68892"/>
                <a:gd name="connsiteY6" fmla="*/ 10101 h 41126"/>
                <a:gd name="connsiteX7" fmla="*/ 42341 w 68892"/>
                <a:gd name="connsiteY7" fmla="*/ 10101 h 41126"/>
                <a:gd name="connsiteX8" fmla="*/ 25117 w 68892"/>
                <a:gd name="connsiteY8" fmla="*/ 0 h 41126"/>
                <a:gd name="connsiteX9" fmla="*/ 25117 w 68892"/>
                <a:gd name="connsiteY9" fmla="*/ 6133 h 41126"/>
                <a:gd name="connsiteX10" fmla="*/ 22964 w 68892"/>
                <a:gd name="connsiteY10" fmla="*/ 9019 h 41126"/>
                <a:gd name="connsiteX11" fmla="*/ 0 w 68892"/>
                <a:gd name="connsiteY11" fmla="*/ 22007 h 41126"/>
                <a:gd name="connsiteX12" fmla="*/ 0 w 68892"/>
                <a:gd name="connsiteY12" fmla="*/ 22007 h 41126"/>
                <a:gd name="connsiteX13" fmla="*/ 32652 w 68892"/>
                <a:gd name="connsiteY13" fmla="*/ 41127 h 41126"/>
                <a:gd name="connsiteX14" fmla="*/ 34805 w 68892"/>
                <a:gd name="connsiteY14" fmla="*/ 41127 h 41126"/>
                <a:gd name="connsiteX15" fmla="*/ 40188 w 68892"/>
                <a:gd name="connsiteY15" fmla="*/ 41127 h 41126"/>
                <a:gd name="connsiteX16" fmla="*/ 42341 w 68892"/>
                <a:gd name="connsiteY16" fmla="*/ 41127 h 41126"/>
                <a:gd name="connsiteX17" fmla="*/ 68893 w 68892"/>
                <a:gd name="connsiteY17" fmla="*/ 26336 h 41126"/>
                <a:gd name="connsiteX18" fmla="*/ 68893 w 68892"/>
                <a:gd name="connsiteY18" fmla="*/ 26336 h 41126"/>
                <a:gd name="connsiteX19" fmla="*/ 54540 w 68892"/>
                <a:gd name="connsiteY19" fmla="*/ 17677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892" h="41126">
                  <a:moveTo>
                    <a:pt x="52387" y="17317"/>
                  </a:moveTo>
                  <a:lnTo>
                    <a:pt x="52387" y="17317"/>
                  </a:lnTo>
                  <a:lnTo>
                    <a:pt x="52387" y="17317"/>
                  </a:lnTo>
                  <a:lnTo>
                    <a:pt x="52387" y="10101"/>
                  </a:lnTo>
                  <a:lnTo>
                    <a:pt x="49517" y="10101"/>
                  </a:lnTo>
                  <a:lnTo>
                    <a:pt x="49517" y="10101"/>
                  </a:lnTo>
                  <a:lnTo>
                    <a:pt x="42341" y="10101"/>
                  </a:lnTo>
                  <a:lnTo>
                    <a:pt x="42341" y="10101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6" y="8583"/>
                    <a:pt x="22964" y="9019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2652" y="41127"/>
                  </a:lnTo>
                  <a:lnTo>
                    <a:pt x="34805" y="41127"/>
                  </a:lnTo>
                  <a:lnTo>
                    <a:pt x="40188" y="41127"/>
                  </a:lnTo>
                  <a:lnTo>
                    <a:pt x="42341" y="41127"/>
                  </a:lnTo>
                  <a:lnTo>
                    <a:pt x="68893" y="26336"/>
                  </a:lnTo>
                  <a:lnTo>
                    <a:pt x="68893" y="26336"/>
                  </a:lnTo>
                  <a:lnTo>
                    <a:pt x="54540" y="1767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B0DEE6C9-DEE8-F54F-AAA2-804BBD04A32F}"/>
                </a:ext>
              </a:extLst>
            </p:cNvPr>
            <p:cNvSpPr/>
            <p:nvPr/>
          </p:nvSpPr>
          <p:spPr>
            <a:xfrm>
              <a:off x="7363704" y="2058824"/>
              <a:ext cx="68892" cy="41126"/>
            </a:xfrm>
            <a:custGeom>
              <a:avLst/>
              <a:gdLst>
                <a:gd name="connsiteX0" fmla="*/ 53823 w 68892"/>
                <a:gd name="connsiteY0" fmla="*/ 17317 h 41126"/>
                <a:gd name="connsiteX1" fmla="*/ 53823 w 68892"/>
                <a:gd name="connsiteY1" fmla="*/ 17317 h 41126"/>
                <a:gd name="connsiteX2" fmla="*/ 53823 w 68892"/>
                <a:gd name="connsiteY2" fmla="*/ 17317 h 41126"/>
                <a:gd name="connsiteX3" fmla="*/ 53823 w 68892"/>
                <a:gd name="connsiteY3" fmla="*/ 10101 h 41126"/>
                <a:gd name="connsiteX4" fmla="*/ 50952 w 68892"/>
                <a:gd name="connsiteY4" fmla="*/ 10101 h 41126"/>
                <a:gd name="connsiteX5" fmla="*/ 50952 w 68892"/>
                <a:gd name="connsiteY5" fmla="*/ 10101 h 41126"/>
                <a:gd name="connsiteX6" fmla="*/ 42341 w 68892"/>
                <a:gd name="connsiteY6" fmla="*/ 10101 h 41126"/>
                <a:gd name="connsiteX7" fmla="*/ 25117 w 68892"/>
                <a:gd name="connsiteY7" fmla="*/ 0 h 41126"/>
                <a:gd name="connsiteX8" fmla="*/ 25117 w 68892"/>
                <a:gd name="connsiteY8" fmla="*/ 6133 h 41126"/>
                <a:gd name="connsiteX9" fmla="*/ 22964 w 68892"/>
                <a:gd name="connsiteY9" fmla="*/ 9019 h 41126"/>
                <a:gd name="connsiteX10" fmla="*/ 0 w 68892"/>
                <a:gd name="connsiteY10" fmla="*/ 21646 h 41126"/>
                <a:gd name="connsiteX11" fmla="*/ 0 w 68892"/>
                <a:gd name="connsiteY11" fmla="*/ 21646 h 41126"/>
                <a:gd name="connsiteX12" fmla="*/ 32652 w 68892"/>
                <a:gd name="connsiteY12" fmla="*/ 41127 h 41126"/>
                <a:gd name="connsiteX13" fmla="*/ 34805 w 68892"/>
                <a:gd name="connsiteY13" fmla="*/ 41127 h 41126"/>
                <a:gd name="connsiteX14" fmla="*/ 40187 w 68892"/>
                <a:gd name="connsiteY14" fmla="*/ 41127 h 41126"/>
                <a:gd name="connsiteX15" fmla="*/ 42341 w 68892"/>
                <a:gd name="connsiteY15" fmla="*/ 41127 h 41126"/>
                <a:gd name="connsiteX16" fmla="*/ 68893 w 68892"/>
                <a:gd name="connsiteY16" fmla="*/ 25975 h 41126"/>
                <a:gd name="connsiteX17" fmla="*/ 68893 w 68892"/>
                <a:gd name="connsiteY17" fmla="*/ 25975 h 41126"/>
                <a:gd name="connsiteX18" fmla="*/ 54540 w 68892"/>
                <a:gd name="connsiteY18" fmla="*/ 17677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8892" h="41126">
                  <a:moveTo>
                    <a:pt x="53823" y="17317"/>
                  </a:moveTo>
                  <a:lnTo>
                    <a:pt x="53823" y="17317"/>
                  </a:lnTo>
                  <a:lnTo>
                    <a:pt x="53823" y="17317"/>
                  </a:lnTo>
                  <a:lnTo>
                    <a:pt x="53823" y="10101"/>
                  </a:lnTo>
                  <a:lnTo>
                    <a:pt x="50952" y="10101"/>
                  </a:lnTo>
                  <a:lnTo>
                    <a:pt x="50952" y="10101"/>
                  </a:lnTo>
                  <a:lnTo>
                    <a:pt x="42341" y="10101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117" y="6133"/>
                    <a:pt x="25117" y="7937"/>
                    <a:pt x="22964" y="9019"/>
                  </a:cubicBezTo>
                  <a:lnTo>
                    <a:pt x="0" y="21646"/>
                  </a:lnTo>
                  <a:lnTo>
                    <a:pt x="0" y="21646"/>
                  </a:lnTo>
                  <a:lnTo>
                    <a:pt x="32652" y="41127"/>
                  </a:lnTo>
                  <a:lnTo>
                    <a:pt x="34805" y="41127"/>
                  </a:lnTo>
                  <a:lnTo>
                    <a:pt x="40187" y="41127"/>
                  </a:lnTo>
                  <a:lnTo>
                    <a:pt x="42341" y="41127"/>
                  </a:lnTo>
                  <a:lnTo>
                    <a:pt x="68893" y="25975"/>
                  </a:lnTo>
                  <a:lnTo>
                    <a:pt x="68893" y="25975"/>
                  </a:lnTo>
                  <a:lnTo>
                    <a:pt x="54540" y="1767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 408">
              <a:extLst>
                <a:ext uri="{FF2B5EF4-FFF2-40B4-BE49-F238E27FC236}">
                  <a16:creationId xmlns:a16="http://schemas.microsoft.com/office/drawing/2014/main" id="{E6D075DD-0025-114E-9A88-5E81CF758B17}"/>
                </a:ext>
              </a:extLst>
            </p:cNvPr>
            <p:cNvSpPr/>
            <p:nvPr/>
          </p:nvSpPr>
          <p:spPr>
            <a:xfrm>
              <a:off x="7411427" y="2085159"/>
              <a:ext cx="66022" cy="41126"/>
            </a:xfrm>
            <a:custGeom>
              <a:avLst/>
              <a:gdLst>
                <a:gd name="connsiteX0" fmla="*/ 53105 w 66022"/>
                <a:gd name="connsiteY0" fmla="*/ 16956 h 41126"/>
                <a:gd name="connsiteX1" fmla="*/ 53105 w 66022"/>
                <a:gd name="connsiteY1" fmla="*/ 16956 h 41126"/>
                <a:gd name="connsiteX2" fmla="*/ 53105 w 66022"/>
                <a:gd name="connsiteY2" fmla="*/ 16956 h 41126"/>
                <a:gd name="connsiteX3" fmla="*/ 53105 w 66022"/>
                <a:gd name="connsiteY3" fmla="*/ 16956 h 41126"/>
                <a:gd name="connsiteX4" fmla="*/ 53105 w 66022"/>
                <a:gd name="connsiteY4" fmla="*/ 16956 h 41126"/>
                <a:gd name="connsiteX5" fmla="*/ 53105 w 66022"/>
                <a:gd name="connsiteY5" fmla="*/ 10101 h 41126"/>
                <a:gd name="connsiteX6" fmla="*/ 50593 w 66022"/>
                <a:gd name="connsiteY6" fmla="*/ 10101 h 41126"/>
                <a:gd name="connsiteX7" fmla="*/ 42340 w 66022"/>
                <a:gd name="connsiteY7" fmla="*/ 10101 h 41126"/>
                <a:gd name="connsiteX8" fmla="*/ 42340 w 66022"/>
                <a:gd name="connsiteY8" fmla="*/ 10101 h 41126"/>
                <a:gd name="connsiteX9" fmla="*/ 25117 w 66022"/>
                <a:gd name="connsiteY9" fmla="*/ 0 h 41126"/>
                <a:gd name="connsiteX10" fmla="*/ 25117 w 66022"/>
                <a:gd name="connsiteY10" fmla="*/ 6133 h 41126"/>
                <a:gd name="connsiteX11" fmla="*/ 22964 w 66022"/>
                <a:gd name="connsiteY11" fmla="*/ 9019 h 41126"/>
                <a:gd name="connsiteX12" fmla="*/ 0 w 66022"/>
                <a:gd name="connsiteY12" fmla="*/ 21646 h 41126"/>
                <a:gd name="connsiteX13" fmla="*/ 0 w 66022"/>
                <a:gd name="connsiteY13" fmla="*/ 21646 h 41126"/>
                <a:gd name="connsiteX14" fmla="*/ 33011 w 66022"/>
                <a:gd name="connsiteY14" fmla="*/ 41127 h 41126"/>
                <a:gd name="connsiteX15" fmla="*/ 35164 w 66022"/>
                <a:gd name="connsiteY15" fmla="*/ 41127 h 41126"/>
                <a:gd name="connsiteX16" fmla="*/ 40546 w 66022"/>
                <a:gd name="connsiteY16" fmla="*/ 41127 h 41126"/>
                <a:gd name="connsiteX17" fmla="*/ 42699 w 66022"/>
                <a:gd name="connsiteY17" fmla="*/ 41127 h 41126"/>
                <a:gd name="connsiteX18" fmla="*/ 66022 w 66022"/>
                <a:gd name="connsiteY18" fmla="*/ 27057 h 41126"/>
                <a:gd name="connsiteX19" fmla="*/ 66022 w 66022"/>
                <a:gd name="connsiteY19" fmla="*/ 27057 h 41126"/>
                <a:gd name="connsiteX20" fmla="*/ 51670 w 66022"/>
                <a:gd name="connsiteY20" fmla="*/ 18760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6022" h="41126">
                  <a:moveTo>
                    <a:pt x="53105" y="16956"/>
                  </a:moveTo>
                  <a:lnTo>
                    <a:pt x="53105" y="16956"/>
                  </a:lnTo>
                  <a:lnTo>
                    <a:pt x="53105" y="16956"/>
                  </a:lnTo>
                  <a:lnTo>
                    <a:pt x="53105" y="16956"/>
                  </a:lnTo>
                  <a:lnTo>
                    <a:pt x="53105" y="16956"/>
                  </a:lnTo>
                  <a:lnTo>
                    <a:pt x="53105" y="10101"/>
                  </a:lnTo>
                  <a:lnTo>
                    <a:pt x="50593" y="10101"/>
                  </a:lnTo>
                  <a:lnTo>
                    <a:pt x="42340" y="10101"/>
                  </a:lnTo>
                  <a:lnTo>
                    <a:pt x="42340" y="10101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6" y="8583"/>
                    <a:pt x="22964" y="9019"/>
                  </a:cubicBezTo>
                  <a:lnTo>
                    <a:pt x="0" y="21646"/>
                  </a:lnTo>
                  <a:cubicBezTo>
                    <a:pt x="0" y="21646"/>
                    <a:pt x="0" y="21646"/>
                    <a:pt x="0" y="21646"/>
                  </a:cubicBezTo>
                  <a:lnTo>
                    <a:pt x="33011" y="41127"/>
                  </a:lnTo>
                  <a:lnTo>
                    <a:pt x="35164" y="41127"/>
                  </a:lnTo>
                  <a:lnTo>
                    <a:pt x="40546" y="41127"/>
                  </a:lnTo>
                  <a:lnTo>
                    <a:pt x="42699" y="41127"/>
                  </a:lnTo>
                  <a:lnTo>
                    <a:pt x="66022" y="27057"/>
                  </a:lnTo>
                  <a:lnTo>
                    <a:pt x="66022" y="27057"/>
                  </a:lnTo>
                  <a:lnTo>
                    <a:pt x="51670" y="1876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 409">
              <a:extLst>
                <a:ext uri="{FF2B5EF4-FFF2-40B4-BE49-F238E27FC236}">
                  <a16:creationId xmlns:a16="http://schemas.microsoft.com/office/drawing/2014/main" id="{910EFA34-96E8-5F42-B09E-2679B52D0027}"/>
                </a:ext>
              </a:extLst>
            </p:cNvPr>
            <p:cNvSpPr/>
            <p:nvPr/>
          </p:nvSpPr>
          <p:spPr>
            <a:xfrm>
              <a:off x="7459867" y="2112217"/>
              <a:ext cx="69251" cy="41337"/>
            </a:xfrm>
            <a:custGeom>
              <a:avLst/>
              <a:gdLst>
                <a:gd name="connsiteX0" fmla="*/ 53464 w 69251"/>
                <a:gd name="connsiteY0" fmla="*/ 17317 h 41337"/>
                <a:gd name="connsiteX1" fmla="*/ 53464 w 69251"/>
                <a:gd name="connsiteY1" fmla="*/ 17317 h 41337"/>
                <a:gd name="connsiteX2" fmla="*/ 53464 w 69251"/>
                <a:gd name="connsiteY2" fmla="*/ 17317 h 41337"/>
                <a:gd name="connsiteX3" fmla="*/ 53464 w 69251"/>
                <a:gd name="connsiteY3" fmla="*/ 10101 h 41337"/>
                <a:gd name="connsiteX4" fmla="*/ 50952 w 69251"/>
                <a:gd name="connsiteY4" fmla="*/ 10101 h 41337"/>
                <a:gd name="connsiteX5" fmla="*/ 42699 w 69251"/>
                <a:gd name="connsiteY5" fmla="*/ 10101 h 41337"/>
                <a:gd name="connsiteX6" fmla="*/ 42699 w 69251"/>
                <a:gd name="connsiteY6" fmla="*/ 10101 h 41337"/>
                <a:gd name="connsiteX7" fmla="*/ 25117 w 69251"/>
                <a:gd name="connsiteY7" fmla="*/ 0 h 41337"/>
                <a:gd name="connsiteX8" fmla="*/ 25117 w 69251"/>
                <a:gd name="connsiteY8" fmla="*/ 6133 h 41337"/>
                <a:gd name="connsiteX9" fmla="*/ 22964 w 69251"/>
                <a:gd name="connsiteY9" fmla="*/ 9019 h 41337"/>
                <a:gd name="connsiteX10" fmla="*/ 0 w 69251"/>
                <a:gd name="connsiteY10" fmla="*/ 22007 h 41337"/>
                <a:gd name="connsiteX11" fmla="*/ 0 w 69251"/>
                <a:gd name="connsiteY11" fmla="*/ 22007 h 41337"/>
                <a:gd name="connsiteX12" fmla="*/ 33011 w 69251"/>
                <a:gd name="connsiteY12" fmla="*/ 41127 h 41337"/>
                <a:gd name="connsiteX13" fmla="*/ 35164 w 69251"/>
                <a:gd name="connsiteY13" fmla="*/ 41127 h 41337"/>
                <a:gd name="connsiteX14" fmla="*/ 40546 w 69251"/>
                <a:gd name="connsiteY14" fmla="*/ 41127 h 41337"/>
                <a:gd name="connsiteX15" fmla="*/ 42699 w 69251"/>
                <a:gd name="connsiteY15" fmla="*/ 41127 h 41337"/>
                <a:gd name="connsiteX16" fmla="*/ 69252 w 69251"/>
                <a:gd name="connsiteY16" fmla="*/ 26336 h 41337"/>
                <a:gd name="connsiteX17" fmla="*/ 69252 w 69251"/>
                <a:gd name="connsiteY17" fmla="*/ 26336 h 41337"/>
                <a:gd name="connsiteX18" fmla="*/ 54899 w 69251"/>
                <a:gd name="connsiteY18" fmla="*/ 18038 h 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9251" h="41337">
                  <a:moveTo>
                    <a:pt x="53464" y="17317"/>
                  </a:moveTo>
                  <a:lnTo>
                    <a:pt x="53464" y="17317"/>
                  </a:lnTo>
                  <a:lnTo>
                    <a:pt x="53464" y="17317"/>
                  </a:lnTo>
                  <a:lnTo>
                    <a:pt x="53464" y="10101"/>
                  </a:lnTo>
                  <a:lnTo>
                    <a:pt x="50952" y="10101"/>
                  </a:lnTo>
                  <a:lnTo>
                    <a:pt x="42699" y="10101"/>
                  </a:lnTo>
                  <a:lnTo>
                    <a:pt x="42699" y="10101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6" y="8583"/>
                    <a:pt x="22964" y="9019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3011" y="41127"/>
                  </a:lnTo>
                  <a:cubicBezTo>
                    <a:pt x="33702" y="41408"/>
                    <a:pt x="34474" y="41408"/>
                    <a:pt x="35164" y="41127"/>
                  </a:cubicBezTo>
                  <a:lnTo>
                    <a:pt x="40546" y="41127"/>
                  </a:lnTo>
                  <a:lnTo>
                    <a:pt x="42699" y="41127"/>
                  </a:lnTo>
                  <a:lnTo>
                    <a:pt x="69252" y="26336"/>
                  </a:lnTo>
                  <a:lnTo>
                    <a:pt x="69252" y="26336"/>
                  </a:lnTo>
                  <a:lnTo>
                    <a:pt x="54899" y="1803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 410">
              <a:extLst>
                <a:ext uri="{FF2B5EF4-FFF2-40B4-BE49-F238E27FC236}">
                  <a16:creationId xmlns:a16="http://schemas.microsoft.com/office/drawing/2014/main" id="{6D5B4EAF-DA59-484D-9868-3924DFF12EFF}"/>
                </a:ext>
              </a:extLst>
            </p:cNvPr>
            <p:cNvSpPr/>
            <p:nvPr/>
          </p:nvSpPr>
          <p:spPr>
            <a:xfrm>
              <a:off x="7506513" y="2138191"/>
              <a:ext cx="69251" cy="41126"/>
            </a:xfrm>
            <a:custGeom>
              <a:avLst/>
              <a:gdLst>
                <a:gd name="connsiteX0" fmla="*/ 52029 w 69251"/>
                <a:gd name="connsiteY0" fmla="*/ 18760 h 41126"/>
                <a:gd name="connsiteX1" fmla="*/ 52029 w 69251"/>
                <a:gd name="connsiteY1" fmla="*/ 18760 h 41126"/>
                <a:gd name="connsiteX2" fmla="*/ 52029 w 69251"/>
                <a:gd name="connsiteY2" fmla="*/ 18760 h 41126"/>
                <a:gd name="connsiteX3" fmla="*/ 52029 w 69251"/>
                <a:gd name="connsiteY3" fmla="*/ 18760 h 41126"/>
                <a:gd name="connsiteX4" fmla="*/ 52029 w 69251"/>
                <a:gd name="connsiteY4" fmla="*/ 10101 h 41126"/>
                <a:gd name="connsiteX5" fmla="*/ 49517 w 69251"/>
                <a:gd name="connsiteY5" fmla="*/ 10101 h 41126"/>
                <a:gd name="connsiteX6" fmla="*/ 49517 w 69251"/>
                <a:gd name="connsiteY6" fmla="*/ 10101 h 41126"/>
                <a:gd name="connsiteX7" fmla="*/ 42341 w 69251"/>
                <a:gd name="connsiteY7" fmla="*/ 10101 h 41126"/>
                <a:gd name="connsiteX8" fmla="*/ 42341 w 69251"/>
                <a:gd name="connsiteY8" fmla="*/ 10101 h 41126"/>
                <a:gd name="connsiteX9" fmla="*/ 25117 w 69251"/>
                <a:gd name="connsiteY9" fmla="*/ 0 h 41126"/>
                <a:gd name="connsiteX10" fmla="*/ 25117 w 69251"/>
                <a:gd name="connsiteY10" fmla="*/ 6494 h 41126"/>
                <a:gd name="connsiteX11" fmla="*/ 22965 w 69251"/>
                <a:gd name="connsiteY11" fmla="*/ 9019 h 41126"/>
                <a:gd name="connsiteX12" fmla="*/ 0 w 69251"/>
                <a:gd name="connsiteY12" fmla="*/ 22007 h 41126"/>
                <a:gd name="connsiteX13" fmla="*/ 0 w 69251"/>
                <a:gd name="connsiteY13" fmla="*/ 22007 h 41126"/>
                <a:gd name="connsiteX14" fmla="*/ 33011 w 69251"/>
                <a:gd name="connsiteY14" fmla="*/ 41127 h 41126"/>
                <a:gd name="connsiteX15" fmla="*/ 34805 w 69251"/>
                <a:gd name="connsiteY15" fmla="*/ 41127 h 41126"/>
                <a:gd name="connsiteX16" fmla="*/ 40547 w 69251"/>
                <a:gd name="connsiteY16" fmla="*/ 41127 h 41126"/>
                <a:gd name="connsiteX17" fmla="*/ 42699 w 69251"/>
                <a:gd name="connsiteY17" fmla="*/ 41127 h 41126"/>
                <a:gd name="connsiteX18" fmla="*/ 69252 w 69251"/>
                <a:gd name="connsiteY18" fmla="*/ 26336 h 41126"/>
                <a:gd name="connsiteX19" fmla="*/ 69252 w 69251"/>
                <a:gd name="connsiteY19" fmla="*/ 26336 h 41126"/>
                <a:gd name="connsiteX20" fmla="*/ 54899 w 69251"/>
                <a:gd name="connsiteY20" fmla="*/ 17677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9251" h="41126">
                  <a:moveTo>
                    <a:pt x="52029" y="18760"/>
                  </a:moveTo>
                  <a:lnTo>
                    <a:pt x="52029" y="18760"/>
                  </a:lnTo>
                  <a:lnTo>
                    <a:pt x="52029" y="18760"/>
                  </a:lnTo>
                  <a:lnTo>
                    <a:pt x="52029" y="18760"/>
                  </a:lnTo>
                  <a:lnTo>
                    <a:pt x="52029" y="10101"/>
                  </a:lnTo>
                  <a:lnTo>
                    <a:pt x="49517" y="10101"/>
                  </a:lnTo>
                  <a:lnTo>
                    <a:pt x="49517" y="10101"/>
                  </a:lnTo>
                  <a:lnTo>
                    <a:pt x="42341" y="10101"/>
                  </a:lnTo>
                  <a:lnTo>
                    <a:pt x="42341" y="10101"/>
                  </a:lnTo>
                  <a:lnTo>
                    <a:pt x="25117" y="0"/>
                  </a:lnTo>
                  <a:lnTo>
                    <a:pt x="25117" y="6494"/>
                  </a:lnTo>
                  <a:cubicBezTo>
                    <a:pt x="24852" y="7638"/>
                    <a:pt x="24048" y="8580"/>
                    <a:pt x="22965" y="9019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3011" y="41127"/>
                  </a:lnTo>
                  <a:lnTo>
                    <a:pt x="34805" y="41127"/>
                  </a:lnTo>
                  <a:lnTo>
                    <a:pt x="40547" y="41127"/>
                  </a:lnTo>
                  <a:lnTo>
                    <a:pt x="42699" y="41127"/>
                  </a:lnTo>
                  <a:lnTo>
                    <a:pt x="69252" y="26336"/>
                  </a:lnTo>
                  <a:lnTo>
                    <a:pt x="69252" y="26336"/>
                  </a:lnTo>
                  <a:lnTo>
                    <a:pt x="54899" y="1767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 411">
              <a:extLst>
                <a:ext uri="{FF2B5EF4-FFF2-40B4-BE49-F238E27FC236}">
                  <a16:creationId xmlns:a16="http://schemas.microsoft.com/office/drawing/2014/main" id="{B000D919-F46F-444E-AF3C-6FADF85B3825}"/>
                </a:ext>
              </a:extLst>
            </p:cNvPr>
            <p:cNvSpPr/>
            <p:nvPr/>
          </p:nvSpPr>
          <p:spPr>
            <a:xfrm>
              <a:off x="7551725" y="2168856"/>
              <a:ext cx="69251" cy="40766"/>
            </a:xfrm>
            <a:custGeom>
              <a:avLst/>
              <a:gdLst>
                <a:gd name="connsiteX0" fmla="*/ 53823 w 69251"/>
                <a:gd name="connsiteY0" fmla="*/ 15513 h 40766"/>
                <a:gd name="connsiteX1" fmla="*/ 53823 w 69251"/>
                <a:gd name="connsiteY1" fmla="*/ 15513 h 40766"/>
                <a:gd name="connsiteX2" fmla="*/ 53823 w 69251"/>
                <a:gd name="connsiteY2" fmla="*/ 15513 h 40766"/>
                <a:gd name="connsiteX3" fmla="*/ 53823 w 69251"/>
                <a:gd name="connsiteY3" fmla="*/ 15513 h 40766"/>
                <a:gd name="connsiteX4" fmla="*/ 53823 w 69251"/>
                <a:gd name="connsiteY4" fmla="*/ 15513 h 40766"/>
                <a:gd name="connsiteX5" fmla="*/ 53823 w 69251"/>
                <a:gd name="connsiteY5" fmla="*/ 8298 h 40766"/>
                <a:gd name="connsiteX6" fmla="*/ 50952 w 69251"/>
                <a:gd name="connsiteY6" fmla="*/ 10101 h 40766"/>
                <a:gd name="connsiteX7" fmla="*/ 42341 w 69251"/>
                <a:gd name="connsiteY7" fmla="*/ 10101 h 40766"/>
                <a:gd name="connsiteX8" fmla="*/ 42341 w 69251"/>
                <a:gd name="connsiteY8" fmla="*/ 10101 h 40766"/>
                <a:gd name="connsiteX9" fmla="*/ 25117 w 69251"/>
                <a:gd name="connsiteY9" fmla="*/ 0 h 40766"/>
                <a:gd name="connsiteX10" fmla="*/ 25117 w 69251"/>
                <a:gd name="connsiteY10" fmla="*/ 6133 h 40766"/>
                <a:gd name="connsiteX11" fmla="*/ 22964 w 69251"/>
                <a:gd name="connsiteY11" fmla="*/ 9019 h 40766"/>
                <a:gd name="connsiteX12" fmla="*/ 0 w 69251"/>
                <a:gd name="connsiteY12" fmla="*/ 21646 h 40766"/>
                <a:gd name="connsiteX13" fmla="*/ 0 w 69251"/>
                <a:gd name="connsiteY13" fmla="*/ 21646 h 40766"/>
                <a:gd name="connsiteX14" fmla="*/ 33011 w 69251"/>
                <a:gd name="connsiteY14" fmla="*/ 40766 h 40766"/>
                <a:gd name="connsiteX15" fmla="*/ 35164 w 69251"/>
                <a:gd name="connsiteY15" fmla="*/ 40766 h 40766"/>
                <a:gd name="connsiteX16" fmla="*/ 40546 w 69251"/>
                <a:gd name="connsiteY16" fmla="*/ 40766 h 40766"/>
                <a:gd name="connsiteX17" fmla="*/ 42699 w 69251"/>
                <a:gd name="connsiteY17" fmla="*/ 40766 h 40766"/>
                <a:gd name="connsiteX18" fmla="*/ 69252 w 69251"/>
                <a:gd name="connsiteY18" fmla="*/ 25975 h 40766"/>
                <a:gd name="connsiteX19" fmla="*/ 69252 w 69251"/>
                <a:gd name="connsiteY19" fmla="*/ 25975 h 40766"/>
                <a:gd name="connsiteX20" fmla="*/ 54899 w 69251"/>
                <a:gd name="connsiteY20" fmla="*/ 17677 h 4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9251" h="40766">
                  <a:moveTo>
                    <a:pt x="53823" y="15513"/>
                  </a:moveTo>
                  <a:cubicBezTo>
                    <a:pt x="53823" y="15513"/>
                    <a:pt x="53823" y="15513"/>
                    <a:pt x="53823" y="15513"/>
                  </a:cubicBezTo>
                  <a:lnTo>
                    <a:pt x="53823" y="15513"/>
                  </a:lnTo>
                  <a:lnTo>
                    <a:pt x="53823" y="15513"/>
                  </a:lnTo>
                  <a:lnTo>
                    <a:pt x="53823" y="15513"/>
                  </a:lnTo>
                  <a:lnTo>
                    <a:pt x="53823" y="8298"/>
                  </a:lnTo>
                  <a:lnTo>
                    <a:pt x="50952" y="10101"/>
                  </a:lnTo>
                  <a:lnTo>
                    <a:pt x="42341" y="10101"/>
                  </a:lnTo>
                  <a:lnTo>
                    <a:pt x="42341" y="10101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117" y="6133"/>
                    <a:pt x="25117" y="6133"/>
                    <a:pt x="22964" y="9019"/>
                  </a:cubicBezTo>
                  <a:lnTo>
                    <a:pt x="0" y="21646"/>
                  </a:lnTo>
                  <a:lnTo>
                    <a:pt x="0" y="21646"/>
                  </a:lnTo>
                  <a:lnTo>
                    <a:pt x="33011" y="40766"/>
                  </a:lnTo>
                  <a:lnTo>
                    <a:pt x="35164" y="40766"/>
                  </a:lnTo>
                  <a:lnTo>
                    <a:pt x="40546" y="40766"/>
                  </a:lnTo>
                  <a:lnTo>
                    <a:pt x="42699" y="40766"/>
                  </a:lnTo>
                  <a:lnTo>
                    <a:pt x="69252" y="25975"/>
                  </a:lnTo>
                  <a:lnTo>
                    <a:pt x="69252" y="25975"/>
                  </a:lnTo>
                  <a:lnTo>
                    <a:pt x="54899" y="1767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 412">
              <a:extLst>
                <a:ext uri="{FF2B5EF4-FFF2-40B4-BE49-F238E27FC236}">
                  <a16:creationId xmlns:a16="http://schemas.microsoft.com/office/drawing/2014/main" id="{F2B8B7A7-8608-A44E-984D-B93678B42F69}"/>
                </a:ext>
              </a:extLst>
            </p:cNvPr>
            <p:cNvSpPr/>
            <p:nvPr/>
          </p:nvSpPr>
          <p:spPr>
            <a:xfrm>
              <a:off x="7599447" y="2192306"/>
              <a:ext cx="69251" cy="41126"/>
            </a:xfrm>
            <a:custGeom>
              <a:avLst/>
              <a:gdLst>
                <a:gd name="connsiteX0" fmla="*/ 53105 w 69251"/>
                <a:gd name="connsiteY0" fmla="*/ 19842 h 41126"/>
                <a:gd name="connsiteX1" fmla="*/ 53105 w 69251"/>
                <a:gd name="connsiteY1" fmla="*/ 19842 h 41126"/>
                <a:gd name="connsiteX2" fmla="*/ 53105 w 69251"/>
                <a:gd name="connsiteY2" fmla="*/ 19842 h 41126"/>
                <a:gd name="connsiteX3" fmla="*/ 53105 w 69251"/>
                <a:gd name="connsiteY3" fmla="*/ 10101 h 41126"/>
                <a:gd name="connsiteX4" fmla="*/ 50593 w 69251"/>
                <a:gd name="connsiteY4" fmla="*/ 10101 h 41126"/>
                <a:gd name="connsiteX5" fmla="*/ 42341 w 69251"/>
                <a:gd name="connsiteY5" fmla="*/ 10101 h 41126"/>
                <a:gd name="connsiteX6" fmla="*/ 42341 w 69251"/>
                <a:gd name="connsiteY6" fmla="*/ 10101 h 41126"/>
                <a:gd name="connsiteX7" fmla="*/ 25117 w 69251"/>
                <a:gd name="connsiteY7" fmla="*/ 0 h 41126"/>
                <a:gd name="connsiteX8" fmla="*/ 25117 w 69251"/>
                <a:gd name="connsiteY8" fmla="*/ 6133 h 41126"/>
                <a:gd name="connsiteX9" fmla="*/ 22964 w 69251"/>
                <a:gd name="connsiteY9" fmla="*/ 9019 h 41126"/>
                <a:gd name="connsiteX10" fmla="*/ 0 w 69251"/>
                <a:gd name="connsiteY10" fmla="*/ 22007 h 41126"/>
                <a:gd name="connsiteX11" fmla="*/ 0 w 69251"/>
                <a:gd name="connsiteY11" fmla="*/ 22007 h 41126"/>
                <a:gd name="connsiteX12" fmla="*/ 33011 w 69251"/>
                <a:gd name="connsiteY12" fmla="*/ 41127 h 41126"/>
                <a:gd name="connsiteX13" fmla="*/ 35164 w 69251"/>
                <a:gd name="connsiteY13" fmla="*/ 41127 h 41126"/>
                <a:gd name="connsiteX14" fmla="*/ 40546 w 69251"/>
                <a:gd name="connsiteY14" fmla="*/ 41127 h 41126"/>
                <a:gd name="connsiteX15" fmla="*/ 42699 w 69251"/>
                <a:gd name="connsiteY15" fmla="*/ 41127 h 41126"/>
                <a:gd name="connsiteX16" fmla="*/ 69252 w 69251"/>
                <a:gd name="connsiteY16" fmla="*/ 26336 h 41126"/>
                <a:gd name="connsiteX17" fmla="*/ 69252 w 69251"/>
                <a:gd name="connsiteY17" fmla="*/ 26336 h 41126"/>
                <a:gd name="connsiteX18" fmla="*/ 54899 w 69251"/>
                <a:gd name="connsiteY18" fmla="*/ 18038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9251" h="41126">
                  <a:moveTo>
                    <a:pt x="53105" y="19842"/>
                  </a:moveTo>
                  <a:lnTo>
                    <a:pt x="53105" y="19842"/>
                  </a:lnTo>
                  <a:lnTo>
                    <a:pt x="53105" y="19842"/>
                  </a:lnTo>
                  <a:lnTo>
                    <a:pt x="53105" y="10101"/>
                  </a:lnTo>
                  <a:lnTo>
                    <a:pt x="50593" y="10101"/>
                  </a:lnTo>
                  <a:lnTo>
                    <a:pt x="42341" y="10101"/>
                  </a:lnTo>
                  <a:lnTo>
                    <a:pt x="42341" y="10101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6" y="8583"/>
                    <a:pt x="22964" y="9019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3011" y="41127"/>
                  </a:lnTo>
                  <a:lnTo>
                    <a:pt x="35164" y="41127"/>
                  </a:lnTo>
                  <a:lnTo>
                    <a:pt x="40546" y="41127"/>
                  </a:lnTo>
                  <a:lnTo>
                    <a:pt x="42699" y="41127"/>
                  </a:lnTo>
                  <a:lnTo>
                    <a:pt x="69252" y="26336"/>
                  </a:lnTo>
                  <a:lnTo>
                    <a:pt x="69252" y="26336"/>
                  </a:lnTo>
                  <a:lnTo>
                    <a:pt x="54899" y="1803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 413">
              <a:extLst>
                <a:ext uri="{FF2B5EF4-FFF2-40B4-BE49-F238E27FC236}">
                  <a16:creationId xmlns:a16="http://schemas.microsoft.com/office/drawing/2014/main" id="{3BF91A94-C224-6642-AA53-F24EB6647BDE}"/>
                </a:ext>
              </a:extLst>
            </p:cNvPr>
            <p:cNvSpPr/>
            <p:nvPr/>
          </p:nvSpPr>
          <p:spPr>
            <a:xfrm>
              <a:off x="7647529" y="2222249"/>
              <a:ext cx="69251" cy="41126"/>
            </a:xfrm>
            <a:custGeom>
              <a:avLst/>
              <a:gdLst>
                <a:gd name="connsiteX0" fmla="*/ 52029 w 69251"/>
                <a:gd name="connsiteY0" fmla="*/ 17317 h 41126"/>
                <a:gd name="connsiteX1" fmla="*/ 52029 w 69251"/>
                <a:gd name="connsiteY1" fmla="*/ 17317 h 41126"/>
                <a:gd name="connsiteX2" fmla="*/ 52029 w 69251"/>
                <a:gd name="connsiteY2" fmla="*/ 17317 h 41126"/>
                <a:gd name="connsiteX3" fmla="*/ 52029 w 69251"/>
                <a:gd name="connsiteY3" fmla="*/ 17317 h 41126"/>
                <a:gd name="connsiteX4" fmla="*/ 52029 w 69251"/>
                <a:gd name="connsiteY4" fmla="*/ 10101 h 41126"/>
                <a:gd name="connsiteX5" fmla="*/ 49517 w 69251"/>
                <a:gd name="connsiteY5" fmla="*/ 10101 h 41126"/>
                <a:gd name="connsiteX6" fmla="*/ 49517 w 69251"/>
                <a:gd name="connsiteY6" fmla="*/ 10101 h 41126"/>
                <a:gd name="connsiteX7" fmla="*/ 42341 w 69251"/>
                <a:gd name="connsiteY7" fmla="*/ 10101 h 41126"/>
                <a:gd name="connsiteX8" fmla="*/ 42341 w 69251"/>
                <a:gd name="connsiteY8" fmla="*/ 10101 h 41126"/>
                <a:gd name="connsiteX9" fmla="*/ 25117 w 69251"/>
                <a:gd name="connsiteY9" fmla="*/ 0 h 41126"/>
                <a:gd name="connsiteX10" fmla="*/ 25117 w 69251"/>
                <a:gd name="connsiteY10" fmla="*/ 6133 h 41126"/>
                <a:gd name="connsiteX11" fmla="*/ 22965 w 69251"/>
                <a:gd name="connsiteY11" fmla="*/ 9019 h 41126"/>
                <a:gd name="connsiteX12" fmla="*/ 0 w 69251"/>
                <a:gd name="connsiteY12" fmla="*/ 22007 h 41126"/>
                <a:gd name="connsiteX13" fmla="*/ 0 w 69251"/>
                <a:gd name="connsiteY13" fmla="*/ 22007 h 41126"/>
                <a:gd name="connsiteX14" fmla="*/ 33011 w 69251"/>
                <a:gd name="connsiteY14" fmla="*/ 41127 h 41126"/>
                <a:gd name="connsiteX15" fmla="*/ 35164 w 69251"/>
                <a:gd name="connsiteY15" fmla="*/ 41127 h 41126"/>
                <a:gd name="connsiteX16" fmla="*/ 40547 w 69251"/>
                <a:gd name="connsiteY16" fmla="*/ 41127 h 41126"/>
                <a:gd name="connsiteX17" fmla="*/ 42699 w 69251"/>
                <a:gd name="connsiteY17" fmla="*/ 41127 h 41126"/>
                <a:gd name="connsiteX18" fmla="*/ 69252 w 69251"/>
                <a:gd name="connsiteY18" fmla="*/ 26336 h 41126"/>
                <a:gd name="connsiteX19" fmla="*/ 69252 w 69251"/>
                <a:gd name="connsiteY19" fmla="*/ 26336 h 41126"/>
                <a:gd name="connsiteX20" fmla="*/ 54899 w 69251"/>
                <a:gd name="connsiteY20" fmla="*/ 18038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9251" h="41126">
                  <a:moveTo>
                    <a:pt x="52029" y="17317"/>
                  </a:moveTo>
                  <a:lnTo>
                    <a:pt x="52029" y="17317"/>
                  </a:lnTo>
                  <a:lnTo>
                    <a:pt x="52029" y="17317"/>
                  </a:lnTo>
                  <a:lnTo>
                    <a:pt x="52029" y="17317"/>
                  </a:lnTo>
                  <a:lnTo>
                    <a:pt x="52029" y="10101"/>
                  </a:lnTo>
                  <a:lnTo>
                    <a:pt x="49517" y="10101"/>
                  </a:lnTo>
                  <a:lnTo>
                    <a:pt x="49517" y="10101"/>
                  </a:lnTo>
                  <a:lnTo>
                    <a:pt x="42341" y="10101"/>
                  </a:lnTo>
                  <a:lnTo>
                    <a:pt x="42341" y="10101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7" y="8583"/>
                    <a:pt x="22965" y="9019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3011" y="41127"/>
                  </a:lnTo>
                  <a:lnTo>
                    <a:pt x="35164" y="41127"/>
                  </a:lnTo>
                  <a:lnTo>
                    <a:pt x="40547" y="41127"/>
                  </a:lnTo>
                  <a:lnTo>
                    <a:pt x="42699" y="41127"/>
                  </a:lnTo>
                  <a:lnTo>
                    <a:pt x="69252" y="26336"/>
                  </a:lnTo>
                  <a:lnTo>
                    <a:pt x="69252" y="26336"/>
                  </a:lnTo>
                  <a:lnTo>
                    <a:pt x="54899" y="1803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 414">
              <a:extLst>
                <a:ext uri="{FF2B5EF4-FFF2-40B4-BE49-F238E27FC236}">
                  <a16:creationId xmlns:a16="http://schemas.microsoft.com/office/drawing/2014/main" id="{663B8DEF-CB21-2042-B38B-D70FC93EDB93}"/>
                </a:ext>
              </a:extLst>
            </p:cNvPr>
            <p:cNvSpPr/>
            <p:nvPr/>
          </p:nvSpPr>
          <p:spPr>
            <a:xfrm>
              <a:off x="7691664" y="2248224"/>
              <a:ext cx="67457" cy="43291"/>
            </a:xfrm>
            <a:custGeom>
              <a:avLst/>
              <a:gdLst>
                <a:gd name="connsiteX0" fmla="*/ 54899 w 67457"/>
                <a:gd name="connsiteY0" fmla="*/ 19120 h 43291"/>
                <a:gd name="connsiteX1" fmla="*/ 54899 w 67457"/>
                <a:gd name="connsiteY1" fmla="*/ 19120 h 43291"/>
                <a:gd name="connsiteX2" fmla="*/ 54899 w 67457"/>
                <a:gd name="connsiteY2" fmla="*/ 19120 h 43291"/>
                <a:gd name="connsiteX3" fmla="*/ 54899 w 67457"/>
                <a:gd name="connsiteY3" fmla="*/ 19120 h 43291"/>
                <a:gd name="connsiteX4" fmla="*/ 54899 w 67457"/>
                <a:gd name="connsiteY4" fmla="*/ 19120 h 43291"/>
                <a:gd name="connsiteX5" fmla="*/ 54899 w 67457"/>
                <a:gd name="connsiteY5" fmla="*/ 8298 h 43291"/>
                <a:gd name="connsiteX6" fmla="*/ 52387 w 67457"/>
                <a:gd name="connsiteY6" fmla="*/ 10101 h 43291"/>
                <a:gd name="connsiteX7" fmla="*/ 44134 w 67457"/>
                <a:gd name="connsiteY7" fmla="*/ 10101 h 43291"/>
                <a:gd name="connsiteX8" fmla="*/ 42341 w 67457"/>
                <a:gd name="connsiteY8" fmla="*/ 10101 h 43291"/>
                <a:gd name="connsiteX9" fmla="*/ 25117 w 67457"/>
                <a:gd name="connsiteY9" fmla="*/ 0 h 43291"/>
                <a:gd name="connsiteX10" fmla="*/ 25117 w 67457"/>
                <a:gd name="connsiteY10" fmla="*/ 8298 h 43291"/>
                <a:gd name="connsiteX11" fmla="*/ 22964 w 67457"/>
                <a:gd name="connsiteY11" fmla="*/ 11184 h 43291"/>
                <a:gd name="connsiteX12" fmla="*/ 0 w 67457"/>
                <a:gd name="connsiteY12" fmla="*/ 23810 h 43291"/>
                <a:gd name="connsiteX13" fmla="*/ 0 w 67457"/>
                <a:gd name="connsiteY13" fmla="*/ 23810 h 43291"/>
                <a:gd name="connsiteX14" fmla="*/ 33011 w 67457"/>
                <a:gd name="connsiteY14" fmla="*/ 43291 h 43291"/>
                <a:gd name="connsiteX15" fmla="*/ 33011 w 67457"/>
                <a:gd name="connsiteY15" fmla="*/ 43291 h 43291"/>
                <a:gd name="connsiteX16" fmla="*/ 38752 w 67457"/>
                <a:gd name="connsiteY16" fmla="*/ 43291 h 43291"/>
                <a:gd name="connsiteX17" fmla="*/ 40905 w 67457"/>
                <a:gd name="connsiteY17" fmla="*/ 43291 h 43291"/>
                <a:gd name="connsiteX18" fmla="*/ 67458 w 67457"/>
                <a:gd name="connsiteY18" fmla="*/ 28500 h 43291"/>
                <a:gd name="connsiteX19" fmla="*/ 67458 w 67457"/>
                <a:gd name="connsiteY19" fmla="*/ 28500 h 43291"/>
                <a:gd name="connsiteX20" fmla="*/ 53105 w 67457"/>
                <a:gd name="connsiteY20" fmla="*/ 20203 h 4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457" h="43291">
                  <a:moveTo>
                    <a:pt x="54899" y="19120"/>
                  </a:moveTo>
                  <a:lnTo>
                    <a:pt x="54899" y="19120"/>
                  </a:lnTo>
                  <a:lnTo>
                    <a:pt x="54899" y="19120"/>
                  </a:lnTo>
                  <a:lnTo>
                    <a:pt x="54899" y="19120"/>
                  </a:lnTo>
                  <a:lnTo>
                    <a:pt x="54899" y="19120"/>
                  </a:lnTo>
                  <a:lnTo>
                    <a:pt x="54899" y="8298"/>
                  </a:lnTo>
                  <a:lnTo>
                    <a:pt x="52387" y="10101"/>
                  </a:lnTo>
                  <a:lnTo>
                    <a:pt x="44134" y="10101"/>
                  </a:lnTo>
                  <a:lnTo>
                    <a:pt x="42341" y="10101"/>
                  </a:lnTo>
                  <a:lnTo>
                    <a:pt x="25117" y="0"/>
                  </a:lnTo>
                  <a:lnTo>
                    <a:pt x="25117" y="8298"/>
                  </a:lnTo>
                  <a:cubicBezTo>
                    <a:pt x="25117" y="8298"/>
                    <a:pt x="25117" y="10101"/>
                    <a:pt x="22964" y="11184"/>
                  </a:cubicBezTo>
                  <a:lnTo>
                    <a:pt x="0" y="23810"/>
                  </a:lnTo>
                  <a:lnTo>
                    <a:pt x="0" y="23810"/>
                  </a:lnTo>
                  <a:lnTo>
                    <a:pt x="33011" y="43291"/>
                  </a:lnTo>
                  <a:lnTo>
                    <a:pt x="33011" y="43291"/>
                  </a:lnTo>
                  <a:lnTo>
                    <a:pt x="38752" y="43291"/>
                  </a:lnTo>
                  <a:lnTo>
                    <a:pt x="40905" y="43291"/>
                  </a:lnTo>
                  <a:lnTo>
                    <a:pt x="67458" y="28500"/>
                  </a:lnTo>
                  <a:lnTo>
                    <a:pt x="67458" y="28500"/>
                  </a:lnTo>
                  <a:lnTo>
                    <a:pt x="53105" y="20203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5F957F8-9DBD-7D41-B4E3-E3196F84E052}"/>
                </a:ext>
              </a:extLst>
            </p:cNvPr>
            <p:cNvSpPr/>
            <p:nvPr/>
          </p:nvSpPr>
          <p:spPr>
            <a:xfrm>
              <a:off x="7788186" y="2304864"/>
              <a:ext cx="68892" cy="41126"/>
            </a:xfrm>
            <a:custGeom>
              <a:avLst/>
              <a:gdLst>
                <a:gd name="connsiteX0" fmla="*/ 52387 w 68892"/>
                <a:gd name="connsiteY0" fmla="*/ 17317 h 41126"/>
                <a:gd name="connsiteX1" fmla="*/ 52387 w 68892"/>
                <a:gd name="connsiteY1" fmla="*/ 17317 h 41126"/>
                <a:gd name="connsiteX2" fmla="*/ 52387 w 68892"/>
                <a:gd name="connsiteY2" fmla="*/ 17317 h 41126"/>
                <a:gd name="connsiteX3" fmla="*/ 52387 w 68892"/>
                <a:gd name="connsiteY3" fmla="*/ 10101 h 41126"/>
                <a:gd name="connsiteX4" fmla="*/ 49876 w 68892"/>
                <a:gd name="connsiteY4" fmla="*/ 10101 h 41126"/>
                <a:gd name="connsiteX5" fmla="*/ 49876 w 68892"/>
                <a:gd name="connsiteY5" fmla="*/ 10101 h 41126"/>
                <a:gd name="connsiteX6" fmla="*/ 42340 w 68892"/>
                <a:gd name="connsiteY6" fmla="*/ 10101 h 41126"/>
                <a:gd name="connsiteX7" fmla="*/ 42340 w 68892"/>
                <a:gd name="connsiteY7" fmla="*/ 10101 h 41126"/>
                <a:gd name="connsiteX8" fmla="*/ 25117 w 68892"/>
                <a:gd name="connsiteY8" fmla="*/ 0 h 41126"/>
                <a:gd name="connsiteX9" fmla="*/ 25117 w 68892"/>
                <a:gd name="connsiteY9" fmla="*/ 6133 h 41126"/>
                <a:gd name="connsiteX10" fmla="*/ 22964 w 68892"/>
                <a:gd name="connsiteY10" fmla="*/ 9019 h 41126"/>
                <a:gd name="connsiteX11" fmla="*/ 0 w 68892"/>
                <a:gd name="connsiteY11" fmla="*/ 22007 h 41126"/>
                <a:gd name="connsiteX12" fmla="*/ 0 w 68892"/>
                <a:gd name="connsiteY12" fmla="*/ 22007 h 41126"/>
                <a:gd name="connsiteX13" fmla="*/ 32652 w 68892"/>
                <a:gd name="connsiteY13" fmla="*/ 41127 h 41126"/>
                <a:gd name="connsiteX14" fmla="*/ 34805 w 68892"/>
                <a:gd name="connsiteY14" fmla="*/ 41127 h 41126"/>
                <a:gd name="connsiteX15" fmla="*/ 40187 w 68892"/>
                <a:gd name="connsiteY15" fmla="*/ 41127 h 41126"/>
                <a:gd name="connsiteX16" fmla="*/ 42699 w 68892"/>
                <a:gd name="connsiteY16" fmla="*/ 41127 h 41126"/>
                <a:gd name="connsiteX17" fmla="*/ 68893 w 68892"/>
                <a:gd name="connsiteY17" fmla="*/ 26336 h 41126"/>
                <a:gd name="connsiteX18" fmla="*/ 68893 w 68892"/>
                <a:gd name="connsiteY18" fmla="*/ 26336 h 41126"/>
                <a:gd name="connsiteX19" fmla="*/ 54899 w 68892"/>
                <a:gd name="connsiteY19" fmla="*/ 18038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892" h="41126">
                  <a:moveTo>
                    <a:pt x="52387" y="17317"/>
                  </a:moveTo>
                  <a:lnTo>
                    <a:pt x="52387" y="17317"/>
                  </a:lnTo>
                  <a:lnTo>
                    <a:pt x="52387" y="17317"/>
                  </a:lnTo>
                  <a:lnTo>
                    <a:pt x="52387" y="10101"/>
                  </a:lnTo>
                  <a:lnTo>
                    <a:pt x="49876" y="10101"/>
                  </a:lnTo>
                  <a:lnTo>
                    <a:pt x="49876" y="10101"/>
                  </a:lnTo>
                  <a:lnTo>
                    <a:pt x="42340" y="10101"/>
                  </a:lnTo>
                  <a:lnTo>
                    <a:pt x="42340" y="10101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6" y="8583"/>
                    <a:pt x="22964" y="9019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2652" y="41127"/>
                  </a:lnTo>
                  <a:lnTo>
                    <a:pt x="34805" y="41127"/>
                  </a:lnTo>
                  <a:lnTo>
                    <a:pt x="40187" y="41127"/>
                  </a:lnTo>
                  <a:lnTo>
                    <a:pt x="42699" y="41127"/>
                  </a:lnTo>
                  <a:lnTo>
                    <a:pt x="68893" y="26336"/>
                  </a:lnTo>
                  <a:lnTo>
                    <a:pt x="68893" y="26336"/>
                  </a:lnTo>
                  <a:lnTo>
                    <a:pt x="54899" y="1803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 416">
              <a:extLst>
                <a:ext uri="{FF2B5EF4-FFF2-40B4-BE49-F238E27FC236}">
                  <a16:creationId xmlns:a16="http://schemas.microsoft.com/office/drawing/2014/main" id="{9E2FF05F-CB6D-4142-BD5F-B75C22C46ADB}"/>
                </a:ext>
              </a:extLst>
            </p:cNvPr>
            <p:cNvSpPr/>
            <p:nvPr/>
          </p:nvSpPr>
          <p:spPr>
            <a:xfrm>
              <a:off x="7740104" y="2277807"/>
              <a:ext cx="67457" cy="41126"/>
            </a:xfrm>
            <a:custGeom>
              <a:avLst/>
              <a:gdLst>
                <a:gd name="connsiteX0" fmla="*/ 53464 w 67457"/>
                <a:gd name="connsiteY0" fmla="*/ 16956 h 41126"/>
                <a:gd name="connsiteX1" fmla="*/ 53464 w 67457"/>
                <a:gd name="connsiteY1" fmla="*/ 16956 h 41126"/>
                <a:gd name="connsiteX2" fmla="*/ 53464 w 67457"/>
                <a:gd name="connsiteY2" fmla="*/ 16956 h 41126"/>
                <a:gd name="connsiteX3" fmla="*/ 53464 w 67457"/>
                <a:gd name="connsiteY3" fmla="*/ 16956 h 41126"/>
                <a:gd name="connsiteX4" fmla="*/ 53464 w 67457"/>
                <a:gd name="connsiteY4" fmla="*/ 16956 h 41126"/>
                <a:gd name="connsiteX5" fmla="*/ 53464 w 67457"/>
                <a:gd name="connsiteY5" fmla="*/ 10101 h 41126"/>
                <a:gd name="connsiteX6" fmla="*/ 50952 w 67457"/>
                <a:gd name="connsiteY6" fmla="*/ 10101 h 41126"/>
                <a:gd name="connsiteX7" fmla="*/ 42341 w 67457"/>
                <a:gd name="connsiteY7" fmla="*/ 10101 h 41126"/>
                <a:gd name="connsiteX8" fmla="*/ 42341 w 67457"/>
                <a:gd name="connsiteY8" fmla="*/ 10101 h 41126"/>
                <a:gd name="connsiteX9" fmla="*/ 25117 w 67457"/>
                <a:gd name="connsiteY9" fmla="*/ 0 h 41126"/>
                <a:gd name="connsiteX10" fmla="*/ 25117 w 67457"/>
                <a:gd name="connsiteY10" fmla="*/ 6133 h 41126"/>
                <a:gd name="connsiteX11" fmla="*/ 22964 w 67457"/>
                <a:gd name="connsiteY11" fmla="*/ 9019 h 41126"/>
                <a:gd name="connsiteX12" fmla="*/ 0 w 67457"/>
                <a:gd name="connsiteY12" fmla="*/ 22007 h 41126"/>
                <a:gd name="connsiteX13" fmla="*/ 0 w 67457"/>
                <a:gd name="connsiteY13" fmla="*/ 22007 h 41126"/>
                <a:gd name="connsiteX14" fmla="*/ 33011 w 67457"/>
                <a:gd name="connsiteY14" fmla="*/ 41127 h 41126"/>
                <a:gd name="connsiteX15" fmla="*/ 33011 w 67457"/>
                <a:gd name="connsiteY15" fmla="*/ 41127 h 41126"/>
                <a:gd name="connsiteX16" fmla="*/ 38394 w 67457"/>
                <a:gd name="connsiteY16" fmla="*/ 41127 h 41126"/>
                <a:gd name="connsiteX17" fmla="*/ 40905 w 67457"/>
                <a:gd name="connsiteY17" fmla="*/ 41127 h 41126"/>
                <a:gd name="connsiteX18" fmla="*/ 67458 w 67457"/>
                <a:gd name="connsiteY18" fmla="*/ 26336 h 41126"/>
                <a:gd name="connsiteX19" fmla="*/ 67458 w 67457"/>
                <a:gd name="connsiteY19" fmla="*/ 26336 h 41126"/>
                <a:gd name="connsiteX20" fmla="*/ 53105 w 67457"/>
                <a:gd name="connsiteY20" fmla="*/ 18038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457" h="41126">
                  <a:moveTo>
                    <a:pt x="53464" y="16956"/>
                  </a:moveTo>
                  <a:lnTo>
                    <a:pt x="53464" y="16956"/>
                  </a:lnTo>
                  <a:lnTo>
                    <a:pt x="53464" y="16956"/>
                  </a:lnTo>
                  <a:lnTo>
                    <a:pt x="53464" y="16956"/>
                  </a:lnTo>
                  <a:lnTo>
                    <a:pt x="53464" y="16956"/>
                  </a:lnTo>
                  <a:lnTo>
                    <a:pt x="53464" y="10101"/>
                  </a:lnTo>
                  <a:lnTo>
                    <a:pt x="50952" y="10101"/>
                  </a:lnTo>
                  <a:lnTo>
                    <a:pt x="42341" y="10101"/>
                  </a:lnTo>
                  <a:lnTo>
                    <a:pt x="42341" y="10101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6" y="8583"/>
                    <a:pt x="22964" y="9019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3011" y="41127"/>
                  </a:lnTo>
                  <a:lnTo>
                    <a:pt x="33011" y="41127"/>
                  </a:lnTo>
                  <a:lnTo>
                    <a:pt x="38394" y="41127"/>
                  </a:lnTo>
                  <a:lnTo>
                    <a:pt x="40905" y="41127"/>
                  </a:lnTo>
                  <a:lnTo>
                    <a:pt x="67458" y="26336"/>
                  </a:lnTo>
                  <a:cubicBezTo>
                    <a:pt x="67458" y="26336"/>
                    <a:pt x="67458" y="26336"/>
                    <a:pt x="67458" y="26336"/>
                  </a:cubicBezTo>
                  <a:lnTo>
                    <a:pt x="53105" y="1803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 417">
              <a:extLst>
                <a:ext uri="{FF2B5EF4-FFF2-40B4-BE49-F238E27FC236}">
                  <a16:creationId xmlns:a16="http://schemas.microsoft.com/office/drawing/2014/main" id="{1457CF6E-3631-AF41-8859-FA1C35DDB0A0}"/>
                </a:ext>
              </a:extLst>
            </p:cNvPr>
            <p:cNvSpPr/>
            <p:nvPr/>
          </p:nvSpPr>
          <p:spPr>
            <a:xfrm>
              <a:off x="7675158" y="2286104"/>
              <a:ext cx="69251" cy="41487"/>
            </a:xfrm>
            <a:custGeom>
              <a:avLst/>
              <a:gdLst>
                <a:gd name="connsiteX0" fmla="*/ 62434 w 69251"/>
                <a:gd name="connsiteY0" fmla="*/ 22367 h 41487"/>
                <a:gd name="connsiteX1" fmla="*/ 62434 w 69251"/>
                <a:gd name="connsiteY1" fmla="*/ 22367 h 41487"/>
                <a:gd name="connsiteX2" fmla="*/ 62434 w 69251"/>
                <a:gd name="connsiteY2" fmla="*/ 22367 h 41487"/>
                <a:gd name="connsiteX3" fmla="*/ 62434 w 69251"/>
                <a:gd name="connsiteY3" fmla="*/ 15513 h 41487"/>
                <a:gd name="connsiteX4" fmla="*/ 59564 w 69251"/>
                <a:gd name="connsiteY4" fmla="*/ 15513 h 41487"/>
                <a:gd name="connsiteX5" fmla="*/ 51311 w 69251"/>
                <a:gd name="connsiteY5" fmla="*/ 15513 h 41487"/>
                <a:gd name="connsiteX6" fmla="*/ 51311 w 69251"/>
                <a:gd name="connsiteY6" fmla="*/ 15513 h 41487"/>
                <a:gd name="connsiteX7" fmla="*/ 25117 w 69251"/>
                <a:gd name="connsiteY7" fmla="*/ 0 h 41487"/>
                <a:gd name="connsiteX8" fmla="*/ 25117 w 69251"/>
                <a:gd name="connsiteY8" fmla="*/ 6494 h 41487"/>
                <a:gd name="connsiteX9" fmla="*/ 22964 w 69251"/>
                <a:gd name="connsiteY9" fmla="*/ 9380 h 41487"/>
                <a:gd name="connsiteX10" fmla="*/ 0 w 69251"/>
                <a:gd name="connsiteY10" fmla="*/ 22007 h 41487"/>
                <a:gd name="connsiteX11" fmla="*/ 0 w 69251"/>
                <a:gd name="connsiteY11" fmla="*/ 22007 h 41487"/>
                <a:gd name="connsiteX12" fmla="*/ 33011 w 69251"/>
                <a:gd name="connsiteY12" fmla="*/ 41488 h 41487"/>
                <a:gd name="connsiteX13" fmla="*/ 35164 w 69251"/>
                <a:gd name="connsiteY13" fmla="*/ 41488 h 41487"/>
                <a:gd name="connsiteX14" fmla="*/ 40546 w 69251"/>
                <a:gd name="connsiteY14" fmla="*/ 41488 h 41487"/>
                <a:gd name="connsiteX15" fmla="*/ 42699 w 69251"/>
                <a:gd name="connsiteY15" fmla="*/ 41488 h 41487"/>
                <a:gd name="connsiteX16" fmla="*/ 69252 w 69251"/>
                <a:gd name="connsiteY16" fmla="*/ 26336 h 41487"/>
                <a:gd name="connsiteX17" fmla="*/ 69252 w 69251"/>
                <a:gd name="connsiteY17" fmla="*/ 26336 h 41487"/>
                <a:gd name="connsiteX18" fmla="*/ 63870 w 69251"/>
                <a:gd name="connsiteY18" fmla="*/ 23089 h 4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9251" h="41487">
                  <a:moveTo>
                    <a:pt x="62434" y="22367"/>
                  </a:moveTo>
                  <a:lnTo>
                    <a:pt x="62434" y="22367"/>
                  </a:lnTo>
                  <a:lnTo>
                    <a:pt x="62434" y="22367"/>
                  </a:lnTo>
                  <a:lnTo>
                    <a:pt x="62434" y="15513"/>
                  </a:lnTo>
                  <a:lnTo>
                    <a:pt x="59564" y="15513"/>
                  </a:lnTo>
                  <a:lnTo>
                    <a:pt x="51311" y="15513"/>
                  </a:lnTo>
                  <a:lnTo>
                    <a:pt x="51311" y="15513"/>
                  </a:lnTo>
                  <a:lnTo>
                    <a:pt x="25117" y="0"/>
                  </a:lnTo>
                  <a:lnTo>
                    <a:pt x="25117" y="6494"/>
                  </a:lnTo>
                  <a:cubicBezTo>
                    <a:pt x="25117" y="6494"/>
                    <a:pt x="25117" y="6494"/>
                    <a:pt x="22964" y="9380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3011" y="41488"/>
                  </a:lnTo>
                  <a:lnTo>
                    <a:pt x="35164" y="41488"/>
                  </a:lnTo>
                  <a:lnTo>
                    <a:pt x="40546" y="41488"/>
                  </a:lnTo>
                  <a:lnTo>
                    <a:pt x="42699" y="41488"/>
                  </a:lnTo>
                  <a:lnTo>
                    <a:pt x="69252" y="26336"/>
                  </a:lnTo>
                  <a:lnTo>
                    <a:pt x="69252" y="26336"/>
                  </a:lnTo>
                  <a:lnTo>
                    <a:pt x="63870" y="23089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 418">
              <a:extLst>
                <a:ext uri="{FF2B5EF4-FFF2-40B4-BE49-F238E27FC236}">
                  <a16:creationId xmlns:a16="http://schemas.microsoft.com/office/drawing/2014/main" id="{E5B00056-F839-FD41-92DE-B534FA0810CC}"/>
                </a:ext>
              </a:extLst>
            </p:cNvPr>
            <p:cNvSpPr/>
            <p:nvPr/>
          </p:nvSpPr>
          <p:spPr>
            <a:xfrm>
              <a:off x="7666188" y="2329035"/>
              <a:ext cx="68892" cy="41127"/>
            </a:xfrm>
            <a:custGeom>
              <a:avLst/>
              <a:gdLst>
                <a:gd name="connsiteX0" fmla="*/ 54181 w 68892"/>
                <a:gd name="connsiteY0" fmla="*/ 15874 h 41127"/>
                <a:gd name="connsiteX1" fmla="*/ 54181 w 68892"/>
                <a:gd name="connsiteY1" fmla="*/ 15874 h 41127"/>
                <a:gd name="connsiteX2" fmla="*/ 54181 w 68892"/>
                <a:gd name="connsiteY2" fmla="*/ 15874 h 41127"/>
                <a:gd name="connsiteX3" fmla="*/ 54181 w 68892"/>
                <a:gd name="connsiteY3" fmla="*/ 8298 h 41127"/>
                <a:gd name="connsiteX4" fmla="*/ 50593 w 68892"/>
                <a:gd name="connsiteY4" fmla="*/ 10101 h 41127"/>
                <a:gd name="connsiteX5" fmla="*/ 42341 w 68892"/>
                <a:gd name="connsiteY5" fmla="*/ 10101 h 41127"/>
                <a:gd name="connsiteX6" fmla="*/ 42341 w 68892"/>
                <a:gd name="connsiteY6" fmla="*/ 10101 h 41127"/>
                <a:gd name="connsiteX7" fmla="*/ 25117 w 68892"/>
                <a:gd name="connsiteY7" fmla="*/ 0 h 41127"/>
                <a:gd name="connsiteX8" fmla="*/ 25117 w 68892"/>
                <a:gd name="connsiteY8" fmla="*/ 6133 h 41127"/>
                <a:gd name="connsiteX9" fmla="*/ 22964 w 68892"/>
                <a:gd name="connsiteY9" fmla="*/ 9019 h 41127"/>
                <a:gd name="connsiteX10" fmla="*/ 0 w 68892"/>
                <a:gd name="connsiteY10" fmla="*/ 22007 h 41127"/>
                <a:gd name="connsiteX11" fmla="*/ 0 w 68892"/>
                <a:gd name="connsiteY11" fmla="*/ 22007 h 41127"/>
                <a:gd name="connsiteX12" fmla="*/ 32652 w 68892"/>
                <a:gd name="connsiteY12" fmla="*/ 41127 h 41127"/>
                <a:gd name="connsiteX13" fmla="*/ 34805 w 68892"/>
                <a:gd name="connsiteY13" fmla="*/ 41127 h 41127"/>
                <a:gd name="connsiteX14" fmla="*/ 40187 w 68892"/>
                <a:gd name="connsiteY14" fmla="*/ 41127 h 41127"/>
                <a:gd name="connsiteX15" fmla="*/ 42341 w 68892"/>
                <a:gd name="connsiteY15" fmla="*/ 41127 h 41127"/>
                <a:gd name="connsiteX16" fmla="*/ 68893 w 68892"/>
                <a:gd name="connsiteY16" fmla="*/ 26336 h 41127"/>
                <a:gd name="connsiteX17" fmla="*/ 68893 w 68892"/>
                <a:gd name="connsiteY17" fmla="*/ 26336 h 41127"/>
                <a:gd name="connsiteX18" fmla="*/ 55258 w 68892"/>
                <a:gd name="connsiteY18" fmla="*/ 18399 h 4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8892" h="41127">
                  <a:moveTo>
                    <a:pt x="54181" y="15874"/>
                  </a:moveTo>
                  <a:lnTo>
                    <a:pt x="54181" y="15874"/>
                  </a:lnTo>
                  <a:lnTo>
                    <a:pt x="54181" y="15874"/>
                  </a:lnTo>
                  <a:lnTo>
                    <a:pt x="54181" y="8298"/>
                  </a:lnTo>
                  <a:lnTo>
                    <a:pt x="50593" y="10101"/>
                  </a:lnTo>
                  <a:lnTo>
                    <a:pt x="42341" y="10101"/>
                  </a:lnTo>
                  <a:lnTo>
                    <a:pt x="42341" y="10101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6" y="8583"/>
                    <a:pt x="22964" y="9019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2652" y="41127"/>
                  </a:lnTo>
                  <a:lnTo>
                    <a:pt x="34805" y="41127"/>
                  </a:lnTo>
                  <a:lnTo>
                    <a:pt x="40187" y="41127"/>
                  </a:lnTo>
                  <a:lnTo>
                    <a:pt x="42341" y="41127"/>
                  </a:lnTo>
                  <a:lnTo>
                    <a:pt x="68893" y="26336"/>
                  </a:lnTo>
                  <a:lnTo>
                    <a:pt x="68893" y="26336"/>
                  </a:lnTo>
                  <a:lnTo>
                    <a:pt x="55258" y="18399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 419">
              <a:extLst>
                <a:ext uri="{FF2B5EF4-FFF2-40B4-BE49-F238E27FC236}">
                  <a16:creationId xmlns:a16="http://schemas.microsoft.com/office/drawing/2014/main" id="{A67C88D5-6C62-414A-8A0B-988D9201F589}"/>
                </a:ext>
              </a:extLst>
            </p:cNvPr>
            <p:cNvSpPr/>
            <p:nvPr/>
          </p:nvSpPr>
          <p:spPr>
            <a:xfrm>
              <a:off x="7709963" y="2353206"/>
              <a:ext cx="76787" cy="46177"/>
            </a:xfrm>
            <a:custGeom>
              <a:avLst/>
              <a:gdLst>
                <a:gd name="connsiteX0" fmla="*/ 25117 w 76787"/>
                <a:gd name="connsiteY0" fmla="*/ 6494 h 46177"/>
                <a:gd name="connsiteX1" fmla="*/ 22964 w 76787"/>
                <a:gd name="connsiteY1" fmla="*/ 9380 h 46177"/>
                <a:gd name="connsiteX2" fmla="*/ 0 w 76787"/>
                <a:gd name="connsiteY2" fmla="*/ 22367 h 46177"/>
                <a:gd name="connsiteX3" fmla="*/ 0 w 76787"/>
                <a:gd name="connsiteY3" fmla="*/ 22367 h 46177"/>
                <a:gd name="connsiteX4" fmla="*/ 40546 w 76787"/>
                <a:gd name="connsiteY4" fmla="*/ 46178 h 46177"/>
                <a:gd name="connsiteX5" fmla="*/ 42699 w 76787"/>
                <a:gd name="connsiteY5" fmla="*/ 46178 h 46177"/>
                <a:gd name="connsiteX6" fmla="*/ 48081 w 76787"/>
                <a:gd name="connsiteY6" fmla="*/ 46178 h 46177"/>
                <a:gd name="connsiteX7" fmla="*/ 50234 w 76787"/>
                <a:gd name="connsiteY7" fmla="*/ 46178 h 46177"/>
                <a:gd name="connsiteX8" fmla="*/ 76787 w 76787"/>
                <a:gd name="connsiteY8" fmla="*/ 31386 h 46177"/>
                <a:gd name="connsiteX9" fmla="*/ 76787 w 76787"/>
                <a:gd name="connsiteY9" fmla="*/ 31386 h 46177"/>
                <a:gd name="connsiteX10" fmla="*/ 23323 w 76787"/>
                <a:gd name="connsiteY10" fmla="*/ 0 h 4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787" h="46177">
                  <a:moveTo>
                    <a:pt x="25117" y="6494"/>
                  </a:moveTo>
                  <a:cubicBezTo>
                    <a:pt x="25046" y="7805"/>
                    <a:pt x="24196" y="8944"/>
                    <a:pt x="22964" y="9380"/>
                  </a:cubicBezTo>
                  <a:lnTo>
                    <a:pt x="0" y="22367"/>
                  </a:lnTo>
                  <a:lnTo>
                    <a:pt x="0" y="22367"/>
                  </a:lnTo>
                  <a:lnTo>
                    <a:pt x="40546" y="46178"/>
                  </a:lnTo>
                  <a:lnTo>
                    <a:pt x="42699" y="46178"/>
                  </a:lnTo>
                  <a:lnTo>
                    <a:pt x="48081" y="46178"/>
                  </a:lnTo>
                  <a:lnTo>
                    <a:pt x="50234" y="46178"/>
                  </a:lnTo>
                  <a:lnTo>
                    <a:pt x="76787" y="31386"/>
                  </a:lnTo>
                  <a:lnTo>
                    <a:pt x="76787" y="31386"/>
                  </a:lnTo>
                  <a:lnTo>
                    <a:pt x="23323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 420">
              <a:extLst>
                <a:ext uri="{FF2B5EF4-FFF2-40B4-BE49-F238E27FC236}">
                  <a16:creationId xmlns:a16="http://schemas.microsoft.com/office/drawing/2014/main" id="{CD9BFF40-B751-954A-B258-4A0362CDA82B}"/>
                </a:ext>
              </a:extLst>
            </p:cNvPr>
            <p:cNvSpPr/>
            <p:nvPr/>
          </p:nvSpPr>
          <p:spPr>
            <a:xfrm>
              <a:off x="7642147" y="2359339"/>
              <a:ext cx="108004" cy="63133"/>
            </a:xfrm>
            <a:custGeom>
              <a:avLst/>
              <a:gdLst>
                <a:gd name="connsiteX0" fmla="*/ 68534 w 108004"/>
                <a:gd name="connsiteY0" fmla="*/ 26336 h 63133"/>
                <a:gd name="connsiteX1" fmla="*/ 68534 w 108004"/>
                <a:gd name="connsiteY1" fmla="*/ 26336 h 63133"/>
                <a:gd name="connsiteX2" fmla="*/ 68534 w 108004"/>
                <a:gd name="connsiteY2" fmla="*/ 26336 h 63133"/>
                <a:gd name="connsiteX3" fmla="*/ 68534 w 108004"/>
                <a:gd name="connsiteY3" fmla="*/ 19121 h 63133"/>
                <a:gd name="connsiteX4" fmla="*/ 65664 w 108004"/>
                <a:gd name="connsiteY4" fmla="*/ 19121 h 63133"/>
                <a:gd name="connsiteX5" fmla="*/ 57411 w 108004"/>
                <a:gd name="connsiteY5" fmla="*/ 19121 h 63133"/>
                <a:gd name="connsiteX6" fmla="*/ 57411 w 108004"/>
                <a:gd name="connsiteY6" fmla="*/ 19121 h 63133"/>
                <a:gd name="connsiteX7" fmla="*/ 24759 w 108004"/>
                <a:gd name="connsiteY7" fmla="*/ 0 h 63133"/>
                <a:gd name="connsiteX8" fmla="*/ 24759 w 108004"/>
                <a:gd name="connsiteY8" fmla="*/ 0 h 63133"/>
                <a:gd name="connsiteX9" fmla="*/ 24759 w 108004"/>
                <a:gd name="connsiteY9" fmla="*/ 0 h 63133"/>
                <a:gd name="connsiteX10" fmla="*/ 24759 w 108004"/>
                <a:gd name="connsiteY10" fmla="*/ 5411 h 63133"/>
                <a:gd name="connsiteX11" fmla="*/ 22606 w 108004"/>
                <a:gd name="connsiteY11" fmla="*/ 8298 h 63133"/>
                <a:gd name="connsiteX12" fmla="*/ 0 w 108004"/>
                <a:gd name="connsiteY12" fmla="*/ 20924 h 63133"/>
                <a:gd name="connsiteX13" fmla="*/ 0 w 108004"/>
                <a:gd name="connsiteY13" fmla="*/ 20924 h 63133"/>
                <a:gd name="connsiteX14" fmla="*/ 0 w 108004"/>
                <a:gd name="connsiteY14" fmla="*/ 20924 h 63133"/>
                <a:gd name="connsiteX15" fmla="*/ 71764 w 108004"/>
                <a:gd name="connsiteY15" fmla="*/ 63133 h 63133"/>
                <a:gd name="connsiteX16" fmla="*/ 73917 w 108004"/>
                <a:gd name="connsiteY16" fmla="*/ 63133 h 63133"/>
                <a:gd name="connsiteX17" fmla="*/ 79299 w 108004"/>
                <a:gd name="connsiteY17" fmla="*/ 63133 h 63133"/>
                <a:gd name="connsiteX18" fmla="*/ 81811 w 108004"/>
                <a:gd name="connsiteY18" fmla="*/ 63133 h 63133"/>
                <a:gd name="connsiteX19" fmla="*/ 108004 w 108004"/>
                <a:gd name="connsiteY19" fmla="*/ 48342 h 63133"/>
                <a:gd name="connsiteX20" fmla="*/ 108004 w 108004"/>
                <a:gd name="connsiteY20" fmla="*/ 48342 h 63133"/>
                <a:gd name="connsiteX21" fmla="*/ 72122 w 108004"/>
                <a:gd name="connsiteY21" fmla="*/ 26336 h 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004" h="63133">
                  <a:moveTo>
                    <a:pt x="68534" y="26336"/>
                  </a:moveTo>
                  <a:cubicBezTo>
                    <a:pt x="68534" y="26336"/>
                    <a:pt x="68534" y="26336"/>
                    <a:pt x="68534" y="26336"/>
                  </a:cubicBezTo>
                  <a:lnTo>
                    <a:pt x="68534" y="26336"/>
                  </a:lnTo>
                  <a:lnTo>
                    <a:pt x="68534" y="19121"/>
                  </a:lnTo>
                  <a:lnTo>
                    <a:pt x="65664" y="19121"/>
                  </a:lnTo>
                  <a:lnTo>
                    <a:pt x="57411" y="19121"/>
                  </a:lnTo>
                  <a:lnTo>
                    <a:pt x="57411" y="19121"/>
                  </a:lnTo>
                  <a:lnTo>
                    <a:pt x="24759" y="0"/>
                  </a:lnTo>
                  <a:lnTo>
                    <a:pt x="24759" y="0"/>
                  </a:lnTo>
                  <a:cubicBezTo>
                    <a:pt x="24759" y="0"/>
                    <a:pt x="24759" y="0"/>
                    <a:pt x="24759" y="0"/>
                  </a:cubicBezTo>
                  <a:lnTo>
                    <a:pt x="24759" y="5411"/>
                  </a:lnTo>
                  <a:cubicBezTo>
                    <a:pt x="24759" y="5411"/>
                    <a:pt x="24759" y="7215"/>
                    <a:pt x="22606" y="8298"/>
                  </a:cubicBezTo>
                  <a:lnTo>
                    <a:pt x="0" y="20924"/>
                  </a:lnTo>
                  <a:lnTo>
                    <a:pt x="0" y="20924"/>
                  </a:lnTo>
                  <a:lnTo>
                    <a:pt x="0" y="20924"/>
                  </a:lnTo>
                  <a:lnTo>
                    <a:pt x="71764" y="63133"/>
                  </a:lnTo>
                  <a:lnTo>
                    <a:pt x="73917" y="63133"/>
                  </a:lnTo>
                  <a:lnTo>
                    <a:pt x="79299" y="63133"/>
                  </a:lnTo>
                  <a:lnTo>
                    <a:pt x="81811" y="63133"/>
                  </a:lnTo>
                  <a:lnTo>
                    <a:pt x="108004" y="48342"/>
                  </a:lnTo>
                  <a:cubicBezTo>
                    <a:pt x="108004" y="48342"/>
                    <a:pt x="108004" y="48342"/>
                    <a:pt x="108004" y="48342"/>
                  </a:cubicBezTo>
                  <a:lnTo>
                    <a:pt x="72122" y="26336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8D820358-646B-134F-BAD3-BEEAD5E59889}"/>
                </a:ext>
              </a:extLst>
            </p:cNvPr>
            <p:cNvSpPr/>
            <p:nvPr/>
          </p:nvSpPr>
          <p:spPr>
            <a:xfrm>
              <a:off x="7628512" y="2398301"/>
              <a:ext cx="68892" cy="42209"/>
            </a:xfrm>
            <a:custGeom>
              <a:avLst/>
              <a:gdLst>
                <a:gd name="connsiteX0" fmla="*/ 25117 w 68892"/>
                <a:gd name="connsiteY0" fmla="*/ 7215 h 42209"/>
                <a:gd name="connsiteX1" fmla="*/ 22964 w 68892"/>
                <a:gd name="connsiteY1" fmla="*/ 10101 h 42209"/>
                <a:gd name="connsiteX2" fmla="*/ 0 w 68892"/>
                <a:gd name="connsiteY2" fmla="*/ 22728 h 42209"/>
                <a:gd name="connsiteX3" fmla="*/ 0 w 68892"/>
                <a:gd name="connsiteY3" fmla="*/ 22728 h 42209"/>
                <a:gd name="connsiteX4" fmla="*/ 32653 w 68892"/>
                <a:gd name="connsiteY4" fmla="*/ 42209 h 42209"/>
                <a:gd name="connsiteX5" fmla="*/ 34805 w 68892"/>
                <a:gd name="connsiteY5" fmla="*/ 42209 h 42209"/>
                <a:gd name="connsiteX6" fmla="*/ 40188 w 68892"/>
                <a:gd name="connsiteY6" fmla="*/ 42209 h 42209"/>
                <a:gd name="connsiteX7" fmla="*/ 42341 w 68892"/>
                <a:gd name="connsiteY7" fmla="*/ 42209 h 42209"/>
                <a:gd name="connsiteX8" fmla="*/ 68893 w 68892"/>
                <a:gd name="connsiteY8" fmla="*/ 27057 h 42209"/>
                <a:gd name="connsiteX9" fmla="*/ 68893 w 68892"/>
                <a:gd name="connsiteY9" fmla="*/ 27057 h 42209"/>
                <a:gd name="connsiteX10" fmla="*/ 22964 w 68892"/>
                <a:gd name="connsiteY10" fmla="*/ 0 h 42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892" h="42209">
                  <a:moveTo>
                    <a:pt x="25117" y="7215"/>
                  </a:moveTo>
                  <a:cubicBezTo>
                    <a:pt x="25117" y="7215"/>
                    <a:pt x="25117" y="7215"/>
                    <a:pt x="22964" y="10101"/>
                  </a:cubicBezTo>
                  <a:lnTo>
                    <a:pt x="0" y="22728"/>
                  </a:lnTo>
                  <a:lnTo>
                    <a:pt x="0" y="22728"/>
                  </a:lnTo>
                  <a:lnTo>
                    <a:pt x="32653" y="42209"/>
                  </a:lnTo>
                  <a:lnTo>
                    <a:pt x="34805" y="42209"/>
                  </a:lnTo>
                  <a:lnTo>
                    <a:pt x="40188" y="42209"/>
                  </a:lnTo>
                  <a:lnTo>
                    <a:pt x="42341" y="42209"/>
                  </a:lnTo>
                  <a:lnTo>
                    <a:pt x="68893" y="27057"/>
                  </a:lnTo>
                  <a:lnTo>
                    <a:pt x="68893" y="27057"/>
                  </a:lnTo>
                  <a:lnTo>
                    <a:pt x="22964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28458BA0-F257-124C-AF14-4887A98DDB8A}"/>
                </a:ext>
              </a:extLst>
            </p:cNvPr>
            <p:cNvSpPr/>
            <p:nvPr/>
          </p:nvSpPr>
          <p:spPr>
            <a:xfrm>
              <a:off x="7605906" y="2432574"/>
              <a:ext cx="63869" cy="34993"/>
            </a:xfrm>
            <a:custGeom>
              <a:avLst/>
              <a:gdLst>
                <a:gd name="connsiteX0" fmla="*/ 61717 w 63869"/>
                <a:gd name="connsiteY0" fmla="*/ 19120 h 34993"/>
                <a:gd name="connsiteX1" fmla="*/ 57770 w 63869"/>
                <a:gd name="connsiteY1" fmla="*/ 19120 h 34993"/>
                <a:gd name="connsiteX2" fmla="*/ 57770 w 63869"/>
                <a:gd name="connsiteY2" fmla="*/ 19120 h 34993"/>
                <a:gd name="connsiteX3" fmla="*/ 25117 w 63869"/>
                <a:gd name="connsiteY3" fmla="*/ 0 h 34993"/>
                <a:gd name="connsiteX4" fmla="*/ 25117 w 63869"/>
                <a:gd name="connsiteY4" fmla="*/ 0 h 34993"/>
                <a:gd name="connsiteX5" fmla="*/ 25117 w 63869"/>
                <a:gd name="connsiteY5" fmla="*/ 0 h 34993"/>
                <a:gd name="connsiteX6" fmla="*/ 25117 w 63869"/>
                <a:gd name="connsiteY6" fmla="*/ 4329 h 34993"/>
                <a:gd name="connsiteX7" fmla="*/ 22964 w 63869"/>
                <a:gd name="connsiteY7" fmla="*/ 7215 h 34993"/>
                <a:gd name="connsiteX8" fmla="*/ 0 w 63869"/>
                <a:gd name="connsiteY8" fmla="*/ 19842 h 34993"/>
                <a:gd name="connsiteX9" fmla="*/ 0 w 63869"/>
                <a:gd name="connsiteY9" fmla="*/ 19842 h 34993"/>
                <a:gd name="connsiteX10" fmla="*/ 25476 w 63869"/>
                <a:gd name="connsiteY10" fmla="*/ 34994 h 34993"/>
                <a:gd name="connsiteX11" fmla="*/ 27629 w 63869"/>
                <a:gd name="connsiteY11" fmla="*/ 34994 h 34993"/>
                <a:gd name="connsiteX12" fmla="*/ 33011 w 63869"/>
                <a:gd name="connsiteY12" fmla="*/ 34994 h 34993"/>
                <a:gd name="connsiteX13" fmla="*/ 35164 w 63869"/>
                <a:gd name="connsiteY13" fmla="*/ 34994 h 34993"/>
                <a:gd name="connsiteX14" fmla="*/ 61717 w 63869"/>
                <a:gd name="connsiteY14" fmla="*/ 20203 h 34993"/>
                <a:gd name="connsiteX15" fmla="*/ 63870 w 63869"/>
                <a:gd name="connsiteY15" fmla="*/ 18038 h 34993"/>
                <a:gd name="connsiteX16" fmla="*/ 63870 w 63869"/>
                <a:gd name="connsiteY16" fmla="*/ 18038 h 3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869" h="34993">
                  <a:moveTo>
                    <a:pt x="61717" y="19120"/>
                  </a:moveTo>
                  <a:lnTo>
                    <a:pt x="57770" y="19120"/>
                  </a:lnTo>
                  <a:lnTo>
                    <a:pt x="57770" y="19120"/>
                  </a:lnTo>
                  <a:lnTo>
                    <a:pt x="25117" y="0"/>
                  </a:lnTo>
                  <a:lnTo>
                    <a:pt x="25117" y="0"/>
                  </a:lnTo>
                  <a:cubicBezTo>
                    <a:pt x="25117" y="0"/>
                    <a:pt x="25117" y="0"/>
                    <a:pt x="25117" y="0"/>
                  </a:cubicBezTo>
                  <a:lnTo>
                    <a:pt x="25117" y="4329"/>
                  </a:lnTo>
                  <a:cubicBezTo>
                    <a:pt x="25117" y="4329"/>
                    <a:pt x="25117" y="6133"/>
                    <a:pt x="22964" y="7215"/>
                  </a:cubicBezTo>
                  <a:lnTo>
                    <a:pt x="0" y="19842"/>
                  </a:lnTo>
                  <a:lnTo>
                    <a:pt x="0" y="19842"/>
                  </a:lnTo>
                  <a:lnTo>
                    <a:pt x="25476" y="34994"/>
                  </a:lnTo>
                  <a:lnTo>
                    <a:pt x="27629" y="34994"/>
                  </a:lnTo>
                  <a:lnTo>
                    <a:pt x="33011" y="34994"/>
                  </a:lnTo>
                  <a:lnTo>
                    <a:pt x="35164" y="34994"/>
                  </a:lnTo>
                  <a:lnTo>
                    <a:pt x="61717" y="20203"/>
                  </a:lnTo>
                  <a:cubicBezTo>
                    <a:pt x="62673" y="19769"/>
                    <a:pt x="63438" y="18999"/>
                    <a:pt x="63870" y="18038"/>
                  </a:cubicBezTo>
                  <a:lnTo>
                    <a:pt x="63870" y="1803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44271E53-B0C5-A54D-9783-3C519FBE14FC}"/>
                </a:ext>
              </a:extLst>
            </p:cNvPr>
            <p:cNvSpPr/>
            <p:nvPr/>
          </p:nvSpPr>
          <p:spPr>
            <a:xfrm>
              <a:off x="7558901" y="2402270"/>
              <a:ext cx="69251" cy="41126"/>
            </a:xfrm>
            <a:custGeom>
              <a:avLst/>
              <a:gdLst>
                <a:gd name="connsiteX0" fmla="*/ 68893 w 69251"/>
                <a:gd name="connsiteY0" fmla="*/ 26696 h 41126"/>
                <a:gd name="connsiteX1" fmla="*/ 68893 w 69251"/>
                <a:gd name="connsiteY1" fmla="*/ 26696 h 41126"/>
                <a:gd name="connsiteX2" fmla="*/ 68893 w 69251"/>
                <a:gd name="connsiteY2" fmla="*/ 19481 h 41126"/>
                <a:gd name="connsiteX3" fmla="*/ 66382 w 69251"/>
                <a:gd name="connsiteY3" fmla="*/ 19481 h 41126"/>
                <a:gd name="connsiteX4" fmla="*/ 57770 w 69251"/>
                <a:gd name="connsiteY4" fmla="*/ 19481 h 41126"/>
                <a:gd name="connsiteX5" fmla="*/ 57770 w 69251"/>
                <a:gd name="connsiteY5" fmla="*/ 19481 h 41126"/>
                <a:gd name="connsiteX6" fmla="*/ 25117 w 69251"/>
                <a:gd name="connsiteY6" fmla="*/ 0 h 41126"/>
                <a:gd name="connsiteX7" fmla="*/ 25117 w 69251"/>
                <a:gd name="connsiteY7" fmla="*/ 0 h 41126"/>
                <a:gd name="connsiteX8" fmla="*/ 25117 w 69251"/>
                <a:gd name="connsiteY8" fmla="*/ 6133 h 41126"/>
                <a:gd name="connsiteX9" fmla="*/ 22965 w 69251"/>
                <a:gd name="connsiteY9" fmla="*/ 9019 h 41126"/>
                <a:gd name="connsiteX10" fmla="*/ 0 w 69251"/>
                <a:gd name="connsiteY10" fmla="*/ 22007 h 41126"/>
                <a:gd name="connsiteX11" fmla="*/ 0 w 69251"/>
                <a:gd name="connsiteY11" fmla="*/ 22007 h 41126"/>
                <a:gd name="connsiteX12" fmla="*/ 33011 w 69251"/>
                <a:gd name="connsiteY12" fmla="*/ 41127 h 41126"/>
                <a:gd name="connsiteX13" fmla="*/ 35164 w 69251"/>
                <a:gd name="connsiteY13" fmla="*/ 41127 h 41126"/>
                <a:gd name="connsiteX14" fmla="*/ 40547 w 69251"/>
                <a:gd name="connsiteY14" fmla="*/ 41127 h 41126"/>
                <a:gd name="connsiteX15" fmla="*/ 42699 w 69251"/>
                <a:gd name="connsiteY15" fmla="*/ 41127 h 41126"/>
                <a:gd name="connsiteX16" fmla="*/ 69252 w 69251"/>
                <a:gd name="connsiteY16" fmla="*/ 26336 h 41126"/>
                <a:gd name="connsiteX17" fmla="*/ 69252 w 69251"/>
                <a:gd name="connsiteY17" fmla="*/ 26336 h 41126"/>
                <a:gd name="connsiteX18" fmla="*/ 69252 w 69251"/>
                <a:gd name="connsiteY18" fmla="*/ 26336 h 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9251" h="41126">
                  <a:moveTo>
                    <a:pt x="68893" y="26696"/>
                  </a:moveTo>
                  <a:lnTo>
                    <a:pt x="68893" y="26696"/>
                  </a:lnTo>
                  <a:lnTo>
                    <a:pt x="68893" y="19481"/>
                  </a:lnTo>
                  <a:lnTo>
                    <a:pt x="66382" y="19481"/>
                  </a:lnTo>
                  <a:lnTo>
                    <a:pt x="57770" y="19481"/>
                  </a:lnTo>
                  <a:lnTo>
                    <a:pt x="57770" y="19481"/>
                  </a:lnTo>
                  <a:lnTo>
                    <a:pt x="25117" y="0"/>
                  </a:lnTo>
                  <a:lnTo>
                    <a:pt x="25117" y="0"/>
                  </a:lnTo>
                  <a:lnTo>
                    <a:pt x="25117" y="6133"/>
                  </a:lnTo>
                  <a:cubicBezTo>
                    <a:pt x="25046" y="7444"/>
                    <a:pt x="24197" y="8583"/>
                    <a:pt x="22965" y="9019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3011" y="41127"/>
                  </a:lnTo>
                  <a:lnTo>
                    <a:pt x="35164" y="41127"/>
                  </a:lnTo>
                  <a:lnTo>
                    <a:pt x="40547" y="41127"/>
                  </a:lnTo>
                  <a:lnTo>
                    <a:pt x="42699" y="41127"/>
                  </a:lnTo>
                  <a:lnTo>
                    <a:pt x="69252" y="26336"/>
                  </a:lnTo>
                  <a:lnTo>
                    <a:pt x="69252" y="26336"/>
                  </a:lnTo>
                  <a:lnTo>
                    <a:pt x="69252" y="26336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 424">
              <a:extLst>
                <a:ext uri="{FF2B5EF4-FFF2-40B4-BE49-F238E27FC236}">
                  <a16:creationId xmlns:a16="http://schemas.microsoft.com/office/drawing/2014/main" id="{C92EBA74-9E20-8B46-83CC-19869FB30AB4}"/>
                </a:ext>
              </a:extLst>
            </p:cNvPr>
            <p:cNvSpPr/>
            <p:nvPr/>
          </p:nvSpPr>
          <p:spPr>
            <a:xfrm>
              <a:off x="7512972" y="2374491"/>
              <a:ext cx="69251" cy="41487"/>
            </a:xfrm>
            <a:custGeom>
              <a:avLst/>
              <a:gdLst>
                <a:gd name="connsiteX0" fmla="*/ 67817 w 69251"/>
                <a:gd name="connsiteY0" fmla="*/ 26336 h 41487"/>
                <a:gd name="connsiteX1" fmla="*/ 67817 w 69251"/>
                <a:gd name="connsiteY1" fmla="*/ 26336 h 41487"/>
                <a:gd name="connsiteX2" fmla="*/ 67817 w 69251"/>
                <a:gd name="connsiteY2" fmla="*/ 19120 h 41487"/>
                <a:gd name="connsiteX3" fmla="*/ 65305 w 69251"/>
                <a:gd name="connsiteY3" fmla="*/ 19120 h 41487"/>
                <a:gd name="connsiteX4" fmla="*/ 65305 w 69251"/>
                <a:gd name="connsiteY4" fmla="*/ 19120 h 41487"/>
                <a:gd name="connsiteX5" fmla="*/ 57770 w 69251"/>
                <a:gd name="connsiteY5" fmla="*/ 19120 h 41487"/>
                <a:gd name="connsiteX6" fmla="*/ 57770 w 69251"/>
                <a:gd name="connsiteY6" fmla="*/ 19120 h 41487"/>
                <a:gd name="connsiteX7" fmla="*/ 25117 w 69251"/>
                <a:gd name="connsiteY7" fmla="*/ 0 h 41487"/>
                <a:gd name="connsiteX8" fmla="*/ 25117 w 69251"/>
                <a:gd name="connsiteY8" fmla="*/ 0 h 41487"/>
                <a:gd name="connsiteX9" fmla="*/ 25117 w 69251"/>
                <a:gd name="connsiteY9" fmla="*/ 0 h 41487"/>
                <a:gd name="connsiteX10" fmla="*/ 25117 w 69251"/>
                <a:gd name="connsiteY10" fmla="*/ 6494 h 41487"/>
                <a:gd name="connsiteX11" fmla="*/ 22965 w 69251"/>
                <a:gd name="connsiteY11" fmla="*/ 9380 h 41487"/>
                <a:gd name="connsiteX12" fmla="*/ 0 w 69251"/>
                <a:gd name="connsiteY12" fmla="*/ 22367 h 41487"/>
                <a:gd name="connsiteX13" fmla="*/ 0 w 69251"/>
                <a:gd name="connsiteY13" fmla="*/ 22367 h 41487"/>
                <a:gd name="connsiteX14" fmla="*/ 33011 w 69251"/>
                <a:gd name="connsiteY14" fmla="*/ 41488 h 41487"/>
                <a:gd name="connsiteX15" fmla="*/ 35164 w 69251"/>
                <a:gd name="connsiteY15" fmla="*/ 41488 h 41487"/>
                <a:gd name="connsiteX16" fmla="*/ 40547 w 69251"/>
                <a:gd name="connsiteY16" fmla="*/ 41488 h 41487"/>
                <a:gd name="connsiteX17" fmla="*/ 42699 w 69251"/>
                <a:gd name="connsiteY17" fmla="*/ 41488 h 41487"/>
                <a:gd name="connsiteX18" fmla="*/ 69252 w 69251"/>
                <a:gd name="connsiteY18" fmla="*/ 26696 h 41487"/>
                <a:gd name="connsiteX19" fmla="*/ 69252 w 69251"/>
                <a:gd name="connsiteY19" fmla="*/ 26696 h 41487"/>
                <a:gd name="connsiteX20" fmla="*/ 69252 w 69251"/>
                <a:gd name="connsiteY20" fmla="*/ 26696 h 4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9251" h="41487">
                  <a:moveTo>
                    <a:pt x="67817" y="26336"/>
                  </a:moveTo>
                  <a:lnTo>
                    <a:pt x="67817" y="26336"/>
                  </a:lnTo>
                  <a:lnTo>
                    <a:pt x="67817" y="19120"/>
                  </a:lnTo>
                  <a:lnTo>
                    <a:pt x="65305" y="19120"/>
                  </a:lnTo>
                  <a:lnTo>
                    <a:pt x="65305" y="19120"/>
                  </a:lnTo>
                  <a:lnTo>
                    <a:pt x="57770" y="19120"/>
                  </a:lnTo>
                  <a:lnTo>
                    <a:pt x="57770" y="19120"/>
                  </a:lnTo>
                  <a:lnTo>
                    <a:pt x="25117" y="0"/>
                  </a:lnTo>
                  <a:lnTo>
                    <a:pt x="25117" y="0"/>
                  </a:lnTo>
                  <a:cubicBezTo>
                    <a:pt x="25117" y="0"/>
                    <a:pt x="25117" y="0"/>
                    <a:pt x="25117" y="0"/>
                  </a:cubicBezTo>
                  <a:lnTo>
                    <a:pt x="25117" y="6494"/>
                  </a:lnTo>
                  <a:cubicBezTo>
                    <a:pt x="25046" y="7805"/>
                    <a:pt x="24197" y="8944"/>
                    <a:pt x="22965" y="9380"/>
                  </a:cubicBezTo>
                  <a:lnTo>
                    <a:pt x="0" y="22367"/>
                  </a:lnTo>
                  <a:lnTo>
                    <a:pt x="0" y="22367"/>
                  </a:lnTo>
                  <a:lnTo>
                    <a:pt x="33011" y="41488"/>
                  </a:lnTo>
                  <a:lnTo>
                    <a:pt x="35164" y="41488"/>
                  </a:lnTo>
                  <a:lnTo>
                    <a:pt x="40547" y="41488"/>
                  </a:lnTo>
                  <a:lnTo>
                    <a:pt x="42699" y="41488"/>
                  </a:lnTo>
                  <a:lnTo>
                    <a:pt x="69252" y="26696"/>
                  </a:lnTo>
                  <a:lnTo>
                    <a:pt x="69252" y="26696"/>
                  </a:lnTo>
                  <a:lnTo>
                    <a:pt x="69252" y="26696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 425">
              <a:extLst>
                <a:ext uri="{FF2B5EF4-FFF2-40B4-BE49-F238E27FC236}">
                  <a16:creationId xmlns:a16="http://schemas.microsoft.com/office/drawing/2014/main" id="{1EDDF7EE-2761-7F44-9761-C4EBA37D787A}"/>
                </a:ext>
              </a:extLst>
            </p:cNvPr>
            <p:cNvSpPr/>
            <p:nvPr/>
          </p:nvSpPr>
          <p:spPr>
            <a:xfrm>
              <a:off x="7464891" y="2348155"/>
              <a:ext cx="68892" cy="41487"/>
            </a:xfrm>
            <a:custGeom>
              <a:avLst/>
              <a:gdLst>
                <a:gd name="connsiteX0" fmla="*/ 68893 w 68892"/>
                <a:gd name="connsiteY0" fmla="*/ 25975 h 41487"/>
                <a:gd name="connsiteX1" fmla="*/ 68893 w 68892"/>
                <a:gd name="connsiteY1" fmla="*/ 25975 h 41487"/>
                <a:gd name="connsiteX2" fmla="*/ 68893 w 68892"/>
                <a:gd name="connsiteY2" fmla="*/ 19120 h 41487"/>
                <a:gd name="connsiteX3" fmla="*/ 66381 w 68892"/>
                <a:gd name="connsiteY3" fmla="*/ 19120 h 41487"/>
                <a:gd name="connsiteX4" fmla="*/ 58128 w 68892"/>
                <a:gd name="connsiteY4" fmla="*/ 19120 h 41487"/>
                <a:gd name="connsiteX5" fmla="*/ 58128 w 68892"/>
                <a:gd name="connsiteY5" fmla="*/ 19120 h 41487"/>
                <a:gd name="connsiteX6" fmla="*/ 25117 w 68892"/>
                <a:gd name="connsiteY6" fmla="*/ 0 h 41487"/>
                <a:gd name="connsiteX7" fmla="*/ 25117 w 68892"/>
                <a:gd name="connsiteY7" fmla="*/ 0 h 41487"/>
                <a:gd name="connsiteX8" fmla="*/ 25117 w 68892"/>
                <a:gd name="connsiteY8" fmla="*/ 0 h 41487"/>
                <a:gd name="connsiteX9" fmla="*/ 25117 w 68892"/>
                <a:gd name="connsiteY9" fmla="*/ 6494 h 41487"/>
                <a:gd name="connsiteX10" fmla="*/ 22964 w 68892"/>
                <a:gd name="connsiteY10" fmla="*/ 9380 h 41487"/>
                <a:gd name="connsiteX11" fmla="*/ 0 w 68892"/>
                <a:gd name="connsiteY11" fmla="*/ 22007 h 41487"/>
                <a:gd name="connsiteX12" fmla="*/ 0 w 68892"/>
                <a:gd name="connsiteY12" fmla="*/ 22007 h 41487"/>
                <a:gd name="connsiteX13" fmla="*/ 32652 w 68892"/>
                <a:gd name="connsiteY13" fmla="*/ 41488 h 41487"/>
                <a:gd name="connsiteX14" fmla="*/ 34805 w 68892"/>
                <a:gd name="connsiteY14" fmla="*/ 41488 h 41487"/>
                <a:gd name="connsiteX15" fmla="*/ 40187 w 68892"/>
                <a:gd name="connsiteY15" fmla="*/ 41488 h 41487"/>
                <a:gd name="connsiteX16" fmla="*/ 42341 w 68892"/>
                <a:gd name="connsiteY16" fmla="*/ 41488 h 41487"/>
                <a:gd name="connsiteX17" fmla="*/ 68893 w 68892"/>
                <a:gd name="connsiteY17" fmla="*/ 26336 h 41487"/>
                <a:gd name="connsiteX18" fmla="*/ 68893 w 68892"/>
                <a:gd name="connsiteY18" fmla="*/ 26336 h 41487"/>
                <a:gd name="connsiteX19" fmla="*/ 68893 w 68892"/>
                <a:gd name="connsiteY19" fmla="*/ 26336 h 4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892" h="41487">
                  <a:moveTo>
                    <a:pt x="68893" y="25975"/>
                  </a:moveTo>
                  <a:lnTo>
                    <a:pt x="68893" y="25975"/>
                  </a:lnTo>
                  <a:lnTo>
                    <a:pt x="68893" y="19120"/>
                  </a:lnTo>
                  <a:lnTo>
                    <a:pt x="66381" y="19120"/>
                  </a:lnTo>
                  <a:lnTo>
                    <a:pt x="58128" y="19120"/>
                  </a:lnTo>
                  <a:lnTo>
                    <a:pt x="58128" y="19120"/>
                  </a:lnTo>
                  <a:lnTo>
                    <a:pt x="25117" y="0"/>
                  </a:lnTo>
                  <a:lnTo>
                    <a:pt x="25117" y="0"/>
                  </a:lnTo>
                  <a:lnTo>
                    <a:pt x="25117" y="0"/>
                  </a:lnTo>
                  <a:lnTo>
                    <a:pt x="25117" y="6494"/>
                  </a:lnTo>
                  <a:cubicBezTo>
                    <a:pt x="25117" y="6494"/>
                    <a:pt x="25117" y="8298"/>
                    <a:pt x="22964" y="9380"/>
                  </a:cubicBezTo>
                  <a:lnTo>
                    <a:pt x="0" y="22007"/>
                  </a:lnTo>
                  <a:cubicBezTo>
                    <a:pt x="0" y="22007"/>
                    <a:pt x="0" y="22007"/>
                    <a:pt x="0" y="22007"/>
                  </a:cubicBezTo>
                  <a:lnTo>
                    <a:pt x="32652" y="41488"/>
                  </a:lnTo>
                  <a:lnTo>
                    <a:pt x="34805" y="41488"/>
                  </a:lnTo>
                  <a:lnTo>
                    <a:pt x="40187" y="41488"/>
                  </a:lnTo>
                  <a:lnTo>
                    <a:pt x="42341" y="41488"/>
                  </a:lnTo>
                  <a:lnTo>
                    <a:pt x="68893" y="26336"/>
                  </a:lnTo>
                  <a:lnTo>
                    <a:pt x="68893" y="26336"/>
                  </a:lnTo>
                  <a:lnTo>
                    <a:pt x="68893" y="26336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 426">
              <a:extLst>
                <a:ext uri="{FF2B5EF4-FFF2-40B4-BE49-F238E27FC236}">
                  <a16:creationId xmlns:a16="http://schemas.microsoft.com/office/drawing/2014/main" id="{4D4DDACF-70EE-8944-A322-02DB88C9B03A}"/>
                </a:ext>
              </a:extLst>
            </p:cNvPr>
            <p:cNvSpPr/>
            <p:nvPr/>
          </p:nvSpPr>
          <p:spPr>
            <a:xfrm>
              <a:off x="7419680" y="2319655"/>
              <a:ext cx="68892" cy="43652"/>
            </a:xfrm>
            <a:custGeom>
              <a:avLst/>
              <a:gdLst>
                <a:gd name="connsiteX0" fmla="*/ 67099 w 68892"/>
                <a:gd name="connsiteY0" fmla="*/ 26696 h 43652"/>
                <a:gd name="connsiteX1" fmla="*/ 67099 w 68892"/>
                <a:gd name="connsiteY1" fmla="*/ 26696 h 43652"/>
                <a:gd name="connsiteX2" fmla="*/ 67099 w 68892"/>
                <a:gd name="connsiteY2" fmla="*/ 19481 h 43652"/>
                <a:gd name="connsiteX3" fmla="*/ 64587 w 68892"/>
                <a:gd name="connsiteY3" fmla="*/ 19481 h 43652"/>
                <a:gd name="connsiteX4" fmla="*/ 57770 w 68892"/>
                <a:gd name="connsiteY4" fmla="*/ 19481 h 43652"/>
                <a:gd name="connsiteX5" fmla="*/ 57770 w 68892"/>
                <a:gd name="connsiteY5" fmla="*/ 19481 h 43652"/>
                <a:gd name="connsiteX6" fmla="*/ 25117 w 68892"/>
                <a:gd name="connsiteY6" fmla="*/ 0 h 43652"/>
                <a:gd name="connsiteX7" fmla="*/ 25117 w 68892"/>
                <a:gd name="connsiteY7" fmla="*/ 0 h 43652"/>
                <a:gd name="connsiteX8" fmla="*/ 25117 w 68892"/>
                <a:gd name="connsiteY8" fmla="*/ 9019 h 43652"/>
                <a:gd name="connsiteX9" fmla="*/ 22964 w 68892"/>
                <a:gd name="connsiteY9" fmla="*/ 11544 h 43652"/>
                <a:gd name="connsiteX10" fmla="*/ 0 w 68892"/>
                <a:gd name="connsiteY10" fmla="*/ 24532 h 43652"/>
                <a:gd name="connsiteX11" fmla="*/ 0 w 68892"/>
                <a:gd name="connsiteY11" fmla="*/ 24532 h 43652"/>
                <a:gd name="connsiteX12" fmla="*/ 32653 w 68892"/>
                <a:gd name="connsiteY12" fmla="*/ 43652 h 43652"/>
                <a:gd name="connsiteX13" fmla="*/ 34805 w 68892"/>
                <a:gd name="connsiteY13" fmla="*/ 43652 h 43652"/>
                <a:gd name="connsiteX14" fmla="*/ 40188 w 68892"/>
                <a:gd name="connsiteY14" fmla="*/ 43652 h 43652"/>
                <a:gd name="connsiteX15" fmla="*/ 42341 w 68892"/>
                <a:gd name="connsiteY15" fmla="*/ 43652 h 43652"/>
                <a:gd name="connsiteX16" fmla="*/ 68893 w 68892"/>
                <a:gd name="connsiteY16" fmla="*/ 28861 h 43652"/>
                <a:gd name="connsiteX17" fmla="*/ 68893 w 68892"/>
                <a:gd name="connsiteY17" fmla="*/ 28861 h 43652"/>
                <a:gd name="connsiteX18" fmla="*/ 68893 w 68892"/>
                <a:gd name="connsiteY18" fmla="*/ 28861 h 4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8892" h="43652">
                  <a:moveTo>
                    <a:pt x="67099" y="26696"/>
                  </a:moveTo>
                  <a:lnTo>
                    <a:pt x="67099" y="26696"/>
                  </a:lnTo>
                  <a:lnTo>
                    <a:pt x="67099" y="19481"/>
                  </a:lnTo>
                  <a:lnTo>
                    <a:pt x="64587" y="19481"/>
                  </a:lnTo>
                  <a:lnTo>
                    <a:pt x="57770" y="19481"/>
                  </a:lnTo>
                  <a:lnTo>
                    <a:pt x="57770" y="19481"/>
                  </a:lnTo>
                  <a:lnTo>
                    <a:pt x="25117" y="0"/>
                  </a:lnTo>
                  <a:lnTo>
                    <a:pt x="25117" y="0"/>
                  </a:lnTo>
                  <a:lnTo>
                    <a:pt x="25117" y="9019"/>
                  </a:lnTo>
                  <a:cubicBezTo>
                    <a:pt x="24851" y="10163"/>
                    <a:pt x="24048" y="11105"/>
                    <a:pt x="22964" y="11544"/>
                  </a:cubicBezTo>
                  <a:lnTo>
                    <a:pt x="0" y="24532"/>
                  </a:lnTo>
                  <a:lnTo>
                    <a:pt x="0" y="24532"/>
                  </a:lnTo>
                  <a:lnTo>
                    <a:pt x="32653" y="43652"/>
                  </a:lnTo>
                  <a:lnTo>
                    <a:pt x="34805" y="43652"/>
                  </a:lnTo>
                  <a:lnTo>
                    <a:pt x="40188" y="43652"/>
                  </a:lnTo>
                  <a:lnTo>
                    <a:pt x="42341" y="43652"/>
                  </a:lnTo>
                  <a:lnTo>
                    <a:pt x="68893" y="28861"/>
                  </a:lnTo>
                  <a:lnTo>
                    <a:pt x="68893" y="28861"/>
                  </a:lnTo>
                  <a:lnTo>
                    <a:pt x="68893" y="28861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15169418-9C95-C14B-A7E2-9AC2A9A4133C}"/>
                </a:ext>
              </a:extLst>
            </p:cNvPr>
            <p:cNvSpPr/>
            <p:nvPr/>
          </p:nvSpPr>
          <p:spPr>
            <a:xfrm>
              <a:off x="7181424" y="2184369"/>
              <a:ext cx="260143" cy="151520"/>
            </a:xfrm>
            <a:custGeom>
              <a:avLst/>
              <a:gdLst>
                <a:gd name="connsiteX0" fmla="*/ 260143 w 260143"/>
                <a:gd name="connsiteY0" fmla="*/ 134564 h 151520"/>
                <a:gd name="connsiteX1" fmla="*/ 260143 w 260143"/>
                <a:gd name="connsiteY1" fmla="*/ 134564 h 151520"/>
                <a:gd name="connsiteX2" fmla="*/ 260143 w 260143"/>
                <a:gd name="connsiteY2" fmla="*/ 127349 h 151520"/>
                <a:gd name="connsiteX3" fmla="*/ 257631 w 260143"/>
                <a:gd name="connsiteY3" fmla="*/ 127349 h 151520"/>
                <a:gd name="connsiteX4" fmla="*/ 247943 w 260143"/>
                <a:gd name="connsiteY4" fmla="*/ 127349 h 151520"/>
                <a:gd name="connsiteX5" fmla="*/ 213138 w 260143"/>
                <a:gd name="connsiteY5" fmla="*/ 108229 h 151520"/>
                <a:gd name="connsiteX6" fmla="*/ 213138 w 260143"/>
                <a:gd name="connsiteY6" fmla="*/ 108229 h 151520"/>
                <a:gd name="connsiteX7" fmla="*/ 213138 w 260143"/>
                <a:gd name="connsiteY7" fmla="*/ 108229 h 151520"/>
                <a:gd name="connsiteX8" fmla="*/ 213138 w 260143"/>
                <a:gd name="connsiteY8" fmla="*/ 108229 h 151520"/>
                <a:gd name="connsiteX9" fmla="*/ 213138 w 260143"/>
                <a:gd name="connsiteY9" fmla="*/ 101014 h 151520"/>
                <a:gd name="connsiteX10" fmla="*/ 210267 w 260143"/>
                <a:gd name="connsiteY10" fmla="*/ 101014 h 151520"/>
                <a:gd name="connsiteX11" fmla="*/ 202014 w 260143"/>
                <a:gd name="connsiteY11" fmla="*/ 101014 h 151520"/>
                <a:gd name="connsiteX12" fmla="*/ 202014 w 260143"/>
                <a:gd name="connsiteY12" fmla="*/ 101014 h 151520"/>
                <a:gd name="connsiteX13" fmla="*/ 169362 w 260143"/>
                <a:gd name="connsiteY13" fmla="*/ 81893 h 151520"/>
                <a:gd name="connsiteX14" fmla="*/ 169362 w 260143"/>
                <a:gd name="connsiteY14" fmla="*/ 81893 h 151520"/>
                <a:gd name="connsiteX15" fmla="*/ 169362 w 260143"/>
                <a:gd name="connsiteY15" fmla="*/ 81893 h 151520"/>
                <a:gd name="connsiteX16" fmla="*/ 169362 w 260143"/>
                <a:gd name="connsiteY16" fmla="*/ 81893 h 151520"/>
                <a:gd name="connsiteX17" fmla="*/ 169362 w 260143"/>
                <a:gd name="connsiteY17" fmla="*/ 72153 h 151520"/>
                <a:gd name="connsiteX18" fmla="*/ 166850 w 260143"/>
                <a:gd name="connsiteY18" fmla="*/ 72153 h 151520"/>
                <a:gd name="connsiteX19" fmla="*/ 152498 w 260143"/>
                <a:gd name="connsiteY19" fmla="*/ 72153 h 151520"/>
                <a:gd name="connsiteX20" fmla="*/ 152498 w 260143"/>
                <a:gd name="connsiteY20" fmla="*/ 72153 h 151520"/>
                <a:gd name="connsiteX21" fmla="*/ 119845 w 260143"/>
                <a:gd name="connsiteY21" fmla="*/ 53032 h 151520"/>
                <a:gd name="connsiteX22" fmla="*/ 119845 w 260143"/>
                <a:gd name="connsiteY22" fmla="*/ 53032 h 151520"/>
                <a:gd name="connsiteX23" fmla="*/ 119845 w 260143"/>
                <a:gd name="connsiteY23" fmla="*/ 53032 h 151520"/>
                <a:gd name="connsiteX24" fmla="*/ 119845 w 260143"/>
                <a:gd name="connsiteY24" fmla="*/ 53032 h 151520"/>
                <a:gd name="connsiteX25" fmla="*/ 119845 w 260143"/>
                <a:gd name="connsiteY25" fmla="*/ 45817 h 151520"/>
                <a:gd name="connsiteX26" fmla="*/ 117333 w 260143"/>
                <a:gd name="connsiteY26" fmla="*/ 45817 h 151520"/>
                <a:gd name="connsiteX27" fmla="*/ 117333 w 260143"/>
                <a:gd name="connsiteY27" fmla="*/ 45817 h 151520"/>
                <a:gd name="connsiteX28" fmla="*/ 108722 w 260143"/>
                <a:gd name="connsiteY28" fmla="*/ 45817 h 151520"/>
                <a:gd name="connsiteX29" fmla="*/ 75711 w 260143"/>
                <a:gd name="connsiteY29" fmla="*/ 26336 h 151520"/>
                <a:gd name="connsiteX30" fmla="*/ 75711 w 260143"/>
                <a:gd name="connsiteY30" fmla="*/ 26336 h 151520"/>
                <a:gd name="connsiteX31" fmla="*/ 75711 w 260143"/>
                <a:gd name="connsiteY31" fmla="*/ 26336 h 151520"/>
                <a:gd name="connsiteX32" fmla="*/ 75711 w 260143"/>
                <a:gd name="connsiteY32" fmla="*/ 26336 h 151520"/>
                <a:gd name="connsiteX33" fmla="*/ 75711 w 260143"/>
                <a:gd name="connsiteY33" fmla="*/ 19120 h 151520"/>
                <a:gd name="connsiteX34" fmla="*/ 73199 w 260143"/>
                <a:gd name="connsiteY34" fmla="*/ 19120 h 151520"/>
                <a:gd name="connsiteX35" fmla="*/ 64946 w 260143"/>
                <a:gd name="connsiteY35" fmla="*/ 19120 h 151520"/>
                <a:gd name="connsiteX36" fmla="*/ 64946 w 260143"/>
                <a:gd name="connsiteY36" fmla="*/ 19120 h 151520"/>
                <a:gd name="connsiteX37" fmla="*/ 25117 w 260143"/>
                <a:gd name="connsiteY37" fmla="*/ 0 h 151520"/>
                <a:gd name="connsiteX38" fmla="*/ 25117 w 260143"/>
                <a:gd name="connsiteY38" fmla="*/ 0 h 151520"/>
                <a:gd name="connsiteX39" fmla="*/ 25117 w 260143"/>
                <a:gd name="connsiteY39" fmla="*/ 0 h 151520"/>
                <a:gd name="connsiteX40" fmla="*/ 25117 w 260143"/>
                <a:gd name="connsiteY40" fmla="*/ 6494 h 151520"/>
                <a:gd name="connsiteX41" fmla="*/ 22964 w 260143"/>
                <a:gd name="connsiteY41" fmla="*/ 9380 h 151520"/>
                <a:gd name="connsiteX42" fmla="*/ 0 w 260143"/>
                <a:gd name="connsiteY42" fmla="*/ 22007 h 151520"/>
                <a:gd name="connsiteX43" fmla="*/ 0 w 260143"/>
                <a:gd name="connsiteY43" fmla="*/ 22007 h 151520"/>
                <a:gd name="connsiteX44" fmla="*/ 220673 w 260143"/>
                <a:gd name="connsiteY44" fmla="*/ 151520 h 151520"/>
                <a:gd name="connsiteX45" fmla="*/ 222826 w 260143"/>
                <a:gd name="connsiteY45" fmla="*/ 151520 h 151520"/>
                <a:gd name="connsiteX46" fmla="*/ 228208 w 260143"/>
                <a:gd name="connsiteY46" fmla="*/ 151520 h 151520"/>
                <a:gd name="connsiteX47" fmla="*/ 230361 w 260143"/>
                <a:gd name="connsiteY47" fmla="*/ 151520 h 151520"/>
                <a:gd name="connsiteX48" fmla="*/ 256914 w 260143"/>
                <a:gd name="connsiteY48" fmla="*/ 136729 h 151520"/>
                <a:gd name="connsiteX49" fmla="*/ 256914 w 260143"/>
                <a:gd name="connsiteY49" fmla="*/ 136729 h 151520"/>
                <a:gd name="connsiteX50" fmla="*/ 256914 w 260143"/>
                <a:gd name="connsiteY50" fmla="*/ 136729 h 15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60143" h="151520">
                  <a:moveTo>
                    <a:pt x="260143" y="134564"/>
                  </a:moveTo>
                  <a:lnTo>
                    <a:pt x="260143" y="134564"/>
                  </a:lnTo>
                  <a:lnTo>
                    <a:pt x="260143" y="127349"/>
                  </a:lnTo>
                  <a:lnTo>
                    <a:pt x="257631" y="127349"/>
                  </a:lnTo>
                  <a:lnTo>
                    <a:pt x="247943" y="127349"/>
                  </a:lnTo>
                  <a:lnTo>
                    <a:pt x="213138" y="108229"/>
                  </a:lnTo>
                  <a:lnTo>
                    <a:pt x="213138" y="108229"/>
                  </a:lnTo>
                  <a:lnTo>
                    <a:pt x="213138" y="108229"/>
                  </a:lnTo>
                  <a:lnTo>
                    <a:pt x="213138" y="108229"/>
                  </a:lnTo>
                  <a:lnTo>
                    <a:pt x="213138" y="101014"/>
                  </a:lnTo>
                  <a:lnTo>
                    <a:pt x="210267" y="101014"/>
                  </a:lnTo>
                  <a:lnTo>
                    <a:pt x="202014" y="101014"/>
                  </a:lnTo>
                  <a:lnTo>
                    <a:pt x="202014" y="101014"/>
                  </a:lnTo>
                  <a:lnTo>
                    <a:pt x="169362" y="81893"/>
                  </a:lnTo>
                  <a:lnTo>
                    <a:pt x="169362" y="81893"/>
                  </a:lnTo>
                  <a:lnTo>
                    <a:pt x="169362" y="81893"/>
                  </a:lnTo>
                  <a:lnTo>
                    <a:pt x="169362" y="81893"/>
                  </a:lnTo>
                  <a:lnTo>
                    <a:pt x="169362" y="72153"/>
                  </a:lnTo>
                  <a:lnTo>
                    <a:pt x="166850" y="72153"/>
                  </a:lnTo>
                  <a:lnTo>
                    <a:pt x="152498" y="72153"/>
                  </a:lnTo>
                  <a:lnTo>
                    <a:pt x="152498" y="72153"/>
                  </a:lnTo>
                  <a:lnTo>
                    <a:pt x="119845" y="53032"/>
                  </a:lnTo>
                  <a:lnTo>
                    <a:pt x="119845" y="53032"/>
                  </a:lnTo>
                  <a:lnTo>
                    <a:pt x="119845" y="53032"/>
                  </a:lnTo>
                  <a:lnTo>
                    <a:pt x="119845" y="53032"/>
                  </a:lnTo>
                  <a:lnTo>
                    <a:pt x="119845" y="45817"/>
                  </a:lnTo>
                  <a:lnTo>
                    <a:pt x="117333" y="45817"/>
                  </a:lnTo>
                  <a:lnTo>
                    <a:pt x="117333" y="45817"/>
                  </a:lnTo>
                  <a:lnTo>
                    <a:pt x="108722" y="45817"/>
                  </a:lnTo>
                  <a:lnTo>
                    <a:pt x="75711" y="26336"/>
                  </a:lnTo>
                  <a:lnTo>
                    <a:pt x="75711" y="26336"/>
                  </a:lnTo>
                  <a:lnTo>
                    <a:pt x="75711" y="26336"/>
                  </a:lnTo>
                  <a:lnTo>
                    <a:pt x="75711" y="26336"/>
                  </a:lnTo>
                  <a:lnTo>
                    <a:pt x="75711" y="19120"/>
                  </a:lnTo>
                  <a:lnTo>
                    <a:pt x="73199" y="19120"/>
                  </a:lnTo>
                  <a:lnTo>
                    <a:pt x="64946" y="19120"/>
                  </a:lnTo>
                  <a:lnTo>
                    <a:pt x="64946" y="19120"/>
                  </a:lnTo>
                  <a:lnTo>
                    <a:pt x="25117" y="0"/>
                  </a:lnTo>
                  <a:lnTo>
                    <a:pt x="25117" y="0"/>
                  </a:lnTo>
                  <a:lnTo>
                    <a:pt x="25117" y="0"/>
                  </a:lnTo>
                  <a:lnTo>
                    <a:pt x="25117" y="6494"/>
                  </a:lnTo>
                  <a:cubicBezTo>
                    <a:pt x="25046" y="7805"/>
                    <a:pt x="24196" y="8944"/>
                    <a:pt x="22964" y="9380"/>
                  </a:cubicBezTo>
                  <a:lnTo>
                    <a:pt x="0" y="22007"/>
                  </a:lnTo>
                  <a:cubicBezTo>
                    <a:pt x="0" y="22007"/>
                    <a:pt x="0" y="22007"/>
                    <a:pt x="0" y="22007"/>
                  </a:cubicBezTo>
                  <a:lnTo>
                    <a:pt x="220673" y="151520"/>
                  </a:lnTo>
                  <a:lnTo>
                    <a:pt x="222826" y="151520"/>
                  </a:lnTo>
                  <a:lnTo>
                    <a:pt x="228208" y="151520"/>
                  </a:lnTo>
                  <a:lnTo>
                    <a:pt x="230361" y="151520"/>
                  </a:lnTo>
                  <a:lnTo>
                    <a:pt x="256914" y="136729"/>
                  </a:lnTo>
                  <a:lnTo>
                    <a:pt x="256914" y="136729"/>
                  </a:lnTo>
                  <a:lnTo>
                    <a:pt x="256914" y="136729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2A7C736D-60B1-5447-9F86-40CB0CDFE663}"/>
                </a:ext>
              </a:extLst>
            </p:cNvPr>
            <p:cNvSpPr/>
            <p:nvPr/>
          </p:nvSpPr>
          <p:spPr>
            <a:xfrm>
              <a:off x="7135137" y="2154787"/>
              <a:ext cx="69610" cy="41487"/>
            </a:xfrm>
            <a:custGeom>
              <a:avLst/>
              <a:gdLst>
                <a:gd name="connsiteX0" fmla="*/ 69611 w 69610"/>
                <a:gd name="connsiteY0" fmla="*/ 26696 h 41487"/>
                <a:gd name="connsiteX1" fmla="*/ 69611 w 69610"/>
                <a:gd name="connsiteY1" fmla="*/ 26696 h 41487"/>
                <a:gd name="connsiteX2" fmla="*/ 69611 w 69610"/>
                <a:gd name="connsiteY2" fmla="*/ 26696 h 41487"/>
                <a:gd name="connsiteX3" fmla="*/ 69611 w 69610"/>
                <a:gd name="connsiteY3" fmla="*/ 19842 h 41487"/>
                <a:gd name="connsiteX4" fmla="*/ 66740 w 69610"/>
                <a:gd name="connsiteY4" fmla="*/ 19842 h 41487"/>
                <a:gd name="connsiteX5" fmla="*/ 58846 w 69610"/>
                <a:gd name="connsiteY5" fmla="*/ 19842 h 41487"/>
                <a:gd name="connsiteX6" fmla="*/ 58846 w 69610"/>
                <a:gd name="connsiteY6" fmla="*/ 19842 h 41487"/>
                <a:gd name="connsiteX7" fmla="*/ 25117 w 69610"/>
                <a:gd name="connsiteY7" fmla="*/ 0 h 41487"/>
                <a:gd name="connsiteX8" fmla="*/ 25117 w 69610"/>
                <a:gd name="connsiteY8" fmla="*/ 6494 h 41487"/>
                <a:gd name="connsiteX9" fmla="*/ 22964 w 69610"/>
                <a:gd name="connsiteY9" fmla="*/ 9380 h 41487"/>
                <a:gd name="connsiteX10" fmla="*/ 0 w 69610"/>
                <a:gd name="connsiteY10" fmla="*/ 22007 h 41487"/>
                <a:gd name="connsiteX11" fmla="*/ 0 w 69610"/>
                <a:gd name="connsiteY11" fmla="*/ 22007 h 41487"/>
                <a:gd name="connsiteX12" fmla="*/ 32653 w 69610"/>
                <a:gd name="connsiteY12" fmla="*/ 41488 h 41487"/>
                <a:gd name="connsiteX13" fmla="*/ 34805 w 69610"/>
                <a:gd name="connsiteY13" fmla="*/ 41488 h 41487"/>
                <a:gd name="connsiteX14" fmla="*/ 40188 w 69610"/>
                <a:gd name="connsiteY14" fmla="*/ 41488 h 41487"/>
                <a:gd name="connsiteX15" fmla="*/ 42699 w 69610"/>
                <a:gd name="connsiteY15" fmla="*/ 41488 h 41487"/>
                <a:gd name="connsiteX16" fmla="*/ 68893 w 69610"/>
                <a:gd name="connsiteY16" fmla="*/ 26696 h 41487"/>
                <a:gd name="connsiteX17" fmla="*/ 68893 w 69610"/>
                <a:gd name="connsiteY17" fmla="*/ 26696 h 41487"/>
                <a:gd name="connsiteX18" fmla="*/ 68893 w 69610"/>
                <a:gd name="connsiteY18" fmla="*/ 26696 h 4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9610" h="41487">
                  <a:moveTo>
                    <a:pt x="69611" y="26696"/>
                  </a:moveTo>
                  <a:lnTo>
                    <a:pt x="69611" y="26696"/>
                  </a:lnTo>
                  <a:lnTo>
                    <a:pt x="69611" y="26696"/>
                  </a:lnTo>
                  <a:lnTo>
                    <a:pt x="69611" y="19842"/>
                  </a:lnTo>
                  <a:lnTo>
                    <a:pt x="66740" y="19842"/>
                  </a:lnTo>
                  <a:lnTo>
                    <a:pt x="58846" y="19842"/>
                  </a:lnTo>
                  <a:lnTo>
                    <a:pt x="58846" y="19842"/>
                  </a:lnTo>
                  <a:lnTo>
                    <a:pt x="25117" y="0"/>
                  </a:lnTo>
                  <a:lnTo>
                    <a:pt x="25117" y="6494"/>
                  </a:lnTo>
                  <a:cubicBezTo>
                    <a:pt x="25117" y="6494"/>
                    <a:pt x="25117" y="8298"/>
                    <a:pt x="22964" y="9380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32653" y="41488"/>
                  </a:lnTo>
                  <a:lnTo>
                    <a:pt x="34805" y="41488"/>
                  </a:lnTo>
                  <a:lnTo>
                    <a:pt x="40188" y="41488"/>
                  </a:lnTo>
                  <a:cubicBezTo>
                    <a:pt x="40188" y="41488"/>
                    <a:pt x="41982" y="41488"/>
                    <a:pt x="42699" y="41488"/>
                  </a:cubicBezTo>
                  <a:lnTo>
                    <a:pt x="68893" y="26696"/>
                  </a:lnTo>
                  <a:cubicBezTo>
                    <a:pt x="68893" y="26696"/>
                    <a:pt x="68893" y="26696"/>
                    <a:pt x="68893" y="26696"/>
                  </a:cubicBezTo>
                  <a:lnTo>
                    <a:pt x="68893" y="26696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954EFA26-5688-5B44-86BA-29289AFE1C27}"/>
                </a:ext>
              </a:extLst>
            </p:cNvPr>
            <p:cNvSpPr/>
            <p:nvPr/>
          </p:nvSpPr>
          <p:spPr>
            <a:xfrm>
              <a:off x="7086338" y="2130255"/>
              <a:ext cx="68892" cy="37158"/>
            </a:xfrm>
            <a:custGeom>
              <a:avLst/>
              <a:gdLst>
                <a:gd name="connsiteX0" fmla="*/ 52387 w 68892"/>
                <a:gd name="connsiteY0" fmla="*/ 13348 h 37158"/>
                <a:gd name="connsiteX1" fmla="*/ 52387 w 68892"/>
                <a:gd name="connsiteY1" fmla="*/ 13348 h 37158"/>
                <a:gd name="connsiteX2" fmla="*/ 52387 w 68892"/>
                <a:gd name="connsiteY2" fmla="*/ 13348 h 37158"/>
                <a:gd name="connsiteX3" fmla="*/ 52387 w 68892"/>
                <a:gd name="connsiteY3" fmla="*/ 13348 h 37158"/>
                <a:gd name="connsiteX4" fmla="*/ 52387 w 68892"/>
                <a:gd name="connsiteY4" fmla="*/ 5411 h 37158"/>
                <a:gd name="connsiteX5" fmla="*/ 49158 w 68892"/>
                <a:gd name="connsiteY5" fmla="*/ 7576 h 37158"/>
                <a:gd name="connsiteX6" fmla="*/ 39111 w 68892"/>
                <a:gd name="connsiteY6" fmla="*/ 7576 h 37158"/>
                <a:gd name="connsiteX7" fmla="*/ 26911 w 68892"/>
                <a:gd name="connsiteY7" fmla="*/ 0 h 37158"/>
                <a:gd name="connsiteX8" fmla="*/ 26911 w 68892"/>
                <a:gd name="connsiteY8" fmla="*/ 6494 h 37158"/>
                <a:gd name="connsiteX9" fmla="*/ 24759 w 68892"/>
                <a:gd name="connsiteY9" fmla="*/ 9019 h 37158"/>
                <a:gd name="connsiteX10" fmla="*/ 0 w 68892"/>
                <a:gd name="connsiteY10" fmla="*/ 18038 h 37158"/>
                <a:gd name="connsiteX11" fmla="*/ 0 w 68892"/>
                <a:gd name="connsiteY11" fmla="*/ 18038 h 37158"/>
                <a:gd name="connsiteX12" fmla="*/ 0 w 68892"/>
                <a:gd name="connsiteY12" fmla="*/ 18038 h 37158"/>
                <a:gd name="connsiteX13" fmla="*/ 32653 w 68892"/>
                <a:gd name="connsiteY13" fmla="*/ 37159 h 37158"/>
                <a:gd name="connsiteX14" fmla="*/ 34805 w 68892"/>
                <a:gd name="connsiteY14" fmla="*/ 37159 h 37158"/>
                <a:gd name="connsiteX15" fmla="*/ 40188 w 68892"/>
                <a:gd name="connsiteY15" fmla="*/ 37159 h 37158"/>
                <a:gd name="connsiteX16" fmla="*/ 42699 w 68892"/>
                <a:gd name="connsiteY16" fmla="*/ 37159 h 37158"/>
                <a:gd name="connsiteX17" fmla="*/ 68893 w 68892"/>
                <a:gd name="connsiteY17" fmla="*/ 22367 h 37158"/>
                <a:gd name="connsiteX18" fmla="*/ 68893 w 68892"/>
                <a:gd name="connsiteY18" fmla="*/ 22367 h 37158"/>
                <a:gd name="connsiteX19" fmla="*/ 50235 w 68892"/>
                <a:gd name="connsiteY19" fmla="*/ 11544 h 3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892" h="37158">
                  <a:moveTo>
                    <a:pt x="52387" y="13348"/>
                  </a:moveTo>
                  <a:lnTo>
                    <a:pt x="52387" y="13348"/>
                  </a:lnTo>
                  <a:lnTo>
                    <a:pt x="52387" y="13348"/>
                  </a:lnTo>
                  <a:lnTo>
                    <a:pt x="52387" y="13348"/>
                  </a:lnTo>
                  <a:lnTo>
                    <a:pt x="52387" y="5411"/>
                  </a:lnTo>
                  <a:lnTo>
                    <a:pt x="49158" y="7576"/>
                  </a:lnTo>
                  <a:lnTo>
                    <a:pt x="39111" y="7576"/>
                  </a:lnTo>
                  <a:lnTo>
                    <a:pt x="26911" y="0"/>
                  </a:lnTo>
                  <a:lnTo>
                    <a:pt x="26911" y="6494"/>
                  </a:lnTo>
                  <a:cubicBezTo>
                    <a:pt x="26911" y="6494"/>
                    <a:pt x="26911" y="8298"/>
                    <a:pt x="24759" y="9019"/>
                  </a:cubicBezTo>
                  <a:lnTo>
                    <a:pt x="0" y="18038"/>
                  </a:lnTo>
                  <a:lnTo>
                    <a:pt x="0" y="18038"/>
                  </a:lnTo>
                  <a:lnTo>
                    <a:pt x="0" y="18038"/>
                  </a:lnTo>
                  <a:lnTo>
                    <a:pt x="32653" y="37159"/>
                  </a:lnTo>
                  <a:lnTo>
                    <a:pt x="34805" y="37159"/>
                  </a:lnTo>
                  <a:lnTo>
                    <a:pt x="40188" y="37159"/>
                  </a:lnTo>
                  <a:lnTo>
                    <a:pt x="42699" y="37159"/>
                  </a:lnTo>
                  <a:lnTo>
                    <a:pt x="68893" y="22367"/>
                  </a:lnTo>
                  <a:lnTo>
                    <a:pt x="68893" y="22367"/>
                  </a:lnTo>
                  <a:lnTo>
                    <a:pt x="50235" y="11544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 430">
              <a:extLst>
                <a:ext uri="{FF2B5EF4-FFF2-40B4-BE49-F238E27FC236}">
                  <a16:creationId xmlns:a16="http://schemas.microsoft.com/office/drawing/2014/main" id="{8BD074E2-4B50-FB4A-9BF9-5D8CD40F9639}"/>
                </a:ext>
              </a:extLst>
            </p:cNvPr>
            <p:cNvSpPr/>
            <p:nvPr/>
          </p:nvSpPr>
          <p:spPr>
            <a:xfrm>
              <a:off x="7101767" y="2092735"/>
              <a:ext cx="123074" cy="72152"/>
            </a:xfrm>
            <a:custGeom>
              <a:avLst/>
              <a:gdLst>
                <a:gd name="connsiteX0" fmla="*/ 114104 w 123074"/>
                <a:gd name="connsiteY0" fmla="*/ 49425 h 72152"/>
                <a:gd name="connsiteX1" fmla="*/ 114104 w 123074"/>
                <a:gd name="connsiteY1" fmla="*/ 49425 h 72152"/>
                <a:gd name="connsiteX2" fmla="*/ 114104 w 123074"/>
                <a:gd name="connsiteY2" fmla="*/ 49425 h 72152"/>
                <a:gd name="connsiteX3" fmla="*/ 114104 w 123074"/>
                <a:gd name="connsiteY3" fmla="*/ 49425 h 72152"/>
                <a:gd name="connsiteX4" fmla="*/ 114104 w 123074"/>
                <a:gd name="connsiteY4" fmla="*/ 49425 h 72152"/>
                <a:gd name="connsiteX5" fmla="*/ 114104 w 123074"/>
                <a:gd name="connsiteY5" fmla="*/ 42570 h 72152"/>
                <a:gd name="connsiteX6" fmla="*/ 111592 w 123074"/>
                <a:gd name="connsiteY6" fmla="*/ 42570 h 72152"/>
                <a:gd name="connsiteX7" fmla="*/ 103340 w 123074"/>
                <a:gd name="connsiteY7" fmla="*/ 42570 h 72152"/>
                <a:gd name="connsiteX8" fmla="*/ 103340 w 123074"/>
                <a:gd name="connsiteY8" fmla="*/ 42570 h 72152"/>
                <a:gd name="connsiteX9" fmla="*/ 70328 w 123074"/>
                <a:gd name="connsiteY9" fmla="*/ 23450 h 72152"/>
                <a:gd name="connsiteX10" fmla="*/ 70328 w 123074"/>
                <a:gd name="connsiteY10" fmla="*/ 23450 h 72152"/>
                <a:gd name="connsiteX11" fmla="*/ 70328 w 123074"/>
                <a:gd name="connsiteY11" fmla="*/ 23450 h 72152"/>
                <a:gd name="connsiteX12" fmla="*/ 70328 w 123074"/>
                <a:gd name="connsiteY12" fmla="*/ 23450 h 72152"/>
                <a:gd name="connsiteX13" fmla="*/ 70328 w 123074"/>
                <a:gd name="connsiteY13" fmla="*/ 15874 h 72152"/>
                <a:gd name="connsiteX14" fmla="*/ 67099 w 123074"/>
                <a:gd name="connsiteY14" fmla="*/ 15874 h 72152"/>
                <a:gd name="connsiteX15" fmla="*/ 52746 w 123074"/>
                <a:gd name="connsiteY15" fmla="*/ 15874 h 72152"/>
                <a:gd name="connsiteX16" fmla="*/ 50952 w 123074"/>
                <a:gd name="connsiteY16" fmla="*/ 15874 h 72152"/>
                <a:gd name="connsiteX17" fmla="*/ 24041 w 123074"/>
                <a:gd name="connsiteY17" fmla="*/ 0 h 72152"/>
                <a:gd name="connsiteX18" fmla="*/ 24041 w 123074"/>
                <a:gd name="connsiteY18" fmla="*/ 6494 h 72152"/>
                <a:gd name="connsiteX19" fmla="*/ 21888 w 123074"/>
                <a:gd name="connsiteY19" fmla="*/ 9380 h 72152"/>
                <a:gd name="connsiteX20" fmla="*/ 0 w 123074"/>
                <a:gd name="connsiteY20" fmla="*/ 22007 h 72152"/>
                <a:gd name="connsiteX21" fmla="*/ 0 w 123074"/>
                <a:gd name="connsiteY21" fmla="*/ 22007 h 72152"/>
                <a:gd name="connsiteX22" fmla="*/ 0 w 123074"/>
                <a:gd name="connsiteY22" fmla="*/ 22007 h 72152"/>
                <a:gd name="connsiteX23" fmla="*/ 0 w 123074"/>
                <a:gd name="connsiteY23" fmla="*/ 22007 h 72152"/>
                <a:gd name="connsiteX24" fmla="*/ 19376 w 123074"/>
                <a:gd name="connsiteY24" fmla="*/ 33190 h 72152"/>
                <a:gd name="connsiteX25" fmla="*/ 21529 w 123074"/>
                <a:gd name="connsiteY25" fmla="*/ 33190 h 72152"/>
                <a:gd name="connsiteX26" fmla="*/ 26911 w 123074"/>
                <a:gd name="connsiteY26" fmla="*/ 33190 h 72152"/>
                <a:gd name="connsiteX27" fmla="*/ 29423 w 123074"/>
                <a:gd name="connsiteY27" fmla="*/ 33190 h 72152"/>
                <a:gd name="connsiteX28" fmla="*/ 55617 w 123074"/>
                <a:gd name="connsiteY28" fmla="*/ 18399 h 72152"/>
                <a:gd name="connsiteX29" fmla="*/ 57770 w 123074"/>
                <a:gd name="connsiteY29" fmla="*/ 15513 h 72152"/>
                <a:gd name="connsiteX30" fmla="*/ 57770 w 123074"/>
                <a:gd name="connsiteY30" fmla="*/ 24893 h 72152"/>
                <a:gd name="connsiteX31" fmla="*/ 55617 w 123074"/>
                <a:gd name="connsiteY31" fmla="*/ 27418 h 72152"/>
                <a:gd name="connsiteX32" fmla="*/ 33011 w 123074"/>
                <a:gd name="connsiteY32" fmla="*/ 40405 h 72152"/>
                <a:gd name="connsiteX33" fmla="*/ 33011 w 123074"/>
                <a:gd name="connsiteY33" fmla="*/ 40405 h 72152"/>
                <a:gd name="connsiteX34" fmla="*/ 33011 w 123074"/>
                <a:gd name="connsiteY34" fmla="*/ 40405 h 72152"/>
                <a:gd name="connsiteX35" fmla="*/ 86834 w 123074"/>
                <a:gd name="connsiteY35" fmla="*/ 72153 h 72152"/>
                <a:gd name="connsiteX36" fmla="*/ 88628 w 123074"/>
                <a:gd name="connsiteY36" fmla="*/ 72153 h 72152"/>
                <a:gd name="connsiteX37" fmla="*/ 94369 w 123074"/>
                <a:gd name="connsiteY37" fmla="*/ 72153 h 72152"/>
                <a:gd name="connsiteX38" fmla="*/ 96522 w 123074"/>
                <a:gd name="connsiteY38" fmla="*/ 72153 h 72152"/>
                <a:gd name="connsiteX39" fmla="*/ 123075 w 123074"/>
                <a:gd name="connsiteY39" fmla="*/ 57361 h 72152"/>
                <a:gd name="connsiteX40" fmla="*/ 123075 w 123074"/>
                <a:gd name="connsiteY40" fmla="*/ 57361 h 72152"/>
                <a:gd name="connsiteX41" fmla="*/ 108722 w 123074"/>
                <a:gd name="connsiteY41" fmla="*/ 49064 h 7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3074" h="72152">
                  <a:moveTo>
                    <a:pt x="114104" y="49425"/>
                  </a:moveTo>
                  <a:lnTo>
                    <a:pt x="114104" y="49425"/>
                  </a:lnTo>
                  <a:lnTo>
                    <a:pt x="114104" y="49425"/>
                  </a:lnTo>
                  <a:lnTo>
                    <a:pt x="114104" y="49425"/>
                  </a:lnTo>
                  <a:lnTo>
                    <a:pt x="114104" y="49425"/>
                  </a:lnTo>
                  <a:lnTo>
                    <a:pt x="114104" y="42570"/>
                  </a:lnTo>
                  <a:lnTo>
                    <a:pt x="111592" y="42570"/>
                  </a:lnTo>
                  <a:lnTo>
                    <a:pt x="103340" y="42570"/>
                  </a:lnTo>
                  <a:lnTo>
                    <a:pt x="103340" y="42570"/>
                  </a:lnTo>
                  <a:lnTo>
                    <a:pt x="70328" y="23450"/>
                  </a:lnTo>
                  <a:lnTo>
                    <a:pt x="70328" y="23450"/>
                  </a:lnTo>
                  <a:lnTo>
                    <a:pt x="70328" y="23450"/>
                  </a:lnTo>
                  <a:lnTo>
                    <a:pt x="70328" y="23450"/>
                  </a:lnTo>
                  <a:lnTo>
                    <a:pt x="70328" y="15874"/>
                  </a:lnTo>
                  <a:lnTo>
                    <a:pt x="67099" y="15874"/>
                  </a:lnTo>
                  <a:lnTo>
                    <a:pt x="52746" y="15874"/>
                  </a:lnTo>
                  <a:lnTo>
                    <a:pt x="50952" y="15874"/>
                  </a:lnTo>
                  <a:lnTo>
                    <a:pt x="24041" y="0"/>
                  </a:lnTo>
                  <a:lnTo>
                    <a:pt x="24041" y="6494"/>
                  </a:lnTo>
                  <a:cubicBezTo>
                    <a:pt x="23970" y="7805"/>
                    <a:pt x="23120" y="8944"/>
                    <a:pt x="21888" y="9380"/>
                  </a:cubicBezTo>
                  <a:lnTo>
                    <a:pt x="0" y="22007"/>
                  </a:lnTo>
                  <a:lnTo>
                    <a:pt x="0" y="22007"/>
                  </a:lnTo>
                  <a:lnTo>
                    <a:pt x="0" y="22007"/>
                  </a:lnTo>
                  <a:lnTo>
                    <a:pt x="0" y="22007"/>
                  </a:lnTo>
                  <a:lnTo>
                    <a:pt x="19376" y="33190"/>
                  </a:lnTo>
                  <a:lnTo>
                    <a:pt x="21529" y="33190"/>
                  </a:lnTo>
                  <a:lnTo>
                    <a:pt x="26911" y="33190"/>
                  </a:lnTo>
                  <a:lnTo>
                    <a:pt x="29423" y="33190"/>
                  </a:lnTo>
                  <a:lnTo>
                    <a:pt x="55617" y="18399"/>
                  </a:lnTo>
                  <a:cubicBezTo>
                    <a:pt x="56849" y="17963"/>
                    <a:pt x="57699" y="16824"/>
                    <a:pt x="57770" y="15513"/>
                  </a:cubicBezTo>
                  <a:lnTo>
                    <a:pt x="57770" y="24893"/>
                  </a:lnTo>
                  <a:cubicBezTo>
                    <a:pt x="57504" y="26037"/>
                    <a:pt x="56701" y="26979"/>
                    <a:pt x="55617" y="27418"/>
                  </a:cubicBezTo>
                  <a:lnTo>
                    <a:pt x="33011" y="40405"/>
                  </a:lnTo>
                  <a:lnTo>
                    <a:pt x="33011" y="40405"/>
                  </a:lnTo>
                  <a:lnTo>
                    <a:pt x="33011" y="40405"/>
                  </a:lnTo>
                  <a:lnTo>
                    <a:pt x="86834" y="72153"/>
                  </a:lnTo>
                  <a:lnTo>
                    <a:pt x="88628" y="72153"/>
                  </a:lnTo>
                  <a:lnTo>
                    <a:pt x="94369" y="72153"/>
                  </a:lnTo>
                  <a:lnTo>
                    <a:pt x="96522" y="72153"/>
                  </a:lnTo>
                  <a:lnTo>
                    <a:pt x="123075" y="57361"/>
                  </a:lnTo>
                  <a:lnTo>
                    <a:pt x="123075" y="57361"/>
                  </a:lnTo>
                  <a:lnTo>
                    <a:pt x="108722" y="49064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 431">
              <a:extLst>
                <a:ext uri="{FF2B5EF4-FFF2-40B4-BE49-F238E27FC236}">
                  <a16:creationId xmlns:a16="http://schemas.microsoft.com/office/drawing/2014/main" id="{256B355C-D157-5C4A-B5CB-15667603C1A3}"/>
                </a:ext>
              </a:extLst>
            </p:cNvPr>
            <p:cNvSpPr/>
            <p:nvPr/>
          </p:nvSpPr>
          <p:spPr>
            <a:xfrm>
              <a:off x="7073420" y="2072533"/>
              <a:ext cx="54540" cy="29943"/>
            </a:xfrm>
            <a:custGeom>
              <a:avLst/>
              <a:gdLst>
                <a:gd name="connsiteX0" fmla="*/ 37676 w 54540"/>
                <a:gd name="connsiteY0" fmla="*/ 8298 h 29943"/>
                <a:gd name="connsiteX1" fmla="*/ 37676 w 54540"/>
                <a:gd name="connsiteY1" fmla="*/ 8298 h 29943"/>
                <a:gd name="connsiteX2" fmla="*/ 37676 w 54540"/>
                <a:gd name="connsiteY2" fmla="*/ 8298 h 29943"/>
                <a:gd name="connsiteX3" fmla="*/ 37676 w 54540"/>
                <a:gd name="connsiteY3" fmla="*/ 0 h 29943"/>
                <a:gd name="connsiteX4" fmla="*/ 33729 w 54540"/>
                <a:gd name="connsiteY4" fmla="*/ 2165 h 29943"/>
                <a:gd name="connsiteX5" fmla="*/ 25117 w 54540"/>
                <a:gd name="connsiteY5" fmla="*/ 2165 h 29943"/>
                <a:gd name="connsiteX6" fmla="*/ 25117 w 54540"/>
                <a:gd name="connsiteY6" fmla="*/ 2165 h 29943"/>
                <a:gd name="connsiteX7" fmla="*/ 25117 w 54540"/>
                <a:gd name="connsiteY7" fmla="*/ 2165 h 29943"/>
                <a:gd name="connsiteX8" fmla="*/ 25117 w 54540"/>
                <a:gd name="connsiteY8" fmla="*/ 3608 h 29943"/>
                <a:gd name="connsiteX9" fmla="*/ 22965 w 54540"/>
                <a:gd name="connsiteY9" fmla="*/ 6494 h 29943"/>
                <a:gd name="connsiteX10" fmla="*/ 0 w 54540"/>
                <a:gd name="connsiteY10" fmla="*/ 19120 h 29943"/>
                <a:gd name="connsiteX11" fmla="*/ 18300 w 54540"/>
                <a:gd name="connsiteY11" fmla="*/ 29943 h 29943"/>
                <a:gd name="connsiteX12" fmla="*/ 20453 w 54540"/>
                <a:gd name="connsiteY12" fmla="*/ 29943 h 29943"/>
                <a:gd name="connsiteX13" fmla="*/ 25835 w 54540"/>
                <a:gd name="connsiteY13" fmla="*/ 29943 h 29943"/>
                <a:gd name="connsiteX14" fmla="*/ 28347 w 54540"/>
                <a:gd name="connsiteY14" fmla="*/ 29943 h 29943"/>
                <a:gd name="connsiteX15" fmla="*/ 54540 w 54540"/>
                <a:gd name="connsiteY15" fmla="*/ 15152 h 29943"/>
                <a:gd name="connsiteX16" fmla="*/ 54540 w 54540"/>
                <a:gd name="connsiteY16" fmla="*/ 15152 h 29943"/>
                <a:gd name="connsiteX17" fmla="*/ 39470 w 54540"/>
                <a:gd name="connsiteY17" fmla="*/ 6133 h 2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540" h="29943">
                  <a:moveTo>
                    <a:pt x="37676" y="8298"/>
                  </a:moveTo>
                  <a:lnTo>
                    <a:pt x="37676" y="8298"/>
                  </a:lnTo>
                  <a:lnTo>
                    <a:pt x="37676" y="8298"/>
                  </a:lnTo>
                  <a:lnTo>
                    <a:pt x="37676" y="0"/>
                  </a:lnTo>
                  <a:lnTo>
                    <a:pt x="33729" y="2165"/>
                  </a:lnTo>
                  <a:lnTo>
                    <a:pt x="25117" y="2165"/>
                  </a:lnTo>
                  <a:lnTo>
                    <a:pt x="25117" y="2165"/>
                  </a:lnTo>
                  <a:lnTo>
                    <a:pt x="25117" y="2165"/>
                  </a:lnTo>
                  <a:lnTo>
                    <a:pt x="25117" y="3608"/>
                  </a:lnTo>
                  <a:cubicBezTo>
                    <a:pt x="24725" y="4776"/>
                    <a:pt x="23970" y="5788"/>
                    <a:pt x="22965" y="6494"/>
                  </a:cubicBezTo>
                  <a:lnTo>
                    <a:pt x="0" y="19120"/>
                  </a:lnTo>
                  <a:lnTo>
                    <a:pt x="18300" y="29943"/>
                  </a:lnTo>
                  <a:lnTo>
                    <a:pt x="20453" y="29943"/>
                  </a:lnTo>
                  <a:lnTo>
                    <a:pt x="25835" y="29943"/>
                  </a:lnTo>
                  <a:lnTo>
                    <a:pt x="28347" y="29943"/>
                  </a:lnTo>
                  <a:lnTo>
                    <a:pt x="54540" y="15152"/>
                  </a:lnTo>
                  <a:lnTo>
                    <a:pt x="54540" y="15152"/>
                  </a:lnTo>
                  <a:lnTo>
                    <a:pt x="39470" y="6133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90B49B6B-9C70-8449-A82E-9DA62882AE3C}"/>
                </a:ext>
              </a:extLst>
            </p:cNvPr>
            <p:cNvSpPr/>
            <p:nvPr/>
          </p:nvSpPr>
          <p:spPr>
            <a:xfrm>
              <a:off x="7019597" y="2040064"/>
              <a:ext cx="72122" cy="44373"/>
            </a:xfrm>
            <a:custGeom>
              <a:avLst/>
              <a:gdLst>
                <a:gd name="connsiteX0" fmla="*/ 40188 w 72122"/>
                <a:gd name="connsiteY0" fmla="*/ 10823 h 44373"/>
                <a:gd name="connsiteX1" fmla="*/ 40188 w 72122"/>
                <a:gd name="connsiteY1" fmla="*/ 10823 h 44373"/>
                <a:gd name="connsiteX2" fmla="*/ 40188 w 72122"/>
                <a:gd name="connsiteY2" fmla="*/ 10823 h 44373"/>
                <a:gd name="connsiteX3" fmla="*/ 40188 w 72122"/>
                <a:gd name="connsiteY3" fmla="*/ 10823 h 44373"/>
                <a:gd name="connsiteX4" fmla="*/ 40188 w 72122"/>
                <a:gd name="connsiteY4" fmla="*/ 0 h 44373"/>
                <a:gd name="connsiteX5" fmla="*/ 37317 w 72122"/>
                <a:gd name="connsiteY5" fmla="*/ 0 h 44373"/>
                <a:gd name="connsiteX6" fmla="*/ 37317 w 72122"/>
                <a:gd name="connsiteY6" fmla="*/ 0 h 44373"/>
                <a:gd name="connsiteX7" fmla="*/ 27270 w 72122"/>
                <a:gd name="connsiteY7" fmla="*/ 0 h 44373"/>
                <a:gd name="connsiteX8" fmla="*/ 27270 w 72122"/>
                <a:gd name="connsiteY8" fmla="*/ 0 h 44373"/>
                <a:gd name="connsiteX9" fmla="*/ 25117 w 72122"/>
                <a:gd name="connsiteY9" fmla="*/ 0 h 44373"/>
                <a:gd name="connsiteX10" fmla="*/ 25117 w 72122"/>
                <a:gd name="connsiteY10" fmla="*/ 6494 h 44373"/>
                <a:gd name="connsiteX11" fmla="*/ 22964 w 72122"/>
                <a:gd name="connsiteY11" fmla="*/ 9380 h 44373"/>
                <a:gd name="connsiteX12" fmla="*/ 0 w 72122"/>
                <a:gd name="connsiteY12" fmla="*/ 22367 h 44373"/>
                <a:gd name="connsiteX13" fmla="*/ 0 w 72122"/>
                <a:gd name="connsiteY13" fmla="*/ 22367 h 44373"/>
                <a:gd name="connsiteX14" fmla="*/ 35882 w 72122"/>
                <a:gd name="connsiteY14" fmla="*/ 44374 h 44373"/>
                <a:gd name="connsiteX15" fmla="*/ 38035 w 72122"/>
                <a:gd name="connsiteY15" fmla="*/ 44374 h 44373"/>
                <a:gd name="connsiteX16" fmla="*/ 43417 w 72122"/>
                <a:gd name="connsiteY16" fmla="*/ 44374 h 44373"/>
                <a:gd name="connsiteX17" fmla="*/ 45929 w 72122"/>
                <a:gd name="connsiteY17" fmla="*/ 44374 h 44373"/>
                <a:gd name="connsiteX18" fmla="*/ 72122 w 72122"/>
                <a:gd name="connsiteY18" fmla="*/ 29583 h 44373"/>
                <a:gd name="connsiteX19" fmla="*/ 72122 w 72122"/>
                <a:gd name="connsiteY19" fmla="*/ 29583 h 44373"/>
                <a:gd name="connsiteX20" fmla="*/ 38752 w 72122"/>
                <a:gd name="connsiteY20" fmla="*/ 10101 h 4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2122" h="44373">
                  <a:moveTo>
                    <a:pt x="40188" y="10823"/>
                  </a:moveTo>
                  <a:lnTo>
                    <a:pt x="40188" y="10823"/>
                  </a:lnTo>
                  <a:lnTo>
                    <a:pt x="40188" y="10823"/>
                  </a:lnTo>
                  <a:lnTo>
                    <a:pt x="40188" y="10823"/>
                  </a:lnTo>
                  <a:lnTo>
                    <a:pt x="40188" y="0"/>
                  </a:lnTo>
                  <a:lnTo>
                    <a:pt x="37317" y="0"/>
                  </a:lnTo>
                  <a:lnTo>
                    <a:pt x="37317" y="0"/>
                  </a:lnTo>
                  <a:lnTo>
                    <a:pt x="27270" y="0"/>
                  </a:lnTo>
                  <a:lnTo>
                    <a:pt x="27270" y="0"/>
                  </a:lnTo>
                  <a:lnTo>
                    <a:pt x="25117" y="0"/>
                  </a:lnTo>
                  <a:lnTo>
                    <a:pt x="25117" y="6494"/>
                  </a:lnTo>
                  <a:cubicBezTo>
                    <a:pt x="25117" y="6494"/>
                    <a:pt x="25117" y="8298"/>
                    <a:pt x="22964" y="9380"/>
                  </a:cubicBezTo>
                  <a:lnTo>
                    <a:pt x="0" y="22367"/>
                  </a:lnTo>
                  <a:lnTo>
                    <a:pt x="0" y="22367"/>
                  </a:lnTo>
                  <a:lnTo>
                    <a:pt x="35882" y="44374"/>
                  </a:lnTo>
                  <a:lnTo>
                    <a:pt x="38035" y="44374"/>
                  </a:lnTo>
                  <a:lnTo>
                    <a:pt x="43417" y="44374"/>
                  </a:lnTo>
                  <a:lnTo>
                    <a:pt x="45929" y="44374"/>
                  </a:lnTo>
                  <a:lnTo>
                    <a:pt x="72122" y="29583"/>
                  </a:lnTo>
                  <a:lnTo>
                    <a:pt x="72122" y="29583"/>
                  </a:lnTo>
                  <a:lnTo>
                    <a:pt x="38752" y="10101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51463D5C-AF19-DE46-8C04-5EE053131911}"/>
                </a:ext>
              </a:extLst>
            </p:cNvPr>
            <p:cNvSpPr/>
            <p:nvPr/>
          </p:nvSpPr>
          <p:spPr>
            <a:xfrm>
              <a:off x="7181783" y="1906576"/>
              <a:ext cx="72929" cy="41860"/>
            </a:xfrm>
            <a:custGeom>
              <a:avLst/>
              <a:gdLst>
                <a:gd name="connsiteX0" fmla="*/ 71046 w 72929"/>
                <a:gd name="connsiteY0" fmla="*/ 20209 h 41860"/>
                <a:gd name="connsiteX1" fmla="*/ 38394 w 72929"/>
                <a:gd name="connsiteY1" fmla="*/ 1088 h 41860"/>
                <a:gd name="connsiteX2" fmla="*/ 28347 w 72929"/>
                <a:gd name="connsiteY2" fmla="*/ 1088 h 41860"/>
                <a:gd name="connsiteX3" fmla="*/ 2153 w 72929"/>
                <a:gd name="connsiteY3" fmla="*/ 15879 h 41860"/>
                <a:gd name="connsiteX4" fmla="*/ 2153 w 72929"/>
                <a:gd name="connsiteY4" fmla="*/ 21652 h 41860"/>
                <a:gd name="connsiteX5" fmla="*/ 34806 w 72929"/>
                <a:gd name="connsiteY5" fmla="*/ 40772 h 41860"/>
                <a:gd name="connsiteX6" fmla="*/ 44852 w 72929"/>
                <a:gd name="connsiteY6" fmla="*/ 40772 h 41860"/>
                <a:gd name="connsiteX7" fmla="*/ 71046 w 72929"/>
                <a:gd name="connsiteY7" fmla="*/ 25981 h 41860"/>
                <a:gd name="connsiteX8" fmla="*/ 71046 w 72929"/>
                <a:gd name="connsiteY8" fmla="*/ 20209 h 4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29" h="41860">
                  <a:moveTo>
                    <a:pt x="71046" y="20209"/>
                  </a:moveTo>
                  <a:lnTo>
                    <a:pt x="38394" y="1088"/>
                  </a:lnTo>
                  <a:cubicBezTo>
                    <a:pt x="35200" y="-363"/>
                    <a:pt x="31540" y="-363"/>
                    <a:pt x="28347" y="1088"/>
                  </a:cubicBezTo>
                  <a:lnTo>
                    <a:pt x="2153" y="15879"/>
                  </a:lnTo>
                  <a:cubicBezTo>
                    <a:pt x="-718" y="17683"/>
                    <a:pt x="-718" y="19848"/>
                    <a:pt x="2153" y="21652"/>
                  </a:cubicBezTo>
                  <a:lnTo>
                    <a:pt x="34806" y="40772"/>
                  </a:lnTo>
                  <a:cubicBezTo>
                    <a:pt x="37999" y="42223"/>
                    <a:pt x="41659" y="42223"/>
                    <a:pt x="44852" y="40772"/>
                  </a:cubicBezTo>
                  <a:lnTo>
                    <a:pt x="71046" y="25981"/>
                  </a:lnTo>
                  <a:cubicBezTo>
                    <a:pt x="73558" y="25259"/>
                    <a:pt x="73558" y="22012"/>
                    <a:pt x="71046" y="2020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1B7582B6-EF4D-FF41-A8D0-60B475C18C8A}"/>
                </a:ext>
              </a:extLst>
            </p:cNvPr>
            <p:cNvSpPr/>
            <p:nvPr/>
          </p:nvSpPr>
          <p:spPr>
            <a:xfrm>
              <a:off x="7226994" y="1933644"/>
              <a:ext cx="73647" cy="41839"/>
            </a:xfrm>
            <a:custGeom>
              <a:avLst/>
              <a:gdLst>
                <a:gd name="connsiteX0" fmla="*/ 71046 w 73647"/>
                <a:gd name="connsiteY0" fmla="*/ 20198 h 41839"/>
                <a:gd name="connsiteX1" fmla="*/ 38393 w 73647"/>
                <a:gd name="connsiteY1" fmla="*/ 1078 h 41839"/>
                <a:gd name="connsiteX2" fmla="*/ 28705 w 73647"/>
                <a:gd name="connsiteY2" fmla="*/ 1078 h 41839"/>
                <a:gd name="connsiteX3" fmla="*/ 2153 w 73647"/>
                <a:gd name="connsiteY3" fmla="*/ 15869 h 41839"/>
                <a:gd name="connsiteX4" fmla="*/ 2153 w 73647"/>
                <a:gd name="connsiteY4" fmla="*/ 21280 h 41839"/>
                <a:gd name="connsiteX5" fmla="*/ 35164 w 73647"/>
                <a:gd name="connsiteY5" fmla="*/ 40762 h 41839"/>
                <a:gd name="connsiteX6" fmla="*/ 44852 w 73647"/>
                <a:gd name="connsiteY6" fmla="*/ 40762 h 41839"/>
                <a:gd name="connsiteX7" fmla="*/ 71405 w 73647"/>
                <a:gd name="connsiteY7" fmla="*/ 25970 h 41839"/>
                <a:gd name="connsiteX8" fmla="*/ 71046 w 73647"/>
                <a:gd name="connsiteY8" fmla="*/ 20198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647" h="41839">
                  <a:moveTo>
                    <a:pt x="71046" y="20198"/>
                  </a:moveTo>
                  <a:lnTo>
                    <a:pt x="38393" y="1078"/>
                  </a:lnTo>
                  <a:cubicBezTo>
                    <a:pt x="35322" y="-359"/>
                    <a:pt x="31777" y="-359"/>
                    <a:pt x="28705" y="1078"/>
                  </a:cubicBezTo>
                  <a:lnTo>
                    <a:pt x="2153" y="15869"/>
                  </a:lnTo>
                  <a:cubicBezTo>
                    <a:pt x="-718" y="15869"/>
                    <a:pt x="-718" y="19837"/>
                    <a:pt x="2153" y="21280"/>
                  </a:cubicBezTo>
                  <a:lnTo>
                    <a:pt x="35164" y="40762"/>
                  </a:lnTo>
                  <a:cubicBezTo>
                    <a:pt x="38235" y="42198"/>
                    <a:pt x="41781" y="42198"/>
                    <a:pt x="44852" y="40762"/>
                  </a:cubicBezTo>
                  <a:lnTo>
                    <a:pt x="71405" y="25970"/>
                  </a:lnTo>
                  <a:cubicBezTo>
                    <a:pt x="74275" y="24166"/>
                    <a:pt x="74634" y="21641"/>
                    <a:pt x="71046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D165E943-CACA-D14D-861A-6FDA20929721}"/>
                </a:ext>
              </a:extLst>
            </p:cNvPr>
            <p:cNvSpPr/>
            <p:nvPr/>
          </p:nvSpPr>
          <p:spPr>
            <a:xfrm>
              <a:off x="7274717" y="1961051"/>
              <a:ext cx="72977" cy="41860"/>
            </a:xfrm>
            <a:custGeom>
              <a:avLst/>
              <a:gdLst>
                <a:gd name="connsiteX0" fmla="*/ 71046 w 72977"/>
                <a:gd name="connsiteY0" fmla="*/ 20209 h 41860"/>
                <a:gd name="connsiteX1" fmla="*/ 38393 w 72977"/>
                <a:gd name="connsiteY1" fmla="*/ 1088 h 41860"/>
                <a:gd name="connsiteX2" fmla="*/ 28347 w 72977"/>
                <a:gd name="connsiteY2" fmla="*/ 1088 h 41860"/>
                <a:gd name="connsiteX3" fmla="*/ 2153 w 72977"/>
                <a:gd name="connsiteY3" fmla="*/ 15879 h 41860"/>
                <a:gd name="connsiteX4" fmla="*/ 2153 w 72977"/>
                <a:gd name="connsiteY4" fmla="*/ 21652 h 41860"/>
                <a:gd name="connsiteX5" fmla="*/ 34805 w 72977"/>
                <a:gd name="connsiteY5" fmla="*/ 40772 h 41860"/>
                <a:gd name="connsiteX6" fmla="*/ 44852 w 72977"/>
                <a:gd name="connsiteY6" fmla="*/ 40772 h 41860"/>
                <a:gd name="connsiteX7" fmla="*/ 71405 w 72977"/>
                <a:gd name="connsiteY7" fmla="*/ 25981 h 41860"/>
                <a:gd name="connsiteX8" fmla="*/ 71046 w 72977"/>
                <a:gd name="connsiteY8" fmla="*/ 20209 h 4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77" h="41860">
                  <a:moveTo>
                    <a:pt x="71046" y="20209"/>
                  </a:moveTo>
                  <a:lnTo>
                    <a:pt x="38393" y="1088"/>
                  </a:lnTo>
                  <a:cubicBezTo>
                    <a:pt x="35200" y="-363"/>
                    <a:pt x="31540" y="-363"/>
                    <a:pt x="28347" y="1088"/>
                  </a:cubicBezTo>
                  <a:lnTo>
                    <a:pt x="2153" y="15879"/>
                  </a:lnTo>
                  <a:cubicBezTo>
                    <a:pt x="-718" y="15879"/>
                    <a:pt x="-718" y="19848"/>
                    <a:pt x="2153" y="21652"/>
                  </a:cubicBezTo>
                  <a:lnTo>
                    <a:pt x="34805" y="40772"/>
                  </a:lnTo>
                  <a:cubicBezTo>
                    <a:pt x="37999" y="42223"/>
                    <a:pt x="41659" y="42223"/>
                    <a:pt x="44852" y="40772"/>
                  </a:cubicBezTo>
                  <a:lnTo>
                    <a:pt x="71405" y="25981"/>
                  </a:lnTo>
                  <a:cubicBezTo>
                    <a:pt x="73558" y="24538"/>
                    <a:pt x="73558" y="22012"/>
                    <a:pt x="71046" y="2020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 436">
              <a:extLst>
                <a:ext uri="{FF2B5EF4-FFF2-40B4-BE49-F238E27FC236}">
                  <a16:creationId xmlns:a16="http://schemas.microsoft.com/office/drawing/2014/main" id="{93A16632-303E-D54F-89A6-40033CFB2EDB}"/>
                </a:ext>
              </a:extLst>
            </p:cNvPr>
            <p:cNvSpPr/>
            <p:nvPr/>
          </p:nvSpPr>
          <p:spPr>
            <a:xfrm>
              <a:off x="7322081" y="1988840"/>
              <a:ext cx="73109" cy="41839"/>
            </a:xfrm>
            <a:custGeom>
              <a:avLst/>
              <a:gdLst>
                <a:gd name="connsiteX0" fmla="*/ 71046 w 73109"/>
                <a:gd name="connsiteY0" fmla="*/ 20198 h 41839"/>
                <a:gd name="connsiteX1" fmla="*/ 38393 w 73109"/>
                <a:gd name="connsiteY1" fmla="*/ 1078 h 41839"/>
                <a:gd name="connsiteX2" fmla="*/ 28705 w 73109"/>
                <a:gd name="connsiteY2" fmla="*/ 1078 h 41839"/>
                <a:gd name="connsiteX3" fmla="*/ 2153 w 73109"/>
                <a:gd name="connsiteY3" fmla="*/ 15869 h 41839"/>
                <a:gd name="connsiteX4" fmla="*/ 2153 w 73109"/>
                <a:gd name="connsiteY4" fmla="*/ 21641 h 41839"/>
                <a:gd name="connsiteX5" fmla="*/ 35164 w 73109"/>
                <a:gd name="connsiteY5" fmla="*/ 40761 h 41839"/>
                <a:gd name="connsiteX6" fmla="*/ 44852 w 73109"/>
                <a:gd name="connsiteY6" fmla="*/ 40761 h 41839"/>
                <a:gd name="connsiteX7" fmla="*/ 71405 w 73109"/>
                <a:gd name="connsiteY7" fmla="*/ 25970 h 41839"/>
                <a:gd name="connsiteX8" fmla="*/ 71046 w 73109"/>
                <a:gd name="connsiteY8" fmla="*/ 20198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09" h="41839">
                  <a:moveTo>
                    <a:pt x="71046" y="20198"/>
                  </a:moveTo>
                  <a:lnTo>
                    <a:pt x="38393" y="1078"/>
                  </a:lnTo>
                  <a:cubicBezTo>
                    <a:pt x="35322" y="-359"/>
                    <a:pt x="31777" y="-359"/>
                    <a:pt x="28705" y="1078"/>
                  </a:cubicBezTo>
                  <a:lnTo>
                    <a:pt x="2153" y="15869"/>
                  </a:lnTo>
                  <a:cubicBezTo>
                    <a:pt x="-718" y="15869"/>
                    <a:pt x="-718" y="19837"/>
                    <a:pt x="2153" y="21641"/>
                  </a:cubicBezTo>
                  <a:lnTo>
                    <a:pt x="35164" y="40761"/>
                  </a:lnTo>
                  <a:cubicBezTo>
                    <a:pt x="38235" y="42198"/>
                    <a:pt x="41781" y="42198"/>
                    <a:pt x="44852" y="40761"/>
                  </a:cubicBezTo>
                  <a:lnTo>
                    <a:pt x="71405" y="25970"/>
                  </a:lnTo>
                  <a:cubicBezTo>
                    <a:pt x="73558" y="24527"/>
                    <a:pt x="73917" y="22002"/>
                    <a:pt x="71046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 437">
              <a:extLst>
                <a:ext uri="{FF2B5EF4-FFF2-40B4-BE49-F238E27FC236}">
                  <a16:creationId xmlns:a16="http://schemas.microsoft.com/office/drawing/2014/main" id="{EDB0DA93-5BC8-1541-AAEB-E75797E7127F}"/>
                </a:ext>
              </a:extLst>
            </p:cNvPr>
            <p:cNvSpPr/>
            <p:nvPr/>
          </p:nvSpPr>
          <p:spPr>
            <a:xfrm>
              <a:off x="7370522" y="2016258"/>
              <a:ext cx="71404" cy="41849"/>
            </a:xfrm>
            <a:custGeom>
              <a:avLst/>
              <a:gdLst>
                <a:gd name="connsiteX0" fmla="*/ 71046 w 71404"/>
                <a:gd name="connsiteY0" fmla="*/ 20559 h 41849"/>
                <a:gd name="connsiteX1" fmla="*/ 38393 w 71404"/>
                <a:gd name="connsiteY1" fmla="*/ 1078 h 41849"/>
                <a:gd name="connsiteX2" fmla="*/ 28705 w 71404"/>
                <a:gd name="connsiteY2" fmla="*/ 1078 h 41849"/>
                <a:gd name="connsiteX3" fmla="*/ 2153 w 71404"/>
                <a:gd name="connsiteY3" fmla="*/ 15869 h 41849"/>
                <a:gd name="connsiteX4" fmla="*/ 2153 w 71404"/>
                <a:gd name="connsiteY4" fmla="*/ 21641 h 41849"/>
                <a:gd name="connsiteX5" fmla="*/ 34805 w 71404"/>
                <a:gd name="connsiteY5" fmla="*/ 40761 h 41849"/>
                <a:gd name="connsiteX6" fmla="*/ 44852 w 71404"/>
                <a:gd name="connsiteY6" fmla="*/ 40761 h 41849"/>
                <a:gd name="connsiteX7" fmla="*/ 71405 w 71404"/>
                <a:gd name="connsiteY7" fmla="*/ 25970 h 41849"/>
                <a:gd name="connsiteX8" fmla="*/ 71046 w 71404"/>
                <a:gd name="connsiteY8" fmla="*/ 20559 h 4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404" h="41849">
                  <a:moveTo>
                    <a:pt x="71046" y="20559"/>
                  </a:moveTo>
                  <a:lnTo>
                    <a:pt x="38393" y="1078"/>
                  </a:lnTo>
                  <a:cubicBezTo>
                    <a:pt x="35322" y="-359"/>
                    <a:pt x="31777" y="-359"/>
                    <a:pt x="28705" y="1078"/>
                  </a:cubicBezTo>
                  <a:lnTo>
                    <a:pt x="2153" y="15869"/>
                  </a:lnTo>
                  <a:cubicBezTo>
                    <a:pt x="-718" y="15869"/>
                    <a:pt x="-718" y="20198"/>
                    <a:pt x="2153" y="21641"/>
                  </a:cubicBezTo>
                  <a:lnTo>
                    <a:pt x="34805" y="40761"/>
                  </a:lnTo>
                  <a:cubicBezTo>
                    <a:pt x="37999" y="42212"/>
                    <a:pt x="41659" y="42212"/>
                    <a:pt x="44852" y="40761"/>
                  </a:cubicBezTo>
                  <a:lnTo>
                    <a:pt x="71405" y="25970"/>
                  </a:lnTo>
                  <a:cubicBezTo>
                    <a:pt x="71046" y="23806"/>
                    <a:pt x="71046" y="23806"/>
                    <a:pt x="71046" y="2055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 438">
              <a:extLst>
                <a:ext uri="{FF2B5EF4-FFF2-40B4-BE49-F238E27FC236}">
                  <a16:creationId xmlns:a16="http://schemas.microsoft.com/office/drawing/2014/main" id="{48218038-3275-9E42-89B1-24C957506BC1}"/>
                </a:ext>
              </a:extLst>
            </p:cNvPr>
            <p:cNvSpPr/>
            <p:nvPr/>
          </p:nvSpPr>
          <p:spPr>
            <a:xfrm>
              <a:off x="7416091" y="2043751"/>
              <a:ext cx="73109" cy="42250"/>
            </a:xfrm>
            <a:custGeom>
              <a:avLst/>
              <a:gdLst>
                <a:gd name="connsiteX0" fmla="*/ 71046 w 73109"/>
                <a:gd name="connsiteY0" fmla="*/ 20484 h 42250"/>
                <a:gd name="connsiteX1" fmla="*/ 38394 w 73109"/>
                <a:gd name="connsiteY1" fmla="*/ 1364 h 42250"/>
                <a:gd name="connsiteX2" fmla="*/ 28706 w 73109"/>
                <a:gd name="connsiteY2" fmla="*/ 1364 h 42250"/>
                <a:gd name="connsiteX3" fmla="*/ 2153 w 73109"/>
                <a:gd name="connsiteY3" fmla="*/ 16155 h 42250"/>
                <a:gd name="connsiteX4" fmla="*/ 2153 w 73109"/>
                <a:gd name="connsiteY4" fmla="*/ 21566 h 42250"/>
                <a:gd name="connsiteX5" fmla="*/ 35164 w 73109"/>
                <a:gd name="connsiteY5" fmla="*/ 41047 h 42250"/>
                <a:gd name="connsiteX6" fmla="*/ 44852 w 73109"/>
                <a:gd name="connsiteY6" fmla="*/ 41047 h 42250"/>
                <a:gd name="connsiteX7" fmla="*/ 71405 w 73109"/>
                <a:gd name="connsiteY7" fmla="*/ 26256 h 42250"/>
                <a:gd name="connsiteX8" fmla="*/ 71046 w 73109"/>
                <a:gd name="connsiteY8" fmla="*/ 20484 h 4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09" h="42250">
                  <a:moveTo>
                    <a:pt x="71046" y="20484"/>
                  </a:moveTo>
                  <a:lnTo>
                    <a:pt x="38394" y="1364"/>
                  </a:lnTo>
                  <a:cubicBezTo>
                    <a:pt x="35417" y="-455"/>
                    <a:pt x="31682" y="-455"/>
                    <a:pt x="28706" y="1364"/>
                  </a:cubicBezTo>
                  <a:lnTo>
                    <a:pt x="2153" y="16155"/>
                  </a:lnTo>
                  <a:cubicBezTo>
                    <a:pt x="-718" y="16155"/>
                    <a:pt x="-718" y="20123"/>
                    <a:pt x="2153" y="21566"/>
                  </a:cubicBezTo>
                  <a:lnTo>
                    <a:pt x="35164" y="41047"/>
                  </a:lnTo>
                  <a:cubicBezTo>
                    <a:pt x="38197" y="42651"/>
                    <a:pt x="41820" y="42651"/>
                    <a:pt x="44852" y="41047"/>
                  </a:cubicBezTo>
                  <a:lnTo>
                    <a:pt x="71405" y="26256"/>
                  </a:lnTo>
                  <a:cubicBezTo>
                    <a:pt x="73558" y="24452"/>
                    <a:pt x="73917" y="21927"/>
                    <a:pt x="71046" y="20484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 439">
              <a:extLst>
                <a:ext uri="{FF2B5EF4-FFF2-40B4-BE49-F238E27FC236}">
                  <a16:creationId xmlns:a16="http://schemas.microsoft.com/office/drawing/2014/main" id="{B9961A9B-4B57-994A-9C29-0765284BAACE}"/>
                </a:ext>
              </a:extLst>
            </p:cNvPr>
            <p:cNvSpPr/>
            <p:nvPr/>
          </p:nvSpPr>
          <p:spPr>
            <a:xfrm>
              <a:off x="7463097" y="2071445"/>
              <a:ext cx="72929" cy="41860"/>
            </a:xfrm>
            <a:custGeom>
              <a:avLst/>
              <a:gdLst>
                <a:gd name="connsiteX0" fmla="*/ 71046 w 72929"/>
                <a:gd name="connsiteY0" fmla="*/ 20209 h 41860"/>
                <a:gd name="connsiteX1" fmla="*/ 38393 w 72929"/>
                <a:gd name="connsiteY1" fmla="*/ 1088 h 41860"/>
                <a:gd name="connsiteX2" fmla="*/ 28347 w 72929"/>
                <a:gd name="connsiteY2" fmla="*/ 1088 h 41860"/>
                <a:gd name="connsiteX3" fmla="*/ 2153 w 72929"/>
                <a:gd name="connsiteY3" fmla="*/ 15879 h 41860"/>
                <a:gd name="connsiteX4" fmla="*/ 2153 w 72929"/>
                <a:gd name="connsiteY4" fmla="*/ 21652 h 41860"/>
                <a:gd name="connsiteX5" fmla="*/ 34805 w 72929"/>
                <a:gd name="connsiteY5" fmla="*/ 40772 h 41860"/>
                <a:gd name="connsiteX6" fmla="*/ 44852 w 72929"/>
                <a:gd name="connsiteY6" fmla="*/ 40772 h 41860"/>
                <a:gd name="connsiteX7" fmla="*/ 71046 w 72929"/>
                <a:gd name="connsiteY7" fmla="*/ 25981 h 41860"/>
                <a:gd name="connsiteX8" fmla="*/ 71046 w 72929"/>
                <a:gd name="connsiteY8" fmla="*/ 20209 h 4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29" h="41860">
                  <a:moveTo>
                    <a:pt x="71046" y="20209"/>
                  </a:moveTo>
                  <a:lnTo>
                    <a:pt x="38393" y="1088"/>
                  </a:lnTo>
                  <a:cubicBezTo>
                    <a:pt x="35200" y="-363"/>
                    <a:pt x="31540" y="-363"/>
                    <a:pt x="28347" y="1088"/>
                  </a:cubicBezTo>
                  <a:lnTo>
                    <a:pt x="2153" y="15879"/>
                  </a:lnTo>
                  <a:cubicBezTo>
                    <a:pt x="-718" y="15879"/>
                    <a:pt x="-718" y="19848"/>
                    <a:pt x="2153" y="21652"/>
                  </a:cubicBezTo>
                  <a:lnTo>
                    <a:pt x="34805" y="40772"/>
                  </a:lnTo>
                  <a:cubicBezTo>
                    <a:pt x="37999" y="42223"/>
                    <a:pt x="41659" y="42223"/>
                    <a:pt x="44852" y="40772"/>
                  </a:cubicBezTo>
                  <a:lnTo>
                    <a:pt x="71046" y="25981"/>
                  </a:lnTo>
                  <a:cubicBezTo>
                    <a:pt x="73558" y="24177"/>
                    <a:pt x="73558" y="21652"/>
                    <a:pt x="71046" y="2020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546B50F7-CA81-FB4D-879D-F9C6B0CE2FAF}"/>
                </a:ext>
              </a:extLst>
            </p:cNvPr>
            <p:cNvSpPr/>
            <p:nvPr/>
          </p:nvSpPr>
          <p:spPr>
            <a:xfrm>
              <a:off x="7510102" y="2098862"/>
              <a:ext cx="74006" cy="41860"/>
            </a:xfrm>
            <a:custGeom>
              <a:avLst/>
              <a:gdLst>
                <a:gd name="connsiteX0" fmla="*/ 71046 w 74006"/>
                <a:gd name="connsiteY0" fmla="*/ 20209 h 41860"/>
                <a:gd name="connsiteX1" fmla="*/ 38394 w 74006"/>
                <a:gd name="connsiteY1" fmla="*/ 1088 h 41860"/>
                <a:gd name="connsiteX2" fmla="*/ 28347 w 74006"/>
                <a:gd name="connsiteY2" fmla="*/ 1088 h 41860"/>
                <a:gd name="connsiteX3" fmla="*/ 2153 w 74006"/>
                <a:gd name="connsiteY3" fmla="*/ 15879 h 41860"/>
                <a:gd name="connsiteX4" fmla="*/ 2153 w 74006"/>
                <a:gd name="connsiteY4" fmla="*/ 21652 h 41860"/>
                <a:gd name="connsiteX5" fmla="*/ 34805 w 74006"/>
                <a:gd name="connsiteY5" fmla="*/ 40772 h 41860"/>
                <a:gd name="connsiteX6" fmla="*/ 44852 w 74006"/>
                <a:gd name="connsiteY6" fmla="*/ 40772 h 41860"/>
                <a:gd name="connsiteX7" fmla="*/ 71046 w 74006"/>
                <a:gd name="connsiteY7" fmla="*/ 25981 h 41860"/>
                <a:gd name="connsiteX8" fmla="*/ 71046 w 74006"/>
                <a:gd name="connsiteY8" fmla="*/ 20209 h 4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006" h="41860">
                  <a:moveTo>
                    <a:pt x="71046" y="20209"/>
                  </a:moveTo>
                  <a:lnTo>
                    <a:pt x="38394" y="1088"/>
                  </a:lnTo>
                  <a:cubicBezTo>
                    <a:pt x="35200" y="-363"/>
                    <a:pt x="31540" y="-363"/>
                    <a:pt x="28347" y="1088"/>
                  </a:cubicBezTo>
                  <a:lnTo>
                    <a:pt x="2153" y="15879"/>
                  </a:lnTo>
                  <a:cubicBezTo>
                    <a:pt x="-718" y="17683"/>
                    <a:pt x="-718" y="20209"/>
                    <a:pt x="2153" y="21652"/>
                  </a:cubicBezTo>
                  <a:lnTo>
                    <a:pt x="34805" y="40772"/>
                  </a:lnTo>
                  <a:cubicBezTo>
                    <a:pt x="37999" y="42223"/>
                    <a:pt x="41659" y="42223"/>
                    <a:pt x="44852" y="40772"/>
                  </a:cubicBezTo>
                  <a:lnTo>
                    <a:pt x="71046" y="25981"/>
                  </a:lnTo>
                  <a:cubicBezTo>
                    <a:pt x="74993" y="24538"/>
                    <a:pt x="74993" y="22012"/>
                    <a:pt x="71046" y="2020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 441">
              <a:extLst>
                <a:ext uri="{FF2B5EF4-FFF2-40B4-BE49-F238E27FC236}">
                  <a16:creationId xmlns:a16="http://schemas.microsoft.com/office/drawing/2014/main" id="{661F0CD6-4EB7-D84E-B4D4-526E7599CD35}"/>
                </a:ext>
              </a:extLst>
            </p:cNvPr>
            <p:cNvSpPr/>
            <p:nvPr/>
          </p:nvSpPr>
          <p:spPr>
            <a:xfrm>
              <a:off x="7556970" y="2127606"/>
              <a:ext cx="73066" cy="41881"/>
            </a:xfrm>
            <a:custGeom>
              <a:avLst/>
              <a:gdLst>
                <a:gd name="connsiteX0" fmla="*/ 71182 w 73066"/>
                <a:gd name="connsiteY0" fmla="*/ 20687 h 41881"/>
                <a:gd name="connsiteX1" fmla="*/ 38530 w 73066"/>
                <a:gd name="connsiteY1" fmla="*/ 1205 h 41881"/>
                <a:gd name="connsiteX2" fmla="*/ 28483 w 73066"/>
                <a:gd name="connsiteY2" fmla="*/ 1205 h 41881"/>
                <a:gd name="connsiteX3" fmla="*/ 2289 w 73066"/>
                <a:gd name="connsiteY3" fmla="*/ 15997 h 41881"/>
                <a:gd name="connsiteX4" fmla="*/ 2289 w 73066"/>
                <a:gd name="connsiteY4" fmla="*/ 21408 h 41881"/>
                <a:gd name="connsiteX5" fmla="*/ 34942 w 73066"/>
                <a:gd name="connsiteY5" fmla="*/ 40529 h 41881"/>
                <a:gd name="connsiteX6" fmla="*/ 44989 w 73066"/>
                <a:gd name="connsiteY6" fmla="*/ 40529 h 41881"/>
                <a:gd name="connsiteX7" fmla="*/ 71182 w 73066"/>
                <a:gd name="connsiteY7" fmla="*/ 25737 h 41881"/>
                <a:gd name="connsiteX8" fmla="*/ 71182 w 73066"/>
                <a:gd name="connsiteY8" fmla="*/ 20687 h 4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66" h="41881">
                  <a:moveTo>
                    <a:pt x="71182" y="20687"/>
                  </a:moveTo>
                  <a:lnTo>
                    <a:pt x="38530" y="1205"/>
                  </a:lnTo>
                  <a:cubicBezTo>
                    <a:pt x="35372" y="-402"/>
                    <a:pt x="31641" y="-402"/>
                    <a:pt x="28483" y="1205"/>
                  </a:cubicBezTo>
                  <a:lnTo>
                    <a:pt x="2289" y="15997"/>
                  </a:lnTo>
                  <a:cubicBezTo>
                    <a:pt x="-581" y="15997"/>
                    <a:pt x="-940" y="19965"/>
                    <a:pt x="2289" y="21408"/>
                  </a:cubicBezTo>
                  <a:lnTo>
                    <a:pt x="34942" y="40529"/>
                  </a:lnTo>
                  <a:cubicBezTo>
                    <a:pt x="38050" y="42333"/>
                    <a:pt x="41880" y="42333"/>
                    <a:pt x="44989" y="40529"/>
                  </a:cubicBezTo>
                  <a:lnTo>
                    <a:pt x="71182" y="25737"/>
                  </a:lnTo>
                  <a:cubicBezTo>
                    <a:pt x="73694" y="23212"/>
                    <a:pt x="73694" y="20687"/>
                    <a:pt x="71182" y="20687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4D8F68DD-0B67-0049-9654-EAE1FDD4C8B0}"/>
                </a:ext>
              </a:extLst>
            </p:cNvPr>
            <p:cNvSpPr/>
            <p:nvPr/>
          </p:nvSpPr>
          <p:spPr>
            <a:xfrm>
              <a:off x="7604112" y="2154070"/>
              <a:ext cx="72977" cy="41839"/>
            </a:xfrm>
            <a:custGeom>
              <a:avLst/>
              <a:gdLst>
                <a:gd name="connsiteX0" fmla="*/ 71046 w 72977"/>
                <a:gd name="connsiteY0" fmla="*/ 20198 h 41839"/>
                <a:gd name="connsiteX1" fmla="*/ 38393 w 72977"/>
                <a:gd name="connsiteY1" fmla="*/ 1078 h 41839"/>
                <a:gd name="connsiteX2" fmla="*/ 28705 w 72977"/>
                <a:gd name="connsiteY2" fmla="*/ 1078 h 41839"/>
                <a:gd name="connsiteX3" fmla="*/ 2153 w 72977"/>
                <a:gd name="connsiteY3" fmla="*/ 15869 h 41839"/>
                <a:gd name="connsiteX4" fmla="*/ 2153 w 72977"/>
                <a:gd name="connsiteY4" fmla="*/ 21641 h 41839"/>
                <a:gd name="connsiteX5" fmla="*/ 35164 w 72977"/>
                <a:gd name="connsiteY5" fmla="*/ 40762 h 41839"/>
                <a:gd name="connsiteX6" fmla="*/ 44852 w 72977"/>
                <a:gd name="connsiteY6" fmla="*/ 40762 h 41839"/>
                <a:gd name="connsiteX7" fmla="*/ 71405 w 72977"/>
                <a:gd name="connsiteY7" fmla="*/ 25970 h 41839"/>
                <a:gd name="connsiteX8" fmla="*/ 71046 w 72977"/>
                <a:gd name="connsiteY8" fmla="*/ 20198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77" h="41839">
                  <a:moveTo>
                    <a:pt x="71046" y="20198"/>
                  </a:moveTo>
                  <a:lnTo>
                    <a:pt x="38393" y="1078"/>
                  </a:lnTo>
                  <a:cubicBezTo>
                    <a:pt x="35322" y="-359"/>
                    <a:pt x="31777" y="-359"/>
                    <a:pt x="28705" y="1078"/>
                  </a:cubicBezTo>
                  <a:lnTo>
                    <a:pt x="2153" y="15869"/>
                  </a:lnTo>
                  <a:cubicBezTo>
                    <a:pt x="-718" y="15869"/>
                    <a:pt x="-718" y="19837"/>
                    <a:pt x="2153" y="21641"/>
                  </a:cubicBezTo>
                  <a:lnTo>
                    <a:pt x="35164" y="40762"/>
                  </a:lnTo>
                  <a:cubicBezTo>
                    <a:pt x="38235" y="42198"/>
                    <a:pt x="41781" y="42198"/>
                    <a:pt x="44852" y="40762"/>
                  </a:cubicBezTo>
                  <a:lnTo>
                    <a:pt x="71405" y="25970"/>
                  </a:lnTo>
                  <a:cubicBezTo>
                    <a:pt x="73558" y="24166"/>
                    <a:pt x="73558" y="21641"/>
                    <a:pt x="71046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9F69FE0F-456C-8045-ABF2-6B91F55F7C36}"/>
                </a:ext>
              </a:extLst>
            </p:cNvPr>
            <p:cNvSpPr/>
            <p:nvPr/>
          </p:nvSpPr>
          <p:spPr>
            <a:xfrm>
              <a:off x="7651117" y="2181477"/>
              <a:ext cx="72929" cy="41860"/>
            </a:xfrm>
            <a:custGeom>
              <a:avLst/>
              <a:gdLst>
                <a:gd name="connsiteX0" fmla="*/ 71046 w 72929"/>
                <a:gd name="connsiteY0" fmla="*/ 20208 h 41860"/>
                <a:gd name="connsiteX1" fmla="*/ 38394 w 72929"/>
                <a:gd name="connsiteY1" fmla="*/ 1088 h 41860"/>
                <a:gd name="connsiteX2" fmla="*/ 28347 w 72929"/>
                <a:gd name="connsiteY2" fmla="*/ 1088 h 41860"/>
                <a:gd name="connsiteX3" fmla="*/ 2153 w 72929"/>
                <a:gd name="connsiteY3" fmla="*/ 15879 h 41860"/>
                <a:gd name="connsiteX4" fmla="*/ 2153 w 72929"/>
                <a:gd name="connsiteY4" fmla="*/ 21652 h 41860"/>
                <a:gd name="connsiteX5" fmla="*/ 34805 w 72929"/>
                <a:gd name="connsiteY5" fmla="*/ 40772 h 41860"/>
                <a:gd name="connsiteX6" fmla="*/ 44852 w 72929"/>
                <a:gd name="connsiteY6" fmla="*/ 40772 h 41860"/>
                <a:gd name="connsiteX7" fmla="*/ 71046 w 72929"/>
                <a:gd name="connsiteY7" fmla="*/ 25981 h 41860"/>
                <a:gd name="connsiteX8" fmla="*/ 71046 w 72929"/>
                <a:gd name="connsiteY8" fmla="*/ 20208 h 4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29" h="41860">
                  <a:moveTo>
                    <a:pt x="71046" y="20208"/>
                  </a:moveTo>
                  <a:lnTo>
                    <a:pt x="38394" y="1088"/>
                  </a:lnTo>
                  <a:cubicBezTo>
                    <a:pt x="35200" y="-363"/>
                    <a:pt x="31540" y="-363"/>
                    <a:pt x="28347" y="1088"/>
                  </a:cubicBezTo>
                  <a:lnTo>
                    <a:pt x="2153" y="15879"/>
                  </a:lnTo>
                  <a:cubicBezTo>
                    <a:pt x="-718" y="17683"/>
                    <a:pt x="-718" y="19848"/>
                    <a:pt x="2153" y="21652"/>
                  </a:cubicBezTo>
                  <a:lnTo>
                    <a:pt x="34805" y="40772"/>
                  </a:lnTo>
                  <a:cubicBezTo>
                    <a:pt x="37999" y="42223"/>
                    <a:pt x="41659" y="42223"/>
                    <a:pt x="44852" y="40772"/>
                  </a:cubicBezTo>
                  <a:lnTo>
                    <a:pt x="71046" y="25981"/>
                  </a:lnTo>
                  <a:cubicBezTo>
                    <a:pt x="73558" y="24538"/>
                    <a:pt x="73558" y="22012"/>
                    <a:pt x="71046" y="202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DAB432F9-F0A8-1545-BADA-3A130ECEA2D2}"/>
                </a:ext>
              </a:extLst>
            </p:cNvPr>
            <p:cNvSpPr/>
            <p:nvPr/>
          </p:nvSpPr>
          <p:spPr>
            <a:xfrm>
              <a:off x="7698122" y="2208991"/>
              <a:ext cx="72929" cy="42029"/>
            </a:xfrm>
            <a:custGeom>
              <a:avLst/>
              <a:gdLst>
                <a:gd name="connsiteX0" fmla="*/ 71046 w 72929"/>
                <a:gd name="connsiteY0" fmla="*/ 20474 h 42029"/>
                <a:gd name="connsiteX1" fmla="*/ 38394 w 72929"/>
                <a:gd name="connsiteY1" fmla="*/ 1353 h 42029"/>
                <a:gd name="connsiteX2" fmla="*/ 28347 w 72929"/>
                <a:gd name="connsiteY2" fmla="*/ 1353 h 42029"/>
                <a:gd name="connsiteX3" fmla="*/ 2153 w 72929"/>
                <a:gd name="connsiteY3" fmla="*/ 16145 h 42029"/>
                <a:gd name="connsiteX4" fmla="*/ 2153 w 72929"/>
                <a:gd name="connsiteY4" fmla="*/ 21556 h 42029"/>
                <a:gd name="connsiteX5" fmla="*/ 34806 w 72929"/>
                <a:gd name="connsiteY5" fmla="*/ 40676 h 42029"/>
                <a:gd name="connsiteX6" fmla="*/ 44852 w 72929"/>
                <a:gd name="connsiteY6" fmla="*/ 40676 h 42029"/>
                <a:gd name="connsiteX7" fmla="*/ 71046 w 72929"/>
                <a:gd name="connsiteY7" fmla="*/ 25885 h 42029"/>
                <a:gd name="connsiteX8" fmla="*/ 71046 w 72929"/>
                <a:gd name="connsiteY8" fmla="*/ 20474 h 4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29" h="42029">
                  <a:moveTo>
                    <a:pt x="71046" y="20474"/>
                  </a:moveTo>
                  <a:lnTo>
                    <a:pt x="38394" y="1353"/>
                  </a:lnTo>
                  <a:cubicBezTo>
                    <a:pt x="35285" y="-451"/>
                    <a:pt x="31455" y="-451"/>
                    <a:pt x="28347" y="1353"/>
                  </a:cubicBezTo>
                  <a:lnTo>
                    <a:pt x="2153" y="16145"/>
                  </a:lnTo>
                  <a:cubicBezTo>
                    <a:pt x="-718" y="16145"/>
                    <a:pt x="-718" y="20113"/>
                    <a:pt x="2153" y="21556"/>
                  </a:cubicBezTo>
                  <a:lnTo>
                    <a:pt x="34806" y="40676"/>
                  </a:lnTo>
                  <a:cubicBezTo>
                    <a:pt x="37914" y="42481"/>
                    <a:pt x="41744" y="42481"/>
                    <a:pt x="44852" y="40676"/>
                  </a:cubicBezTo>
                  <a:lnTo>
                    <a:pt x="71046" y="25885"/>
                  </a:lnTo>
                  <a:cubicBezTo>
                    <a:pt x="73558" y="24442"/>
                    <a:pt x="73558" y="21917"/>
                    <a:pt x="71046" y="20474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511CF8F0-1AC0-3649-823D-D5B07DE3E8C6}"/>
                </a:ext>
              </a:extLst>
            </p:cNvPr>
            <p:cNvSpPr/>
            <p:nvPr/>
          </p:nvSpPr>
          <p:spPr>
            <a:xfrm>
              <a:off x="7744991" y="2236038"/>
              <a:ext cx="73066" cy="42135"/>
            </a:xfrm>
            <a:custGeom>
              <a:avLst/>
              <a:gdLst>
                <a:gd name="connsiteX0" fmla="*/ 71183 w 73066"/>
                <a:gd name="connsiteY0" fmla="*/ 20484 h 42135"/>
                <a:gd name="connsiteX1" fmla="*/ 38171 w 73066"/>
                <a:gd name="connsiteY1" fmla="*/ 1364 h 42135"/>
                <a:gd name="connsiteX2" fmla="*/ 28483 w 73066"/>
                <a:gd name="connsiteY2" fmla="*/ 1364 h 42135"/>
                <a:gd name="connsiteX3" fmla="*/ 2289 w 73066"/>
                <a:gd name="connsiteY3" fmla="*/ 16155 h 42135"/>
                <a:gd name="connsiteX4" fmla="*/ 2289 w 73066"/>
                <a:gd name="connsiteY4" fmla="*/ 21566 h 42135"/>
                <a:gd name="connsiteX5" fmla="*/ 34942 w 73066"/>
                <a:gd name="connsiteY5" fmla="*/ 41047 h 42135"/>
                <a:gd name="connsiteX6" fmla="*/ 44989 w 73066"/>
                <a:gd name="connsiteY6" fmla="*/ 41047 h 42135"/>
                <a:gd name="connsiteX7" fmla="*/ 71183 w 73066"/>
                <a:gd name="connsiteY7" fmla="*/ 26256 h 42135"/>
                <a:gd name="connsiteX8" fmla="*/ 71183 w 73066"/>
                <a:gd name="connsiteY8" fmla="*/ 20484 h 4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66" h="42135">
                  <a:moveTo>
                    <a:pt x="71183" y="20484"/>
                  </a:moveTo>
                  <a:lnTo>
                    <a:pt x="38171" y="1364"/>
                  </a:lnTo>
                  <a:cubicBezTo>
                    <a:pt x="35195" y="-455"/>
                    <a:pt x="31459" y="-455"/>
                    <a:pt x="28483" y="1364"/>
                  </a:cubicBezTo>
                  <a:lnTo>
                    <a:pt x="2289" y="16155"/>
                  </a:lnTo>
                  <a:cubicBezTo>
                    <a:pt x="-581" y="16155"/>
                    <a:pt x="-940" y="20123"/>
                    <a:pt x="2289" y="21566"/>
                  </a:cubicBezTo>
                  <a:lnTo>
                    <a:pt x="34942" y="41047"/>
                  </a:lnTo>
                  <a:cubicBezTo>
                    <a:pt x="38136" y="42498"/>
                    <a:pt x="41795" y="42498"/>
                    <a:pt x="44989" y="41047"/>
                  </a:cubicBezTo>
                  <a:lnTo>
                    <a:pt x="71183" y="26256"/>
                  </a:lnTo>
                  <a:cubicBezTo>
                    <a:pt x="73694" y="24813"/>
                    <a:pt x="73694" y="22288"/>
                    <a:pt x="71183" y="20484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 446">
              <a:extLst>
                <a:ext uri="{FF2B5EF4-FFF2-40B4-BE49-F238E27FC236}">
                  <a16:creationId xmlns:a16="http://schemas.microsoft.com/office/drawing/2014/main" id="{6F7F76CC-1CC3-0A44-988B-F5BB3A953EF2}"/>
                </a:ext>
              </a:extLst>
            </p:cNvPr>
            <p:cNvSpPr/>
            <p:nvPr/>
          </p:nvSpPr>
          <p:spPr>
            <a:xfrm>
              <a:off x="7791996" y="2264102"/>
              <a:ext cx="73066" cy="41839"/>
            </a:xfrm>
            <a:custGeom>
              <a:avLst/>
              <a:gdLst>
                <a:gd name="connsiteX0" fmla="*/ 71183 w 73066"/>
                <a:gd name="connsiteY0" fmla="*/ 20198 h 41839"/>
                <a:gd name="connsiteX1" fmla="*/ 38171 w 73066"/>
                <a:gd name="connsiteY1" fmla="*/ 1078 h 41839"/>
                <a:gd name="connsiteX2" fmla="*/ 28483 w 73066"/>
                <a:gd name="connsiteY2" fmla="*/ 1078 h 41839"/>
                <a:gd name="connsiteX3" fmla="*/ 2290 w 73066"/>
                <a:gd name="connsiteY3" fmla="*/ 15869 h 41839"/>
                <a:gd name="connsiteX4" fmla="*/ 2290 w 73066"/>
                <a:gd name="connsiteY4" fmla="*/ 21641 h 41839"/>
                <a:gd name="connsiteX5" fmla="*/ 34942 w 73066"/>
                <a:gd name="connsiteY5" fmla="*/ 40762 h 41839"/>
                <a:gd name="connsiteX6" fmla="*/ 44630 w 73066"/>
                <a:gd name="connsiteY6" fmla="*/ 40762 h 41839"/>
                <a:gd name="connsiteX7" fmla="*/ 71183 w 73066"/>
                <a:gd name="connsiteY7" fmla="*/ 25970 h 41839"/>
                <a:gd name="connsiteX8" fmla="*/ 71183 w 73066"/>
                <a:gd name="connsiteY8" fmla="*/ 20198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66" h="41839">
                  <a:moveTo>
                    <a:pt x="71183" y="20198"/>
                  </a:moveTo>
                  <a:lnTo>
                    <a:pt x="38171" y="1078"/>
                  </a:lnTo>
                  <a:cubicBezTo>
                    <a:pt x="35100" y="-359"/>
                    <a:pt x="31555" y="-359"/>
                    <a:pt x="28483" y="1078"/>
                  </a:cubicBezTo>
                  <a:lnTo>
                    <a:pt x="2290" y="15869"/>
                  </a:lnTo>
                  <a:cubicBezTo>
                    <a:pt x="-581" y="15869"/>
                    <a:pt x="-940" y="19837"/>
                    <a:pt x="2290" y="21641"/>
                  </a:cubicBezTo>
                  <a:lnTo>
                    <a:pt x="34942" y="40762"/>
                  </a:lnTo>
                  <a:cubicBezTo>
                    <a:pt x="38013" y="42198"/>
                    <a:pt x="41559" y="42198"/>
                    <a:pt x="44630" y="40762"/>
                  </a:cubicBezTo>
                  <a:lnTo>
                    <a:pt x="71183" y="25970"/>
                  </a:lnTo>
                  <a:cubicBezTo>
                    <a:pt x="73694" y="24527"/>
                    <a:pt x="73694" y="22002"/>
                    <a:pt x="71183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89AE17F9-078D-3A41-8D4A-99234D97A849}"/>
                </a:ext>
              </a:extLst>
            </p:cNvPr>
            <p:cNvSpPr/>
            <p:nvPr/>
          </p:nvSpPr>
          <p:spPr>
            <a:xfrm>
              <a:off x="7838911" y="2291520"/>
              <a:ext cx="73113" cy="41839"/>
            </a:xfrm>
            <a:custGeom>
              <a:avLst/>
              <a:gdLst>
                <a:gd name="connsiteX0" fmla="*/ 71272 w 73113"/>
                <a:gd name="connsiteY0" fmla="*/ 20559 h 41839"/>
                <a:gd name="connsiteX1" fmla="*/ 38261 w 73113"/>
                <a:gd name="connsiteY1" fmla="*/ 1078 h 41839"/>
                <a:gd name="connsiteX2" fmla="*/ 28573 w 73113"/>
                <a:gd name="connsiteY2" fmla="*/ 1078 h 41839"/>
                <a:gd name="connsiteX3" fmla="*/ 2021 w 73113"/>
                <a:gd name="connsiteY3" fmla="*/ 15869 h 41839"/>
                <a:gd name="connsiteX4" fmla="*/ 2021 w 73113"/>
                <a:gd name="connsiteY4" fmla="*/ 21641 h 41839"/>
                <a:gd name="connsiteX5" fmla="*/ 34673 w 73113"/>
                <a:gd name="connsiteY5" fmla="*/ 40761 h 41839"/>
                <a:gd name="connsiteX6" fmla="*/ 44361 w 73113"/>
                <a:gd name="connsiteY6" fmla="*/ 40761 h 41839"/>
                <a:gd name="connsiteX7" fmla="*/ 70914 w 73113"/>
                <a:gd name="connsiteY7" fmla="*/ 25970 h 41839"/>
                <a:gd name="connsiteX8" fmla="*/ 71272 w 73113"/>
                <a:gd name="connsiteY8" fmla="*/ 20559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13" h="41839">
                  <a:moveTo>
                    <a:pt x="71272" y="20559"/>
                  </a:moveTo>
                  <a:lnTo>
                    <a:pt x="38261" y="1078"/>
                  </a:lnTo>
                  <a:cubicBezTo>
                    <a:pt x="35190" y="-359"/>
                    <a:pt x="31645" y="-359"/>
                    <a:pt x="28573" y="1078"/>
                  </a:cubicBezTo>
                  <a:lnTo>
                    <a:pt x="2021" y="15869"/>
                  </a:lnTo>
                  <a:cubicBezTo>
                    <a:pt x="-491" y="17673"/>
                    <a:pt x="-850" y="20198"/>
                    <a:pt x="2021" y="21641"/>
                  </a:cubicBezTo>
                  <a:lnTo>
                    <a:pt x="34673" y="40761"/>
                  </a:lnTo>
                  <a:cubicBezTo>
                    <a:pt x="37744" y="42198"/>
                    <a:pt x="41290" y="42198"/>
                    <a:pt x="44361" y="40761"/>
                  </a:cubicBezTo>
                  <a:lnTo>
                    <a:pt x="70914" y="25970"/>
                  </a:lnTo>
                  <a:cubicBezTo>
                    <a:pt x="73784" y="24527"/>
                    <a:pt x="73784" y="22002"/>
                    <a:pt x="71272" y="2055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 448">
              <a:extLst>
                <a:ext uri="{FF2B5EF4-FFF2-40B4-BE49-F238E27FC236}">
                  <a16:creationId xmlns:a16="http://schemas.microsoft.com/office/drawing/2014/main" id="{C532A9BD-0924-C947-B855-52995434C596}"/>
                </a:ext>
              </a:extLst>
            </p:cNvPr>
            <p:cNvSpPr/>
            <p:nvPr/>
          </p:nvSpPr>
          <p:spPr>
            <a:xfrm>
              <a:off x="7141237" y="1930747"/>
              <a:ext cx="150793" cy="87581"/>
            </a:xfrm>
            <a:custGeom>
              <a:avLst/>
              <a:gdLst>
                <a:gd name="connsiteX0" fmla="*/ 148909 w 150793"/>
                <a:gd name="connsiteY0" fmla="*/ 64582 h 87581"/>
                <a:gd name="connsiteX1" fmla="*/ 38393 w 150793"/>
                <a:gd name="connsiteY1" fmla="*/ 1088 h 87581"/>
                <a:gd name="connsiteX2" fmla="*/ 28347 w 150793"/>
                <a:gd name="connsiteY2" fmla="*/ 1088 h 87581"/>
                <a:gd name="connsiteX3" fmla="*/ 2153 w 150793"/>
                <a:gd name="connsiteY3" fmla="*/ 15879 h 87581"/>
                <a:gd name="connsiteX4" fmla="*/ 2153 w 150793"/>
                <a:gd name="connsiteY4" fmla="*/ 21652 h 87581"/>
                <a:gd name="connsiteX5" fmla="*/ 112669 w 150793"/>
                <a:gd name="connsiteY5" fmla="*/ 86228 h 87581"/>
                <a:gd name="connsiteX6" fmla="*/ 122716 w 150793"/>
                <a:gd name="connsiteY6" fmla="*/ 86228 h 87581"/>
                <a:gd name="connsiteX7" fmla="*/ 148909 w 150793"/>
                <a:gd name="connsiteY7" fmla="*/ 71437 h 87581"/>
                <a:gd name="connsiteX8" fmla="*/ 148909 w 150793"/>
                <a:gd name="connsiteY8" fmla="*/ 64582 h 87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793" h="87581">
                  <a:moveTo>
                    <a:pt x="148909" y="64582"/>
                  </a:moveTo>
                  <a:lnTo>
                    <a:pt x="38393" y="1088"/>
                  </a:lnTo>
                  <a:cubicBezTo>
                    <a:pt x="35200" y="-363"/>
                    <a:pt x="31540" y="-363"/>
                    <a:pt x="28347" y="1088"/>
                  </a:cubicBezTo>
                  <a:lnTo>
                    <a:pt x="2153" y="15879"/>
                  </a:lnTo>
                  <a:cubicBezTo>
                    <a:pt x="-718" y="15879"/>
                    <a:pt x="-718" y="19848"/>
                    <a:pt x="2153" y="21652"/>
                  </a:cubicBezTo>
                  <a:lnTo>
                    <a:pt x="112669" y="86228"/>
                  </a:lnTo>
                  <a:cubicBezTo>
                    <a:pt x="115777" y="88032"/>
                    <a:pt x="119607" y="88032"/>
                    <a:pt x="122716" y="86228"/>
                  </a:cubicBezTo>
                  <a:lnTo>
                    <a:pt x="148909" y="71437"/>
                  </a:lnTo>
                  <a:cubicBezTo>
                    <a:pt x="151421" y="68551"/>
                    <a:pt x="151421" y="66025"/>
                    <a:pt x="148909" y="64582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 449">
              <a:extLst>
                <a:ext uri="{FF2B5EF4-FFF2-40B4-BE49-F238E27FC236}">
                  <a16:creationId xmlns:a16="http://schemas.microsoft.com/office/drawing/2014/main" id="{AD2CD637-1181-8742-AAFC-A27DA8AD0E45}"/>
                </a:ext>
              </a:extLst>
            </p:cNvPr>
            <p:cNvSpPr/>
            <p:nvPr/>
          </p:nvSpPr>
          <p:spPr>
            <a:xfrm>
              <a:off x="7266238" y="2002910"/>
              <a:ext cx="73113" cy="41839"/>
            </a:xfrm>
            <a:custGeom>
              <a:avLst/>
              <a:gdLst>
                <a:gd name="connsiteX0" fmla="*/ 71272 w 73113"/>
                <a:gd name="connsiteY0" fmla="*/ 19837 h 41839"/>
                <a:gd name="connsiteX1" fmla="*/ 38261 w 73113"/>
                <a:gd name="connsiteY1" fmla="*/ 1078 h 41839"/>
                <a:gd name="connsiteX2" fmla="*/ 28573 w 73113"/>
                <a:gd name="connsiteY2" fmla="*/ 1078 h 41839"/>
                <a:gd name="connsiteX3" fmla="*/ 2021 w 73113"/>
                <a:gd name="connsiteY3" fmla="*/ 15869 h 41839"/>
                <a:gd name="connsiteX4" fmla="*/ 2021 w 73113"/>
                <a:gd name="connsiteY4" fmla="*/ 21641 h 41839"/>
                <a:gd name="connsiteX5" fmla="*/ 34673 w 73113"/>
                <a:gd name="connsiteY5" fmla="*/ 40762 h 41839"/>
                <a:gd name="connsiteX6" fmla="*/ 44361 w 73113"/>
                <a:gd name="connsiteY6" fmla="*/ 40762 h 41839"/>
                <a:gd name="connsiteX7" fmla="*/ 70914 w 73113"/>
                <a:gd name="connsiteY7" fmla="*/ 25970 h 41839"/>
                <a:gd name="connsiteX8" fmla="*/ 71272 w 73113"/>
                <a:gd name="connsiteY8" fmla="*/ 19837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13" h="41839">
                  <a:moveTo>
                    <a:pt x="71272" y="19837"/>
                  </a:moveTo>
                  <a:lnTo>
                    <a:pt x="38261" y="1078"/>
                  </a:lnTo>
                  <a:cubicBezTo>
                    <a:pt x="35190" y="-359"/>
                    <a:pt x="31645" y="-359"/>
                    <a:pt x="28573" y="1078"/>
                  </a:cubicBezTo>
                  <a:lnTo>
                    <a:pt x="2021" y="15869"/>
                  </a:lnTo>
                  <a:cubicBezTo>
                    <a:pt x="-491" y="15869"/>
                    <a:pt x="-850" y="19837"/>
                    <a:pt x="2021" y="21641"/>
                  </a:cubicBezTo>
                  <a:lnTo>
                    <a:pt x="34673" y="40762"/>
                  </a:lnTo>
                  <a:cubicBezTo>
                    <a:pt x="37744" y="42198"/>
                    <a:pt x="41290" y="42198"/>
                    <a:pt x="44361" y="40762"/>
                  </a:cubicBezTo>
                  <a:lnTo>
                    <a:pt x="70914" y="25970"/>
                  </a:lnTo>
                  <a:cubicBezTo>
                    <a:pt x="73784" y="24166"/>
                    <a:pt x="73784" y="21641"/>
                    <a:pt x="71272" y="19837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 450">
              <a:extLst>
                <a:ext uri="{FF2B5EF4-FFF2-40B4-BE49-F238E27FC236}">
                  <a16:creationId xmlns:a16="http://schemas.microsoft.com/office/drawing/2014/main" id="{13E196DE-AABB-884B-ABB3-B6A5EE40ED3D}"/>
                </a:ext>
              </a:extLst>
            </p:cNvPr>
            <p:cNvSpPr/>
            <p:nvPr/>
          </p:nvSpPr>
          <p:spPr>
            <a:xfrm>
              <a:off x="7313111" y="2029967"/>
              <a:ext cx="73246" cy="41964"/>
            </a:xfrm>
            <a:custGeom>
              <a:avLst/>
              <a:gdLst>
                <a:gd name="connsiteX0" fmla="*/ 71405 w 73246"/>
                <a:gd name="connsiteY0" fmla="*/ 20559 h 41964"/>
                <a:gd name="connsiteX1" fmla="*/ 38393 w 73246"/>
                <a:gd name="connsiteY1" fmla="*/ 1078 h 41964"/>
                <a:gd name="connsiteX2" fmla="*/ 28705 w 73246"/>
                <a:gd name="connsiteY2" fmla="*/ 1078 h 41964"/>
                <a:gd name="connsiteX3" fmla="*/ 2153 w 73246"/>
                <a:gd name="connsiteY3" fmla="*/ 15869 h 41964"/>
                <a:gd name="connsiteX4" fmla="*/ 2153 w 73246"/>
                <a:gd name="connsiteY4" fmla="*/ 21641 h 41964"/>
                <a:gd name="connsiteX5" fmla="*/ 34805 w 73246"/>
                <a:gd name="connsiteY5" fmla="*/ 40762 h 41964"/>
                <a:gd name="connsiteX6" fmla="*/ 44493 w 73246"/>
                <a:gd name="connsiteY6" fmla="*/ 40762 h 41964"/>
                <a:gd name="connsiteX7" fmla="*/ 71046 w 73246"/>
                <a:gd name="connsiteY7" fmla="*/ 25970 h 41964"/>
                <a:gd name="connsiteX8" fmla="*/ 71405 w 73246"/>
                <a:gd name="connsiteY8" fmla="*/ 20559 h 4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46" h="41964">
                  <a:moveTo>
                    <a:pt x="71405" y="20559"/>
                  </a:moveTo>
                  <a:lnTo>
                    <a:pt x="38393" y="1078"/>
                  </a:lnTo>
                  <a:cubicBezTo>
                    <a:pt x="35322" y="-359"/>
                    <a:pt x="31777" y="-359"/>
                    <a:pt x="28705" y="1078"/>
                  </a:cubicBezTo>
                  <a:lnTo>
                    <a:pt x="2153" y="15869"/>
                  </a:lnTo>
                  <a:cubicBezTo>
                    <a:pt x="-718" y="17673"/>
                    <a:pt x="-718" y="20198"/>
                    <a:pt x="2153" y="21641"/>
                  </a:cubicBezTo>
                  <a:lnTo>
                    <a:pt x="34805" y="40762"/>
                  </a:lnTo>
                  <a:cubicBezTo>
                    <a:pt x="37838" y="42365"/>
                    <a:pt x="41461" y="42365"/>
                    <a:pt x="44493" y="40762"/>
                  </a:cubicBezTo>
                  <a:lnTo>
                    <a:pt x="71046" y="25970"/>
                  </a:lnTo>
                  <a:cubicBezTo>
                    <a:pt x="73917" y="24527"/>
                    <a:pt x="73917" y="22002"/>
                    <a:pt x="71405" y="2055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 451">
              <a:extLst>
                <a:ext uri="{FF2B5EF4-FFF2-40B4-BE49-F238E27FC236}">
                  <a16:creationId xmlns:a16="http://schemas.microsoft.com/office/drawing/2014/main" id="{B756B849-99EA-F040-BB3B-FD011810878F}"/>
                </a:ext>
              </a:extLst>
            </p:cNvPr>
            <p:cNvSpPr/>
            <p:nvPr/>
          </p:nvSpPr>
          <p:spPr>
            <a:xfrm>
              <a:off x="7360116" y="2057460"/>
              <a:ext cx="73246" cy="42125"/>
            </a:xfrm>
            <a:custGeom>
              <a:avLst/>
              <a:gdLst>
                <a:gd name="connsiteX0" fmla="*/ 71405 w 73246"/>
                <a:gd name="connsiteY0" fmla="*/ 20484 h 42125"/>
                <a:gd name="connsiteX1" fmla="*/ 38394 w 73246"/>
                <a:gd name="connsiteY1" fmla="*/ 1364 h 42125"/>
                <a:gd name="connsiteX2" fmla="*/ 28706 w 73246"/>
                <a:gd name="connsiteY2" fmla="*/ 1364 h 42125"/>
                <a:gd name="connsiteX3" fmla="*/ 2153 w 73246"/>
                <a:gd name="connsiteY3" fmla="*/ 16155 h 42125"/>
                <a:gd name="connsiteX4" fmla="*/ 2153 w 73246"/>
                <a:gd name="connsiteY4" fmla="*/ 21566 h 42125"/>
                <a:gd name="connsiteX5" fmla="*/ 34805 w 73246"/>
                <a:gd name="connsiteY5" fmla="*/ 41047 h 42125"/>
                <a:gd name="connsiteX6" fmla="*/ 44493 w 73246"/>
                <a:gd name="connsiteY6" fmla="*/ 41047 h 42125"/>
                <a:gd name="connsiteX7" fmla="*/ 71046 w 73246"/>
                <a:gd name="connsiteY7" fmla="*/ 25895 h 42125"/>
                <a:gd name="connsiteX8" fmla="*/ 71405 w 73246"/>
                <a:gd name="connsiteY8" fmla="*/ 20484 h 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46" h="42125">
                  <a:moveTo>
                    <a:pt x="71405" y="20484"/>
                  </a:moveTo>
                  <a:lnTo>
                    <a:pt x="38394" y="1364"/>
                  </a:lnTo>
                  <a:cubicBezTo>
                    <a:pt x="35417" y="-455"/>
                    <a:pt x="31682" y="-455"/>
                    <a:pt x="28706" y="1364"/>
                  </a:cubicBezTo>
                  <a:lnTo>
                    <a:pt x="2153" y="16155"/>
                  </a:lnTo>
                  <a:cubicBezTo>
                    <a:pt x="-718" y="16155"/>
                    <a:pt x="-718" y="20123"/>
                    <a:pt x="2153" y="21566"/>
                  </a:cubicBezTo>
                  <a:lnTo>
                    <a:pt x="34805" y="41047"/>
                  </a:lnTo>
                  <a:cubicBezTo>
                    <a:pt x="37877" y="42484"/>
                    <a:pt x="41422" y="42484"/>
                    <a:pt x="44493" y="41047"/>
                  </a:cubicBezTo>
                  <a:lnTo>
                    <a:pt x="71046" y="25895"/>
                  </a:lnTo>
                  <a:cubicBezTo>
                    <a:pt x="73917" y="24452"/>
                    <a:pt x="73917" y="21927"/>
                    <a:pt x="71405" y="20484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 452">
              <a:extLst>
                <a:ext uri="{FF2B5EF4-FFF2-40B4-BE49-F238E27FC236}">
                  <a16:creationId xmlns:a16="http://schemas.microsoft.com/office/drawing/2014/main" id="{44D5C03E-52FA-6848-873D-30F02701E5D1}"/>
                </a:ext>
              </a:extLst>
            </p:cNvPr>
            <p:cNvSpPr/>
            <p:nvPr/>
          </p:nvSpPr>
          <p:spPr>
            <a:xfrm>
              <a:off x="7406403" y="2085164"/>
              <a:ext cx="73737" cy="41839"/>
            </a:xfrm>
            <a:custGeom>
              <a:avLst/>
              <a:gdLst>
                <a:gd name="connsiteX0" fmla="*/ 71046 w 73737"/>
                <a:gd name="connsiteY0" fmla="*/ 20198 h 41839"/>
                <a:gd name="connsiteX1" fmla="*/ 38393 w 73737"/>
                <a:gd name="connsiteY1" fmla="*/ 1078 h 41839"/>
                <a:gd name="connsiteX2" fmla="*/ 28705 w 73737"/>
                <a:gd name="connsiteY2" fmla="*/ 1078 h 41839"/>
                <a:gd name="connsiteX3" fmla="*/ 2153 w 73737"/>
                <a:gd name="connsiteY3" fmla="*/ 15869 h 41839"/>
                <a:gd name="connsiteX4" fmla="*/ 2153 w 73737"/>
                <a:gd name="connsiteY4" fmla="*/ 21280 h 41839"/>
                <a:gd name="connsiteX5" fmla="*/ 35164 w 73737"/>
                <a:gd name="connsiteY5" fmla="*/ 40761 h 41839"/>
                <a:gd name="connsiteX6" fmla="*/ 44852 w 73737"/>
                <a:gd name="connsiteY6" fmla="*/ 40761 h 41839"/>
                <a:gd name="connsiteX7" fmla="*/ 71046 w 73737"/>
                <a:gd name="connsiteY7" fmla="*/ 27052 h 41839"/>
                <a:gd name="connsiteX8" fmla="*/ 71046 w 73737"/>
                <a:gd name="connsiteY8" fmla="*/ 20198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37" h="41839">
                  <a:moveTo>
                    <a:pt x="71046" y="20198"/>
                  </a:moveTo>
                  <a:lnTo>
                    <a:pt x="38393" y="1078"/>
                  </a:lnTo>
                  <a:cubicBezTo>
                    <a:pt x="35322" y="-359"/>
                    <a:pt x="31777" y="-359"/>
                    <a:pt x="28705" y="1078"/>
                  </a:cubicBezTo>
                  <a:lnTo>
                    <a:pt x="2153" y="15869"/>
                  </a:lnTo>
                  <a:cubicBezTo>
                    <a:pt x="-718" y="15869"/>
                    <a:pt x="-718" y="19837"/>
                    <a:pt x="2153" y="21280"/>
                  </a:cubicBezTo>
                  <a:lnTo>
                    <a:pt x="35164" y="40761"/>
                  </a:lnTo>
                  <a:cubicBezTo>
                    <a:pt x="38235" y="42198"/>
                    <a:pt x="41781" y="42198"/>
                    <a:pt x="44852" y="40761"/>
                  </a:cubicBezTo>
                  <a:lnTo>
                    <a:pt x="71046" y="27052"/>
                  </a:lnTo>
                  <a:cubicBezTo>
                    <a:pt x="74634" y="24166"/>
                    <a:pt x="74634" y="21641"/>
                    <a:pt x="71046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 453">
              <a:extLst>
                <a:ext uri="{FF2B5EF4-FFF2-40B4-BE49-F238E27FC236}">
                  <a16:creationId xmlns:a16="http://schemas.microsoft.com/office/drawing/2014/main" id="{2E299774-97DA-B446-B67B-1BC10A94DBF4}"/>
                </a:ext>
              </a:extLst>
            </p:cNvPr>
            <p:cNvSpPr/>
            <p:nvPr/>
          </p:nvSpPr>
          <p:spPr>
            <a:xfrm>
              <a:off x="7454126" y="2112582"/>
              <a:ext cx="73109" cy="41839"/>
            </a:xfrm>
            <a:custGeom>
              <a:avLst/>
              <a:gdLst>
                <a:gd name="connsiteX0" fmla="*/ 71046 w 73109"/>
                <a:gd name="connsiteY0" fmla="*/ 20198 h 41839"/>
                <a:gd name="connsiteX1" fmla="*/ 38393 w 73109"/>
                <a:gd name="connsiteY1" fmla="*/ 1078 h 41839"/>
                <a:gd name="connsiteX2" fmla="*/ 28705 w 73109"/>
                <a:gd name="connsiteY2" fmla="*/ 1078 h 41839"/>
                <a:gd name="connsiteX3" fmla="*/ 2153 w 73109"/>
                <a:gd name="connsiteY3" fmla="*/ 15869 h 41839"/>
                <a:gd name="connsiteX4" fmla="*/ 2153 w 73109"/>
                <a:gd name="connsiteY4" fmla="*/ 21641 h 41839"/>
                <a:gd name="connsiteX5" fmla="*/ 35164 w 73109"/>
                <a:gd name="connsiteY5" fmla="*/ 40761 h 41839"/>
                <a:gd name="connsiteX6" fmla="*/ 44852 w 73109"/>
                <a:gd name="connsiteY6" fmla="*/ 40761 h 41839"/>
                <a:gd name="connsiteX7" fmla="*/ 71405 w 73109"/>
                <a:gd name="connsiteY7" fmla="*/ 25970 h 41839"/>
                <a:gd name="connsiteX8" fmla="*/ 71046 w 73109"/>
                <a:gd name="connsiteY8" fmla="*/ 20198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09" h="41839">
                  <a:moveTo>
                    <a:pt x="71046" y="20198"/>
                  </a:moveTo>
                  <a:lnTo>
                    <a:pt x="38393" y="1078"/>
                  </a:lnTo>
                  <a:cubicBezTo>
                    <a:pt x="35322" y="-359"/>
                    <a:pt x="31777" y="-359"/>
                    <a:pt x="28705" y="1078"/>
                  </a:cubicBezTo>
                  <a:lnTo>
                    <a:pt x="2153" y="15869"/>
                  </a:lnTo>
                  <a:cubicBezTo>
                    <a:pt x="-718" y="17673"/>
                    <a:pt x="-718" y="19837"/>
                    <a:pt x="2153" y="21641"/>
                  </a:cubicBezTo>
                  <a:lnTo>
                    <a:pt x="35164" y="40761"/>
                  </a:lnTo>
                  <a:cubicBezTo>
                    <a:pt x="38235" y="42198"/>
                    <a:pt x="41781" y="42198"/>
                    <a:pt x="44852" y="40761"/>
                  </a:cubicBezTo>
                  <a:lnTo>
                    <a:pt x="71405" y="25970"/>
                  </a:lnTo>
                  <a:cubicBezTo>
                    <a:pt x="73558" y="24527"/>
                    <a:pt x="73917" y="22002"/>
                    <a:pt x="71046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 454">
              <a:extLst>
                <a:ext uri="{FF2B5EF4-FFF2-40B4-BE49-F238E27FC236}">
                  <a16:creationId xmlns:a16="http://schemas.microsoft.com/office/drawing/2014/main" id="{C2B7AC5D-E9EC-904F-80E1-603C25F8B7F1}"/>
                </a:ext>
              </a:extLst>
            </p:cNvPr>
            <p:cNvSpPr/>
            <p:nvPr/>
          </p:nvSpPr>
          <p:spPr>
            <a:xfrm>
              <a:off x="7501131" y="2140000"/>
              <a:ext cx="73109" cy="42125"/>
            </a:xfrm>
            <a:custGeom>
              <a:avLst/>
              <a:gdLst>
                <a:gd name="connsiteX0" fmla="*/ 71046 w 73109"/>
                <a:gd name="connsiteY0" fmla="*/ 20559 h 42125"/>
                <a:gd name="connsiteX1" fmla="*/ 38394 w 73109"/>
                <a:gd name="connsiteY1" fmla="*/ 1078 h 42125"/>
                <a:gd name="connsiteX2" fmla="*/ 28706 w 73109"/>
                <a:gd name="connsiteY2" fmla="*/ 1078 h 42125"/>
                <a:gd name="connsiteX3" fmla="*/ 2153 w 73109"/>
                <a:gd name="connsiteY3" fmla="*/ 16230 h 42125"/>
                <a:gd name="connsiteX4" fmla="*/ 2153 w 73109"/>
                <a:gd name="connsiteY4" fmla="*/ 21641 h 42125"/>
                <a:gd name="connsiteX5" fmla="*/ 35164 w 73109"/>
                <a:gd name="connsiteY5" fmla="*/ 40762 h 42125"/>
                <a:gd name="connsiteX6" fmla="*/ 44852 w 73109"/>
                <a:gd name="connsiteY6" fmla="*/ 40762 h 42125"/>
                <a:gd name="connsiteX7" fmla="*/ 71405 w 73109"/>
                <a:gd name="connsiteY7" fmla="*/ 25970 h 42125"/>
                <a:gd name="connsiteX8" fmla="*/ 71046 w 73109"/>
                <a:gd name="connsiteY8" fmla="*/ 20559 h 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09" h="42125">
                  <a:moveTo>
                    <a:pt x="71046" y="20559"/>
                  </a:moveTo>
                  <a:lnTo>
                    <a:pt x="38394" y="1078"/>
                  </a:lnTo>
                  <a:cubicBezTo>
                    <a:pt x="35322" y="-359"/>
                    <a:pt x="31777" y="-359"/>
                    <a:pt x="28706" y="1078"/>
                  </a:cubicBezTo>
                  <a:lnTo>
                    <a:pt x="2153" y="16230"/>
                  </a:lnTo>
                  <a:cubicBezTo>
                    <a:pt x="-718" y="16230"/>
                    <a:pt x="-718" y="20198"/>
                    <a:pt x="2153" y="21641"/>
                  </a:cubicBezTo>
                  <a:lnTo>
                    <a:pt x="35164" y="40762"/>
                  </a:lnTo>
                  <a:cubicBezTo>
                    <a:pt x="38140" y="42580"/>
                    <a:pt x="41876" y="42580"/>
                    <a:pt x="44852" y="40762"/>
                  </a:cubicBezTo>
                  <a:lnTo>
                    <a:pt x="71405" y="25970"/>
                  </a:lnTo>
                  <a:cubicBezTo>
                    <a:pt x="73558" y="24527"/>
                    <a:pt x="73917" y="22002"/>
                    <a:pt x="71046" y="2055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48F9AD51-B218-704A-9395-331B8C0B54F7}"/>
                </a:ext>
              </a:extLst>
            </p:cNvPr>
            <p:cNvSpPr/>
            <p:nvPr/>
          </p:nvSpPr>
          <p:spPr>
            <a:xfrm>
              <a:off x="7547060" y="2167779"/>
              <a:ext cx="73916" cy="42560"/>
            </a:xfrm>
            <a:custGeom>
              <a:avLst/>
              <a:gdLst>
                <a:gd name="connsiteX0" fmla="*/ 73917 w 73916"/>
                <a:gd name="connsiteY0" fmla="*/ 20198 h 42560"/>
                <a:gd name="connsiteX1" fmla="*/ 41264 w 73916"/>
                <a:gd name="connsiteY1" fmla="*/ 1078 h 42560"/>
                <a:gd name="connsiteX2" fmla="*/ 31576 w 73916"/>
                <a:gd name="connsiteY2" fmla="*/ 1078 h 42560"/>
                <a:gd name="connsiteX3" fmla="*/ 2153 w 73916"/>
                <a:gd name="connsiteY3" fmla="*/ 16590 h 42560"/>
                <a:gd name="connsiteX4" fmla="*/ 2153 w 73916"/>
                <a:gd name="connsiteY4" fmla="*/ 22363 h 42560"/>
                <a:gd name="connsiteX5" fmla="*/ 35164 w 73916"/>
                <a:gd name="connsiteY5" fmla="*/ 41483 h 42560"/>
                <a:gd name="connsiteX6" fmla="*/ 44852 w 73916"/>
                <a:gd name="connsiteY6" fmla="*/ 41483 h 42560"/>
                <a:gd name="connsiteX7" fmla="*/ 71405 w 73916"/>
                <a:gd name="connsiteY7" fmla="*/ 26692 h 42560"/>
                <a:gd name="connsiteX8" fmla="*/ 73917 w 73916"/>
                <a:gd name="connsiteY8" fmla="*/ 20198 h 4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16" h="42560">
                  <a:moveTo>
                    <a:pt x="73917" y="20198"/>
                  </a:moveTo>
                  <a:lnTo>
                    <a:pt x="41264" y="1078"/>
                  </a:lnTo>
                  <a:cubicBezTo>
                    <a:pt x="38193" y="-359"/>
                    <a:pt x="34647" y="-359"/>
                    <a:pt x="31576" y="1078"/>
                  </a:cubicBezTo>
                  <a:lnTo>
                    <a:pt x="2153" y="16590"/>
                  </a:lnTo>
                  <a:cubicBezTo>
                    <a:pt x="-718" y="16590"/>
                    <a:pt x="-718" y="20559"/>
                    <a:pt x="2153" y="22363"/>
                  </a:cubicBezTo>
                  <a:lnTo>
                    <a:pt x="35164" y="41483"/>
                  </a:lnTo>
                  <a:cubicBezTo>
                    <a:pt x="38235" y="42920"/>
                    <a:pt x="41781" y="42920"/>
                    <a:pt x="44852" y="41483"/>
                  </a:cubicBezTo>
                  <a:lnTo>
                    <a:pt x="71405" y="26692"/>
                  </a:lnTo>
                  <a:cubicBezTo>
                    <a:pt x="73917" y="24166"/>
                    <a:pt x="73917" y="21641"/>
                    <a:pt x="73917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 456">
              <a:extLst>
                <a:ext uri="{FF2B5EF4-FFF2-40B4-BE49-F238E27FC236}">
                  <a16:creationId xmlns:a16="http://schemas.microsoft.com/office/drawing/2014/main" id="{B48CAAF0-58DF-E54C-B912-038004DA5A00}"/>
                </a:ext>
              </a:extLst>
            </p:cNvPr>
            <p:cNvSpPr/>
            <p:nvPr/>
          </p:nvSpPr>
          <p:spPr>
            <a:xfrm>
              <a:off x="7595142" y="2195197"/>
              <a:ext cx="73109" cy="41839"/>
            </a:xfrm>
            <a:custGeom>
              <a:avLst/>
              <a:gdLst>
                <a:gd name="connsiteX0" fmla="*/ 71046 w 73109"/>
                <a:gd name="connsiteY0" fmla="*/ 20198 h 41839"/>
                <a:gd name="connsiteX1" fmla="*/ 38393 w 73109"/>
                <a:gd name="connsiteY1" fmla="*/ 1078 h 41839"/>
                <a:gd name="connsiteX2" fmla="*/ 28705 w 73109"/>
                <a:gd name="connsiteY2" fmla="*/ 1078 h 41839"/>
                <a:gd name="connsiteX3" fmla="*/ 2153 w 73109"/>
                <a:gd name="connsiteY3" fmla="*/ 15869 h 41839"/>
                <a:gd name="connsiteX4" fmla="*/ 2153 w 73109"/>
                <a:gd name="connsiteY4" fmla="*/ 21641 h 41839"/>
                <a:gd name="connsiteX5" fmla="*/ 35164 w 73109"/>
                <a:gd name="connsiteY5" fmla="*/ 40762 h 41839"/>
                <a:gd name="connsiteX6" fmla="*/ 44852 w 73109"/>
                <a:gd name="connsiteY6" fmla="*/ 40762 h 41839"/>
                <a:gd name="connsiteX7" fmla="*/ 71405 w 73109"/>
                <a:gd name="connsiteY7" fmla="*/ 25970 h 41839"/>
                <a:gd name="connsiteX8" fmla="*/ 71046 w 73109"/>
                <a:gd name="connsiteY8" fmla="*/ 20198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09" h="41839">
                  <a:moveTo>
                    <a:pt x="71046" y="20198"/>
                  </a:moveTo>
                  <a:lnTo>
                    <a:pt x="38393" y="1078"/>
                  </a:lnTo>
                  <a:cubicBezTo>
                    <a:pt x="35322" y="-359"/>
                    <a:pt x="31777" y="-359"/>
                    <a:pt x="28705" y="1078"/>
                  </a:cubicBezTo>
                  <a:lnTo>
                    <a:pt x="2153" y="15869"/>
                  </a:lnTo>
                  <a:cubicBezTo>
                    <a:pt x="-718" y="17673"/>
                    <a:pt x="-718" y="19837"/>
                    <a:pt x="2153" y="21641"/>
                  </a:cubicBezTo>
                  <a:lnTo>
                    <a:pt x="35164" y="40762"/>
                  </a:lnTo>
                  <a:cubicBezTo>
                    <a:pt x="38235" y="42198"/>
                    <a:pt x="41781" y="42198"/>
                    <a:pt x="44852" y="40762"/>
                  </a:cubicBezTo>
                  <a:lnTo>
                    <a:pt x="71405" y="25970"/>
                  </a:lnTo>
                  <a:cubicBezTo>
                    <a:pt x="73558" y="25249"/>
                    <a:pt x="73916" y="22002"/>
                    <a:pt x="71046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5F974215-5170-744D-BB12-6D20DFB596D8}"/>
                </a:ext>
              </a:extLst>
            </p:cNvPr>
            <p:cNvSpPr/>
            <p:nvPr/>
          </p:nvSpPr>
          <p:spPr>
            <a:xfrm>
              <a:off x="7642147" y="2222615"/>
              <a:ext cx="73109" cy="42125"/>
            </a:xfrm>
            <a:custGeom>
              <a:avLst/>
              <a:gdLst>
                <a:gd name="connsiteX0" fmla="*/ 71046 w 73109"/>
                <a:gd name="connsiteY0" fmla="*/ 20559 h 42125"/>
                <a:gd name="connsiteX1" fmla="*/ 38394 w 73109"/>
                <a:gd name="connsiteY1" fmla="*/ 1078 h 42125"/>
                <a:gd name="connsiteX2" fmla="*/ 28706 w 73109"/>
                <a:gd name="connsiteY2" fmla="*/ 1078 h 42125"/>
                <a:gd name="connsiteX3" fmla="*/ 2153 w 73109"/>
                <a:gd name="connsiteY3" fmla="*/ 16230 h 42125"/>
                <a:gd name="connsiteX4" fmla="*/ 2153 w 73109"/>
                <a:gd name="connsiteY4" fmla="*/ 21641 h 42125"/>
                <a:gd name="connsiteX5" fmla="*/ 35164 w 73109"/>
                <a:gd name="connsiteY5" fmla="*/ 40762 h 42125"/>
                <a:gd name="connsiteX6" fmla="*/ 44852 w 73109"/>
                <a:gd name="connsiteY6" fmla="*/ 40762 h 42125"/>
                <a:gd name="connsiteX7" fmla="*/ 71405 w 73109"/>
                <a:gd name="connsiteY7" fmla="*/ 25970 h 42125"/>
                <a:gd name="connsiteX8" fmla="*/ 71046 w 73109"/>
                <a:gd name="connsiteY8" fmla="*/ 20559 h 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09" h="42125">
                  <a:moveTo>
                    <a:pt x="71046" y="20559"/>
                  </a:moveTo>
                  <a:lnTo>
                    <a:pt x="38394" y="1078"/>
                  </a:lnTo>
                  <a:cubicBezTo>
                    <a:pt x="35322" y="-359"/>
                    <a:pt x="31777" y="-359"/>
                    <a:pt x="28706" y="1078"/>
                  </a:cubicBezTo>
                  <a:lnTo>
                    <a:pt x="2153" y="16230"/>
                  </a:lnTo>
                  <a:cubicBezTo>
                    <a:pt x="-718" y="16230"/>
                    <a:pt x="-718" y="20198"/>
                    <a:pt x="2153" y="21641"/>
                  </a:cubicBezTo>
                  <a:lnTo>
                    <a:pt x="35164" y="40762"/>
                  </a:lnTo>
                  <a:cubicBezTo>
                    <a:pt x="38140" y="42580"/>
                    <a:pt x="41876" y="42580"/>
                    <a:pt x="44852" y="40762"/>
                  </a:cubicBezTo>
                  <a:lnTo>
                    <a:pt x="71405" y="25970"/>
                  </a:lnTo>
                  <a:cubicBezTo>
                    <a:pt x="73558" y="24527"/>
                    <a:pt x="73917" y="22002"/>
                    <a:pt x="71046" y="2055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 458">
              <a:extLst>
                <a:ext uri="{FF2B5EF4-FFF2-40B4-BE49-F238E27FC236}">
                  <a16:creationId xmlns:a16="http://schemas.microsoft.com/office/drawing/2014/main" id="{C2CEE298-5E2A-BD4F-B314-1CB9313AED93}"/>
                </a:ext>
              </a:extLst>
            </p:cNvPr>
            <p:cNvSpPr/>
            <p:nvPr/>
          </p:nvSpPr>
          <p:spPr>
            <a:xfrm>
              <a:off x="7689152" y="2250107"/>
              <a:ext cx="74321" cy="42124"/>
            </a:xfrm>
            <a:custGeom>
              <a:avLst/>
              <a:gdLst>
                <a:gd name="connsiteX0" fmla="*/ 71046 w 74321"/>
                <a:gd name="connsiteY0" fmla="*/ 20484 h 42124"/>
                <a:gd name="connsiteX1" fmla="*/ 38394 w 74321"/>
                <a:gd name="connsiteY1" fmla="*/ 1364 h 42124"/>
                <a:gd name="connsiteX2" fmla="*/ 28706 w 74321"/>
                <a:gd name="connsiteY2" fmla="*/ 1364 h 42124"/>
                <a:gd name="connsiteX3" fmla="*/ 2153 w 74321"/>
                <a:gd name="connsiteY3" fmla="*/ 16155 h 42124"/>
                <a:gd name="connsiteX4" fmla="*/ 2153 w 74321"/>
                <a:gd name="connsiteY4" fmla="*/ 21566 h 42124"/>
                <a:gd name="connsiteX5" fmla="*/ 35164 w 74321"/>
                <a:gd name="connsiteY5" fmla="*/ 41047 h 42124"/>
                <a:gd name="connsiteX6" fmla="*/ 44852 w 74321"/>
                <a:gd name="connsiteY6" fmla="*/ 41047 h 42124"/>
                <a:gd name="connsiteX7" fmla="*/ 71405 w 74321"/>
                <a:gd name="connsiteY7" fmla="*/ 26256 h 42124"/>
                <a:gd name="connsiteX8" fmla="*/ 71046 w 74321"/>
                <a:gd name="connsiteY8" fmla="*/ 20484 h 4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321" h="42124">
                  <a:moveTo>
                    <a:pt x="71046" y="20484"/>
                  </a:moveTo>
                  <a:lnTo>
                    <a:pt x="38394" y="1364"/>
                  </a:lnTo>
                  <a:cubicBezTo>
                    <a:pt x="35417" y="-455"/>
                    <a:pt x="31682" y="-455"/>
                    <a:pt x="28706" y="1364"/>
                  </a:cubicBezTo>
                  <a:lnTo>
                    <a:pt x="2153" y="16155"/>
                  </a:lnTo>
                  <a:cubicBezTo>
                    <a:pt x="-718" y="16155"/>
                    <a:pt x="-718" y="20123"/>
                    <a:pt x="2153" y="21566"/>
                  </a:cubicBezTo>
                  <a:lnTo>
                    <a:pt x="35164" y="41047"/>
                  </a:lnTo>
                  <a:cubicBezTo>
                    <a:pt x="38235" y="42484"/>
                    <a:pt x="41781" y="42484"/>
                    <a:pt x="44852" y="41047"/>
                  </a:cubicBezTo>
                  <a:lnTo>
                    <a:pt x="71405" y="26256"/>
                  </a:lnTo>
                  <a:cubicBezTo>
                    <a:pt x="75352" y="24452"/>
                    <a:pt x="75352" y="21927"/>
                    <a:pt x="71046" y="20484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C4C5CE98-0838-6042-A749-66FE8C99608E}"/>
                </a:ext>
              </a:extLst>
            </p:cNvPr>
            <p:cNvSpPr/>
            <p:nvPr/>
          </p:nvSpPr>
          <p:spPr>
            <a:xfrm>
              <a:off x="7736157" y="2277811"/>
              <a:ext cx="73109" cy="41839"/>
            </a:xfrm>
            <a:custGeom>
              <a:avLst/>
              <a:gdLst>
                <a:gd name="connsiteX0" fmla="*/ 71046 w 73109"/>
                <a:gd name="connsiteY0" fmla="*/ 20198 h 41839"/>
                <a:gd name="connsiteX1" fmla="*/ 38393 w 73109"/>
                <a:gd name="connsiteY1" fmla="*/ 1078 h 41839"/>
                <a:gd name="connsiteX2" fmla="*/ 28705 w 73109"/>
                <a:gd name="connsiteY2" fmla="*/ 1078 h 41839"/>
                <a:gd name="connsiteX3" fmla="*/ 2153 w 73109"/>
                <a:gd name="connsiteY3" fmla="*/ 15869 h 41839"/>
                <a:gd name="connsiteX4" fmla="*/ 2153 w 73109"/>
                <a:gd name="connsiteY4" fmla="*/ 21641 h 41839"/>
                <a:gd name="connsiteX5" fmla="*/ 35164 w 73109"/>
                <a:gd name="connsiteY5" fmla="*/ 40762 h 41839"/>
                <a:gd name="connsiteX6" fmla="*/ 44852 w 73109"/>
                <a:gd name="connsiteY6" fmla="*/ 40762 h 41839"/>
                <a:gd name="connsiteX7" fmla="*/ 71405 w 73109"/>
                <a:gd name="connsiteY7" fmla="*/ 25970 h 41839"/>
                <a:gd name="connsiteX8" fmla="*/ 71046 w 73109"/>
                <a:gd name="connsiteY8" fmla="*/ 20198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09" h="41839">
                  <a:moveTo>
                    <a:pt x="71046" y="20198"/>
                  </a:moveTo>
                  <a:lnTo>
                    <a:pt x="38393" y="1078"/>
                  </a:lnTo>
                  <a:cubicBezTo>
                    <a:pt x="35322" y="-359"/>
                    <a:pt x="31777" y="-359"/>
                    <a:pt x="28705" y="1078"/>
                  </a:cubicBezTo>
                  <a:lnTo>
                    <a:pt x="2153" y="15869"/>
                  </a:lnTo>
                  <a:cubicBezTo>
                    <a:pt x="-718" y="15869"/>
                    <a:pt x="-718" y="19837"/>
                    <a:pt x="2153" y="21641"/>
                  </a:cubicBezTo>
                  <a:lnTo>
                    <a:pt x="35164" y="40762"/>
                  </a:lnTo>
                  <a:cubicBezTo>
                    <a:pt x="38235" y="42198"/>
                    <a:pt x="41781" y="42198"/>
                    <a:pt x="44852" y="40762"/>
                  </a:cubicBezTo>
                  <a:lnTo>
                    <a:pt x="71405" y="25970"/>
                  </a:lnTo>
                  <a:cubicBezTo>
                    <a:pt x="73558" y="24166"/>
                    <a:pt x="73916" y="22002"/>
                    <a:pt x="71046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 460">
              <a:extLst>
                <a:ext uri="{FF2B5EF4-FFF2-40B4-BE49-F238E27FC236}">
                  <a16:creationId xmlns:a16="http://schemas.microsoft.com/office/drawing/2014/main" id="{88B11FAD-F5AF-0444-B4E0-6445D81C3F49}"/>
                </a:ext>
              </a:extLst>
            </p:cNvPr>
            <p:cNvSpPr/>
            <p:nvPr/>
          </p:nvSpPr>
          <p:spPr>
            <a:xfrm>
              <a:off x="7783162" y="2305219"/>
              <a:ext cx="72929" cy="41860"/>
            </a:xfrm>
            <a:custGeom>
              <a:avLst/>
              <a:gdLst>
                <a:gd name="connsiteX0" fmla="*/ 71046 w 72929"/>
                <a:gd name="connsiteY0" fmla="*/ 20569 h 41860"/>
                <a:gd name="connsiteX1" fmla="*/ 38393 w 72929"/>
                <a:gd name="connsiteY1" fmla="*/ 1088 h 41860"/>
                <a:gd name="connsiteX2" fmla="*/ 28347 w 72929"/>
                <a:gd name="connsiteY2" fmla="*/ 1088 h 41860"/>
                <a:gd name="connsiteX3" fmla="*/ 2153 w 72929"/>
                <a:gd name="connsiteY3" fmla="*/ 15879 h 41860"/>
                <a:gd name="connsiteX4" fmla="*/ 2153 w 72929"/>
                <a:gd name="connsiteY4" fmla="*/ 21652 h 41860"/>
                <a:gd name="connsiteX5" fmla="*/ 34805 w 72929"/>
                <a:gd name="connsiteY5" fmla="*/ 40772 h 41860"/>
                <a:gd name="connsiteX6" fmla="*/ 44852 w 72929"/>
                <a:gd name="connsiteY6" fmla="*/ 40772 h 41860"/>
                <a:gd name="connsiteX7" fmla="*/ 71046 w 72929"/>
                <a:gd name="connsiteY7" fmla="*/ 25981 h 41860"/>
                <a:gd name="connsiteX8" fmla="*/ 71046 w 72929"/>
                <a:gd name="connsiteY8" fmla="*/ 20569 h 4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29" h="41860">
                  <a:moveTo>
                    <a:pt x="71046" y="20569"/>
                  </a:moveTo>
                  <a:lnTo>
                    <a:pt x="38393" y="1088"/>
                  </a:lnTo>
                  <a:cubicBezTo>
                    <a:pt x="35200" y="-363"/>
                    <a:pt x="31540" y="-363"/>
                    <a:pt x="28347" y="1088"/>
                  </a:cubicBezTo>
                  <a:lnTo>
                    <a:pt x="2153" y="15879"/>
                  </a:lnTo>
                  <a:cubicBezTo>
                    <a:pt x="-718" y="17683"/>
                    <a:pt x="-718" y="20208"/>
                    <a:pt x="2153" y="21652"/>
                  </a:cubicBezTo>
                  <a:lnTo>
                    <a:pt x="34805" y="40772"/>
                  </a:lnTo>
                  <a:cubicBezTo>
                    <a:pt x="37999" y="42223"/>
                    <a:pt x="41659" y="42223"/>
                    <a:pt x="44852" y="40772"/>
                  </a:cubicBezTo>
                  <a:lnTo>
                    <a:pt x="71046" y="25981"/>
                  </a:lnTo>
                  <a:cubicBezTo>
                    <a:pt x="73558" y="23455"/>
                    <a:pt x="73558" y="23455"/>
                    <a:pt x="71046" y="2056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 461">
              <a:extLst>
                <a:ext uri="{FF2B5EF4-FFF2-40B4-BE49-F238E27FC236}">
                  <a16:creationId xmlns:a16="http://schemas.microsoft.com/office/drawing/2014/main" id="{97EB85F2-6D95-FD46-AD07-9C400F1CE1BD}"/>
                </a:ext>
              </a:extLst>
            </p:cNvPr>
            <p:cNvSpPr/>
            <p:nvPr/>
          </p:nvSpPr>
          <p:spPr>
            <a:xfrm>
              <a:off x="7099973" y="1952043"/>
              <a:ext cx="76159" cy="43768"/>
            </a:xfrm>
            <a:custGeom>
              <a:avLst/>
              <a:gdLst>
                <a:gd name="connsiteX0" fmla="*/ 74275 w 76159"/>
                <a:gd name="connsiteY0" fmla="*/ 22002 h 43768"/>
                <a:gd name="connsiteX1" fmla="*/ 38394 w 76159"/>
                <a:gd name="connsiteY1" fmla="*/ 1078 h 43768"/>
                <a:gd name="connsiteX2" fmla="*/ 28706 w 76159"/>
                <a:gd name="connsiteY2" fmla="*/ 1078 h 43768"/>
                <a:gd name="connsiteX3" fmla="*/ 2153 w 76159"/>
                <a:gd name="connsiteY3" fmla="*/ 16230 h 43768"/>
                <a:gd name="connsiteX4" fmla="*/ 2153 w 76159"/>
                <a:gd name="connsiteY4" fmla="*/ 21641 h 43768"/>
                <a:gd name="connsiteX5" fmla="*/ 38035 w 76159"/>
                <a:gd name="connsiteY5" fmla="*/ 42565 h 43768"/>
                <a:gd name="connsiteX6" fmla="*/ 47723 w 76159"/>
                <a:gd name="connsiteY6" fmla="*/ 42565 h 43768"/>
                <a:gd name="connsiteX7" fmla="*/ 74275 w 76159"/>
                <a:gd name="connsiteY7" fmla="*/ 27774 h 43768"/>
                <a:gd name="connsiteX8" fmla="*/ 74275 w 76159"/>
                <a:gd name="connsiteY8" fmla="*/ 22002 h 4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59" h="43768">
                  <a:moveTo>
                    <a:pt x="74275" y="22002"/>
                  </a:moveTo>
                  <a:lnTo>
                    <a:pt x="38394" y="1078"/>
                  </a:lnTo>
                  <a:cubicBezTo>
                    <a:pt x="35322" y="-359"/>
                    <a:pt x="31777" y="-359"/>
                    <a:pt x="28706" y="1078"/>
                  </a:cubicBezTo>
                  <a:lnTo>
                    <a:pt x="2153" y="16230"/>
                  </a:lnTo>
                  <a:cubicBezTo>
                    <a:pt x="-718" y="16230"/>
                    <a:pt x="-718" y="20198"/>
                    <a:pt x="2153" y="21641"/>
                  </a:cubicBezTo>
                  <a:lnTo>
                    <a:pt x="38035" y="42565"/>
                  </a:lnTo>
                  <a:cubicBezTo>
                    <a:pt x="41067" y="44169"/>
                    <a:pt x="44690" y="44169"/>
                    <a:pt x="47723" y="42565"/>
                  </a:cubicBezTo>
                  <a:lnTo>
                    <a:pt x="74275" y="27774"/>
                  </a:lnTo>
                  <a:cubicBezTo>
                    <a:pt x="76787" y="25970"/>
                    <a:pt x="76787" y="23445"/>
                    <a:pt x="74275" y="22002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41608326-C83D-9046-A33A-5C13954B9E50}"/>
                </a:ext>
              </a:extLst>
            </p:cNvPr>
            <p:cNvSpPr/>
            <p:nvPr/>
          </p:nvSpPr>
          <p:spPr>
            <a:xfrm>
              <a:off x="7148772" y="1982222"/>
              <a:ext cx="76697" cy="43417"/>
            </a:xfrm>
            <a:custGeom>
              <a:avLst/>
              <a:gdLst>
                <a:gd name="connsiteX0" fmla="*/ 74275 w 76697"/>
                <a:gd name="connsiteY0" fmla="*/ 21766 h 43417"/>
                <a:gd name="connsiteX1" fmla="*/ 38394 w 76697"/>
                <a:gd name="connsiteY1" fmla="*/ 1203 h 43417"/>
                <a:gd name="connsiteX2" fmla="*/ 28706 w 76697"/>
                <a:gd name="connsiteY2" fmla="*/ 1203 h 43417"/>
                <a:gd name="connsiteX3" fmla="*/ 2153 w 76697"/>
                <a:gd name="connsiteY3" fmla="*/ 15994 h 43417"/>
                <a:gd name="connsiteX4" fmla="*/ 2153 w 76697"/>
                <a:gd name="connsiteY4" fmla="*/ 21405 h 43417"/>
                <a:gd name="connsiteX5" fmla="*/ 38035 w 76697"/>
                <a:gd name="connsiteY5" fmla="*/ 42330 h 43417"/>
                <a:gd name="connsiteX6" fmla="*/ 48082 w 76697"/>
                <a:gd name="connsiteY6" fmla="*/ 42330 h 43417"/>
                <a:gd name="connsiteX7" fmla="*/ 74275 w 76697"/>
                <a:gd name="connsiteY7" fmla="*/ 27538 h 43417"/>
                <a:gd name="connsiteX8" fmla="*/ 74275 w 76697"/>
                <a:gd name="connsiteY8" fmla="*/ 21766 h 4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697" h="43417">
                  <a:moveTo>
                    <a:pt x="74275" y="21766"/>
                  </a:moveTo>
                  <a:lnTo>
                    <a:pt x="38394" y="1203"/>
                  </a:lnTo>
                  <a:cubicBezTo>
                    <a:pt x="35361" y="-401"/>
                    <a:pt x="31738" y="-401"/>
                    <a:pt x="28706" y="1203"/>
                  </a:cubicBezTo>
                  <a:lnTo>
                    <a:pt x="2153" y="15994"/>
                  </a:lnTo>
                  <a:cubicBezTo>
                    <a:pt x="-718" y="15994"/>
                    <a:pt x="-718" y="19962"/>
                    <a:pt x="2153" y="21405"/>
                  </a:cubicBezTo>
                  <a:lnTo>
                    <a:pt x="38035" y="42330"/>
                  </a:lnTo>
                  <a:cubicBezTo>
                    <a:pt x="41228" y="43780"/>
                    <a:pt x="44888" y="43780"/>
                    <a:pt x="48082" y="42330"/>
                  </a:cubicBezTo>
                  <a:lnTo>
                    <a:pt x="74275" y="27538"/>
                  </a:lnTo>
                  <a:cubicBezTo>
                    <a:pt x="77505" y="24652"/>
                    <a:pt x="77505" y="21766"/>
                    <a:pt x="74275" y="2176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B2B09E27-DCF5-1C4D-911D-A404AD7A8DDB}"/>
                </a:ext>
              </a:extLst>
            </p:cNvPr>
            <p:cNvSpPr/>
            <p:nvPr/>
          </p:nvSpPr>
          <p:spPr>
            <a:xfrm>
              <a:off x="7019371" y="1974845"/>
              <a:ext cx="105407" cy="58720"/>
            </a:xfrm>
            <a:custGeom>
              <a:avLst/>
              <a:gdLst>
                <a:gd name="connsiteX0" fmla="*/ 103566 w 105407"/>
                <a:gd name="connsiteY0" fmla="*/ 15794 h 58720"/>
                <a:gd name="connsiteX1" fmla="*/ 78449 w 105407"/>
                <a:gd name="connsiteY1" fmla="*/ 1364 h 58720"/>
                <a:gd name="connsiteX2" fmla="*/ 68761 w 105407"/>
                <a:gd name="connsiteY2" fmla="*/ 1364 h 58720"/>
                <a:gd name="connsiteX3" fmla="*/ 2021 w 105407"/>
                <a:gd name="connsiteY3" fmla="*/ 37440 h 58720"/>
                <a:gd name="connsiteX4" fmla="*/ 2021 w 105407"/>
                <a:gd name="connsiteY4" fmla="*/ 43212 h 58720"/>
                <a:gd name="connsiteX5" fmla="*/ 26779 w 105407"/>
                <a:gd name="connsiteY5" fmla="*/ 57643 h 58720"/>
                <a:gd name="connsiteX6" fmla="*/ 36467 w 105407"/>
                <a:gd name="connsiteY6" fmla="*/ 57643 h 58720"/>
                <a:gd name="connsiteX7" fmla="*/ 103207 w 105407"/>
                <a:gd name="connsiteY7" fmla="*/ 21566 h 58720"/>
                <a:gd name="connsiteX8" fmla="*/ 103566 w 105407"/>
                <a:gd name="connsiteY8" fmla="*/ 15794 h 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407" h="58720">
                  <a:moveTo>
                    <a:pt x="103566" y="15794"/>
                  </a:moveTo>
                  <a:lnTo>
                    <a:pt x="78449" y="1364"/>
                  </a:lnTo>
                  <a:cubicBezTo>
                    <a:pt x="75472" y="-455"/>
                    <a:pt x="71737" y="-455"/>
                    <a:pt x="68761" y="1364"/>
                  </a:cubicBezTo>
                  <a:lnTo>
                    <a:pt x="2021" y="37440"/>
                  </a:lnTo>
                  <a:cubicBezTo>
                    <a:pt x="-491" y="37440"/>
                    <a:pt x="-850" y="41408"/>
                    <a:pt x="2021" y="43212"/>
                  </a:cubicBezTo>
                  <a:lnTo>
                    <a:pt x="26779" y="57643"/>
                  </a:lnTo>
                  <a:cubicBezTo>
                    <a:pt x="29850" y="59079"/>
                    <a:pt x="33396" y="59079"/>
                    <a:pt x="36467" y="57643"/>
                  </a:cubicBezTo>
                  <a:lnTo>
                    <a:pt x="103207" y="21566"/>
                  </a:lnTo>
                  <a:cubicBezTo>
                    <a:pt x="106078" y="19762"/>
                    <a:pt x="106078" y="17237"/>
                    <a:pt x="103566" y="15794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9C567A94-894F-B342-A289-42AF7B8D69DD}"/>
                </a:ext>
              </a:extLst>
            </p:cNvPr>
            <p:cNvSpPr/>
            <p:nvPr/>
          </p:nvSpPr>
          <p:spPr>
            <a:xfrm>
              <a:off x="7098311" y="1997859"/>
              <a:ext cx="76026" cy="43557"/>
            </a:xfrm>
            <a:custGeom>
              <a:avLst/>
              <a:gdLst>
                <a:gd name="connsiteX0" fmla="*/ 74143 w 76026"/>
                <a:gd name="connsiteY0" fmla="*/ 22002 h 43557"/>
                <a:gd name="connsiteX1" fmla="*/ 38261 w 76026"/>
                <a:gd name="connsiteY1" fmla="*/ 1078 h 43557"/>
                <a:gd name="connsiteX2" fmla="*/ 28573 w 76026"/>
                <a:gd name="connsiteY2" fmla="*/ 1078 h 43557"/>
                <a:gd name="connsiteX3" fmla="*/ 2021 w 76026"/>
                <a:gd name="connsiteY3" fmla="*/ 15869 h 43557"/>
                <a:gd name="connsiteX4" fmla="*/ 2021 w 76026"/>
                <a:gd name="connsiteY4" fmla="*/ 21641 h 43557"/>
                <a:gd name="connsiteX5" fmla="*/ 37902 w 76026"/>
                <a:gd name="connsiteY5" fmla="*/ 42205 h 43557"/>
                <a:gd name="connsiteX6" fmla="*/ 47949 w 76026"/>
                <a:gd name="connsiteY6" fmla="*/ 42205 h 43557"/>
                <a:gd name="connsiteX7" fmla="*/ 74143 w 76026"/>
                <a:gd name="connsiteY7" fmla="*/ 27413 h 43557"/>
                <a:gd name="connsiteX8" fmla="*/ 74143 w 76026"/>
                <a:gd name="connsiteY8" fmla="*/ 22002 h 4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026" h="43557">
                  <a:moveTo>
                    <a:pt x="74143" y="22002"/>
                  </a:moveTo>
                  <a:lnTo>
                    <a:pt x="38261" y="1078"/>
                  </a:lnTo>
                  <a:cubicBezTo>
                    <a:pt x="35190" y="-359"/>
                    <a:pt x="31645" y="-359"/>
                    <a:pt x="28573" y="1078"/>
                  </a:cubicBezTo>
                  <a:lnTo>
                    <a:pt x="2021" y="15869"/>
                  </a:lnTo>
                  <a:cubicBezTo>
                    <a:pt x="-491" y="15869"/>
                    <a:pt x="-850" y="19837"/>
                    <a:pt x="2021" y="21641"/>
                  </a:cubicBezTo>
                  <a:lnTo>
                    <a:pt x="37902" y="42205"/>
                  </a:lnTo>
                  <a:cubicBezTo>
                    <a:pt x="41011" y="44009"/>
                    <a:pt x="44841" y="44009"/>
                    <a:pt x="47949" y="42205"/>
                  </a:cubicBezTo>
                  <a:lnTo>
                    <a:pt x="74143" y="27413"/>
                  </a:lnTo>
                  <a:cubicBezTo>
                    <a:pt x="76655" y="25970"/>
                    <a:pt x="76655" y="23445"/>
                    <a:pt x="74143" y="22002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70FDDD43-112D-8642-8537-671674401100}"/>
                </a:ext>
              </a:extLst>
            </p:cNvPr>
            <p:cNvSpPr/>
            <p:nvPr/>
          </p:nvSpPr>
          <p:spPr>
            <a:xfrm>
              <a:off x="7248297" y="2038986"/>
              <a:ext cx="73278" cy="41839"/>
            </a:xfrm>
            <a:custGeom>
              <a:avLst/>
              <a:gdLst>
                <a:gd name="connsiteX0" fmla="*/ 71272 w 73278"/>
                <a:gd name="connsiteY0" fmla="*/ 19837 h 41839"/>
                <a:gd name="connsiteX1" fmla="*/ 38261 w 73278"/>
                <a:gd name="connsiteY1" fmla="*/ 1078 h 41839"/>
                <a:gd name="connsiteX2" fmla="*/ 28573 w 73278"/>
                <a:gd name="connsiteY2" fmla="*/ 1078 h 41839"/>
                <a:gd name="connsiteX3" fmla="*/ 2021 w 73278"/>
                <a:gd name="connsiteY3" fmla="*/ 15869 h 41839"/>
                <a:gd name="connsiteX4" fmla="*/ 2021 w 73278"/>
                <a:gd name="connsiteY4" fmla="*/ 21641 h 41839"/>
                <a:gd name="connsiteX5" fmla="*/ 34673 w 73278"/>
                <a:gd name="connsiteY5" fmla="*/ 40762 h 41839"/>
                <a:gd name="connsiteX6" fmla="*/ 44361 w 73278"/>
                <a:gd name="connsiteY6" fmla="*/ 40762 h 41839"/>
                <a:gd name="connsiteX7" fmla="*/ 70914 w 73278"/>
                <a:gd name="connsiteY7" fmla="*/ 25970 h 41839"/>
                <a:gd name="connsiteX8" fmla="*/ 73160 w 73278"/>
                <a:gd name="connsiteY8" fmla="*/ 21972 h 41839"/>
                <a:gd name="connsiteX9" fmla="*/ 71272 w 73278"/>
                <a:gd name="connsiteY9" fmla="*/ 19837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278" h="41839">
                  <a:moveTo>
                    <a:pt x="71272" y="19837"/>
                  </a:moveTo>
                  <a:lnTo>
                    <a:pt x="38261" y="1078"/>
                  </a:lnTo>
                  <a:cubicBezTo>
                    <a:pt x="35190" y="-359"/>
                    <a:pt x="31645" y="-359"/>
                    <a:pt x="28573" y="1078"/>
                  </a:cubicBezTo>
                  <a:lnTo>
                    <a:pt x="2021" y="15869"/>
                  </a:lnTo>
                  <a:cubicBezTo>
                    <a:pt x="-491" y="15869"/>
                    <a:pt x="-850" y="19837"/>
                    <a:pt x="2021" y="21641"/>
                  </a:cubicBezTo>
                  <a:lnTo>
                    <a:pt x="34673" y="40762"/>
                  </a:lnTo>
                  <a:cubicBezTo>
                    <a:pt x="37744" y="42198"/>
                    <a:pt x="41290" y="42198"/>
                    <a:pt x="44361" y="40762"/>
                  </a:cubicBezTo>
                  <a:lnTo>
                    <a:pt x="70914" y="25970"/>
                  </a:lnTo>
                  <a:cubicBezTo>
                    <a:pt x="72632" y="25490"/>
                    <a:pt x="73638" y="23700"/>
                    <a:pt x="73160" y="21972"/>
                  </a:cubicBezTo>
                  <a:cubicBezTo>
                    <a:pt x="72893" y="21006"/>
                    <a:pt x="72196" y="20217"/>
                    <a:pt x="71272" y="19837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 466">
              <a:extLst>
                <a:ext uri="{FF2B5EF4-FFF2-40B4-BE49-F238E27FC236}">
                  <a16:creationId xmlns:a16="http://schemas.microsoft.com/office/drawing/2014/main" id="{1D619534-9DCB-B942-AE3A-F6833BF6CC55}"/>
                </a:ext>
              </a:extLst>
            </p:cNvPr>
            <p:cNvSpPr/>
            <p:nvPr/>
          </p:nvSpPr>
          <p:spPr>
            <a:xfrm>
              <a:off x="7161822" y="2010847"/>
              <a:ext cx="112502" cy="81523"/>
            </a:xfrm>
            <a:custGeom>
              <a:avLst/>
              <a:gdLst>
                <a:gd name="connsiteX0" fmla="*/ 110384 w 112502"/>
                <a:gd name="connsiteY0" fmla="*/ 20198 h 81523"/>
                <a:gd name="connsiteX1" fmla="*/ 77372 w 112502"/>
                <a:gd name="connsiteY1" fmla="*/ 1078 h 81523"/>
                <a:gd name="connsiteX2" fmla="*/ 67684 w 112502"/>
                <a:gd name="connsiteY2" fmla="*/ 1078 h 81523"/>
                <a:gd name="connsiteX3" fmla="*/ 28573 w 112502"/>
                <a:gd name="connsiteY3" fmla="*/ 23806 h 81523"/>
                <a:gd name="connsiteX4" fmla="*/ 18885 w 112502"/>
                <a:gd name="connsiteY4" fmla="*/ 29217 h 81523"/>
                <a:gd name="connsiteX5" fmla="*/ 2021 w 112502"/>
                <a:gd name="connsiteY5" fmla="*/ 38597 h 81523"/>
                <a:gd name="connsiteX6" fmla="*/ 2021 w 112502"/>
                <a:gd name="connsiteY6" fmla="*/ 44369 h 81523"/>
                <a:gd name="connsiteX7" fmla="*/ 66967 w 112502"/>
                <a:gd name="connsiteY7" fmla="*/ 80445 h 81523"/>
                <a:gd name="connsiteX8" fmla="*/ 76655 w 112502"/>
                <a:gd name="connsiteY8" fmla="*/ 80445 h 81523"/>
                <a:gd name="connsiteX9" fmla="*/ 103207 w 112502"/>
                <a:gd name="connsiteY9" fmla="*/ 65654 h 81523"/>
                <a:gd name="connsiteX10" fmla="*/ 103207 w 112502"/>
                <a:gd name="connsiteY10" fmla="*/ 59882 h 81523"/>
                <a:gd name="connsiteX11" fmla="*/ 75937 w 112502"/>
                <a:gd name="connsiteY11" fmla="*/ 44008 h 81523"/>
                <a:gd name="connsiteX12" fmla="*/ 111819 w 112502"/>
                <a:gd name="connsiteY12" fmla="*/ 24166 h 81523"/>
                <a:gd name="connsiteX13" fmla="*/ 110384 w 112502"/>
                <a:gd name="connsiteY13" fmla="*/ 20198 h 8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502" h="81523">
                  <a:moveTo>
                    <a:pt x="110384" y="20198"/>
                  </a:moveTo>
                  <a:lnTo>
                    <a:pt x="77372" y="1078"/>
                  </a:lnTo>
                  <a:cubicBezTo>
                    <a:pt x="74301" y="-359"/>
                    <a:pt x="70756" y="-359"/>
                    <a:pt x="67684" y="1078"/>
                  </a:cubicBezTo>
                  <a:lnTo>
                    <a:pt x="28573" y="23806"/>
                  </a:lnTo>
                  <a:lnTo>
                    <a:pt x="18885" y="29217"/>
                  </a:lnTo>
                  <a:lnTo>
                    <a:pt x="2021" y="38597"/>
                  </a:lnTo>
                  <a:cubicBezTo>
                    <a:pt x="-491" y="38597"/>
                    <a:pt x="-850" y="42565"/>
                    <a:pt x="2021" y="44369"/>
                  </a:cubicBezTo>
                  <a:lnTo>
                    <a:pt x="66967" y="80445"/>
                  </a:lnTo>
                  <a:cubicBezTo>
                    <a:pt x="70038" y="81882"/>
                    <a:pt x="73583" y="81882"/>
                    <a:pt x="76655" y="80445"/>
                  </a:cubicBezTo>
                  <a:lnTo>
                    <a:pt x="103207" y="65654"/>
                  </a:lnTo>
                  <a:cubicBezTo>
                    <a:pt x="105719" y="65654"/>
                    <a:pt x="106078" y="61686"/>
                    <a:pt x="103207" y="59882"/>
                  </a:cubicBezTo>
                  <a:lnTo>
                    <a:pt x="75937" y="44008"/>
                  </a:lnTo>
                  <a:lnTo>
                    <a:pt x="111819" y="24166"/>
                  </a:lnTo>
                  <a:cubicBezTo>
                    <a:pt x="112895" y="24166"/>
                    <a:pt x="112895" y="22002"/>
                    <a:pt x="110384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 467">
              <a:extLst>
                <a:ext uri="{FF2B5EF4-FFF2-40B4-BE49-F238E27FC236}">
                  <a16:creationId xmlns:a16="http://schemas.microsoft.com/office/drawing/2014/main" id="{49C9028B-C85F-0B4C-82D3-11ABA300012C}"/>
                </a:ext>
              </a:extLst>
            </p:cNvPr>
            <p:cNvSpPr/>
            <p:nvPr/>
          </p:nvSpPr>
          <p:spPr>
            <a:xfrm>
              <a:off x="7295661" y="2066044"/>
              <a:ext cx="73335" cy="41839"/>
            </a:xfrm>
            <a:custGeom>
              <a:avLst/>
              <a:gdLst>
                <a:gd name="connsiteX0" fmla="*/ 70914 w 73335"/>
                <a:gd name="connsiteY0" fmla="*/ 20559 h 41839"/>
                <a:gd name="connsiteX1" fmla="*/ 38261 w 73335"/>
                <a:gd name="connsiteY1" fmla="*/ 1078 h 41839"/>
                <a:gd name="connsiteX2" fmla="*/ 28573 w 73335"/>
                <a:gd name="connsiteY2" fmla="*/ 1078 h 41839"/>
                <a:gd name="connsiteX3" fmla="*/ 2021 w 73335"/>
                <a:gd name="connsiteY3" fmla="*/ 15869 h 41839"/>
                <a:gd name="connsiteX4" fmla="*/ 2021 w 73335"/>
                <a:gd name="connsiteY4" fmla="*/ 21641 h 41839"/>
                <a:gd name="connsiteX5" fmla="*/ 34673 w 73335"/>
                <a:gd name="connsiteY5" fmla="*/ 40762 h 41839"/>
                <a:gd name="connsiteX6" fmla="*/ 44361 w 73335"/>
                <a:gd name="connsiteY6" fmla="*/ 40762 h 41839"/>
                <a:gd name="connsiteX7" fmla="*/ 70914 w 73335"/>
                <a:gd name="connsiteY7" fmla="*/ 25970 h 41839"/>
                <a:gd name="connsiteX8" fmla="*/ 70914 w 73335"/>
                <a:gd name="connsiteY8" fmla="*/ 20559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35" h="41839">
                  <a:moveTo>
                    <a:pt x="70914" y="20559"/>
                  </a:moveTo>
                  <a:lnTo>
                    <a:pt x="38261" y="1078"/>
                  </a:lnTo>
                  <a:cubicBezTo>
                    <a:pt x="35190" y="-359"/>
                    <a:pt x="31645" y="-359"/>
                    <a:pt x="28573" y="1078"/>
                  </a:cubicBezTo>
                  <a:lnTo>
                    <a:pt x="2021" y="15869"/>
                  </a:lnTo>
                  <a:cubicBezTo>
                    <a:pt x="-491" y="17673"/>
                    <a:pt x="-850" y="20198"/>
                    <a:pt x="2021" y="21641"/>
                  </a:cubicBezTo>
                  <a:lnTo>
                    <a:pt x="34673" y="40762"/>
                  </a:lnTo>
                  <a:cubicBezTo>
                    <a:pt x="37744" y="42198"/>
                    <a:pt x="41290" y="42198"/>
                    <a:pt x="44361" y="40762"/>
                  </a:cubicBezTo>
                  <a:lnTo>
                    <a:pt x="70914" y="25970"/>
                  </a:lnTo>
                  <a:cubicBezTo>
                    <a:pt x="74143" y="24527"/>
                    <a:pt x="74143" y="22002"/>
                    <a:pt x="70914" y="2055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 468">
              <a:extLst>
                <a:ext uri="{FF2B5EF4-FFF2-40B4-BE49-F238E27FC236}">
                  <a16:creationId xmlns:a16="http://schemas.microsoft.com/office/drawing/2014/main" id="{7AFBA9C5-9173-4E43-9B29-088B165E1989}"/>
                </a:ext>
              </a:extLst>
            </p:cNvPr>
            <p:cNvSpPr/>
            <p:nvPr/>
          </p:nvSpPr>
          <p:spPr>
            <a:xfrm>
              <a:off x="7342307" y="2093336"/>
              <a:ext cx="73113" cy="41889"/>
            </a:xfrm>
            <a:custGeom>
              <a:avLst/>
              <a:gdLst>
                <a:gd name="connsiteX0" fmla="*/ 71272 w 73113"/>
                <a:gd name="connsiteY0" fmla="*/ 20684 h 41889"/>
                <a:gd name="connsiteX1" fmla="*/ 38261 w 73113"/>
                <a:gd name="connsiteY1" fmla="*/ 1203 h 41889"/>
                <a:gd name="connsiteX2" fmla="*/ 28573 w 73113"/>
                <a:gd name="connsiteY2" fmla="*/ 1203 h 41889"/>
                <a:gd name="connsiteX3" fmla="*/ 2021 w 73113"/>
                <a:gd name="connsiteY3" fmla="*/ 15994 h 41889"/>
                <a:gd name="connsiteX4" fmla="*/ 2021 w 73113"/>
                <a:gd name="connsiteY4" fmla="*/ 21405 h 41889"/>
                <a:gd name="connsiteX5" fmla="*/ 34673 w 73113"/>
                <a:gd name="connsiteY5" fmla="*/ 40526 h 41889"/>
                <a:gd name="connsiteX6" fmla="*/ 44361 w 73113"/>
                <a:gd name="connsiteY6" fmla="*/ 40526 h 41889"/>
                <a:gd name="connsiteX7" fmla="*/ 70914 w 73113"/>
                <a:gd name="connsiteY7" fmla="*/ 25735 h 41889"/>
                <a:gd name="connsiteX8" fmla="*/ 71272 w 73113"/>
                <a:gd name="connsiteY8" fmla="*/ 20684 h 4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13" h="41889">
                  <a:moveTo>
                    <a:pt x="71272" y="20684"/>
                  </a:moveTo>
                  <a:lnTo>
                    <a:pt x="38261" y="1203"/>
                  </a:lnTo>
                  <a:cubicBezTo>
                    <a:pt x="35229" y="-401"/>
                    <a:pt x="31606" y="-401"/>
                    <a:pt x="28573" y="1203"/>
                  </a:cubicBezTo>
                  <a:lnTo>
                    <a:pt x="2021" y="15994"/>
                  </a:lnTo>
                  <a:cubicBezTo>
                    <a:pt x="-491" y="15994"/>
                    <a:pt x="-850" y="19962"/>
                    <a:pt x="2021" y="21405"/>
                  </a:cubicBezTo>
                  <a:lnTo>
                    <a:pt x="34673" y="40526"/>
                  </a:lnTo>
                  <a:cubicBezTo>
                    <a:pt x="37649" y="42344"/>
                    <a:pt x="41385" y="42344"/>
                    <a:pt x="44361" y="40526"/>
                  </a:cubicBezTo>
                  <a:lnTo>
                    <a:pt x="70914" y="25735"/>
                  </a:lnTo>
                  <a:cubicBezTo>
                    <a:pt x="73784" y="24652"/>
                    <a:pt x="73784" y="22127"/>
                    <a:pt x="71272" y="20684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 469">
              <a:extLst>
                <a:ext uri="{FF2B5EF4-FFF2-40B4-BE49-F238E27FC236}">
                  <a16:creationId xmlns:a16="http://schemas.microsoft.com/office/drawing/2014/main" id="{AF458431-C659-3641-B79A-9EC5A59E013D}"/>
                </a:ext>
              </a:extLst>
            </p:cNvPr>
            <p:cNvSpPr/>
            <p:nvPr/>
          </p:nvSpPr>
          <p:spPr>
            <a:xfrm>
              <a:off x="7389180" y="2120954"/>
              <a:ext cx="73246" cy="42124"/>
            </a:xfrm>
            <a:custGeom>
              <a:avLst/>
              <a:gdLst>
                <a:gd name="connsiteX0" fmla="*/ 71405 w 73246"/>
                <a:gd name="connsiteY0" fmla="*/ 20484 h 42124"/>
                <a:gd name="connsiteX1" fmla="*/ 38394 w 73246"/>
                <a:gd name="connsiteY1" fmla="*/ 1364 h 42124"/>
                <a:gd name="connsiteX2" fmla="*/ 28706 w 73246"/>
                <a:gd name="connsiteY2" fmla="*/ 1364 h 42124"/>
                <a:gd name="connsiteX3" fmla="*/ 2153 w 73246"/>
                <a:gd name="connsiteY3" fmla="*/ 16155 h 42124"/>
                <a:gd name="connsiteX4" fmla="*/ 2153 w 73246"/>
                <a:gd name="connsiteY4" fmla="*/ 21566 h 42124"/>
                <a:gd name="connsiteX5" fmla="*/ 34806 w 73246"/>
                <a:gd name="connsiteY5" fmla="*/ 41047 h 42124"/>
                <a:gd name="connsiteX6" fmla="*/ 44493 w 73246"/>
                <a:gd name="connsiteY6" fmla="*/ 41047 h 42124"/>
                <a:gd name="connsiteX7" fmla="*/ 71046 w 73246"/>
                <a:gd name="connsiteY7" fmla="*/ 26256 h 42124"/>
                <a:gd name="connsiteX8" fmla="*/ 71405 w 73246"/>
                <a:gd name="connsiteY8" fmla="*/ 20484 h 4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46" h="42124">
                  <a:moveTo>
                    <a:pt x="71405" y="20484"/>
                  </a:moveTo>
                  <a:lnTo>
                    <a:pt x="38394" y="1364"/>
                  </a:lnTo>
                  <a:cubicBezTo>
                    <a:pt x="35417" y="-455"/>
                    <a:pt x="31682" y="-455"/>
                    <a:pt x="28706" y="1364"/>
                  </a:cubicBezTo>
                  <a:lnTo>
                    <a:pt x="2153" y="16155"/>
                  </a:lnTo>
                  <a:cubicBezTo>
                    <a:pt x="-718" y="16155"/>
                    <a:pt x="-718" y="20123"/>
                    <a:pt x="2153" y="21566"/>
                  </a:cubicBezTo>
                  <a:lnTo>
                    <a:pt x="34806" y="41047"/>
                  </a:lnTo>
                  <a:cubicBezTo>
                    <a:pt x="37877" y="42484"/>
                    <a:pt x="41422" y="42484"/>
                    <a:pt x="44493" y="41047"/>
                  </a:cubicBezTo>
                  <a:lnTo>
                    <a:pt x="71046" y="26256"/>
                  </a:lnTo>
                  <a:cubicBezTo>
                    <a:pt x="73917" y="24452"/>
                    <a:pt x="73917" y="21927"/>
                    <a:pt x="71405" y="20484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 470">
              <a:extLst>
                <a:ext uri="{FF2B5EF4-FFF2-40B4-BE49-F238E27FC236}">
                  <a16:creationId xmlns:a16="http://schemas.microsoft.com/office/drawing/2014/main" id="{D8F28DF3-F194-7D4B-85C7-1142E7521372}"/>
                </a:ext>
              </a:extLst>
            </p:cNvPr>
            <p:cNvSpPr/>
            <p:nvPr/>
          </p:nvSpPr>
          <p:spPr>
            <a:xfrm>
              <a:off x="7436185" y="2148658"/>
              <a:ext cx="73288" cy="41839"/>
            </a:xfrm>
            <a:custGeom>
              <a:avLst/>
              <a:gdLst>
                <a:gd name="connsiteX0" fmla="*/ 71405 w 73288"/>
                <a:gd name="connsiteY0" fmla="*/ 20198 h 41839"/>
                <a:gd name="connsiteX1" fmla="*/ 38393 w 73288"/>
                <a:gd name="connsiteY1" fmla="*/ 1078 h 41839"/>
                <a:gd name="connsiteX2" fmla="*/ 28705 w 73288"/>
                <a:gd name="connsiteY2" fmla="*/ 1078 h 41839"/>
                <a:gd name="connsiteX3" fmla="*/ 2153 w 73288"/>
                <a:gd name="connsiteY3" fmla="*/ 15869 h 41839"/>
                <a:gd name="connsiteX4" fmla="*/ 2153 w 73288"/>
                <a:gd name="connsiteY4" fmla="*/ 21641 h 41839"/>
                <a:gd name="connsiteX5" fmla="*/ 35164 w 73288"/>
                <a:gd name="connsiteY5" fmla="*/ 40761 h 41839"/>
                <a:gd name="connsiteX6" fmla="*/ 44852 w 73288"/>
                <a:gd name="connsiteY6" fmla="*/ 40761 h 41839"/>
                <a:gd name="connsiteX7" fmla="*/ 71405 w 73288"/>
                <a:gd name="connsiteY7" fmla="*/ 25970 h 41839"/>
                <a:gd name="connsiteX8" fmla="*/ 71405 w 73288"/>
                <a:gd name="connsiteY8" fmla="*/ 20198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88" h="41839">
                  <a:moveTo>
                    <a:pt x="71405" y="20198"/>
                  </a:moveTo>
                  <a:lnTo>
                    <a:pt x="38393" y="1078"/>
                  </a:lnTo>
                  <a:cubicBezTo>
                    <a:pt x="35322" y="-359"/>
                    <a:pt x="31777" y="-359"/>
                    <a:pt x="28705" y="1078"/>
                  </a:cubicBezTo>
                  <a:lnTo>
                    <a:pt x="2153" y="15869"/>
                  </a:lnTo>
                  <a:cubicBezTo>
                    <a:pt x="-718" y="15869"/>
                    <a:pt x="-718" y="19837"/>
                    <a:pt x="2153" y="21641"/>
                  </a:cubicBezTo>
                  <a:lnTo>
                    <a:pt x="35164" y="40761"/>
                  </a:lnTo>
                  <a:cubicBezTo>
                    <a:pt x="38235" y="42198"/>
                    <a:pt x="41781" y="42198"/>
                    <a:pt x="44852" y="40761"/>
                  </a:cubicBezTo>
                  <a:lnTo>
                    <a:pt x="71405" y="25970"/>
                  </a:lnTo>
                  <a:cubicBezTo>
                    <a:pt x="73917" y="24527"/>
                    <a:pt x="73917" y="22002"/>
                    <a:pt x="71405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E490F250-B3D3-0049-8146-D9E028025EF4}"/>
                </a:ext>
              </a:extLst>
            </p:cNvPr>
            <p:cNvSpPr/>
            <p:nvPr/>
          </p:nvSpPr>
          <p:spPr>
            <a:xfrm>
              <a:off x="7483190" y="2176076"/>
              <a:ext cx="73109" cy="41964"/>
            </a:xfrm>
            <a:custGeom>
              <a:avLst/>
              <a:gdLst>
                <a:gd name="connsiteX0" fmla="*/ 71046 w 73109"/>
                <a:gd name="connsiteY0" fmla="*/ 20559 h 41964"/>
                <a:gd name="connsiteX1" fmla="*/ 38394 w 73109"/>
                <a:gd name="connsiteY1" fmla="*/ 1078 h 41964"/>
                <a:gd name="connsiteX2" fmla="*/ 28706 w 73109"/>
                <a:gd name="connsiteY2" fmla="*/ 1078 h 41964"/>
                <a:gd name="connsiteX3" fmla="*/ 2153 w 73109"/>
                <a:gd name="connsiteY3" fmla="*/ 16230 h 41964"/>
                <a:gd name="connsiteX4" fmla="*/ 2153 w 73109"/>
                <a:gd name="connsiteY4" fmla="*/ 21641 h 41964"/>
                <a:gd name="connsiteX5" fmla="*/ 35164 w 73109"/>
                <a:gd name="connsiteY5" fmla="*/ 40762 h 41964"/>
                <a:gd name="connsiteX6" fmla="*/ 44852 w 73109"/>
                <a:gd name="connsiteY6" fmla="*/ 40762 h 41964"/>
                <a:gd name="connsiteX7" fmla="*/ 71405 w 73109"/>
                <a:gd name="connsiteY7" fmla="*/ 25970 h 41964"/>
                <a:gd name="connsiteX8" fmla="*/ 71046 w 73109"/>
                <a:gd name="connsiteY8" fmla="*/ 20559 h 4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09" h="41964">
                  <a:moveTo>
                    <a:pt x="71046" y="20559"/>
                  </a:moveTo>
                  <a:lnTo>
                    <a:pt x="38394" y="1078"/>
                  </a:lnTo>
                  <a:cubicBezTo>
                    <a:pt x="35322" y="-359"/>
                    <a:pt x="31777" y="-359"/>
                    <a:pt x="28706" y="1078"/>
                  </a:cubicBezTo>
                  <a:lnTo>
                    <a:pt x="2153" y="16230"/>
                  </a:lnTo>
                  <a:cubicBezTo>
                    <a:pt x="-718" y="16230"/>
                    <a:pt x="-718" y="20198"/>
                    <a:pt x="2153" y="21641"/>
                  </a:cubicBezTo>
                  <a:lnTo>
                    <a:pt x="35164" y="40762"/>
                  </a:lnTo>
                  <a:cubicBezTo>
                    <a:pt x="38197" y="42365"/>
                    <a:pt x="41820" y="42365"/>
                    <a:pt x="44852" y="40762"/>
                  </a:cubicBezTo>
                  <a:lnTo>
                    <a:pt x="71405" y="25970"/>
                  </a:lnTo>
                  <a:cubicBezTo>
                    <a:pt x="73558" y="24527"/>
                    <a:pt x="73917" y="22002"/>
                    <a:pt x="71046" y="2055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 472">
              <a:extLst>
                <a:ext uri="{FF2B5EF4-FFF2-40B4-BE49-F238E27FC236}">
                  <a16:creationId xmlns:a16="http://schemas.microsoft.com/office/drawing/2014/main" id="{865ED36D-003C-A542-A56B-6B858A2E6F22}"/>
                </a:ext>
              </a:extLst>
            </p:cNvPr>
            <p:cNvSpPr/>
            <p:nvPr/>
          </p:nvSpPr>
          <p:spPr>
            <a:xfrm>
              <a:off x="7530328" y="2203855"/>
              <a:ext cx="73113" cy="41839"/>
            </a:xfrm>
            <a:custGeom>
              <a:avLst/>
              <a:gdLst>
                <a:gd name="connsiteX0" fmla="*/ 71272 w 73113"/>
                <a:gd name="connsiteY0" fmla="*/ 20198 h 41839"/>
                <a:gd name="connsiteX1" fmla="*/ 38261 w 73113"/>
                <a:gd name="connsiteY1" fmla="*/ 1078 h 41839"/>
                <a:gd name="connsiteX2" fmla="*/ 28573 w 73113"/>
                <a:gd name="connsiteY2" fmla="*/ 1078 h 41839"/>
                <a:gd name="connsiteX3" fmla="*/ 2021 w 73113"/>
                <a:gd name="connsiteY3" fmla="*/ 15869 h 41839"/>
                <a:gd name="connsiteX4" fmla="*/ 2021 w 73113"/>
                <a:gd name="connsiteY4" fmla="*/ 21641 h 41839"/>
                <a:gd name="connsiteX5" fmla="*/ 34673 w 73113"/>
                <a:gd name="connsiteY5" fmla="*/ 40762 h 41839"/>
                <a:gd name="connsiteX6" fmla="*/ 44361 w 73113"/>
                <a:gd name="connsiteY6" fmla="*/ 40762 h 41839"/>
                <a:gd name="connsiteX7" fmla="*/ 70914 w 73113"/>
                <a:gd name="connsiteY7" fmla="*/ 25970 h 41839"/>
                <a:gd name="connsiteX8" fmla="*/ 71272 w 73113"/>
                <a:gd name="connsiteY8" fmla="*/ 20198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13" h="41839">
                  <a:moveTo>
                    <a:pt x="71272" y="20198"/>
                  </a:moveTo>
                  <a:lnTo>
                    <a:pt x="38261" y="1078"/>
                  </a:lnTo>
                  <a:cubicBezTo>
                    <a:pt x="35190" y="-359"/>
                    <a:pt x="31645" y="-359"/>
                    <a:pt x="28573" y="1078"/>
                  </a:cubicBezTo>
                  <a:lnTo>
                    <a:pt x="2021" y="15869"/>
                  </a:lnTo>
                  <a:cubicBezTo>
                    <a:pt x="-491" y="15869"/>
                    <a:pt x="-850" y="19837"/>
                    <a:pt x="2021" y="21641"/>
                  </a:cubicBezTo>
                  <a:lnTo>
                    <a:pt x="34673" y="40762"/>
                  </a:lnTo>
                  <a:cubicBezTo>
                    <a:pt x="37744" y="42198"/>
                    <a:pt x="41290" y="42198"/>
                    <a:pt x="44361" y="40762"/>
                  </a:cubicBezTo>
                  <a:lnTo>
                    <a:pt x="70914" y="25970"/>
                  </a:lnTo>
                  <a:cubicBezTo>
                    <a:pt x="73784" y="24166"/>
                    <a:pt x="73784" y="21641"/>
                    <a:pt x="71272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 473">
              <a:extLst>
                <a:ext uri="{FF2B5EF4-FFF2-40B4-BE49-F238E27FC236}">
                  <a16:creationId xmlns:a16="http://schemas.microsoft.com/office/drawing/2014/main" id="{052F1A2D-FABA-D94F-B96A-956A67930701}"/>
                </a:ext>
              </a:extLst>
            </p:cNvPr>
            <p:cNvSpPr/>
            <p:nvPr/>
          </p:nvSpPr>
          <p:spPr>
            <a:xfrm>
              <a:off x="7577603" y="2231273"/>
              <a:ext cx="72886" cy="41839"/>
            </a:xfrm>
            <a:custGeom>
              <a:avLst/>
              <a:gdLst>
                <a:gd name="connsiteX0" fmla="*/ 71002 w 72886"/>
                <a:gd name="connsiteY0" fmla="*/ 20198 h 41839"/>
                <a:gd name="connsiteX1" fmla="*/ 37991 w 72886"/>
                <a:gd name="connsiteY1" fmla="*/ 1078 h 41839"/>
                <a:gd name="connsiteX2" fmla="*/ 28303 w 72886"/>
                <a:gd name="connsiteY2" fmla="*/ 1078 h 41839"/>
                <a:gd name="connsiteX3" fmla="*/ 1751 w 72886"/>
                <a:gd name="connsiteY3" fmla="*/ 15869 h 41839"/>
                <a:gd name="connsiteX4" fmla="*/ 359 w 72886"/>
                <a:gd name="connsiteY4" fmla="*/ 20242 h 41839"/>
                <a:gd name="connsiteX5" fmla="*/ 1751 w 72886"/>
                <a:gd name="connsiteY5" fmla="*/ 21641 h 41839"/>
                <a:gd name="connsiteX6" fmla="*/ 34762 w 72886"/>
                <a:gd name="connsiteY6" fmla="*/ 40762 h 41839"/>
                <a:gd name="connsiteX7" fmla="*/ 44450 w 72886"/>
                <a:gd name="connsiteY7" fmla="*/ 40762 h 41839"/>
                <a:gd name="connsiteX8" fmla="*/ 71002 w 72886"/>
                <a:gd name="connsiteY8" fmla="*/ 25970 h 41839"/>
                <a:gd name="connsiteX9" fmla="*/ 71002 w 72886"/>
                <a:gd name="connsiteY9" fmla="*/ 20198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86" h="41839">
                  <a:moveTo>
                    <a:pt x="71002" y="20198"/>
                  </a:moveTo>
                  <a:lnTo>
                    <a:pt x="37991" y="1078"/>
                  </a:lnTo>
                  <a:cubicBezTo>
                    <a:pt x="34920" y="-359"/>
                    <a:pt x="31375" y="-359"/>
                    <a:pt x="28303" y="1078"/>
                  </a:cubicBezTo>
                  <a:lnTo>
                    <a:pt x="1751" y="15869"/>
                  </a:lnTo>
                  <a:cubicBezTo>
                    <a:pt x="165" y="16690"/>
                    <a:pt x="-458" y="18648"/>
                    <a:pt x="359" y="20242"/>
                  </a:cubicBezTo>
                  <a:cubicBezTo>
                    <a:pt x="667" y="20843"/>
                    <a:pt x="1153" y="21332"/>
                    <a:pt x="1751" y="21641"/>
                  </a:cubicBezTo>
                  <a:lnTo>
                    <a:pt x="34762" y="40762"/>
                  </a:lnTo>
                  <a:cubicBezTo>
                    <a:pt x="37833" y="42198"/>
                    <a:pt x="41379" y="42198"/>
                    <a:pt x="44450" y="40762"/>
                  </a:cubicBezTo>
                  <a:lnTo>
                    <a:pt x="71002" y="25970"/>
                  </a:lnTo>
                  <a:cubicBezTo>
                    <a:pt x="73514" y="25249"/>
                    <a:pt x="73514" y="22002"/>
                    <a:pt x="71002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 474">
              <a:extLst>
                <a:ext uri="{FF2B5EF4-FFF2-40B4-BE49-F238E27FC236}">
                  <a16:creationId xmlns:a16="http://schemas.microsoft.com/office/drawing/2014/main" id="{C08B9E3D-FC3D-3948-8CFE-33C4352C4578}"/>
                </a:ext>
              </a:extLst>
            </p:cNvPr>
            <p:cNvSpPr/>
            <p:nvPr/>
          </p:nvSpPr>
          <p:spPr>
            <a:xfrm>
              <a:off x="7624338" y="2258691"/>
              <a:ext cx="73156" cy="42124"/>
            </a:xfrm>
            <a:custGeom>
              <a:avLst/>
              <a:gdLst>
                <a:gd name="connsiteX0" fmla="*/ 71272 w 73156"/>
                <a:gd name="connsiteY0" fmla="*/ 20559 h 42124"/>
                <a:gd name="connsiteX1" fmla="*/ 38261 w 73156"/>
                <a:gd name="connsiteY1" fmla="*/ 1078 h 42124"/>
                <a:gd name="connsiteX2" fmla="*/ 28573 w 73156"/>
                <a:gd name="connsiteY2" fmla="*/ 1078 h 42124"/>
                <a:gd name="connsiteX3" fmla="*/ 2021 w 73156"/>
                <a:gd name="connsiteY3" fmla="*/ 16230 h 42124"/>
                <a:gd name="connsiteX4" fmla="*/ 2021 w 73156"/>
                <a:gd name="connsiteY4" fmla="*/ 21641 h 42124"/>
                <a:gd name="connsiteX5" fmla="*/ 35032 w 73156"/>
                <a:gd name="connsiteY5" fmla="*/ 40761 h 42124"/>
                <a:gd name="connsiteX6" fmla="*/ 44720 w 73156"/>
                <a:gd name="connsiteY6" fmla="*/ 40761 h 42124"/>
                <a:gd name="connsiteX7" fmla="*/ 71272 w 73156"/>
                <a:gd name="connsiteY7" fmla="*/ 25970 h 42124"/>
                <a:gd name="connsiteX8" fmla="*/ 71272 w 73156"/>
                <a:gd name="connsiteY8" fmla="*/ 20559 h 4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56" h="42124">
                  <a:moveTo>
                    <a:pt x="71272" y="20559"/>
                  </a:moveTo>
                  <a:lnTo>
                    <a:pt x="38261" y="1078"/>
                  </a:lnTo>
                  <a:cubicBezTo>
                    <a:pt x="35190" y="-359"/>
                    <a:pt x="31645" y="-359"/>
                    <a:pt x="28573" y="1078"/>
                  </a:cubicBezTo>
                  <a:lnTo>
                    <a:pt x="2021" y="16230"/>
                  </a:lnTo>
                  <a:cubicBezTo>
                    <a:pt x="-491" y="16230"/>
                    <a:pt x="-850" y="20198"/>
                    <a:pt x="2021" y="21641"/>
                  </a:cubicBezTo>
                  <a:lnTo>
                    <a:pt x="35032" y="40761"/>
                  </a:lnTo>
                  <a:cubicBezTo>
                    <a:pt x="38008" y="42579"/>
                    <a:pt x="41744" y="42579"/>
                    <a:pt x="44720" y="40761"/>
                  </a:cubicBezTo>
                  <a:lnTo>
                    <a:pt x="71272" y="25970"/>
                  </a:lnTo>
                  <a:cubicBezTo>
                    <a:pt x="73784" y="24527"/>
                    <a:pt x="73784" y="22002"/>
                    <a:pt x="71272" y="2055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 475">
              <a:extLst>
                <a:ext uri="{FF2B5EF4-FFF2-40B4-BE49-F238E27FC236}">
                  <a16:creationId xmlns:a16="http://schemas.microsoft.com/office/drawing/2014/main" id="{10A80216-A635-CF44-9A70-F7F245ADC85F}"/>
                </a:ext>
              </a:extLst>
            </p:cNvPr>
            <p:cNvSpPr/>
            <p:nvPr/>
          </p:nvSpPr>
          <p:spPr>
            <a:xfrm>
              <a:off x="7671211" y="2286184"/>
              <a:ext cx="73156" cy="42125"/>
            </a:xfrm>
            <a:custGeom>
              <a:avLst/>
              <a:gdLst>
                <a:gd name="connsiteX0" fmla="*/ 71405 w 73156"/>
                <a:gd name="connsiteY0" fmla="*/ 20484 h 42125"/>
                <a:gd name="connsiteX1" fmla="*/ 38394 w 73156"/>
                <a:gd name="connsiteY1" fmla="*/ 1364 h 42125"/>
                <a:gd name="connsiteX2" fmla="*/ 28706 w 73156"/>
                <a:gd name="connsiteY2" fmla="*/ 1364 h 42125"/>
                <a:gd name="connsiteX3" fmla="*/ 2153 w 73156"/>
                <a:gd name="connsiteY3" fmla="*/ 16155 h 42125"/>
                <a:gd name="connsiteX4" fmla="*/ 2153 w 73156"/>
                <a:gd name="connsiteY4" fmla="*/ 21566 h 42125"/>
                <a:gd name="connsiteX5" fmla="*/ 35164 w 73156"/>
                <a:gd name="connsiteY5" fmla="*/ 41047 h 42125"/>
                <a:gd name="connsiteX6" fmla="*/ 44852 w 73156"/>
                <a:gd name="connsiteY6" fmla="*/ 41047 h 42125"/>
                <a:gd name="connsiteX7" fmla="*/ 71405 w 73156"/>
                <a:gd name="connsiteY7" fmla="*/ 25895 h 42125"/>
                <a:gd name="connsiteX8" fmla="*/ 71405 w 73156"/>
                <a:gd name="connsiteY8" fmla="*/ 20484 h 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56" h="42125">
                  <a:moveTo>
                    <a:pt x="71405" y="20484"/>
                  </a:moveTo>
                  <a:lnTo>
                    <a:pt x="38394" y="1364"/>
                  </a:lnTo>
                  <a:cubicBezTo>
                    <a:pt x="35417" y="-455"/>
                    <a:pt x="31682" y="-455"/>
                    <a:pt x="28706" y="1364"/>
                  </a:cubicBezTo>
                  <a:lnTo>
                    <a:pt x="2153" y="16155"/>
                  </a:lnTo>
                  <a:cubicBezTo>
                    <a:pt x="-718" y="16155"/>
                    <a:pt x="-718" y="20123"/>
                    <a:pt x="2153" y="21566"/>
                  </a:cubicBezTo>
                  <a:lnTo>
                    <a:pt x="35164" y="41047"/>
                  </a:lnTo>
                  <a:cubicBezTo>
                    <a:pt x="38235" y="42484"/>
                    <a:pt x="41781" y="42484"/>
                    <a:pt x="44852" y="41047"/>
                  </a:cubicBezTo>
                  <a:lnTo>
                    <a:pt x="71405" y="25895"/>
                  </a:lnTo>
                  <a:cubicBezTo>
                    <a:pt x="73558" y="24452"/>
                    <a:pt x="73917" y="21927"/>
                    <a:pt x="71405" y="20484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 476">
              <a:extLst>
                <a:ext uri="{FF2B5EF4-FFF2-40B4-BE49-F238E27FC236}">
                  <a16:creationId xmlns:a16="http://schemas.microsoft.com/office/drawing/2014/main" id="{404D8B15-6BA6-2C42-B98E-C9F8727BB948}"/>
                </a:ext>
              </a:extLst>
            </p:cNvPr>
            <p:cNvSpPr/>
            <p:nvPr/>
          </p:nvSpPr>
          <p:spPr>
            <a:xfrm>
              <a:off x="7718934" y="2314248"/>
              <a:ext cx="112041" cy="64567"/>
            </a:xfrm>
            <a:custGeom>
              <a:avLst/>
              <a:gdLst>
                <a:gd name="connsiteX0" fmla="*/ 110157 w 112041"/>
                <a:gd name="connsiteY0" fmla="*/ 43287 h 64567"/>
                <a:gd name="connsiteX1" fmla="*/ 38394 w 112041"/>
                <a:gd name="connsiteY1" fmla="*/ 1078 h 64567"/>
                <a:gd name="connsiteX2" fmla="*/ 28706 w 112041"/>
                <a:gd name="connsiteY2" fmla="*/ 1078 h 64567"/>
                <a:gd name="connsiteX3" fmla="*/ 2153 w 112041"/>
                <a:gd name="connsiteY3" fmla="*/ 15869 h 64567"/>
                <a:gd name="connsiteX4" fmla="*/ 2153 w 112041"/>
                <a:gd name="connsiteY4" fmla="*/ 21641 h 64567"/>
                <a:gd name="connsiteX5" fmla="*/ 73917 w 112041"/>
                <a:gd name="connsiteY5" fmla="*/ 63490 h 64567"/>
                <a:gd name="connsiteX6" fmla="*/ 83605 w 112041"/>
                <a:gd name="connsiteY6" fmla="*/ 63490 h 64567"/>
                <a:gd name="connsiteX7" fmla="*/ 110157 w 112041"/>
                <a:gd name="connsiteY7" fmla="*/ 48698 h 64567"/>
                <a:gd name="connsiteX8" fmla="*/ 110157 w 112041"/>
                <a:gd name="connsiteY8" fmla="*/ 43287 h 6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041" h="64567">
                  <a:moveTo>
                    <a:pt x="110157" y="43287"/>
                  </a:moveTo>
                  <a:lnTo>
                    <a:pt x="38394" y="1078"/>
                  </a:lnTo>
                  <a:cubicBezTo>
                    <a:pt x="35322" y="-359"/>
                    <a:pt x="31777" y="-359"/>
                    <a:pt x="28706" y="1078"/>
                  </a:cubicBezTo>
                  <a:lnTo>
                    <a:pt x="2153" y="15869"/>
                  </a:lnTo>
                  <a:cubicBezTo>
                    <a:pt x="-718" y="15869"/>
                    <a:pt x="-718" y="19837"/>
                    <a:pt x="2153" y="21641"/>
                  </a:cubicBezTo>
                  <a:lnTo>
                    <a:pt x="73917" y="63490"/>
                  </a:lnTo>
                  <a:cubicBezTo>
                    <a:pt x="76988" y="64926"/>
                    <a:pt x="80533" y="64926"/>
                    <a:pt x="83605" y="63490"/>
                  </a:cubicBezTo>
                  <a:lnTo>
                    <a:pt x="110157" y="48698"/>
                  </a:lnTo>
                  <a:cubicBezTo>
                    <a:pt x="112669" y="47255"/>
                    <a:pt x="112669" y="44730"/>
                    <a:pt x="110157" y="43287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 477">
              <a:extLst>
                <a:ext uri="{FF2B5EF4-FFF2-40B4-BE49-F238E27FC236}">
                  <a16:creationId xmlns:a16="http://schemas.microsoft.com/office/drawing/2014/main" id="{2ADE6E57-F4F0-1549-A9CB-F43942A64AF2}"/>
                </a:ext>
              </a:extLst>
            </p:cNvPr>
            <p:cNvSpPr/>
            <p:nvPr/>
          </p:nvSpPr>
          <p:spPr>
            <a:xfrm>
              <a:off x="7239553" y="2079742"/>
              <a:ext cx="72929" cy="41860"/>
            </a:xfrm>
            <a:custGeom>
              <a:avLst/>
              <a:gdLst>
                <a:gd name="connsiteX0" fmla="*/ 71046 w 72929"/>
                <a:gd name="connsiteY0" fmla="*/ 20209 h 41860"/>
                <a:gd name="connsiteX1" fmla="*/ 38394 w 72929"/>
                <a:gd name="connsiteY1" fmla="*/ 1088 h 41860"/>
                <a:gd name="connsiteX2" fmla="*/ 28347 w 72929"/>
                <a:gd name="connsiteY2" fmla="*/ 1088 h 41860"/>
                <a:gd name="connsiteX3" fmla="*/ 2153 w 72929"/>
                <a:gd name="connsiteY3" fmla="*/ 15879 h 41860"/>
                <a:gd name="connsiteX4" fmla="*/ 2153 w 72929"/>
                <a:gd name="connsiteY4" fmla="*/ 21652 h 41860"/>
                <a:gd name="connsiteX5" fmla="*/ 34805 w 72929"/>
                <a:gd name="connsiteY5" fmla="*/ 40772 h 41860"/>
                <a:gd name="connsiteX6" fmla="*/ 44852 w 72929"/>
                <a:gd name="connsiteY6" fmla="*/ 40772 h 41860"/>
                <a:gd name="connsiteX7" fmla="*/ 71046 w 72929"/>
                <a:gd name="connsiteY7" fmla="*/ 25981 h 41860"/>
                <a:gd name="connsiteX8" fmla="*/ 71046 w 72929"/>
                <a:gd name="connsiteY8" fmla="*/ 20209 h 4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29" h="41860">
                  <a:moveTo>
                    <a:pt x="71046" y="20209"/>
                  </a:moveTo>
                  <a:lnTo>
                    <a:pt x="38394" y="1088"/>
                  </a:lnTo>
                  <a:cubicBezTo>
                    <a:pt x="35200" y="-363"/>
                    <a:pt x="31540" y="-363"/>
                    <a:pt x="28347" y="1088"/>
                  </a:cubicBezTo>
                  <a:lnTo>
                    <a:pt x="2153" y="15879"/>
                  </a:lnTo>
                  <a:cubicBezTo>
                    <a:pt x="-718" y="17683"/>
                    <a:pt x="-718" y="20209"/>
                    <a:pt x="2153" y="21652"/>
                  </a:cubicBezTo>
                  <a:lnTo>
                    <a:pt x="34805" y="40772"/>
                  </a:lnTo>
                  <a:cubicBezTo>
                    <a:pt x="37999" y="42223"/>
                    <a:pt x="41659" y="42223"/>
                    <a:pt x="44852" y="40772"/>
                  </a:cubicBezTo>
                  <a:lnTo>
                    <a:pt x="71046" y="25981"/>
                  </a:lnTo>
                  <a:cubicBezTo>
                    <a:pt x="73558" y="24538"/>
                    <a:pt x="73558" y="22012"/>
                    <a:pt x="71046" y="2020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 478">
              <a:extLst>
                <a:ext uri="{FF2B5EF4-FFF2-40B4-BE49-F238E27FC236}">
                  <a16:creationId xmlns:a16="http://schemas.microsoft.com/office/drawing/2014/main" id="{F3E8FA09-F92E-6A49-BF02-8D3B5550BC63}"/>
                </a:ext>
              </a:extLst>
            </p:cNvPr>
            <p:cNvSpPr/>
            <p:nvPr/>
          </p:nvSpPr>
          <p:spPr>
            <a:xfrm>
              <a:off x="7286558" y="2107256"/>
              <a:ext cx="72929" cy="42029"/>
            </a:xfrm>
            <a:custGeom>
              <a:avLst/>
              <a:gdLst>
                <a:gd name="connsiteX0" fmla="*/ 71046 w 72929"/>
                <a:gd name="connsiteY0" fmla="*/ 20474 h 42029"/>
                <a:gd name="connsiteX1" fmla="*/ 38393 w 72929"/>
                <a:gd name="connsiteY1" fmla="*/ 1353 h 42029"/>
                <a:gd name="connsiteX2" fmla="*/ 28347 w 72929"/>
                <a:gd name="connsiteY2" fmla="*/ 1353 h 42029"/>
                <a:gd name="connsiteX3" fmla="*/ 2153 w 72929"/>
                <a:gd name="connsiteY3" fmla="*/ 16145 h 42029"/>
                <a:gd name="connsiteX4" fmla="*/ 2153 w 72929"/>
                <a:gd name="connsiteY4" fmla="*/ 21556 h 42029"/>
                <a:gd name="connsiteX5" fmla="*/ 34805 w 72929"/>
                <a:gd name="connsiteY5" fmla="*/ 40676 h 42029"/>
                <a:gd name="connsiteX6" fmla="*/ 44852 w 72929"/>
                <a:gd name="connsiteY6" fmla="*/ 40676 h 42029"/>
                <a:gd name="connsiteX7" fmla="*/ 71046 w 72929"/>
                <a:gd name="connsiteY7" fmla="*/ 25885 h 42029"/>
                <a:gd name="connsiteX8" fmla="*/ 71046 w 72929"/>
                <a:gd name="connsiteY8" fmla="*/ 20474 h 4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29" h="42029">
                  <a:moveTo>
                    <a:pt x="71046" y="20474"/>
                  </a:moveTo>
                  <a:lnTo>
                    <a:pt x="38393" y="1353"/>
                  </a:lnTo>
                  <a:cubicBezTo>
                    <a:pt x="35285" y="-451"/>
                    <a:pt x="31455" y="-451"/>
                    <a:pt x="28347" y="1353"/>
                  </a:cubicBezTo>
                  <a:lnTo>
                    <a:pt x="2153" y="16145"/>
                  </a:lnTo>
                  <a:cubicBezTo>
                    <a:pt x="-718" y="16145"/>
                    <a:pt x="-718" y="20113"/>
                    <a:pt x="2153" y="21556"/>
                  </a:cubicBezTo>
                  <a:lnTo>
                    <a:pt x="34805" y="40676"/>
                  </a:lnTo>
                  <a:cubicBezTo>
                    <a:pt x="37914" y="42481"/>
                    <a:pt x="41744" y="42481"/>
                    <a:pt x="44852" y="40676"/>
                  </a:cubicBezTo>
                  <a:lnTo>
                    <a:pt x="71046" y="25885"/>
                  </a:lnTo>
                  <a:cubicBezTo>
                    <a:pt x="73558" y="24442"/>
                    <a:pt x="73558" y="21917"/>
                    <a:pt x="71046" y="20474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40C4E495-745B-C044-A8FD-1DB43B7EAEF6}"/>
                </a:ext>
              </a:extLst>
            </p:cNvPr>
            <p:cNvSpPr/>
            <p:nvPr/>
          </p:nvSpPr>
          <p:spPr>
            <a:xfrm>
              <a:off x="7334503" y="2134939"/>
              <a:ext cx="71182" cy="41860"/>
            </a:xfrm>
            <a:custGeom>
              <a:avLst/>
              <a:gdLst>
                <a:gd name="connsiteX0" fmla="*/ 71183 w 71182"/>
                <a:gd name="connsiteY0" fmla="*/ 20209 h 41860"/>
                <a:gd name="connsiteX1" fmla="*/ 38530 w 71182"/>
                <a:gd name="connsiteY1" fmla="*/ 1088 h 41860"/>
                <a:gd name="connsiteX2" fmla="*/ 28483 w 71182"/>
                <a:gd name="connsiteY2" fmla="*/ 1088 h 41860"/>
                <a:gd name="connsiteX3" fmla="*/ 2290 w 71182"/>
                <a:gd name="connsiteY3" fmla="*/ 15879 h 41860"/>
                <a:gd name="connsiteX4" fmla="*/ 2290 w 71182"/>
                <a:gd name="connsiteY4" fmla="*/ 21291 h 41860"/>
                <a:gd name="connsiteX5" fmla="*/ 34942 w 71182"/>
                <a:gd name="connsiteY5" fmla="*/ 40772 h 41860"/>
                <a:gd name="connsiteX6" fmla="*/ 44989 w 71182"/>
                <a:gd name="connsiteY6" fmla="*/ 40772 h 41860"/>
                <a:gd name="connsiteX7" fmla="*/ 71183 w 71182"/>
                <a:gd name="connsiteY7" fmla="*/ 25981 h 41860"/>
                <a:gd name="connsiteX8" fmla="*/ 71183 w 71182"/>
                <a:gd name="connsiteY8" fmla="*/ 20209 h 4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182" h="41860">
                  <a:moveTo>
                    <a:pt x="71183" y="20209"/>
                  </a:moveTo>
                  <a:lnTo>
                    <a:pt x="38530" y="1088"/>
                  </a:lnTo>
                  <a:cubicBezTo>
                    <a:pt x="35336" y="-363"/>
                    <a:pt x="31676" y="-363"/>
                    <a:pt x="28483" y="1088"/>
                  </a:cubicBezTo>
                  <a:lnTo>
                    <a:pt x="2290" y="15879"/>
                  </a:lnTo>
                  <a:cubicBezTo>
                    <a:pt x="-581" y="15879"/>
                    <a:pt x="-940" y="19848"/>
                    <a:pt x="2290" y="21291"/>
                  </a:cubicBezTo>
                  <a:lnTo>
                    <a:pt x="34942" y="40772"/>
                  </a:lnTo>
                  <a:cubicBezTo>
                    <a:pt x="38135" y="42223"/>
                    <a:pt x="41795" y="42223"/>
                    <a:pt x="44989" y="40772"/>
                  </a:cubicBezTo>
                  <a:lnTo>
                    <a:pt x="71183" y="25981"/>
                  </a:lnTo>
                  <a:cubicBezTo>
                    <a:pt x="71183" y="24177"/>
                    <a:pt x="71183" y="21652"/>
                    <a:pt x="71183" y="2020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 480">
              <a:extLst>
                <a:ext uri="{FF2B5EF4-FFF2-40B4-BE49-F238E27FC236}">
                  <a16:creationId xmlns:a16="http://schemas.microsoft.com/office/drawing/2014/main" id="{82D35AAE-A57F-C542-BE5B-5ABBB0D985D5}"/>
                </a:ext>
              </a:extLst>
            </p:cNvPr>
            <p:cNvSpPr/>
            <p:nvPr/>
          </p:nvSpPr>
          <p:spPr>
            <a:xfrm>
              <a:off x="7380432" y="2164171"/>
              <a:ext cx="73066" cy="41849"/>
            </a:xfrm>
            <a:custGeom>
              <a:avLst/>
              <a:gdLst>
                <a:gd name="connsiteX0" fmla="*/ 71183 w 73066"/>
                <a:gd name="connsiteY0" fmla="*/ 20198 h 41849"/>
                <a:gd name="connsiteX1" fmla="*/ 38171 w 73066"/>
                <a:gd name="connsiteY1" fmla="*/ 1078 h 41849"/>
                <a:gd name="connsiteX2" fmla="*/ 28483 w 73066"/>
                <a:gd name="connsiteY2" fmla="*/ 1078 h 41849"/>
                <a:gd name="connsiteX3" fmla="*/ 2290 w 73066"/>
                <a:gd name="connsiteY3" fmla="*/ 15869 h 41849"/>
                <a:gd name="connsiteX4" fmla="*/ 2290 w 73066"/>
                <a:gd name="connsiteY4" fmla="*/ 21641 h 41849"/>
                <a:gd name="connsiteX5" fmla="*/ 34942 w 73066"/>
                <a:gd name="connsiteY5" fmla="*/ 40762 h 41849"/>
                <a:gd name="connsiteX6" fmla="*/ 44989 w 73066"/>
                <a:gd name="connsiteY6" fmla="*/ 40762 h 41849"/>
                <a:gd name="connsiteX7" fmla="*/ 71183 w 73066"/>
                <a:gd name="connsiteY7" fmla="*/ 25970 h 41849"/>
                <a:gd name="connsiteX8" fmla="*/ 71183 w 73066"/>
                <a:gd name="connsiteY8" fmla="*/ 20198 h 4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66" h="41849">
                  <a:moveTo>
                    <a:pt x="71183" y="20198"/>
                  </a:moveTo>
                  <a:lnTo>
                    <a:pt x="38171" y="1078"/>
                  </a:lnTo>
                  <a:cubicBezTo>
                    <a:pt x="35100" y="-359"/>
                    <a:pt x="31555" y="-359"/>
                    <a:pt x="28483" y="1078"/>
                  </a:cubicBezTo>
                  <a:lnTo>
                    <a:pt x="2290" y="15869"/>
                  </a:lnTo>
                  <a:cubicBezTo>
                    <a:pt x="-581" y="17673"/>
                    <a:pt x="-940" y="20198"/>
                    <a:pt x="2290" y="21641"/>
                  </a:cubicBezTo>
                  <a:lnTo>
                    <a:pt x="34942" y="40762"/>
                  </a:lnTo>
                  <a:cubicBezTo>
                    <a:pt x="38135" y="42212"/>
                    <a:pt x="41795" y="42212"/>
                    <a:pt x="44989" y="40762"/>
                  </a:cubicBezTo>
                  <a:lnTo>
                    <a:pt x="71183" y="25970"/>
                  </a:lnTo>
                  <a:cubicBezTo>
                    <a:pt x="73694" y="22723"/>
                    <a:pt x="73694" y="20198"/>
                    <a:pt x="71183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 481">
              <a:extLst>
                <a:ext uri="{FF2B5EF4-FFF2-40B4-BE49-F238E27FC236}">
                  <a16:creationId xmlns:a16="http://schemas.microsoft.com/office/drawing/2014/main" id="{3D5C6BB7-7C01-E94E-A07E-84A0825FD55D}"/>
                </a:ext>
              </a:extLst>
            </p:cNvPr>
            <p:cNvSpPr/>
            <p:nvPr/>
          </p:nvSpPr>
          <p:spPr>
            <a:xfrm>
              <a:off x="7427347" y="2189785"/>
              <a:ext cx="73113" cy="42125"/>
            </a:xfrm>
            <a:custGeom>
              <a:avLst/>
              <a:gdLst>
                <a:gd name="connsiteX0" fmla="*/ 71272 w 73113"/>
                <a:gd name="connsiteY0" fmla="*/ 20559 h 42125"/>
                <a:gd name="connsiteX1" fmla="*/ 38261 w 73113"/>
                <a:gd name="connsiteY1" fmla="*/ 1078 h 42125"/>
                <a:gd name="connsiteX2" fmla="*/ 28573 w 73113"/>
                <a:gd name="connsiteY2" fmla="*/ 1078 h 42125"/>
                <a:gd name="connsiteX3" fmla="*/ 2021 w 73113"/>
                <a:gd name="connsiteY3" fmla="*/ 15869 h 42125"/>
                <a:gd name="connsiteX4" fmla="*/ 2021 w 73113"/>
                <a:gd name="connsiteY4" fmla="*/ 21641 h 42125"/>
                <a:gd name="connsiteX5" fmla="*/ 34673 w 73113"/>
                <a:gd name="connsiteY5" fmla="*/ 40762 h 42125"/>
                <a:gd name="connsiteX6" fmla="*/ 44361 w 73113"/>
                <a:gd name="connsiteY6" fmla="*/ 40762 h 42125"/>
                <a:gd name="connsiteX7" fmla="*/ 70914 w 73113"/>
                <a:gd name="connsiteY7" fmla="*/ 25970 h 42125"/>
                <a:gd name="connsiteX8" fmla="*/ 71272 w 73113"/>
                <a:gd name="connsiteY8" fmla="*/ 20559 h 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13" h="42125">
                  <a:moveTo>
                    <a:pt x="71272" y="20559"/>
                  </a:moveTo>
                  <a:lnTo>
                    <a:pt x="38261" y="1078"/>
                  </a:lnTo>
                  <a:cubicBezTo>
                    <a:pt x="35190" y="-359"/>
                    <a:pt x="31644" y="-359"/>
                    <a:pt x="28573" y="1078"/>
                  </a:cubicBezTo>
                  <a:lnTo>
                    <a:pt x="2021" y="15869"/>
                  </a:lnTo>
                  <a:cubicBezTo>
                    <a:pt x="-491" y="17673"/>
                    <a:pt x="-850" y="20198"/>
                    <a:pt x="2021" y="21641"/>
                  </a:cubicBezTo>
                  <a:lnTo>
                    <a:pt x="34673" y="40762"/>
                  </a:lnTo>
                  <a:cubicBezTo>
                    <a:pt x="37649" y="42580"/>
                    <a:pt x="41385" y="42580"/>
                    <a:pt x="44361" y="40762"/>
                  </a:cubicBezTo>
                  <a:lnTo>
                    <a:pt x="70914" y="25970"/>
                  </a:lnTo>
                  <a:cubicBezTo>
                    <a:pt x="73784" y="24527"/>
                    <a:pt x="73784" y="22002"/>
                    <a:pt x="71272" y="2055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 482">
              <a:extLst>
                <a:ext uri="{FF2B5EF4-FFF2-40B4-BE49-F238E27FC236}">
                  <a16:creationId xmlns:a16="http://schemas.microsoft.com/office/drawing/2014/main" id="{F6B9D676-D07E-4643-B8A8-6985787D138E}"/>
                </a:ext>
              </a:extLst>
            </p:cNvPr>
            <p:cNvSpPr/>
            <p:nvPr/>
          </p:nvSpPr>
          <p:spPr>
            <a:xfrm>
              <a:off x="7474938" y="2219357"/>
              <a:ext cx="73424" cy="41860"/>
            </a:xfrm>
            <a:custGeom>
              <a:avLst/>
              <a:gdLst>
                <a:gd name="connsiteX0" fmla="*/ 70687 w 73424"/>
                <a:gd name="connsiteY0" fmla="*/ 18405 h 41860"/>
                <a:gd name="connsiteX1" fmla="*/ 38393 w 73424"/>
                <a:gd name="connsiteY1" fmla="*/ 1088 h 41860"/>
                <a:gd name="connsiteX2" fmla="*/ 28347 w 73424"/>
                <a:gd name="connsiteY2" fmla="*/ 1088 h 41860"/>
                <a:gd name="connsiteX3" fmla="*/ 2153 w 73424"/>
                <a:gd name="connsiteY3" fmla="*/ 15879 h 41860"/>
                <a:gd name="connsiteX4" fmla="*/ 2153 w 73424"/>
                <a:gd name="connsiteY4" fmla="*/ 21291 h 41860"/>
                <a:gd name="connsiteX5" fmla="*/ 34805 w 73424"/>
                <a:gd name="connsiteY5" fmla="*/ 40772 h 41860"/>
                <a:gd name="connsiteX6" fmla="*/ 44852 w 73424"/>
                <a:gd name="connsiteY6" fmla="*/ 40772 h 41860"/>
                <a:gd name="connsiteX7" fmla="*/ 71046 w 73424"/>
                <a:gd name="connsiteY7" fmla="*/ 25981 h 41860"/>
                <a:gd name="connsiteX8" fmla="*/ 70687 w 73424"/>
                <a:gd name="connsiteY8" fmla="*/ 18405 h 4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24" h="41860">
                  <a:moveTo>
                    <a:pt x="70687" y="18405"/>
                  </a:moveTo>
                  <a:lnTo>
                    <a:pt x="38393" y="1088"/>
                  </a:lnTo>
                  <a:cubicBezTo>
                    <a:pt x="35200" y="-363"/>
                    <a:pt x="31540" y="-363"/>
                    <a:pt x="28347" y="1088"/>
                  </a:cubicBezTo>
                  <a:lnTo>
                    <a:pt x="2153" y="15879"/>
                  </a:lnTo>
                  <a:cubicBezTo>
                    <a:pt x="-718" y="15879"/>
                    <a:pt x="-718" y="19848"/>
                    <a:pt x="2153" y="21291"/>
                  </a:cubicBezTo>
                  <a:lnTo>
                    <a:pt x="34805" y="40772"/>
                  </a:lnTo>
                  <a:cubicBezTo>
                    <a:pt x="37999" y="42223"/>
                    <a:pt x="41659" y="42223"/>
                    <a:pt x="44852" y="40772"/>
                  </a:cubicBezTo>
                  <a:lnTo>
                    <a:pt x="71046" y="25981"/>
                  </a:lnTo>
                  <a:cubicBezTo>
                    <a:pt x="74275" y="22373"/>
                    <a:pt x="74275" y="19848"/>
                    <a:pt x="70687" y="18405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 483">
              <a:extLst>
                <a:ext uri="{FF2B5EF4-FFF2-40B4-BE49-F238E27FC236}">
                  <a16:creationId xmlns:a16="http://schemas.microsoft.com/office/drawing/2014/main" id="{67C4E088-BEDB-A543-B4C2-86CBFB5191D7}"/>
                </a:ext>
              </a:extLst>
            </p:cNvPr>
            <p:cNvSpPr/>
            <p:nvPr/>
          </p:nvSpPr>
          <p:spPr>
            <a:xfrm>
              <a:off x="7521447" y="2244982"/>
              <a:ext cx="73066" cy="41849"/>
            </a:xfrm>
            <a:custGeom>
              <a:avLst/>
              <a:gdLst>
                <a:gd name="connsiteX0" fmla="*/ 71183 w 73066"/>
                <a:gd name="connsiteY0" fmla="*/ 20198 h 41849"/>
                <a:gd name="connsiteX1" fmla="*/ 38171 w 73066"/>
                <a:gd name="connsiteY1" fmla="*/ 1078 h 41849"/>
                <a:gd name="connsiteX2" fmla="*/ 28483 w 73066"/>
                <a:gd name="connsiteY2" fmla="*/ 1078 h 41849"/>
                <a:gd name="connsiteX3" fmla="*/ 2290 w 73066"/>
                <a:gd name="connsiteY3" fmla="*/ 15869 h 41849"/>
                <a:gd name="connsiteX4" fmla="*/ 2290 w 73066"/>
                <a:gd name="connsiteY4" fmla="*/ 21641 h 41849"/>
                <a:gd name="connsiteX5" fmla="*/ 34942 w 73066"/>
                <a:gd name="connsiteY5" fmla="*/ 40762 h 41849"/>
                <a:gd name="connsiteX6" fmla="*/ 44989 w 73066"/>
                <a:gd name="connsiteY6" fmla="*/ 40762 h 41849"/>
                <a:gd name="connsiteX7" fmla="*/ 71183 w 73066"/>
                <a:gd name="connsiteY7" fmla="*/ 25970 h 41849"/>
                <a:gd name="connsiteX8" fmla="*/ 71183 w 73066"/>
                <a:gd name="connsiteY8" fmla="*/ 20198 h 4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66" h="41849">
                  <a:moveTo>
                    <a:pt x="71183" y="20198"/>
                  </a:moveTo>
                  <a:lnTo>
                    <a:pt x="38171" y="1078"/>
                  </a:lnTo>
                  <a:cubicBezTo>
                    <a:pt x="35100" y="-359"/>
                    <a:pt x="31555" y="-359"/>
                    <a:pt x="28483" y="1078"/>
                  </a:cubicBezTo>
                  <a:lnTo>
                    <a:pt x="2290" y="15869"/>
                  </a:lnTo>
                  <a:cubicBezTo>
                    <a:pt x="-581" y="17673"/>
                    <a:pt x="-940" y="19837"/>
                    <a:pt x="2290" y="21641"/>
                  </a:cubicBezTo>
                  <a:lnTo>
                    <a:pt x="34942" y="40762"/>
                  </a:lnTo>
                  <a:cubicBezTo>
                    <a:pt x="38135" y="42212"/>
                    <a:pt x="41795" y="42212"/>
                    <a:pt x="44989" y="40762"/>
                  </a:cubicBezTo>
                  <a:lnTo>
                    <a:pt x="71183" y="25970"/>
                  </a:lnTo>
                  <a:cubicBezTo>
                    <a:pt x="73694" y="24527"/>
                    <a:pt x="73694" y="22002"/>
                    <a:pt x="71183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 484">
              <a:extLst>
                <a:ext uri="{FF2B5EF4-FFF2-40B4-BE49-F238E27FC236}">
                  <a16:creationId xmlns:a16="http://schemas.microsoft.com/office/drawing/2014/main" id="{3AD3C7FB-AA08-9344-A34E-9A891914D8D2}"/>
                </a:ext>
              </a:extLst>
            </p:cNvPr>
            <p:cNvSpPr/>
            <p:nvPr/>
          </p:nvSpPr>
          <p:spPr>
            <a:xfrm>
              <a:off x="7568453" y="2272039"/>
              <a:ext cx="73066" cy="42114"/>
            </a:xfrm>
            <a:custGeom>
              <a:avLst/>
              <a:gdLst>
                <a:gd name="connsiteX0" fmla="*/ 71182 w 73066"/>
                <a:gd name="connsiteY0" fmla="*/ 20559 h 42114"/>
                <a:gd name="connsiteX1" fmla="*/ 38171 w 73066"/>
                <a:gd name="connsiteY1" fmla="*/ 1078 h 42114"/>
                <a:gd name="connsiteX2" fmla="*/ 28483 w 73066"/>
                <a:gd name="connsiteY2" fmla="*/ 1078 h 42114"/>
                <a:gd name="connsiteX3" fmla="*/ 2289 w 73066"/>
                <a:gd name="connsiteY3" fmla="*/ 15869 h 42114"/>
                <a:gd name="connsiteX4" fmla="*/ 2289 w 73066"/>
                <a:gd name="connsiteY4" fmla="*/ 21641 h 42114"/>
                <a:gd name="connsiteX5" fmla="*/ 34942 w 73066"/>
                <a:gd name="connsiteY5" fmla="*/ 40762 h 42114"/>
                <a:gd name="connsiteX6" fmla="*/ 44989 w 73066"/>
                <a:gd name="connsiteY6" fmla="*/ 40762 h 42114"/>
                <a:gd name="connsiteX7" fmla="*/ 71182 w 73066"/>
                <a:gd name="connsiteY7" fmla="*/ 25970 h 42114"/>
                <a:gd name="connsiteX8" fmla="*/ 71182 w 73066"/>
                <a:gd name="connsiteY8" fmla="*/ 20559 h 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66" h="42114">
                  <a:moveTo>
                    <a:pt x="71182" y="20559"/>
                  </a:moveTo>
                  <a:lnTo>
                    <a:pt x="38171" y="1078"/>
                  </a:lnTo>
                  <a:cubicBezTo>
                    <a:pt x="35100" y="-359"/>
                    <a:pt x="31555" y="-359"/>
                    <a:pt x="28483" y="1078"/>
                  </a:cubicBezTo>
                  <a:lnTo>
                    <a:pt x="2289" y="15869"/>
                  </a:lnTo>
                  <a:cubicBezTo>
                    <a:pt x="-581" y="17673"/>
                    <a:pt x="-940" y="20198"/>
                    <a:pt x="2289" y="21641"/>
                  </a:cubicBezTo>
                  <a:lnTo>
                    <a:pt x="34942" y="40762"/>
                  </a:lnTo>
                  <a:cubicBezTo>
                    <a:pt x="38050" y="42566"/>
                    <a:pt x="41880" y="42566"/>
                    <a:pt x="44989" y="40762"/>
                  </a:cubicBezTo>
                  <a:lnTo>
                    <a:pt x="71182" y="25970"/>
                  </a:lnTo>
                  <a:cubicBezTo>
                    <a:pt x="73694" y="24888"/>
                    <a:pt x="73694" y="22363"/>
                    <a:pt x="71182" y="2055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 485">
              <a:extLst>
                <a:ext uri="{FF2B5EF4-FFF2-40B4-BE49-F238E27FC236}">
                  <a16:creationId xmlns:a16="http://schemas.microsoft.com/office/drawing/2014/main" id="{562BE92E-F7D5-C74C-A2BA-E0D46FFC0578}"/>
                </a:ext>
              </a:extLst>
            </p:cNvPr>
            <p:cNvSpPr/>
            <p:nvPr/>
          </p:nvSpPr>
          <p:spPr>
            <a:xfrm>
              <a:off x="7615368" y="2299893"/>
              <a:ext cx="73113" cy="42124"/>
            </a:xfrm>
            <a:custGeom>
              <a:avLst/>
              <a:gdLst>
                <a:gd name="connsiteX0" fmla="*/ 71272 w 73113"/>
                <a:gd name="connsiteY0" fmla="*/ 20484 h 42124"/>
                <a:gd name="connsiteX1" fmla="*/ 38261 w 73113"/>
                <a:gd name="connsiteY1" fmla="*/ 1363 h 42124"/>
                <a:gd name="connsiteX2" fmla="*/ 28573 w 73113"/>
                <a:gd name="connsiteY2" fmla="*/ 1363 h 42124"/>
                <a:gd name="connsiteX3" fmla="*/ 2021 w 73113"/>
                <a:gd name="connsiteY3" fmla="*/ 16155 h 42124"/>
                <a:gd name="connsiteX4" fmla="*/ 2021 w 73113"/>
                <a:gd name="connsiteY4" fmla="*/ 21566 h 42124"/>
                <a:gd name="connsiteX5" fmla="*/ 34673 w 73113"/>
                <a:gd name="connsiteY5" fmla="*/ 41047 h 42124"/>
                <a:gd name="connsiteX6" fmla="*/ 44361 w 73113"/>
                <a:gd name="connsiteY6" fmla="*/ 41047 h 42124"/>
                <a:gd name="connsiteX7" fmla="*/ 70914 w 73113"/>
                <a:gd name="connsiteY7" fmla="*/ 25895 h 42124"/>
                <a:gd name="connsiteX8" fmla="*/ 71272 w 73113"/>
                <a:gd name="connsiteY8" fmla="*/ 20484 h 4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13" h="42124">
                  <a:moveTo>
                    <a:pt x="71272" y="20484"/>
                  </a:moveTo>
                  <a:lnTo>
                    <a:pt x="38261" y="1363"/>
                  </a:lnTo>
                  <a:cubicBezTo>
                    <a:pt x="35285" y="-454"/>
                    <a:pt x="31549" y="-454"/>
                    <a:pt x="28573" y="1363"/>
                  </a:cubicBezTo>
                  <a:lnTo>
                    <a:pt x="2021" y="16155"/>
                  </a:lnTo>
                  <a:cubicBezTo>
                    <a:pt x="-491" y="16155"/>
                    <a:pt x="-850" y="20123"/>
                    <a:pt x="2021" y="21566"/>
                  </a:cubicBezTo>
                  <a:lnTo>
                    <a:pt x="34673" y="41047"/>
                  </a:lnTo>
                  <a:cubicBezTo>
                    <a:pt x="37744" y="42484"/>
                    <a:pt x="41290" y="42484"/>
                    <a:pt x="44361" y="41047"/>
                  </a:cubicBezTo>
                  <a:lnTo>
                    <a:pt x="70914" y="25895"/>
                  </a:lnTo>
                  <a:cubicBezTo>
                    <a:pt x="73784" y="24452"/>
                    <a:pt x="73784" y="21927"/>
                    <a:pt x="71272" y="20484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 486">
              <a:extLst>
                <a:ext uri="{FF2B5EF4-FFF2-40B4-BE49-F238E27FC236}">
                  <a16:creationId xmlns:a16="http://schemas.microsoft.com/office/drawing/2014/main" id="{213A55E5-9BC6-F247-A780-491A5A4140D6}"/>
                </a:ext>
              </a:extLst>
            </p:cNvPr>
            <p:cNvSpPr/>
            <p:nvPr/>
          </p:nvSpPr>
          <p:spPr>
            <a:xfrm>
              <a:off x="7662373" y="2327596"/>
              <a:ext cx="73113" cy="41839"/>
            </a:xfrm>
            <a:custGeom>
              <a:avLst/>
              <a:gdLst>
                <a:gd name="connsiteX0" fmla="*/ 71272 w 73113"/>
                <a:gd name="connsiteY0" fmla="*/ 20198 h 41839"/>
                <a:gd name="connsiteX1" fmla="*/ 38261 w 73113"/>
                <a:gd name="connsiteY1" fmla="*/ 1078 h 41839"/>
                <a:gd name="connsiteX2" fmla="*/ 28573 w 73113"/>
                <a:gd name="connsiteY2" fmla="*/ 1078 h 41839"/>
                <a:gd name="connsiteX3" fmla="*/ 2021 w 73113"/>
                <a:gd name="connsiteY3" fmla="*/ 15869 h 41839"/>
                <a:gd name="connsiteX4" fmla="*/ 2021 w 73113"/>
                <a:gd name="connsiteY4" fmla="*/ 21641 h 41839"/>
                <a:gd name="connsiteX5" fmla="*/ 34673 w 73113"/>
                <a:gd name="connsiteY5" fmla="*/ 40762 h 41839"/>
                <a:gd name="connsiteX6" fmla="*/ 44361 w 73113"/>
                <a:gd name="connsiteY6" fmla="*/ 40762 h 41839"/>
                <a:gd name="connsiteX7" fmla="*/ 70914 w 73113"/>
                <a:gd name="connsiteY7" fmla="*/ 25970 h 41839"/>
                <a:gd name="connsiteX8" fmla="*/ 71272 w 73113"/>
                <a:gd name="connsiteY8" fmla="*/ 20198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13" h="41839">
                  <a:moveTo>
                    <a:pt x="71272" y="20198"/>
                  </a:moveTo>
                  <a:lnTo>
                    <a:pt x="38261" y="1078"/>
                  </a:lnTo>
                  <a:cubicBezTo>
                    <a:pt x="35190" y="-359"/>
                    <a:pt x="31645" y="-359"/>
                    <a:pt x="28573" y="1078"/>
                  </a:cubicBezTo>
                  <a:lnTo>
                    <a:pt x="2021" y="15869"/>
                  </a:lnTo>
                  <a:cubicBezTo>
                    <a:pt x="-491" y="15869"/>
                    <a:pt x="-850" y="19837"/>
                    <a:pt x="2021" y="21641"/>
                  </a:cubicBezTo>
                  <a:lnTo>
                    <a:pt x="34673" y="40762"/>
                  </a:lnTo>
                  <a:cubicBezTo>
                    <a:pt x="37744" y="42198"/>
                    <a:pt x="41290" y="42198"/>
                    <a:pt x="44361" y="40762"/>
                  </a:cubicBezTo>
                  <a:lnTo>
                    <a:pt x="70914" y="25970"/>
                  </a:lnTo>
                  <a:cubicBezTo>
                    <a:pt x="73784" y="24166"/>
                    <a:pt x="73784" y="22002"/>
                    <a:pt x="71272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 487">
              <a:extLst>
                <a:ext uri="{FF2B5EF4-FFF2-40B4-BE49-F238E27FC236}">
                  <a16:creationId xmlns:a16="http://schemas.microsoft.com/office/drawing/2014/main" id="{D8BE958E-6908-BB47-B102-660F7D77FF25}"/>
                </a:ext>
              </a:extLst>
            </p:cNvPr>
            <p:cNvSpPr/>
            <p:nvPr/>
          </p:nvSpPr>
          <p:spPr>
            <a:xfrm>
              <a:off x="7709246" y="2355014"/>
              <a:ext cx="81139" cy="46529"/>
            </a:xfrm>
            <a:custGeom>
              <a:avLst/>
              <a:gdLst>
                <a:gd name="connsiteX0" fmla="*/ 79299 w 81139"/>
                <a:gd name="connsiteY0" fmla="*/ 24888 h 46529"/>
                <a:gd name="connsiteX1" fmla="*/ 38393 w 81139"/>
                <a:gd name="connsiteY1" fmla="*/ 1078 h 46529"/>
                <a:gd name="connsiteX2" fmla="*/ 28705 w 81139"/>
                <a:gd name="connsiteY2" fmla="*/ 1078 h 46529"/>
                <a:gd name="connsiteX3" fmla="*/ 2153 w 81139"/>
                <a:gd name="connsiteY3" fmla="*/ 15869 h 46529"/>
                <a:gd name="connsiteX4" fmla="*/ 2153 w 81139"/>
                <a:gd name="connsiteY4" fmla="*/ 21641 h 46529"/>
                <a:gd name="connsiteX5" fmla="*/ 42699 w 81139"/>
                <a:gd name="connsiteY5" fmla="*/ 45452 h 46529"/>
                <a:gd name="connsiteX6" fmla="*/ 52387 w 81139"/>
                <a:gd name="connsiteY6" fmla="*/ 45452 h 46529"/>
                <a:gd name="connsiteX7" fmla="*/ 78940 w 81139"/>
                <a:gd name="connsiteY7" fmla="*/ 30660 h 46529"/>
                <a:gd name="connsiteX8" fmla="*/ 79299 w 81139"/>
                <a:gd name="connsiteY8" fmla="*/ 24888 h 46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39" h="46529">
                  <a:moveTo>
                    <a:pt x="79299" y="24888"/>
                  </a:moveTo>
                  <a:lnTo>
                    <a:pt x="38393" y="1078"/>
                  </a:lnTo>
                  <a:cubicBezTo>
                    <a:pt x="35322" y="-359"/>
                    <a:pt x="31777" y="-359"/>
                    <a:pt x="28705" y="1078"/>
                  </a:cubicBezTo>
                  <a:lnTo>
                    <a:pt x="2153" y="15869"/>
                  </a:lnTo>
                  <a:cubicBezTo>
                    <a:pt x="-718" y="15869"/>
                    <a:pt x="-718" y="20198"/>
                    <a:pt x="2153" y="21641"/>
                  </a:cubicBezTo>
                  <a:lnTo>
                    <a:pt x="42699" y="45452"/>
                  </a:lnTo>
                  <a:cubicBezTo>
                    <a:pt x="45771" y="46888"/>
                    <a:pt x="49316" y="46888"/>
                    <a:pt x="52387" y="45452"/>
                  </a:cubicBezTo>
                  <a:lnTo>
                    <a:pt x="78940" y="30660"/>
                  </a:lnTo>
                  <a:cubicBezTo>
                    <a:pt x="81810" y="29217"/>
                    <a:pt x="81810" y="26692"/>
                    <a:pt x="79299" y="2488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 488">
              <a:extLst>
                <a:ext uri="{FF2B5EF4-FFF2-40B4-BE49-F238E27FC236}">
                  <a16:creationId xmlns:a16="http://schemas.microsoft.com/office/drawing/2014/main" id="{73F7D3D0-22F1-A540-80DA-DC58A8D8A680}"/>
                </a:ext>
              </a:extLst>
            </p:cNvPr>
            <p:cNvSpPr/>
            <p:nvPr/>
          </p:nvSpPr>
          <p:spPr>
            <a:xfrm>
              <a:off x="7057991" y="2020302"/>
              <a:ext cx="76158" cy="43578"/>
            </a:xfrm>
            <a:custGeom>
              <a:avLst/>
              <a:gdLst>
                <a:gd name="connsiteX0" fmla="*/ 74275 w 76158"/>
                <a:gd name="connsiteY0" fmla="*/ 21927 h 43578"/>
                <a:gd name="connsiteX1" fmla="*/ 38393 w 76158"/>
                <a:gd name="connsiteY1" fmla="*/ 1364 h 43578"/>
                <a:gd name="connsiteX2" fmla="*/ 28705 w 76158"/>
                <a:gd name="connsiteY2" fmla="*/ 1364 h 43578"/>
                <a:gd name="connsiteX3" fmla="*/ 2153 w 76158"/>
                <a:gd name="connsiteY3" fmla="*/ 16155 h 43578"/>
                <a:gd name="connsiteX4" fmla="*/ 2153 w 76158"/>
                <a:gd name="connsiteY4" fmla="*/ 21566 h 43578"/>
                <a:gd name="connsiteX5" fmla="*/ 38035 w 76158"/>
                <a:gd name="connsiteY5" fmla="*/ 42490 h 43578"/>
                <a:gd name="connsiteX6" fmla="*/ 48082 w 76158"/>
                <a:gd name="connsiteY6" fmla="*/ 42490 h 43578"/>
                <a:gd name="connsiteX7" fmla="*/ 74275 w 76158"/>
                <a:gd name="connsiteY7" fmla="*/ 27699 h 43578"/>
                <a:gd name="connsiteX8" fmla="*/ 74275 w 76158"/>
                <a:gd name="connsiteY8" fmla="*/ 21927 h 4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58" h="43578">
                  <a:moveTo>
                    <a:pt x="74275" y="21927"/>
                  </a:moveTo>
                  <a:lnTo>
                    <a:pt x="38393" y="1364"/>
                  </a:lnTo>
                  <a:cubicBezTo>
                    <a:pt x="35417" y="-455"/>
                    <a:pt x="31681" y="-455"/>
                    <a:pt x="28705" y="1364"/>
                  </a:cubicBezTo>
                  <a:lnTo>
                    <a:pt x="2153" y="16155"/>
                  </a:lnTo>
                  <a:cubicBezTo>
                    <a:pt x="-718" y="16155"/>
                    <a:pt x="-718" y="20123"/>
                    <a:pt x="2153" y="21566"/>
                  </a:cubicBezTo>
                  <a:lnTo>
                    <a:pt x="38035" y="42490"/>
                  </a:lnTo>
                  <a:cubicBezTo>
                    <a:pt x="41228" y="43941"/>
                    <a:pt x="44888" y="43941"/>
                    <a:pt x="48082" y="42490"/>
                  </a:cubicBezTo>
                  <a:lnTo>
                    <a:pt x="74275" y="27699"/>
                  </a:lnTo>
                  <a:cubicBezTo>
                    <a:pt x="76787" y="25895"/>
                    <a:pt x="76787" y="23370"/>
                    <a:pt x="74275" y="21927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 489">
              <a:extLst>
                <a:ext uri="{FF2B5EF4-FFF2-40B4-BE49-F238E27FC236}">
                  <a16:creationId xmlns:a16="http://schemas.microsoft.com/office/drawing/2014/main" id="{216E2954-C8E9-F14E-9FC8-4B454B528EC3}"/>
                </a:ext>
              </a:extLst>
            </p:cNvPr>
            <p:cNvSpPr/>
            <p:nvPr/>
          </p:nvSpPr>
          <p:spPr>
            <a:xfrm>
              <a:off x="7108717" y="2049523"/>
              <a:ext cx="84057" cy="48268"/>
            </a:xfrm>
            <a:custGeom>
              <a:avLst/>
              <a:gdLst>
                <a:gd name="connsiteX0" fmla="*/ 81678 w 84057"/>
                <a:gd name="connsiteY0" fmla="*/ 26617 h 48268"/>
                <a:gd name="connsiteX1" fmla="*/ 38261 w 84057"/>
                <a:gd name="connsiteY1" fmla="*/ 1364 h 48268"/>
                <a:gd name="connsiteX2" fmla="*/ 28573 w 84057"/>
                <a:gd name="connsiteY2" fmla="*/ 1364 h 48268"/>
                <a:gd name="connsiteX3" fmla="*/ 2021 w 84057"/>
                <a:gd name="connsiteY3" fmla="*/ 16155 h 48268"/>
                <a:gd name="connsiteX4" fmla="*/ 2021 w 84057"/>
                <a:gd name="connsiteY4" fmla="*/ 21566 h 48268"/>
                <a:gd name="connsiteX5" fmla="*/ 45079 w 84057"/>
                <a:gd name="connsiteY5" fmla="*/ 47180 h 48268"/>
                <a:gd name="connsiteX6" fmla="*/ 55126 w 84057"/>
                <a:gd name="connsiteY6" fmla="*/ 47180 h 48268"/>
                <a:gd name="connsiteX7" fmla="*/ 81319 w 84057"/>
                <a:gd name="connsiteY7" fmla="*/ 32389 h 48268"/>
                <a:gd name="connsiteX8" fmla="*/ 81678 w 84057"/>
                <a:gd name="connsiteY8" fmla="*/ 26617 h 4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057" h="48268">
                  <a:moveTo>
                    <a:pt x="81678" y="26617"/>
                  </a:moveTo>
                  <a:lnTo>
                    <a:pt x="38261" y="1364"/>
                  </a:lnTo>
                  <a:cubicBezTo>
                    <a:pt x="35285" y="-455"/>
                    <a:pt x="31549" y="-455"/>
                    <a:pt x="28573" y="1364"/>
                  </a:cubicBezTo>
                  <a:lnTo>
                    <a:pt x="2021" y="16155"/>
                  </a:lnTo>
                  <a:cubicBezTo>
                    <a:pt x="-491" y="16155"/>
                    <a:pt x="-850" y="20123"/>
                    <a:pt x="2021" y="21566"/>
                  </a:cubicBezTo>
                  <a:lnTo>
                    <a:pt x="45079" y="47180"/>
                  </a:lnTo>
                  <a:cubicBezTo>
                    <a:pt x="48273" y="48631"/>
                    <a:pt x="51932" y="48631"/>
                    <a:pt x="55126" y="47180"/>
                  </a:cubicBezTo>
                  <a:lnTo>
                    <a:pt x="81319" y="32389"/>
                  </a:lnTo>
                  <a:cubicBezTo>
                    <a:pt x="84907" y="30946"/>
                    <a:pt x="84907" y="28421"/>
                    <a:pt x="81678" y="26617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 490">
              <a:extLst>
                <a:ext uri="{FF2B5EF4-FFF2-40B4-BE49-F238E27FC236}">
                  <a16:creationId xmlns:a16="http://schemas.microsoft.com/office/drawing/2014/main" id="{392FC151-0688-9246-AD95-C59786C66E26}"/>
                </a:ext>
              </a:extLst>
            </p:cNvPr>
            <p:cNvSpPr/>
            <p:nvPr/>
          </p:nvSpPr>
          <p:spPr>
            <a:xfrm>
              <a:off x="7167430" y="2083954"/>
              <a:ext cx="73066" cy="41966"/>
            </a:xfrm>
            <a:custGeom>
              <a:avLst/>
              <a:gdLst>
                <a:gd name="connsiteX0" fmla="*/ 71046 w 73066"/>
                <a:gd name="connsiteY0" fmla="*/ 20326 h 41966"/>
                <a:gd name="connsiteX1" fmla="*/ 38394 w 73066"/>
                <a:gd name="connsiteY1" fmla="*/ 1205 h 41966"/>
                <a:gd name="connsiteX2" fmla="*/ 28347 w 73066"/>
                <a:gd name="connsiteY2" fmla="*/ 1205 h 41966"/>
                <a:gd name="connsiteX3" fmla="*/ 2153 w 73066"/>
                <a:gd name="connsiteY3" fmla="*/ 15997 h 41966"/>
                <a:gd name="connsiteX4" fmla="*/ 2153 w 73066"/>
                <a:gd name="connsiteY4" fmla="*/ 21408 h 41966"/>
                <a:gd name="connsiteX5" fmla="*/ 35164 w 73066"/>
                <a:gd name="connsiteY5" fmla="*/ 40889 h 41966"/>
                <a:gd name="connsiteX6" fmla="*/ 44852 w 73066"/>
                <a:gd name="connsiteY6" fmla="*/ 40889 h 41966"/>
                <a:gd name="connsiteX7" fmla="*/ 71046 w 73066"/>
                <a:gd name="connsiteY7" fmla="*/ 26098 h 41966"/>
                <a:gd name="connsiteX8" fmla="*/ 71046 w 73066"/>
                <a:gd name="connsiteY8" fmla="*/ 20326 h 4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66" h="41966">
                  <a:moveTo>
                    <a:pt x="71046" y="20326"/>
                  </a:moveTo>
                  <a:lnTo>
                    <a:pt x="38394" y="1205"/>
                  </a:lnTo>
                  <a:cubicBezTo>
                    <a:pt x="35235" y="-402"/>
                    <a:pt x="31505" y="-402"/>
                    <a:pt x="28347" y="1205"/>
                  </a:cubicBezTo>
                  <a:lnTo>
                    <a:pt x="2153" y="15997"/>
                  </a:lnTo>
                  <a:cubicBezTo>
                    <a:pt x="-718" y="15997"/>
                    <a:pt x="-718" y="19965"/>
                    <a:pt x="2153" y="21408"/>
                  </a:cubicBezTo>
                  <a:lnTo>
                    <a:pt x="35164" y="40889"/>
                  </a:lnTo>
                  <a:cubicBezTo>
                    <a:pt x="38235" y="42326"/>
                    <a:pt x="41781" y="42326"/>
                    <a:pt x="44852" y="40889"/>
                  </a:cubicBezTo>
                  <a:lnTo>
                    <a:pt x="71046" y="26098"/>
                  </a:lnTo>
                  <a:cubicBezTo>
                    <a:pt x="73558" y="24294"/>
                    <a:pt x="73917" y="21769"/>
                    <a:pt x="71046" y="2032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 491">
              <a:extLst>
                <a:ext uri="{FF2B5EF4-FFF2-40B4-BE49-F238E27FC236}">
                  <a16:creationId xmlns:a16="http://schemas.microsoft.com/office/drawing/2014/main" id="{E0E35B4B-7C7E-0C46-B8FC-830EFABC34A4}"/>
                </a:ext>
              </a:extLst>
            </p:cNvPr>
            <p:cNvSpPr/>
            <p:nvPr/>
          </p:nvSpPr>
          <p:spPr>
            <a:xfrm>
              <a:off x="7214436" y="2111128"/>
              <a:ext cx="72929" cy="41860"/>
            </a:xfrm>
            <a:custGeom>
              <a:avLst/>
              <a:gdLst>
                <a:gd name="connsiteX0" fmla="*/ 71046 w 72929"/>
                <a:gd name="connsiteY0" fmla="*/ 20569 h 41860"/>
                <a:gd name="connsiteX1" fmla="*/ 38393 w 72929"/>
                <a:gd name="connsiteY1" fmla="*/ 1088 h 41860"/>
                <a:gd name="connsiteX2" fmla="*/ 28347 w 72929"/>
                <a:gd name="connsiteY2" fmla="*/ 1088 h 41860"/>
                <a:gd name="connsiteX3" fmla="*/ 2153 w 72929"/>
                <a:gd name="connsiteY3" fmla="*/ 15879 h 41860"/>
                <a:gd name="connsiteX4" fmla="*/ 2153 w 72929"/>
                <a:gd name="connsiteY4" fmla="*/ 21652 h 41860"/>
                <a:gd name="connsiteX5" fmla="*/ 34805 w 72929"/>
                <a:gd name="connsiteY5" fmla="*/ 40772 h 41860"/>
                <a:gd name="connsiteX6" fmla="*/ 44852 w 72929"/>
                <a:gd name="connsiteY6" fmla="*/ 40772 h 41860"/>
                <a:gd name="connsiteX7" fmla="*/ 71046 w 72929"/>
                <a:gd name="connsiteY7" fmla="*/ 25981 h 41860"/>
                <a:gd name="connsiteX8" fmla="*/ 71046 w 72929"/>
                <a:gd name="connsiteY8" fmla="*/ 20569 h 4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29" h="41860">
                  <a:moveTo>
                    <a:pt x="71046" y="20569"/>
                  </a:moveTo>
                  <a:lnTo>
                    <a:pt x="38393" y="1088"/>
                  </a:lnTo>
                  <a:cubicBezTo>
                    <a:pt x="35200" y="-363"/>
                    <a:pt x="31540" y="-363"/>
                    <a:pt x="28347" y="1088"/>
                  </a:cubicBezTo>
                  <a:lnTo>
                    <a:pt x="2153" y="15879"/>
                  </a:lnTo>
                  <a:cubicBezTo>
                    <a:pt x="-718" y="15879"/>
                    <a:pt x="-718" y="19848"/>
                    <a:pt x="2153" y="21652"/>
                  </a:cubicBezTo>
                  <a:lnTo>
                    <a:pt x="34805" y="40772"/>
                  </a:lnTo>
                  <a:cubicBezTo>
                    <a:pt x="37999" y="42223"/>
                    <a:pt x="41659" y="42223"/>
                    <a:pt x="44852" y="40772"/>
                  </a:cubicBezTo>
                  <a:lnTo>
                    <a:pt x="71046" y="25981"/>
                  </a:lnTo>
                  <a:cubicBezTo>
                    <a:pt x="73558" y="24538"/>
                    <a:pt x="73558" y="22373"/>
                    <a:pt x="71046" y="2056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 492">
              <a:extLst>
                <a:ext uri="{FF2B5EF4-FFF2-40B4-BE49-F238E27FC236}">
                  <a16:creationId xmlns:a16="http://schemas.microsoft.com/office/drawing/2014/main" id="{3280BA8A-AAE9-9746-BF0C-5477833D8831}"/>
                </a:ext>
              </a:extLst>
            </p:cNvPr>
            <p:cNvSpPr/>
            <p:nvPr/>
          </p:nvSpPr>
          <p:spPr>
            <a:xfrm>
              <a:off x="7262876" y="2138907"/>
              <a:ext cx="71045" cy="41860"/>
            </a:xfrm>
            <a:custGeom>
              <a:avLst/>
              <a:gdLst>
                <a:gd name="connsiteX0" fmla="*/ 71046 w 71045"/>
                <a:gd name="connsiteY0" fmla="*/ 20208 h 41860"/>
                <a:gd name="connsiteX1" fmla="*/ 38393 w 71045"/>
                <a:gd name="connsiteY1" fmla="*/ 1088 h 41860"/>
                <a:gd name="connsiteX2" fmla="*/ 28347 w 71045"/>
                <a:gd name="connsiteY2" fmla="*/ 1088 h 41860"/>
                <a:gd name="connsiteX3" fmla="*/ 2153 w 71045"/>
                <a:gd name="connsiteY3" fmla="*/ 15879 h 41860"/>
                <a:gd name="connsiteX4" fmla="*/ 2153 w 71045"/>
                <a:gd name="connsiteY4" fmla="*/ 21652 h 41860"/>
                <a:gd name="connsiteX5" fmla="*/ 34805 w 71045"/>
                <a:gd name="connsiteY5" fmla="*/ 40772 h 41860"/>
                <a:gd name="connsiteX6" fmla="*/ 44852 w 71045"/>
                <a:gd name="connsiteY6" fmla="*/ 40772 h 41860"/>
                <a:gd name="connsiteX7" fmla="*/ 71046 w 71045"/>
                <a:gd name="connsiteY7" fmla="*/ 25981 h 41860"/>
                <a:gd name="connsiteX8" fmla="*/ 71046 w 71045"/>
                <a:gd name="connsiteY8" fmla="*/ 20208 h 4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45" h="41860">
                  <a:moveTo>
                    <a:pt x="71046" y="20208"/>
                  </a:moveTo>
                  <a:lnTo>
                    <a:pt x="38393" y="1088"/>
                  </a:lnTo>
                  <a:cubicBezTo>
                    <a:pt x="35200" y="-363"/>
                    <a:pt x="31540" y="-363"/>
                    <a:pt x="28347" y="1088"/>
                  </a:cubicBezTo>
                  <a:lnTo>
                    <a:pt x="2153" y="15879"/>
                  </a:lnTo>
                  <a:cubicBezTo>
                    <a:pt x="-718" y="17683"/>
                    <a:pt x="-718" y="20208"/>
                    <a:pt x="2153" y="21652"/>
                  </a:cubicBezTo>
                  <a:lnTo>
                    <a:pt x="34805" y="40772"/>
                  </a:lnTo>
                  <a:cubicBezTo>
                    <a:pt x="37999" y="42223"/>
                    <a:pt x="41659" y="42223"/>
                    <a:pt x="44852" y="40772"/>
                  </a:cubicBezTo>
                  <a:lnTo>
                    <a:pt x="71046" y="25981"/>
                  </a:lnTo>
                  <a:cubicBezTo>
                    <a:pt x="71046" y="24538"/>
                    <a:pt x="71046" y="22012"/>
                    <a:pt x="71046" y="202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 493">
              <a:extLst>
                <a:ext uri="{FF2B5EF4-FFF2-40B4-BE49-F238E27FC236}">
                  <a16:creationId xmlns:a16="http://schemas.microsoft.com/office/drawing/2014/main" id="{25D72147-B4CE-EB44-8CE5-A6897744127F}"/>
                </a:ext>
              </a:extLst>
            </p:cNvPr>
            <p:cNvSpPr/>
            <p:nvPr/>
          </p:nvSpPr>
          <p:spPr>
            <a:xfrm>
              <a:off x="7308219" y="2166421"/>
              <a:ext cx="73113" cy="42239"/>
            </a:xfrm>
            <a:custGeom>
              <a:avLst/>
              <a:gdLst>
                <a:gd name="connsiteX0" fmla="*/ 71272 w 73113"/>
                <a:gd name="connsiteY0" fmla="*/ 20474 h 42239"/>
                <a:gd name="connsiteX1" fmla="*/ 38620 w 73113"/>
                <a:gd name="connsiteY1" fmla="*/ 1353 h 42239"/>
                <a:gd name="connsiteX2" fmla="*/ 28573 w 73113"/>
                <a:gd name="connsiteY2" fmla="*/ 1353 h 42239"/>
                <a:gd name="connsiteX3" fmla="*/ 2021 w 73113"/>
                <a:gd name="connsiteY3" fmla="*/ 16145 h 42239"/>
                <a:gd name="connsiteX4" fmla="*/ 2021 w 73113"/>
                <a:gd name="connsiteY4" fmla="*/ 21556 h 42239"/>
                <a:gd name="connsiteX5" fmla="*/ 34673 w 73113"/>
                <a:gd name="connsiteY5" fmla="*/ 41037 h 42239"/>
                <a:gd name="connsiteX6" fmla="*/ 44361 w 73113"/>
                <a:gd name="connsiteY6" fmla="*/ 41037 h 42239"/>
                <a:gd name="connsiteX7" fmla="*/ 70914 w 73113"/>
                <a:gd name="connsiteY7" fmla="*/ 26246 h 42239"/>
                <a:gd name="connsiteX8" fmla="*/ 71272 w 73113"/>
                <a:gd name="connsiteY8" fmla="*/ 20474 h 4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13" h="42239">
                  <a:moveTo>
                    <a:pt x="71272" y="20474"/>
                  </a:moveTo>
                  <a:lnTo>
                    <a:pt x="38620" y="1353"/>
                  </a:lnTo>
                  <a:cubicBezTo>
                    <a:pt x="35512" y="-451"/>
                    <a:pt x="31682" y="-451"/>
                    <a:pt x="28573" y="1353"/>
                  </a:cubicBezTo>
                  <a:lnTo>
                    <a:pt x="2021" y="16145"/>
                  </a:lnTo>
                  <a:cubicBezTo>
                    <a:pt x="-491" y="16145"/>
                    <a:pt x="-850" y="20113"/>
                    <a:pt x="2021" y="21556"/>
                  </a:cubicBezTo>
                  <a:lnTo>
                    <a:pt x="34673" y="41037"/>
                  </a:lnTo>
                  <a:cubicBezTo>
                    <a:pt x="37705" y="42641"/>
                    <a:pt x="41329" y="42641"/>
                    <a:pt x="44361" y="41037"/>
                  </a:cubicBezTo>
                  <a:lnTo>
                    <a:pt x="70914" y="26246"/>
                  </a:lnTo>
                  <a:cubicBezTo>
                    <a:pt x="73784" y="24442"/>
                    <a:pt x="73784" y="21917"/>
                    <a:pt x="71272" y="20474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 494">
              <a:extLst>
                <a:ext uri="{FF2B5EF4-FFF2-40B4-BE49-F238E27FC236}">
                  <a16:creationId xmlns:a16="http://schemas.microsoft.com/office/drawing/2014/main" id="{5F1C216F-6CA1-4B42-824E-DD6E7F924E19}"/>
                </a:ext>
              </a:extLst>
            </p:cNvPr>
            <p:cNvSpPr/>
            <p:nvPr/>
          </p:nvSpPr>
          <p:spPr>
            <a:xfrm>
              <a:off x="7355225" y="2194114"/>
              <a:ext cx="73113" cy="41839"/>
            </a:xfrm>
            <a:custGeom>
              <a:avLst/>
              <a:gdLst>
                <a:gd name="connsiteX0" fmla="*/ 71272 w 73113"/>
                <a:gd name="connsiteY0" fmla="*/ 20198 h 41839"/>
                <a:gd name="connsiteX1" fmla="*/ 38261 w 73113"/>
                <a:gd name="connsiteY1" fmla="*/ 1078 h 41839"/>
                <a:gd name="connsiteX2" fmla="*/ 28573 w 73113"/>
                <a:gd name="connsiteY2" fmla="*/ 1078 h 41839"/>
                <a:gd name="connsiteX3" fmla="*/ 2021 w 73113"/>
                <a:gd name="connsiteY3" fmla="*/ 15869 h 41839"/>
                <a:gd name="connsiteX4" fmla="*/ 2021 w 73113"/>
                <a:gd name="connsiteY4" fmla="*/ 21280 h 41839"/>
                <a:gd name="connsiteX5" fmla="*/ 34673 w 73113"/>
                <a:gd name="connsiteY5" fmla="*/ 40762 h 41839"/>
                <a:gd name="connsiteX6" fmla="*/ 44361 w 73113"/>
                <a:gd name="connsiteY6" fmla="*/ 40762 h 41839"/>
                <a:gd name="connsiteX7" fmla="*/ 70914 w 73113"/>
                <a:gd name="connsiteY7" fmla="*/ 25970 h 41839"/>
                <a:gd name="connsiteX8" fmla="*/ 71272 w 73113"/>
                <a:gd name="connsiteY8" fmla="*/ 20198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13" h="41839">
                  <a:moveTo>
                    <a:pt x="71272" y="20198"/>
                  </a:moveTo>
                  <a:lnTo>
                    <a:pt x="38261" y="1078"/>
                  </a:lnTo>
                  <a:cubicBezTo>
                    <a:pt x="35190" y="-359"/>
                    <a:pt x="31645" y="-359"/>
                    <a:pt x="28573" y="1078"/>
                  </a:cubicBezTo>
                  <a:lnTo>
                    <a:pt x="2021" y="15869"/>
                  </a:lnTo>
                  <a:cubicBezTo>
                    <a:pt x="-491" y="15869"/>
                    <a:pt x="-850" y="19837"/>
                    <a:pt x="2021" y="21280"/>
                  </a:cubicBezTo>
                  <a:lnTo>
                    <a:pt x="34673" y="40762"/>
                  </a:lnTo>
                  <a:cubicBezTo>
                    <a:pt x="37744" y="42198"/>
                    <a:pt x="41290" y="42198"/>
                    <a:pt x="44361" y="40762"/>
                  </a:cubicBezTo>
                  <a:lnTo>
                    <a:pt x="70914" y="25970"/>
                  </a:lnTo>
                  <a:cubicBezTo>
                    <a:pt x="73784" y="24166"/>
                    <a:pt x="73784" y="21641"/>
                    <a:pt x="71272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 495">
              <a:extLst>
                <a:ext uri="{FF2B5EF4-FFF2-40B4-BE49-F238E27FC236}">
                  <a16:creationId xmlns:a16="http://schemas.microsoft.com/office/drawing/2014/main" id="{A5256D0F-3838-7A40-B3AC-70525F6FFAD2}"/>
                </a:ext>
              </a:extLst>
            </p:cNvPr>
            <p:cNvSpPr/>
            <p:nvPr/>
          </p:nvSpPr>
          <p:spPr>
            <a:xfrm>
              <a:off x="7402230" y="2221532"/>
              <a:ext cx="74189" cy="41839"/>
            </a:xfrm>
            <a:custGeom>
              <a:avLst/>
              <a:gdLst>
                <a:gd name="connsiteX0" fmla="*/ 71272 w 74189"/>
                <a:gd name="connsiteY0" fmla="*/ 20198 h 41839"/>
                <a:gd name="connsiteX1" fmla="*/ 38261 w 74189"/>
                <a:gd name="connsiteY1" fmla="*/ 1078 h 41839"/>
                <a:gd name="connsiteX2" fmla="*/ 28573 w 74189"/>
                <a:gd name="connsiteY2" fmla="*/ 1078 h 41839"/>
                <a:gd name="connsiteX3" fmla="*/ 2021 w 74189"/>
                <a:gd name="connsiteY3" fmla="*/ 15869 h 41839"/>
                <a:gd name="connsiteX4" fmla="*/ 2021 w 74189"/>
                <a:gd name="connsiteY4" fmla="*/ 21641 h 41839"/>
                <a:gd name="connsiteX5" fmla="*/ 34673 w 74189"/>
                <a:gd name="connsiteY5" fmla="*/ 40762 h 41839"/>
                <a:gd name="connsiteX6" fmla="*/ 44361 w 74189"/>
                <a:gd name="connsiteY6" fmla="*/ 40762 h 41839"/>
                <a:gd name="connsiteX7" fmla="*/ 70914 w 74189"/>
                <a:gd name="connsiteY7" fmla="*/ 25970 h 41839"/>
                <a:gd name="connsiteX8" fmla="*/ 71272 w 74189"/>
                <a:gd name="connsiteY8" fmla="*/ 20198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89" h="41839">
                  <a:moveTo>
                    <a:pt x="71272" y="20198"/>
                  </a:moveTo>
                  <a:lnTo>
                    <a:pt x="38261" y="1078"/>
                  </a:lnTo>
                  <a:cubicBezTo>
                    <a:pt x="35190" y="-359"/>
                    <a:pt x="31645" y="-359"/>
                    <a:pt x="28573" y="1078"/>
                  </a:cubicBezTo>
                  <a:lnTo>
                    <a:pt x="2021" y="15869"/>
                  </a:lnTo>
                  <a:cubicBezTo>
                    <a:pt x="-491" y="15869"/>
                    <a:pt x="-850" y="19837"/>
                    <a:pt x="2021" y="21641"/>
                  </a:cubicBezTo>
                  <a:lnTo>
                    <a:pt x="34673" y="40762"/>
                  </a:lnTo>
                  <a:cubicBezTo>
                    <a:pt x="37744" y="42198"/>
                    <a:pt x="41290" y="42198"/>
                    <a:pt x="44361" y="40762"/>
                  </a:cubicBezTo>
                  <a:lnTo>
                    <a:pt x="70914" y="25970"/>
                  </a:lnTo>
                  <a:cubicBezTo>
                    <a:pt x="75220" y="24527"/>
                    <a:pt x="75220" y="22002"/>
                    <a:pt x="71272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 496">
              <a:extLst>
                <a:ext uri="{FF2B5EF4-FFF2-40B4-BE49-F238E27FC236}">
                  <a16:creationId xmlns:a16="http://schemas.microsoft.com/office/drawing/2014/main" id="{6F29DC30-DB6A-7C40-BC7C-DCBE4520067B}"/>
                </a:ext>
              </a:extLst>
            </p:cNvPr>
            <p:cNvSpPr/>
            <p:nvPr/>
          </p:nvSpPr>
          <p:spPr>
            <a:xfrm>
              <a:off x="7449461" y="2249035"/>
              <a:ext cx="72929" cy="42125"/>
            </a:xfrm>
            <a:custGeom>
              <a:avLst/>
              <a:gdLst>
                <a:gd name="connsiteX0" fmla="*/ 71046 w 72929"/>
                <a:gd name="connsiteY0" fmla="*/ 20474 h 42125"/>
                <a:gd name="connsiteX1" fmla="*/ 38394 w 72929"/>
                <a:gd name="connsiteY1" fmla="*/ 1353 h 42125"/>
                <a:gd name="connsiteX2" fmla="*/ 28347 w 72929"/>
                <a:gd name="connsiteY2" fmla="*/ 1353 h 42125"/>
                <a:gd name="connsiteX3" fmla="*/ 2153 w 72929"/>
                <a:gd name="connsiteY3" fmla="*/ 16145 h 42125"/>
                <a:gd name="connsiteX4" fmla="*/ 2153 w 72929"/>
                <a:gd name="connsiteY4" fmla="*/ 21556 h 42125"/>
                <a:gd name="connsiteX5" fmla="*/ 34806 w 72929"/>
                <a:gd name="connsiteY5" fmla="*/ 41037 h 42125"/>
                <a:gd name="connsiteX6" fmla="*/ 44852 w 72929"/>
                <a:gd name="connsiteY6" fmla="*/ 41037 h 42125"/>
                <a:gd name="connsiteX7" fmla="*/ 71046 w 72929"/>
                <a:gd name="connsiteY7" fmla="*/ 25885 h 42125"/>
                <a:gd name="connsiteX8" fmla="*/ 71046 w 72929"/>
                <a:gd name="connsiteY8" fmla="*/ 20474 h 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29" h="42125">
                  <a:moveTo>
                    <a:pt x="71046" y="20474"/>
                  </a:moveTo>
                  <a:lnTo>
                    <a:pt x="38394" y="1353"/>
                  </a:lnTo>
                  <a:cubicBezTo>
                    <a:pt x="35285" y="-451"/>
                    <a:pt x="31455" y="-451"/>
                    <a:pt x="28347" y="1353"/>
                  </a:cubicBezTo>
                  <a:lnTo>
                    <a:pt x="2153" y="16145"/>
                  </a:lnTo>
                  <a:cubicBezTo>
                    <a:pt x="-718" y="16145"/>
                    <a:pt x="-718" y="20113"/>
                    <a:pt x="2153" y="21556"/>
                  </a:cubicBezTo>
                  <a:lnTo>
                    <a:pt x="34806" y="41037"/>
                  </a:lnTo>
                  <a:cubicBezTo>
                    <a:pt x="37999" y="42488"/>
                    <a:pt x="41659" y="42488"/>
                    <a:pt x="44852" y="41037"/>
                  </a:cubicBezTo>
                  <a:lnTo>
                    <a:pt x="71046" y="25885"/>
                  </a:lnTo>
                  <a:cubicBezTo>
                    <a:pt x="73558" y="24442"/>
                    <a:pt x="73558" y="21917"/>
                    <a:pt x="71046" y="20474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 497">
              <a:extLst>
                <a:ext uri="{FF2B5EF4-FFF2-40B4-BE49-F238E27FC236}">
                  <a16:creationId xmlns:a16="http://schemas.microsoft.com/office/drawing/2014/main" id="{D633C420-C3A8-8040-B1EF-492ED8738F3C}"/>
                </a:ext>
              </a:extLst>
            </p:cNvPr>
            <p:cNvSpPr/>
            <p:nvPr/>
          </p:nvSpPr>
          <p:spPr>
            <a:xfrm>
              <a:off x="7496240" y="2276729"/>
              <a:ext cx="73113" cy="41849"/>
            </a:xfrm>
            <a:custGeom>
              <a:avLst/>
              <a:gdLst>
                <a:gd name="connsiteX0" fmla="*/ 71272 w 73113"/>
                <a:gd name="connsiteY0" fmla="*/ 20198 h 41849"/>
                <a:gd name="connsiteX1" fmla="*/ 38261 w 73113"/>
                <a:gd name="connsiteY1" fmla="*/ 1078 h 41849"/>
                <a:gd name="connsiteX2" fmla="*/ 28573 w 73113"/>
                <a:gd name="connsiteY2" fmla="*/ 1078 h 41849"/>
                <a:gd name="connsiteX3" fmla="*/ 2021 w 73113"/>
                <a:gd name="connsiteY3" fmla="*/ 15869 h 41849"/>
                <a:gd name="connsiteX4" fmla="*/ 2021 w 73113"/>
                <a:gd name="connsiteY4" fmla="*/ 21280 h 41849"/>
                <a:gd name="connsiteX5" fmla="*/ 34673 w 73113"/>
                <a:gd name="connsiteY5" fmla="*/ 40761 h 41849"/>
                <a:gd name="connsiteX6" fmla="*/ 44720 w 73113"/>
                <a:gd name="connsiteY6" fmla="*/ 40761 h 41849"/>
                <a:gd name="connsiteX7" fmla="*/ 70914 w 73113"/>
                <a:gd name="connsiteY7" fmla="*/ 25970 h 41849"/>
                <a:gd name="connsiteX8" fmla="*/ 71272 w 73113"/>
                <a:gd name="connsiteY8" fmla="*/ 20198 h 4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13" h="41849">
                  <a:moveTo>
                    <a:pt x="71272" y="20198"/>
                  </a:moveTo>
                  <a:lnTo>
                    <a:pt x="38261" y="1078"/>
                  </a:lnTo>
                  <a:cubicBezTo>
                    <a:pt x="35190" y="-359"/>
                    <a:pt x="31644" y="-359"/>
                    <a:pt x="28573" y="1078"/>
                  </a:cubicBezTo>
                  <a:lnTo>
                    <a:pt x="2021" y="15869"/>
                  </a:lnTo>
                  <a:cubicBezTo>
                    <a:pt x="-491" y="15869"/>
                    <a:pt x="-850" y="19837"/>
                    <a:pt x="2021" y="21280"/>
                  </a:cubicBezTo>
                  <a:lnTo>
                    <a:pt x="34673" y="40761"/>
                  </a:lnTo>
                  <a:cubicBezTo>
                    <a:pt x="37867" y="42212"/>
                    <a:pt x="41526" y="42212"/>
                    <a:pt x="44720" y="40761"/>
                  </a:cubicBezTo>
                  <a:lnTo>
                    <a:pt x="70914" y="25970"/>
                  </a:lnTo>
                  <a:cubicBezTo>
                    <a:pt x="73784" y="24166"/>
                    <a:pt x="73784" y="21641"/>
                    <a:pt x="71272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 498">
              <a:extLst>
                <a:ext uri="{FF2B5EF4-FFF2-40B4-BE49-F238E27FC236}">
                  <a16:creationId xmlns:a16="http://schemas.microsoft.com/office/drawing/2014/main" id="{1CEC8E54-65A4-3643-9C9E-56F5E8FFE655}"/>
                </a:ext>
              </a:extLst>
            </p:cNvPr>
            <p:cNvSpPr/>
            <p:nvPr/>
          </p:nvSpPr>
          <p:spPr>
            <a:xfrm>
              <a:off x="7543515" y="2304147"/>
              <a:ext cx="72843" cy="41839"/>
            </a:xfrm>
            <a:custGeom>
              <a:avLst/>
              <a:gdLst>
                <a:gd name="connsiteX0" fmla="*/ 71002 w 72843"/>
                <a:gd name="connsiteY0" fmla="*/ 20198 h 41839"/>
                <a:gd name="connsiteX1" fmla="*/ 37991 w 72843"/>
                <a:gd name="connsiteY1" fmla="*/ 1078 h 41839"/>
                <a:gd name="connsiteX2" fmla="*/ 28303 w 72843"/>
                <a:gd name="connsiteY2" fmla="*/ 1078 h 41839"/>
                <a:gd name="connsiteX3" fmla="*/ 1751 w 72843"/>
                <a:gd name="connsiteY3" fmla="*/ 15869 h 41839"/>
                <a:gd name="connsiteX4" fmla="*/ 359 w 72843"/>
                <a:gd name="connsiteY4" fmla="*/ 20242 h 41839"/>
                <a:gd name="connsiteX5" fmla="*/ 1751 w 72843"/>
                <a:gd name="connsiteY5" fmla="*/ 21641 h 41839"/>
                <a:gd name="connsiteX6" fmla="*/ 34403 w 72843"/>
                <a:gd name="connsiteY6" fmla="*/ 40762 h 41839"/>
                <a:gd name="connsiteX7" fmla="*/ 44091 w 72843"/>
                <a:gd name="connsiteY7" fmla="*/ 40762 h 41839"/>
                <a:gd name="connsiteX8" fmla="*/ 70644 w 72843"/>
                <a:gd name="connsiteY8" fmla="*/ 25970 h 41839"/>
                <a:gd name="connsiteX9" fmla="*/ 71002 w 72843"/>
                <a:gd name="connsiteY9" fmla="*/ 20198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43" h="41839">
                  <a:moveTo>
                    <a:pt x="71002" y="20198"/>
                  </a:moveTo>
                  <a:lnTo>
                    <a:pt x="37991" y="1078"/>
                  </a:lnTo>
                  <a:cubicBezTo>
                    <a:pt x="34920" y="-359"/>
                    <a:pt x="31375" y="-359"/>
                    <a:pt x="28303" y="1078"/>
                  </a:cubicBezTo>
                  <a:lnTo>
                    <a:pt x="1751" y="15869"/>
                  </a:lnTo>
                  <a:cubicBezTo>
                    <a:pt x="165" y="16690"/>
                    <a:pt x="-458" y="18649"/>
                    <a:pt x="359" y="20242"/>
                  </a:cubicBezTo>
                  <a:cubicBezTo>
                    <a:pt x="667" y="20843"/>
                    <a:pt x="1153" y="21332"/>
                    <a:pt x="1751" y="21641"/>
                  </a:cubicBezTo>
                  <a:lnTo>
                    <a:pt x="34403" y="40762"/>
                  </a:lnTo>
                  <a:cubicBezTo>
                    <a:pt x="37474" y="42199"/>
                    <a:pt x="41020" y="42199"/>
                    <a:pt x="44091" y="40762"/>
                  </a:cubicBezTo>
                  <a:lnTo>
                    <a:pt x="70644" y="25970"/>
                  </a:lnTo>
                  <a:cubicBezTo>
                    <a:pt x="73514" y="24527"/>
                    <a:pt x="73514" y="22002"/>
                    <a:pt x="71002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 499">
              <a:extLst>
                <a:ext uri="{FF2B5EF4-FFF2-40B4-BE49-F238E27FC236}">
                  <a16:creationId xmlns:a16="http://schemas.microsoft.com/office/drawing/2014/main" id="{BE6D774D-CF34-7D4E-B31C-B9ED0B63FFFA}"/>
                </a:ext>
              </a:extLst>
            </p:cNvPr>
            <p:cNvSpPr/>
            <p:nvPr/>
          </p:nvSpPr>
          <p:spPr>
            <a:xfrm>
              <a:off x="7590250" y="2331565"/>
              <a:ext cx="73113" cy="42124"/>
            </a:xfrm>
            <a:custGeom>
              <a:avLst/>
              <a:gdLst>
                <a:gd name="connsiteX0" fmla="*/ 71272 w 73113"/>
                <a:gd name="connsiteY0" fmla="*/ 20559 h 42124"/>
                <a:gd name="connsiteX1" fmla="*/ 38261 w 73113"/>
                <a:gd name="connsiteY1" fmla="*/ 1078 h 42124"/>
                <a:gd name="connsiteX2" fmla="*/ 28573 w 73113"/>
                <a:gd name="connsiteY2" fmla="*/ 1078 h 42124"/>
                <a:gd name="connsiteX3" fmla="*/ 2021 w 73113"/>
                <a:gd name="connsiteY3" fmla="*/ 15869 h 42124"/>
                <a:gd name="connsiteX4" fmla="*/ 2021 w 73113"/>
                <a:gd name="connsiteY4" fmla="*/ 21641 h 42124"/>
                <a:gd name="connsiteX5" fmla="*/ 34673 w 73113"/>
                <a:gd name="connsiteY5" fmla="*/ 40762 h 42124"/>
                <a:gd name="connsiteX6" fmla="*/ 44361 w 73113"/>
                <a:gd name="connsiteY6" fmla="*/ 40762 h 42124"/>
                <a:gd name="connsiteX7" fmla="*/ 70914 w 73113"/>
                <a:gd name="connsiteY7" fmla="*/ 25970 h 42124"/>
                <a:gd name="connsiteX8" fmla="*/ 71272 w 73113"/>
                <a:gd name="connsiteY8" fmla="*/ 20559 h 4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13" h="42124">
                  <a:moveTo>
                    <a:pt x="71272" y="20559"/>
                  </a:moveTo>
                  <a:lnTo>
                    <a:pt x="38261" y="1078"/>
                  </a:lnTo>
                  <a:cubicBezTo>
                    <a:pt x="35190" y="-359"/>
                    <a:pt x="31645" y="-359"/>
                    <a:pt x="28573" y="1078"/>
                  </a:cubicBezTo>
                  <a:lnTo>
                    <a:pt x="2021" y="15869"/>
                  </a:lnTo>
                  <a:cubicBezTo>
                    <a:pt x="-491" y="15869"/>
                    <a:pt x="-850" y="20198"/>
                    <a:pt x="2021" y="21641"/>
                  </a:cubicBezTo>
                  <a:lnTo>
                    <a:pt x="34673" y="40762"/>
                  </a:lnTo>
                  <a:cubicBezTo>
                    <a:pt x="37649" y="42579"/>
                    <a:pt x="41385" y="42579"/>
                    <a:pt x="44361" y="40762"/>
                  </a:cubicBezTo>
                  <a:lnTo>
                    <a:pt x="70914" y="25970"/>
                  </a:lnTo>
                  <a:cubicBezTo>
                    <a:pt x="73784" y="24527"/>
                    <a:pt x="73784" y="22002"/>
                    <a:pt x="71272" y="2055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 500">
              <a:extLst>
                <a:ext uri="{FF2B5EF4-FFF2-40B4-BE49-F238E27FC236}">
                  <a16:creationId xmlns:a16="http://schemas.microsoft.com/office/drawing/2014/main" id="{887712D2-A901-4445-AFB5-FF33EEB7C4B2}"/>
                </a:ext>
              </a:extLst>
            </p:cNvPr>
            <p:cNvSpPr/>
            <p:nvPr/>
          </p:nvSpPr>
          <p:spPr>
            <a:xfrm>
              <a:off x="7637973" y="2359418"/>
              <a:ext cx="111775" cy="64863"/>
            </a:xfrm>
            <a:custGeom>
              <a:avLst/>
              <a:gdLst>
                <a:gd name="connsiteX0" fmla="*/ 110025 w 111775"/>
                <a:gd name="connsiteY0" fmla="*/ 43212 h 64863"/>
                <a:gd name="connsiteX1" fmla="*/ 38261 w 111775"/>
                <a:gd name="connsiteY1" fmla="*/ 1363 h 64863"/>
                <a:gd name="connsiteX2" fmla="*/ 28573 w 111775"/>
                <a:gd name="connsiteY2" fmla="*/ 1363 h 64863"/>
                <a:gd name="connsiteX3" fmla="*/ 2021 w 111775"/>
                <a:gd name="connsiteY3" fmla="*/ 16155 h 64863"/>
                <a:gd name="connsiteX4" fmla="*/ 2021 w 111775"/>
                <a:gd name="connsiteY4" fmla="*/ 21566 h 64863"/>
                <a:gd name="connsiteX5" fmla="*/ 73784 w 111775"/>
                <a:gd name="connsiteY5" fmla="*/ 63775 h 64863"/>
                <a:gd name="connsiteX6" fmla="*/ 83831 w 111775"/>
                <a:gd name="connsiteY6" fmla="*/ 63775 h 64863"/>
                <a:gd name="connsiteX7" fmla="*/ 110025 w 111775"/>
                <a:gd name="connsiteY7" fmla="*/ 48984 h 64863"/>
                <a:gd name="connsiteX8" fmla="*/ 111416 w 111775"/>
                <a:gd name="connsiteY8" fmla="*/ 44611 h 64863"/>
                <a:gd name="connsiteX9" fmla="*/ 110025 w 111775"/>
                <a:gd name="connsiteY9" fmla="*/ 43212 h 6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775" h="64863">
                  <a:moveTo>
                    <a:pt x="110025" y="43212"/>
                  </a:moveTo>
                  <a:lnTo>
                    <a:pt x="38261" y="1363"/>
                  </a:lnTo>
                  <a:cubicBezTo>
                    <a:pt x="35285" y="-454"/>
                    <a:pt x="31549" y="-454"/>
                    <a:pt x="28573" y="1363"/>
                  </a:cubicBezTo>
                  <a:lnTo>
                    <a:pt x="2021" y="16155"/>
                  </a:lnTo>
                  <a:cubicBezTo>
                    <a:pt x="-491" y="16155"/>
                    <a:pt x="-850" y="20123"/>
                    <a:pt x="2021" y="21566"/>
                  </a:cubicBezTo>
                  <a:lnTo>
                    <a:pt x="73784" y="63775"/>
                  </a:lnTo>
                  <a:cubicBezTo>
                    <a:pt x="76978" y="65226"/>
                    <a:pt x="80638" y="65226"/>
                    <a:pt x="83831" y="63775"/>
                  </a:cubicBezTo>
                  <a:lnTo>
                    <a:pt x="110025" y="48984"/>
                  </a:lnTo>
                  <a:cubicBezTo>
                    <a:pt x="111610" y="48163"/>
                    <a:pt x="112233" y="46204"/>
                    <a:pt x="111416" y="44611"/>
                  </a:cubicBezTo>
                  <a:cubicBezTo>
                    <a:pt x="111108" y="44010"/>
                    <a:pt x="110622" y="43521"/>
                    <a:pt x="110025" y="43212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 501">
              <a:extLst>
                <a:ext uri="{FF2B5EF4-FFF2-40B4-BE49-F238E27FC236}">
                  <a16:creationId xmlns:a16="http://schemas.microsoft.com/office/drawing/2014/main" id="{0598F966-B1A4-394B-89C7-25035F2D4887}"/>
                </a:ext>
              </a:extLst>
            </p:cNvPr>
            <p:cNvSpPr/>
            <p:nvPr/>
          </p:nvSpPr>
          <p:spPr>
            <a:xfrm>
              <a:off x="6938146" y="2020216"/>
              <a:ext cx="105582" cy="58730"/>
            </a:xfrm>
            <a:custGeom>
              <a:avLst/>
              <a:gdLst>
                <a:gd name="connsiteX0" fmla="*/ 103699 w 105582"/>
                <a:gd name="connsiteY0" fmla="*/ 15879 h 58730"/>
                <a:gd name="connsiteX1" fmla="*/ 78940 w 105582"/>
                <a:gd name="connsiteY1" fmla="*/ 1088 h 58730"/>
                <a:gd name="connsiteX2" fmla="*/ 68893 w 105582"/>
                <a:gd name="connsiteY2" fmla="*/ 1088 h 58730"/>
                <a:gd name="connsiteX3" fmla="*/ 2153 w 105582"/>
                <a:gd name="connsiteY3" fmla="*/ 37164 h 58730"/>
                <a:gd name="connsiteX4" fmla="*/ 2153 w 105582"/>
                <a:gd name="connsiteY4" fmla="*/ 42937 h 58730"/>
                <a:gd name="connsiteX5" fmla="*/ 26911 w 105582"/>
                <a:gd name="connsiteY5" fmla="*/ 57367 h 58730"/>
                <a:gd name="connsiteX6" fmla="*/ 36599 w 105582"/>
                <a:gd name="connsiteY6" fmla="*/ 57367 h 58730"/>
                <a:gd name="connsiteX7" fmla="*/ 103699 w 105582"/>
                <a:gd name="connsiteY7" fmla="*/ 21291 h 58730"/>
                <a:gd name="connsiteX8" fmla="*/ 103699 w 105582"/>
                <a:gd name="connsiteY8" fmla="*/ 15879 h 5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582" h="58730">
                  <a:moveTo>
                    <a:pt x="103699" y="15879"/>
                  </a:moveTo>
                  <a:lnTo>
                    <a:pt x="78940" y="1088"/>
                  </a:lnTo>
                  <a:cubicBezTo>
                    <a:pt x="75746" y="-363"/>
                    <a:pt x="72086" y="-363"/>
                    <a:pt x="68893" y="1088"/>
                  </a:cubicBezTo>
                  <a:lnTo>
                    <a:pt x="2153" y="37164"/>
                  </a:lnTo>
                  <a:cubicBezTo>
                    <a:pt x="-718" y="38968"/>
                    <a:pt x="-718" y="41494"/>
                    <a:pt x="2153" y="42937"/>
                  </a:cubicBezTo>
                  <a:lnTo>
                    <a:pt x="26911" y="57367"/>
                  </a:lnTo>
                  <a:cubicBezTo>
                    <a:pt x="29888" y="59185"/>
                    <a:pt x="33623" y="59185"/>
                    <a:pt x="36599" y="57367"/>
                  </a:cubicBezTo>
                  <a:lnTo>
                    <a:pt x="103699" y="21291"/>
                  </a:lnTo>
                  <a:cubicBezTo>
                    <a:pt x="106210" y="19848"/>
                    <a:pt x="106210" y="17322"/>
                    <a:pt x="103699" y="1587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 502">
              <a:extLst>
                <a:ext uri="{FF2B5EF4-FFF2-40B4-BE49-F238E27FC236}">
                  <a16:creationId xmlns:a16="http://schemas.microsoft.com/office/drawing/2014/main" id="{C2BF8906-C29A-5F40-9E8E-BA69E4473C4B}"/>
                </a:ext>
              </a:extLst>
            </p:cNvPr>
            <p:cNvSpPr/>
            <p:nvPr/>
          </p:nvSpPr>
          <p:spPr>
            <a:xfrm>
              <a:off x="7018565" y="2042594"/>
              <a:ext cx="75893" cy="44735"/>
            </a:xfrm>
            <a:custGeom>
              <a:avLst/>
              <a:gdLst>
                <a:gd name="connsiteX0" fmla="*/ 73873 w 75893"/>
                <a:gd name="connsiteY0" fmla="*/ 23084 h 44735"/>
                <a:gd name="connsiteX1" fmla="*/ 37991 w 75893"/>
                <a:gd name="connsiteY1" fmla="*/ 1078 h 44735"/>
                <a:gd name="connsiteX2" fmla="*/ 28303 w 75893"/>
                <a:gd name="connsiteY2" fmla="*/ 1078 h 44735"/>
                <a:gd name="connsiteX3" fmla="*/ 1751 w 75893"/>
                <a:gd name="connsiteY3" fmla="*/ 15869 h 44735"/>
                <a:gd name="connsiteX4" fmla="*/ 359 w 75893"/>
                <a:gd name="connsiteY4" fmla="*/ 20242 h 44735"/>
                <a:gd name="connsiteX5" fmla="*/ 1751 w 75893"/>
                <a:gd name="connsiteY5" fmla="*/ 21641 h 44735"/>
                <a:gd name="connsiteX6" fmla="*/ 37632 w 75893"/>
                <a:gd name="connsiteY6" fmla="*/ 43648 h 44735"/>
                <a:gd name="connsiteX7" fmla="*/ 47679 w 75893"/>
                <a:gd name="connsiteY7" fmla="*/ 43648 h 44735"/>
                <a:gd name="connsiteX8" fmla="*/ 73873 w 75893"/>
                <a:gd name="connsiteY8" fmla="*/ 28856 h 44735"/>
                <a:gd name="connsiteX9" fmla="*/ 73873 w 75893"/>
                <a:gd name="connsiteY9" fmla="*/ 23084 h 4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893" h="44735">
                  <a:moveTo>
                    <a:pt x="73873" y="23084"/>
                  </a:moveTo>
                  <a:lnTo>
                    <a:pt x="37991" y="1078"/>
                  </a:lnTo>
                  <a:cubicBezTo>
                    <a:pt x="34920" y="-359"/>
                    <a:pt x="31374" y="-359"/>
                    <a:pt x="28303" y="1078"/>
                  </a:cubicBezTo>
                  <a:lnTo>
                    <a:pt x="1751" y="15869"/>
                  </a:lnTo>
                  <a:cubicBezTo>
                    <a:pt x="165" y="16690"/>
                    <a:pt x="-458" y="18648"/>
                    <a:pt x="359" y="20242"/>
                  </a:cubicBezTo>
                  <a:cubicBezTo>
                    <a:pt x="667" y="20843"/>
                    <a:pt x="1153" y="21332"/>
                    <a:pt x="1751" y="21641"/>
                  </a:cubicBezTo>
                  <a:lnTo>
                    <a:pt x="37632" y="43648"/>
                  </a:lnTo>
                  <a:cubicBezTo>
                    <a:pt x="40826" y="45098"/>
                    <a:pt x="44486" y="45098"/>
                    <a:pt x="47679" y="43648"/>
                  </a:cubicBezTo>
                  <a:lnTo>
                    <a:pt x="73873" y="28856"/>
                  </a:lnTo>
                  <a:cubicBezTo>
                    <a:pt x="76385" y="27052"/>
                    <a:pt x="76743" y="24527"/>
                    <a:pt x="73873" y="23084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 503">
              <a:extLst>
                <a:ext uri="{FF2B5EF4-FFF2-40B4-BE49-F238E27FC236}">
                  <a16:creationId xmlns:a16="http://schemas.microsoft.com/office/drawing/2014/main" id="{9FC086B5-48A5-DC4A-9E36-2F084E316C1A}"/>
                </a:ext>
              </a:extLst>
            </p:cNvPr>
            <p:cNvSpPr/>
            <p:nvPr/>
          </p:nvSpPr>
          <p:spPr>
            <a:xfrm>
              <a:off x="7068529" y="2072898"/>
              <a:ext cx="58760" cy="33552"/>
            </a:xfrm>
            <a:custGeom>
              <a:avLst/>
              <a:gdLst>
                <a:gd name="connsiteX0" fmla="*/ 56920 w 58760"/>
                <a:gd name="connsiteY0" fmla="*/ 11900 h 33552"/>
                <a:gd name="connsiteX1" fmla="*/ 38261 w 58760"/>
                <a:gd name="connsiteY1" fmla="*/ 1078 h 33552"/>
                <a:gd name="connsiteX2" fmla="*/ 28573 w 58760"/>
                <a:gd name="connsiteY2" fmla="*/ 1078 h 33552"/>
                <a:gd name="connsiteX3" fmla="*/ 2021 w 58760"/>
                <a:gd name="connsiteY3" fmla="*/ 15869 h 33552"/>
                <a:gd name="connsiteX4" fmla="*/ 2021 w 58760"/>
                <a:gd name="connsiteY4" fmla="*/ 21641 h 33552"/>
                <a:gd name="connsiteX5" fmla="*/ 20320 w 58760"/>
                <a:gd name="connsiteY5" fmla="*/ 32464 h 33552"/>
                <a:gd name="connsiteX6" fmla="*/ 30367 w 58760"/>
                <a:gd name="connsiteY6" fmla="*/ 32464 h 33552"/>
                <a:gd name="connsiteX7" fmla="*/ 56561 w 58760"/>
                <a:gd name="connsiteY7" fmla="*/ 17673 h 33552"/>
                <a:gd name="connsiteX8" fmla="*/ 56920 w 58760"/>
                <a:gd name="connsiteY8" fmla="*/ 11900 h 3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60" h="33552">
                  <a:moveTo>
                    <a:pt x="56920" y="11900"/>
                  </a:moveTo>
                  <a:lnTo>
                    <a:pt x="38261" y="1078"/>
                  </a:lnTo>
                  <a:cubicBezTo>
                    <a:pt x="35190" y="-359"/>
                    <a:pt x="31644" y="-359"/>
                    <a:pt x="28573" y="1078"/>
                  </a:cubicBezTo>
                  <a:lnTo>
                    <a:pt x="2021" y="15869"/>
                  </a:lnTo>
                  <a:cubicBezTo>
                    <a:pt x="-491" y="15869"/>
                    <a:pt x="-850" y="20198"/>
                    <a:pt x="2021" y="21641"/>
                  </a:cubicBezTo>
                  <a:lnTo>
                    <a:pt x="20320" y="32464"/>
                  </a:lnTo>
                  <a:cubicBezTo>
                    <a:pt x="23514" y="33915"/>
                    <a:pt x="27174" y="33915"/>
                    <a:pt x="30367" y="32464"/>
                  </a:cubicBezTo>
                  <a:lnTo>
                    <a:pt x="56561" y="17673"/>
                  </a:lnTo>
                  <a:cubicBezTo>
                    <a:pt x="59432" y="16230"/>
                    <a:pt x="59432" y="13704"/>
                    <a:pt x="56920" y="11900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 504">
              <a:extLst>
                <a:ext uri="{FF2B5EF4-FFF2-40B4-BE49-F238E27FC236}">
                  <a16:creationId xmlns:a16="http://schemas.microsoft.com/office/drawing/2014/main" id="{DF421794-49CE-1D4B-829E-FF872AFF6E8A}"/>
                </a:ext>
              </a:extLst>
            </p:cNvPr>
            <p:cNvSpPr/>
            <p:nvPr/>
          </p:nvSpPr>
          <p:spPr>
            <a:xfrm>
              <a:off x="7102843" y="2093101"/>
              <a:ext cx="59653" cy="33912"/>
            </a:xfrm>
            <a:custGeom>
              <a:avLst/>
              <a:gdLst>
                <a:gd name="connsiteX0" fmla="*/ 57770 w 59653"/>
                <a:gd name="connsiteY0" fmla="*/ 12261 h 33912"/>
                <a:gd name="connsiteX1" fmla="*/ 38393 w 59653"/>
                <a:gd name="connsiteY1" fmla="*/ 1078 h 33912"/>
                <a:gd name="connsiteX2" fmla="*/ 28705 w 59653"/>
                <a:gd name="connsiteY2" fmla="*/ 1078 h 33912"/>
                <a:gd name="connsiteX3" fmla="*/ 2153 w 59653"/>
                <a:gd name="connsiteY3" fmla="*/ 15869 h 33912"/>
                <a:gd name="connsiteX4" fmla="*/ 2153 w 59653"/>
                <a:gd name="connsiteY4" fmla="*/ 21641 h 33912"/>
                <a:gd name="connsiteX5" fmla="*/ 21529 w 59653"/>
                <a:gd name="connsiteY5" fmla="*/ 32825 h 33912"/>
                <a:gd name="connsiteX6" fmla="*/ 31576 w 59653"/>
                <a:gd name="connsiteY6" fmla="*/ 32825 h 33912"/>
                <a:gd name="connsiteX7" fmla="*/ 57770 w 59653"/>
                <a:gd name="connsiteY7" fmla="*/ 18033 h 33912"/>
                <a:gd name="connsiteX8" fmla="*/ 57770 w 59653"/>
                <a:gd name="connsiteY8" fmla="*/ 12261 h 33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653" h="33912">
                  <a:moveTo>
                    <a:pt x="57770" y="12261"/>
                  </a:moveTo>
                  <a:lnTo>
                    <a:pt x="38393" y="1078"/>
                  </a:lnTo>
                  <a:cubicBezTo>
                    <a:pt x="35322" y="-359"/>
                    <a:pt x="31777" y="-359"/>
                    <a:pt x="28705" y="1078"/>
                  </a:cubicBezTo>
                  <a:lnTo>
                    <a:pt x="2153" y="15869"/>
                  </a:lnTo>
                  <a:cubicBezTo>
                    <a:pt x="-718" y="15869"/>
                    <a:pt x="-718" y="19837"/>
                    <a:pt x="2153" y="21641"/>
                  </a:cubicBezTo>
                  <a:lnTo>
                    <a:pt x="21529" y="32825"/>
                  </a:lnTo>
                  <a:cubicBezTo>
                    <a:pt x="24723" y="34275"/>
                    <a:pt x="28383" y="34275"/>
                    <a:pt x="31576" y="32825"/>
                  </a:cubicBezTo>
                  <a:lnTo>
                    <a:pt x="57770" y="18033"/>
                  </a:lnTo>
                  <a:cubicBezTo>
                    <a:pt x="60281" y="16590"/>
                    <a:pt x="60281" y="14065"/>
                    <a:pt x="57770" y="12261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 505">
              <a:extLst>
                <a:ext uri="{FF2B5EF4-FFF2-40B4-BE49-F238E27FC236}">
                  <a16:creationId xmlns:a16="http://schemas.microsoft.com/office/drawing/2014/main" id="{92E99ED8-ABFC-004B-9490-DD317EBCD97A}"/>
                </a:ext>
              </a:extLst>
            </p:cNvPr>
            <p:cNvSpPr/>
            <p:nvPr/>
          </p:nvSpPr>
          <p:spPr>
            <a:xfrm>
              <a:off x="7137063" y="2113018"/>
              <a:ext cx="94104" cy="54390"/>
            </a:xfrm>
            <a:custGeom>
              <a:avLst/>
              <a:gdLst>
                <a:gd name="connsiteX0" fmla="*/ 92084 w 94104"/>
                <a:gd name="connsiteY0" fmla="*/ 32750 h 54390"/>
                <a:gd name="connsiteX1" fmla="*/ 38261 w 94104"/>
                <a:gd name="connsiteY1" fmla="*/ 1364 h 54390"/>
                <a:gd name="connsiteX2" fmla="*/ 28573 w 94104"/>
                <a:gd name="connsiteY2" fmla="*/ 1364 h 54390"/>
                <a:gd name="connsiteX3" fmla="*/ 2021 w 94104"/>
                <a:gd name="connsiteY3" fmla="*/ 16155 h 54390"/>
                <a:gd name="connsiteX4" fmla="*/ 2021 w 94104"/>
                <a:gd name="connsiteY4" fmla="*/ 21566 h 54390"/>
                <a:gd name="connsiteX5" fmla="*/ 55843 w 94104"/>
                <a:gd name="connsiteY5" fmla="*/ 53313 h 54390"/>
                <a:gd name="connsiteX6" fmla="*/ 65531 w 94104"/>
                <a:gd name="connsiteY6" fmla="*/ 53313 h 54390"/>
                <a:gd name="connsiteX7" fmla="*/ 92084 w 94104"/>
                <a:gd name="connsiteY7" fmla="*/ 38522 h 54390"/>
                <a:gd name="connsiteX8" fmla="*/ 92084 w 94104"/>
                <a:gd name="connsiteY8" fmla="*/ 32750 h 5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104" h="54390">
                  <a:moveTo>
                    <a:pt x="92084" y="32750"/>
                  </a:moveTo>
                  <a:lnTo>
                    <a:pt x="38261" y="1364"/>
                  </a:lnTo>
                  <a:cubicBezTo>
                    <a:pt x="35285" y="-455"/>
                    <a:pt x="31549" y="-455"/>
                    <a:pt x="28573" y="1364"/>
                  </a:cubicBezTo>
                  <a:lnTo>
                    <a:pt x="2021" y="16155"/>
                  </a:lnTo>
                  <a:cubicBezTo>
                    <a:pt x="-491" y="16155"/>
                    <a:pt x="-850" y="20123"/>
                    <a:pt x="2021" y="21566"/>
                  </a:cubicBezTo>
                  <a:lnTo>
                    <a:pt x="55843" y="53313"/>
                  </a:lnTo>
                  <a:cubicBezTo>
                    <a:pt x="58915" y="54750"/>
                    <a:pt x="62460" y="54750"/>
                    <a:pt x="65531" y="53313"/>
                  </a:cubicBezTo>
                  <a:lnTo>
                    <a:pt x="92084" y="38522"/>
                  </a:lnTo>
                  <a:cubicBezTo>
                    <a:pt x="94596" y="35275"/>
                    <a:pt x="94955" y="35275"/>
                    <a:pt x="92084" y="32750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 506">
              <a:extLst>
                <a:ext uri="{FF2B5EF4-FFF2-40B4-BE49-F238E27FC236}">
                  <a16:creationId xmlns:a16="http://schemas.microsoft.com/office/drawing/2014/main" id="{97B03F9F-05CF-3D43-A2B3-CA98E261C711}"/>
                </a:ext>
              </a:extLst>
            </p:cNvPr>
            <p:cNvSpPr/>
            <p:nvPr/>
          </p:nvSpPr>
          <p:spPr>
            <a:xfrm>
              <a:off x="7205106" y="2152987"/>
              <a:ext cx="73066" cy="41839"/>
            </a:xfrm>
            <a:custGeom>
              <a:avLst/>
              <a:gdLst>
                <a:gd name="connsiteX0" fmla="*/ 71046 w 73066"/>
                <a:gd name="connsiteY0" fmla="*/ 20198 h 41839"/>
                <a:gd name="connsiteX1" fmla="*/ 38394 w 73066"/>
                <a:gd name="connsiteY1" fmla="*/ 1078 h 41839"/>
                <a:gd name="connsiteX2" fmla="*/ 28706 w 73066"/>
                <a:gd name="connsiteY2" fmla="*/ 1078 h 41839"/>
                <a:gd name="connsiteX3" fmla="*/ 2153 w 73066"/>
                <a:gd name="connsiteY3" fmla="*/ 15869 h 41839"/>
                <a:gd name="connsiteX4" fmla="*/ 2153 w 73066"/>
                <a:gd name="connsiteY4" fmla="*/ 21641 h 41839"/>
                <a:gd name="connsiteX5" fmla="*/ 35164 w 73066"/>
                <a:gd name="connsiteY5" fmla="*/ 40762 h 41839"/>
                <a:gd name="connsiteX6" fmla="*/ 44852 w 73066"/>
                <a:gd name="connsiteY6" fmla="*/ 40762 h 41839"/>
                <a:gd name="connsiteX7" fmla="*/ 71046 w 73066"/>
                <a:gd name="connsiteY7" fmla="*/ 25970 h 41839"/>
                <a:gd name="connsiteX8" fmla="*/ 71046 w 73066"/>
                <a:gd name="connsiteY8" fmla="*/ 20198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66" h="41839">
                  <a:moveTo>
                    <a:pt x="71046" y="20198"/>
                  </a:moveTo>
                  <a:lnTo>
                    <a:pt x="38394" y="1078"/>
                  </a:lnTo>
                  <a:cubicBezTo>
                    <a:pt x="35322" y="-359"/>
                    <a:pt x="31777" y="-359"/>
                    <a:pt x="28706" y="1078"/>
                  </a:cubicBezTo>
                  <a:lnTo>
                    <a:pt x="2153" y="15869"/>
                  </a:lnTo>
                  <a:cubicBezTo>
                    <a:pt x="-718" y="15869"/>
                    <a:pt x="-718" y="19837"/>
                    <a:pt x="2153" y="21641"/>
                  </a:cubicBezTo>
                  <a:lnTo>
                    <a:pt x="35164" y="40762"/>
                  </a:lnTo>
                  <a:cubicBezTo>
                    <a:pt x="38235" y="42198"/>
                    <a:pt x="41781" y="42198"/>
                    <a:pt x="44852" y="40762"/>
                  </a:cubicBezTo>
                  <a:lnTo>
                    <a:pt x="71046" y="25970"/>
                  </a:lnTo>
                  <a:cubicBezTo>
                    <a:pt x="73558" y="24166"/>
                    <a:pt x="73917" y="21641"/>
                    <a:pt x="71046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 507">
              <a:extLst>
                <a:ext uri="{FF2B5EF4-FFF2-40B4-BE49-F238E27FC236}">
                  <a16:creationId xmlns:a16="http://schemas.microsoft.com/office/drawing/2014/main" id="{55BB5FF8-71C4-004A-AF14-79D2B5266124}"/>
                </a:ext>
              </a:extLst>
            </p:cNvPr>
            <p:cNvSpPr/>
            <p:nvPr/>
          </p:nvSpPr>
          <p:spPr>
            <a:xfrm>
              <a:off x="7252112" y="2180395"/>
              <a:ext cx="73092" cy="41788"/>
            </a:xfrm>
            <a:custGeom>
              <a:avLst/>
              <a:gdLst>
                <a:gd name="connsiteX0" fmla="*/ 71046 w 73092"/>
                <a:gd name="connsiteY0" fmla="*/ 20569 h 41788"/>
                <a:gd name="connsiteX1" fmla="*/ 38394 w 73092"/>
                <a:gd name="connsiteY1" fmla="*/ 1088 h 41788"/>
                <a:gd name="connsiteX2" fmla="*/ 28347 w 73092"/>
                <a:gd name="connsiteY2" fmla="*/ 1088 h 41788"/>
                <a:gd name="connsiteX3" fmla="*/ 2153 w 73092"/>
                <a:gd name="connsiteY3" fmla="*/ 15879 h 41788"/>
                <a:gd name="connsiteX4" fmla="*/ 2153 w 73092"/>
                <a:gd name="connsiteY4" fmla="*/ 21652 h 41788"/>
                <a:gd name="connsiteX5" fmla="*/ 34806 w 73092"/>
                <a:gd name="connsiteY5" fmla="*/ 40772 h 41788"/>
                <a:gd name="connsiteX6" fmla="*/ 45929 w 73092"/>
                <a:gd name="connsiteY6" fmla="*/ 40050 h 41788"/>
                <a:gd name="connsiteX7" fmla="*/ 72123 w 73092"/>
                <a:gd name="connsiteY7" fmla="*/ 25259 h 41788"/>
                <a:gd name="connsiteX8" fmla="*/ 71046 w 73092"/>
                <a:gd name="connsiteY8" fmla="*/ 20569 h 4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92" h="41788">
                  <a:moveTo>
                    <a:pt x="71046" y="20569"/>
                  </a:moveTo>
                  <a:lnTo>
                    <a:pt x="38394" y="1088"/>
                  </a:lnTo>
                  <a:cubicBezTo>
                    <a:pt x="35200" y="-363"/>
                    <a:pt x="31540" y="-363"/>
                    <a:pt x="28347" y="1088"/>
                  </a:cubicBezTo>
                  <a:lnTo>
                    <a:pt x="2153" y="15879"/>
                  </a:lnTo>
                  <a:cubicBezTo>
                    <a:pt x="-718" y="17683"/>
                    <a:pt x="-718" y="20209"/>
                    <a:pt x="2153" y="21652"/>
                  </a:cubicBezTo>
                  <a:lnTo>
                    <a:pt x="34806" y="40772"/>
                  </a:lnTo>
                  <a:cubicBezTo>
                    <a:pt x="38412" y="42348"/>
                    <a:pt x="42553" y="42079"/>
                    <a:pt x="45929" y="40050"/>
                  </a:cubicBezTo>
                  <a:lnTo>
                    <a:pt x="72123" y="25259"/>
                  </a:lnTo>
                  <a:cubicBezTo>
                    <a:pt x="73558" y="24538"/>
                    <a:pt x="73558" y="22012"/>
                    <a:pt x="71046" y="2056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 508">
              <a:extLst>
                <a:ext uri="{FF2B5EF4-FFF2-40B4-BE49-F238E27FC236}">
                  <a16:creationId xmlns:a16="http://schemas.microsoft.com/office/drawing/2014/main" id="{5CE3F62D-2EBC-A34C-9C25-F6025B9722AE}"/>
                </a:ext>
              </a:extLst>
            </p:cNvPr>
            <p:cNvSpPr/>
            <p:nvPr/>
          </p:nvSpPr>
          <p:spPr>
            <a:xfrm>
              <a:off x="7298758" y="2207695"/>
              <a:ext cx="73198" cy="41881"/>
            </a:xfrm>
            <a:custGeom>
              <a:avLst/>
              <a:gdLst>
                <a:gd name="connsiteX0" fmla="*/ 71046 w 73198"/>
                <a:gd name="connsiteY0" fmla="*/ 20687 h 41881"/>
                <a:gd name="connsiteX1" fmla="*/ 38393 w 73198"/>
                <a:gd name="connsiteY1" fmla="*/ 1205 h 41881"/>
                <a:gd name="connsiteX2" fmla="*/ 28347 w 73198"/>
                <a:gd name="connsiteY2" fmla="*/ 1205 h 41881"/>
                <a:gd name="connsiteX3" fmla="*/ 2153 w 73198"/>
                <a:gd name="connsiteY3" fmla="*/ 15997 h 41881"/>
                <a:gd name="connsiteX4" fmla="*/ 2153 w 73198"/>
                <a:gd name="connsiteY4" fmla="*/ 21408 h 41881"/>
                <a:gd name="connsiteX5" fmla="*/ 34805 w 73198"/>
                <a:gd name="connsiteY5" fmla="*/ 40529 h 41881"/>
                <a:gd name="connsiteX6" fmla="*/ 44852 w 73198"/>
                <a:gd name="connsiteY6" fmla="*/ 40529 h 41881"/>
                <a:gd name="connsiteX7" fmla="*/ 71046 w 73198"/>
                <a:gd name="connsiteY7" fmla="*/ 25737 h 41881"/>
                <a:gd name="connsiteX8" fmla="*/ 71046 w 73198"/>
                <a:gd name="connsiteY8" fmla="*/ 20687 h 4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98" h="41881">
                  <a:moveTo>
                    <a:pt x="71046" y="20687"/>
                  </a:moveTo>
                  <a:lnTo>
                    <a:pt x="38393" y="1205"/>
                  </a:lnTo>
                  <a:cubicBezTo>
                    <a:pt x="35235" y="-402"/>
                    <a:pt x="31505" y="-402"/>
                    <a:pt x="28347" y="1205"/>
                  </a:cubicBezTo>
                  <a:lnTo>
                    <a:pt x="2153" y="15997"/>
                  </a:lnTo>
                  <a:cubicBezTo>
                    <a:pt x="-718" y="15997"/>
                    <a:pt x="-718" y="19965"/>
                    <a:pt x="2153" y="21408"/>
                  </a:cubicBezTo>
                  <a:lnTo>
                    <a:pt x="34805" y="40529"/>
                  </a:lnTo>
                  <a:cubicBezTo>
                    <a:pt x="37914" y="42333"/>
                    <a:pt x="41744" y="42333"/>
                    <a:pt x="44852" y="40529"/>
                  </a:cubicBezTo>
                  <a:lnTo>
                    <a:pt x="71046" y="25737"/>
                  </a:lnTo>
                  <a:cubicBezTo>
                    <a:pt x="73917" y="24655"/>
                    <a:pt x="73917" y="22130"/>
                    <a:pt x="71046" y="20687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 509">
              <a:extLst>
                <a:ext uri="{FF2B5EF4-FFF2-40B4-BE49-F238E27FC236}">
                  <a16:creationId xmlns:a16="http://schemas.microsoft.com/office/drawing/2014/main" id="{71A43E07-9CBD-D94F-8180-D969200D74DE}"/>
                </a:ext>
              </a:extLst>
            </p:cNvPr>
            <p:cNvSpPr/>
            <p:nvPr/>
          </p:nvSpPr>
          <p:spPr>
            <a:xfrm>
              <a:off x="7345985" y="2236196"/>
              <a:ext cx="73066" cy="41977"/>
            </a:xfrm>
            <a:custGeom>
              <a:avLst/>
              <a:gdLst>
                <a:gd name="connsiteX0" fmla="*/ 71183 w 73066"/>
                <a:gd name="connsiteY0" fmla="*/ 20326 h 41977"/>
                <a:gd name="connsiteX1" fmla="*/ 38530 w 73066"/>
                <a:gd name="connsiteY1" fmla="*/ 1205 h 41977"/>
                <a:gd name="connsiteX2" fmla="*/ 28483 w 73066"/>
                <a:gd name="connsiteY2" fmla="*/ 1205 h 41977"/>
                <a:gd name="connsiteX3" fmla="*/ 2290 w 73066"/>
                <a:gd name="connsiteY3" fmla="*/ 15997 h 41977"/>
                <a:gd name="connsiteX4" fmla="*/ 2290 w 73066"/>
                <a:gd name="connsiteY4" fmla="*/ 21408 h 41977"/>
                <a:gd name="connsiteX5" fmla="*/ 34942 w 73066"/>
                <a:gd name="connsiteY5" fmla="*/ 40889 h 41977"/>
                <a:gd name="connsiteX6" fmla="*/ 44989 w 73066"/>
                <a:gd name="connsiteY6" fmla="*/ 40889 h 41977"/>
                <a:gd name="connsiteX7" fmla="*/ 71183 w 73066"/>
                <a:gd name="connsiteY7" fmla="*/ 26098 h 41977"/>
                <a:gd name="connsiteX8" fmla="*/ 71183 w 73066"/>
                <a:gd name="connsiteY8" fmla="*/ 20326 h 4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66" h="41977">
                  <a:moveTo>
                    <a:pt x="71183" y="20326"/>
                  </a:moveTo>
                  <a:lnTo>
                    <a:pt x="38530" y="1205"/>
                  </a:lnTo>
                  <a:cubicBezTo>
                    <a:pt x="35372" y="-402"/>
                    <a:pt x="31641" y="-402"/>
                    <a:pt x="28483" y="1205"/>
                  </a:cubicBezTo>
                  <a:lnTo>
                    <a:pt x="2290" y="15997"/>
                  </a:lnTo>
                  <a:cubicBezTo>
                    <a:pt x="-581" y="15997"/>
                    <a:pt x="-940" y="19965"/>
                    <a:pt x="2290" y="21408"/>
                  </a:cubicBezTo>
                  <a:lnTo>
                    <a:pt x="34942" y="40889"/>
                  </a:lnTo>
                  <a:cubicBezTo>
                    <a:pt x="38135" y="42340"/>
                    <a:pt x="41795" y="42340"/>
                    <a:pt x="44989" y="40889"/>
                  </a:cubicBezTo>
                  <a:lnTo>
                    <a:pt x="71183" y="26098"/>
                  </a:lnTo>
                  <a:cubicBezTo>
                    <a:pt x="73694" y="23573"/>
                    <a:pt x="73694" y="20326"/>
                    <a:pt x="71183" y="2032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4E2E8240-7A3D-9C4C-9BB6-1319AB687BC6}"/>
                </a:ext>
              </a:extLst>
            </p:cNvPr>
            <p:cNvSpPr/>
            <p:nvPr/>
          </p:nvSpPr>
          <p:spPr>
            <a:xfrm>
              <a:off x="7393127" y="2263009"/>
              <a:ext cx="73066" cy="41849"/>
            </a:xfrm>
            <a:custGeom>
              <a:avLst/>
              <a:gdLst>
                <a:gd name="connsiteX0" fmla="*/ 71046 w 73066"/>
                <a:gd name="connsiteY0" fmla="*/ 20569 h 41849"/>
                <a:gd name="connsiteX1" fmla="*/ 38394 w 73066"/>
                <a:gd name="connsiteY1" fmla="*/ 1088 h 41849"/>
                <a:gd name="connsiteX2" fmla="*/ 28347 w 73066"/>
                <a:gd name="connsiteY2" fmla="*/ 1088 h 41849"/>
                <a:gd name="connsiteX3" fmla="*/ 2153 w 73066"/>
                <a:gd name="connsiteY3" fmla="*/ 15879 h 41849"/>
                <a:gd name="connsiteX4" fmla="*/ 2153 w 73066"/>
                <a:gd name="connsiteY4" fmla="*/ 21652 h 41849"/>
                <a:gd name="connsiteX5" fmla="*/ 35164 w 73066"/>
                <a:gd name="connsiteY5" fmla="*/ 40772 h 41849"/>
                <a:gd name="connsiteX6" fmla="*/ 44852 w 73066"/>
                <a:gd name="connsiteY6" fmla="*/ 40772 h 41849"/>
                <a:gd name="connsiteX7" fmla="*/ 71046 w 73066"/>
                <a:gd name="connsiteY7" fmla="*/ 25981 h 41849"/>
                <a:gd name="connsiteX8" fmla="*/ 71046 w 73066"/>
                <a:gd name="connsiteY8" fmla="*/ 20569 h 4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66" h="41849">
                  <a:moveTo>
                    <a:pt x="71046" y="20569"/>
                  </a:moveTo>
                  <a:lnTo>
                    <a:pt x="38394" y="1088"/>
                  </a:lnTo>
                  <a:cubicBezTo>
                    <a:pt x="35200" y="-363"/>
                    <a:pt x="31540" y="-363"/>
                    <a:pt x="28347" y="1088"/>
                  </a:cubicBezTo>
                  <a:lnTo>
                    <a:pt x="2153" y="15879"/>
                  </a:lnTo>
                  <a:cubicBezTo>
                    <a:pt x="-718" y="17683"/>
                    <a:pt x="-718" y="20209"/>
                    <a:pt x="2153" y="21652"/>
                  </a:cubicBezTo>
                  <a:lnTo>
                    <a:pt x="35164" y="40772"/>
                  </a:lnTo>
                  <a:cubicBezTo>
                    <a:pt x="38235" y="42209"/>
                    <a:pt x="41781" y="42209"/>
                    <a:pt x="44852" y="40772"/>
                  </a:cubicBezTo>
                  <a:lnTo>
                    <a:pt x="71046" y="25981"/>
                  </a:lnTo>
                  <a:cubicBezTo>
                    <a:pt x="73558" y="24538"/>
                    <a:pt x="73917" y="22012"/>
                    <a:pt x="71046" y="2056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 511">
              <a:extLst>
                <a:ext uri="{FF2B5EF4-FFF2-40B4-BE49-F238E27FC236}">
                  <a16:creationId xmlns:a16="http://schemas.microsoft.com/office/drawing/2014/main" id="{E366C688-1CAC-454D-8FC7-1F5C0E8DE087}"/>
                </a:ext>
              </a:extLst>
            </p:cNvPr>
            <p:cNvSpPr/>
            <p:nvPr/>
          </p:nvSpPr>
          <p:spPr>
            <a:xfrm>
              <a:off x="7439056" y="2291392"/>
              <a:ext cx="73622" cy="41881"/>
            </a:xfrm>
            <a:custGeom>
              <a:avLst/>
              <a:gdLst>
                <a:gd name="connsiteX0" fmla="*/ 72122 w 73622"/>
                <a:gd name="connsiteY0" fmla="*/ 19604 h 41881"/>
                <a:gd name="connsiteX1" fmla="*/ 38393 w 73622"/>
                <a:gd name="connsiteY1" fmla="*/ 1205 h 41881"/>
                <a:gd name="connsiteX2" fmla="*/ 28347 w 73622"/>
                <a:gd name="connsiteY2" fmla="*/ 1205 h 41881"/>
                <a:gd name="connsiteX3" fmla="*/ 2153 w 73622"/>
                <a:gd name="connsiteY3" fmla="*/ 15997 h 41881"/>
                <a:gd name="connsiteX4" fmla="*/ 2153 w 73622"/>
                <a:gd name="connsiteY4" fmla="*/ 21408 h 41881"/>
                <a:gd name="connsiteX5" fmla="*/ 34805 w 73622"/>
                <a:gd name="connsiteY5" fmla="*/ 40529 h 41881"/>
                <a:gd name="connsiteX6" fmla="*/ 44852 w 73622"/>
                <a:gd name="connsiteY6" fmla="*/ 40529 h 41881"/>
                <a:gd name="connsiteX7" fmla="*/ 71046 w 73622"/>
                <a:gd name="connsiteY7" fmla="*/ 25737 h 41881"/>
                <a:gd name="connsiteX8" fmla="*/ 72122 w 73622"/>
                <a:gd name="connsiteY8" fmla="*/ 19604 h 4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622" h="41881">
                  <a:moveTo>
                    <a:pt x="72122" y="19604"/>
                  </a:moveTo>
                  <a:lnTo>
                    <a:pt x="38393" y="1205"/>
                  </a:lnTo>
                  <a:cubicBezTo>
                    <a:pt x="35235" y="-402"/>
                    <a:pt x="31505" y="-402"/>
                    <a:pt x="28347" y="1205"/>
                  </a:cubicBezTo>
                  <a:lnTo>
                    <a:pt x="2153" y="15997"/>
                  </a:lnTo>
                  <a:cubicBezTo>
                    <a:pt x="-718" y="15997"/>
                    <a:pt x="-718" y="19965"/>
                    <a:pt x="2153" y="21408"/>
                  </a:cubicBezTo>
                  <a:lnTo>
                    <a:pt x="34805" y="40529"/>
                  </a:lnTo>
                  <a:cubicBezTo>
                    <a:pt x="37914" y="42333"/>
                    <a:pt x="41744" y="42333"/>
                    <a:pt x="44852" y="40529"/>
                  </a:cubicBezTo>
                  <a:lnTo>
                    <a:pt x="71046" y="25737"/>
                  </a:lnTo>
                  <a:cubicBezTo>
                    <a:pt x="74275" y="23573"/>
                    <a:pt x="74275" y="21047"/>
                    <a:pt x="72122" y="19604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 512">
              <a:extLst>
                <a:ext uri="{FF2B5EF4-FFF2-40B4-BE49-F238E27FC236}">
                  <a16:creationId xmlns:a16="http://schemas.microsoft.com/office/drawing/2014/main" id="{401810BE-62F1-7444-A31B-DE0619E420E0}"/>
                </a:ext>
              </a:extLst>
            </p:cNvPr>
            <p:cNvSpPr/>
            <p:nvPr/>
          </p:nvSpPr>
          <p:spPr>
            <a:xfrm>
              <a:off x="7487137" y="2318206"/>
              <a:ext cx="72929" cy="41860"/>
            </a:xfrm>
            <a:custGeom>
              <a:avLst/>
              <a:gdLst>
                <a:gd name="connsiteX0" fmla="*/ 71046 w 72929"/>
                <a:gd name="connsiteY0" fmla="*/ 20208 h 41860"/>
                <a:gd name="connsiteX1" fmla="*/ 38393 w 72929"/>
                <a:gd name="connsiteY1" fmla="*/ 1088 h 41860"/>
                <a:gd name="connsiteX2" fmla="*/ 28347 w 72929"/>
                <a:gd name="connsiteY2" fmla="*/ 1088 h 41860"/>
                <a:gd name="connsiteX3" fmla="*/ 2153 w 72929"/>
                <a:gd name="connsiteY3" fmla="*/ 15879 h 41860"/>
                <a:gd name="connsiteX4" fmla="*/ 2153 w 72929"/>
                <a:gd name="connsiteY4" fmla="*/ 21291 h 41860"/>
                <a:gd name="connsiteX5" fmla="*/ 34805 w 72929"/>
                <a:gd name="connsiteY5" fmla="*/ 40772 h 41860"/>
                <a:gd name="connsiteX6" fmla="*/ 44852 w 72929"/>
                <a:gd name="connsiteY6" fmla="*/ 40772 h 41860"/>
                <a:gd name="connsiteX7" fmla="*/ 71046 w 72929"/>
                <a:gd name="connsiteY7" fmla="*/ 25981 h 41860"/>
                <a:gd name="connsiteX8" fmla="*/ 71046 w 72929"/>
                <a:gd name="connsiteY8" fmla="*/ 20208 h 4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29" h="41860">
                  <a:moveTo>
                    <a:pt x="71046" y="20208"/>
                  </a:moveTo>
                  <a:lnTo>
                    <a:pt x="38393" y="1088"/>
                  </a:lnTo>
                  <a:cubicBezTo>
                    <a:pt x="35200" y="-363"/>
                    <a:pt x="31540" y="-363"/>
                    <a:pt x="28347" y="1088"/>
                  </a:cubicBezTo>
                  <a:lnTo>
                    <a:pt x="2153" y="15879"/>
                  </a:lnTo>
                  <a:cubicBezTo>
                    <a:pt x="-718" y="15879"/>
                    <a:pt x="-718" y="19848"/>
                    <a:pt x="2153" y="21291"/>
                  </a:cubicBezTo>
                  <a:lnTo>
                    <a:pt x="34805" y="40772"/>
                  </a:lnTo>
                  <a:cubicBezTo>
                    <a:pt x="37999" y="42223"/>
                    <a:pt x="41659" y="42223"/>
                    <a:pt x="44852" y="40772"/>
                  </a:cubicBezTo>
                  <a:lnTo>
                    <a:pt x="71046" y="25981"/>
                  </a:lnTo>
                  <a:cubicBezTo>
                    <a:pt x="73558" y="24177"/>
                    <a:pt x="73558" y="21652"/>
                    <a:pt x="71046" y="202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 513">
              <a:extLst>
                <a:ext uri="{FF2B5EF4-FFF2-40B4-BE49-F238E27FC236}">
                  <a16:creationId xmlns:a16="http://schemas.microsoft.com/office/drawing/2014/main" id="{FFDD51C6-5BE8-204F-AB46-0E3CBF7E37B0}"/>
                </a:ext>
              </a:extLst>
            </p:cNvPr>
            <p:cNvSpPr/>
            <p:nvPr/>
          </p:nvSpPr>
          <p:spPr>
            <a:xfrm>
              <a:off x="7534053" y="2344552"/>
              <a:ext cx="72976" cy="41849"/>
            </a:xfrm>
            <a:custGeom>
              <a:avLst/>
              <a:gdLst>
                <a:gd name="connsiteX0" fmla="*/ 71136 w 72976"/>
                <a:gd name="connsiteY0" fmla="*/ 20198 h 41849"/>
                <a:gd name="connsiteX1" fmla="*/ 38124 w 72976"/>
                <a:gd name="connsiteY1" fmla="*/ 1078 h 41849"/>
                <a:gd name="connsiteX2" fmla="*/ 28437 w 72976"/>
                <a:gd name="connsiteY2" fmla="*/ 1078 h 41849"/>
                <a:gd name="connsiteX3" fmla="*/ 1884 w 72976"/>
                <a:gd name="connsiteY3" fmla="*/ 15869 h 41849"/>
                <a:gd name="connsiteX4" fmla="*/ 1884 w 72976"/>
                <a:gd name="connsiteY4" fmla="*/ 21641 h 41849"/>
                <a:gd name="connsiteX5" fmla="*/ 34536 w 72976"/>
                <a:gd name="connsiteY5" fmla="*/ 40762 h 41849"/>
                <a:gd name="connsiteX6" fmla="*/ 44583 w 72976"/>
                <a:gd name="connsiteY6" fmla="*/ 40762 h 41849"/>
                <a:gd name="connsiteX7" fmla="*/ 70777 w 72976"/>
                <a:gd name="connsiteY7" fmla="*/ 25970 h 41849"/>
                <a:gd name="connsiteX8" fmla="*/ 71136 w 72976"/>
                <a:gd name="connsiteY8" fmla="*/ 20198 h 4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76" h="41849">
                  <a:moveTo>
                    <a:pt x="71136" y="20198"/>
                  </a:moveTo>
                  <a:lnTo>
                    <a:pt x="38124" y="1078"/>
                  </a:lnTo>
                  <a:cubicBezTo>
                    <a:pt x="35053" y="-359"/>
                    <a:pt x="31508" y="-359"/>
                    <a:pt x="28437" y="1078"/>
                  </a:cubicBezTo>
                  <a:lnTo>
                    <a:pt x="1884" y="15869"/>
                  </a:lnTo>
                  <a:cubicBezTo>
                    <a:pt x="-628" y="15869"/>
                    <a:pt x="-628" y="19837"/>
                    <a:pt x="1884" y="21641"/>
                  </a:cubicBezTo>
                  <a:lnTo>
                    <a:pt x="34536" y="40762"/>
                  </a:lnTo>
                  <a:cubicBezTo>
                    <a:pt x="37730" y="42212"/>
                    <a:pt x="41390" y="42212"/>
                    <a:pt x="44583" y="40762"/>
                  </a:cubicBezTo>
                  <a:lnTo>
                    <a:pt x="70777" y="25970"/>
                  </a:lnTo>
                  <a:cubicBezTo>
                    <a:pt x="73647" y="25610"/>
                    <a:pt x="73647" y="23084"/>
                    <a:pt x="71136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 514">
              <a:extLst>
                <a:ext uri="{FF2B5EF4-FFF2-40B4-BE49-F238E27FC236}">
                  <a16:creationId xmlns:a16="http://schemas.microsoft.com/office/drawing/2014/main" id="{5A818BAB-E80F-854B-9FE5-6B7342C75557}"/>
                </a:ext>
              </a:extLst>
            </p:cNvPr>
            <p:cNvSpPr/>
            <p:nvPr/>
          </p:nvSpPr>
          <p:spPr>
            <a:xfrm>
              <a:off x="7580921" y="2373042"/>
              <a:ext cx="73113" cy="41974"/>
            </a:xfrm>
            <a:custGeom>
              <a:avLst/>
              <a:gdLst>
                <a:gd name="connsiteX0" fmla="*/ 71272 w 73113"/>
                <a:gd name="connsiteY0" fmla="*/ 20569 h 41974"/>
                <a:gd name="connsiteX1" fmla="*/ 38620 w 73113"/>
                <a:gd name="connsiteY1" fmla="*/ 1088 h 41974"/>
                <a:gd name="connsiteX2" fmla="*/ 28573 w 73113"/>
                <a:gd name="connsiteY2" fmla="*/ 1088 h 41974"/>
                <a:gd name="connsiteX3" fmla="*/ 2021 w 73113"/>
                <a:gd name="connsiteY3" fmla="*/ 16240 h 41974"/>
                <a:gd name="connsiteX4" fmla="*/ 2021 w 73113"/>
                <a:gd name="connsiteY4" fmla="*/ 21652 h 41974"/>
                <a:gd name="connsiteX5" fmla="*/ 34673 w 73113"/>
                <a:gd name="connsiteY5" fmla="*/ 40772 h 41974"/>
                <a:gd name="connsiteX6" fmla="*/ 44361 w 73113"/>
                <a:gd name="connsiteY6" fmla="*/ 40772 h 41974"/>
                <a:gd name="connsiteX7" fmla="*/ 70914 w 73113"/>
                <a:gd name="connsiteY7" fmla="*/ 25981 h 41974"/>
                <a:gd name="connsiteX8" fmla="*/ 71272 w 73113"/>
                <a:gd name="connsiteY8" fmla="*/ 20569 h 4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13" h="41974">
                  <a:moveTo>
                    <a:pt x="71272" y="20569"/>
                  </a:moveTo>
                  <a:lnTo>
                    <a:pt x="38620" y="1088"/>
                  </a:lnTo>
                  <a:cubicBezTo>
                    <a:pt x="35426" y="-363"/>
                    <a:pt x="31766" y="-363"/>
                    <a:pt x="28573" y="1088"/>
                  </a:cubicBezTo>
                  <a:lnTo>
                    <a:pt x="2021" y="16240"/>
                  </a:lnTo>
                  <a:cubicBezTo>
                    <a:pt x="-491" y="16240"/>
                    <a:pt x="-850" y="20209"/>
                    <a:pt x="2021" y="21652"/>
                  </a:cubicBezTo>
                  <a:lnTo>
                    <a:pt x="34673" y="40772"/>
                  </a:lnTo>
                  <a:cubicBezTo>
                    <a:pt x="37705" y="42376"/>
                    <a:pt x="41328" y="42376"/>
                    <a:pt x="44361" y="40772"/>
                  </a:cubicBezTo>
                  <a:lnTo>
                    <a:pt x="70914" y="25981"/>
                  </a:lnTo>
                  <a:cubicBezTo>
                    <a:pt x="73784" y="24538"/>
                    <a:pt x="73784" y="22012"/>
                    <a:pt x="71272" y="2056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 515">
              <a:extLst>
                <a:ext uri="{FF2B5EF4-FFF2-40B4-BE49-F238E27FC236}">
                  <a16:creationId xmlns:a16="http://schemas.microsoft.com/office/drawing/2014/main" id="{38CC8E12-3324-D34A-8EF9-CB86543273E2}"/>
                </a:ext>
              </a:extLst>
            </p:cNvPr>
            <p:cNvSpPr/>
            <p:nvPr/>
          </p:nvSpPr>
          <p:spPr>
            <a:xfrm>
              <a:off x="7627926" y="2400545"/>
              <a:ext cx="73113" cy="42125"/>
            </a:xfrm>
            <a:custGeom>
              <a:avLst/>
              <a:gdLst>
                <a:gd name="connsiteX0" fmla="*/ 71272 w 73113"/>
                <a:gd name="connsiteY0" fmla="*/ 20484 h 42125"/>
                <a:gd name="connsiteX1" fmla="*/ 38261 w 73113"/>
                <a:gd name="connsiteY1" fmla="*/ 1363 h 42125"/>
                <a:gd name="connsiteX2" fmla="*/ 28573 w 73113"/>
                <a:gd name="connsiteY2" fmla="*/ 1363 h 42125"/>
                <a:gd name="connsiteX3" fmla="*/ 2021 w 73113"/>
                <a:gd name="connsiteY3" fmla="*/ 16155 h 42125"/>
                <a:gd name="connsiteX4" fmla="*/ 2021 w 73113"/>
                <a:gd name="connsiteY4" fmla="*/ 21566 h 42125"/>
                <a:gd name="connsiteX5" fmla="*/ 34673 w 73113"/>
                <a:gd name="connsiteY5" fmla="*/ 41047 h 42125"/>
                <a:gd name="connsiteX6" fmla="*/ 44361 w 73113"/>
                <a:gd name="connsiteY6" fmla="*/ 41047 h 42125"/>
                <a:gd name="connsiteX7" fmla="*/ 70914 w 73113"/>
                <a:gd name="connsiteY7" fmla="*/ 25895 h 42125"/>
                <a:gd name="connsiteX8" fmla="*/ 71272 w 73113"/>
                <a:gd name="connsiteY8" fmla="*/ 20484 h 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13" h="42125">
                  <a:moveTo>
                    <a:pt x="71272" y="20484"/>
                  </a:moveTo>
                  <a:lnTo>
                    <a:pt x="38261" y="1363"/>
                  </a:lnTo>
                  <a:cubicBezTo>
                    <a:pt x="35285" y="-454"/>
                    <a:pt x="31549" y="-454"/>
                    <a:pt x="28573" y="1363"/>
                  </a:cubicBezTo>
                  <a:lnTo>
                    <a:pt x="2021" y="16155"/>
                  </a:lnTo>
                  <a:cubicBezTo>
                    <a:pt x="-491" y="16155"/>
                    <a:pt x="-850" y="20123"/>
                    <a:pt x="2021" y="21566"/>
                  </a:cubicBezTo>
                  <a:lnTo>
                    <a:pt x="34673" y="41047"/>
                  </a:lnTo>
                  <a:cubicBezTo>
                    <a:pt x="37744" y="42484"/>
                    <a:pt x="41290" y="42484"/>
                    <a:pt x="44361" y="41047"/>
                  </a:cubicBezTo>
                  <a:lnTo>
                    <a:pt x="70914" y="25895"/>
                  </a:lnTo>
                  <a:cubicBezTo>
                    <a:pt x="73784" y="24452"/>
                    <a:pt x="73784" y="21927"/>
                    <a:pt x="71272" y="20484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 516">
              <a:extLst>
                <a:ext uri="{FF2B5EF4-FFF2-40B4-BE49-F238E27FC236}">
                  <a16:creationId xmlns:a16="http://schemas.microsoft.com/office/drawing/2014/main" id="{C1D3ECDA-2EAA-A745-B29E-AE4F10F4DBD0}"/>
                </a:ext>
              </a:extLst>
            </p:cNvPr>
            <p:cNvSpPr/>
            <p:nvPr/>
          </p:nvSpPr>
          <p:spPr>
            <a:xfrm>
              <a:off x="6991473" y="2075063"/>
              <a:ext cx="73066" cy="41839"/>
            </a:xfrm>
            <a:custGeom>
              <a:avLst/>
              <a:gdLst>
                <a:gd name="connsiteX0" fmla="*/ 71183 w 73066"/>
                <a:gd name="connsiteY0" fmla="*/ 19477 h 41839"/>
                <a:gd name="connsiteX1" fmla="*/ 38171 w 73066"/>
                <a:gd name="connsiteY1" fmla="*/ 1078 h 41839"/>
                <a:gd name="connsiteX2" fmla="*/ 28483 w 73066"/>
                <a:gd name="connsiteY2" fmla="*/ 1078 h 41839"/>
                <a:gd name="connsiteX3" fmla="*/ 2289 w 73066"/>
                <a:gd name="connsiteY3" fmla="*/ 15869 h 41839"/>
                <a:gd name="connsiteX4" fmla="*/ 2289 w 73066"/>
                <a:gd name="connsiteY4" fmla="*/ 21641 h 41839"/>
                <a:gd name="connsiteX5" fmla="*/ 34942 w 73066"/>
                <a:gd name="connsiteY5" fmla="*/ 40762 h 41839"/>
                <a:gd name="connsiteX6" fmla="*/ 44630 w 73066"/>
                <a:gd name="connsiteY6" fmla="*/ 40762 h 41839"/>
                <a:gd name="connsiteX7" fmla="*/ 71183 w 73066"/>
                <a:gd name="connsiteY7" fmla="*/ 25970 h 41839"/>
                <a:gd name="connsiteX8" fmla="*/ 71183 w 73066"/>
                <a:gd name="connsiteY8" fmla="*/ 19477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66" h="41839">
                  <a:moveTo>
                    <a:pt x="71183" y="19477"/>
                  </a:moveTo>
                  <a:lnTo>
                    <a:pt x="38171" y="1078"/>
                  </a:lnTo>
                  <a:cubicBezTo>
                    <a:pt x="35100" y="-359"/>
                    <a:pt x="31554" y="-359"/>
                    <a:pt x="28483" y="1078"/>
                  </a:cubicBezTo>
                  <a:lnTo>
                    <a:pt x="2289" y="15869"/>
                  </a:lnTo>
                  <a:cubicBezTo>
                    <a:pt x="-581" y="15869"/>
                    <a:pt x="-940" y="19837"/>
                    <a:pt x="2289" y="21641"/>
                  </a:cubicBezTo>
                  <a:lnTo>
                    <a:pt x="34942" y="40762"/>
                  </a:lnTo>
                  <a:cubicBezTo>
                    <a:pt x="38013" y="42198"/>
                    <a:pt x="41559" y="42198"/>
                    <a:pt x="44630" y="40762"/>
                  </a:cubicBezTo>
                  <a:lnTo>
                    <a:pt x="71183" y="25970"/>
                  </a:lnTo>
                  <a:cubicBezTo>
                    <a:pt x="73694" y="23806"/>
                    <a:pt x="73694" y="21280"/>
                    <a:pt x="71183" y="19477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 517">
              <a:extLst>
                <a:ext uri="{FF2B5EF4-FFF2-40B4-BE49-F238E27FC236}">
                  <a16:creationId xmlns:a16="http://schemas.microsoft.com/office/drawing/2014/main" id="{C0179718-5D20-184F-A9A4-D4F192CFB86A}"/>
                </a:ext>
              </a:extLst>
            </p:cNvPr>
            <p:cNvSpPr/>
            <p:nvPr/>
          </p:nvSpPr>
          <p:spPr>
            <a:xfrm>
              <a:off x="7038388" y="2101759"/>
              <a:ext cx="73113" cy="42125"/>
            </a:xfrm>
            <a:custGeom>
              <a:avLst/>
              <a:gdLst>
                <a:gd name="connsiteX0" fmla="*/ 71272 w 73113"/>
                <a:gd name="connsiteY0" fmla="*/ 20559 h 42125"/>
                <a:gd name="connsiteX1" fmla="*/ 38261 w 73113"/>
                <a:gd name="connsiteY1" fmla="*/ 1078 h 42125"/>
                <a:gd name="connsiteX2" fmla="*/ 28573 w 73113"/>
                <a:gd name="connsiteY2" fmla="*/ 1078 h 42125"/>
                <a:gd name="connsiteX3" fmla="*/ 2021 w 73113"/>
                <a:gd name="connsiteY3" fmla="*/ 15869 h 42125"/>
                <a:gd name="connsiteX4" fmla="*/ 2021 w 73113"/>
                <a:gd name="connsiteY4" fmla="*/ 21641 h 42125"/>
                <a:gd name="connsiteX5" fmla="*/ 34673 w 73113"/>
                <a:gd name="connsiteY5" fmla="*/ 40762 h 42125"/>
                <a:gd name="connsiteX6" fmla="*/ 44361 w 73113"/>
                <a:gd name="connsiteY6" fmla="*/ 40762 h 42125"/>
                <a:gd name="connsiteX7" fmla="*/ 70914 w 73113"/>
                <a:gd name="connsiteY7" fmla="*/ 25970 h 42125"/>
                <a:gd name="connsiteX8" fmla="*/ 71272 w 73113"/>
                <a:gd name="connsiteY8" fmla="*/ 20559 h 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13" h="42125">
                  <a:moveTo>
                    <a:pt x="71272" y="20559"/>
                  </a:moveTo>
                  <a:lnTo>
                    <a:pt x="38261" y="1078"/>
                  </a:lnTo>
                  <a:cubicBezTo>
                    <a:pt x="35190" y="-359"/>
                    <a:pt x="31645" y="-359"/>
                    <a:pt x="28573" y="1078"/>
                  </a:cubicBezTo>
                  <a:lnTo>
                    <a:pt x="2021" y="15869"/>
                  </a:lnTo>
                  <a:cubicBezTo>
                    <a:pt x="-491" y="17673"/>
                    <a:pt x="-850" y="20198"/>
                    <a:pt x="2021" y="21641"/>
                  </a:cubicBezTo>
                  <a:lnTo>
                    <a:pt x="34673" y="40762"/>
                  </a:lnTo>
                  <a:cubicBezTo>
                    <a:pt x="37649" y="42580"/>
                    <a:pt x="41385" y="42580"/>
                    <a:pt x="44361" y="40762"/>
                  </a:cubicBezTo>
                  <a:lnTo>
                    <a:pt x="70914" y="25970"/>
                  </a:lnTo>
                  <a:cubicBezTo>
                    <a:pt x="73784" y="24527"/>
                    <a:pt x="73784" y="22002"/>
                    <a:pt x="71272" y="2055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 518">
              <a:extLst>
                <a:ext uri="{FF2B5EF4-FFF2-40B4-BE49-F238E27FC236}">
                  <a16:creationId xmlns:a16="http://schemas.microsoft.com/office/drawing/2014/main" id="{E83BF3D7-9D82-1F49-9D7B-7826FB13FA62}"/>
                </a:ext>
              </a:extLst>
            </p:cNvPr>
            <p:cNvSpPr/>
            <p:nvPr/>
          </p:nvSpPr>
          <p:spPr>
            <a:xfrm>
              <a:off x="7085842" y="2129527"/>
              <a:ext cx="73066" cy="41977"/>
            </a:xfrm>
            <a:custGeom>
              <a:avLst/>
              <a:gdLst>
                <a:gd name="connsiteX0" fmla="*/ 71183 w 73066"/>
                <a:gd name="connsiteY0" fmla="*/ 20569 h 41977"/>
                <a:gd name="connsiteX1" fmla="*/ 38530 w 73066"/>
                <a:gd name="connsiteY1" fmla="*/ 1088 h 41977"/>
                <a:gd name="connsiteX2" fmla="*/ 28483 w 73066"/>
                <a:gd name="connsiteY2" fmla="*/ 1088 h 41977"/>
                <a:gd name="connsiteX3" fmla="*/ 2290 w 73066"/>
                <a:gd name="connsiteY3" fmla="*/ 15879 h 41977"/>
                <a:gd name="connsiteX4" fmla="*/ 2290 w 73066"/>
                <a:gd name="connsiteY4" fmla="*/ 21652 h 41977"/>
                <a:gd name="connsiteX5" fmla="*/ 34942 w 73066"/>
                <a:gd name="connsiteY5" fmla="*/ 40772 h 41977"/>
                <a:gd name="connsiteX6" fmla="*/ 44989 w 73066"/>
                <a:gd name="connsiteY6" fmla="*/ 40772 h 41977"/>
                <a:gd name="connsiteX7" fmla="*/ 71183 w 73066"/>
                <a:gd name="connsiteY7" fmla="*/ 25981 h 41977"/>
                <a:gd name="connsiteX8" fmla="*/ 71183 w 73066"/>
                <a:gd name="connsiteY8" fmla="*/ 20569 h 4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66" h="41977">
                  <a:moveTo>
                    <a:pt x="71183" y="20569"/>
                  </a:moveTo>
                  <a:lnTo>
                    <a:pt x="38530" y="1088"/>
                  </a:lnTo>
                  <a:cubicBezTo>
                    <a:pt x="35337" y="-363"/>
                    <a:pt x="31677" y="-363"/>
                    <a:pt x="28483" y="1088"/>
                  </a:cubicBezTo>
                  <a:lnTo>
                    <a:pt x="2290" y="15879"/>
                  </a:lnTo>
                  <a:cubicBezTo>
                    <a:pt x="-581" y="15879"/>
                    <a:pt x="-940" y="20209"/>
                    <a:pt x="2290" y="21652"/>
                  </a:cubicBezTo>
                  <a:lnTo>
                    <a:pt x="34942" y="40772"/>
                  </a:lnTo>
                  <a:cubicBezTo>
                    <a:pt x="38100" y="42379"/>
                    <a:pt x="41831" y="42379"/>
                    <a:pt x="44989" y="40772"/>
                  </a:cubicBezTo>
                  <a:lnTo>
                    <a:pt x="71183" y="25981"/>
                  </a:lnTo>
                  <a:cubicBezTo>
                    <a:pt x="73694" y="24538"/>
                    <a:pt x="73694" y="22012"/>
                    <a:pt x="71183" y="2056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 519">
              <a:extLst>
                <a:ext uri="{FF2B5EF4-FFF2-40B4-BE49-F238E27FC236}">
                  <a16:creationId xmlns:a16="http://schemas.microsoft.com/office/drawing/2014/main" id="{8314443B-D070-7F42-A2B7-A95650EF6528}"/>
                </a:ext>
              </a:extLst>
            </p:cNvPr>
            <p:cNvSpPr/>
            <p:nvPr/>
          </p:nvSpPr>
          <p:spPr>
            <a:xfrm>
              <a:off x="7132757" y="2157031"/>
              <a:ext cx="73113" cy="42252"/>
            </a:xfrm>
            <a:custGeom>
              <a:avLst/>
              <a:gdLst>
                <a:gd name="connsiteX0" fmla="*/ 71272 w 73113"/>
                <a:gd name="connsiteY0" fmla="*/ 20484 h 42252"/>
                <a:gd name="connsiteX1" fmla="*/ 38261 w 73113"/>
                <a:gd name="connsiteY1" fmla="*/ 1364 h 42252"/>
                <a:gd name="connsiteX2" fmla="*/ 28573 w 73113"/>
                <a:gd name="connsiteY2" fmla="*/ 1364 h 42252"/>
                <a:gd name="connsiteX3" fmla="*/ 2021 w 73113"/>
                <a:gd name="connsiteY3" fmla="*/ 16155 h 42252"/>
                <a:gd name="connsiteX4" fmla="*/ 2021 w 73113"/>
                <a:gd name="connsiteY4" fmla="*/ 21566 h 42252"/>
                <a:gd name="connsiteX5" fmla="*/ 34673 w 73113"/>
                <a:gd name="connsiteY5" fmla="*/ 41047 h 42252"/>
                <a:gd name="connsiteX6" fmla="*/ 44720 w 73113"/>
                <a:gd name="connsiteY6" fmla="*/ 41047 h 42252"/>
                <a:gd name="connsiteX7" fmla="*/ 70914 w 73113"/>
                <a:gd name="connsiteY7" fmla="*/ 26256 h 42252"/>
                <a:gd name="connsiteX8" fmla="*/ 71272 w 73113"/>
                <a:gd name="connsiteY8" fmla="*/ 20484 h 42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13" h="42252">
                  <a:moveTo>
                    <a:pt x="71272" y="20484"/>
                  </a:moveTo>
                  <a:lnTo>
                    <a:pt x="38261" y="1364"/>
                  </a:lnTo>
                  <a:cubicBezTo>
                    <a:pt x="35285" y="-455"/>
                    <a:pt x="31549" y="-455"/>
                    <a:pt x="28573" y="1364"/>
                  </a:cubicBezTo>
                  <a:lnTo>
                    <a:pt x="2021" y="16155"/>
                  </a:lnTo>
                  <a:cubicBezTo>
                    <a:pt x="-491" y="16155"/>
                    <a:pt x="-850" y="20123"/>
                    <a:pt x="2021" y="21566"/>
                  </a:cubicBezTo>
                  <a:lnTo>
                    <a:pt x="34673" y="41047"/>
                  </a:lnTo>
                  <a:cubicBezTo>
                    <a:pt x="37831" y="42655"/>
                    <a:pt x="41562" y="42655"/>
                    <a:pt x="44720" y="41047"/>
                  </a:cubicBezTo>
                  <a:lnTo>
                    <a:pt x="70914" y="26256"/>
                  </a:lnTo>
                  <a:cubicBezTo>
                    <a:pt x="73784" y="24452"/>
                    <a:pt x="73784" y="21927"/>
                    <a:pt x="71272" y="20484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 520">
              <a:extLst>
                <a:ext uri="{FF2B5EF4-FFF2-40B4-BE49-F238E27FC236}">
                  <a16:creationId xmlns:a16="http://schemas.microsoft.com/office/drawing/2014/main" id="{B7D3BE0A-730D-C344-AF6F-1891649FAC96}"/>
                </a:ext>
              </a:extLst>
            </p:cNvPr>
            <p:cNvSpPr/>
            <p:nvPr/>
          </p:nvSpPr>
          <p:spPr>
            <a:xfrm>
              <a:off x="7179763" y="2183291"/>
              <a:ext cx="261134" cy="151871"/>
            </a:xfrm>
            <a:custGeom>
              <a:avLst/>
              <a:gdLst>
                <a:gd name="connsiteX0" fmla="*/ 259293 w 261134"/>
                <a:gd name="connsiteY0" fmla="*/ 131674 h 151871"/>
                <a:gd name="connsiteX1" fmla="*/ 38261 w 261134"/>
                <a:gd name="connsiteY1" fmla="*/ 1078 h 151871"/>
                <a:gd name="connsiteX2" fmla="*/ 28573 w 261134"/>
                <a:gd name="connsiteY2" fmla="*/ 1078 h 151871"/>
                <a:gd name="connsiteX3" fmla="*/ 2021 w 261134"/>
                <a:gd name="connsiteY3" fmla="*/ 15869 h 151871"/>
                <a:gd name="connsiteX4" fmla="*/ 2021 w 261134"/>
                <a:gd name="connsiteY4" fmla="*/ 21280 h 151871"/>
                <a:gd name="connsiteX5" fmla="*/ 222694 w 261134"/>
                <a:gd name="connsiteY5" fmla="*/ 150794 h 151871"/>
                <a:gd name="connsiteX6" fmla="*/ 232382 w 261134"/>
                <a:gd name="connsiteY6" fmla="*/ 150794 h 151871"/>
                <a:gd name="connsiteX7" fmla="*/ 258934 w 261134"/>
                <a:gd name="connsiteY7" fmla="*/ 136003 h 151871"/>
                <a:gd name="connsiteX8" fmla="*/ 259293 w 261134"/>
                <a:gd name="connsiteY8" fmla="*/ 131674 h 15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134" h="151871">
                  <a:moveTo>
                    <a:pt x="259293" y="131674"/>
                  </a:moveTo>
                  <a:lnTo>
                    <a:pt x="38261" y="1078"/>
                  </a:lnTo>
                  <a:cubicBezTo>
                    <a:pt x="35190" y="-359"/>
                    <a:pt x="31644" y="-359"/>
                    <a:pt x="28573" y="1078"/>
                  </a:cubicBezTo>
                  <a:lnTo>
                    <a:pt x="2021" y="15869"/>
                  </a:lnTo>
                  <a:cubicBezTo>
                    <a:pt x="-491" y="15869"/>
                    <a:pt x="-850" y="19837"/>
                    <a:pt x="2021" y="21280"/>
                  </a:cubicBezTo>
                  <a:lnTo>
                    <a:pt x="222694" y="150794"/>
                  </a:lnTo>
                  <a:cubicBezTo>
                    <a:pt x="225765" y="152231"/>
                    <a:pt x="229310" y="152231"/>
                    <a:pt x="232382" y="150794"/>
                  </a:cubicBezTo>
                  <a:lnTo>
                    <a:pt x="258934" y="136003"/>
                  </a:lnTo>
                  <a:cubicBezTo>
                    <a:pt x="261805" y="136003"/>
                    <a:pt x="261805" y="133477"/>
                    <a:pt x="259293" y="131674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FCF84265-159B-F343-9387-698AED2DCE34}"/>
                </a:ext>
              </a:extLst>
            </p:cNvPr>
            <p:cNvSpPr/>
            <p:nvPr/>
          </p:nvSpPr>
          <p:spPr>
            <a:xfrm>
              <a:off x="7414788" y="2322185"/>
              <a:ext cx="73113" cy="42125"/>
            </a:xfrm>
            <a:custGeom>
              <a:avLst/>
              <a:gdLst>
                <a:gd name="connsiteX0" fmla="*/ 71272 w 73113"/>
                <a:gd name="connsiteY0" fmla="*/ 20559 h 42125"/>
                <a:gd name="connsiteX1" fmla="*/ 38261 w 73113"/>
                <a:gd name="connsiteY1" fmla="*/ 1078 h 42125"/>
                <a:gd name="connsiteX2" fmla="*/ 28573 w 73113"/>
                <a:gd name="connsiteY2" fmla="*/ 1078 h 42125"/>
                <a:gd name="connsiteX3" fmla="*/ 2021 w 73113"/>
                <a:gd name="connsiteY3" fmla="*/ 16230 h 42125"/>
                <a:gd name="connsiteX4" fmla="*/ 2021 w 73113"/>
                <a:gd name="connsiteY4" fmla="*/ 21641 h 42125"/>
                <a:gd name="connsiteX5" fmla="*/ 34673 w 73113"/>
                <a:gd name="connsiteY5" fmla="*/ 40762 h 42125"/>
                <a:gd name="connsiteX6" fmla="*/ 44361 w 73113"/>
                <a:gd name="connsiteY6" fmla="*/ 40762 h 42125"/>
                <a:gd name="connsiteX7" fmla="*/ 70914 w 73113"/>
                <a:gd name="connsiteY7" fmla="*/ 25970 h 42125"/>
                <a:gd name="connsiteX8" fmla="*/ 71272 w 73113"/>
                <a:gd name="connsiteY8" fmla="*/ 20559 h 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13" h="42125">
                  <a:moveTo>
                    <a:pt x="71272" y="20559"/>
                  </a:moveTo>
                  <a:lnTo>
                    <a:pt x="38261" y="1078"/>
                  </a:lnTo>
                  <a:cubicBezTo>
                    <a:pt x="35190" y="-359"/>
                    <a:pt x="31645" y="-359"/>
                    <a:pt x="28573" y="1078"/>
                  </a:cubicBezTo>
                  <a:lnTo>
                    <a:pt x="2021" y="16230"/>
                  </a:lnTo>
                  <a:cubicBezTo>
                    <a:pt x="-491" y="16230"/>
                    <a:pt x="-850" y="20198"/>
                    <a:pt x="2021" y="21641"/>
                  </a:cubicBezTo>
                  <a:lnTo>
                    <a:pt x="34673" y="40762"/>
                  </a:lnTo>
                  <a:cubicBezTo>
                    <a:pt x="37649" y="42580"/>
                    <a:pt x="41385" y="42580"/>
                    <a:pt x="44361" y="40762"/>
                  </a:cubicBezTo>
                  <a:lnTo>
                    <a:pt x="70914" y="25970"/>
                  </a:lnTo>
                  <a:cubicBezTo>
                    <a:pt x="73784" y="24527"/>
                    <a:pt x="73784" y="22002"/>
                    <a:pt x="71272" y="2055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 522">
              <a:extLst>
                <a:ext uri="{FF2B5EF4-FFF2-40B4-BE49-F238E27FC236}">
                  <a16:creationId xmlns:a16="http://schemas.microsoft.com/office/drawing/2014/main" id="{E60D6F90-8ED8-F249-80C7-0E2932E84423}"/>
                </a:ext>
              </a:extLst>
            </p:cNvPr>
            <p:cNvSpPr/>
            <p:nvPr/>
          </p:nvSpPr>
          <p:spPr>
            <a:xfrm>
              <a:off x="7461794" y="2349839"/>
              <a:ext cx="73113" cy="41964"/>
            </a:xfrm>
            <a:custGeom>
              <a:avLst/>
              <a:gdLst>
                <a:gd name="connsiteX0" fmla="*/ 71272 w 73113"/>
                <a:gd name="connsiteY0" fmla="*/ 20323 h 41964"/>
                <a:gd name="connsiteX1" fmla="*/ 38261 w 73113"/>
                <a:gd name="connsiteY1" fmla="*/ 1203 h 41964"/>
                <a:gd name="connsiteX2" fmla="*/ 28573 w 73113"/>
                <a:gd name="connsiteY2" fmla="*/ 1203 h 41964"/>
                <a:gd name="connsiteX3" fmla="*/ 2021 w 73113"/>
                <a:gd name="connsiteY3" fmla="*/ 15994 h 41964"/>
                <a:gd name="connsiteX4" fmla="*/ 2021 w 73113"/>
                <a:gd name="connsiteY4" fmla="*/ 21406 h 41964"/>
                <a:gd name="connsiteX5" fmla="*/ 34673 w 73113"/>
                <a:gd name="connsiteY5" fmla="*/ 40887 h 41964"/>
                <a:gd name="connsiteX6" fmla="*/ 44361 w 73113"/>
                <a:gd name="connsiteY6" fmla="*/ 40887 h 41964"/>
                <a:gd name="connsiteX7" fmla="*/ 70914 w 73113"/>
                <a:gd name="connsiteY7" fmla="*/ 25735 h 41964"/>
                <a:gd name="connsiteX8" fmla="*/ 71272 w 73113"/>
                <a:gd name="connsiteY8" fmla="*/ 20323 h 4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13" h="41964">
                  <a:moveTo>
                    <a:pt x="71272" y="20323"/>
                  </a:moveTo>
                  <a:lnTo>
                    <a:pt x="38261" y="1203"/>
                  </a:lnTo>
                  <a:cubicBezTo>
                    <a:pt x="35229" y="-401"/>
                    <a:pt x="31605" y="-401"/>
                    <a:pt x="28573" y="1203"/>
                  </a:cubicBezTo>
                  <a:lnTo>
                    <a:pt x="2021" y="15994"/>
                  </a:lnTo>
                  <a:cubicBezTo>
                    <a:pt x="-491" y="15994"/>
                    <a:pt x="-850" y="19962"/>
                    <a:pt x="2021" y="21406"/>
                  </a:cubicBezTo>
                  <a:lnTo>
                    <a:pt x="34673" y="40887"/>
                  </a:lnTo>
                  <a:cubicBezTo>
                    <a:pt x="37744" y="42324"/>
                    <a:pt x="41290" y="42324"/>
                    <a:pt x="44361" y="40887"/>
                  </a:cubicBezTo>
                  <a:lnTo>
                    <a:pt x="70914" y="25735"/>
                  </a:lnTo>
                  <a:cubicBezTo>
                    <a:pt x="73784" y="24292"/>
                    <a:pt x="73784" y="21766"/>
                    <a:pt x="71272" y="20323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 523">
              <a:extLst>
                <a:ext uri="{FF2B5EF4-FFF2-40B4-BE49-F238E27FC236}">
                  <a16:creationId xmlns:a16="http://schemas.microsoft.com/office/drawing/2014/main" id="{C057C22A-83DB-0848-893A-F4EE70DE21B7}"/>
                </a:ext>
              </a:extLst>
            </p:cNvPr>
            <p:cNvSpPr/>
            <p:nvPr/>
          </p:nvSpPr>
          <p:spPr>
            <a:xfrm>
              <a:off x="7508666" y="2377382"/>
              <a:ext cx="73288" cy="41839"/>
            </a:xfrm>
            <a:custGeom>
              <a:avLst/>
              <a:gdLst>
                <a:gd name="connsiteX0" fmla="*/ 71405 w 73288"/>
                <a:gd name="connsiteY0" fmla="*/ 20198 h 41839"/>
                <a:gd name="connsiteX1" fmla="*/ 38394 w 73288"/>
                <a:gd name="connsiteY1" fmla="*/ 1078 h 41839"/>
                <a:gd name="connsiteX2" fmla="*/ 28706 w 73288"/>
                <a:gd name="connsiteY2" fmla="*/ 1078 h 41839"/>
                <a:gd name="connsiteX3" fmla="*/ 2153 w 73288"/>
                <a:gd name="connsiteY3" fmla="*/ 15869 h 41839"/>
                <a:gd name="connsiteX4" fmla="*/ 2153 w 73288"/>
                <a:gd name="connsiteY4" fmla="*/ 21641 h 41839"/>
                <a:gd name="connsiteX5" fmla="*/ 35164 w 73288"/>
                <a:gd name="connsiteY5" fmla="*/ 40762 h 41839"/>
                <a:gd name="connsiteX6" fmla="*/ 44852 w 73288"/>
                <a:gd name="connsiteY6" fmla="*/ 40762 h 41839"/>
                <a:gd name="connsiteX7" fmla="*/ 71405 w 73288"/>
                <a:gd name="connsiteY7" fmla="*/ 25970 h 41839"/>
                <a:gd name="connsiteX8" fmla="*/ 71405 w 73288"/>
                <a:gd name="connsiteY8" fmla="*/ 20198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88" h="41839">
                  <a:moveTo>
                    <a:pt x="71405" y="20198"/>
                  </a:moveTo>
                  <a:lnTo>
                    <a:pt x="38394" y="1078"/>
                  </a:lnTo>
                  <a:cubicBezTo>
                    <a:pt x="35322" y="-359"/>
                    <a:pt x="31777" y="-359"/>
                    <a:pt x="28706" y="1078"/>
                  </a:cubicBezTo>
                  <a:lnTo>
                    <a:pt x="2153" y="15869"/>
                  </a:lnTo>
                  <a:cubicBezTo>
                    <a:pt x="-718" y="15869"/>
                    <a:pt x="-718" y="19837"/>
                    <a:pt x="2153" y="21641"/>
                  </a:cubicBezTo>
                  <a:lnTo>
                    <a:pt x="35164" y="40762"/>
                  </a:lnTo>
                  <a:cubicBezTo>
                    <a:pt x="38235" y="42198"/>
                    <a:pt x="41781" y="42198"/>
                    <a:pt x="44852" y="40762"/>
                  </a:cubicBezTo>
                  <a:lnTo>
                    <a:pt x="71405" y="25970"/>
                  </a:lnTo>
                  <a:cubicBezTo>
                    <a:pt x="73917" y="23445"/>
                    <a:pt x="73917" y="23445"/>
                    <a:pt x="71405" y="201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 524">
              <a:extLst>
                <a:ext uri="{FF2B5EF4-FFF2-40B4-BE49-F238E27FC236}">
                  <a16:creationId xmlns:a16="http://schemas.microsoft.com/office/drawing/2014/main" id="{276B8C45-4D96-EA45-873A-CEAD815A2E32}"/>
                </a:ext>
              </a:extLst>
            </p:cNvPr>
            <p:cNvSpPr/>
            <p:nvPr/>
          </p:nvSpPr>
          <p:spPr>
            <a:xfrm>
              <a:off x="7555672" y="2404800"/>
              <a:ext cx="73245" cy="41839"/>
            </a:xfrm>
            <a:custGeom>
              <a:avLst/>
              <a:gdLst>
                <a:gd name="connsiteX0" fmla="*/ 71046 w 73245"/>
                <a:gd name="connsiteY0" fmla="*/ 20559 h 41839"/>
                <a:gd name="connsiteX1" fmla="*/ 38393 w 73245"/>
                <a:gd name="connsiteY1" fmla="*/ 1078 h 41839"/>
                <a:gd name="connsiteX2" fmla="*/ 28705 w 73245"/>
                <a:gd name="connsiteY2" fmla="*/ 1078 h 41839"/>
                <a:gd name="connsiteX3" fmla="*/ 2153 w 73245"/>
                <a:gd name="connsiteY3" fmla="*/ 15869 h 41839"/>
                <a:gd name="connsiteX4" fmla="*/ 2153 w 73245"/>
                <a:gd name="connsiteY4" fmla="*/ 21641 h 41839"/>
                <a:gd name="connsiteX5" fmla="*/ 35164 w 73245"/>
                <a:gd name="connsiteY5" fmla="*/ 40762 h 41839"/>
                <a:gd name="connsiteX6" fmla="*/ 44852 w 73245"/>
                <a:gd name="connsiteY6" fmla="*/ 40762 h 41839"/>
                <a:gd name="connsiteX7" fmla="*/ 71405 w 73245"/>
                <a:gd name="connsiteY7" fmla="*/ 25970 h 41839"/>
                <a:gd name="connsiteX8" fmla="*/ 71046 w 73245"/>
                <a:gd name="connsiteY8" fmla="*/ 20559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45" h="41839">
                  <a:moveTo>
                    <a:pt x="71046" y="20559"/>
                  </a:moveTo>
                  <a:lnTo>
                    <a:pt x="38393" y="1078"/>
                  </a:lnTo>
                  <a:cubicBezTo>
                    <a:pt x="35322" y="-359"/>
                    <a:pt x="31777" y="-359"/>
                    <a:pt x="28705" y="1078"/>
                  </a:cubicBezTo>
                  <a:lnTo>
                    <a:pt x="2153" y="15869"/>
                  </a:lnTo>
                  <a:cubicBezTo>
                    <a:pt x="-718" y="17673"/>
                    <a:pt x="-718" y="20198"/>
                    <a:pt x="2153" y="21641"/>
                  </a:cubicBezTo>
                  <a:lnTo>
                    <a:pt x="35164" y="40762"/>
                  </a:lnTo>
                  <a:cubicBezTo>
                    <a:pt x="38235" y="42199"/>
                    <a:pt x="41781" y="42199"/>
                    <a:pt x="44852" y="40762"/>
                  </a:cubicBezTo>
                  <a:lnTo>
                    <a:pt x="71405" y="25970"/>
                  </a:lnTo>
                  <a:cubicBezTo>
                    <a:pt x="73916" y="24527"/>
                    <a:pt x="73916" y="22002"/>
                    <a:pt x="71046" y="2055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 525">
              <a:extLst>
                <a:ext uri="{FF2B5EF4-FFF2-40B4-BE49-F238E27FC236}">
                  <a16:creationId xmlns:a16="http://schemas.microsoft.com/office/drawing/2014/main" id="{118CB356-B27B-414E-945A-FBAB8566965E}"/>
                </a:ext>
              </a:extLst>
            </p:cNvPr>
            <p:cNvSpPr/>
            <p:nvPr/>
          </p:nvSpPr>
          <p:spPr>
            <a:xfrm>
              <a:off x="7602677" y="2432453"/>
              <a:ext cx="65753" cy="38121"/>
            </a:xfrm>
            <a:custGeom>
              <a:avLst/>
              <a:gdLst>
                <a:gd name="connsiteX0" fmla="*/ 63869 w 65753"/>
                <a:gd name="connsiteY0" fmla="*/ 15994 h 38121"/>
                <a:gd name="connsiteX1" fmla="*/ 38393 w 65753"/>
                <a:gd name="connsiteY1" fmla="*/ 1203 h 38121"/>
                <a:gd name="connsiteX2" fmla="*/ 28705 w 65753"/>
                <a:gd name="connsiteY2" fmla="*/ 1203 h 38121"/>
                <a:gd name="connsiteX3" fmla="*/ 2153 w 65753"/>
                <a:gd name="connsiteY3" fmla="*/ 16355 h 38121"/>
                <a:gd name="connsiteX4" fmla="*/ 2153 w 65753"/>
                <a:gd name="connsiteY4" fmla="*/ 21766 h 38121"/>
                <a:gd name="connsiteX5" fmla="*/ 27629 w 65753"/>
                <a:gd name="connsiteY5" fmla="*/ 36918 h 38121"/>
                <a:gd name="connsiteX6" fmla="*/ 37317 w 65753"/>
                <a:gd name="connsiteY6" fmla="*/ 36918 h 38121"/>
                <a:gd name="connsiteX7" fmla="*/ 63869 w 65753"/>
                <a:gd name="connsiteY7" fmla="*/ 22127 h 38121"/>
                <a:gd name="connsiteX8" fmla="*/ 63869 w 65753"/>
                <a:gd name="connsiteY8" fmla="*/ 15994 h 3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53" h="38121">
                  <a:moveTo>
                    <a:pt x="63869" y="15994"/>
                  </a:moveTo>
                  <a:lnTo>
                    <a:pt x="38393" y="1203"/>
                  </a:lnTo>
                  <a:cubicBezTo>
                    <a:pt x="35361" y="-401"/>
                    <a:pt x="31738" y="-401"/>
                    <a:pt x="28705" y="1203"/>
                  </a:cubicBezTo>
                  <a:lnTo>
                    <a:pt x="2153" y="16355"/>
                  </a:lnTo>
                  <a:cubicBezTo>
                    <a:pt x="-718" y="16355"/>
                    <a:pt x="-718" y="20323"/>
                    <a:pt x="2153" y="21766"/>
                  </a:cubicBezTo>
                  <a:lnTo>
                    <a:pt x="27629" y="36918"/>
                  </a:lnTo>
                  <a:cubicBezTo>
                    <a:pt x="30661" y="38522"/>
                    <a:pt x="34285" y="38522"/>
                    <a:pt x="37317" y="36918"/>
                  </a:cubicBezTo>
                  <a:lnTo>
                    <a:pt x="63869" y="22127"/>
                  </a:lnTo>
                  <a:cubicBezTo>
                    <a:pt x="66381" y="19962"/>
                    <a:pt x="66381" y="17437"/>
                    <a:pt x="63869" y="15994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 526">
              <a:extLst>
                <a:ext uri="{FF2B5EF4-FFF2-40B4-BE49-F238E27FC236}">
                  <a16:creationId xmlns:a16="http://schemas.microsoft.com/office/drawing/2014/main" id="{F6A3D1C2-DBD3-0641-BC33-7BAC6615DE83}"/>
                </a:ext>
              </a:extLst>
            </p:cNvPr>
            <p:cNvSpPr/>
            <p:nvPr/>
          </p:nvSpPr>
          <p:spPr>
            <a:xfrm>
              <a:off x="7255700" y="1277773"/>
              <a:ext cx="52387" cy="488472"/>
            </a:xfrm>
            <a:custGeom>
              <a:avLst/>
              <a:gdLst>
                <a:gd name="connsiteX0" fmla="*/ 0 w 52387"/>
                <a:gd name="connsiteY0" fmla="*/ 488473 h 488472"/>
                <a:gd name="connsiteX1" fmla="*/ 33011 w 52387"/>
                <a:gd name="connsiteY1" fmla="*/ 470074 h 488472"/>
                <a:gd name="connsiteX2" fmla="*/ 52387 w 52387"/>
                <a:gd name="connsiteY2" fmla="*/ 0 h 488472"/>
                <a:gd name="connsiteX3" fmla="*/ 19735 w 52387"/>
                <a:gd name="connsiteY3" fmla="*/ 18399 h 488472"/>
                <a:gd name="connsiteX4" fmla="*/ 0 w 52387"/>
                <a:gd name="connsiteY4" fmla="*/ 488473 h 48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7" h="488472">
                  <a:moveTo>
                    <a:pt x="0" y="488473"/>
                  </a:moveTo>
                  <a:lnTo>
                    <a:pt x="33011" y="470074"/>
                  </a:lnTo>
                  <a:lnTo>
                    <a:pt x="52387" y="0"/>
                  </a:lnTo>
                  <a:lnTo>
                    <a:pt x="19735" y="18399"/>
                  </a:lnTo>
                  <a:lnTo>
                    <a:pt x="0" y="488473"/>
                  </a:lnTo>
                  <a:close/>
                </a:path>
              </a:pathLst>
            </a:custGeom>
            <a:solidFill>
              <a:srgbClr val="827C7B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 527">
              <a:extLst>
                <a:ext uri="{FF2B5EF4-FFF2-40B4-BE49-F238E27FC236}">
                  <a16:creationId xmlns:a16="http://schemas.microsoft.com/office/drawing/2014/main" id="{2E090DA7-33DC-AD4D-A292-E58462987F90}"/>
                </a:ext>
              </a:extLst>
            </p:cNvPr>
            <p:cNvSpPr/>
            <p:nvPr/>
          </p:nvSpPr>
          <p:spPr>
            <a:xfrm>
              <a:off x="7644659" y="1455140"/>
              <a:ext cx="14352" cy="18654"/>
            </a:xfrm>
            <a:custGeom>
              <a:avLst/>
              <a:gdLst>
                <a:gd name="connsiteX0" fmla="*/ 7535 w 14352"/>
                <a:gd name="connsiteY0" fmla="*/ 849 h 18654"/>
                <a:gd name="connsiteX1" fmla="*/ 0 w 14352"/>
                <a:gd name="connsiteY1" fmla="*/ 5178 h 18654"/>
                <a:gd name="connsiteX2" fmla="*/ 6818 w 14352"/>
                <a:gd name="connsiteY2" fmla="*/ 17805 h 18654"/>
                <a:gd name="connsiteX3" fmla="*/ 14353 w 14352"/>
                <a:gd name="connsiteY3" fmla="*/ 13476 h 18654"/>
                <a:gd name="connsiteX4" fmla="*/ 7535 w 14352"/>
                <a:gd name="connsiteY4" fmla="*/ 849 h 1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2" h="18654">
                  <a:moveTo>
                    <a:pt x="7535" y="849"/>
                  </a:moveTo>
                  <a:cubicBezTo>
                    <a:pt x="3588" y="-1315"/>
                    <a:pt x="359" y="849"/>
                    <a:pt x="0" y="5178"/>
                  </a:cubicBezTo>
                  <a:cubicBezTo>
                    <a:pt x="196" y="10224"/>
                    <a:pt x="2715" y="14891"/>
                    <a:pt x="6818" y="17805"/>
                  </a:cubicBezTo>
                  <a:cubicBezTo>
                    <a:pt x="10764" y="19970"/>
                    <a:pt x="14353" y="17805"/>
                    <a:pt x="14353" y="13476"/>
                  </a:cubicBezTo>
                  <a:cubicBezTo>
                    <a:pt x="14335" y="8382"/>
                    <a:pt x="11774" y="3638"/>
                    <a:pt x="7535" y="84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 528">
              <a:extLst>
                <a:ext uri="{FF2B5EF4-FFF2-40B4-BE49-F238E27FC236}">
                  <a16:creationId xmlns:a16="http://schemas.microsoft.com/office/drawing/2014/main" id="{12583AD6-2823-F24A-8EC8-EAEF95C43AD0}"/>
                </a:ext>
              </a:extLst>
            </p:cNvPr>
            <p:cNvSpPr/>
            <p:nvPr/>
          </p:nvSpPr>
          <p:spPr>
            <a:xfrm>
              <a:off x="7229147" y="1218550"/>
              <a:ext cx="822410" cy="1085579"/>
            </a:xfrm>
            <a:custGeom>
              <a:avLst/>
              <a:gdLst>
                <a:gd name="connsiteX0" fmla="*/ 802317 w 822410"/>
                <a:gd name="connsiteY0" fmla="*/ 442714 h 1085579"/>
                <a:gd name="connsiteX1" fmla="*/ 45211 w 822410"/>
                <a:gd name="connsiteY1" fmla="*/ 2583 h 1085579"/>
                <a:gd name="connsiteX2" fmla="*/ 24758 w 822410"/>
                <a:gd name="connsiteY2" fmla="*/ 13767 h 1085579"/>
                <a:gd name="connsiteX3" fmla="*/ 0 w 822410"/>
                <a:gd name="connsiteY3" fmla="*/ 608304 h 1085579"/>
                <a:gd name="connsiteX4" fmla="*/ 18658 w 822410"/>
                <a:gd name="connsiteY4" fmla="*/ 642216 h 1085579"/>
                <a:gd name="connsiteX5" fmla="*/ 775406 w 822410"/>
                <a:gd name="connsiteY5" fmla="*/ 1082707 h 1085579"/>
                <a:gd name="connsiteX6" fmla="*/ 793082 w 822410"/>
                <a:gd name="connsiteY6" fmla="*/ 1080970 h 1085579"/>
                <a:gd name="connsiteX7" fmla="*/ 795858 w 822410"/>
                <a:gd name="connsiteY7" fmla="*/ 1071523 h 1085579"/>
                <a:gd name="connsiteX8" fmla="*/ 822411 w 822410"/>
                <a:gd name="connsiteY8" fmla="*/ 476986 h 1085579"/>
                <a:gd name="connsiteX9" fmla="*/ 802317 w 822410"/>
                <a:gd name="connsiteY9" fmla="*/ 442714 h 1085579"/>
                <a:gd name="connsiteX10" fmla="*/ 422329 w 822410"/>
                <a:gd name="connsiteY10" fmla="*/ 254396 h 1085579"/>
                <a:gd name="connsiteX11" fmla="*/ 415511 w 822410"/>
                <a:gd name="connsiteY11" fmla="*/ 241769 h 1085579"/>
                <a:gd name="connsiteX12" fmla="*/ 423046 w 822410"/>
                <a:gd name="connsiteY12" fmla="*/ 237440 h 1085579"/>
                <a:gd name="connsiteX13" fmla="*/ 429864 w 822410"/>
                <a:gd name="connsiteY13" fmla="*/ 250067 h 1085579"/>
                <a:gd name="connsiteX14" fmla="*/ 422329 w 822410"/>
                <a:gd name="connsiteY14" fmla="*/ 254396 h 108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22410" h="1085579">
                  <a:moveTo>
                    <a:pt x="802317" y="442714"/>
                  </a:moveTo>
                  <a:lnTo>
                    <a:pt x="45211" y="2583"/>
                  </a:lnTo>
                  <a:cubicBezTo>
                    <a:pt x="34446" y="-3910"/>
                    <a:pt x="25476" y="2583"/>
                    <a:pt x="24758" y="13767"/>
                  </a:cubicBezTo>
                  <a:lnTo>
                    <a:pt x="0" y="608304"/>
                  </a:lnTo>
                  <a:cubicBezTo>
                    <a:pt x="200" y="622030"/>
                    <a:pt x="7200" y="634751"/>
                    <a:pt x="18658" y="642216"/>
                  </a:cubicBezTo>
                  <a:lnTo>
                    <a:pt x="775406" y="1082707"/>
                  </a:lnTo>
                  <a:cubicBezTo>
                    <a:pt x="780764" y="1087135"/>
                    <a:pt x="788678" y="1086358"/>
                    <a:pt x="793082" y="1080970"/>
                  </a:cubicBezTo>
                  <a:cubicBezTo>
                    <a:pt x="795242" y="1078329"/>
                    <a:pt x="796243" y="1074920"/>
                    <a:pt x="795858" y="1071523"/>
                  </a:cubicBezTo>
                  <a:lnTo>
                    <a:pt x="822411" y="476986"/>
                  </a:lnTo>
                  <a:cubicBezTo>
                    <a:pt x="822020" y="462848"/>
                    <a:pt x="814431" y="449904"/>
                    <a:pt x="802317" y="442714"/>
                  </a:cubicBezTo>
                  <a:close/>
                  <a:moveTo>
                    <a:pt x="422329" y="254396"/>
                  </a:moveTo>
                  <a:cubicBezTo>
                    <a:pt x="418227" y="251482"/>
                    <a:pt x="415707" y="246815"/>
                    <a:pt x="415511" y="241769"/>
                  </a:cubicBezTo>
                  <a:cubicBezTo>
                    <a:pt x="415511" y="237079"/>
                    <a:pt x="419099" y="235275"/>
                    <a:pt x="423046" y="237440"/>
                  </a:cubicBezTo>
                  <a:cubicBezTo>
                    <a:pt x="427285" y="240229"/>
                    <a:pt x="429847" y="244973"/>
                    <a:pt x="429864" y="250067"/>
                  </a:cubicBezTo>
                  <a:cubicBezTo>
                    <a:pt x="429864" y="254756"/>
                    <a:pt x="427711" y="256560"/>
                    <a:pt x="422329" y="254396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 529">
              <a:extLst>
                <a:ext uri="{FF2B5EF4-FFF2-40B4-BE49-F238E27FC236}">
                  <a16:creationId xmlns:a16="http://schemas.microsoft.com/office/drawing/2014/main" id="{3EC29A29-7E17-1A4D-9906-349ECC7D7B83}"/>
                </a:ext>
              </a:extLst>
            </p:cNvPr>
            <p:cNvSpPr/>
            <p:nvPr/>
          </p:nvSpPr>
          <p:spPr>
            <a:xfrm>
              <a:off x="7254623" y="1279611"/>
              <a:ext cx="768620" cy="938851"/>
            </a:xfrm>
            <a:custGeom>
              <a:avLst/>
              <a:gdLst>
                <a:gd name="connsiteX0" fmla="*/ 748136 w 768620"/>
                <a:gd name="connsiteY0" fmla="*/ 412678 h 938851"/>
                <a:gd name="connsiteX1" fmla="*/ 43417 w 768620"/>
                <a:gd name="connsiteY1" fmla="*/ 2852 h 938851"/>
                <a:gd name="connsiteX2" fmla="*/ 19735 w 768620"/>
                <a:gd name="connsiteY2" fmla="*/ 16200 h 938851"/>
                <a:gd name="connsiteX3" fmla="*/ 0 w 768620"/>
                <a:gd name="connsiteY3" fmla="*/ 485191 h 938851"/>
                <a:gd name="connsiteX4" fmla="*/ 21888 w 768620"/>
                <a:gd name="connsiteY4" fmla="*/ 524875 h 938851"/>
                <a:gd name="connsiteX5" fmla="*/ 725171 w 768620"/>
                <a:gd name="connsiteY5" fmla="*/ 935423 h 938851"/>
                <a:gd name="connsiteX6" fmla="*/ 745891 w 768620"/>
                <a:gd name="connsiteY6" fmla="*/ 933530 h 938851"/>
                <a:gd name="connsiteX7" fmla="*/ 749212 w 768620"/>
                <a:gd name="connsiteY7" fmla="*/ 922436 h 938851"/>
                <a:gd name="connsiteX8" fmla="*/ 768588 w 768620"/>
                <a:gd name="connsiteY8" fmla="*/ 453444 h 938851"/>
                <a:gd name="connsiteX9" fmla="*/ 748136 w 768620"/>
                <a:gd name="connsiteY9" fmla="*/ 412678 h 93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8620" h="938851">
                  <a:moveTo>
                    <a:pt x="748136" y="412678"/>
                  </a:moveTo>
                  <a:lnTo>
                    <a:pt x="43417" y="2852"/>
                  </a:lnTo>
                  <a:cubicBezTo>
                    <a:pt x="30858" y="-4363"/>
                    <a:pt x="20453" y="2852"/>
                    <a:pt x="19735" y="16200"/>
                  </a:cubicBezTo>
                  <a:lnTo>
                    <a:pt x="0" y="485191"/>
                  </a:lnTo>
                  <a:cubicBezTo>
                    <a:pt x="468" y="501204"/>
                    <a:pt x="8627" y="515995"/>
                    <a:pt x="21888" y="524875"/>
                  </a:cubicBezTo>
                  <a:lnTo>
                    <a:pt x="725171" y="935423"/>
                  </a:lnTo>
                  <a:cubicBezTo>
                    <a:pt x="731413" y="940653"/>
                    <a:pt x="740689" y="939805"/>
                    <a:pt x="745891" y="933530"/>
                  </a:cubicBezTo>
                  <a:cubicBezTo>
                    <a:pt x="748452" y="930439"/>
                    <a:pt x="749651" y="926434"/>
                    <a:pt x="749212" y="922436"/>
                  </a:cubicBezTo>
                  <a:lnTo>
                    <a:pt x="768588" y="453444"/>
                  </a:lnTo>
                  <a:cubicBezTo>
                    <a:pt x="769185" y="437226"/>
                    <a:pt x="761463" y="421835"/>
                    <a:pt x="748136" y="412678"/>
                  </a:cubicBezTo>
                  <a:close/>
                </a:path>
              </a:pathLst>
            </a:custGeom>
            <a:solidFill>
              <a:srgbClr val="3974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98679F7B-F1D7-C748-BAB2-60489A6E2020}"/>
                </a:ext>
              </a:extLst>
            </p:cNvPr>
            <p:cNvSpPr/>
            <p:nvPr/>
          </p:nvSpPr>
          <p:spPr>
            <a:xfrm>
              <a:off x="7262159" y="1200930"/>
              <a:ext cx="820024" cy="1099604"/>
            </a:xfrm>
            <a:custGeom>
              <a:avLst/>
              <a:gdLst>
                <a:gd name="connsiteX0" fmla="*/ 819899 w 820024"/>
                <a:gd name="connsiteY0" fmla="*/ 469352 h 1099604"/>
                <a:gd name="connsiteX1" fmla="*/ 819899 w 820024"/>
                <a:gd name="connsiteY1" fmla="*/ 467188 h 1099604"/>
                <a:gd name="connsiteX2" fmla="*/ 819899 w 820024"/>
                <a:gd name="connsiteY2" fmla="*/ 467188 h 1099604"/>
                <a:gd name="connsiteX3" fmla="*/ 819899 w 820024"/>
                <a:gd name="connsiteY3" fmla="*/ 467188 h 1099604"/>
                <a:gd name="connsiteX4" fmla="*/ 819899 w 820024"/>
                <a:gd name="connsiteY4" fmla="*/ 464301 h 1099604"/>
                <a:gd name="connsiteX5" fmla="*/ 819899 w 820024"/>
                <a:gd name="connsiteY5" fmla="*/ 462498 h 1099604"/>
                <a:gd name="connsiteX6" fmla="*/ 819899 w 820024"/>
                <a:gd name="connsiteY6" fmla="*/ 462498 h 1099604"/>
                <a:gd name="connsiteX7" fmla="*/ 819899 w 820024"/>
                <a:gd name="connsiteY7" fmla="*/ 462498 h 1099604"/>
                <a:gd name="connsiteX8" fmla="*/ 819899 w 820024"/>
                <a:gd name="connsiteY8" fmla="*/ 459251 h 1099604"/>
                <a:gd name="connsiteX9" fmla="*/ 819899 w 820024"/>
                <a:gd name="connsiteY9" fmla="*/ 459251 h 1099604"/>
                <a:gd name="connsiteX10" fmla="*/ 819899 w 820024"/>
                <a:gd name="connsiteY10" fmla="*/ 456004 h 1099604"/>
                <a:gd name="connsiteX11" fmla="*/ 819899 w 820024"/>
                <a:gd name="connsiteY11" fmla="*/ 456004 h 1099604"/>
                <a:gd name="connsiteX12" fmla="*/ 819899 w 820024"/>
                <a:gd name="connsiteY12" fmla="*/ 456004 h 1099604"/>
                <a:gd name="connsiteX13" fmla="*/ 819899 w 820024"/>
                <a:gd name="connsiteY13" fmla="*/ 456004 h 1099604"/>
                <a:gd name="connsiteX14" fmla="*/ 817746 w 820024"/>
                <a:gd name="connsiteY14" fmla="*/ 453479 h 1099604"/>
                <a:gd name="connsiteX15" fmla="*/ 817746 w 820024"/>
                <a:gd name="connsiteY15" fmla="*/ 453479 h 1099604"/>
                <a:gd name="connsiteX16" fmla="*/ 817746 w 820024"/>
                <a:gd name="connsiteY16" fmla="*/ 453479 h 1099604"/>
                <a:gd name="connsiteX17" fmla="*/ 817746 w 820024"/>
                <a:gd name="connsiteY17" fmla="*/ 453479 h 1099604"/>
                <a:gd name="connsiteX18" fmla="*/ 817746 w 820024"/>
                <a:gd name="connsiteY18" fmla="*/ 453479 h 1099604"/>
                <a:gd name="connsiteX19" fmla="*/ 814158 w 820024"/>
                <a:gd name="connsiteY19" fmla="*/ 450953 h 1099604"/>
                <a:gd name="connsiteX20" fmla="*/ 45211 w 820024"/>
                <a:gd name="connsiteY20" fmla="*/ 1804 h 1099604"/>
                <a:gd name="connsiteX21" fmla="*/ 41264 w 820024"/>
                <a:gd name="connsiteY21" fmla="*/ 0 h 1099604"/>
                <a:gd name="connsiteX22" fmla="*/ 36599 w 820024"/>
                <a:gd name="connsiteY22" fmla="*/ 0 h 1099604"/>
                <a:gd name="connsiteX23" fmla="*/ 31935 w 820024"/>
                <a:gd name="connsiteY23" fmla="*/ 0 h 1099604"/>
                <a:gd name="connsiteX24" fmla="*/ 31935 w 820024"/>
                <a:gd name="connsiteY24" fmla="*/ 0 h 1099604"/>
                <a:gd name="connsiteX25" fmla="*/ 31935 w 820024"/>
                <a:gd name="connsiteY25" fmla="*/ 0 h 1099604"/>
                <a:gd name="connsiteX26" fmla="*/ 0 w 820024"/>
                <a:gd name="connsiteY26" fmla="*/ 18760 h 1099604"/>
                <a:gd name="connsiteX27" fmla="*/ 2871 w 820024"/>
                <a:gd name="connsiteY27" fmla="*/ 18760 h 1099604"/>
                <a:gd name="connsiteX28" fmla="*/ 6459 w 820024"/>
                <a:gd name="connsiteY28" fmla="*/ 18760 h 1099604"/>
                <a:gd name="connsiteX29" fmla="*/ 9688 w 820024"/>
                <a:gd name="connsiteY29" fmla="*/ 18760 h 1099604"/>
                <a:gd name="connsiteX30" fmla="*/ 13994 w 820024"/>
                <a:gd name="connsiteY30" fmla="*/ 20924 h 1099604"/>
                <a:gd name="connsiteX31" fmla="*/ 771100 w 820024"/>
                <a:gd name="connsiteY31" fmla="*/ 461055 h 1099604"/>
                <a:gd name="connsiteX32" fmla="*/ 774688 w 820024"/>
                <a:gd name="connsiteY32" fmla="*/ 463941 h 1099604"/>
                <a:gd name="connsiteX33" fmla="*/ 774688 w 820024"/>
                <a:gd name="connsiteY33" fmla="*/ 463941 h 1099604"/>
                <a:gd name="connsiteX34" fmla="*/ 777200 w 820024"/>
                <a:gd name="connsiteY34" fmla="*/ 466466 h 1099604"/>
                <a:gd name="connsiteX35" fmla="*/ 777200 w 820024"/>
                <a:gd name="connsiteY35" fmla="*/ 466466 h 1099604"/>
                <a:gd name="connsiteX36" fmla="*/ 780070 w 820024"/>
                <a:gd name="connsiteY36" fmla="*/ 469713 h 1099604"/>
                <a:gd name="connsiteX37" fmla="*/ 780070 w 820024"/>
                <a:gd name="connsiteY37" fmla="*/ 469713 h 1099604"/>
                <a:gd name="connsiteX38" fmla="*/ 782582 w 820024"/>
                <a:gd name="connsiteY38" fmla="*/ 474042 h 1099604"/>
                <a:gd name="connsiteX39" fmla="*/ 782582 w 820024"/>
                <a:gd name="connsiteY39" fmla="*/ 474042 h 1099604"/>
                <a:gd name="connsiteX40" fmla="*/ 784735 w 820024"/>
                <a:gd name="connsiteY40" fmla="*/ 478732 h 1099604"/>
                <a:gd name="connsiteX41" fmla="*/ 784735 w 820024"/>
                <a:gd name="connsiteY41" fmla="*/ 478732 h 1099604"/>
                <a:gd name="connsiteX42" fmla="*/ 784735 w 820024"/>
                <a:gd name="connsiteY42" fmla="*/ 483422 h 1099604"/>
                <a:gd name="connsiteX43" fmla="*/ 784735 w 820024"/>
                <a:gd name="connsiteY43" fmla="*/ 483422 h 1099604"/>
                <a:gd name="connsiteX44" fmla="*/ 784735 w 820024"/>
                <a:gd name="connsiteY44" fmla="*/ 487751 h 1099604"/>
                <a:gd name="connsiteX45" fmla="*/ 784735 w 820024"/>
                <a:gd name="connsiteY45" fmla="*/ 487751 h 1099604"/>
                <a:gd name="connsiteX46" fmla="*/ 784735 w 820024"/>
                <a:gd name="connsiteY46" fmla="*/ 492441 h 1099604"/>
                <a:gd name="connsiteX47" fmla="*/ 759977 w 820024"/>
                <a:gd name="connsiteY47" fmla="*/ 1086978 h 1099604"/>
                <a:gd name="connsiteX48" fmla="*/ 753877 w 820024"/>
                <a:gd name="connsiteY48" fmla="*/ 1099605 h 1099604"/>
                <a:gd name="connsiteX49" fmla="*/ 786529 w 820024"/>
                <a:gd name="connsiteY49" fmla="*/ 1081206 h 1099604"/>
                <a:gd name="connsiteX50" fmla="*/ 792988 w 820024"/>
                <a:gd name="connsiteY50" fmla="*/ 1068218 h 1099604"/>
                <a:gd name="connsiteX51" fmla="*/ 817746 w 820024"/>
                <a:gd name="connsiteY51" fmla="*/ 474042 h 1099604"/>
                <a:gd name="connsiteX52" fmla="*/ 817746 w 820024"/>
                <a:gd name="connsiteY52" fmla="*/ 469352 h 109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20024" h="1099604">
                  <a:moveTo>
                    <a:pt x="819899" y="469352"/>
                  </a:moveTo>
                  <a:cubicBezTo>
                    <a:pt x="820067" y="468640"/>
                    <a:pt x="820067" y="467899"/>
                    <a:pt x="819899" y="467188"/>
                  </a:cubicBezTo>
                  <a:lnTo>
                    <a:pt x="819899" y="467188"/>
                  </a:lnTo>
                  <a:lnTo>
                    <a:pt x="819899" y="467188"/>
                  </a:lnTo>
                  <a:cubicBezTo>
                    <a:pt x="819899" y="467188"/>
                    <a:pt x="819899" y="465023"/>
                    <a:pt x="819899" y="464301"/>
                  </a:cubicBezTo>
                  <a:cubicBezTo>
                    <a:pt x="819899" y="463580"/>
                    <a:pt x="819899" y="464301"/>
                    <a:pt x="819899" y="462498"/>
                  </a:cubicBezTo>
                  <a:lnTo>
                    <a:pt x="819899" y="462498"/>
                  </a:lnTo>
                  <a:lnTo>
                    <a:pt x="819899" y="462498"/>
                  </a:lnTo>
                  <a:lnTo>
                    <a:pt x="819899" y="459251"/>
                  </a:lnTo>
                  <a:lnTo>
                    <a:pt x="819899" y="459251"/>
                  </a:lnTo>
                  <a:lnTo>
                    <a:pt x="819899" y="456004"/>
                  </a:lnTo>
                  <a:lnTo>
                    <a:pt x="819899" y="456004"/>
                  </a:lnTo>
                  <a:lnTo>
                    <a:pt x="819899" y="456004"/>
                  </a:lnTo>
                  <a:lnTo>
                    <a:pt x="819899" y="456004"/>
                  </a:lnTo>
                  <a:lnTo>
                    <a:pt x="817746" y="453479"/>
                  </a:lnTo>
                  <a:lnTo>
                    <a:pt x="817746" y="453479"/>
                  </a:lnTo>
                  <a:lnTo>
                    <a:pt x="817746" y="453479"/>
                  </a:lnTo>
                  <a:lnTo>
                    <a:pt x="817746" y="453479"/>
                  </a:lnTo>
                  <a:lnTo>
                    <a:pt x="817746" y="453479"/>
                  </a:lnTo>
                  <a:lnTo>
                    <a:pt x="814158" y="450953"/>
                  </a:lnTo>
                  <a:lnTo>
                    <a:pt x="45211" y="1804"/>
                  </a:lnTo>
                  <a:lnTo>
                    <a:pt x="41264" y="0"/>
                  </a:lnTo>
                  <a:lnTo>
                    <a:pt x="36599" y="0"/>
                  </a:lnTo>
                  <a:lnTo>
                    <a:pt x="31935" y="0"/>
                  </a:lnTo>
                  <a:lnTo>
                    <a:pt x="31935" y="0"/>
                  </a:lnTo>
                  <a:lnTo>
                    <a:pt x="31935" y="0"/>
                  </a:lnTo>
                  <a:lnTo>
                    <a:pt x="0" y="18760"/>
                  </a:lnTo>
                  <a:lnTo>
                    <a:pt x="2871" y="18760"/>
                  </a:lnTo>
                  <a:lnTo>
                    <a:pt x="6459" y="18760"/>
                  </a:lnTo>
                  <a:lnTo>
                    <a:pt x="9688" y="18760"/>
                  </a:lnTo>
                  <a:lnTo>
                    <a:pt x="13994" y="20924"/>
                  </a:lnTo>
                  <a:lnTo>
                    <a:pt x="771100" y="461055"/>
                  </a:lnTo>
                  <a:lnTo>
                    <a:pt x="774688" y="463941"/>
                  </a:lnTo>
                  <a:lnTo>
                    <a:pt x="774688" y="463941"/>
                  </a:lnTo>
                  <a:cubicBezTo>
                    <a:pt x="775613" y="464689"/>
                    <a:pt x="776455" y="465536"/>
                    <a:pt x="777200" y="466466"/>
                  </a:cubicBezTo>
                  <a:lnTo>
                    <a:pt x="777200" y="466466"/>
                  </a:lnTo>
                  <a:lnTo>
                    <a:pt x="780070" y="469713"/>
                  </a:lnTo>
                  <a:lnTo>
                    <a:pt x="780070" y="469713"/>
                  </a:lnTo>
                  <a:cubicBezTo>
                    <a:pt x="781039" y="471075"/>
                    <a:pt x="781880" y="472524"/>
                    <a:pt x="782582" y="474042"/>
                  </a:cubicBezTo>
                  <a:lnTo>
                    <a:pt x="782582" y="474042"/>
                  </a:lnTo>
                  <a:cubicBezTo>
                    <a:pt x="783524" y="475491"/>
                    <a:pt x="784249" y="477071"/>
                    <a:pt x="784735" y="478732"/>
                  </a:cubicBezTo>
                  <a:lnTo>
                    <a:pt x="784735" y="478732"/>
                  </a:lnTo>
                  <a:cubicBezTo>
                    <a:pt x="784735" y="480536"/>
                    <a:pt x="784735" y="481979"/>
                    <a:pt x="784735" y="483422"/>
                  </a:cubicBezTo>
                  <a:lnTo>
                    <a:pt x="784735" y="483422"/>
                  </a:lnTo>
                  <a:lnTo>
                    <a:pt x="784735" y="487751"/>
                  </a:lnTo>
                  <a:lnTo>
                    <a:pt x="784735" y="487751"/>
                  </a:lnTo>
                  <a:cubicBezTo>
                    <a:pt x="784913" y="489309"/>
                    <a:pt x="784913" y="490883"/>
                    <a:pt x="784735" y="492441"/>
                  </a:cubicBezTo>
                  <a:lnTo>
                    <a:pt x="759977" y="1086978"/>
                  </a:lnTo>
                  <a:cubicBezTo>
                    <a:pt x="760326" y="1091979"/>
                    <a:pt x="758002" y="1096789"/>
                    <a:pt x="753877" y="1099605"/>
                  </a:cubicBezTo>
                  <a:lnTo>
                    <a:pt x="786529" y="1081206"/>
                  </a:lnTo>
                  <a:cubicBezTo>
                    <a:pt x="790739" y="1078263"/>
                    <a:pt x="793173" y="1073370"/>
                    <a:pt x="792988" y="1068218"/>
                  </a:cubicBezTo>
                  <a:lnTo>
                    <a:pt x="817746" y="474042"/>
                  </a:lnTo>
                  <a:cubicBezTo>
                    <a:pt x="817746" y="474042"/>
                    <a:pt x="817746" y="469713"/>
                    <a:pt x="817746" y="469352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 531">
              <a:extLst>
                <a:ext uri="{FF2B5EF4-FFF2-40B4-BE49-F238E27FC236}">
                  <a16:creationId xmlns:a16="http://schemas.microsoft.com/office/drawing/2014/main" id="{FDBBFD15-5A46-544D-A40C-328CFC152D1F}"/>
                </a:ext>
              </a:extLst>
            </p:cNvPr>
            <p:cNvSpPr/>
            <p:nvPr/>
          </p:nvSpPr>
          <p:spPr>
            <a:xfrm>
              <a:off x="7814738" y="1642143"/>
              <a:ext cx="107645" cy="208520"/>
            </a:xfrm>
            <a:custGeom>
              <a:avLst/>
              <a:gdLst>
                <a:gd name="connsiteX0" fmla="*/ 0 w 107645"/>
                <a:gd name="connsiteY0" fmla="*/ 150799 h 208520"/>
                <a:gd name="connsiteX1" fmla="*/ 97957 w 107645"/>
                <a:gd name="connsiteY1" fmla="*/ 208521 h 208520"/>
                <a:gd name="connsiteX2" fmla="*/ 107645 w 107645"/>
                <a:gd name="connsiteY2" fmla="*/ 57361 h 208520"/>
                <a:gd name="connsiteX3" fmla="*/ 9688 w 107645"/>
                <a:gd name="connsiteY3" fmla="*/ 0 h 208520"/>
                <a:gd name="connsiteX4" fmla="*/ 0 w 107645"/>
                <a:gd name="connsiteY4" fmla="*/ 150799 h 20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45" h="208520">
                  <a:moveTo>
                    <a:pt x="0" y="150799"/>
                  </a:moveTo>
                  <a:lnTo>
                    <a:pt x="97957" y="208521"/>
                  </a:lnTo>
                  <a:lnTo>
                    <a:pt x="107645" y="57361"/>
                  </a:lnTo>
                  <a:lnTo>
                    <a:pt x="9688" y="0"/>
                  </a:lnTo>
                  <a:lnTo>
                    <a:pt x="0" y="150799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 532">
              <a:extLst>
                <a:ext uri="{FF2B5EF4-FFF2-40B4-BE49-F238E27FC236}">
                  <a16:creationId xmlns:a16="http://schemas.microsoft.com/office/drawing/2014/main" id="{746DD1B9-73E7-3245-AA4E-5AA9E026D9CD}"/>
                </a:ext>
              </a:extLst>
            </p:cNvPr>
            <p:cNvSpPr/>
            <p:nvPr/>
          </p:nvSpPr>
          <p:spPr>
            <a:xfrm>
              <a:off x="7936736" y="1836594"/>
              <a:ext cx="51310" cy="68544"/>
            </a:xfrm>
            <a:custGeom>
              <a:avLst/>
              <a:gdLst>
                <a:gd name="connsiteX0" fmla="*/ 0 w 51310"/>
                <a:gd name="connsiteY0" fmla="*/ 40045 h 68544"/>
                <a:gd name="connsiteX1" fmla="*/ 48799 w 51310"/>
                <a:gd name="connsiteY1" fmla="*/ 68545 h 68544"/>
                <a:gd name="connsiteX2" fmla="*/ 51311 w 51310"/>
                <a:gd name="connsiteY2" fmla="*/ 28861 h 68544"/>
                <a:gd name="connsiteX3" fmla="*/ 2512 w 51310"/>
                <a:gd name="connsiteY3" fmla="*/ 0 h 68544"/>
                <a:gd name="connsiteX4" fmla="*/ 0 w 51310"/>
                <a:gd name="connsiteY4" fmla="*/ 40045 h 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10" h="68544">
                  <a:moveTo>
                    <a:pt x="0" y="40045"/>
                  </a:moveTo>
                  <a:lnTo>
                    <a:pt x="48799" y="68545"/>
                  </a:lnTo>
                  <a:lnTo>
                    <a:pt x="51311" y="28861"/>
                  </a:lnTo>
                  <a:lnTo>
                    <a:pt x="2512" y="0"/>
                  </a:lnTo>
                  <a:lnTo>
                    <a:pt x="0" y="40045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 533">
              <a:extLst>
                <a:ext uri="{FF2B5EF4-FFF2-40B4-BE49-F238E27FC236}">
                  <a16:creationId xmlns:a16="http://schemas.microsoft.com/office/drawing/2014/main" id="{978B7E18-962F-8944-89ED-FB662863AB01}"/>
                </a:ext>
              </a:extLst>
            </p:cNvPr>
            <p:cNvSpPr/>
            <p:nvPr/>
          </p:nvSpPr>
          <p:spPr>
            <a:xfrm>
              <a:off x="7753763" y="1606487"/>
              <a:ext cx="35878" cy="51491"/>
            </a:xfrm>
            <a:custGeom>
              <a:avLst/>
              <a:gdLst>
                <a:gd name="connsiteX0" fmla="*/ 29040 w 35878"/>
                <a:gd name="connsiteY0" fmla="*/ 11845 h 51491"/>
                <a:gd name="connsiteX1" fmla="*/ 10741 w 35878"/>
                <a:gd name="connsiteY1" fmla="*/ 661 h 51491"/>
                <a:gd name="connsiteX2" fmla="*/ 335 w 35878"/>
                <a:gd name="connsiteY2" fmla="*/ 15453 h 51491"/>
                <a:gd name="connsiteX3" fmla="*/ 7870 w 35878"/>
                <a:gd name="connsiteY3" fmla="*/ 40706 h 51491"/>
                <a:gd name="connsiteX4" fmla="*/ 25093 w 35878"/>
                <a:gd name="connsiteY4" fmla="*/ 50807 h 51491"/>
                <a:gd name="connsiteX5" fmla="*/ 35499 w 35878"/>
                <a:gd name="connsiteY5" fmla="*/ 36016 h 51491"/>
                <a:gd name="connsiteX6" fmla="*/ 29040 w 35878"/>
                <a:gd name="connsiteY6" fmla="*/ 11845 h 5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78" h="51491">
                  <a:moveTo>
                    <a:pt x="29040" y="11845"/>
                  </a:moveTo>
                  <a:lnTo>
                    <a:pt x="10741" y="661"/>
                  </a:lnTo>
                  <a:cubicBezTo>
                    <a:pt x="5717" y="-2225"/>
                    <a:pt x="1053" y="4630"/>
                    <a:pt x="335" y="15453"/>
                  </a:cubicBezTo>
                  <a:cubicBezTo>
                    <a:pt x="-1013" y="24578"/>
                    <a:pt x="1749" y="33833"/>
                    <a:pt x="7870" y="40706"/>
                  </a:cubicBezTo>
                  <a:lnTo>
                    <a:pt x="25093" y="50807"/>
                  </a:lnTo>
                  <a:cubicBezTo>
                    <a:pt x="30117" y="53694"/>
                    <a:pt x="34781" y="47200"/>
                    <a:pt x="35499" y="36016"/>
                  </a:cubicBezTo>
                  <a:cubicBezTo>
                    <a:pt x="36863" y="27402"/>
                    <a:pt x="34514" y="18612"/>
                    <a:pt x="29040" y="11845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 534">
              <a:extLst>
                <a:ext uri="{FF2B5EF4-FFF2-40B4-BE49-F238E27FC236}">
                  <a16:creationId xmlns:a16="http://schemas.microsoft.com/office/drawing/2014/main" id="{539E99BC-F2A6-9048-98EE-8247CC8CDC01}"/>
                </a:ext>
              </a:extLst>
            </p:cNvPr>
            <p:cNvSpPr/>
            <p:nvPr/>
          </p:nvSpPr>
          <p:spPr>
            <a:xfrm>
              <a:off x="7702069" y="1572516"/>
              <a:ext cx="37675" cy="60247"/>
            </a:xfrm>
            <a:custGeom>
              <a:avLst/>
              <a:gdLst>
                <a:gd name="connsiteX0" fmla="*/ 0 w 37675"/>
                <a:gd name="connsiteY0" fmla="*/ 39684 h 60247"/>
                <a:gd name="connsiteX1" fmla="*/ 35164 w 37675"/>
                <a:gd name="connsiteY1" fmla="*/ 60247 h 60247"/>
                <a:gd name="connsiteX2" fmla="*/ 37676 w 37675"/>
                <a:gd name="connsiteY2" fmla="*/ 20563 h 60247"/>
                <a:gd name="connsiteX3" fmla="*/ 2870 w 37675"/>
                <a:gd name="connsiteY3" fmla="*/ 0 h 60247"/>
                <a:gd name="connsiteX4" fmla="*/ 0 w 37675"/>
                <a:gd name="connsiteY4" fmla="*/ 39684 h 60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" h="60247">
                  <a:moveTo>
                    <a:pt x="0" y="39684"/>
                  </a:moveTo>
                  <a:lnTo>
                    <a:pt x="35164" y="60247"/>
                  </a:lnTo>
                  <a:lnTo>
                    <a:pt x="37676" y="20563"/>
                  </a:lnTo>
                  <a:lnTo>
                    <a:pt x="2870" y="0"/>
                  </a:lnTo>
                  <a:lnTo>
                    <a:pt x="0" y="396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 535">
              <a:extLst>
                <a:ext uri="{FF2B5EF4-FFF2-40B4-BE49-F238E27FC236}">
                  <a16:creationId xmlns:a16="http://schemas.microsoft.com/office/drawing/2014/main" id="{08EF3222-61F8-8348-ABA4-41BF0099C2D0}"/>
                </a:ext>
              </a:extLst>
            </p:cNvPr>
            <p:cNvSpPr/>
            <p:nvPr/>
          </p:nvSpPr>
          <p:spPr>
            <a:xfrm>
              <a:off x="7656499" y="1545458"/>
              <a:ext cx="37675" cy="60608"/>
            </a:xfrm>
            <a:custGeom>
              <a:avLst/>
              <a:gdLst>
                <a:gd name="connsiteX0" fmla="*/ 0 w 37675"/>
                <a:gd name="connsiteY0" fmla="*/ 40045 h 60608"/>
                <a:gd name="connsiteX1" fmla="*/ 35164 w 37675"/>
                <a:gd name="connsiteY1" fmla="*/ 60608 h 60608"/>
                <a:gd name="connsiteX2" fmla="*/ 37676 w 37675"/>
                <a:gd name="connsiteY2" fmla="*/ 20563 h 60608"/>
                <a:gd name="connsiteX3" fmla="*/ 2512 w 37675"/>
                <a:gd name="connsiteY3" fmla="*/ 0 h 60608"/>
                <a:gd name="connsiteX4" fmla="*/ 0 w 37675"/>
                <a:gd name="connsiteY4" fmla="*/ 40045 h 6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" h="60608">
                  <a:moveTo>
                    <a:pt x="0" y="40045"/>
                  </a:moveTo>
                  <a:lnTo>
                    <a:pt x="35164" y="60608"/>
                  </a:lnTo>
                  <a:lnTo>
                    <a:pt x="37676" y="20563"/>
                  </a:lnTo>
                  <a:lnTo>
                    <a:pt x="2512" y="0"/>
                  </a:lnTo>
                  <a:lnTo>
                    <a:pt x="0" y="40045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 536">
              <a:extLst>
                <a:ext uri="{FF2B5EF4-FFF2-40B4-BE49-F238E27FC236}">
                  <a16:creationId xmlns:a16="http://schemas.microsoft.com/office/drawing/2014/main" id="{72424774-63E9-9B46-B0C0-1C0E037125C5}"/>
                </a:ext>
              </a:extLst>
            </p:cNvPr>
            <p:cNvSpPr/>
            <p:nvPr/>
          </p:nvSpPr>
          <p:spPr>
            <a:xfrm>
              <a:off x="7610930" y="1518762"/>
              <a:ext cx="37675" cy="60247"/>
            </a:xfrm>
            <a:custGeom>
              <a:avLst/>
              <a:gdLst>
                <a:gd name="connsiteX0" fmla="*/ 0 w 37675"/>
                <a:gd name="connsiteY0" fmla="*/ 39684 h 60247"/>
                <a:gd name="connsiteX1" fmla="*/ 35164 w 37675"/>
                <a:gd name="connsiteY1" fmla="*/ 60247 h 60247"/>
                <a:gd name="connsiteX2" fmla="*/ 37676 w 37675"/>
                <a:gd name="connsiteY2" fmla="*/ 20563 h 60247"/>
                <a:gd name="connsiteX3" fmla="*/ 2512 w 37675"/>
                <a:gd name="connsiteY3" fmla="*/ 0 h 60247"/>
                <a:gd name="connsiteX4" fmla="*/ 0 w 37675"/>
                <a:gd name="connsiteY4" fmla="*/ 39684 h 60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5" h="60247">
                  <a:moveTo>
                    <a:pt x="0" y="39684"/>
                  </a:moveTo>
                  <a:lnTo>
                    <a:pt x="35164" y="60247"/>
                  </a:lnTo>
                  <a:lnTo>
                    <a:pt x="37676" y="20563"/>
                  </a:lnTo>
                  <a:lnTo>
                    <a:pt x="2512" y="0"/>
                  </a:lnTo>
                  <a:lnTo>
                    <a:pt x="0" y="396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 537">
              <a:extLst>
                <a:ext uri="{FF2B5EF4-FFF2-40B4-BE49-F238E27FC236}">
                  <a16:creationId xmlns:a16="http://schemas.microsoft.com/office/drawing/2014/main" id="{13171972-938B-8A4A-A8CE-3832FA8A123C}"/>
                </a:ext>
              </a:extLst>
            </p:cNvPr>
            <p:cNvSpPr/>
            <p:nvPr/>
          </p:nvSpPr>
          <p:spPr>
            <a:xfrm>
              <a:off x="7931713" y="1916322"/>
              <a:ext cx="50952" cy="68544"/>
            </a:xfrm>
            <a:custGeom>
              <a:avLst/>
              <a:gdLst>
                <a:gd name="connsiteX0" fmla="*/ 0 w 50952"/>
                <a:gd name="connsiteY0" fmla="*/ 39684 h 68544"/>
                <a:gd name="connsiteX1" fmla="*/ 48440 w 50952"/>
                <a:gd name="connsiteY1" fmla="*/ 68545 h 68544"/>
                <a:gd name="connsiteX2" fmla="*/ 50952 w 50952"/>
                <a:gd name="connsiteY2" fmla="*/ 28500 h 68544"/>
                <a:gd name="connsiteX3" fmla="*/ 2512 w 50952"/>
                <a:gd name="connsiteY3" fmla="*/ 0 h 68544"/>
                <a:gd name="connsiteX4" fmla="*/ 0 w 50952"/>
                <a:gd name="connsiteY4" fmla="*/ 39684 h 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2" h="68544">
                  <a:moveTo>
                    <a:pt x="0" y="39684"/>
                  </a:moveTo>
                  <a:lnTo>
                    <a:pt x="48440" y="68545"/>
                  </a:lnTo>
                  <a:lnTo>
                    <a:pt x="50952" y="28500"/>
                  </a:lnTo>
                  <a:lnTo>
                    <a:pt x="2512" y="0"/>
                  </a:lnTo>
                  <a:lnTo>
                    <a:pt x="0" y="396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6FC255A2-9B25-634A-A9AD-B0B614CB7C4B}"/>
                </a:ext>
              </a:extLst>
            </p:cNvPr>
            <p:cNvSpPr/>
            <p:nvPr/>
          </p:nvSpPr>
          <p:spPr>
            <a:xfrm>
              <a:off x="7926689" y="1995690"/>
              <a:ext cx="50952" cy="68544"/>
            </a:xfrm>
            <a:custGeom>
              <a:avLst/>
              <a:gdLst>
                <a:gd name="connsiteX0" fmla="*/ 0 w 50952"/>
                <a:gd name="connsiteY0" fmla="*/ 40045 h 68544"/>
                <a:gd name="connsiteX1" fmla="*/ 48441 w 50952"/>
                <a:gd name="connsiteY1" fmla="*/ 68545 h 68544"/>
                <a:gd name="connsiteX2" fmla="*/ 50952 w 50952"/>
                <a:gd name="connsiteY2" fmla="*/ 28500 h 68544"/>
                <a:gd name="connsiteX3" fmla="*/ 2512 w 50952"/>
                <a:gd name="connsiteY3" fmla="*/ 0 h 68544"/>
                <a:gd name="connsiteX4" fmla="*/ 0 w 50952"/>
                <a:gd name="connsiteY4" fmla="*/ 40045 h 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2" h="68544">
                  <a:moveTo>
                    <a:pt x="0" y="40045"/>
                  </a:moveTo>
                  <a:lnTo>
                    <a:pt x="48441" y="68545"/>
                  </a:lnTo>
                  <a:lnTo>
                    <a:pt x="50952" y="28500"/>
                  </a:lnTo>
                  <a:lnTo>
                    <a:pt x="2512" y="0"/>
                  </a:lnTo>
                  <a:lnTo>
                    <a:pt x="0" y="40045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 539">
              <a:extLst>
                <a:ext uri="{FF2B5EF4-FFF2-40B4-BE49-F238E27FC236}">
                  <a16:creationId xmlns:a16="http://schemas.microsoft.com/office/drawing/2014/main" id="{19C0BD5A-3F70-0548-A802-051E4F869EA8}"/>
                </a:ext>
              </a:extLst>
            </p:cNvPr>
            <p:cNvSpPr/>
            <p:nvPr/>
          </p:nvSpPr>
          <p:spPr>
            <a:xfrm>
              <a:off x="7921307" y="2075419"/>
              <a:ext cx="51310" cy="68184"/>
            </a:xfrm>
            <a:custGeom>
              <a:avLst/>
              <a:gdLst>
                <a:gd name="connsiteX0" fmla="*/ 0 w 51310"/>
                <a:gd name="connsiteY0" fmla="*/ 39684 h 68184"/>
                <a:gd name="connsiteX1" fmla="*/ 48799 w 51310"/>
                <a:gd name="connsiteY1" fmla="*/ 68184 h 68184"/>
                <a:gd name="connsiteX2" fmla="*/ 51311 w 51310"/>
                <a:gd name="connsiteY2" fmla="*/ 28500 h 68184"/>
                <a:gd name="connsiteX3" fmla="*/ 2512 w 51310"/>
                <a:gd name="connsiteY3" fmla="*/ 0 h 68184"/>
                <a:gd name="connsiteX4" fmla="*/ 0 w 51310"/>
                <a:gd name="connsiteY4" fmla="*/ 39684 h 6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10" h="68184">
                  <a:moveTo>
                    <a:pt x="0" y="39684"/>
                  </a:moveTo>
                  <a:lnTo>
                    <a:pt x="48799" y="68184"/>
                  </a:lnTo>
                  <a:lnTo>
                    <a:pt x="51311" y="28500"/>
                  </a:lnTo>
                  <a:lnTo>
                    <a:pt x="2512" y="0"/>
                  </a:lnTo>
                  <a:lnTo>
                    <a:pt x="0" y="396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41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7301987" y="1562775"/>
              <a:ext cx="71763" cy="216818"/>
              <a:chOff x="7301987" y="1562775"/>
              <a:chExt cx="71763" cy="216818"/>
            </a:xfrm>
            <a:solidFill>
              <a:srgbClr val="F7F7F7"/>
            </a:solidFill>
          </p:grpSpPr>
          <p:grpSp>
            <p:nvGrpSpPr>
              <p:cNvPr id="542" name="Graphic 2">
                <a:extLst>
                  <a:ext uri="{FF2B5EF4-FFF2-40B4-BE49-F238E27FC236}">
                    <a16:creationId xmlns:a16="http://schemas.microsoft.com/office/drawing/2014/main" id="{8E861E00-601F-FB49-929E-A3BE361D7381}"/>
                  </a:ext>
                </a:extLst>
              </p:cNvPr>
              <p:cNvGrpSpPr/>
              <p:nvPr/>
            </p:nvGrpSpPr>
            <p:grpSpPr>
              <a:xfrm>
                <a:off x="7317417" y="1572155"/>
                <a:ext cx="56334" cy="207438"/>
                <a:chOff x="7317417" y="1572155"/>
                <a:chExt cx="56334" cy="207438"/>
              </a:xfrm>
              <a:solidFill>
                <a:srgbClr val="F7F7F7"/>
              </a:solidFill>
            </p:grpSpPr>
            <p:sp>
              <p:nvSpPr>
                <p:cNvPr id="543" name="Freeform 542">
                  <a:extLst>
                    <a:ext uri="{FF2B5EF4-FFF2-40B4-BE49-F238E27FC236}">
                      <a16:creationId xmlns:a16="http://schemas.microsoft.com/office/drawing/2014/main" id="{B63B6CD7-35AA-534A-80CA-1B5AF3A1124A}"/>
                    </a:ext>
                  </a:extLst>
                </p:cNvPr>
                <p:cNvSpPr/>
                <p:nvPr/>
              </p:nvSpPr>
              <p:spPr>
                <a:xfrm>
                  <a:off x="7327822" y="1572155"/>
                  <a:ext cx="45928" cy="57000"/>
                </a:xfrm>
                <a:custGeom>
                  <a:avLst/>
                  <a:gdLst>
                    <a:gd name="connsiteX0" fmla="*/ 0 w 45928"/>
                    <a:gd name="connsiteY0" fmla="*/ 30304 h 57000"/>
                    <a:gd name="connsiteX1" fmla="*/ 43776 w 45928"/>
                    <a:gd name="connsiteY1" fmla="*/ 57000 h 57000"/>
                    <a:gd name="connsiteX2" fmla="*/ 45929 w 45928"/>
                    <a:gd name="connsiteY2" fmla="*/ 26696 h 57000"/>
                    <a:gd name="connsiteX3" fmla="*/ 2153 w 45928"/>
                    <a:gd name="connsiteY3" fmla="*/ 0 h 57000"/>
                    <a:gd name="connsiteX4" fmla="*/ 0 w 45928"/>
                    <a:gd name="connsiteY4" fmla="*/ 30304 h 5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928" h="57000">
                      <a:moveTo>
                        <a:pt x="0" y="30304"/>
                      </a:moveTo>
                      <a:lnTo>
                        <a:pt x="43776" y="57000"/>
                      </a:lnTo>
                      <a:lnTo>
                        <a:pt x="45929" y="26696"/>
                      </a:lnTo>
                      <a:lnTo>
                        <a:pt x="2153" y="0"/>
                      </a:lnTo>
                      <a:lnTo>
                        <a:pt x="0" y="30304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4" name="Freeform 543">
                  <a:extLst>
                    <a:ext uri="{FF2B5EF4-FFF2-40B4-BE49-F238E27FC236}">
                      <a16:creationId xmlns:a16="http://schemas.microsoft.com/office/drawing/2014/main" id="{4B51BD9F-5B2E-CE47-85DD-C087264194BD}"/>
                    </a:ext>
                  </a:extLst>
                </p:cNvPr>
                <p:cNvSpPr/>
                <p:nvPr/>
              </p:nvSpPr>
              <p:spPr>
                <a:xfrm>
                  <a:off x="7324234" y="1622301"/>
                  <a:ext cx="45928" cy="57000"/>
                </a:xfrm>
                <a:custGeom>
                  <a:avLst/>
                  <a:gdLst>
                    <a:gd name="connsiteX0" fmla="*/ 0 w 45928"/>
                    <a:gd name="connsiteY0" fmla="*/ 30304 h 57000"/>
                    <a:gd name="connsiteX1" fmla="*/ 44134 w 45928"/>
                    <a:gd name="connsiteY1" fmla="*/ 57000 h 57000"/>
                    <a:gd name="connsiteX2" fmla="*/ 45929 w 45928"/>
                    <a:gd name="connsiteY2" fmla="*/ 26696 h 57000"/>
                    <a:gd name="connsiteX3" fmla="*/ 2153 w 45928"/>
                    <a:gd name="connsiteY3" fmla="*/ 0 h 57000"/>
                    <a:gd name="connsiteX4" fmla="*/ 0 w 45928"/>
                    <a:gd name="connsiteY4" fmla="*/ 30304 h 5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928" h="57000">
                      <a:moveTo>
                        <a:pt x="0" y="30304"/>
                      </a:moveTo>
                      <a:lnTo>
                        <a:pt x="44134" y="57000"/>
                      </a:lnTo>
                      <a:lnTo>
                        <a:pt x="45929" y="26696"/>
                      </a:lnTo>
                      <a:lnTo>
                        <a:pt x="2153" y="0"/>
                      </a:lnTo>
                      <a:lnTo>
                        <a:pt x="0" y="30304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5" name="Freeform 544">
                  <a:extLst>
                    <a:ext uri="{FF2B5EF4-FFF2-40B4-BE49-F238E27FC236}">
                      <a16:creationId xmlns:a16="http://schemas.microsoft.com/office/drawing/2014/main" id="{830710B9-24ED-EE48-99F7-052A7219ED80}"/>
                    </a:ext>
                  </a:extLst>
                </p:cNvPr>
                <p:cNvSpPr/>
                <p:nvPr/>
              </p:nvSpPr>
              <p:spPr>
                <a:xfrm>
                  <a:off x="7321005" y="1672447"/>
                  <a:ext cx="45928" cy="57000"/>
                </a:xfrm>
                <a:custGeom>
                  <a:avLst/>
                  <a:gdLst>
                    <a:gd name="connsiteX0" fmla="*/ 0 w 45928"/>
                    <a:gd name="connsiteY0" fmla="*/ 30304 h 57000"/>
                    <a:gd name="connsiteX1" fmla="*/ 43776 w 45928"/>
                    <a:gd name="connsiteY1" fmla="*/ 57000 h 57000"/>
                    <a:gd name="connsiteX2" fmla="*/ 45929 w 45928"/>
                    <a:gd name="connsiteY2" fmla="*/ 26696 h 57000"/>
                    <a:gd name="connsiteX3" fmla="*/ 2153 w 45928"/>
                    <a:gd name="connsiteY3" fmla="*/ 0 h 57000"/>
                    <a:gd name="connsiteX4" fmla="*/ 0 w 45928"/>
                    <a:gd name="connsiteY4" fmla="*/ 30304 h 5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928" h="57000">
                      <a:moveTo>
                        <a:pt x="0" y="30304"/>
                      </a:moveTo>
                      <a:lnTo>
                        <a:pt x="43776" y="57000"/>
                      </a:lnTo>
                      <a:lnTo>
                        <a:pt x="45929" y="26696"/>
                      </a:lnTo>
                      <a:lnTo>
                        <a:pt x="2153" y="0"/>
                      </a:lnTo>
                      <a:lnTo>
                        <a:pt x="0" y="30304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6" name="Freeform 545">
                  <a:extLst>
                    <a:ext uri="{FF2B5EF4-FFF2-40B4-BE49-F238E27FC236}">
                      <a16:creationId xmlns:a16="http://schemas.microsoft.com/office/drawing/2014/main" id="{2EC31AA9-699A-824E-805E-00AB96A63D2C}"/>
                    </a:ext>
                  </a:extLst>
                </p:cNvPr>
                <p:cNvSpPr/>
                <p:nvPr/>
              </p:nvSpPr>
              <p:spPr>
                <a:xfrm>
                  <a:off x="7317417" y="1722593"/>
                  <a:ext cx="45928" cy="57000"/>
                </a:xfrm>
                <a:custGeom>
                  <a:avLst/>
                  <a:gdLst>
                    <a:gd name="connsiteX0" fmla="*/ 0 w 45928"/>
                    <a:gd name="connsiteY0" fmla="*/ 30304 h 57000"/>
                    <a:gd name="connsiteX1" fmla="*/ 43776 w 45928"/>
                    <a:gd name="connsiteY1" fmla="*/ 57000 h 57000"/>
                    <a:gd name="connsiteX2" fmla="*/ 45929 w 45928"/>
                    <a:gd name="connsiteY2" fmla="*/ 26696 h 57000"/>
                    <a:gd name="connsiteX3" fmla="*/ 2153 w 45928"/>
                    <a:gd name="connsiteY3" fmla="*/ 0 h 57000"/>
                    <a:gd name="connsiteX4" fmla="*/ 0 w 45928"/>
                    <a:gd name="connsiteY4" fmla="*/ 30304 h 5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928" h="57000">
                      <a:moveTo>
                        <a:pt x="0" y="30304"/>
                      </a:moveTo>
                      <a:lnTo>
                        <a:pt x="43776" y="57000"/>
                      </a:lnTo>
                      <a:lnTo>
                        <a:pt x="45929" y="26696"/>
                      </a:lnTo>
                      <a:lnTo>
                        <a:pt x="2153" y="0"/>
                      </a:lnTo>
                      <a:lnTo>
                        <a:pt x="0" y="30304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7" name="Graphic 2">
                <a:extLst>
                  <a:ext uri="{FF2B5EF4-FFF2-40B4-BE49-F238E27FC236}">
                    <a16:creationId xmlns:a16="http://schemas.microsoft.com/office/drawing/2014/main" id="{8E861E00-601F-FB49-929E-A3BE361D7381}"/>
                  </a:ext>
                </a:extLst>
              </p:cNvPr>
              <p:cNvGrpSpPr/>
              <p:nvPr/>
            </p:nvGrpSpPr>
            <p:grpSpPr>
              <a:xfrm>
                <a:off x="7301987" y="1562775"/>
                <a:ext cx="20811" cy="185792"/>
                <a:chOff x="7301987" y="1562775"/>
                <a:chExt cx="20811" cy="185792"/>
              </a:xfrm>
              <a:solidFill>
                <a:srgbClr val="F7F7F7"/>
              </a:solidFill>
            </p:grpSpPr>
            <p:sp>
              <p:nvSpPr>
                <p:cNvPr id="548" name="Freeform 547">
                  <a:extLst>
                    <a:ext uri="{FF2B5EF4-FFF2-40B4-BE49-F238E27FC236}">
                      <a16:creationId xmlns:a16="http://schemas.microsoft.com/office/drawing/2014/main" id="{4C16EBD5-E3A5-6D4F-9BE8-A006B376A331}"/>
                    </a:ext>
                  </a:extLst>
                </p:cNvPr>
                <p:cNvSpPr/>
                <p:nvPr/>
              </p:nvSpPr>
              <p:spPr>
                <a:xfrm>
                  <a:off x="7312393" y="1562775"/>
                  <a:ext cx="10405" cy="35354"/>
                </a:xfrm>
                <a:custGeom>
                  <a:avLst/>
                  <a:gdLst>
                    <a:gd name="connsiteX0" fmla="*/ 0 w 10405"/>
                    <a:gd name="connsiteY0" fmla="*/ 30304 h 35354"/>
                    <a:gd name="connsiteX1" fmla="*/ 8253 w 10405"/>
                    <a:gd name="connsiteY1" fmla="*/ 35355 h 35354"/>
                    <a:gd name="connsiteX2" fmla="*/ 10406 w 10405"/>
                    <a:gd name="connsiteY2" fmla="*/ 5051 h 35354"/>
                    <a:gd name="connsiteX3" fmla="*/ 2153 w 10405"/>
                    <a:gd name="connsiteY3" fmla="*/ 0 h 35354"/>
                    <a:gd name="connsiteX4" fmla="*/ 0 w 10405"/>
                    <a:gd name="connsiteY4" fmla="*/ 30304 h 35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5" h="35354">
                      <a:moveTo>
                        <a:pt x="0" y="30304"/>
                      </a:moveTo>
                      <a:lnTo>
                        <a:pt x="8253" y="35355"/>
                      </a:lnTo>
                      <a:lnTo>
                        <a:pt x="10406" y="5051"/>
                      </a:lnTo>
                      <a:lnTo>
                        <a:pt x="2153" y="0"/>
                      </a:lnTo>
                      <a:lnTo>
                        <a:pt x="0" y="30304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9" name="Freeform 548">
                  <a:extLst>
                    <a:ext uri="{FF2B5EF4-FFF2-40B4-BE49-F238E27FC236}">
                      <a16:creationId xmlns:a16="http://schemas.microsoft.com/office/drawing/2014/main" id="{61171065-0FCB-9F4B-8278-5CC98D6D2594}"/>
                    </a:ext>
                  </a:extLst>
                </p:cNvPr>
                <p:cNvSpPr/>
                <p:nvPr/>
              </p:nvSpPr>
              <p:spPr>
                <a:xfrm>
                  <a:off x="7308805" y="1612921"/>
                  <a:ext cx="10405" cy="35354"/>
                </a:xfrm>
                <a:custGeom>
                  <a:avLst/>
                  <a:gdLst>
                    <a:gd name="connsiteX0" fmla="*/ 0 w 10405"/>
                    <a:gd name="connsiteY0" fmla="*/ 30304 h 35354"/>
                    <a:gd name="connsiteX1" fmla="*/ 8253 w 10405"/>
                    <a:gd name="connsiteY1" fmla="*/ 35355 h 35354"/>
                    <a:gd name="connsiteX2" fmla="*/ 10405 w 10405"/>
                    <a:gd name="connsiteY2" fmla="*/ 5051 h 35354"/>
                    <a:gd name="connsiteX3" fmla="*/ 2153 w 10405"/>
                    <a:gd name="connsiteY3" fmla="*/ 0 h 35354"/>
                    <a:gd name="connsiteX4" fmla="*/ 0 w 10405"/>
                    <a:gd name="connsiteY4" fmla="*/ 30304 h 35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5" h="35354">
                      <a:moveTo>
                        <a:pt x="0" y="30304"/>
                      </a:moveTo>
                      <a:lnTo>
                        <a:pt x="8253" y="35355"/>
                      </a:lnTo>
                      <a:lnTo>
                        <a:pt x="10405" y="5051"/>
                      </a:lnTo>
                      <a:lnTo>
                        <a:pt x="2153" y="0"/>
                      </a:lnTo>
                      <a:lnTo>
                        <a:pt x="0" y="30304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0" name="Freeform 549">
                  <a:extLst>
                    <a:ext uri="{FF2B5EF4-FFF2-40B4-BE49-F238E27FC236}">
                      <a16:creationId xmlns:a16="http://schemas.microsoft.com/office/drawing/2014/main" id="{795C985D-CC02-294E-8877-8FD903E1634E}"/>
                    </a:ext>
                  </a:extLst>
                </p:cNvPr>
                <p:cNvSpPr/>
                <p:nvPr/>
              </p:nvSpPr>
              <p:spPr>
                <a:xfrm>
                  <a:off x="7305575" y="1663067"/>
                  <a:ext cx="10046" cy="35354"/>
                </a:xfrm>
                <a:custGeom>
                  <a:avLst/>
                  <a:gdLst>
                    <a:gd name="connsiteX0" fmla="*/ 0 w 10046"/>
                    <a:gd name="connsiteY0" fmla="*/ 30304 h 35354"/>
                    <a:gd name="connsiteX1" fmla="*/ 7894 w 10046"/>
                    <a:gd name="connsiteY1" fmla="*/ 35355 h 35354"/>
                    <a:gd name="connsiteX2" fmla="*/ 10047 w 10046"/>
                    <a:gd name="connsiteY2" fmla="*/ 5051 h 35354"/>
                    <a:gd name="connsiteX3" fmla="*/ 2153 w 10046"/>
                    <a:gd name="connsiteY3" fmla="*/ 0 h 35354"/>
                    <a:gd name="connsiteX4" fmla="*/ 0 w 10046"/>
                    <a:gd name="connsiteY4" fmla="*/ 30304 h 35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6" h="35354">
                      <a:moveTo>
                        <a:pt x="0" y="30304"/>
                      </a:moveTo>
                      <a:lnTo>
                        <a:pt x="7894" y="35355"/>
                      </a:lnTo>
                      <a:lnTo>
                        <a:pt x="10047" y="5051"/>
                      </a:lnTo>
                      <a:lnTo>
                        <a:pt x="2153" y="0"/>
                      </a:lnTo>
                      <a:lnTo>
                        <a:pt x="0" y="30304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1" name="Freeform 550">
                  <a:extLst>
                    <a:ext uri="{FF2B5EF4-FFF2-40B4-BE49-F238E27FC236}">
                      <a16:creationId xmlns:a16="http://schemas.microsoft.com/office/drawing/2014/main" id="{9D06279C-0F41-0E44-A217-14EA649F9EC1}"/>
                    </a:ext>
                  </a:extLst>
                </p:cNvPr>
                <p:cNvSpPr/>
                <p:nvPr/>
              </p:nvSpPr>
              <p:spPr>
                <a:xfrm>
                  <a:off x="7301987" y="1713213"/>
                  <a:ext cx="10046" cy="35354"/>
                </a:xfrm>
                <a:custGeom>
                  <a:avLst/>
                  <a:gdLst>
                    <a:gd name="connsiteX0" fmla="*/ 0 w 10046"/>
                    <a:gd name="connsiteY0" fmla="*/ 30304 h 35354"/>
                    <a:gd name="connsiteX1" fmla="*/ 8253 w 10046"/>
                    <a:gd name="connsiteY1" fmla="*/ 35355 h 35354"/>
                    <a:gd name="connsiteX2" fmla="*/ 10047 w 10046"/>
                    <a:gd name="connsiteY2" fmla="*/ 5051 h 35354"/>
                    <a:gd name="connsiteX3" fmla="*/ 2153 w 10046"/>
                    <a:gd name="connsiteY3" fmla="*/ 0 h 35354"/>
                    <a:gd name="connsiteX4" fmla="*/ 0 w 10046"/>
                    <a:gd name="connsiteY4" fmla="*/ 30304 h 35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6" h="35354">
                      <a:moveTo>
                        <a:pt x="0" y="30304"/>
                      </a:moveTo>
                      <a:lnTo>
                        <a:pt x="8253" y="35355"/>
                      </a:lnTo>
                      <a:lnTo>
                        <a:pt x="10047" y="5051"/>
                      </a:lnTo>
                      <a:lnTo>
                        <a:pt x="2153" y="0"/>
                      </a:lnTo>
                      <a:lnTo>
                        <a:pt x="0" y="30304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2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7812227" y="1851385"/>
              <a:ext cx="85398" cy="251451"/>
              <a:chOff x="7812227" y="1851385"/>
              <a:chExt cx="85398" cy="251451"/>
            </a:xfrm>
            <a:solidFill>
              <a:srgbClr val="F7F7F7"/>
            </a:solidFill>
          </p:grpSpPr>
          <p:grpSp>
            <p:nvGrpSpPr>
              <p:cNvPr id="553" name="Graphic 2">
                <a:extLst>
                  <a:ext uri="{FF2B5EF4-FFF2-40B4-BE49-F238E27FC236}">
                    <a16:creationId xmlns:a16="http://schemas.microsoft.com/office/drawing/2014/main" id="{8E861E00-601F-FB49-929E-A3BE361D7381}"/>
                  </a:ext>
                </a:extLst>
              </p:cNvPr>
              <p:cNvGrpSpPr/>
              <p:nvPr/>
            </p:nvGrpSpPr>
            <p:grpSpPr>
              <a:xfrm>
                <a:off x="7829091" y="1862208"/>
                <a:ext cx="68534" cy="240628"/>
                <a:chOff x="7829091" y="1862208"/>
                <a:chExt cx="68534" cy="240628"/>
              </a:xfrm>
              <a:solidFill>
                <a:srgbClr val="F7F7F7"/>
              </a:solidFill>
            </p:grpSpPr>
            <p:sp>
              <p:nvSpPr>
                <p:cNvPr id="554" name="Freeform 553">
                  <a:extLst>
                    <a:ext uri="{FF2B5EF4-FFF2-40B4-BE49-F238E27FC236}">
                      <a16:creationId xmlns:a16="http://schemas.microsoft.com/office/drawing/2014/main" id="{C519CD46-03D4-CC46-988C-521CF4101198}"/>
                    </a:ext>
                  </a:extLst>
                </p:cNvPr>
                <p:cNvSpPr/>
                <p:nvPr/>
              </p:nvSpPr>
              <p:spPr>
                <a:xfrm>
                  <a:off x="7846314" y="1862208"/>
                  <a:ext cx="51310" cy="66019"/>
                </a:xfrm>
                <a:custGeom>
                  <a:avLst/>
                  <a:gdLst>
                    <a:gd name="connsiteX0" fmla="*/ 0 w 51310"/>
                    <a:gd name="connsiteY0" fmla="*/ 35355 h 66019"/>
                    <a:gd name="connsiteX1" fmla="*/ 47723 w 51310"/>
                    <a:gd name="connsiteY1" fmla="*/ 66020 h 66019"/>
                    <a:gd name="connsiteX2" fmla="*/ 51311 w 51310"/>
                    <a:gd name="connsiteY2" fmla="*/ 31026 h 66019"/>
                    <a:gd name="connsiteX3" fmla="*/ 3588 w 51310"/>
                    <a:gd name="connsiteY3" fmla="*/ 0 h 66019"/>
                    <a:gd name="connsiteX4" fmla="*/ 0 w 51310"/>
                    <a:gd name="connsiteY4" fmla="*/ 35355 h 66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10" h="66019">
                      <a:moveTo>
                        <a:pt x="0" y="35355"/>
                      </a:moveTo>
                      <a:lnTo>
                        <a:pt x="47723" y="66020"/>
                      </a:lnTo>
                      <a:lnTo>
                        <a:pt x="51311" y="31026"/>
                      </a:lnTo>
                      <a:lnTo>
                        <a:pt x="3588" y="0"/>
                      </a:lnTo>
                      <a:lnTo>
                        <a:pt x="0" y="35355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5" name="Freeform 554">
                  <a:extLst>
                    <a:ext uri="{FF2B5EF4-FFF2-40B4-BE49-F238E27FC236}">
                      <a16:creationId xmlns:a16="http://schemas.microsoft.com/office/drawing/2014/main" id="{A4D0CDD7-356C-E14C-B115-B2956ED75AEB}"/>
                    </a:ext>
                  </a:extLst>
                </p:cNvPr>
                <p:cNvSpPr/>
                <p:nvPr/>
              </p:nvSpPr>
              <p:spPr>
                <a:xfrm>
                  <a:off x="7840573" y="1920291"/>
                  <a:ext cx="51310" cy="66380"/>
                </a:xfrm>
                <a:custGeom>
                  <a:avLst/>
                  <a:gdLst>
                    <a:gd name="connsiteX0" fmla="*/ 0 w 51310"/>
                    <a:gd name="connsiteY0" fmla="*/ 35355 h 66380"/>
                    <a:gd name="connsiteX1" fmla="*/ 47723 w 51310"/>
                    <a:gd name="connsiteY1" fmla="*/ 66380 h 66380"/>
                    <a:gd name="connsiteX2" fmla="*/ 51311 w 51310"/>
                    <a:gd name="connsiteY2" fmla="*/ 31026 h 66380"/>
                    <a:gd name="connsiteX3" fmla="*/ 3588 w 51310"/>
                    <a:gd name="connsiteY3" fmla="*/ 0 h 66380"/>
                    <a:gd name="connsiteX4" fmla="*/ 0 w 51310"/>
                    <a:gd name="connsiteY4" fmla="*/ 35355 h 66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10" h="66380">
                      <a:moveTo>
                        <a:pt x="0" y="35355"/>
                      </a:moveTo>
                      <a:lnTo>
                        <a:pt x="47723" y="66380"/>
                      </a:lnTo>
                      <a:lnTo>
                        <a:pt x="51311" y="31026"/>
                      </a:lnTo>
                      <a:lnTo>
                        <a:pt x="3588" y="0"/>
                      </a:lnTo>
                      <a:lnTo>
                        <a:pt x="0" y="35355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6" name="Freeform 555">
                  <a:extLst>
                    <a:ext uri="{FF2B5EF4-FFF2-40B4-BE49-F238E27FC236}">
                      <a16:creationId xmlns:a16="http://schemas.microsoft.com/office/drawing/2014/main" id="{889FFA27-802B-6B43-9D58-2353B73DA9E5}"/>
                    </a:ext>
                  </a:extLst>
                </p:cNvPr>
                <p:cNvSpPr/>
                <p:nvPr/>
              </p:nvSpPr>
              <p:spPr>
                <a:xfrm>
                  <a:off x="7834832" y="1978734"/>
                  <a:ext cx="51310" cy="66019"/>
                </a:xfrm>
                <a:custGeom>
                  <a:avLst/>
                  <a:gdLst>
                    <a:gd name="connsiteX0" fmla="*/ 0 w 51310"/>
                    <a:gd name="connsiteY0" fmla="*/ 34994 h 66019"/>
                    <a:gd name="connsiteX1" fmla="*/ 47723 w 51310"/>
                    <a:gd name="connsiteY1" fmla="*/ 66020 h 66019"/>
                    <a:gd name="connsiteX2" fmla="*/ 51311 w 51310"/>
                    <a:gd name="connsiteY2" fmla="*/ 31026 h 66019"/>
                    <a:gd name="connsiteX3" fmla="*/ 3588 w 51310"/>
                    <a:gd name="connsiteY3" fmla="*/ 0 h 66019"/>
                    <a:gd name="connsiteX4" fmla="*/ 0 w 51310"/>
                    <a:gd name="connsiteY4" fmla="*/ 34994 h 66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10" h="66019">
                      <a:moveTo>
                        <a:pt x="0" y="34994"/>
                      </a:moveTo>
                      <a:lnTo>
                        <a:pt x="47723" y="66020"/>
                      </a:lnTo>
                      <a:lnTo>
                        <a:pt x="51311" y="31026"/>
                      </a:lnTo>
                      <a:lnTo>
                        <a:pt x="3588" y="0"/>
                      </a:lnTo>
                      <a:lnTo>
                        <a:pt x="0" y="34994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7" name="Freeform 556">
                  <a:extLst>
                    <a:ext uri="{FF2B5EF4-FFF2-40B4-BE49-F238E27FC236}">
                      <a16:creationId xmlns:a16="http://schemas.microsoft.com/office/drawing/2014/main" id="{CA3C1594-F927-DC4A-AE49-FF205214016E}"/>
                    </a:ext>
                  </a:extLst>
                </p:cNvPr>
                <p:cNvSpPr/>
                <p:nvPr/>
              </p:nvSpPr>
              <p:spPr>
                <a:xfrm>
                  <a:off x="7829091" y="2036817"/>
                  <a:ext cx="50952" cy="66019"/>
                </a:xfrm>
                <a:custGeom>
                  <a:avLst/>
                  <a:gdLst>
                    <a:gd name="connsiteX0" fmla="*/ 0 w 50952"/>
                    <a:gd name="connsiteY0" fmla="*/ 35355 h 66019"/>
                    <a:gd name="connsiteX1" fmla="*/ 47723 w 50952"/>
                    <a:gd name="connsiteY1" fmla="*/ 66020 h 66019"/>
                    <a:gd name="connsiteX2" fmla="*/ 50952 w 50952"/>
                    <a:gd name="connsiteY2" fmla="*/ 31026 h 66019"/>
                    <a:gd name="connsiteX3" fmla="*/ 3229 w 50952"/>
                    <a:gd name="connsiteY3" fmla="*/ 0 h 66019"/>
                    <a:gd name="connsiteX4" fmla="*/ 0 w 50952"/>
                    <a:gd name="connsiteY4" fmla="*/ 35355 h 66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952" h="66019">
                      <a:moveTo>
                        <a:pt x="0" y="35355"/>
                      </a:moveTo>
                      <a:lnTo>
                        <a:pt x="47723" y="66020"/>
                      </a:lnTo>
                      <a:lnTo>
                        <a:pt x="50952" y="31026"/>
                      </a:lnTo>
                      <a:lnTo>
                        <a:pt x="3229" y="0"/>
                      </a:lnTo>
                      <a:lnTo>
                        <a:pt x="0" y="35355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58" name="Graphic 2">
                <a:extLst>
                  <a:ext uri="{FF2B5EF4-FFF2-40B4-BE49-F238E27FC236}">
                    <a16:creationId xmlns:a16="http://schemas.microsoft.com/office/drawing/2014/main" id="{8E861E00-601F-FB49-929E-A3BE361D7381}"/>
                  </a:ext>
                </a:extLst>
              </p:cNvPr>
              <p:cNvGrpSpPr/>
              <p:nvPr/>
            </p:nvGrpSpPr>
            <p:grpSpPr>
              <a:xfrm>
                <a:off x="7812227" y="1851385"/>
                <a:ext cx="29781" cy="215736"/>
                <a:chOff x="7812227" y="1851385"/>
                <a:chExt cx="29781" cy="215736"/>
              </a:xfrm>
              <a:solidFill>
                <a:srgbClr val="F7F7F7"/>
              </a:solidFill>
            </p:grpSpPr>
            <p:sp>
              <p:nvSpPr>
                <p:cNvPr id="559" name="Freeform 558">
                  <a:extLst>
                    <a:ext uri="{FF2B5EF4-FFF2-40B4-BE49-F238E27FC236}">
                      <a16:creationId xmlns:a16="http://schemas.microsoft.com/office/drawing/2014/main" id="{249A716B-05E2-4D48-9DC9-53A75EAEB816}"/>
                    </a:ext>
                  </a:extLst>
                </p:cNvPr>
                <p:cNvSpPr/>
                <p:nvPr/>
              </p:nvSpPr>
              <p:spPr>
                <a:xfrm>
                  <a:off x="7829450" y="1851385"/>
                  <a:ext cx="12558" cy="40766"/>
                </a:xfrm>
                <a:custGeom>
                  <a:avLst/>
                  <a:gdLst>
                    <a:gd name="connsiteX0" fmla="*/ 0 w 12558"/>
                    <a:gd name="connsiteY0" fmla="*/ 34994 h 40766"/>
                    <a:gd name="connsiteX1" fmla="*/ 8970 w 12558"/>
                    <a:gd name="connsiteY1" fmla="*/ 40766 h 40766"/>
                    <a:gd name="connsiteX2" fmla="*/ 12559 w 12558"/>
                    <a:gd name="connsiteY2" fmla="*/ 5772 h 40766"/>
                    <a:gd name="connsiteX3" fmla="*/ 3588 w 12558"/>
                    <a:gd name="connsiteY3" fmla="*/ 0 h 40766"/>
                    <a:gd name="connsiteX4" fmla="*/ 0 w 12558"/>
                    <a:gd name="connsiteY4" fmla="*/ 34994 h 40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58" h="40766">
                      <a:moveTo>
                        <a:pt x="0" y="34994"/>
                      </a:moveTo>
                      <a:lnTo>
                        <a:pt x="8970" y="40766"/>
                      </a:lnTo>
                      <a:lnTo>
                        <a:pt x="12559" y="5772"/>
                      </a:lnTo>
                      <a:lnTo>
                        <a:pt x="3588" y="0"/>
                      </a:lnTo>
                      <a:lnTo>
                        <a:pt x="0" y="34994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0" name="Freeform 559">
                  <a:extLst>
                    <a:ext uri="{FF2B5EF4-FFF2-40B4-BE49-F238E27FC236}">
                      <a16:creationId xmlns:a16="http://schemas.microsoft.com/office/drawing/2014/main" id="{B5E4C569-5FF2-CB45-B345-499518999EF6}"/>
                    </a:ext>
                  </a:extLst>
                </p:cNvPr>
                <p:cNvSpPr/>
                <p:nvPr/>
              </p:nvSpPr>
              <p:spPr>
                <a:xfrm>
                  <a:off x="7823709" y="1909468"/>
                  <a:ext cx="12558" cy="41126"/>
                </a:xfrm>
                <a:custGeom>
                  <a:avLst/>
                  <a:gdLst>
                    <a:gd name="connsiteX0" fmla="*/ 0 w 12558"/>
                    <a:gd name="connsiteY0" fmla="*/ 35355 h 41126"/>
                    <a:gd name="connsiteX1" fmla="*/ 8970 w 12558"/>
                    <a:gd name="connsiteY1" fmla="*/ 41127 h 41126"/>
                    <a:gd name="connsiteX2" fmla="*/ 12559 w 12558"/>
                    <a:gd name="connsiteY2" fmla="*/ 5772 h 41126"/>
                    <a:gd name="connsiteX3" fmla="*/ 3588 w 12558"/>
                    <a:gd name="connsiteY3" fmla="*/ 0 h 41126"/>
                    <a:gd name="connsiteX4" fmla="*/ 0 w 12558"/>
                    <a:gd name="connsiteY4" fmla="*/ 35355 h 41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58" h="41126">
                      <a:moveTo>
                        <a:pt x="0" y="35355"/>
                      </a:moveTo>
                      <a:lnTo>
                        <a:pt x="8970" y="41127"/>
                      </a:lnTo>
                      <a:lnTo>
                        <a:pt x="12559" y="5772"/>
                      </a:lnTo>
                      <a:lnTo>
                        <a:pt x="3588" y="0"/>
                      </a:lnTo>
                      <a:lnTo>
                        <a:pt x="0" y="35355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1" name="Freeform 560">
                  <a:extLst>
                    <a:ext uri="{FF2B5EF4-FFF2-40B4-BE49-F238E27FC236}">
                      <a16:creationId xmlns:a16="http://schemas.microsoft.com/office/drawing/2014/main" id="{3AAC7404-3412-AA4B-B72B-681DD6FB71DD}"/>
                    </a:ext>
                  </a:extLst>
                </p:cNvPr>
                <p:cNvSpPr/>
                <p:nvPr/>
              </p:nvSpPr>
              <p:spPr>
                <a:xfrm>
                  <a:off x="7817968" y="1967551"/>
                  <a:ext cx="12199" cy="41126"/>
                </a:xfrm>
                <a:custGeom>
                  <a:avLst/>
                  <a:gdLst>
                    <a:gd name="connsiteX0" fmla="*/ 0 w 12199"/>
                    <a:gd name="connsiteY0" fmla="*/ 35355 h 41126"/>
                    <a:gd name="connsiteX1" fmla="*/ 8612 w 12199"/>
                    <a:gd name="connsiteY1" fmla="*/ 41127 h 41126"/>
                    <a:gd name="connsiteX2" fmla="*/ 12200 w 12199"/>
                    <a:gd name="connsiteY2" fmla="*/ 6133 h 41126"/>
                    <a:gd name="connsiteX3" fmla="*/ 3230 w 12199"/>
                    <a:gd name="connsiteY3" fmla="*/ 0 h 41126"/>
                    <a:gd name="connsiteX4" fmla="*/ 0 w 12199"/>
                    <a:gd name="connsiteY4" fmla="*/ 35355 h 41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99" h="41126">
                      <a:moveTo>
                        <a:pt x="0" y="35355"/>
                      </a:moveTo>
                      <a:lnTo>
                        <a:pt x="8612" y="41127"/>
                      </a:lnTo>
                      <a:lnTo>
                        <a:pt x="12200" y="6133"/>
                      </a:lnTo>
                      <a:lnTo>
                        <a:pt x="3230" y="0"/>
                      </a:lnTo>
                      <a:lnTo>
                        <a:pt x="0" y="35355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2" name="Freeform 561">
                  <a:extLst>
                    <a:ext uri="{FF2B5EF4-FFF2-40B4-BE49-F238E27FC236}">
                      <a16:creationId xmlns:a16="http://schemas.microsoft.com/office/drawing/2014/main" id="{C9807622-F3A1-DF40-AF04-EB4AAC9941CB}"/>
                    </a:ext>
                  </a:extLst>
                </p:cNvPr>
                <p:cNvSpPr/>
                <p:nvPr/>
              </p:nvSpPr>
              <p:spPr>
                <a:xfrm>
                  <a:off x="7812227" y="2025994"/>
                  <a:ext cx="12199" cy="41126"/>
                </a:xfrm>
                <a:custGeom>
                  <a:avLst/>
                  <a:gdLst>
                    <a:gd name="connsiteX0" fmla="*/ 0 w 12199"/>
                    <a:gd name="connsiteY0" fmla="*/ 35355 h 41126"/>
                    <a:gd name="connsiteX1" fmla="*/ 8612 w 12199"/>
                    <a:gd name="connsiteY1" fmla="*/ 41127 h 41126"/>
                    <a:gd name="connsiteX2" fmla="*/ 12200 w 12199"/>
                    <a:gd name="connsiteY2" fmla="*/ 5772 h 41126"/>
                    <a:gd name="connsiteX3" fmla="*/ 3229 w 12199"/>
                    <a:gd name="connsiteY3" fmla="*/ 0 h 41126"/>
                    <a:gd name="connsiteX4" fmla="*/ 0 w 12199"/>
                    <a:gd name="connsiteY4" fmla="*/ 35355 h 41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99" h="41126">
                      <a:moveTo>
                        <a:pt x="0" y="35355"/>
                      </a:moveTo>
                      <a:lnTo>
                        <a:pt x="8612" y="41127"/>
                      </a:lnTo>
                      <a:lnTo>
                        <a:pt x="12200" y="5772"/>
                      </a:lnTo>
                      <a:lnTo>
                        <a:pt x="3229" y="0"/>
                      </a:lnTo>
                      <a:lnTo>
                        <a:pt x="0" y="35355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 w="358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63" name="Freeform 562">
              <a:extLst>
                <a:ext uri="{FF2B5EF4-FFF2-40B4-BE49-F238E27FC236}">
                  <a16:creationId xmlns:a16="http://schemas.microsoft.com/office/drawing/2014/main" id="{C5016B68-D8A5-564C-A16A-5A0E03159E0D}"/>
                </a:ext>
              </a:extLst>
            </p:cNvPr>
            <p:cNvSpPr/>
            <p:nvPr/>
          </p:nvSpPr>
          <p:spPr>
            <a:xfrm>
              <a:off x="7463455" y="1580794"/>
              <a:ext cx="313247" cy="395955"/>
            </a:xfrm>
            <a:custGeom>
              <a:avLst/>
              <a:gdLst>
                <a:gd name="connsiteX0" fmla="*/ 157521 w 313247"/>
                <a:gd name="connsiteY0" fmla="*/ 26355 h 395955"/>
                <a:gd name="connsiteX1" fmla="*/ 0 w 313247"/>
                <a:gd name="connsiteY1" fmla="*/ 98508 h 395955"/>
                <a:gd name="connsiteX2" fmla="*/ 155727 w 313247"/>
                <a:gd name="connsiteY2" fmla="*/ 369440 h 395955"/>
                <a:gd name="connsiteX3" fmla="*/ 313248 w 313247"/>
                <a:gd name="connsiteY3" fmla="*/ 297288 h 395955"/>
                <a:gd name="connsiteX4" fmla="*/ 157521 w 313247"/>
                <a:gd name="connsiteY4" fmla="*/ 26355 h 39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47" h="395955">
                  <a:moveTo>
                    <a:pt x="157521" y="26355"/>
                  </a:moveTo>
                  <a:cubicBezTo>
                    <a:pt x="71046" y="-28120"/>
                    <a:pt x="359" y="4709"/>
                    <a:pt x="0" y="98508"/>
                  </a:cubicBezTo>
                  <a:cubicBezTo>
                    <a:pt x="7808" y="208060"/>
                    <a:pt x="65218" y="307940"/>
                    <a:pt x="155727" y="369440"/>
                  </a:cubicBezTo>
                  <a:cubicBezTo>
                    <a:pt x="242202" y="424276"/>
                    <a:pt x="312530" y="391086"/>
                    <a:pt x="313248" y="297288"/>
                  </a:cubicBezTo>
                  <a:cubicBezTo>
                    <a:pt x="305335" y="187768"/>
                    <a:pt x="247950" y="87930"/>
                    <a:pt x="157521" y="26355"/>
                  </a:cubicBezTo>
                  <a:close/>
                </a:path>
              </a:pathLst>
            </a:custGeom>
            <a:solidFill>
              <a:srgbClr val="F7F7F7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 563">
              <a:extLst>
                <a:ext uri="{FF2B5EF4-FFF2-40B4-BE49-F238E27FC236}">
                  <a16:creationId xmlns:a16="http://schemas.microsoft.com/office/drawing/2014/main" id="{2024786E-5BA7-4047-9F7E-18EF0D0630EB}"/>
                </a:ext>
              </a:extLst>
            </p:cNvPr>
            <p:cNvSpPr/>
            <p:nvPr/>
          </p:nvSpPr>
          <p:spPr>
            <a:xfrm>
              <a:off x="7464891" y="1580555"/>
              <a:ext cx="311812" cy="397073"/>
            </a:xfrm>
            <a:custGeom>
              <a:avLst/>
              <a:gdLst>
                <a:gd name="connsiteX0" fmla="*/ 156086 w 311812"/>
                <a:gd name="connsiteY0" fmla="*/ 26594 h 397073"/>
                <a:gd name="connsiteX1" fmla="*/ 0 w 311812"/>
                <a:gd name="connsiteY1" fmla="*/ 98746 h 397073"/>
                <a:gd name="connsiteX2" fmla="*/ 156086 w 311812"/>
                <a:gd name="connsiteY2" fmla="*/ 370401 h 397073"/>
                <a:gd name="connsiteX3" fmla="*/ 311813 w 311812"/>
                <a:gd name="connsiteY3" fmla="*/ 298248 h 397073"/>
                <a:gd name="connsiteX4" fmla="*/ 156086 w 311812"/>
                <a:gd name="connsiteY4" fmla="*/ 26594 h 397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812" h="397073">
                  <a:moveTo>
                    <a:pt x="156086" y="26594"/>
                  </a:moveTo>
                  <a:cubicBezTo>
                    <a:pt x="69969" y="-28242"/>
                    <a:pt x="0" y="4587"/>
                    <a:pt x="0" y="98746"/>
                  </a:cubicBezTo>
                  <a:cubicBezTo>
                    <a:pt x="8095" y="208494"/>
                    <a:pt x="65570" y="308525"/>
                    <a:pt x="156086" y="370401"/>
                  </a:cubicBezTo>
                  <a:cubicBezTo>
                    <a:pt x="241843" y="425237"/>
                    <a:pt x="311813" y="392768"/>
                    <a:pt x="311813" y="298248"/>
                  </a:cubicBezTo>
                  <a:cubicBezTo>
                    <a:pt x="303493" y="188661"/>
                    <a:pt x="246228" y="88767"/>
                    <a:pt x="156086" y="26594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 564">
              <a:extLst>
                <a:ext uri="{FF2B5EF4-FFF2-40B4-BE49-F238E27FC236}">
                  <a16:creationId xmlns:a16="http://schemas.microsoft.com/office/drawing/2014/main" id="{9A3BDFDF-7F61-0949-9076-ABB5EEE728F3}"/>
                </a:ext>
              </a:extLst>
            </p:cNvPr>
            <p:cNvSpPr/>
            <p:nvPr/>
          </p:nvSpPr>
          <p:spPr>
            <a:xfrm>
              <a:off x="7485343" y="1623847"/>
              <a:ext cx="252607" cy="321967"/>
            </a:xfrm>
            <a:custGeom>
              <a:avLst/>
              <a:gdLst>
                <a:gd name="connsiteX0" fmla="*/ 126304 w 252607"/>
                <a:gd name="connsiteY0" fmla="*/ 21543 h 321967"/>
                <a:gd name="connsiteX1" fmla="*/ 0 w 252607"/>
                <a:gd name="connsiteY1" fmla="*/ 80708 h 321967"/>
                <a:gd name="connsiteX2" fmla="*/ 126304 w 252607"/>
                <a:gd name="connsiteY2" fmla="*/ 300412 h 321967"/>
                <a:gd name="connsiteX3" fmla="*/ 252608 w 252607"/>
                <a:gd name="connsiteY3" fmla="*/ 241608 h 321967"/>
                <a:gd name="connsiteX4" fmla="*/ 126304 w 252607"/>
                <a:gd name="connsiteY4" fmla="*/ 21543 h 32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607" h="321967">
                  <a:moveTo>
                    <a:pt x="126304" y="21543"/>
                  </a:moveTo>
                  <a:cubicBezTo>
                    <a:pt x="56693" y="-22831"/>
                    <a:pt x="0" y="3504"/>
                    <a:pt x="0" y="80708"/>
                  </a:cubicBezTo>
                  <a:cubicBezTo>
                    <a:pt x="6934" y="169364"/>
                    <a:pt x="53357" y="250118"/>
                    <a:pt x="126304" y="300412"/>
                  </a:cubicBezTo>
                  <a:cubicBezTo>
                    <a:pt x="198067" y="344786"/>
                    <a:pt x="252608" y="318450"/>
                    <a:pt x="252608" y="241608"/>
                  </a:cubicBezTo>
                  <a:cubicBezTo>
                    <a:pt x="245933" y="152774"/>
                    <a:pt x="199462" y="71805"/>
                    <a:pt x="126304" y="21543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 565">
              <a:extLst>
                <a:ext uri="{FF2B5EF4-FFF2-40B4-BE49-F238E27FC236}">
                  <a16:creationId xmlns:a16="http://schemas.microsoft.com/office/drawing/2014/main" id="{06C529D7-03CF-4A4F-A7BE-3AFE256E996C}"/>
                </a:ext>
              </a:extLst>
            </p:cNvPr>
            <p:cNvSpPr/>
            <p:nvPr/>
          </p:nvSpPr>
          <p:spPr>
            <a:xfrm>
              <a:off x="7501849" y="1661795"/>
              <a:ext cx="201655" cy="257241"/>
            </a:xfrm>
            <a:custGeom>
              <a:avLst/>
              <a:gdLst>
                <a:gd name="connsiteX0" fmla="*/ 100828 w 201655"/>
                <a:gd name="connsiteY0" fmla="*/ 17506 h 257241"/>
                <a:gd name="connsiteX1" fmla="*/ 0 w 201655"/>
                <a:gd name="connsiteY1" fmla="*/ 64405 h 257241"/>
                <a:gd name="connsiteX2" fmla="*/ 100828 w 201655"/>
                <a:gd name="connsiteY2" fmla="*/ 239736 h 257241"/>
                <a:gd name="connsiteX3" fmla="*/ 201656 w 201655"/>
                <a:gd name="connsiteY3" fmla="*/ 192837 h 257241"/>
                <a:gd name="connsiteX4" fmla="*/ 100828 w 201655"/>
                <a:gd name="connsiteY4" fmla="*/ 17506 h 25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655" h="257241">
                  <a:moveTo>
                    <a:pt x="100828" y="17506"/>
                  </a:moveTo>
                  <a:cubicBezTo>
                    <a:pt x="45211" y="-18570"/>
                    <a:pt x="0" y="3076"/>
                    <a:pt x="0" y="64405"/>
                  </a:cubicBezTo>
                  <a:cubicBezTo>
                    <a:pt x="5327" y="135228"/>
                    <a:pt x="42437" y="199760"/>
                    <a:pt x="100828" y="239736"/>
                  </a:cubicBezTo>
                  <a:cubicBezTo>
                    <a:pt x="156445" y="275812"/>
                    <a:pt x="201656" y="254166"/>
                    <a:pt x="201656" y="192837"/>
                  </a:cubicBezTo>
                  <a:cubicBezTo>
                    <a:pt x="196124" y="122077"/>
                    <a:pt x="159062" y="57628"/>
                    <a:pt x="100828" y="17506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 566">
              <a:extLst>
                <a:ext uri="{FF2B5EF4-FFF2-40B4-BE49-F238E27FC236}">
                  <a16:creationId xmlns:a16="http://schemas.microsoft.com/office/drawing/2014/main" id="{1F13FE38-385B-8347-9E50-45086CE78F39}"/>
                </a:ext>
              </a:extLst>
            </p:cNvPr>
            <p:cNvSpPr/>
            <p:nvPr/>
          </p:nvSpPr>
          <p:spPr>
            <a:xfrm>
              <a:off x="7569307" y="1691567"/>
              <a:ext cx="84681" cy="193368"/>
            </a:xfrm>
            <a:custGeom>
              <a:avLst/>
              <a:gdLst>
                <a:gd name="connsiteX0" fmla="*/ 84681 w 84681"/>
                <a:gd name="connsiteY0" fmla="*/ 104260 h 193368"/>
                <a:gd name="connsiteX1" fmla="*/ 45929 w 84681"/>
                <a:gd name="connsiteY1" fmla="*/ 37159 h 193368"/>
                <a:gd name="connsiteX2" fmla="*/ 45929 w 84681"/>
                <a:gd name="connsiteY2" fmla="*/ 26336 h 193368"/>
                <a:gd name="connsiteX3" fmla="*/ 31576 w 84681"/>
                <a:gd name="connsiteY3" fmla="*/ 16234 h 193368"/>
                <a:gd name="connsiteX4" fmla="*/ 31576 w 84681"/>
                <a:gd name="connsiteY4" fmla="*/ 26696 h 193368"/>
                <a:gd name="connsiteX5" fmla="*/ 22964 w 84681"/>
                <a:gd name="connsiteY5" fmla="*/ 20924 h 193368"/>
                <a:gd name="connsiteX6" fmla="*/ 22964 w 84681"/>
                <a:gd name="connsiteY6" fmla="*/ 10101 h 193368"/>
                <a:gd name="connsiteX7" fmla="*/ 8253 w 84681"/>
                <a:gd name="connsiteY7" fmla="*/ 0 h 193368"/>
                <a:gd name="connsiteX8" fmla="*/ 8253 w 84681"/>
                <a:gd name="connsiteY8" fmla="*/ 10823 h 193368"/>
                <a:gd name="connsiteX9" fmla="*/ 0 w 84681"/>
                <a:gd name="connsiteY9" fmla="*/ 5051 h 193368"/>
                <a:gd name="connsiteX10" fmla="*/ 0 w 84681"/>
                <a:gd name="connsiteY10" fmla="*/ 20203 h 193368"/>
                <a:gd name="connsiteX11" fmla="*/ 8253 w 84681"/>
                <a:gd name="connsiteY11" fmla="*/ 25975 h 193368"/>
                <a:gd name="connsiteX12" fmla="*/ 8253 w 84681"/>
                <a:gd name="connsiteY12" fmla="*/ 140697 h 193368"/>
                <a:gd name="connsiteX13" fmla="*/ 0 w 84681"/>
                <a:gd name="connsiteY13" fmla="*/ 134925 h 193368"/>
                <a:gd name="connsiteX14" fmla="*/ 0 w 84681"/>
                <a:gd name="connsiteY14" fmla="*/ 150077 h 193368"/>
                <a:gd name="connsiteX15" fmla="*/ 8253 w 84681"/>
                <a:gd name="connsiteY15" fmla="*/ 155849 h 193368"/>
                <a:gd name="connsiteX16" fmla="*/ 8253 w 84681"/>
                <a:gd name="connsiteY16" fmla="*/ 165229 h 193368"/>
                <a:gd name="connsiteX17" fmla="*/ 22964 w 84681"/>
                <a:gd name="connsiteY17" fmla="*/ 175691 h 193368"/>
                <a:gd name="connsiteX18" fmla="*/ 22964 w 84681"/>
                <a:gd name="connsiteY18" fmla="*/ 168115 h 193368"/>
                <a:gd name="connsiteX19" fmla="*/ 31576 w 84681"/>
                <a:gd name="connsiteY19" fmla="*/ 173888 h 193368"/>
                <a:gd name="connsiteX20" fmla="*/ 31576 w 84681"/>
                <a:gd name="connsiteY20" fmla="*/ 183267 h 193368"/>
                <a:gd name="connsiteX21" fmla="*/ 45929 w 84681"/>
                <a:gd name="connsiteY21" fmla="*/ 193369 h 193368"/>
                <a:gd name="connsiteX22" fmla="*/ 45929 w 84681"/>
                <a:gd name="connsiteY22" fmla="*/ 183989 h 193368"/>
                <a:gd name="connsiteX23" fmla="*/ 84681 w 84681"/>
                <a:gd name="connsiteY23" fmla="*/ 171001 h 193368"/>
                <a:gd name="connsiteX24" fmla="*/ 68534 w 84681"/>
                <a:gd name="connsiteY24" fmla="*/ 127349 h 193368"/>
                <a:gd name="connsiteX25" fmla="*/ 84681 w 84681"/>
                <a:gd name="connsiteY25" fmla="*/ 104260 h 193368"/>
                <a:gd name="connsiteX26" fmla="*/ 69970 w 84681"/>
                <a:gd name="connsiteY26" fmla="*/ 159096 h 193368"/>
                <a:gd name="connsiteX27" fmla="*/ 45929 w 84681"/>
                <a:gd name="connsiteY27" fmla="*/ 167033 h 193368"/>
                <a:gd name="connsiteX28" fmla="*/ 22964 w 84681"/>
                <a:gd name="connsiteY28" fmla="*/ 151160 h 193368"/>
                <a:gd name="connsiteX29" fmla="*/ 22964 w 84681"/>
                <a:gd name="connsiteY29" fmla="*/ 101374 h 193368"/>
                <a:gd name="connsiteX30" fmla="*/ 45929 w 84681"/>
                <a:gd name="connsiteY30" fmla="*/ 117248 h 193368"/>
                <a:gd name="connsiteX31" fmla="*/ 69969 w 84681"/>
                <a:gd name="connsiteY31" fmla="*/ 159096 h 193368"/>
                <a:gd name="connsiteX32" fmla="*/ 45929 w 84681"/>
                <a:gd name="connsiteY32" fmla="*/ 102096 h 193368"/>
                <a:gd name="connsiteX33" fmla="*/ 22964 w 84681"/>
                <a:gd name="connsiteY33" fmla="*/ 85861 h 193368"/>
                <a:gd name="connsiteX34" fmla="*/ 22964 w 84681"/>
                <a:gd name="connsiteY34" fmla="*/ 36076 h 193368"/>
                <a:gd name="connsiteX35" fmla="*/ 45929 w 84681"/>
                <a:gd name="connsiteY35" fmla="*/ 52311 h 193368"/>
                <a:gd name="connsiteX36" fmla="*/ 69969 w 84681"/>
                <a:gd name="connsiteY36" fmla="*/ 93798 h 193368"/>
                <a:gd name="connsiteX37" fmla="*/ 45929 w 84681"/>
                <a:gd name="connsiteY37" fmla="*/ 102096 h 193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4681" h="193368">
                  <a:moveTo>
                    <a:pt x="84681" y="104260"/>
                  </a:moveTo>
                  <a:cubicBezTo>
                    <a:pt x="82002" y="77318"/>
                    <a:pt x="67874" y="52854"/>
                    <a:pt x="45929" y="37159"/>
                  </a:cubicBezTo>
                  <a:lnTo>
                    <a:pt x="45929" y="26336"/>
                  </a:lnTo>
                  <a:lnTo>
                    <a:pt x="31576" y="16234"/>
                  </a:lnTo>
                  <a:lnTo>
                    <a:pt x="31576" y="26696"/>
                  </a:lnTo>
                  <a:lnTo>
                    <a:pt x="22964" y="20924"/>
                  </a:lnTo>
                  <a:lnTo>
                    <a:pt x="22964" y="10101"/>
                  </a:lnTo>
                  <a:lnTo>
                    <a:pt x="8253" y="0"/>
                  </a:lnTo>
                  <a:lnTo>
                    <a:pt x="8253" y="10823"/>
                  </a:lnTo>
                  <a:lnTo>
                    <a:pt x="0" y="5051"/>
                  </a:lnTo>
                  <a:lnTo>
                    <a:pt x="0" y="20203"/>
                  </a:lnTo>
                  <a:lnTo>
                    <a:pt x="8253" y="25975"/>
                  </a:lnTo>
                  <a:lnTo>
                    <a:pt x="8253" y="140697"/>
                  </a:lnTo>
                  <a:lnTo>
                    <a:pt x="0" y="134925"/>
                  </a:lnTo>
                  <a:lnTo>
                    <a:pt x="0" y="150077"/>
                  </a:lnTo>
                  <a:lnTo>
                    <a:pt x="8253" y="155849"/>
                  </a:lnTo>
                  <a:lnTo>
                    <a:pt x="8253" y="165229"/>
                  </a:lnTo>
                  <a:lnTo>
                    <a:pt x="22964" y="175691"/>
                  </a:lnTo>
                  <a:lnTo>
                    <a:pt x="22964" y="168115"/>
                  </a:lnTo>
                  <a:lnTo>
                    <a:pt x="31576" y="173888"/>
                  </a:lnTo>
                  <a:lnTo>
                    <a:pt x="31576" y="183267"/>
                  </a:lnTo>
                  <a:lnTo>
                    <a:pt x="45929" y="193369"/>
                  </a:lnTo>
                  <a:lnTo>
                    <a:pt x="45929" y="183989"/>
                  </a:lnTo>
                  <a:cubicBezTo>
                    <a:pt x="67458" y="199141"/>
                    <a:pt x="84681" y="193008"/>
                    <a:pt x="84681" y="171001"/>
                  </a:cubicBezTo>
                  <a:cubicBezTo>
                    <a:pt x="83574" y="155195"/>
                    <a:pt x="77969" y="140042"/>
                    <a:pt x="68534" y="127349"/>
                  </a:cubicBezTo>
                  <a:cubicBezTo>
                    <a:pt x="78222" y="124824"/>
                    <a:pt x="84681" y="117609"/>
                    <a:pt x="84681" y="104260"/>
                  </a:cubicBezTo>
                  <a:close/>
                  <a:moveTo>
                    <a:pt x="69970" y="159096"/>
                  </a:moveTo>
                  <a:cubicBezTo>
                    <a:pt x="69970" y="172805"/>
                    <a:pt x="59205" y="176413"/>
                    <a:pt x="45929" y="167033"/>
                  </a:cubicBezTo>
                  <a:lnTo>
                    <a:pt x="22964" y="151160"/>
                  </a:lnTo>
                  <a:lnTo>
                    <a:pt x="22964" y="101374"/>
                  </a:lnTo>
                  <a:lnTo>
                    <a:pt x="45929" y="117248"/>
                  </a:lnTo>
                  <a:cubicBezTo>
                    <a:pt x="59502" y="127121"/>
                    <a:pt x="68246" y="142342"/>
                    <a:pt x="69969" y="159096"/>
                  </a:cubicBezTo>
                  <a:close/>
                  <a:moveTo>
                    <a:pt x="45929" y="102096"/>
                  </a:moveTo>
                  <a:lnTo>
                    <a:pt x="22964" y="85861"/>
                  </a:lnTo>
                  <a:lnTo>
                    <a:pt x="22964" y="36076"/>
                  </a:lnTo>
                  <a:lnTo>
                    <a:pt x="45929" y="52311"/>
                  </a:lnTo>
                  <a:cubicBezTo>
                    <a:pt x="59483" y="62039"/>
                    <a:pt x="68237" y="77145"/>
                    <a:pt x="69969" y="93798"/>
                  </a:cubicBezTo>
                  <a:cubicBezTo>
                    <a:pt x="69970" y="107507"/>
                    <a:pt x="59205" y="111476"/>
                    <a:pt x="45929" y="102096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 567">
              <a:extLst>
                <a:ext uri="{FF2B5EF4-FFF2-40B4-BE49-F238E27FC236}">
                  <a16:creationId xmlns:a16="http://schemas.microsoft.com/office/drawing/2014/main" id="{D5A1F7B7-7072-9040-AD27-4A10230DD342}"/>
                </a:ext>
              </a:extLst>
            </p:cNvPr>
            <p:cNvSpPr/>
            <p:nvPr/>
          </p:nvSpPr>
          <p:spPr>
            <a:xfrm>
              <a:off x="7569307" y="1694093"/>
              <a:ext cx="84681" cy="191925"/>
            </a:xfrm>
            <a:custGeom>
              <a:avLst/>
              <a:gdLst>
                <a:gd name="connsiteX0" fmla="*/ 84681 w 84681"/>
                <a:gd name="connsiteY0" fmla="*/ 105703 h 191925"/>
                <a:gd name="connsiteX1" fmla="*/ 45929 w 84681"/>
                <a:gd name="connsiteY1" fmla="*/ 38602 h 191925"/>
                <a:gd name="connsiteX2" fmla="*/ 45929 w 84681"/>
                <a:gd name="connsiteY2" fmla="*/ 27779 h 191925"/>
                <a:gd name="connsiteX3" fmla="*/ 31576 w 84681"/>
                <a:gd name="connsiteY3" fmla="*/ 17677 h 191925"/>
                <a:gd name="connsiteX4" fmla="*/ 31576 w 84681"/>
                <a:gd name="connsiteY4" fmla="*/ 28500 h 191925"/>
                <a:gd name="connsiteX5" fmla="*/ 22964 w 84681"/>
                <a:gd name="connsiteY5" fmla="*/ 21285 h 191925"/>
                <a:gd name="connsiteX6" fmla="*/ 22964 w 84681"/>
                <a:gd name="connsiteY6" fmla="*/ 10462 h 191925"/>
                <a:gd name="connsiteX7" fmla="*/ 8253 w 84681"/>
                <a:gd name="connsiteY7" fmla="*/ 0 h 191925"/>
                <a:gd name="connsiteX8" fmla="*/ 8253 w 84681"/>
                <a:gd name="connsiteY8" fmla="*/ 10823 h 191925"/>
                <a:gd name="connsiteX9" fmla="*/ 0 w 84681"/>
                <a:gd name="connsiteY9" fmla="*/ 5051 h 191925"/>
                <a:gd name="connsiteX10" fmla="*/ 0 w 84681"/>
                <a:gd name="connsiteY10" fmla="*/ 21285 h 191925"/>
                <a:gd name="connsiteX11" fmla="*/ 8253 w 84681"/>
                <a:gd name="connsiteY11" fmla="*/ 27057 h 191925"/>
                <a:gd name="connsiteX12" fmla="*/ 8253 w 84681"/>
                <a:gd name="connsiteY12" fmla="*/ 141780 h 191925"/>
                <a:gd name="connsiteX13" fmla="*/ 0 w 84681"/>
                <a:gd name="connsiteY13" fmla="*/ 136008 h 191925"/>
                <a:gd name="connsiteX14" fmla="*/ 0 w 84681"/>
                <a:gd name="connsiteY14" fmla="*/ 151520 h 191925"/>
                <a:gd name="connsiteX15" fmla="*/ 8253 w 84681"/>
                <a:gd name="connsiteY15" fmla="*/ 157293 h 191925"/>
                <a:gd name="connsiteX16" fmla="*/ 8253 w 84681"/>
                <a:gd name="connsiteY16" fmla="*/ 165590 h 191925"/>
                <a:gd name="connsiteX17" fmla="*/ 22964 w 84681"/>
                <a:gd name="connsiteY17" fmla="*/ 175691 h 191925"/>
                <a:gd name="connsiteX18" fmla="*/ 22964 w 84681"/>
                <a:gd name="connsiteY18" fmla="*/ 166312 h 191925"/>
                <a:gd name="connsiteX19" fmla="*/ 31576 w 84681"/>
                <a:gd name="connsiteY19" fmla="*/ 172084 h 191925"/>
                <a:gd name="connsiteX20" fmla="*/ 31576 w 84681"/>
                <a:gd name="connsiteY20" fmla="*/ 181464 h 191925"/>
                <a:gd name="connsiteX21" fmla="*/ 45929 w 84681"/>
                <a:gd name="connsiteY21" fmla="*/ 191926 h 191925"/>
                <a:gd name="connsiteX22" fmla="*/ 45929 w 84681"/>
                <a:gd name="connsiteY22" fmla="*/ 182546 h 191925"/>
                <a:gd name="connsiteX23" fmla="*/ 84681 w 84681"/>
                <a:gd name="connsiteY23" fmla="*/ 169198 h 191925"/>
                <a:gd name="connsiteX24" fmla="*/ 68534 w 84681"/>
                <a:gd name="connsiteY24" fmla="*/ 125545 h 191925"/>
                <a:gd name="connsiteX25" fmla="*/ 84681 w 84681"/>
                <a:gd name="connsiteY25" fmla="*/ 105703 h 191925"/>
                <a:gd name="connsiteX26" fmla="*/ 69970 w 84681"/>
                <a:gd name="connsiteY26" fmla="*/ 160539 h 191925"/>
                <a:gd name="connsiteX27" fmla="*/ 45929 w 84681"/>
                <a:gd name="connsiteY27" fmla="*/ 168476 h 191925"/>
                <a:gd name="connsiteX28" fmla="*/ 22964 w 84681"/>
                <a:gd name="connsiteY28" fmla="*/ 152603 h 191925"/>
                <a:gd name="connsiteX29" fmla="*/ 22964 w 84681"/>
                <a:gd name="connsiteY29" fmla="*/ 102817 h 191925"/>
                <a:gd name="connsiteX30" fmla="*/ 45929 w 84681"/>
                <a:gd name="connsiteY30" fmla="*/ 118691 h 191925"/>
                <a:gd name="connsiteX31" fmla="*/ 69969 w 84681"/>
                <a:gd name="connsiteY31" fmla="*/ 160539 h 191925"/>
                <a:gd name="connsiteX32" fmla="*/ 45929 w 84681"/>
                <a:gd name="connsiteY32" fmla="*/ 103539 h 191925"/>
                <a:gd name="connsiteX33" fmla="*/ 22964 w 84681"/>
                <a:gd name="connsiteY33" fmla="*/ 87665 h 191925"/>
                <a:gd name="connsiteX34" fmla="*/ 22964 w 84681"/>
                <a:gd name="connsiteY34" fmla="*/ 37880 h 191925"/>
                <a:gd name="connsiteX35" fmla="*/ 45929 w 84681"/>
                <a:gd name="connsiteY35" fmla="*/ 53754 h 191925"/>
                <a:gd name="connsiteX36" fmla="*/ 69969 w 84681"/>
                <a:gd name="connsiteY36" fmla="*/ 95602 h 191925"/>
                <a:gd name="connsiteX37" fmla="*/ 45929 w 84681"/>
                <a:gd name="connsiteY37" fmla="*/ 103539 h 19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4681" h="191925">
                  <a:moveTo>
                    <a:pt x="84681" y="105703"/>
                  </a:moveTo>
                  <a:cubicBezTo>
                    <a:pt x="82002" y="78761"/>
                    <a:pt x="67874" y="54297"/>
                    <a:pt x="45929" y="38602"/>
                  </a:cubicBezTo>
                  <a:lnTo>
                    <a:pt x="45929" y="27779"/>
                  </a:lnTo>
                  <a:lnTo>
                    <a:pt x="31576" y="17677"/>
                  </a:lnTo>
                  <a:lnTo>
                    <a:pt x="31576" y="28500"/>
                  </a:lnTo>
                  <a:lnTo>
                    <a:pt x="22964" y="21285"/>
                  </a:lnTo>
                  <a:lnTo>
                    <a:pt x="22964" y="10462"/>
                  </a:lnTo>
                  <a:lnTo>
                    <a:pt x="8253" y="0"/>
                  </a:lnTo>
                  <a:lnTo>
                    <a:pt x="8253" y="10823"/>
                  </a:lnTo>
                  <a:lnTo>
                    <a:pt x="0" y="5051"/>
                  </a:lnTo>
                  <a:lnTo>
                    <a:pt x="0" y="21285"/>
                  </a:lnTo>
                  <a:lnTo>
                    <a:pt x="8253" y="27057"/>
                  </a:lnTo>
                  <a:lnTo>
                    <a:pt x="8253" y="141780"/>
                  </a:lnTo>
                  <a:lnTo>
                    <a:pt x="0" y="136008"/>
                  </a:lnTo>
                  <a:lnTo>
                    <a:pt x="0" y="151520"/>
                  </a:lnTo>
                  <a:lnTo>
                    <a:pt x="8253" y="157293"/>
                  </a:lnTo>
                  <a:lnTo>
                    <a:pt x="8253" y="165590"/>
                  </a:lnTo>
                  <a:lnTo>
                    <a:pt x="22964" y="175691"/>
                  </a:lnTo>
                  <a:lnTo>
                    <a:pt x="22964" y="166312"/>
                  </a:lnTo>
                  <a:lnTo>
                    <a:pt x="31576" y="172084"/>
                  </a:lnTo>
                  <a:lnTo>
                    <a:pt x="31576" y="181464"/>
                  </a:lnTo>
                  <a:lnTo>
                    <a:pt x="45929" y="191926"/>
                  </a:lnTo>
                  <a:lnTo>
                    <a:pt x="45929" y="182546"/>
                  </a:lnTo>
                  <a:cubicBezTo>
                    <a:pt x="67458" y="197337"/>
                    <a:pt x="84681" y="191204"/>
                    <a:pt x="84681" y="169198"/>
                  </a:cubicBezTo>
                  <a:cubicBezTo>
                    <a:pt x="83574" y="153391"/>
                    <a:pt x="77969" y="138238"/>
                    <a:pt x="68534" y="125545"/>
                  </a:cubicBezTo>
                  <a:cubicBezTo>
                    <a:pt x="78222" y="126628"/>
                    <a:pt x="84681" y="119052"/>
                    <a:pt x="84681" y="105703"/>
                  </a:cubicBezTo>
                  <a:close/>
                  <a:moveTo>
                    <a:pt x="69970" y="160539"/>
                  </a:moveTo>
                  <a:cubicBezTo>
                    <a:pt x="69970" y="174248"/>
                    <a:pt x="59205" y="177856"/>
                    <a:pt x="45929" y="168476"/>
                  </a:cubicBezTo>
                  <a:lnTo>
                    <a:pt x="22964" y="152603"/>
                  </a:lnTo>
                  <a:lnTo>
                    <a:pt x="22964" y="102817"/>
                  </a:lnTo>
                  <a:lnTo>
                    <a:pt x="45929" y="118691"/>
                  </a:lnTo>
                  <a:cubicBezTo>
                    <a:pt x="59502" y="128564"/>
                    <a:pt x="68246" y="143785"/>
                    <a:pt x="69969" y="160539"/>
                  </a:cubicBezTo>
                  <a:close/>
                  <a:moveTo>
                    <a:pt x="45929" y="103539"/>
                  </a:moveTo>
                  <a:lnTo>
                    <a:pt x="22964" y="87665"/>
                  </a:lnTo>
                  <a:lnTo>
                    <a:pt x="22964" y="37880"/>
                  </a:lnTo>
                  <a:lnTo>
                    <a:pt x="45929" y="53754"/>
                  </a:lnTo>
                  <a:cubicBezTo>
                    <a:pt x="59502" y="63627"/>
                    <a:pt x="68246" y="78848"/>
                    <a:pt x="69969" y="95602"/>
                  </a:cubicBezTo>
                  <a:cubicBezTo>
                    <a:pt x="69970" y="109311"/>
                    <a:pt x="59205" y="112919"/>
                    <a:pt x="45929" y="10353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 568">
              <a:extLst>
                <a:ext uri="{FF2B5EF4-FFF2-40B4-BE49-F238E27FC236}">
                  <a16:creationId xmlns:a16="http://schemas.microsoft.com/office/drawing/2014/main" id="{61094499-F352-904E-87A9-0C46CDBA2153}"/>
                </a:ext>
              </a:extLst>
            </p:cNvPr>
            <p:cNvSpPr/>
            <p:nvPr/>
          </p:nvSpPr>
          <p:spPr>
            <a:xfrm>
              <a:off x="7798233" y="2925736"/>
              <a:ext cx="554820" cy="629169"/>
            </a:xfrm>
            <a:custGeom>
              <a:avLst/>
              <a:gdLst>
                <a:gd name="connsiteX0" fmla="*/ 527103 w 554820"/>
                <a:gd name="connsiteY0" fmla="*/ 238825 h 629169"/>
                <a:gd name="connsiteX1" fmla="*/ 249737 w 554820"/>
                <a:gd name="connsiteY1" fmla="*/ 76482 h 629169"/>
                <a:gd name="connsiteX2" fmla="*/ 272702 w 554820"/>
                <a:gd name="connsiteY2" fmla="*/ 45456 h 629169"/>
                <a:gd name="connsiteX3" fmla="*/ 186944 w 554820"/>
                <a:gd name="connsiteY3" fmla="*/ 0 h 629169"/>
                <a:gd name="connsiteX4" fmla="*/ 100828 w 554820"/>
                <a:gd name="connsiteY4" fmla="*/ 45456 h 629169"/>
                <a:gd name="connsiteX5" fmla="*/ 186944 w 554820"/>
                <a:gd name="connsiteY5" fmla="*/ 91273 h 629169"/>
                <a:gd name="connsiteX6" fmla="*/ 222826 w 554820"/>
                <a:gd name="connsiteY6" fmla="*/ 86583 h 629169"/>
                <a:gd name="connsiteX7" fmla="*/ 225338 w 554820"/>
                <a:gd name="connsiteY7" fmla="*/ 86583 h 629169"/>
                <a:gd name="connsiteX8" fmla="*/ 516339 w 554820"/>
                <a:gd name="connsiteY8" fmla="*/ 257224 h 629169"/>
                <a:gd name="connsiteX9" fmla="*/ 534998 w 554820"/>
                <a:gd name="connsiteY9" fmla="*/ 288971 h 629169"/>
                <a:gd name="connsiteX10" fmla="*/ 516698 w 554820"/>
                <a:gd name="connsiteY10" fmla="*/ 321079 h 629169"/>
                <a:gd name="connsiteX11" fmla="*/ 142451 w 554820"/>
                <a:gd name="connsiteY11" fmla="*/ 547638 h 629169"/>
                <a:gd name="connsiteX12" fmla="*/ 138504 w 554820"/>
                <a:gd name="connsiteY12" fmla="*/ 547638 h 629169"/>
                <a:gd name="connsiteX13" fmla="*/ 85757 w 554820"/>
                <a:gd name="connsiteY13" fmla="*/ 537897 h 629169"/>
                <a:gd name="connsiteX14" fmla="*/ 0 w 554820"/>
                <a:gd name="connsiteY14" fmla="*/ 583714 h 629169"/>
                <a:gd name="connsiteX15" fmla="*/ 85757 w 554820"/>
                <a:gd name="connsiteY15" fmla="*/ 629170 h 629169"/>
                <a:gd name="connsiteX16" fmla="*/ 171515 w 554820"/>
                <a:gd name="connsiteY16" fmla="*/ 583714 h 629169"/>
                <a:gd name="connsiteX17" fmla="*/ 160750 w 554820"/>
                <a:gd name="connsiteY17" fmla="*/ 561708 h 629169"/>
                <a:gd name="connsiteX18" fmla="*/ 526745 w 554820"/>
                <a:gd name="connsiteY18" fmla="*/ 340199 h 629169"/>
                <a:gd name="connsiteX19" fmla="*/ 554733 w 554820"/>
                <a:gd name="connsiteY19" fmla="*/ 290775 h 629169"/>
                <a:gd name="connsiteX20" fmla="*/ 527104 w 554820"/>
                <a:gd name="connsiteY20" fmla="*/ 238825 h 629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4820" h="629169">
                  <a:moveTo>
                    <a:pt x="527103" y="238825"/>
                  </a:moveTo>
                  <a:lnTo>
                    <a:pt x="249737" y="76482"/>
                  </a:lnTo>
                  <a:cubicBezTo>
                    <a:pt x="262364" y="71019"/>
                    <a:pt x="271123" y="59186"/>
                    <a:pt x="272702" y="45456"/>
                  </a:cubicBezTo>
                  <a:cubicBezTo>
                    <a:pt x="272702" y="20563"/>
                    <a:pt x="234308" y="0"/>
                    <a:pt x="186944" y="0"/>
                  </a:cubicBezTo>
                  <a:cubicBezTo>
                    <a:pt x="139580" y="0"/>
                    <a:pt x="100828" y="20563"/>
                    <a:pt x="100828" y="45456"/>
                  </a:cubicBezTo>
                  <a:cubicBezTo>
                    <a:pt x="100828" y="70349"/>
                    <a:pt x="139221" y="91273"/>
                    <a:pt x="186944" y="91273"/>
                  </a:cubicBezTo>
                  <a:cubicBezTo>
                    <a:pt x="199061" y="91355"/>
                    <a:pt x="211132" y="89777"/>
                    <a:pt x="222826" y="86583"/>
                  </a:cubicBezTo>
                  <a:lnTo>
                    <a:pt x="225338" y="86583"/>
                  </a:lnTo>
                  <a:lnTo>
                    <a:pt x="516339" y="257224"/>
                  </a:lnTo>
                  <a:cubicBezTo>
                    <a:pt x="527874" y="263569"/>
                    <a:pt x="535034" y="275751"/>
                    <a:pt x="534998" y="288971"/>
                  </a:cubicBezTo>
                  <a:cubicBezTo>
                    <a:pt x="535238" y="302244"/>
                    <a:pt x="528209" y="314576"/>
                    <a:pt x="516698" y="321079"/>
                  </a:cubicBezTo>
                  <a:lnTo>
                    <a:pt x="142451" y="547638"/>
                  </a:lnTo>
                  <a:lnTo>
                    <a:pt x="138504" y="547638"/>
                  </a:lnTo>
                  <a:cubicBezTo>
                    <a:pt x="121721" y="540967"/>
                    <a:pt x="103803" y="537658"/>
                    <a:pt x="85757" y="537897"/>
                  </a:cubicBezTo>
                  <a:cubicBezTo>
                    <a:pt x="38035" y="537897"/>
                    <a:pt x="0" y="558461"/>
                    <a:pt x="0" y="583714"/>
                  </a:cubicBezTo>
                  <a:cubicBezTo>
                    <a:pt x="0" y="608967"/>
                    <a:pt x="38035" y="629170"/>
                    <a:pt x="85757" y="629170"/>
                  </a:cubicBezTo>
                  <a:cubicBezTo>
                    <a:pt x="133480" y="629170"/>
                    <a:pt x="171515" y="608967"/>
                    <a:pt x="171515" y="583714"/>
                  </a:cubicBezTo>
                  <a:cubicBezTo>
                    <a:pt x="171127" y="575192"/>
                    <a:pt x="167227" y="567218"/>
                    <a:pt x="160750" y="561708"/>
                  </a:cubicBezTo>
                  <a:lnTo>
                    <a:pt x="526745" y="340199"/>
                  </a:lnTo>
                  <a:cubicBezTo>
                    <a:pt x="544390" y="330138"/>
                    <a:pt x="555133" y="311166"/>
                    <a:pt x="554733" y="290775"/>
                  </a:cubicBezTo>
                  <a:cubicBezTo>
                    <a:pt x="555909" y="269626"/>
                    <a:pt x="545250" y="249585"/>
                    <a:pt x="527104" y="23882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 569">
              <a:extLst>
                <a:ext uri="{FF2B5EF4-FFF2-40B4-BE49-F238E27FC236}">
                  <a16:creationId xmlns:a16="http://schemas.microsoft.com/office/drawing/2014/main" id="{6BFDE1CE-0C54-B44D-BFE9-9F3E94B8F32D}"/>
                </a:ext>
              </a:extLst>
            </p:cNvPr>
            <p:cNvSpPr/>
            <p:nvPr/>
          </p:nvSpPr>
          <p:spPr>
            <a:xfrm>
              <a:off x="4729378" y="2553429"/>
              <a:ext cx="804354" cy="833361"/>
            </a:xfrm>
            <a:custGeom>
              <a:avLst/>
              <a:gdLst>
                <a:gd name="connsiteX0" fmla="*/ 725773 w 804354"/>
                <a:gd name="connsiteY0" fmla="*/ 749304 h 833361"/>
                <a:gd name="connsiteX1" fmla="*/ 677692 w 804354"/>
                <a:gd name="connsiteY1" fmla="*/ 757962 h 833361"/>
                <a:gd name="connsiteX2" fmla="*/ 674103 w 804354"/>
                <a:gd name="connsiteY2" fmla="*/ 757962 h 833361"/>
                <a:gd name="connsiteX3" fmla="*/ 34690 w 804354"/>
                <a:gd name="connsiteY3" fmla="*/ 376275 h 833361"/>
                <a:gd name="connsiteX4" fmla="*/ 17825 w 804354"/>
                <a:gd name="connsiteY4" fmla="*/ 346693 h 833361"/>
                <a:gd name="connsiteX5" fmla="*/ 35049 w 804354"/>
                <a:gd name="connsiteY5" fmla="*/ 317832 h 833361"/>
                <a:gd name="connsiteX6" fmla="*/ 559282 w 804354"/>
                <a:gd name="connsiteY6" fmla="*/ 8658 h 833361"/>
                <a:gd name="connsiteX7" fmla="*/ 537394 w 804354"/>
                <a:gd name="connsiteY7" fmla="*/ 0 h 833361"/>
                <a:gd name="connsiteX8" fmla="*/ 26078 w 804354"/>
                <a:gd name="connsiteY8" fmla="*/ 301958 h 833361"/>
                <a:gd name="connsiteX9" fmla="*/ 6647 w 804354"/>
                <a:gd name="connsiteY9" fmla="*/ 372252 h 833361"/>
                <a:gd name="connsiteX10" fmla="*/ 26078 w 804354"/>
                <a:gd name="connsiteY10" fmla="*/ 391788 h 833361"/>
                <a:gd name="connsiteX11" fmla="*/ 657598 w 804354"/>
                <a:gd name="connsiteY11" fmla="*/ 772032 h 833361"/>
                <a:gd name="connsiteX12" fmla="*/ 647910 w 804354"/>
                <a:gd name="connsiteY12" fmla="*/ 791874 h 833361"/>
                <a:gd name="connsiteX13" fmla="*/ 726132 w 804354"/>
                <a:gd name="connsiteY13" fmla="*/ 833362 h 833361"/>
                <a:gd name="connsiteX14" fmla="*/ 804354 w 804354"/>
                <a:gd name="connsiteY14" fmla="*/ 791874 h 833361"/>
                <a:gd name="connsiteX15" fmla="*/ 725773 w 804354"/>
                <a:gd name="connsiteY15" fmla="*/ 749304 h 83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04354" h="833361">
                  <a:moveTo>
                    <a:pt x="725773" y="749304"/>
                  </a:moveTo>
                  <a:cubicBezTo>
                    <a:pt x="709344" y="749089"/>
                    <a:pt x="693025" y="752028"/>
                    <a:pt x="677692" y="757962"/>
                  </a:cubicBezTo>
                  <a:lnTo>
                    <a:pt x="674103" y="757962"/>
                  </a:lnTo>
                  <a:lnTo>
                    <a:pt x="34690" y="376275"/>
                  </a:lnTo>
                  <a:cubicBezTo>
                    <a:pt x="24496" y="369876"/>
                    <a:pt x="18165" y="358771"/>
                    <a:pt x="17825" y="346693"/>
                  </a:cubicBezTo>
                  <a:cubicBezTo>
                    <a:pt x="17689" y="334576"/>
                    <a:pt x="24350" y="323414"/>
                    <a:pt x="35049" y="317832"/>
                  </a:cubicBezTo>
                  <a:lnTo>
                    <a:pt x="559282" y="8658"/>
                  </a:lnTo>
                  <a:cubicBezTo>
                    <a:pt x="551630" y="6779"/>
                    <a:pt x="544267" y="3867"/>
                    <a:pt x="537394" y="0"/>
                  </a:cubicBezTo>
                  <a:lnTo>
                    <a:pt x="26078" y="301958"/>
                  </a:lnTo>
                  <a:cubicBezTo>
                    <a:pt x="1406" y="315975"/>
                    <a:pt x="-7294" y="347446"/>
                    <a:pt x="6647" y="372252"/>
                  </a:cubicBezTo>
                  <a:cubicBezTo>
                    <a:pt x="11237" y="380419"/>
                    <a:pt x="17955" y="387173"/>
                    <a:pt x="26078" y="391788"/>
                  </a:cubicBezTo>
                  <a:lnTo>
                    <a:pt x="657598" y="772032"/>
                  </a:lnTo>
                  <a:cubicBezTo>
                    <a:pt x="651778" y="777014"/>
                    <a:pt x="648270" y="784197"/>
                    <a:pt x="647910" y="791874"/>
                  </a:cubicBezTo>
                  <a:cubicBezTo>
                    <a:pt x="647910" y="814963"/>
                    <a:pt x="683792" y="833362"/>
                    <a:pt x="726132" y="833362"/>
                  </a:cubicBezTo>
                  <a:cubicBezTo>
                    <a:pt x="768473" y="833362"/>
                    <a:pt x="804354" y="814963"/>
                    <a:pt x="804354" y="791874"/>
                  </a:cubicBezTo>
                  <a:cubicBezTo>
                    <a:pt x="804354" y="768785"/>
                    <a:pt x="769190" y="749304"/>
                    <a:pt x="725773" y="74930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 570">
              <a:extLst>
                <a:ext uri="{FF2B5EF4-FFF2-40B4-BE49-F238E27FC236}">
                  <a16:creationId xmlns:a16="http://schemas.microsoft.com/office/drawing/2014/main" id="{27D4C216-A8C1-2846-9ACF-93323FFDA3FC}"/>
                </a:ext>
              </a:extLst>
            </p:cNvPr>
            <p:cNvSpPr/>
            <p:nvPr/>
          </p:nvSpPr>
          <p:spPr>
            <a:xfrm>
              <a:off x="5246319" y="2483080"/>
              <a:ext cx="156803" cy="82975"/>
            </a:xfrm>
            <a:custGeom>
              <a:avLst/>
              <a:gdLst>
                <a:gd name="connsiteX0" fmla="*/ 78222 w 156803"/>
                <a:gd name="connsiteY0" fmla="*/ 0 h 82975"/>
                <a:gd name="connsiteX1" fmla="*/ 0 w 156803"/>
                <a:gd name="connsiteY1" fmla="*/ 41127 h 82975"/>
                <a:gd name="connsiteX2" fmla="*/ 22606 w 156803"/>
                <a:gd name="connsiteY2" fmla="*/ 70349 h 82975"/>
                <a:gd name="connsiteX3" fmla="*/ 44493 w 156803"/>
                <a:gd name="connsiteY3" fmla="*/ 79007 h 82975"/>
                <a:gd name="connsiteX4" fmla="*/ 78222 w 156803"/>
                <a:gd name="connsiteY4" fmla="*/ 82976 h 82975"/>
                <a:gd name="connsiteX5" fmla="*/ 156803 w 156803"/>
                <a:gd name="connsiteY5" fmla="*/ 41127 h 82975"/>
                <a:gd name="connsiteX6" fmla="*/ 78222 w 156803"/>
                <a:gd name="connsiteY6" fmla="*/ 0 h 8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803" h="82975">
                  <a:moveTo>
                    <a:pt x="78222" y="0"/>
                  </a:moveTo>
                  <a:cubicBezTo>
                    <a:pt x="35164" y="0"/>
                    <a:pt x="0" y="18399"/>
                    <a:pt x="0" y="41127"/>
                  </a:cubicBezTo>
                  <a:cubicBezTo>
                    <a:pt x="1611" y="54308"/>
                    <a:pt x="10295" y="65534"/>
                    <a:pt x="22606" y="70349"/>
                  </a:cubicBezTo>
                  <a:cubicBezTo>
                    <a:pt x="29619" y="73911"/>
                    <a:pt x="36946" y="76810"/>
                    <a:pt x="44493" y="79007"/>
                  </a:cubicBezTo>
                  <a:cubicBezTo>
                    <a:pt x="55541" y="81667"/>
                    <a:pt x="66863" y="82999"/>
                    <a:pt x="78222" y="82976"/>
                  </a:cubicBezTo>
                  <a:cubicBezTo>
                    <a:pt x="121639" y="82976"/>
                    <a:pt x="156803" y="64216"/>
                    <a:pt x="156803" y="41127"/>
                  </a:cubicBezTo>
                  <a:cubicBezTo>
                    <a:pt x="156803" y="18038"/>
                    <a:pt x="119845" y="0"/>
                    <a:pt x="78222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 571">
              <a:extLst>
                <a:ext uri="{FF2B5EF4-FFF2-40B4-BE49-F238E27FC236}">
                  <a16:creationId xmlns:a16="http://schemas.microsoft.com/office/drawing/2014/main" id="{1A71B6E9-8CCF-6541-92E3-795C89F311D5}"/>
                </a:ext>
              </a:extLst>
            </p:cNvPr>
            <p:cNvSpPr/>
            <p:nvPr/>
          </p:nvSpPr>
          <p:spPr>
            <a:xfrm>
              <a:off x="6956849" y="4382234"/>
              <a:ext cx="492522" cy="288183"/>
            </a:xfrm>
            <a:custGeom>
              <a:avLst/>
              <a:gdLst>
                <a:gd name="connsiteX0" fmla="*/ 477183 w 492522"/>
                <a:gd name="connsiteY0" fmla="*/ 172706 h 288183"/>
                <a:gd name="connsiteX1" fmla="*/ 197664 w 492522"/>
                <a:gd name="connsiteY1" fmla="*/ 8919 h 288183"/>
                <a:gd name="connsiteX2" fmla="*/ 123389 w 492522"/>
                <a:gd name="connsiteY2" fmla="*/ 8919 h 288183"/>
                <a:gd name="connsiteX3" fmla="*/ 15744 w 492522"/>
                <a:gd name="connsiteY3" fmla="*/ 72053 h 288183"/>
                <a:gd name="connsiteX4" fmla="*/ 15744 w 492522"/>
                <a:gd name="connsiteY4" fmla="*/ 115345 h 288183"/>
                <a:gd name="connsiteX5" fmla="*/ 295263 w 492522"/>
                <a:gd name="connsiteY5" fmla="*/ 279131 h 288183"/>
                <a:gd name="connsiteX6" fmla="*/ 369538 w 492522"/>
                <a:gd name="connsiteY6" fmla="*/ 279131 h 288183"/>
                <a:gd name="connsiteX7" fmla="*/ 477183 w 492522"/>
                <a:gd name="connsiteY7" fmla="*/ 216358 h 288183"/>
                <a:gd name="connsiteX8" fmla="*/ 477183 w 492522"/>
                <a:gd name="connsiteY8" fmla="*/ 172706 h 28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522" h="288183">
                  <a:moveTo>
                    <a:pt x="477183" y="172706"/>
                  </a:moveTo>
                  <a:lnTo>
                    <a:pt x="197664" y="8919"/>
                  </a:lnTo>
                  <a:cubicBezTo>
                    <a:pt x="174319" y="-2973"/>
                    <a:pt x="146735" y="-2973"/>
                    <a:pt x="123389" y="8919"/>
                  </a:cubicBezTo>
                  <a:lnTo>
                    <a:pt x="15744" y="72053"/>
                  </a:lnTo>
                  <a:cubicBezTo>
                    <a:pt x="-5068" y="83958"/>
                    <a:pt x="-5427" y="103439"/>
                    <a:pt x="15744" y="115345"/>
                  </a:cubicBezTo>
                  <a:lnTo>
                    <a:pt x="295263" y="279131"/>
                  </a:lnTo>
                  <a:cubicBezTo>
                    <a:pt x="318566" y="291201"/>
                    <a:pt x="346235" y="291201"/>
                    <a:pt x="369538" y="279131"/>
                  </a:cubicBezTo>
                  <a:lnTo>
                    <a:pt x="477183" y="216358"/>
                  </a:lnTo>
                  <a:cubicBezTo>
                    <a:pt x="497636" y="203731"/>
                    <a:pt x="497636" y="183168"/>
                    <a:pt x="477183" y="172706"/>
                  </a:cubicBezTo>
                  <a:close/>
                </a:path>
              </a:pathLst>
            </a:custGeom>
            <a:solidFill>
              <a:srgbClr val="F7F7F7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 572">
              <a:extLst>
                <a:ext uri="{FF2B5EF4-FFF2-40B4-BE49-F238E27FC236}">
                  <a16:creationId xmlns:a16="http://schemas.microsoft.com/office/drawing/2014/main" id="{663AB162-29F5-D946-825C-025EACF05F9D}"/>
                </a:ext>
              </a:extLst>
            </p:cNvPr>
            <p:cNvSpPr/>
            <p:nvPr/>
          </p:nvSpPr>
          <p:spPr>
            <a:xfrm>
              <a:off x="6959675" y="4476294"/>
              <a:ext cx="490145" cy="215376"/>
            </a:xfrm>
            <a:custGeom>
              <a:avLst/>
              <a:gdLst>
                <a:gd name="connsiteX0" fmla="*/ 473999 w 490145"/>
                <a:gd name="connsiteY0" fmla="*/ 121938 h 215376"/>
                <a:gd name="connsiteX1" fmla="*/ 366353 w 490145"/>
                <a:gd name="connsiteY1" fmla="*/ 184710 h 215376"/>
                <a:gd name="connsiteX2" fmla="*/ 330471 w 490145"/>
                <a:gd name="connsiteY2" fmla="*/ 193729 h 215376"/>
                <a:gd name="connsiteX3" fmla="*/ 294590 w 490145"/>
                <a:gd name="connsiteY3" fmla="*/ 185071 h 215376"/>
                <a:gd name="connsiteX4" fmla="*/ 15429 w 490145"/>
                <a:gd name="connsiteY4" fmla="*/ 21285 h 215376"/>
                <a:gd name="connsiteX5" fmla="*/ 0 w 490145"/>
                <a:gd name="connsiteY5" fmla="*/ 0 h 215376"/>
                <a:gd name="connsiteX6" fmla="*/ 0 w 490145"/>
                <a:gd name="connsiteY6" fmla="*/ 21285 h 215376"/>
                <a:gd name="connsiteX7" fmla="*/ 15429 w 490145"/>
                <a:gd name="connsiteY7" fmla="*/ 42931 h 215376"/>
                <a:gd name="connsiteX8" fmla="*/ 294948 w 490145"/>
                <a:gd name="connsiteY8" fmla="*/ 206356 h 215376"/>
                <a:gd name="connsiteX9" fmla="*/ 330830 w 490145"/>
                <a:gd name="connsiteY9" fmla="*/ 215375 h 215376"/>
                <a:gd name="connsiteX10" fmla="*/ 366712 w 490145"/>
                <a:gd name="connsiteY10" fmla="*/ 206356 h 215376"/>
                <a:gd name="connsiteX11" fmla="*/ 474357 w 490145"/>
                <a:gd name="connsiteY11" fmla="*/ 143223 h 215376"/>
                <a:gd name="connsiteX12" fmla="*/ 490146 w 490145"/>
                <a:gd name="connsiteY12" fmla="*/ 121577 h 215376"/>
                <a:gd name="connsiteX13" fmla="*/ 490146 w 490145"/>
                <a:gd name="connsiteY13" fmla="*/ 99931 h 215376"/>
                <a:gd name="connsiteX14" fmla="*/ 473999 w 490145"/>
                <a:gd name="connsiteY14" fmla="*/ 121938 h 21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0145" h="215376">
                  <a:moveTo>
                    <a:pt x="473999" y="121938"/>
                  </a:moveTo>
                  <a:lnTo>
                    <a:pt x="366353" y="184710"/>
                  </a:lnTo>
                  <a:cubicBezTo>
                    <a:pt x="355382" y="190817"/>
                    <a:pt x="343010" y="193927"/>
                    <a:pt x="330471" y="193729"/>
                  </a:cubicBezTo>
                  <a:cubicBezTo>
                    <a:pt x="317997" y="193748"/>
                    <a:pt x="305697" y="190780"/>
                    <a:pt x="294590" y="185071"/>
                  </a:cubicBezTo>
                  <a:lnTo>
                    <a:pt x="15429" y="21285"/>
                  </a:lnTo>
                  <a:cubicBezTo>
                    <a:pt x="6774" y="17596"/>
                    <a:pt x="843" y="9413"/>
                    <a:pt x="0" y="0"/>
                  </a:cubicBezTo>
                  <a:lnTo>
                    <a:pt x="0" y="21285"/>
                  </a:lnTo>
                  <a:cubicBezTo>
                    <a:pt x="869" y="30776"/>
                    <a:pt x="6769" y="39054"/>
                    <a:pt x="15429" y="42931"/>
                  </a:cubicBezTo>
                  <a:lnTo>
                    <a:pt x="294948" y="206356"/>
                  </a:lnTo>
                  <a:cubicBezTo>
                    <a:pt x="305967" y="212342"/>
                    <a:pt x="318306" y="215443"/>
                    <a:pt x="330830" y="215375"/>
                  </a:cubicBezTo>
                  <a:cubicBezTo>
                    <a:pt x="343349" y="215397"/>
                    <a:pt x="355677" y="212299"/>
                    <a:pt x="366712" y="206356"/>
                  </a:cubicBezTo>
                  <a:lnTo>
                    <a:pt x="474357" y="143223"/>
                  </a:lnTo>
                  <a:cubicBezTo>
                    <a:pt x="483157" y="139448"/>
                    <a:pt x="489209" y="131149"/>
                    <a:pt x="490146" y="121577"/>
                  </a:cubicBezTo>
                  <a:lnTo>
                    <a:pt x="490146" y="99931"/>
                  </a:lnTo>
                  <a:cubicBezTo>
                    <a:pt x="489192" y="109692"/>
                    <a:pt x="482993" y="118141"/>
                    <a:pt x="473999" y="121938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74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7071267" y="4296634"/>
              <a:ext cx="262295" cy="305565"/>
              <a:chOff x="7071267" y="4296634"/>
              <a:chExt cx="262295" cy="305565"/>
            </a:xfrm>
            <a:solidFill>
              <a:schemeClr val="accent1"/>
            </a:solidFill>
          </p:grpSpPr>
          <p:sp>
            <p:nvSpPr>
              <p:cNvPr id="575" name="Freeform 574">
                <a:extLst>
                  <a:ext uri="{FF2B5EF4-FFF2-40B4-BE49-F238E27FC236}">
                    <a16:creationId xmlns:a16="http://schemas.microsoft.com/office/drawing/2014/main" id="{0D8932F5-4F38-5741-83BC-48DCD02CA162}"/>
                  </a:ext>
                </a:extLst>
              </p:cNvPr>
              <p:cNvSpPr/>
              <p:nvPr/>
            </p:nvSpPr>
            <p:spPr>
              <a:xfrm>
                <a:off x="7296246" y="4427230"/>
                <a:ext cx="37317" cy="174969"/>
              </a:xfrm>
              <a:custGeom>
                <a:avLst/>
                <a:gdLst>
                  <a:gd name="connsiteX0" fmla="*/ 0 w 37317"/>
                  <a:gd name="connsiteY0" fmla="*/ 174970 h 174969"/>
                  <a:gd name="connsiteX1" fmla="*/ 36958 w 37317"/>
                  <a:gd name="connsiteY1" fmla="*/ 153324 h 174969"/>
                  <a:gd name="connsiteX2" fmla="*/ 37317 w 37317"/>
                  <a:gd name="connsiteY2" fmla="*/ 0 h 174969"/>
                  <a:gd name="connsiteX3" fmla="*/ 359 w 37317"/>
                  <a:gd name="connsiteY3" fmla="*/ 21646 h 174969"/>
                  <a:gd name="connsiteX4" fmla="*/ 0 w 37317"/>
                  <a:gd name="connsiteY4" fmla="*/ 174970 h 174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17" h="174969">
                    <a:moveTo>
                      <a:pt x="0" y="174970"/>
                    </a:moveTo>
                    <a:lnTo>
                      <a:pt x="36958" y="153324"/>
                    </a:lnTo>
                    <a:lnTo>
                      <a:pt x="37317" y="0"/>
                    </a:lnTo>
                    <a:lnTo>
                      <a:pt x="359" y="21646"/>
                    </a:lnTo>
                    <a:lnTo>
                      <a:pt x="0" y="174970"/>
                    </a:lnTo>
                    <a:close/>
                  </a:path>
                </a:pathLst>
              </a:custGeom>
              <a:solidFill>
                <a:srgbClr val="9EAAD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6478D281-FC39-7748-AE0A-23897D74A6D9}"/>
                  </a:ext>
                </a:extLst>
              </p:cNvPr>
              <p:cNvSpPr/>
              <p:nvPr/>
            </p:nvSpPr>
            <p:spPr>
              <a:xfrm>
                <a:off x="7071626" y="4296634"/>
                <a:ext cx="261936" cy="152241"/>
              </a:xfrm>
              <a:custGeom>
                <a:avLst/>
                <a:gdLst>
                  <a:gd name="connsiteX0" fmla="*/ 0 w 261936"/>
                  <a:gd name="connsiteY0" fmla="*/ 21646 h 152241"/>
                  <a:gd name="connsiteX1" fmla="*/ 224979 w 261936"/>
                  <a:gd name="connsiteY1" fmla="*/ 152242 h 152241"/>
                  <a:gd name="connsiteX2" fmla="*/ 261937 w 261936"/>
                  <a:gd name="connsiteY2" fmla="*/ 130596 h 152241"/>
                  <a:gd name="connsiteX3" fmla="*/ 36958 w 261936"/>
                  <a:gd name="connsiteY3" fmla="*/ 0 h 152241"/>
                  <a:gd name="connsiteX4" fmla="*/ 0 w 261936"/>
                  <a:gd name="connsiteY4" fmla="*/ 21646 h 152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936" h="152241">
                    <a:moveTo>
                      <a:pt x="0" y="21646"/>
                    </a:moveTo>
                    <a:lnTo>
                      <a:pt x="224979" y="152242"/>
                    </a:lnTo>
                    <a:lnTo>
                      <a:pt x="261937" y="130596"/>
                    </a:lnTo>
                    <a:lnTo>
                      <a:pt x="36958" y="0"/>
                    </a:lnTo>
                    <a:lnTo>
                      <a:pt x="0" y="21646"/>
                    </a:lnTo>
                    <a:close/>
                  </a:path>
                </a:pathLst>
              </a:custGeom>
              <a:solidFill>
                <a:srgbClr val="113A5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reeform 576">
                <a:extLst>
                  <a:ext uri="{FF2B5EF4-FFF2-40B4-BE49-F238E27FC236}">
                    <a16:creationId xmlns:a16="http://schemas.microsoft.com/office/drawing/2014/main" id="{A0B44F4B-296C-164A-B00E-F8697A20D403}"/>
                  </a:ext>
                </a:extLst>
              </p:cNvPr>
              <p:cNvSpPr/>
              <p:nvPr/>
            </p:nvSpPr>
            <p:spPr>
              <a:xfrm>
                <a:off x="7071267" y="4318280"/>
                <a:ext cx="225337" cy="283919"/>
              </a:xfrm>
              <a:custGeom>
                <a:avLst/>
                <a:gdLst>
                  <a:gd name="connsiteX0" fmla="*/ 0 w 225337"/>
                  <a:gd name="connsiteY0" fmla="*/ 152963 h 283919"/>
                  <a:gd name="connsiteX1" fmla="*/ 224979 w 225337"/>
                  <a:gd name="connsiteY1" fmla="*/ 283920 h 283919"/>
                  <a:gd name="connsiteX2" fmla="*/ 225338 w 225337"/>
                  <a:gd name="connsiteY2" fmla="*/ 130596 h 283919"/>
                  <a:gd name="connsiteX3" fmla="*/ 359 w 225337"/>
                  <a:gd name="connsiteY3" fmla="*/ 0 h 283919"/>
                  <a:gd name="connsiteX4" fmla="*/ 0 w 225337"/>
                  <a:gd name="connsiteY4" fmla="*/ 152963 h 283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337" h="283919">
                    <a:moveTo>
                      <a:pt x="0" y="152963"/>
                    </a:moveTo>
                    <a:lnTo>
                      <a:pt x="224979" y="283920"/>
                    </a:lnTo>
                    <a:lnTo>
                      <a:pt x="225338" y="130596"/>
                    </a:lnTo>
                    <a:lnTo>
                      <a:pt x="359" y="0"/>
                    </a:lnTo>
                    <a:lnTo>
                      <a:pt x="0" y="152963"/>
                    </a:lnTo>
                    <a:close/>
                  </a:path>
                </a:pathLst>
              </a:custGeom>
              <a:solidFill>
                <a:srgbClr val="CBCCD0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F3B1448B-598F-DB4D-B3EC-18F05EE6CA5C}"/>
                </a:ext>
              </a:extLst>
            </p:cNvPr>
            <p:cNvSpPr/>
            <p:nvPr/>
          </p:nvSpPr>
          <p:spPr>
            <a:xfrm>
              <a:off x="6722496" y="3096895"/>
              <a:ext cx="1139011" cy="1647084"/>
            </a:xfrm>
            <a:custGeom>
              <a:avLst/>
              <a:gdLst>
                <a:gd name="connsiteX0" fmla="*/ 1103007 w 1139011"/>
                <a:gd name="connsiteY0" fmla="*/ 609171 h 1647084"/>
                <a:gd name="connsiteX1" fmla="*/ 62434 w 1139011"/>
                <a:gd name="connsiteY1" fmla="*/ 5254 h 1647084"/>
                <a:gd name="connsiteX2" fmla="*/ 35882 w 1139011"/>
                <a:gd name="connsiteY2" fmla="*/ 2368 h 1647084"/>
                <a:gd name="connsiteX3" fmla="*/ 0 w 1139011"/>
                <a:gd name="connsiteY3" fmla="*/ 24014 h 1647084"/>
                <a:gd name="connsiteX4" fmla="*/ 26552 w 1139011"/>
                <a:gd name="connsiteY4" fmla="*/ 26900 h 1647084"/>
                <a:gd name="connsiteX5" fmla="*/ 1067125 w 1139011"/>
                <a:gd name="connsiteY5" fmla="*/ 630816 h 1647084"/>
                <a:gd name="connsiteX6" fmla="*/ 1103007 w 1139011"/>
                <a:gd name="connsiteY6" fmla="*/ 695393 h 1647084"/>
                <a:gd name="connsiteX7" fmla="*/ 1103007 w 1139011"/>
                <a:gd name="connsiteY7" fmla="*/ 1622913 h 1647084"/>
                <a:gd name="connsiteX8" fmla="*/ 1091883 w 1139011"/>
                <a:gd name="connsiteY8" fmla="*/ 1647084 h 1647084"/>
                <a:gd name="connsiteX9" fmla="*/ 1127765 w 1139011"/>
                <a:gd name="connsiteY9" fmla="*/ 1625439 h 1647084"/>
                <a:gd name="connsiteX10" fmla="*/ 1138888 w 1139011"/>
                <a:gd name="connsiteY10" fmla="*/ 1601268 h 1647084"/>
                <a:gd name="connsiteX11" fmla="*/ 1138888 w 1139011"/>
                <a:gd name="connsiteY11" fmla="*/ 673747 h 1647084"/>
                <a:gd name="connsiteX12" fmla="*/ 1103007 w 1139011"/>
                <a:gd name="connsiteY12" fmla="*/ 609171 h 164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9011" h="1647084">
                  <a:moveTo>
                    <a:pt x="1103007" y="609171"/>
                  </a:moveTo>
                  <a:lnTo>
                    <a:pt x="62434" y="5254"/>
                  </a:lnTo>
                  <a:cubicBezTo>
                    <a:pt x="54773" y="-513"/>
                    <a:pt x="44592" y="-1620"/>
                    <a:pt x="35882" y="2368"/>
                  </a:cubicBezTo>
                  <a:lnTo>
                    <a:pt x="0" y="24014"/>
                  </a:lnTo>
                  <a:cubicBezTo>
                    <a:pt x="8711" y="20026"/>
                    <a:pt x="18891" y="21132"/>
                    <a:pt x="26552" y="26900"/>
                  </a:cubicBezTo>
                  <a:lnTo>
                    <a:pt x="1067125" y="630816"/>
                  </a:lnTo>
                  <a:cubicBezTo>
                    <a:pt x="1088537" y="645455"/>
                    <a:pt x="1101834" y="669385"/>
                    <a:pt x="1103007" y="695393"/>
                  </a:cubicBezTo>
                  <a:lnTo>
                    <a:pt x="1103007" y="1622913"/>
                  </a:lnTo>
                  <a:cubicBezTo>
                    <a:pt x="1103923" y="1632401"/>
                    <a:pt x="1099668" y="1641645"/>
                    <a:pt x="1091883" y="1647084"/>
                  </a:cubicBezTo>
                  <a:lnTo>
                    <a:pt x="1127765" y="1625439"/>
                  </a:lnTo>
                  <a:cubicBezTo>
                    <a:pt x="1135550" y="1619999"/>
                    <a:pt x="1139805" y="1610755"/>
                    <a:pt x="1138888" y="1601268"/>
                  </a:cubicBezTo>
                  <a:lnTo>
                    <a:pt x="1138888" y="673747"/>
                  </a:lnTo>
                  <a:cubicBezTo>
                    <a:pt x="1137716" y="647740"/>
                    <a:pt x="1124419" y="623809"/>
                    <a:pt x="1103007" y="609171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 578">
              <a:extLst>
                <a:ext uri="{FF2B5EF4-FFF2-40B4-BE49-F238E27FC236}">
                  <a16:creationId xmlns:a16="http://schemas.microsoft.com/office/drawing/2014/main" id="{1D4F1B47-B5EE-C849-AC5B-CA72C03C3745}"/>
                </a:ext>
              </a:extLst>
            </p:cNvPr>
            <p:cNvSpPr/>
            <p:nvPr/>
          </p:nvSpPr>
          <p:spPr>
            <a:xfrm>
              <a:off x="6712090" y="3117197"/>
              <a:ext cx="1112335" cy="1627895"/>
            </a:xfrm>
            <a:custGeom>
              <a:avLst/>
              <a:gdLst>
                <a:gd name="connsiteX0" fmla="*/ 1076454 w 1112335"/>
                <a:gd name="connsiteY0" fmla="*/ 610515 h 1627895"/>
                <a:gd name="connsiteX1" fmla="*/ 35882 w 1112335"/>
                <a:gd name="connsiteY1" fmla="*/ 5155 h 1627895"/>
                <a:gd name="connsiteX2" fmla="*/ 0 w 1112335"/>
                <a:gd name="connsiteY2" fmla="*/ 26440 h 1627895"/>
                <a:gd name="connsiteX3" fmla="*/ 0 w 1112335"/>
                <a:gd name="connsiteY3" fmla="*/ 953961 h 1627895"/>
                <a:gd name="connsiteX4" fmla="*/ 35882 w 1112335"/>
                <a:gd name="connsiteY4" fmla="*/ 1018538 h 1627895"/>
                <a:gd name="connsiteX5" fmla="*/ 1076454 w 1112335"/>
                <a:gd name="connsiteY5" fmla="*/ 1622815 h 1627895"/>
                <a:gd name="connsiteX6" fmla="*/ 1112336 w 1112335"/>
                <a:gd name="connsiteY6" fmla="*/ 1601169 h 1627895"/>
                <a:gd name="connsiteX7" fmla="*/ 1112336 w 1112335"/>
                <a:gd name="connsiteY7" fmla="*/ 673648 h 1627895"/>
                <a:gd name="connsiteX8" fmla="*/ 1076454 w 1112335"/>
                <a:gd name="connsiteY8" fmla="*/ 610515 h 162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2335" h="1627895">
                  <a:moveTo>
                    <a:pt x="1076454" y="610515"/>
                  </a:moveTo>
                  <a:lnTo>
                    <a:pt x="35882" y="5155"/>
                  </a:lnTo>
                  <a:cubicBezTo>
                    <a:pt x="15070" y="-6750"/>
                    <a:pt x="0" y="2630"/>
                    <a:pt x="0" y="26440"/>
                  </a:cubicBezTo>
                  <a:lnTo>
                    <a:pt x="0" y="953961"/>
                  </a:lnTo>
                  <a:cubicBezTo>
                    <a:pt x="1002" y="980017"/>
                    <a:pt x="14339" y="1004019"/>
                    <a:pt x="35882" y="1018538"/>
                  </a:cubicBezTo>
                  <a:lnTo>
                    <a:pt x="1076454" y="1622815"/>
                  </a:lnTo>
                  <a:cubicBezTo>
                    <a:pt x="1096907" y="1634720"/>
                    <a:pt x="1112336" y="1624979"/>
                    <a:pt x="1112336" y="1601169"/>
                  </a:cubicBezTo>
                  <a:lnTo>
                    <a:pt x="1112336" y="673648"/>
                  </a:lnTo>
                  <a:cubicBezTo>
                    <a:pt x="1110725" y="648159"/>
                    <a:pt x="1097478" y="624851"/>
                    <a:pt x="1076454" y="610515"/>
                  </a:cubicBezTo>
                  <a:close/>
                </a:path>
              </a:pathLst>
            </a:custGeom>
            <a:solidFill>
              <a:srgbClr val="F7F7F7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 579">
              <a:extLst>
                <a:ext uri="{FF2B5EF4-FFF2-40B4-BE49-F238E27FC236}">
                  <a16:creationId xmlns:a16="http://schemas.microsoft.com/office/drawing/2014/main" id="{D8DF7B41-EDEE-104D-AC13-C017D0D9760F}"/>
                </a:ext>
              </a:extLst>
            </p:cNvPr>
            <p:cNvSpPr/>
            <p:nvPr/>
          </p:nvSpPr>
          <p:spPr>
            <a:xfrm>
              <a:off x="6749766" y="3193061"/>
              <a:ext cx="1033037" cy="1454594"/>
            </a:xfrm>
            <a:custGeom>
              <a:avLst/>
              <a:gdLst>
                <a:gd name="connsiteX0" fmla="*/ 0 w 1033037"/>
                <a:gd name="connsiteY0" fmla="*/ 855008 h 1454594"/>
                <a:gd name="connsiteX1" fmla="*/ 1033037 w 1033037"/>
                <a:gd name="connsiteY1" fmla="*/ 1454595 h 1454594"/>
                <a:gd name="connsiteX2" fmla="*/ 1033037 w 1033037"/>
                <a:gd name="connsiteY2" fmla="*/ 599588 h 1454594"/>
                <a:gd name="connsiteX3" fmla="*/ 0 w 1033037"/>
                <a:gd name="connsiteY3" fmla="*/ 0 h 1454594"/>
                <a:gd name="connsiteX4" fmla="*/ 0 w 1033037"/>
                <a:gd name="connsiteY4" fmla="*/ 855008 h 145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3037" h="1454594">
                  <a:moveTo>
                    <a:pt x="0" y="855008"/>
                  </a:moveTo>
                  <a:lnTo>
                    <a:pt x="1033037" y="1454595"/>
                  </a:lnTo>
                  <a:lnTo>
                    <a:pt x="1033037" y="599588"/>
                  </a:lnTo>
                  <a:lnTo>
                    <a:pt x="0" y="0"/>
                  </a:lnTo>
                  <a:lnTo>
                    <a:pt x="0" y="855008"/>
                  </a:lnTo>
                  <a:close/>
                </a:path>
              </a:pathLst>
            </a:custGeom>
            <a:solidFill>
              <a:srgbClr val="3974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 580">
              <a:extLst>
                <a:ext uri="{FF2B5EF4-FFF2-40B4-BE49-F238E27FC236}">
                  <a16:creationId xmlns:a16="http://schemas.microsoft.com/office/drawing/2014/main" id="{B2FEE8FF-C4B2-C445-BB10-6E6BFB1353F6}"/>
                </a:ext>
              </a:extLst>
            </p:cNvPr>
            <p:cNvSpPr/>
            <p:nvPr/>
          </p:nvSpPr>
          <p:spPr>
            <a:xfrm>
              <a:off x="7067320" y="3796978"/>
              <a:ext cx="275572" cy="150077"/>
            </a:xfrm>
            <a:custGeom>
              <a:avLst/>
              <a:gdLst>
                <a:gd name="connsiteX0" fmla="*/ 0 w 275572"/>
                <a:gd name="connsiteY0" fmla="*/ 73956 h 150077"/>
                <a:gd name="connsiteX1" fmla="*/ 135992 w 275572"/>
                <a:gd name="connsiteY1" fmla="*/ 150077 h 150077"/>
                <a:gd name="connsiteX2" fmla="*/ 275572 w 275572"/>
                <a:gd name="connsiteY2" fmla="*/ 73956 h 150077"/>
                <a:gd name="connsiteX3" fmla="*/ 135992 w 275572"/>
                <a:gd name="connsiteY3" fmla="*/ 0 h 150077"/>
                <a:gd name="connsiteX4" fmla="*/ 0 w 275572"/>
                <a:gd name="connsiteY4" fmla="*/ 73956 h 15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572" h="150077">
                  <a:moveTo>
                    <a:pt x="0" y="73956"/>
                  </a:moveTo>
                  <a:lnTo>
                    <a:pt x="135992" y="150077"/>
                  </a:lnTo>
                  <a:lnTo>
                    <a:pt x="275572" y="73956"/>
                  </a:lnTo>
                  <a:lnTo>
                    <a:pt x="135992" y="0"/>
                  </a:lnTo>
                  <a:lnTo>
                    <a:pt x="0" y="73956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 581">
              <a:extLst>
                <a:ext uri="{FF2B5EF4-FFF2-40B4-BE49-F238E27FC236}">
                  <a16:creationId xmlns:a16="http://schemas.microsoft.com/office/drawing/2014/main" id="{08DEC1FD-1114-3348-B9B3-536EFA764E13}"/>
                </a:ext>
              </a:extLst>
            </p:cNvPr>
            <p:cNvSpPr/>
            <p:nvPr/>
          </p:nvSpPr>
          <p:spPr>
            <a:xfrm>
              <a:off x="7203312" y="3605774"/>
              <a:ext cx="139580" cy="322161"/>
            </a:xfrm>
            <a:custGeom>
              <a:avLst/>
              <a:gdLst>
                <a:gd name="connsiteX0" fmla="*/ 0 w 139580"/>
                <a:gd name="connsiteY0" fmla="*/ 322161 h 322161"/>
                <a:gd name="connsiteX1" fmla="*/ 139580 w 139580"/>
                <a:gd name="connsiteY1" fmla="*/ 241350 h 322161"/>
                <a:gd name="connsiteX2" fmla="*/ 0 w 139580"/>
                <a:gd name="connsiteY2" fmla="*/ 0 h 322161"/>
                <a:gd name="connsiteX3" fmla="*/ 0 w 139580"/>
                <a:gd name="connsiteY3" fmla="*/ 322161 h 322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580" h="322161">
                  <a:moveTo>
                    <a:pt x="0" y="322161"/>
                  </a:moveTo>
                  <a:lnTo>
                    <a:pt x="139580" y="241350"/>
                  </a:lnTo>
                  <a:lnTo>
                    <a:pt x="0" y="0"/>
                  </a:lnTo>
                  <a:lnTo>
                    <a:pt x="0" y="322161"/>
                  </a:ln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3C8DF4DA-671D-5244-9C83-8830F85B2292}"/>
                </a:ext>
              </a:extLst>
            </p:cNvPr>
            <p:cNvSpPr/>
            <p:nvPr/>
          </p:nvSpPr>
          <p:spPr>
            <a:xfrm>
              <a:off x="7067320" y="3605774"/>
              <a:ext cx="135992" cy="322161"/>
            </a:xfrm>
            <a:custGeom>
              <a:avLst/>
              <a:gdLst>
                <a:gd name="connsiteX0" fmla="*/ 135992 w 135992"/>
                <a:gd name="connsiteY0" fmla="*/ 322161 h 322161"/>
                <a:gd name="connsiteX1" fmla="*/ 135992 w 135992"/>
                <a:gd name="connsiteY1" fmla="*/ 0 h 322161"/>
                <a:gd name="connsiteX2" fmla="*/ 0 w 135992"/>
                <a:gd name="connsiteY2" fmla="*/ 243876 h 322161"/>
                <a:gd name="connsiteX3" fmla="*/ 135992 w 135992"/>
                <a:gd name="connsiteY3" fmla="*/ 322161 h 322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992" h="322161">
                  <a:moveTo>
                    <a:pt x="135992" y="322161"/>
                  </a:moveTo>
                  <a:lnTo>
                    <a:pt x="135992" y="0"/>
                  </a:lnTo>
                  <a:lnTo>
                    <a:pt x="0" y="243876"/>
                  </a:lnTo>
                  <a:lnTo>
                    <a:pt x="135992" y="322161"/>
                  </a:ln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 583">
              <a:extLst>
                <a:ext uri="{FF2B5EF4-FFF2-40B4-BE49-F238E27FC236}">
                  <a16:creationId xmlns:a16="http://schemas.microsoft.com/office/drawing/2014/main" id="{B2DA7415-4CC4-4145-B098-A450BEB5F7DD}"/>
                </a:ext>
              </a:extLst>
            </p:cNvPr>
            <p:cNvSpPr/>
            <p:nvPr/>
          </p:nvSpPr>
          <p:spPr>
            <a:xfrm>
              <a:off x="7067320" y="3870934"/>
              <a:ext cx="135992" cy="218622"/>
            </a:xfrm>
            <a:custGeom>
              <a:avLst/>
              <a:gdLst>
                <a:gd name="connsiteX0" fmla="*/ 135992 w 135992"/>
                <a:gd name="connsiteY0" fmla="*/ 218622 h 218622"/>
                <a:gd name="connsiteX1" fmla="*/ 135992 w 135992"/>
                <a:gd name="connsiteY1" fmla="*/ 76121 h 218622"/>
                <a:gd name="connsiteX2" fmla="*/ 0 w 135992"/>
                <a:gd name="connsiteY2" fmla="*/ 0 h 218622"/>
                <a:gd name="connsiteX3" fmla="*/ 135992 w 135992"/>
                <a:gd name="connsiteY3" fmla="*/ 218622 h 21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992" h="218622">
                  <a:moveTo>
                    <a:pt x="135992" y="218622"/>
                  </a:moveTo>
                  <a:lnTo>
                    <a:pt x="135992" y="76121"/>
                  </a:lnTo>
                  <a:lnTo>
                    <a:pt x="0" y="0"/>
                  </a:lnTo>
                  <a:lnTo>
                    <a:pt x="135992" y="218622"/>
                  </a:ln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 584">
              <a:extLst>
                <a:ext uri="{FF2B5EF4-FFF2-40B4-BE49-F238E27FC236}">
                  <a16:creationId xmlns:a16="http://schemas.microsoft.com/office/drawing/2014/main" id="{62DC16E3-2FA0-CC41-80E0-5A39CC2F536F}"/>
                </a:ext>
              </a:extLst>
            </p:cNvPr>
            <p:cNvSpPr/>
            <p:nvPr/>
          </p:nvSpPr>
          <p:spPr>
            <a:xfrm>
              <a:off x="7203312" y="3870934"/>
              <a:ext cx="139580" cy="218622"/>
            </a:xfrm>
            <a:custGeom>
              <a:avLst/>
              <a:gdLst>
                <a:gd name="connsiteX0" fmla="*/ 0 w 139580"/>
                <a:gd name="connsiteY0" fmla="*/ 218622 h 218622"/>
                <a:gd name="connsiteX1" fmla="*/ 139580 w 139580"/>
                <a:gd name="connsiteY1" fmla="*/ 0 h 218622"/>
                <a:gd name="connsiteX2" fmla="*/ 0 w 139580"/>
                <a:gd name="connsiteY2" fmla="*/ 76121 h 218622"/>
                <a:gd name="connsiteX3" fmla="*/ 0 w 139580"/>
                <a:gd name="connsiteY3" fmla="*/ 218622 h 21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580" h="218622">
                  <a:moveTo>
                    <a:pt x="0" y="218622"/>
                  </a:moveTo>
                  <a:lnTo>
                    <a:pt x="139580" y="0"/>
                  </a:lnTo>
                  <a:lnTo>
                    <a:pt x="0" y="76121"/>
                  </a:lnTo>
                  <a:lnTo>
                    <a:pt x="0" y="218622"/>
                  </a:ln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86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7425062" y="3156577"/>
              <a:ext cx="368505" cy="266742"/>
              <a:chOff x="7425062" y="3156577"/>
              <a:chExt cx="368505" cy="266742"/>
            </a:xfrm>
            <a:solidFill>
              <a:schemeClr val="accent1"/>
            </a:solidFill>
          </p:grpSpPr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D7D5D914-D57C-784A-BB83-1496BEA4A8EB}"/>
                  </a:ext>
                </a:extLst>
              </p:cNvPr>
              <p:cNvSpPr/>
              <p:nvPr/>
            </p:nvSpPr>
            <p:spPr>
              <a:xfrm>
                <a:off x="7425062" y="3158311"/>
                <a:ext cx="368505" cy="265008"/>
              </a:xfrm>
              <a:custGeom>
                <a:avLst/>
                <a:gdLst>
                  <a:gd name="connsiteX0" fmla="*/ 315042 w 368505"/>
                  <a:gd name="connsiteY0" fmla="*/ 36193 h 265008"/>
                  <a:gd name="connsiteX1" fmla="*/ 187303 w 368505"/>
                  <a:gd name="connsiteY1" fmla="*/ 117 h 265008"/>
                  <a:gd name="connsiteX2" fmla="*/ 57052 w 368505"/>
                  <a:gd name="connsiteY2" fmla="*/ 36193 h 265008"/>
                  <a:gd name="connsiteX3" fmla="*/ 0 w 368505"/>
                  <a:gd name="connsiteY3" fmla="*/ 133960 h 265008"/>
                  <a:gd name="connsiteX4" fmla="*/ 52387 w 368505"/>
                  <a:gd name="connsiteY4" fmla="*/ 226676 h 265008"/>
                  <a:gd name="connsiteX5" fmla="*/ 55258 w 368505"/>
                  <a:gd name="connsiteY5" fmla="*/ 228841 h 265008"/>
                  <a:gd name="connsiteX6" fmla="*/ 183356 w 368505"/>
                  <a:gd name="connsiteY6" fmla="*/ 264917 h 265008"/>
                  <a:gd name="connsiteX7" fmla="*/ 313248 w 368505"/>
                  <a:gd name="connsiteY7" fmla="*/ 226676 h 265008"/>
                  <a:gd name="connsiteX8" fmla="*/ 317195 w 368505"/>
                  <a:gd name="connsiteY8" fmla="*/ 223790 h 265008"/>
                  <a:gd name="connsiteX9" fmla="*/ 317195 w 368505"/>
                  <a:gd name="connsiteY9" fmla="*/ 223790 h 265008"/>
                  <a:gd name="connsiteX10" fmla="*/ 368506 w 368505"/>
                  <a:gd name="connsiteY10" fmla="*/ 130352 h 265008"/>
                  <a:gd name="connsiteX11" fmla="*/ 315042 w 368505"/>
                  <a:gd name="connsiteY11" fmla="*/ 36193 h 265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8505" h="265008">
                    <a:moveTo>
                      <a:pt x="315042" y="36193"/>
                    </a:moveTo>
                    <a:cubicBezTo>
                      <a:pt x="277171" y="11235"/>
                      <a:pt x="232561" y="-1364"/>
                      <a:pt x="187303" y="117"/>
                    </a:cubicBezTo>
                    <a:cubicBezTo>
                      <a:pt x="141273" y="-1238"/>
                      <a:pt x="95898" y="11329"/>
                      <a:pt x="57052" y="36193"/>
                    </a:cubicBezTo>
                    <a:cubicBezTo>
                      <a:pt x="23209" y="57375"/>
                      <a:pt x="1880" y="93925"/>
                      <a:pt x="0" y="133960"/>
                    </a:cubicBezTo>
                    <a:cubicBezTo>
                      <a:pt x="1490" y="171574"/>
                      <a:pt x="21015" y="206130"/>
                      <a:pt x="52387" y="226676"/>
                    </a:cubicBezTo>
                    <a:lnTo>
                      <a:pt x="55258" y="228841"/>
                    </a:lnTo>
                    <a:cubicBezTo>
                      <a:pt x="93336" y="253636"/>
                      <a:pt x="138007" y="266217"/>
                      <a:pt x="183356" y="264917"/>
                    </a:cubicBezTo>
                    <a:cubicBezTo>
                      <a:pt x="229491" y="265579"/>
                      <a:pt x="274755" y="252253"/>
                      <a:pt x="313248" y="226676"/>
                    </a:cubicBezTo>
                    <a:lnTo>
                      <a:pt x="317195" y="223790"/>
                    </a:lnTo>
                    <a:lnTo>
                      <a:pt x="317195" y="223790"/>
                    </a:lnTo>
                    <a:cubicBezTo>
                      <a:pt x="348048" y="202569"/>
                      <a:pt x="367081" y="167910"/>
                      <a:pt x="368506" y="130352"/>
                    </a:cubicBezTo>
                    <a:cubicBezTo>
                      <a:pt x="367055" y="92069"/>
                      <a:pt x="347093" y="56913"/>
                      <a:pt x="315042" y="361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9B28B7E4-6B4C-B74E-8841-2C7EB9D20E22}"/>
                  </a:ext>
                </a:extLst>
              </p:cNvPr>
              <p:cNvSpPr/>
              <p:nvPr/>
            </p:nvSpPr>
            <p:spPr>
              <a:xfrm>
                <a:off x="7425780" y="3156577"/>
                <a:ext cx="363482" cy="263919"/>
              </a:xfrm>
              <a:custGeom>
                <a:avLst/>
                <a:gdLst>
                  <a:gd name="connsiteX0" fmla="*/ 57052 w 363482"/>
                  <a:gd name="connsiteY0" fmla="*/ 37927 h 263919"/>
                  <a:gd name="connsiteX1" fmla="*/ 0 w 363482"/>
                  <a:gd name="connsiteY1" fmla="*/ 134973 h 263919"/>
                  <a:gd name="connsiteX2" fmla="*/ 51670 w 363482"/>
                  <a:gd name="connsiteY2" fmla="*/ 227689 h 263919"/>
                  <a:gd name="connsiteX3" fmla="*/ 51670 w 363482"/>
                  <a:gd name="connsiteY3" fmla="*/ 227689 h 263919"/>
                  <a:gd name="connsiteX4" fmla="*/ 51670 w 363482"/>
                  <a:gd name="connsiteY4" fmla="*/ 227689 h 263919"/>
                  <a:gd name="connsiteX5" fmla="*/ 179050 w 363482"/>
                  <a:gd name="connsiteY5" fmla="*/ 263765 h 263919"/>
                  <a:gd name="connsiteX6" fmla="*/ 308225 w 363482"/>
                  <a:gd name="connsiteY6" fmla="*/ 225524 h 263919"/>
                  <a:gd name="connsiteX7" fmla="*/ 312530 w 363482"/>
                  <a:gd name="connsiteY7" fmla="*/ 222638 h 263919"/>
                  <a:gd name="connsiteX8" fmla="*/ 312530 w 363482"/>
                  <a:gd name="connsiteY8" fmla="*/ 222638 h 263919"/>
                  <a:gd name="connsiteX9" fmla="*/ 363482 w 363482"/>
                  <a:gd name="connsiteY9" fmla="*/ 129561 h 263919"/>
                  <a:gd name="connsiteX10" fmla="*/ 313965 w 363482"/>
                  <a:gd name="connsiteY10" fmla="*/ 37927 h 263919"/>
                  <a:gd name="connsiteX11" fmla="*/ 186585 w 363482"/>
                  <a:gd name="connsiteY11" fmla="*/ 47 h 263919"/>
                  <a:gd name="connsiteX12" fmla="*/ 57052 w 363482"/>
                  <a:gd name="connsiteY12" fmla="*/ 37927 h 263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3482" h="263919">
                    <a:moveTo>
                      <a:pt x="57052" y="37927"/>
                    </a:moveTo>
                    <a:cubicBezTo>
                      <a:pt x="23275" y="58831"/>
                      <a:pt x="1928" y="95142"/>
                      <a:pt x="0" y="134973"/>
                    </a:cubicBezTo>
                    <a:cubicBezTo>
                      <a:pt x="1209" y="172485"/>
                      <a:pt x="20480" y="207066"/>
                      <a:pt x="51670" y="227689"/>
                    </a:cubicBezTo>
                    <a:lnTo>
                      <a:pt x="51670" y="227689"/>
                    </a:lnTo>
                    <a:lnTo>
                      <a:pt x="51670" y="227689"/>
                    </a:lnTo>
                    <a:cubicBezTo>
                      <a:pt x="89309" y="252862"/>
                      <a:pt x="133876" y="265484"/>
                      <a:pt x="179050" y="263765"/>
                    </a:cubicBezTo>
                    <a:cubicBezTo>
                      <a:pt x="224936" y="264238"/>
                      <a:pt x="269916" y="250922"/>
                      <a:pt x="308225" y="225524"/>
                    </a:cubicBezTo>
                    <a:lnTo>
                      <a:pt x="312530" y="222638"/>
                    </a:lnTo>
                    <a:lnTo>
                      <a:pt x="312530" y="222638"/>
                    </a:lnTo>
                    <a:cubicBezTo>
                      <a:pt x="343105" y="201375"/>
                      <a:pt x="361973" y="166908"/>
                      <a:pt x="363482" y="129561"/>
                    </a:cubicBezTo>
                    <a:cubicBezTo>
                      <a:pt x="362478" y="92819"/>
                      <a:pt x="344078" y="58769"/>
                      <a:pt x="313965" y="37927"/>
                    </a:cubicBezTo>
                    <a:cubicBezTo>
                      <a:pt x="276433" y="12339"/>
                      <a:pt x="231923" y="-898"/>
                      <a:pt x="186585" y="47"/>
                    </a:cubicBezTo>
                    <a:cubicBezTo>
                      <a:pt x="140585" y="-830"/>
                      <a:pt x="95408" y="12382"/>
                      <a:pt x="57052" y="37927"/>
                    </a:cubicBezTo>
                    <a:close/>
                  </a:path>
                </a:pathLst>
              </a:custGeom>
              <a:solidFill>
                <a:srgbClr val="FEFEFE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F8EB5C3F-EEBA-6744-942E-E88603F78B6E}"/>
                  </a:ext>
                </a:extLst>
              </p:cNvPr>
              <p:cNvSpPr/>
              <p:nvPr/>
            </p:nvSpPr>
            <p:spPr>
              <a:xfrm>
                <a:off x="7426497" y="3158312"/>
                <a:ext cx="365276" cy="261450"/>
              </a:xfrm>
              <a:custGeom>
                <a:avLst/>
                <a:gdLst>
                  <a:gd name="connsiteX0" fmla="*/ 56693 w 365276"/>
                  <a:gd name="connsiteY0" fmla="*/ 36192 h 261450"/>
                  <a:gd name="connsiteX1" fmla="*/ 0 w 365276"/>
                  <a:gd name="connsiteY1" fmla="*/ 132516 h 261450"/>
                  <a:gd name="connsiteX2" fmla="*/ 50952 w 365276"/>
                  <a:gd name="connsiteY2" fmla="*/ 225232 h 261450"/>
                  <a:gd name="connsiteX3" fmla="*/ 52746 w 365276"/>
                  <a:gd name="connsiteY3" fmla="*/ 225232 h 261450"/>
                  <a:gd name="connsiteX4" fmla="*/ 52746 w 365276"/>
                  <a:gd name="connsiteY4" fmla="*/ 225232 h 261450"/>
                  <a:gd name="connsiteX5" fmla="*/ 179768 w 365276"/>
                  <a:gd name="connsiteY5" fmla="*/ 261308 h 261450"/>
                  <a:gd name="connsiteX6" fmla="*/ 308583 w 365276"/>
                  <a:gd name="connsiteY6" fmla="*/ 223067 h 261450"/>
                  <a:gd name="connsiteX7" fmla="*/ 312530 w 365276"/>
                  <a:gd name="connsiteY7" fmla="*/ 220181 h 261450"/>
                  <a:gd name="connsiteX8" fmla="*/ 314683 w 365276"/>
                  <a:gd name="connsiteY8" fmla="*/ 220181 h 261450"/>
                  <a:gd name="connsiteX9" fmla="*/ 365277 w 365276"/>
                  <a:gd name="connsiteY9" fmla="*/ 127826 h 261450"/>
                  <a:gd name="connsiteX10" fmla="*/ 312889 w 365276"/>
                  <a:gd name="connsiteY10" fmla="*/ 36192 h 261450"/>
                  <a:gd name="connsiteX11" fmla="*/ 185868 w 365276"/>
                  <a:gd name="connsiteY11" fmla="*/ 116 h 261450"/>
                  <a:gd name="connsiteX12" fmla="*/ 56693 w 365276"/>
                  <a:gd name="connsiteY12" fmla="*/ 36192 h 26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5276" h="261450">
                    <a:moveTo>
                      <a:pt x="56693" y="36192"/>
                    </a:moveTo>
                    <a:cubicBezTo>
                      <a:pt x="23119" y="56902"/>
                      <a:pt x="1897" y="92959"/>
                      <a:pt x="0" y="132516"/>
                    </a:cubicBezTo>
                    <a:cubicBezTo>
                      <a:pt x="805" y="169960"/>
                      <a:pt x="19851" y="204618"/>
                      <a:pt x="50952" y="225232"/>
                    </a:cubicBezTo>
                    <a:lnTo>
                      <a:pt x="52746" y="225232"/>
                    </a:lnTo>
                    <a:lnTo>
                      <a:pt x="52746" y="225232"/>
                    </a:lnTo>
                    <a:cubicBezTo>
                      <a:pt x="90286" y="250332"/>
                      <a:pt x="134715" y="262951"/>
                      <a:pt x="179768" y="261308"/>
                    </a:cubicBezTo>
                    <a:cubicBezTo>
                      <a:pt x="225544" y="261798"/>
                      <a:pt x="270414" y="248477"/>
                      <a:pt x="308583" y="223067"/>
                    </a:cubicBezTo>
                    <a:lnTo>
                      <a:pt x="312530" y="220181"/>
                    </a:lnTo>
                    <a:lnTo>
                      <a:pt x="314683" y="220181"/>
                    </a:lnTo>
                    <a:cubicBezTo>
                      <a:pt x="345184" y="199226"/>
                      <a:pt x="363964" y="164944"/>
                      <a:pt x="365277" y="127826"/>
                    </a:cubicBezTo>
                    <a:cubicBezTo>
                      <a:pt x="363622" y="90549"/>
                      <a:pt x="344095" y="56392"/>
                      <a:pt x="312889" y="36192"/>
                    </a:cubicBezTo>
                    <a:cubicBezTo>
                      <a:pt x="275279" y="11247"/>
                      <a:pt x="230900" y="-1358"/>
                      <a:pt x="185868" y="116"/>
                    </a:cubicBezTo>
                    <a:cubicBezTo>
                      <a:pt x="140177" y="-1223"/>
                      <a:pt x="95151" y="11352"/>
                      <a:pt x="56693" y="36192"/>
                    </a:cubicBezTo>
                    <a:close/>
                  </a:path>
                </a:pathLst>
              </a:custGeom>
              <a:solidFill>
                <a:srgbClr val="FDFDF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96F877BE-BAFF-8844-A5CE-D709D1F88005}"/>
                  </a:ext>
                </a:extLst>
              </p:cNvPr>
              <p:cNvSpPr/>
              <p:nvPr/>
            </p:nvSpPr>
            <p:spPr>
              <a:xfrm>
                <a:off x="7427215" y="3158327"/>
                <a:ext cx="361688" cy="259980"/>
              </a:xfrm>
              <a:custGeom>
                <a:avLst/>
                <a:gdLst>
                  <a:gd name="connsiteX0" fmla="*/ 56334 w 361688"/>
                  <a:gd name="connsiteY0" fmla="*/ 36177 h 259980"/>
                  <a:gd name="connsiteX1" fmla="*/ 0 w 361688"/>
                  <a:gd name="connsiteY1" fmla="*/ 132140 h 259980"/>
                  <a:gd name="connsiteX2" fmla="*/ 50235 w 361688"/>
                  <a:gd name="connsiteY2" fmla="*/ 223774 h 259980"/>
                  <a:gd name="connsiteX3" fmla="*/ 50235 w 361688"/>
                  <a:gd name="connsiteY3" fmla="*/ 223774 h 259980"/>
                  <a:gd name="connsiteX4" fmla="*/ 50235 w 361688"/>
                  <a:gd name="connsiteY4" fmla="*/ 223774 h 259980"/>
                  <a:gd name="connsiteX5" fmla="*/ 176897 w 361688"/>
                  <a:gd name="connsiteY5" fmla="*/ 259850 h 259980"/>
                  <a:gd name="connsiteX6" fmla="*/ 305354 w 361688"/>
                  <a:gd name="connsiteY6" fmla="*/ 223774 h 259980"/>
                  <a:gd name="connsiteX7" fmla="*/ 309301 w 361688"/>
                  <a:gd name="connsiteY7" fmla="*/ 221249 h 259980"/>
                  <a:gd name="connsiteX8" fmla="*/ 311454 w 361688"/>
                  <a:gd name="connsiteY8" fmla="*/ 219445 h 259980"/>
                  <a:gd name="connsiteX9" fmla="*/ 361689 w 361688"/>
                  <a:gd name="connsiteY9" fmla="*/ 127811 h 259980"/>
                  <a:gd name="connsiteX10" fmla="*/ 311454 w 361688"/>
                  <a:gd name="connsiteY10" fmla="*/ 36177 h 259980"/>
                  <a:gd name="connsiteX11" fmla="*/ 185150 w 361688"/>
                  <a:gd name="connsiteY11" fmla="*/ 101 h 259980"/>
                  <a:gd name="connsiteX12" fmla="*/ 56335 w 361688"/>
                  <a:gd name="connsiteY12" fmla="*/ 36177 h 259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1688" h="259980">
                    <a:moveTo>
                      <a:pt x="56334" y="36177"/>
                    </a:moveTo>
                    <a:cubicBezTo>
                      <a:pt x="23089" y="56989"/>
                      <a:pt x="2056" y="92820"/>
                      <a:pt x="0" y="132140"/>
                    </a:cubicBezTo>
                    <a:cubicBezTo>
                      <a:pt x="1110" y="169031"/>
                      <a:pt x="19804" y="203132"/>
                      <a:pt x="50235" y="223774"/>
                    </a:cubicBezTo>
                    <a:lnTo>
                      <a:pt x="50235" y="223774"/>
                    </a:lnTo>
                    <a:lnTo>
                      <a:pt x="50235" y="223774"/>
                    </a:lnTo>
                    <a:cubicBezTo>
                      <a:pt x="87673" y="248801"/>
                      <a:pt x="131966" y="261417"/>
                      <a:pt x="176897" y="259850"/>
                    </a:cubicBezTo>
                    <a:cubicBezTo>
                      <a:pt x="222339" y="260998"/>
                      <a:pt x="267082" y="248433"/>
                      <a:pt x="305354" y="223774"/>
                    </a:cubicBezTo>
                    <a:lnTo>
                      <a:pt x="309301" y="221249"/>
                    </a:lnTo>
                    <a:lnTo>
                      <a:pt x="311454" y="219445"/>
                    </a:lnTo>
                    <a:cubicBezTo>
                      <a:pt x="341664" y="198601"/>
                      <a:pt x="360291" y="164622"/>
                      <a:pt x="361689" y="127811"/>
                    </a:cubicBezTo>
                    <a:cubicBezTo>
                      <a:pt x="360579" y="90921"/>
                      <a:pt x="341885" y="56819"/>
                      <a:pt x="311454" y="36177"/>
                    </a:cubicBezTo>
                    <a:cubicBezTo>
                      <a:pt x="274066" y="11332"/>
                      <a:pt x="229946" y="-1270"/>
                      <a:pt x="185150" y="101"/>
                    </a:cubicBezTo>
                    <a:cubicBezTo>
                      <a:pt x="139589" y="-1097"/>
                      <a:pt x="94718" y="11469"/>
                      <a:pt x="56335" y="36177"/>
                    </a:cubicBezTo>
                    <a:close/>
                  </a:path>
                </a:pathLst>
              </a:custGeom>
              <a:solidFill>
                <a:srgbClr val="FCFCF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7D14A801-EF34-A148-8091-0ACEADCDABFB}"/>
                  </a:ext>
                </a:extLst>
              </p:cNvPr>
              <p:cNvSpPr/>
              <p:nvPr/>
            </p:nvSpPr>
            <p:spPr>
              <a:xfrm>
                <a:off x="7427933" y="3158321"/>
                <a:ext cx="357742" cy="260353"/>
              </a:xfrm>
              <a:custGeom>
                <a:avLst/>
                <a:gdLst>
                  <a:gd name="connsiteX0" fmla="*/ 55976 w 357742"/>
                  <a:gd name="connsiteY0" fmla="*/ 37987 h 260353"/>
                  <a:gd name="connsiteX1" fmla="*/ 0 w 357742"/>
                  <a:gd name="connsiteY1" fmla="*/ 133229 h 260353"/>
                  <a:gd name="connsiteX2" fmla="*/ 49517 w 357742"/>
                  <a:gd name="connsiteY2" fmla="*/ 224141 h 260353"/>
                  <a:gd name="connsiteX3" fmla="*/ 49517 w 357742"/>
                  <a:gd name="connsiteY3" fmla="*/ 224141 h 260353"/>
                  <a:gd name="connsiteX4" fmla="*/ 49517 w 357742"/>
                  <a:gd name="connsiteY4" fmla="*/ 224141 h 260353"/>
                  <a:gd name="connsiteX5" fmla="*/ 175462 w 357742"/>
                  <a:gd name="connsiteY5" fmla="*/ 260217 h 260353"/>
                  <a:gd name="connsiteX6" fmla="*/ 303560 w 357742"/>
                  <a:gd name="connsiteY6" fmla="*/ 224141 h 260353"/>
                  <a:gd name="connsiteX7" fmla="*/ 307507 w 357742"/>
                  <a:gd name="connsiteY7" fmla="*/ 221255 h 260353"/>
                  <a:gd name="connsiteX8" fmla="*/ 307507 w 357742"/>
                  <a:gd name="connsiteY8" fmla="*/ 221255 h 260353"/>
                  <a:gd name="connsiteX9" fmla="*/ 357742 w 357742"/>
                  <a:gd name="connsiteY9" fmla="*/ 129982 h 260353"/>
                  <a:gd name="connsiteX10" fmla="*/ 310378 w 357742"/>
                  <a:gd name="connsiteY10" fmla="*/ 36184 h 260353"/>
                  <a:gd name="connsiteX11" fmla="*/ 184432 w 357742"/>
                  <a:gd name="connsiteY11" fmla="*/ 107 h 260353"/>
                  <a:gd name="connsiteX12" fmla="*/ 55976 w 357742"/>
                  <a:gd name="connsiteY12" fmla="*/ 37987 h 26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742" h="260353">
                    <a:moveTo>
                      <a:pt x="55976" y="37987"/>
                    </a:moveTo>
                    <a:cubicBezTo>
                      <a:pt x="22889" y="58561"/>
                      <a:pt x="1964" y="94164"/>
                      <a:pt x="0" y="133229"/>
                    </a:cubicBezTo>
                    <a:cubicBezTo>
                      <a:pt x="1057" y="169761"/>
                      <a:pt x="19471" y="203569"/>
                      <a:pt x="49517" y="224141"/>
                    </a:cubicBezTo>
                    <a:lnTo>
                      <a:pt x="49517" y="224141"/>
                    </a:lnTo>
                    <a:lnTo>
                      <a:pt x="49517" y="224141"/>
                    </a:lnTo>
                    <a:cubicBezTo>
                      <a:pt x="86672" y="249202"/>
                      <a:pt x="130749" y="261827"/>
                      <a:pt x="175462" y="260217"/>
                    </a:cubicBezTo>
                    <a:cubicBezTo>
                      <a:pt x="220772" y="261205"/>
                      <a:pt x="265354" y="248650"/>
                      <a:pt x="303560" y="224141"/>
                    </a:cubicBezTo>
                    <a:lnTo>
                      <a:pt x="307507" y="221255"/>
                    </a:lnTo>
                    <a:lnTo>
                      <a:pt x="307507" y="221255"/>
                    </a:lnTo>
                    <a:cubicBezTo>
                      <a:pt x="337618" y="200486"/>
                      <a:pt x="356233" y="166664"/>
                      <a:pt x="357742" y="129982"/>
                    </a:cubicBezTo>
                    <a:cubicBezTo>
                      <a:pt x="357922" y="92866"/>
                      <a:pt x="340286" y="57941"/>
                      <a:pt x="310378" y="36184"/>
                    </a:cubicBezTo>
                    <a:cubicBezTo>
                      <a:pt x="273140" y="11301"/>
                      <a:pt x="229122" y="-1308"/>
                      <a:pt x="184432" y="107"/>
                    </a:cubicBezTo>
                    <a:cubicBezTo>
                      <a:pt x="138782" y="-663"/>
                      <a:pt x="93980" y="12548"/>
                      <a:pt x="55976" y="37987"/>
                    </a:cubicBezTo>
                    <a:close/>
                  </a:path>
                </a:pathLst>
              </a:custGeom>
              <a:solidFill>
                <a:srgbClr val="FBFBF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D78F4CBA-0F48-0A4F-BF1A-DDC778A5FDEC}"/>
                  </a:ext>
                </a:extLst>
              </p:cNvPr>
              <p:cNvSpPr/>
              <p:nvPr/>
            </p:nvSpPr>
            <p:spPr>
              <a:xfrm>
                <a:off x="7428650" y="3160135"/>
                <a:ext cx="357023" cy="257809"/>
              </a:xfrm>
              <a:custGeom>
                <a:avLst/>
                <a:gdLst>
                  <a:gd name="connsiteX0" fmla="*/ 55617 w 357023"/>
                  <a:gd name="connsiteY0" fmla="*/ 36894 h 257809"/>
                  <a:gd name="connsiteX1" fmla="*/ 0 w 357023"/>
                  <a:gd name="connsiteY1" fmla="*/ 131414 h 257809"/>
                  <a:gd name="connsiteX2" fmla="*/ 49876 w 357023"/>
                  <a:gd name="connsiteY2" fmla="*/ 221605 h 257809"/>
                  <a:gd name="connsiteX3" fmla="*/ 49876 w 357023"/>
                  <a:gd name="connsiteY3" fmla="*/ 221605 h 257809"/>
                  <a:gd name="connsiteX4" fmla="*/ 175462 w 357023"/>
                  <a:gd name="connsiteY4" fmla="*/ 257681 h 257809"/>
                  <a:gd name="connsiteX5" fmla="*/ 303201 w 357023"/>
                  <a:gd name="connsiteY5" fmla="*/ 221605 h 257809"/>
                  <a:gd name="connsiteX6" fmla="*/ 307148 w 357023"/>
                  <a:gd name="connsiteY6" fmla="*/ 218719 h 257809"/>
                  <a:gd name="connsiteX7" fmla="*/ 307148 w 357023"/>
                  <a:gd name="connsiteY7" fmla="*/ 218719 h 257809"/>
                  <a:gd name="connsiteX8" fmla="*/ 357024 w 357023"/>
                  <a:gd name="connsiteY8" fmla="*/ 128167 h 257809"/>
                  <a:gd name="connsiteX9" fmla="*/ 304636 w 357023"/>
                  <a:gd name="connsiteY9" fmla="*/ 36173 h 257809"/>
                  <a:gd name="connsiteX10" fmla="*/ 179050 w 357023"/>
                  <a:gd name="connsiteY10" fmla="*/ 97 h 257809"/>
                  <a:gd name="connsiteX11" fmla="*/ 55617 w 357023"/>
                  <a:gd name="connsiteY11" fmla="*/ 36895 h 257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7023" h="257809">
                    <a:moveTo>
                      <a:pt x="55617" y="36894"/>
                    </a:moveTo>
                    <a:cubicBezTo>
                      <a:pt x="22687" y="57230"/>
                      <a:pt x="1872" y="92605"/>
                      <a:pt x="0" y="131414"/>
                    </a:cubicBezTo>
                    <a:cubicBezTo>
                      <a:pt x="1132" y="167821"/>
                      <a:pt x="19715" y="201426"/>
                      <a:pt x="49876" y="221605"/>
                    </a:cubicBezTo>
                    <a:lnTo>
                      <a:pt x="49876" y="221605"/>
                    </a:lnTo>
                    <a:cubicBezTo>
                      <a:pt x="86920" y="246615"/>
                      <a:pt x="130867" y="259240"/>
                      <a:pt x="175462" y="257681"/>
                    </a:cubicBezTo>
                    <a:cubicBezTo>
                      <a:pt x="220653" y="258619"/>
                      <a:pt x="265106" y="246065"/>
                      <a:pt x="303201" y="221605"/>
                    </a:cubicBezTo>
                    <a:lnTo>
                      <a:pt x="307148" y="218719"/>
                    </a:lnTo>
                    <a:lnTo>
                      <a:pt x="307148" y="218719"/>
                    </a:lnTo>
                    <a:cubicBezTo>
                      <a:pt x="336969" y="198061"/>
                      <a:pt x="355432" y="164542"/>
                      <a:pt x="357024" y="128167"/>
                    </a:cubicBezTo>
                    <a:cubicBezTo>
                      <a:pt x="355852" y="90655"/>
                      <a:pt x="336219" y="56179"/>
                      <a:pt x="304636" y="36173"/>
                    </a:cubicBezTo>
                    <a:cubicBezTo>
                      <a:pt x="267500" y="11362"/>
                      <a:pt x="223618" y="-1243"/>
                      <a:pt x="179050" y="97"/>
                    </a:cubicBezTo>
                    <a:cubicBezTo>
                      <a:pt x="135201" y="-116"/>
                      <a:pt x="92264" y="12685"/>
                      <a:pt x="55617" y="36895"/>
                    </a:cubicBezTo>
                    <a:close/>
                  </a:path>
                </a:pathLst>
              </a:custGeom>
              <a:solidFill>
                <a:srgbClr val="FAFAF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872173E2-D724-654F-B5CA-9352409AE5D2}"/>
                  </a:ext>
                </a:extLst>
              </p:cNvPr>
              <p:cNvSpPr/>
              <p:nvPr/>
            </p:nvSpPr>
            <p:spPr>
              <a:xfrm>
                <a:off x="7429726" y="3159996"/>
                <a:ext cx="355588" cy="257545"/>
              </a:xfrm>
              <a:custGeom>
                <a:avLst/>
                <a:gdLst>
                  <a:gd name="connsiteX0" fmla="*/ 55258 w 355588"/>
                  <a:gd name="connsiteY0" fmla="*/ 37755 h 257545"/>
                  <a:gd name="connsiteX1" fmla="*/ 0 w 355588"/>
                  <a:gd name="connsiteY1" fmla="*/ 131553 h 257545"/>
                  <a:gd name="connsiteX2" fmla="*/ 47723 w 355588"/>
                  <a:gd name="connsiteY2" fmla="*/ 221383 h 257545"/>
                  <a:gd name="connsiteX3" fmla="*/ 47723 w 355588"/>
                  <a:gd name="connsiteY3" fmla="*/ 221383 h 257545"/>
                  <a:gd name="connsiteX4" fmla="*/ 47723 w 355588"/>
                  <a:gd name="connsiteY4" fmla="*/ 221383 h 257545"/>
                  <a:gd name="connsiteX5" fmla="*/ 172950 w 355588"/>
                  <a:gd name="connsiteY5" fmla="*/ 257459 h 257545"/>
                  <a:gd name="connsiteX6" fmla="*/ 299972 w 355588"/>
                  <a:gd name="connsiteY6" fmla="*/ 221383 h 257545"/>
                  <a:gd name="connsiteX7" fmla="*/ 303919 w 355588"/>
                  <a:gd name="connsiteY7" fmla="*/ 218497 h 257545"/>
                  <a:gd name="connsiteX8" fmla="*/ 306072 w 355588"/>
                  <a:gd name="connsiteY8" fmla="*/ 218497 h 257545"/>
                  <a:gd name="connsiteX9" fmla="*/ 355589 w 355588"/>
                  <a:gd name="connsiteY9" fmla="*/ 128667 h 257545"/>
                  <a:gd name="connsiteX10" fmla="*/ 303560 w 355588"/>
                  <a:gd name="connsiteY10" fmla="*/ 37033 h 257545"/>
                  <a:gd name="connsiteX11" fmla="*/ 52387 w 355588"/>
                  <a:gd name="connsiteY11" fmla="*/ 37033 h 257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588" h="257545">
                    <a:moveTo>
                      <a:pt x="55258" y="37755"/>
                    </a:moveTo>
                    <a:cubicBezTo>
                      <a:pt x="22438" y="57804"/>
                      <a:pt x="1715" y="92980"/>
                      <a:pt x="0" y="131553"/>
                    </a:cubicBezTo>
                    <a:cubicBezTo>
                      <a:pt x="638" y="167464"/>
                      <a:pt x="18391" y="200881"/>
                      <a:pt x="47723" y="221383"/>
                    </a:cubicBezTo>
                    <a:lnTo>
                      <a:pt x="47723" y="221383"/>
                    </a:lnTo>
                    <a:lnTo>
                      <a:pt x="47723" y="221383"/>
                    </a:lnTo>
                    <a:cubicBezTo>
                      <a:pt x="84759" y="246122"/>
                      <a:pt x="128504" y="258724"/>
                      <a:pt x="172950" y="257459"/>
                    </a:cubicBezTo>
                    <a:cubicBezTo>
                      <a:pt x="217923" y="258451"/>
                      <a:pt x="262162" y="245886"/>
                      <a:pt x="299972" y="221383"/>
                    </a:cubicBezTo>
                    <a:lnTo>
                      <a:pt x="303919" y="218497"/>
                    </a:lnTo>
                    <a:lnTo>
                      <a:pt x="306072" y="218497"/>
                    </a:lnTo>
                    <a:cubicBezTo>
                      <a:pt x="335646" y="197991"/>
                      <a:pt x="353969" y="164750"/>
                      <a:pt x="355589" y="128667"/>
                    </a:cubicBezTo>
                    <a:cubicBezTo>
                      <a:pt x="354195" y="91405"/>
                      <a:pt x="334764" y="57185"/>
                      <a:pt x="303560" y="37033"/>
                    </a:cubicBezTo>
                    <a:cubicBezTo>
                      <a:pt x="227038" y="-12344"/>
                      <a:pt x="128910" y="-12344"/>
                      <a:pt x="52387" y="37033"/>
                    </a:cubicBezTo>
                    <a:close/>
                  </a:path>
                </a:pathLst>
              </a:custGeom>
              <a:solidFill>
                <a:srgbClr val="F9F9F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7EFB885C-AC53-0645-853B-08A2E5B2EFEA}"/>
                  </a:ext>
                </a:extLst>
              </p:cNvPr>
              <p:cNvSpPr/>
              <p:nvPr/>
            </p:nvSpPr>
            <p:spPr>
              <a:xfrm>
                <a:off x="7430444" y="3161237"/>
                <a:ext cx="353435" cy="255592"/>
              </a:xfrm>
              <a:custGeom>
                <a:avLst/>
                <a:gdLst>
                  <a:gd name="connsiteX0" fmla="*/ 54899 w 353435"/>
                  <a:gd name="connsiteY0" fmla="*/ 36875 h 255592"/>
                  <a:gd name="connsiteX1" fmla="*/ 0 w 353435"/>
                  <a:gd name="connsiteY1" fmla="*/ 130312 h 255592"/>
                  <a:gd name="connsiteX2" fmla="*/ 48799 w 353435"/>
                  <a:gd name="connsiteY2" fmla="*/ 219421 h 255592"/>
                  <a:gd name="connsiteX3" fmla="*/ 48799 w 353435"/>
                  <a:gd name="connsiteY3" fmla="*/ 219421 h 255592"/>
                  <a:gd name="connsiteX4" fmla="*/ 48799 w 353435"/>
                  <a:gd name="connsiteY4" fmla="*/ 219421 h 255592"/>
                  <a:gd name="connsiteX5" fmla="*/ 173668 w 353435"/>
                  <a:gd name="connsiteY5" fmla="*/ 255497 h 255592"/>
                  <a:gd name="connsiteX6" fmla="*/ 300331 w 353435"/>
                  <a:gd name="connsiteY6" fmla="*/ 219421 h 255592"/>
                  <a:gd name="connsiteX7" fmla="*/ 304278 w 353435"/>
                  <a:gd name="connsiteY7" fmla="*/ 216535 h 255592"/>
                  <a:gd name="connsiteX8" fmla="*/ 304278 w 353435"/>
                  <a:gd name="connsiteY8" fmla="*/ 216535 h 255592"/>
                  <a:gd name="connsiteX9" fmla="*/ 353436 w 353435"/>
                  <a:gd name="connsiteY9" fmla="*/ 127066 h 255592"/>
                  <a:gd name="connsiteX10" fmla="*/ 302125 w 353435"/>
                  <a:gd name="connsiteY10" fmla="*/ 36153 h 255592"/>
                  <a:gd name="connsiteX11" fmla="*/ 177256 w 353435"/>
                  <a:gd name="connsiteY11" fmla="*/ 77 h 255592"/>
                  <a:gd name="connsiteX12" fmla="*/ 54899 w 353435"/>
                  <a:gd name="connsiteY12" fmla="*/ 36875 h 25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3435" h="255592">
                    <a:moveTo>
                      <a:pt x="54899" y="36875"/>
                    </a:moveTo>
                    <a:cubicBezTo>
                      <a:pt x="22365" y="56984"/>
                      <a:pt x="1816" y="91958"/>
                      <a:pt x="0" y="130312"/>
                    </a:cubicBezTo>
                    <a:cubicBezTo>
                      <a:pt x="995" y="166197"/>
                      <a:pt x="19171" y="199387"/>
                      <a:pt x="48799" y="219421"/>
                    </a:cubicBezTo>
                    <a:lnTo>
                      <a:pt x="48799" y="219421"/>
                    </a:lnTo>
                    <a:lnTo>
                      <a:pt x="48799" y="219421"/>
                    </a:lnTo>
                    <a:cubicBezTo>
                      <a:pt x="85674" y="244219"/>
                      <a:pt x="129325" y="256830"/>
                      <a:pt x="173668" y="255497"/>
                    </a:cubicBezTo>
                    <a:cubicBezTo>
                      <a:pt x="218500" y="256264"/>
                      <a:pt x="262560" y="243715"/>
                      <a:pt x="300331" y="219421"/>
                    </a:cubicBezTo>
                    <a:lnTo>
                      <a:pt x="304278" y="216535"/>
                    </a:lnTo>
                    <a:lnTo>
                      <a:pt x="304278" y="216535"/>
                    </a:lnTo>
                    <a:cubicBezTo>
                      <a:pt x="333831" y="196222"/>
                      <a:pt x="352067" y="163033"/>
                      <a:pt x="353436" y="127066"/>
                    </a:cubicBezTo>
                    <a:cubicBezTo>
                      <a:pt x="352337" y="90095"/>
                      <a:pt x="333128" y="56062"/>
                      <a:pt x="302125" y="36153"/>
                    </a:cubicBezTo>
                    <a:cubicBezTo>
                      <a:pt x="265190" y="11486"/>
                      <a:pt x="221581" y="-1113"/>
                      <a:pt x="177256" y="77"/>
                    </a:cubicBezTo>
                    <a:cubicBezTo>
                      <a:pt x="133764" y="14"/>
                      <a:pt x="91213" y="12810"/>
                      <a:pt x="54899" y="36875"/>
                    </a:cubicBezTo>
                    <a:close/>
                  </a:path>
                </a:pathLst>
              </a:custGeom>
              <a:solidFill>
                <a:srgbClr val="F8F8F9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C4F447FD-57AE-0347-8C58-554CD5AD6250}"/>
                  </a:ext>
                </a:extLst>
              </p:cNvPr>
              <p:cNvSpPr/>
              <p:nvPr/>
            </p:nvSpPr>
            <p:spPr>
              <a:xfrm>
                <a:off x="7431162" y="3161960"/>
                <a:ext cx="355588" cy="254158"/>
              </a:xfrm>
              <a:custGeom>
                <a:avLst/>
                <a:gdLst>
                  <a:gd name="connsiteX0" fmla="*/ 54540 w 355588"/>
                  <a:gd name="connsiteY0" fmla="*/ 36874 h 254158"/>
                  <a:gd name="connsiteX1" fmla="*/ 0 w 355588"/>
                  <a:gd name="connsiteY1" fmla="*/ 129590 h 254158"/>
                  <a:gd name="connsiteX2" fmla="*/ 48799 w 355588"/>
                  <a:gd name="connsiteY2" fmla="*/ 217977 h 254158"/>
                  <a:gd name="connsiteX3" fmla="*/ 50593 w 355588"/>
                  <a:gd name="connsiteY3" fmla="*/ 217977 h 254158"/>
                  <a:gd name="connsiteX4" fmla="*/ 50593 w 355588"/>
                  <a:gd name="connsiteY4" fmla="*/ 217977 h 254158"/>
                  <a:gd name="connsiteX5" fmla="*/ 174744 w 355588"/>
                  <a:gd name="connsiteY5" fmla="*/ 254053 h 254158"/>
                  <a:gd name="connsiteX6" fmla="*/ 301048 w 355588"/>
                  <a:gd name="connsiteY6" fmla="*/ 217977 h 254158"/>
                  <a:gd name="connsiteX7" fmla="*/ 304995 w 355588"/>
                  <a:gd name="connsiteY7" fmla="*/ 215091 h 254158"/>
                  <a:gd name="connsiteX8" fmla="*/ 306789 w 355588"/>
                  <a:gd name="connsiteY8" fmla="*/ 215091 h 254158"/>
                  <a:gd name="connsiteX9" fmla="*/ 355589 w 355588"/>
                  <a:gd name="connsiteY9" fmla="*/ 126343 h 254158"/>
                  <a:gd name="connsiteX10" fmla="*/ 304278 w 355588"/>
                  <a:gd name="connsiteY10" fmla="*/ 36152 h 254158"/>
                  <a:gd name="connsiteX11" fmla="*/ 180127 w 355588"/>
                  <a:gd name="connsiteY11" fmla="*/ 76 h 254158"/>
                  <a:gd name="connsiteX12" fmla="*/ 54540 w 355588"/>
                  <a:gd name="connsiteY12" fmla="*/ 36874 h 254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88" h="254158">
                    <a:moveTo>
                      <a:pt x="54540" y="36874"/>
                    </a:moveTo>
                    <a:cubicBezTo>
                      <a:pt x="22254" y="56835"/>
                      <a:pt x="1846" y="91528"/>
                      <a:pt x="0" y="129590"/>
                    </a:cubicBezTo>
                    <a:cubicBezTo>
                      <a:pt x="741" y="165349"/>
                      <a:pt x="19006" y="198432"/>
                      <a:pt x="48799" y="217977"/>
                    </a:cubicBezTo>
                    <a:cubicBezTo>
                      <a:pt x="49388" y="218129"/>
                      <a:pt x="50005" y="218129"/>
                      <a:pt x="50593" y="217977"/>
                    </a:cubicBezTo>
                    <a:lnTo>
                      <a:pt x="50593" y="217977"/>
                    </a:lnTo>
                    <a:cubicBezTo>
                      <a:pt x="87174" y="242830"/>
                      <a:pt x="130617" y="255454"/>
                      <a:pt x="174744" y="254053"/>
                    </a:cubicBezTo>
                    <a:cubicBezTo>
                      <a:pt x="219485" y="254988"/>
                      <a:pt x="263479" y="242422"/>
                      <a:pt x="301048" y="217977"/>
                    </a:cubicBezTo>
                    <a:lnTo>
                      <a:pt x="304995" y="215091"/>
                    </a:lnTo>
                    <a:lnTo>
                      <a:pt x="306789" y="215091"/>
                    </a:lnTo>
                    <a:cubicBezTo>
                      <a:pt x="336183" y="195008"/>
                      <a:pt x="354305" y="162051"/>
                      <a:pt x="355589" y="126343"/>
                    </a:cubicBezTo>
                    <a:cubicBezTo>
                      <a:pt x="354569" y="89542"/>
                      <a:pt x="335311" y="55692"/>
                      <a:pt x="304278" y="36152"/>
                    </a:cubicBezTo>
                    <a:cubicBezTo>
                      <a:pt x="267605" y="11499"/>
                      <a:pt x="224226" y="-1106"/>
                      <a:pt x="180127" y="76"/>
                    </a:cubicBezTo>
                    <a:cubicBezTo>
                      <a:pt x="135527" y="-701"/>
                      <a:pt x="91741" y="12129"/>
                      <a:pt x="54540" y="36874"/>
                    </a:cubicBezTo>
                    <a:close/>
                  </a:path>
                </a:pathLst>
              </a:custGeom>
              <a:solidFill>
                <a:srgbClr val="F7F7F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19BEBCD-8906-0941-8232-6FAE42A16E3F}"/>
                  </a:ext>
                </a:extLst>
              </p:cNvPr>
              <p:cNvSpPr/>
              <p:nvPr/>
            </p:nvSpPr>
            <p:spPr>
              <a:xfrm>
                <a:off x="7431879" y="3162705"/>
                <a:ext cx="352263" cy="253022"/>
              </a:xfrm>
              <a:custGeom>
                <a:avLst/>
                <a:gdLst>
                  <a:gd name="connsiteX0" fmla="*/ 54182 w 352263"/>
                  <a:gd name="connsiteY0" fmla="*/ 36850 h 253022"/>
                  <a:gd name="connsiteX1" fmla="*/ 0 w 352263"/>
                  <a:gd name="connsiteY1" fmla="*/ 128844 h 253022"/>
                  <a:gd name="connsiteX2" fmla="*/ 48440 w 352263"/>
                  <a:gd name="connsiteY2" fmla="*/ 216870 h 253022"/>
                  <a:gd name="connsiteX3" fmla="*/ 48441 w 352263"/>
                  <a:gd name="connsiteY3" fmla="*/ 216870 h 253022"/>
                  <a:gd name="connsiteX4" fmla="*/ 48441 w 352263"/>
                  <a:gd name="connsiteY4" fmla="*/ 216870 h 253022"/>
                  <a:gd name="connsiteX5" fmla="*/ 172233 w 352263"/>
                  <a:gd name="connsiteY5" fmla="*/ 252946 h 253022"/>
                  <a:gd name="connsiteX6" fmla="*/ 298178 w 352263"/>
                  <a:gd name="connsiteY6" fmla="*/ 216870 h 253022"/>
                  <a:gd name="connsiteX7" fmla="*/ 301766 w 352263"/>
                  <a:gd name="connsiteY7" fmla="*/ 213984 h 253022"/>
                  <a:gd name="connsiteX8" fmla="*/ 303919 w 352263"/>
                  <a:gd name="connsiteY8" fmla="*/ 213984 h 253022"/>
                  <a:gd name="connsiteX9" fmla="*/ 336232 w 352263"/>
                  <a:gd name="connsiteY9" fmla="*/ 70161 h 253022"/>
                  <a:gd name="connsiteX10" fmla="*/ 301407 w 352263"/>
                  <a:gd name="connsiteY10" fmla="*/ 36128 h 253022"/>
                  <a:gd name="connsiteX11" fmla="*/ 177615 w 352263"/>
                  <a:gd name="connsiteY11" fmla="*/ 52 h 253022"/>
                  <a:gd name="connsiteX12" fmla="*/ 54182 w 352263"/>
                  <a:gd name="connsiteY12" fmla="*/ 36850 h 253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2263" h="253022">
                    <a:moveTo>
                      <a:pt x="54182" y="36850"/>
                    </a:moveTo>
                    <a:cubicBezTo>
                      <a:pt x="22006" y="56524"/>
                      <a:pt x="1690" y="91019"/>
                      <a:pt x="0" y="128844"/>
                    </a:cubicBezTo>
                    <a:cubicBezTo>
                      <a:pt x="778" y="164407"/>
                      <a:pt x="18887" y="197315"/>
                      <a:pt x="48440" y="216870"/>
                    </a:cubicBezTo>
                    <a:lnTo>
                      <a:pt x="48441" y="216870"/>
                    </a:lnTo>
                    <a:lnTo>
                      <a:pt x="48441" y="216870"/>
                    </a:lnTo>
                    <a:cubicBezTo>
                      <a:pt x="84982" y="241518"/>
                      <a:pt x="128245" y="254125"/>
                      <a:pt x="172233" y="252946"/>
                    </a:cubicBezTo>
                    <a:cubicBezTo>
                      <a:pt x="216864" y="253898"/>
                      <a:pt x="260747" y="241328"/>
                      <a:pt x="298178" y="216870"/>
                    </a:cubicBezTo>
                    <a:lnTo>
                      <a:pt x="301766" y="213984"/>
                    </a:lnTo>
                    <a:lnTo>
                      <a:pt x="303919" y="213984"/>
                    </a:lnTo>
                    <a:cubicBezTo>
                      <a:pt x="352343" y="183240"/>
                      <a:pt x="366811" y="118848"/>
                      <a:pt x="336232" y="70161"/>
                    </a:cubicBezTo>
                    <a:cubicBezTo>
                      <a:pt x="327467" y="56205"/>
                      <a:pt x="315531" y="44541"/>
                      <a:pt x="301407" y="36128"/>
                    </a:cubicBezTo>
                    <a:cubicBezTo>
                      <a:pt x="264776" y="11675"/>
                      <a:pt x="221575" y="-915"/>
                      <a:pt x="177615" y="52"/>
                    </a:cubicBezTo>
                    <a:cubicBezTo>
                      <a:pt x="133744" y="-312"/>
                      <a:pt x="90764" y="12501"/>
                      <a:pt x="54182" y="36850"/>
                    </a:cubicBezTo>
                    <a:close/>
                  </a:path>
                </a:pathLst>
              </a:custGeom>
              <a:solidFill>
                <a:srgbClr val="F6F6F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9AFBD60-FA25-244A-9A7E-0E4CF533BED9}"/>
                  </a:ext>
                </a:extLst>
              </p:cNvPr>
              <p:cNvSpPr/>
              <p:nvPr/>
            </p:nvSpPr>
            <p:spPr>
              <a:xfrm>
                <a:off x="7432597" y="3163434"/>
                <a:ext cx="350923" cy="251580"/>
              </a:xfrm>
              <a:custGeom>
                <a:avLst/>
                <a:gdLst>
                  <a:gd name="connsiteX0" fmla="*/ 53823 w 350923"/>
                  <a:gd name="connsiteY0" fmla="*/ 36482 h 251580"/>
                  <a:gd name="connsiteX1" fmla="*/ 0 w 350923"/>
                  <a:gd name="connsiteY1" fmla="*/ 128115 h 251580"/>
                  <a:gd name="connsiteX2" fmla="*/ 48081 w 350923"/>
                  <a:gd name="connsiteY2" fmla="*/ 215420 h 251580"/>
                  <a:gd name="connsiteX3" fmla="*/ 48081 w 350923"/>
                  <a:gd name="connsiteY3" fmla="*/ 215420 h 251580"/>
                  <a:gd name="connsiteX4" fmla="*/ 48081 w 350923"/>
                  <a:gd name="connsiteY4" fmla="*/ 215420 h 251580"/>
                  <a:gd name="connsiteX5" fmla="*/ 171515 w 350923"/>
                  <a:gd name="connsiteY5" fmla="*/ 251496 h 251580"/>
                  <a:gd name="connsiteX6" fmla="*/ 297101 w 350923"/>
                  <a:gd name="connsiteY6" fmla="*/ 215420 h 251580"/>
                  <a:gd name="connsiteX7" fmla="*/ 300689 w 350923"/>
                  <a:gd name="connsiteY7" fmla="*/ 212894 h 251580"/>
                  <a:gd name="connsiteX8" fmla="*/ 302842 w 350923"/>
                  <a:gd name="connsiteY8" fmla="*/ 212894 h 251580"/>
                  <a:gd name="connsiteX9" fmla="*/ 350924 w 350923"/>
                  <a:gd name="connsiteY9" fmla="*/ 125229 h 251580"/>
                  <a:gd name="connsiteX10" fmla="*/ 300331 w 350923"/>
                  <a:gd name="connsiteY10" fmla="*/ 36121 h 251580"/>
                  <a:gd name="connsiteX11" fmla="*/ 176897 w 350923"/>
                  <a:gd name="connsiteY11" fmla="*/ 44 h 251580"/>
                  <a:gd name="connsiteX12" fmla="*/ 53822 w 350923"/>
                  <a:gd name="connsiteY12" fmla="*/ 36481 h 25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0923" h="251580">
                    <a:moveTo>
                      <a:pt x="53823" y="36482"/>
                    </a:moveTo>
                    <a:cubicBezTo>
                      <a:pt x="22069" y="56351"/>
                      <a:pt x="1974" y="90564"/>
                      <a:pt x="0" y="128115"/>
                    </a:cubicBezTo>
                    <a:cubicBezTo>
                      <a:pt x="930" y="163353"/>
                      <a:pt x="18870" y="195927"/>
                      <a:pt x="48081" y="215420"/>
                    </a:cubicBezTo>
                    <a:lnTo>
                      <a:pt x="48081" y="215420"/>
                    </a:lnTo>
                    <a:lnTo>
                      <a:pt x="48081" y="215420"/>
                    </a:lnTo>
                    <a:cubicBezTo>
                      <a:pt x="84461" y="240127"/>
                      <a:pt x="127630" y="252744"/>
                      <a:pt x="171515" y="251496"/>
                    </a:cubicBezTo>
                    <a:cubicBezTo>
                      <a:pt x="216033" y="252442"/>
                      <a:pt x="259800" y="239869"/>
                      <a:pt x="297101" y="215420"/>
                    </a:cubicBezTo>
                    <a:lnTo>
                      <a:pt x="300689" y="212894"/>
                    </a:lnTo>
                    <a:lnTo>
                      <a:pt x="302842" y="212894"/>
                    </a:lnTo>
                    <a:cubicBezTo>
                      <a:pt x="331667" y="192880"/>
                      <a:pt x="349471" y="160419"/>
                      <a:pt x="350924" y="125229"/>
                    </a:cubicBezTo>
                    <a:cubicBezTo>
                      <a:pt x="350025" y="88865"/>
                      <a:pt x="331017" y="55388"/>
                      <a:pt x="300331" y="36121"/>
                    </a:cubicBezTo>
                    <a:cubicBezTo>
                      <a:pt x="263800" y="11738"/>
                      <a:pt x="220736" y="-848"/>
                      <a:pt x="176897" y="44"/>
                    </a:cubicBezTo>
                    <a:cubicBezTo>
                      <a:pt x="133194" y="-290"/>
                      <a:pt x="90371" y="12388"/>
                      <a:pt x="53822" y="36481"/>
                    </a:cubicBezTo>
                    <a:close/>
                  </a:path>
                </a:pathLst>
              </a:custGeom>
              <a:solidFill>
                <a:srgbClr val="F5F5F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0E22B5B8-9114-AD49-BB0D-BD43B2B0A8F4}"/>
                  </a:ext>
                </a:extLst>
              </p:cNvPr>
              <p:cNvSpPr/>
              <p:nvPr/>
            </p:nvSpPr>
            <p:spPr>
              <a:xfrm>
                <a:off x="7433315" y="3163789"/>
                <a:ext cx="349488" cy="250498"/>
              </a:xfrm>
              <a:custGeom>
                <a:avLst/>
                <a:gdLst>
                  <a:gd name="connsiteX0" fmla="*/ 53823 w 349488"/>
                  <a:gd name="connsiteY0" fmla="*/ 36849 h 250498"/>
                  <a:gd name="connsiteX1" fmla="*/ 0 w 349488"/>
                  <a:gd name="connsiteY1" fmla="*/ 127761 h 250498"/>
                  <a:gd name="connsiteX2" fmla="*/ 47723 w 349488"/>
                  <a:gd name="connsiteY2" fmla="*/ 214344 h 250498"/>
                  <a:gd name="connsiteX3" fmla="*/ 49517 w 349488"/>
                  <a:gd name="connsiteY3" fmla="*/ 214344 h 250498"/>
                  <a:gd name="connsiteX4" fmla="*/ 49517 w 349488"/>
                  <a:gd name="connsiteY4" fmla="*/ 214344 h 250498"/>
                  <a:gd name="connsiteX5" fmla="*/ 172592 w 349488"/>
                  <a:gd name="connsiteY5" fmla="*/ 250420 h 250498"/>
                  <a:gd name="connsiteX6" fmla="*/ 297460 w 349488"/>
                  <a:gd name="connsiteY6" fmla="*/ 214344 h 250498"/>
                  <a:gd name="connsiteX7" fmla="*/ 301407 w 349488"/>
                  <a:gd name="connsiteY7" fmla="*/ 211458 h 250498"/>
                  <a:gd name="connsiteX8" fmla="*/ 301407 w 349488"/>
                  <a:gd name="connsiteY8" fmla="*/ 211458 h 250498"/>
                  <a:gd name="connsiteX9" fmla="*/ 349489 w 349488"/>
                  <a:gd name="connsiteY9" fmla="*/ 124514 h 250498"/>
                  <a:gd name="connsiteX10" fmla="*/ 299254 w 349488"/>
                  <a:gd name="connsiteY10" fmla="*/ 36127 h 250498"/>
                  <a:gd name="connsiteX11" fmla="*/ 176180 w 349488"/>
                  <a:gd name="connsiteY11" fmla="*/ 51 h 250498"/>
                  <a:gd name="connsiteX12" fmla="*/ 53822 w 349488"/>
                  <a:gd name="connsiteY12" fmla="*/ 36849 h 250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9488" h="250498">
                    <a:moveTo>
                      <a:pt x="53823" y="36849"/>
                    </a:moveTo>
                    <a:cubicBezTo>
                      <a:pt x="22135" y="56441"/>
                      <a:pt x="2022" y="90415"/>
                      <a:pt x="0" y="127761"/>
                    </a:cubicBezTo>
                    <a:cubicBezTo>
                      <a:pt x="1079" y="162674"/>
                      <a:pt x="18851" y="194917"/>
                      <a:pt x="47723" y="214344"/>
                    </a:cubicBezTo>
                    <a:lnTo>
                      <a:pt x="49517" y="214344"/>
                    </a:lnTo>
                    <a:lnTo>
                      <a:pt x="49517" y="214344"/>
                    </a:lnTo>
                    <a:cubicBezTo>
                      <a:pt x="85786" y="239001"/>
                      <a:pt x="128826" y="251617"/>
                      <a:pt x="172592" y="250420"/>
                    </a:cubicBezTo>
                    <a:cubicBezTo>
                      <a:pt x="216872" y="251266"/>
                      <a:pt x="260381" y="238695"/>
                      <a:pt x="297460" y="214344"/>
                    </a:cubicBezTo>
                    <a:lnTo>
                      <a:pt x="301407" y="211458"/>
                    </a:lnTo>
                    <a:lnTo>
                      <a:pt x="301407" y="211458"/>
                    </a:lnTo>
                    <a:cubicBezTo>
                      <a:pt x="330206" y="191751"/>
                      <a:pt x="348037" y="159509"/>
                      <a:pt x="349489" y="124514"/>
                    </a:cubicBezTo>
                    <a:cubicBezTo>
                      <a:pt x="348430" y="88479"/>
                      <a:pt x="329595" y="55339"/>
                      <a:pt x="299254" y="36127"/>
                    </a:cubicBezTo>
                    <a:cubicBezTo>
                      <a:pt x="262884" y="11688"/>
                      <a:pt x="219915" y="-907"/>
                      <a:pt x="176180" y="51"/>
                    </a:cubicBezTo>
                    <a:cubicBezTo>
                      <a:pt x="132665" y="-164"/>
                      <a:pt x="90072" y="12646"/>
                      <a:pt x="53822" y="36849"/>
                    </a:cubicBezTo>
                    <a:close/>
                  </a:path>
                </a:pathLst>
              </a:custGeom>
              <a:solidFill>
                <a:srgbClr val="F4F4F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8B4E3504-A1A4-E64B-ABA1-929C6D9E8725}"/>
                  </a:ext>
                </a:extLst>
              </p:cNvPr>
              <p:cNvSpPr/>
              <p:nvPr/>
            </p:nvSpPr>
            <p:spPr>
              <a:xfrm>
                <a:off x="7434032" y="3164864"/>
                <a:ext cx="346259" cy="249049"/>
              </a:xfrm>
              <a:custGeom>
                <a:avLst/>
                <a:gdLst>
                  <a:gd name="connsiteX0" fmla="*/ 53464 w 346259"/>
                  <a:gd name="connsiteY0" fmla="*/ 36494 h 249049"/>
                  <a:gd name="connsiteX1" fmla="*/ 0 w 346259"/>
                  <a:gd name="connsiteY1" fmla="*/ 126685 h 249049"/>
                  <a:gd name="connsiteX2" fmla="*/ 47723 w 346259"/>
                  <a:gd name="connsiteY2" fmla="*/ 212907 h 249049"/>
                  <a:gd name="connsiteX3" fmla="*/ 47723 w 346259"/>
                  <a:gd name="connsiteY3" fmla="*/ 212908 h 249049"/>
                  <a:gd name="connsiteX4" fmla="*/ 47723 w 346259"/>
                  <a:gd name="connsiteY4" fmla="*/ 212908 h 249049"/>
                  <a:gd name="connsiteX5" fmla="*/ 170080 w 346259"/>
                  <a:gd name="connsiteY5" fmla="*/ 248984 h 249049"/>
                  <a:gd name="connsiteX6" fmla="*/ 294590 w 346259"/>
                  <a:gd name="connsiteY6" fmla="*/ 212908 h 249049"/>
                  <a:gd name="connsiteX7" fmla="*/ 298537 w 346259"/>
                  <a:gd name="connsiteY7" fmla="*/ 210021 h 249049"/>
                  <a:gd name="connsiteX8" fmla="*/ 298537 w 346259"/>
                  <a:gd name="connsiteY8" fmla="*/ 210021 h 249049"/>
                  <a:gd name="connsiteX9" fmla="*/ 346259 w 346259"/>
                  <a:gd name="connsiteY9" fmla="*/ 123799 h 249049"/>
                  <a:gd name="connsiteX10" fmla="*/ 296025 w 346259"/>
                  <a:gd name="connsiteY10" fmla="*/ 36134 h 249049"/>
                  <a:gd name="connsiteX11" fmla="*/ 173668 w 346259"/>
                  <a:gd name="connsiteY11" fmla="*/ 58 h 249049"/>
                  <a:gd name="connsiteX12" fmla="*/ 53464 w 346259"/>
                  <a:gd name="connsiteY12" fmla="*/ 36494 h 24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6259" h="249049">
                    <a:moveTo>
                      <a:pt x="53464" y="36494"/>
                    </a:moveTo>
                    <a:cubicBezTo>
                      <a:pt x="22025" y="55938"/>
                      <a:pt x="2052" y="89632"/>
                      <a:pt x="0" y="126685"/>
                    </a:cubicBezTo>
                    <a:cubicBezTo>
                      <a:pt x="1193" y="161469"/>
                      <a:pt x="18952" y="193554"/>
                      <a:pt x="47723" y="212907"/>
                    </a:cubicBezTo>
                    <a:lnTo>
                      <a:pt x="47723" y="212908"/>
                    </a:lnTo>
                    <a:lnTo>
                      <a:pt x="47723" y="212908"/>
                    </a:lnTo>
                    <a:cubicBezTo>
                      <a:pt x="83770" y="237464"/>
                      <a:pt x="126551" y="250078"/>
                      <a:pt x="170080" y="248984"/>
                    </a:cubicBezTo>
                    <a:cubicBezTo>
                      <a:pt x="214242" y="249779"/>
                      <a:pt x="257622" y="237210"/>
                      <a:pt x="294590" y="212908"/>
                    </a:cubicBezTo>
                    <a:lnTo>
                      <a:pt x="298537" y="210021"/>
                    </a:lnTo>
                    <a:lnTo>
                      <a:pt x="298537" y="210021"/>
                    </a:lnTo>
                    <a:cubicBezTo>
                      <a:pt x="327308" y="190667"/>
                      <a:pt x="345066" y="158583"/>
                      <a:pt x="346259" y="123799"/>
                    </a:cubicBezTo>
                    <a:cubicBezTo>
                      <a:pt x="344966" y="88022"/>
                      <a:pt x="326160" y="55204"/>
                      <a:pt x="296025" y="36134"/>
                    </a:cubicBezTo>
                    <a:cubicBezTo>
                      <a:pt x="259947" y="11643"/>
                      <a:pt x="217187" y="-964"/>
                      <a:pt x="173668" y="58"/>
                    </a:cubicBezTo>
                    <a:cubicBezTo>
                      <a:pt x="130905" y="35"/>
                      <a:pt x="89088" y="12710"/>
                      <a:pt x="53464" y="36494"/>
                    </a:cubicBezTo>
                    <a:close/>
                  </a:path>
                </a:pathLst>
              </a:custGeom>
              <a:solidFill>
                <a:srgbClr val="F3F3F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06FD7945-D9B4-D549-AC0F-422FE7AD3898}"/>
                  </a:ext>
                </a:extLst>
              </p:cNvPr>
              <p:cNvSpPr/>
              <p:nvPr/>
            </p:nvSpPr>
            <p:spPr>
              <a:xfrm>
                <a:off x="7434750" y="3165246"/>
                <a:ext cx="348546" cy="247940"/>
              </a:xfrm>
              <a:custGeom>
                <a:avLst/>
                <a:gdLst>
                  <a:gd name="connsiteX0" fmla="*/ 53105 w 348546"/>
                  <a:gd name="connsiteY0" fmla="*/ 36834 h 247940"/>
                  <a:gd name="connsiteX1" fmla="*/ 0 w 348546"/>
                  <a:gd name="connsiteY1" fmla="*/ 126303 h 247940"/>
                  <a:gd name="connsiteX2" fmla="*/ 47364 w 348546"/>
                  <a:gd name="connsiteY2" fmla="*/ 211804 h 247940"/>
                  <a:gd name="connsiteX3" fmla="*/ 49158 w 348546"/>
                  <a:gd name="connsiteY3" fmla="*/ 211804 h 247940"/>
                  <a:gd name="connsiteX4" fmla="*/ 49158 w 348546"/>
                  <a:gd name="connsiteY4" fmla="*/ 211804 h 247940"/>
                  <a:gd name="connsiteX5" fmla="*/ 171156 w 348546"/>
                  <a:gd name="connsiteY5" fmla="*/ 247880 h 247940"/>
                  <a:gd name="connsiteX6" fmla="*/ 295307 w 348546"/>
                  <a:gd name="connsiteY6" fmla="*/ 211804 h 247940"/>
                  <a:gd name="connsiteX7" fmla="*/ 298895 w 348546"/>
                  <a:gd name="connsiteY7" fmla="*/ 209279 h 247940"/>
                  <a:gd name="connsiteX8" fmla="*/ 301048 w 348546"/>
                  <a:gd name="connsiteY8" fmla="*/ 209279 h 247940"/>
                  <a:gd name="connsiteX9" fmla="*/ 333426 w 348546"/>
                  <a:gd name="connsiteY9" fmla="*/ 70182 h 247940"/>
                  <a:gd name="connsiteX10" fmla="*/ 298537 w 348546"/>
                  <a:gd name="connsiteY10" fmla="*/ 36113 h 247940"/>
                  <a:gd name="connsiteX11" fmla="*/ 176538 w 348546"/>
                  <a:gd name="connsiteY11" fmla="*/ 36 h 247940"/>
                  <a:gd name="connsiteX12" fmla="*/ 53105 w 348546"/>
                  <a:gd name="connsiteY12" fmla="*/ 36834 h 247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8546" h="247940">
                    <a:moveTo>
                      <a:pt x="53105" y="36834"/>
                    </a:moveTo>
                    <a:cubicBezTo>
                      <a:pt x="21778" y="55993"/>
                      <a:pt x="1898" y="89486"/>
                      <a:pt x="0" y="126303"/>
                    </a:cubicBezTo>
                    <a:cubicBezTo>
                      <a:pt x="1338" y="160763"/>
                      <a:pt x="18929" y="192518"/>
                      <a:pt x="47364" y="211804"/>
                    </a:cubicBezTo>
                    <a:lnTo>
                      <a:pt x="49158" y="211804"/>
                    </a:lnTo>
                    <a:lnTo>
                      <a:pt x="49158" y="211804"/>
                    </a:lnTo>
                    <a:cubicBezTo>
                      <a:pt x="85095" y="236310"/>
                      <a:pt x="127746" y="248923"/>
                      <a:pt x="171156" y="247880"/>
                    </a:cubicBezTo>
                    <a:cubicBezTo>
                      <a:pt x="215208" y="248692"/>
                      <a:pt x="258478" y="236119"/>
                      <a:pt x="295307" y="211804"/>
                    </a:cubicBezTo>
                    <a:lnTo>
                      <a:pt x="298895" y="209279"/>
                    </a:lnTo>
                    <a:lnTo>
                      <a:pt x="301048" y="209279"/>
                    </a:lnTo>
                    <a:cubicBezTo>
                      <a:pt x="348192" y="179857"/>
                      <a:pt x="362688" y="117582"/>
                      <a:pt x="333426" y="70182"/>
                    </a:cubicBezTo>
                    <a:cubicBezTo>
                      <a:pt x="324747" y="56124"/>
                      <a:pt x="312766" y="44425"/>
                      <a:pt x="298537" y="36113"/>
                    </a:cubicBezTo>
                    <a:cubicBezTo>
                      <a:pt x="262499" y="11823"/>
                      <a:pt x="219918" y="-769"/>
                      <a:pt x="176538" y="36"/>
                    </a:cubicBezTo>
                    <a:cubicBezTo>
                      <a:pt x="132624" y="-643"/>
                      <a:pt x="89553" y="12197"/>
                      <a:pt x="53105" y="36834"/>
                    </a:cubicBezTo>
                    <a:close/>
                  </a:path>
                </a:pathLst>
              </a:custGeom>
              <a:solidFill>
                <a:srgbClr val="F2F2F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878A2752-ECE7-6042-981F-1BC059D8ECE2}"/>
                  </a:ext>
                </a:extLst>
              </p:cNvPr>
              <p:cNvSpPr/>
              <p:nvPr/>
            </p:nvSpPr>
            <p:spPr>
              <a:xfrm>
                <a:off x="7435468" y="3164525"/>
                <a:ext cx="345182" cy="246496"/>
              </a:xfrm>
              <a:custGeom>
                <a:avLst/>
                <a:gdLst>
                  <a:gd name="connsiteX0" fmla="*/ 52746 w 345182"/>
                  <a:gd name="connsiteY0" fmla="*/ 37916 h 246496"/>
                  <a:gd name="connsiteX1" fmla="*/ 0 w 345182"/>
                  <a:gd name="connsiteY1" fmla="*/ 127025 h 246496"/>
                  <a:gd name="connsiteX2" fmla="*/ 47005 w 345182"/>
                  <a:gd name="connsiteY2" fmla="*/ 210361 h 246496"/>
                  <a:gd name="connsiteX3" fmla="*/ 47005 w 345182"/>
                  <a:gd name="connsiteY3" fmla="*/ 210361 h 246496"/>
                  <a:gd name="connsiteX4" fmla="*/ 47005 w 345182"/>
                  <a:gd name="connsiteY4" fmla="*/ 210361 h 246496"/>
                  <a:gd name="connsiteX5" fmla="*/ 168644 w 345182"/>
                  <a:gd name="connsiteY5" fmla="*/ 246437 h 246496"/>
                  <a:gd name="connsiteX6" fmla="*/ 292436 w 345182"/>
                  <a:gd name="connsiteY6" fmla="*/ 210361 h 246496"/>
                  <a:gd name="connsiteX7" fmla="*/ 296025 w 345182"/>
                  <a:gd name="connsiteY7" fmla="*/ 207835 h 246496"/>
                  <a:gd name="connsiteX8" fmla="*/ 298178 w 345182"/>
                  <a:gd name="connsiteY8" fmla="*/ 207835 h 246496"/>
                  <a:gd name="connsiteX9" fmla="*/ 345183 w 345182"/>
                  <a:gd name="connsiteY9" fmla="*/ 122695 h 246496"/>
                  <a:gd name="connsiteX10" fmla="*/ 295666 w 345182"/>
                  <a:gd name="connsiteY10" fmla="*/ 36112 h 246496"/>
                  <a:gd name="connsiteX11" fmla="*/ 174027 w 345182"/>
                  <a:gd name="connsiteY11" fmla="*/ 36 h 246496"/>
                  <a:gd name="connsiteX12" fmla="*/ 52746 w 345182"/>
                  <a:gd name="connsiteY12" fmla="*/ 37916 h 24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5182" h="246496">
                    <a:moveTo>
                      <a:pt x="52746" y="37916"/>
                    </a:moveTo>
                    <a:cubicBezTo>
                      <a:pt x="21703" y="57134"/>
                      <a:pt x="1996" y="90426"/>
                      <a:pt x="0" y="127025"/>
                    </a:cubicBezTo>
                    <a:cubicBezTo>
                      <a:pt x="1529" y="160757"/>
                      <a:pt x="18997" y="191726"/>
                      <a:pt x="47005" y="210361"/>
                    </a:cubicBezTo>
                    <a:lnTo>
                      <a:pt x="47005" y="210361"/>
                    </a:lnTo>
                    <a:lnTo>
                      <a:pt x="47005" y="210361"/>
                    </a:lnTo>
                    <a:cubicBezTo>
                      <a:pt x="82810" y="234861"/>
                      <a:pt x="125346" y="247476"/>
                      <a:pt x="168644" y="246437"/>
                    </a:cubicBezTo>
                    <a:cubicBezTo>
                      <a:pt x="212578" y="247198"/>
                      <a:pt x="255719" y="234626"/>
                      <a:pt x="292436" y="210361"/>
                    </a:cubicBezTo>
                    <a:lnTo>
                      <a:pt x="296025" y="207835"/>
                    </a:lnTo>
                    <a:lnTo>
                      <a:pt x="298178" y="207835"/>
                    </a:lnTo>
                    <a:cubicBezTo>
                      <a:pt x="326377" y="188545"/>
                      <a:pt x="343815" y="156960"/>
                      <a:pt x="345183" y="122695"/>
                    </a:cubicBezTo>
                    <a:cubicBezTo>
                      <a:pt x="343701" y="87445"/>
                      <a:pt x="325222" y="55133"/>
                      <a:pt x="295666" y="36112"/>
                    </a:cubicBezTo>
                    <a:cubicBezTo>
                      <a:pt x="259759" y="11829"/>
                      <a:pt x="217293" y="-765"/>
                      <a:pt x="174027" y="36"/>
                    </a:cubicBezTo>
                    <a:cubicBezTo>
                      <a:pt x="130758" y="291"/>
                      <a:pt x="88542" y="13476"/>
                      <a:pt x="52746" y="37916"/>
                    </a:cubicBezTo>
                    <a:close/>
                  </a:path>
                </a:pathLst>
              </a:custGeom>
              <a:solidFill>
                <a:srgbClr val="F1F2F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4099DC4E-2C90-354B-80DE-220FC210F338}"/>
                  </a:ext>
                </a:extLst>
              </p:cNvPr>
              <p:cNvSpPr/>
              <p:nvPr/>
            </p:nvSpPr>
            <p:spPr>
              <a:xfrm>
                <a:off x="7436544" y="3166694"/>
                <a:ext cx="341953" cy="245390"/>
              </a:xfrm>
              <a:custGeom>
                <a:avLst/>
                <a:gdLst>
                  <a:gd name="connsiteX0" fmla="*/ 52387 w 341953"/>
                  <a:gd name="connsiteY0" fmla="*/ 36469 h 245390"/>
                  <a:gd name="connsiteX1" fmla="*/ 0 w 341953"/>
                  <a:gd name="connsiteY1" fmla="*/ 124856 h 245390"/>
                  <a:gd name="connsiteX2" fmla="*/ 46646 w 341953"/>
                  <a:gd name="connsiteY2" fmla="*/ 209274 h 245390"/>
                  <a:gd name="connsiteX3" fmla="*/ 46646 w 341953"/>
                  <a:gd name="connsiteY3" fmla="*/ 209274 h 245390"/>
                  <a:gd name="connsiteX4" fmla="*/ 46646 w 341953"/>
                  <a:gd name="connsiteY4" fmla="*/ 209274 h 245390"/>
                  <a:gd name="connsiteX5" fmla="*/ 167927 w 341953"/>
                  <a:gd name="connsiteY5" fmla="*/ 245350 h 245390"/>
                  <a:gd name="connsiteX6" fmla="*/ 291360 w 341953"/>
                  <a:gd name="connsiteY6" fmla="*/ 209274 h 245390"/>
                  <a:gd name="connsiteX7" fmla="*/ 294948 w 341953"/>
                  <a:gd name="connsiteY7" fmla="*/ 206388 h 245390"/>
                  <a:gd name="connsiteX8" fmla="*/ 294948 w 341953"/>
                  <a:gd name="connsiteY8" fmla="*/ 206388 h 245390"/>
                  <a:gd name="connsiteX9" fmla="*/ 341954 w 341953"/>
                  <a:gd name="connsiteY9" fmla="*/ 121969 h 245390"/>
                  <a:gd name="connsiteX10" fmla="*/ 292795 w 341953"/>
                  <a:gd name="connsiteY10" fmla="*/ 36108 h 245390"/>
                  <a:gd name="connsiteX11" fmla="*/ 171515 w 341953"/>
                  <a:gd name="connsiteY11" fmla="*/ 32 h 245390"/>
                  <a:gd name="connsiteX12" fmla="*/ 52387 w 341953"/>
                  <a:gd name="connsiteY12" fmla="*/ 36469 h 245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1953" h="245390">
                    <a:moveTo>
                      <a:pt x="52387" y="36469"/>
                    </a:moveTo>
                    <a:cubicBezTo>
                      <a:pt x="21222" y="55168"/>
                      <a:pt x="1526" y="88398"/>
                      <a:pt x="0" y="124856"/>
                    </a:cubicBezTo>
                    <a:cubicBezTo>
                      <a:pt x="868" y="158975"/>
                      <a:pt x="18292" y="190507"/>
                      <a:pt x="46646" y="209274"/>
                    </a:cubicBezTo>
                    <a:lnTo>
                      <a:pt x="46646" y="209274"/>
                    </a:lnTo>
                    <a:lnTo>
                      <a:pt x="46646" y="209274"/>
                    </a:lnTo>
                    <a:cubicBezTo>
                      <a:pt x="82403" y="233593"/>
                      <a:pt x="124766" y="246195"/>
                      <a:pt x="167927" y="245350"/>
                    </a:cubicBezTo>
                    <a:cubicBezTo>
                      <a:pt x="211726" y="245950"/>
                      <a:pt x="254707" y="233388"/>
                      <a:pt x="291360" y="209274"/>
                    </a:cubicBezTo>
                    <a:lnTo>
                      <a:pt x="294948" y="206388"/>
                    </a:lnTo>
                    <a:lnTo>
                      <a:pt x="294948" y="206388"/>
                    </a:lnTo>
                    <a:cubicBezTo>
                      <a:pt x="322950" y="187247"/>
                      <a:pt x="340363" y="155976"/>
                      <a:pt x="341954" y="121969"/>
                    </a:cubicBezTo>
                    <a:cubicBezTo>
                      <a:pt x="340685" y="86940"/>
                      <a:pt x="322286" y="54803"/>
                      <a:pt x="292795" y="36108"/>
                    </a:cubicBezTo>
                    <a:cubicBezTo>
                      <a:pt x="256999" y="11875"/>
                      <a:pt x="214663" y="-719"/>
                      <a:pt x="171515" y="32"/>
                    </a:cubicBezTo>
                    <a:cubicBezTo>
                      <a:pt x="129103" y="115"/>
                      <a:pt x="87660" y="12791"/>
                      <a:pt x="52387" y="36469"/>
                    </a:cubicBezTo>
                    <a:close/>
                  </a:path>
                </a:pathLst>
              </a:custGeom>
              <a:solidFill>
                <a:srgbClr val="F0F1F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reeform 602">
                <a:extLst>
                  <a:ext uri="{FF2B5EF4-FFF2-40B4-BE49-F238E27FC236}">
                    <a16:creationId xmlns:a16="http://schemas.microsoft.com/office/drawing/2014/main" id="{E40FC461-4FC6-5843-ACF2-55960E74ECC9}"/>
                  </a:ext>
                </a:extLst>
              </p:cNvPr>
              <p:cNvSpPr/>
              <p:nvPr/>
            </p:nvSpPr>
            <p:spPr>
              <a:xfrm>
                <a:off x="7437262" y="3166698"/>
                <a:ext cx="340159" cy="244307"/>
              </a:xfrm>
              <a:custGeom>
                <a:avLst/>
                <a:gdLst>
                  <a:gd name="connsiteX0" fmla="*/ 52029 w 340159"/>
                  <a:gd name="connsiteY0" fmla="*/ 37186 h 244307"/>
                  <a:gd name="connsiteX1" fmla="*/ 0 w 340159"/>
                  <a:gd name="connsiteY1" fmla="*/ 124851 h 244307"/>
                  <a:gd name="connsiteX2" fmla="*/ 46288 w 340159"/>
                  <a:gd name="connsiteY2" fmla="*/ 208187 h 244307"/>
                  <a:gd name="connsiteX3" fmla="*/ 46287 w 340159"/>
                  <a:gd name="connsiteY3" fmla="*/ 208187 h 244307"/>
                  <a:gd name="connsiteX4" fmla="*/ 46287 w 340159"/>
                  <a:gd name="connsiteY4" fmla="*/ 208187 h 244307"/>
                  <a:gd name="connsiteX5" fmla="*/ 166850 w 340159"/>
                  <a:gd name="connsiteY5" fmla="*/ 244264 h 244307"/>
                  <a:gd name="connsiteX6" fmla="*/ 289566 w 340159"/>
                  <a:gd name="connsiteY6" fmla="*/ 208187 h 244307"/>
                  <a:gd name="connsiteX7" fmla="*/ 293513 w 340159"/>
                  <a:gd name="connsiteY7" fmla="*/ 205662 h 244307"/>
                  <a:gd name="connsiteX8" fmla="*/ 293513 w 340159"/>
                  <a:gd name="connsiteY8" fmla="*/ 205662 h 244307"/>
                  <a:gd name="connsiteX9" fmla="*/ 340159 w 340159"/>
                  <a:gd name="connsiteY9" fmla="*/ 121604 h 244307"/>
                  <a:gd name="connsiteX10" fmla="*/ 291001 w 340159"/>
                  <a:gd name="connsiteY10" fmla="*/ 36104 h 244307"/>
                  <a:gd name="connsiteX11" fmla="*/ 170438 w 340159"/>
                  <a:gd name="connsiteY11" fmla="*/ 27 h 244307"/>
                  <a:gd name="connsiteX12" fmla="*/ 52028 w 340159"/>
                  <a:gd name="connsiteY12" fmla="*/ 37186 h 244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0159" h="244307">
                    <a:moveTo>
                      <a:pt x="52029" y="37186"/>
                    </a:moveTo>
                    <a:cubicBezTo>
                      <a:pt x="21207" y="55832"/>
                      <a:pt x="1685" y="88725"/>
                      <a:pt x="0" y="124851"/>
                    </a:cubicBezTo>
                    <a:cubicBezTo>
                      <a:pt x="1014" y="158550"/>
                      <a:pt x="18284" y="189642"/>
                      <a:pt x="46288" y="208187"/>
                    </a:cubicBezTo>
                    <a:lnTo>
                      <a:pt x="46287" y="208187"/>
                    </a:lnTo>
                    <a:lnTo>
                      <a:pt x="46287" y="208187"/>
                    </a:lnTo>
                    <a:cubicBezTo>
                      <a:pt x="81760" y="232537"/>
                      <a:pt x="123907" y="245149"/>
                      <a:pt x="166850" y="244264"/>
                    </a:cubicBezTo>
                    <a:cubicBezTo>
                      <a:pt x="210424" y="244852"/>
                      <a:pt x="253171" y="232285"/>
                      <a:pt x="289566" y="208187"/>
                    </a:cubicBezTo>
                    <a:lnTo>
                      <a:pt x="293513" y="205662"/>
                    </a:lnTo>
                    <a:lnTo>
                      <a:pt x="293513" y="205662"/>
                    </a:lnTo>
                    <a:cubicBezTo>
                      <a:pt x="321281" y="186519"/>
                      <a:pt x="338541" y="155416"/>
                      <a:pt x="340159" y="121604"/>
                    </a:cubicBezTo>
                    <a:cubicBezTo>
                      <a:pt x="338415" y="86810"/>
                      <a:pt x="320119" y="54988"/>
                      <a:pt x="291001" y="36104"/>
                    </a:cubicBezTo>
                    <a:cubicBezTo>
                      <a:pt x="255446" y="11927"/>
                      <a:pt x="213355" y="-668"/>
                      <a:pt x="170438" y="27"/>
                    </a:cubicBezTo>
                    <a:cubicBezTo>
                      <a:pt x="128197" y="465"/>
                      <a:pt x="87018" y="13388"/>
                      <a:pt x="52028" y="37186"/>
                    </a:cubicBezTo>
                    <a:close/>
                  </a:path>
                </a:pathLst>
              </a:custGeom>
              <a:solidFill>
                <a:srgbClr val="EFF0F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52D0FB75-3952-F949-BAD0-503F486EA15D}"/>
                  </a:ext>
                </a:extLst>
              </p:cNvPr>
              <p:cNvSpPr/>
              <p:nvPr/>
            </p:nvSpPr>
            <p:spPr>
              <a:xfrm>
                <a:off x="7437979" y="3168143"/>
                <a:ext cx="342312" cy="242539"/>
              </a:xfrm>
              <a:custGeom>
                <a:avLst/>
                <a:gdLst>
                  <a:gd name="connsiteX0" fmla="*/ 51670 w 342312"/>
                  <a:gd name="connsiteY0" fmla="*/ 36462 h 242539"/>
                  <a:gd name="connsiteX1" fmla="*/ 0 w 342312"/>
                  <a:gd name="connsiteY1" fmla="*/ 123406 h 242539"/>
                  <a:gd name="connsiteX2" fmla="*/ 45929 w 342312"/>
                  <a:gd name="connsiteY2" fmla="*/ 206381 h 242539"/>
                  <a:gd name="connsiteX3" fmla="*/ 45929 w 342312"/>
                  <a:gd name="connsiteY3" fmla="*/ 206381 h 242539"/>
                  <a:gd name="connsiteX4" fmla="*/ 45929 w 342312"/>
                  <a:gd name="connsiteY4" fmla="*/ 206381 h 242539"/>
                  <a:gd name="connsiteX5" fmla="*/ 166133 w 342312"/>
                  <a:gd name="connsiteY5" fmla="*/ 242458 h 242539"/>
                  <a:gd name="connsiteX6" fmla="*/ 290643 w 342312"/>
                  <a:gd name="connsiteY6" fmla="*/ 206742 h 242539"/>
                  <a:gd name="connsiteX7" fmla="*/ 294231 w 342312"/>
                  <a:gd name="connsiteY7" fmla="*/ 204217 h 242539"/>
                  <a:gd name="connsiteX8" fmla="*/ 296384 w 342312"/>
                  <a:gd name="connsiteY8" fmla="*/ 204217 h 242539"/>
                  <a:gd name="connsiteX9" fmla="*/ 342313 w 342312"/>
                  <a:gd name="connsiteY9" fmla="*/ 120881 h 242539"/>
                  <a:gd name="connsiteX10" fmla="*/ 293872 w 342312"/>
                  <a:gd name="connsiteY10" fmla="*/ 36102 h 242539"/>
                  <a:gd name="connsiteX11" fmla="*/ 173668 w 342312"/>
                  <a:gd name="connsiteY11" fmla="*/ 25 h 242539"/>
                  <a:gd name="connsiteX12" fmla="*/ 51670 w 342312"/>
                  <a:gd name="connsiteY12" fmla="*/ 36462 h 24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2312" h="242539">
                    <a:moveTo>
                      <a:pt x="51670" y="36462"/>
                    </a:moveTo>
                    <a:cubicBezTo>
                      <a:pt x="21190" y="55053"/>
                      <a:pt x="1841" y="87610"/>
                      <a:pt x="0" y="123406"/>
                    </a:cubicBezTo>
                    <a:cubicBezTo>
                      <a:pt x="928" y="156942"/>
                      <a:pt x="18072" y="187913"/>
                      <a:pt x="45929" y="206381"/>
                    </a:cubicBezTo>
                    <a:lnTo>
                      <a:pt x="45929" y="206381"/>
                    </a:lnTo>
                    <a:lnTo>
                      <a:pt x="45929" y="206381"/>
                    </a:lnTo>
                    <a:cubicBezTo>
                      <a:pt x="81270" y="230725"/>
                      <a:pt x="123302" y="243340"/>
                      <a:pt x="166133" y="242458"/>
                    </a:cubicBezTo>
                    <a:cubicBezTo>
                      <a:pt x="210298" y="243680"/>
                      <a:pt x="253768" y="231210"/>
                      <a:pt x="290643" y="206742"/>
                    </a:cubicBezTo>
                    <a:lnTo>
                      <a:pt x="294231" y="204217"/>
                    </a:lnTo>
                    <a:lnTo>
                      <a:pt x="296384" y="204217"/>
                    </a:lnTo>
                    <a:cubicBezTo>
                      <a:pt x="323685" y="185072"/>
                      <a:pt x="340642" y="154305"/>
                      <a:pt x="342313" y="120881"/>
                    </a:cubicBezTo>
                    <a:cubicBezTo>
                      <a:pt x="341226" y="86271"/>
                      <a:pt x="323062" y="54480"/>
                      <a:pt x="293872" y="36102"/>
                    </a:cubicBezTo>
                    <a:cubicBezTo>
                      <a:pt x="258438" y="11953"/>
                      <a:pt x="216470" y="-642"/>
                      <a:pt x="173668" y="25"/>
                    </a:cubicBezTo>
                    <a:cubicBezTo>
                      <a:pt x="130260" y="-604"/>
                      <a:pt x="87697" y="12108"/>
                      <a:pt x="51670" y="36462"/>
                    </a:cubicBezTo>
                    <a:close/>
                  </a:path>
                </a:pathLst>
              </a:custGeom>
              <a:solidFill>
                <a:srgbClr val="EEEFF0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79837BCB-F1EC-8A40-B8A6-621E8C291810}"/>
                  </a:ext>
                </a:extLst>
              </p:cNvPr>
              <p:cNvSpPr/>
              <p:nvPr/>
            </p:nvSpPr>
            <p:spPr>
              <a:xfrm>
                <a:off x="7438697" y="3169226"/>
                <a:ext cx="337288" cy="241762"/>
              </a:xfrm>
              <a:custGeom>
                <a:avLst/>
                <a:gdLst>
                  <a:gd name="connsiteX0" fmla="*/ 51311 w 337288"/>
                  <a:gd name="connsiteY0" fmla="*/ 35741 h 241762"/>
                  <a:gd name="connsiteX1" fmla="*/ 0 w 337288"/>
                  <a:gd name="connsiteY1" fmla="*/ 122324 h 241762"/>
                  <a:gd name="connsiteX2" fmla="*/ 45929 w 337288"/>
                  <a:gd name="connsiteY2" fmla="*/ 205660 h 241762"/>
                  <a:gd name="connsiteX3" fmla="*/ 45929 w 337288"/>
                  <a:gd name="connsiteY3" fmla="*/ 205660 h 241762"/>
                  <a:gd name="connsiteX4" fmla="*/ 45929 w 337288"/>
                  <a:gd name="connsiteY4" fmla="*/ 205660 h 241762"/>
                  <a:gd name="connsiteX5" fmla="*/ 165774 w 337288"/>
                  <a:gd name="connsiteY5" fmla="*/ 241736 h 241762"/>
                  <a:gd name="connsiteX6" fmla="*/ 287772 w 337288"/>
                  <a:gd name="connsiteY6" fmla="*/ 205660 h 241762"/>
                  <a:gd name="connsiteX7" fmla="*/ 291360 w 337288"/>
                  <a:gd name="connsiteY7" fmla="*/ 202774 h 241762"/>
                  <a:gd name="connsiteX8" fmla="*/ 291360 w 337288"/>
                  <a:gd name="connsiteY8" fmla="*/ 202774 h 241762"/>
                  <a:gd name="connsiteX9" fmla="*/ 337289 w 337288"/>
                  <a:gd name="connsiteY9" fmla="*/ 120159 h 241762"/>
                  <a:gd name="connsiteX10" fmla="*/ 289208 w 337288"/>
                  <a:gd name="connsiteY10" fmla="*/ 36101 h 241762"/>
                  <a:gd name="connsiteX11" fmla="*/ 169362 w 337288"/>
                  <a:gd name="connsiteY11" fmla="*/ 25 h 241762"/>
                  <a:gd name="connsiteX12" fmla="*/ 51311 w 337288"/>
                  <a:gd name="connsiteY12" fmla="*/ 35741 h 24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7288" h="241762">
                    <a:moveTo>
                      <a:pt x="51311" y="35741"/>
                    </a:moveTo>
                    <a:cubicBezTo>
                      <a:pt x="21070" y="54345"/>
                      <a:pt x="1879" y="86728"/>
                      <a:pt x="0" y="122324"/>
                    </a:cubicBezTo>
                    <a:cubicBezTo>
                      <a:pt x="812" y="155988"/>
                      <a:pt x="17969" y="187119"/>
                      <a:pt x="45929" y="205660"/>
                    </a:cubicBezTo>
                    <a:lnTo>
                      <a:pt x="45929" y="205660"/>
                    </a:lnTo>
                    <a:lnTo>
                      <a:pt x="45929" y="205660"/>
                    </a:lnTo>
                    <a:cubicBezTo>
                      <a:pt x="81221" y="229823"/>
                      <a:pt x="123081" y="242423"/>
                      <a:pt x="165774" y="241736"/>
                    </a:cubicBezTo>
                    <a:cubicBezTo>
                      <a:pt x="209125" y="242336"/>
                      <a:pt x="251646" y="229761"/>
                      <a:pt x="287772" y="205660"/>
                    </a:cubicBezTo>
                    <a:lnTo>
                      <a:pt x="291360" y="202774"/>
                    </a:lnTo>
                    <a:lnTo>
                      <a:pt x="291360" y="202774"/>
                    </a:lnTo>
                    <a:cubicBezTo>
                      <a:pt x="318892" y="184170"/>
                      <a:pt x="335952" y="153483"/>
                      <a:pt x="337289" y="120159"/>
                    </a:cubicBezTo>
                    <a:cubicBezTo>
                      <a:pt x="336171" y="85841"/>
                      <a:pt x="318147" y="54331"/>
                      <a:pt x="289208" y="36101"/>
                    </a:cubicBezTo>
                    <a:cubicBezTo>
                      <a:pt x="253905" y="11960"/>
                      <a:pt x="212052" y="-639"/>
                      <a:pt x="169362" y="25"/>
                    </a:cubicBezTo>
                    <a:cubicBezTo>
                      <a:pt x="127391" y="106"/>
                      <a:pt x="86358" y="12520"/>
                      <a:pt x="51311" y="35741"/>
                    </a:cubicBezTo>
                    <a:close/>
                  </a:path>
                </a:pathLst>
              </a:custGeom>
              <a:solidFill>
                <a:srgbClr val="EDEEE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C90A6CBE-7590-9C49-9685-9F5ACABB8A47}"/>
                  </a:ext>
                </a:extLst>
              </p:cNvPr>
              <p:cNvSpPr/>
              <p:nvPr/>
            </p:nvSpPr>
            <p:spPr>
              <a:xfrm>
                <a:off x="7439415" y="3170645"/>
                <a:ext cx="340159" cy="240342"/>
              </a:xfrm>
              <a:custGeom>
                <a:avLst/>
                <a:gdLst>
                  <a:gd name="connsiteX0" fmla="*/ 50952 w 340159"/>
                  <a:gd name="connsiteY0" fmla="*/ 35043 h 240342"/>
                  <a:gd name="connsiteX1" fmla="*/ 0 w 340159"/>
                  <a:gd name="connsiteY1" fmla="*/ 120904 h 240342"/>
                  <a:gd name="connsiteX2" fmla="*/ 45570 w 340159"/>
                  <a:gd name="connsiteY2" fmla="*/ 204240 h 240342"/>
                  <a:gd name="connsiteX3" fmla="*/ 47364 w 340159"/>
                  <a:gd name="connsiteY3" fmla="*/ 204240 h 240342"/>
                  <a:gd name="connsiteX4" fmla="*/ 47364 w 340159"/>
                  <a:gd name="connsiteY4" fmla="*/ 204240 h 240342"/>
                  <a:gd name="connsiteX5" fmla="*/ 166850 w 340159"/>
                  <a:gd name="connsiteY5" fmla="*/ 240316 h 240342"/>
                  <a:gd name="connsiteX6" fmla="*/ 289208 w 340159"/>
                  <a:gd name="connsiteY6" fmla="*/ 204240 h 240342"/>
                  <a:gd name="connsiteX7" fmla="*/ 292795 w 340159"/>
                  <a:gd name="connsiteY7" fmla="*/ 201715 h 240342"/>
                  <a:gd name="connsiteX8" fmla="*/ 294590 w 340159"/>
                  <a:gd name="connsiteY8" fmla="*/ 201715 h 240342"/>
                  <a:gd name="connsiteX9" fmla="*/ 340159 w 340159"/>
                  <a:gd name="connsiteY9" fmla="*/ 119461 h 240342"/>
                  <a:gd name="connsiteX10" fmla="*/ 292436 w 340159"/>
                  <a:gd name="connsiteY10" fmla="*/ 36125 h 240342"/>
                  <a:gd name="connsiteX11" fmla="*/ 172950 w 340159"/>
                  <a:gd name="connsiteY11" fmla="*/ 49 h 240342"/>
                  <a:gd name="connsiteX12" fmla="*/ 50952 w 340159"/>
                  <a:gd name="connsiteY12" fmla="*/ 35043 h 24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0159" h="240342">
                    <a:moveTo>
                      <a:pt x="50952" y="35043"/>
                    </a:moveTo>
                    <a:cubicBezTo>
                      <a:pt x="21049" y="53588"/>
                      <a:pt x="2030" y="85638"/>
                      <a:pt x="0" y="120904"/>
                    </a:cubicBezTo>
                    <a:cubicBezTo>
                      <a:pt x="421" y="154584"/>
                      <a:pt x="17511" y="185838"/>
                      <a:pt x="45570" y="204240"/>
                    </a:cubicBezTo>
                    <a:lnTo>
                      <a:pt x="47364" y="204240"/>
                    </a:lnTo>
                    <a:lnTo>
                      <a:pt x="47364" y="204240"/>
                    </a:lnTo>
                    <a:cubicBezTo>
                      <a:pt x="82525" y="228396"/>
                      <a:pt x="124270" y="241000"/>
                      <a:pt x="166850" y="240316"/>
                    </a:cubicBezTo>
                    <a:cubicBezTo>
                      <a:pt x="210323" y="240989"/>
                      <a:pt x="252980" y="228412"/>
                      <a:pt x="289208" y="204240"/>
                    </a:cubicBezTo>
                    <a:lnTo>
                      <a:pt x="292795" y="201715"/>
                    </a:lnTo>
                    <a:lnTo>
                      <a:pt x="294590" y="201715"/>
                    </a:lnTo>
                    <a:cubicBezTo>
                      <a:pt x="321799" y="183027"/>
                      <a:pt x="338679" y="152558"/>
                      <a:pt x="340159" y="119461"/>
                    </a:cubicBezTo>
                    <a:cubicBezTo>
                      <a:pt x="338948" y="85454"/>
                      <a:pt x="321080" y="54252"/>
                      <a:pt x="292436" y="36125"/>
                    </a:cubicBezTo>
                    <a:cubicBezTo>
                      <a:pt x="257265" y="11990"/>
                      <a:pt x="215527" y="-611"/>
                      <a:pt x="172950" y="49"/>
                    </a:cubicBezTo>
                    <a:cubicBezTo>
                      <a:pt x="129711" y="-872"/>
                      <a:pt x="87199" y="11322"/>
                      <a:pt x="50952" y="35043"/>
                    </a:cubicBezTo>
                    <a:close/>
                  </a:path>
                </a:pathLst>
              </a:custGeom>
              <a:solidFill>
                <a:srgbClr val="ECEDEE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2298AA63-7232-6747-9B02-042BC206E34D}"/>
                  </a:ext>
                </a:extLst>
              </p:cNvPr>
              <p:cNvSpPr/>
              <p:nvPr/>
            </p:nvSpPr>
            <p:spPr>
              <a:xfrm>
                <a:off x="7441568" y="3172526"/>
                <a:ext cx="336212" cy="236391"/>
              </a:xfrm>
              <a:custGeom>
                <a:avLst/>
                <a:gdLst>
                  <a:gd name="connsiteX0" fmla="*/ 49517 w 336212"/>
                  <a:gd name="connsiteY0" fmla="*/ 33883 h 236391"/>
                  <a:gd name="connsiteX1" fmla="*/ 0 w 336212"/>
                  <a:gd name="connsiteY1" fmla="*/ 119023 h 236391"/>
                  <a:gd name="connsiteX2" fmla="*/ 45211 w 336212"/>
                  <a:gd name="connsiteY2" fmla="*/ 200195 h 236391"/>
                  <a:gd name="connsiteX3" fmla="*/ 45211 w 336212"/>
                  <a:gd name="connsiteY3" fmla="*/ 200195 h 236391"/>
                  <a:gd name="connsiteX4" fmla="*/ 45211 w 336212"/>
                  <a:gd name="connsiteY4" fmla="*/ 200195 h 236391"/>
                  <a:gd name="connsiteX5" fmla="*/ 163980 w 336212"/>
                  <a:gd name="connsiteY5" fmla="*/ 236271 h 236391"/>
                  <a:gd name="connsiteX6" fmla="*/ 287054 w 336212"/>
                  <a:gd name="connsiteY6" fmla="*/ 202359 h 236391"/>
                  <a:gd name="connsiteX7" fmla="*/ 291001 w 336212"/>
                  <a:gd name="connsiteY7" fmla="*/ 199834 h 236391"/>
                  <a:gd name="connsiteX8" fmla="*/ 291001 w 336212"/>
                  <a:gd name="connsiteY8" fmla="*/ 199834 h 236391"/>
                  <a:gd name="connsiteX9" fmla="*/ 336213 w 336212"/>
                  <a:gd name="connsiteY9" fmla="*/ 118302 h 236391"/>
                  <a:gd name="connsiteX10" fmla="*/ 288849 w 336212"/>
                  <a:gd name="connsiteY10" fmla="*/ 35326 h 236391"/>
                  <a:gd name="connsiteX11" fmla="*/ 48441 w 336212"/>
                  <a:gd name="connsiteY11" fmla="*/ 35326 h 23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6212" h="236391">
                    <a:moveTo>
                      <a:pt x="49517" y="33883"/>
                    </a:moveTo>
                    <a:cubicBezTo>
                      <a:pt x="20361" y="52613"/>
                      <a:pt x="1938" y="84291"/>
                      <a:pt x="0" y="119023"/>
                    </a:cubicBezTo>
                    <a:cubicBezTo>
                      <a:pt x="1043" y="151863"/>
                      <a:pt x="17908" y="182140"/>
                      <a:pt x="45211" y="200195"/>
                    </a:cubicBezTo>
                    <a:lnTo>
                      <a:pt x="45211" y="200195"/>
                    </a:lnTo>
                    <a:lnTo>
                      <a:pt x="45211" y="200195"/>
                    </a:lnTo>
                    <a:cubicBezTo>
                      <a:pt x="80110" y="224338"/>
                      <a:pt x="121623" y="236948"/>
                      <a:pt x="163980" y="236271"/>
                    </a:cubicBezTo>
                    <a:cubicBezTo>
                      <a:pt x="207471" y="237732"/>
                      <a:pt x="250381" y="225909"/>
                      <a:pt x="287054" y="202359"/>
                    </a:cubicBezTo>
                    <a:lnTo>
                      <a:pt x="291001" y="199834"/>
                    </a:lnTo>
                    <a:lnTo>
                      <a:pt x="291001" y="199834"/>
                    </a:lnTo>
                    <a:cubicBezTo>
                      <a:pt x="318050" y="181376"/>
                      <a:pt x="334817" y="151139"/>
                      <a:pt x="336213" y="118302"/>
                    </a:cubicBezTo>
                    <a:cubicBezTo>
                      <a:pt x="335026" y="84475"/>
                      <a:pt x="317299" y="53421"/>
                      <a:pt x="288849" y="35326"/>
                    </a:cubicBezTo>
                    <a:cubicBezTo>
                      <a:pt x="215559" y="-11775"/>
                      <a:pt x="121730" y="-11775"/>
                      <a:pt x="48441" y="35326"/>
                    </a:cubicBezTo>
                    <a:close/>
                  </a:path>
                </a:pathLst>
              </a:custGeom>
              <a:solidFill>
                <a:srgbClr val="EBECE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21596D0E-14AE-E143-A4CF-98B320697EA0}"/>
                  </a:ext>
                </a:extLst>
              </p:cNvPr>
              <p:cNvSpPr/>
              <p:nvPr/>
            </p:nvSpPr>
            <p:spPr>
              <a:xfrm>
                <a:off x="7441568" y="3173086"/>
                <a:ext cx="337647" cy="235541"/>
              </a:xfrm>
              <a:custGeom>
                <a:avLst/>
                <a:gdLst>
                  <a:gd name="connsiteX0" fmla="*/ 49876 w 337647"/>
                  <a:gd name="connsiteY0" fmla="*/ 33684 h 235541"/>
                  <a:gd name="connsiteX1" fmla="*/ 0 w 337647"/>
                  <a:gd name="connsiteY1" fmla="*/ 118463 h 235541"/>
                  <a:gd name="connsiteX2" fmla="*/ 44852 w 337647"/>
                  <a:gd name="connsiteY2" fmla="*/ 199274 h 235541"/>
                  <a:gd name="connsiteX3" fmla="*/ 44852 w 337647"/>
                  <a:gd name="connsiteY3" fmla="*/ 199274 h 235541"/>
                  <a:gd name="connsiteX4" fmla="*/ 44852 w 337647"/>
                  <a:gd name="connsiteY4" fmla="*/ 199274 h 235541"/>
                  <a:gd name="connsiteX5" fmla="*/ 163262 w 337647"/>
                  <a:gd name="connsiteY5" fmla="*/ 235350 h 235541"/>
                  <a:gd name="connsiteX6" fmla="*/ 287054 w 337647"/>
                  <a:gd name="connsiteY6" fmla="*/ 201799 h 235541"/>
                  <a:gd name="connsiteX7" fmla="*/ 290643 w 337647"/>
                  <a:gd name="connsiteY7" fmla="*/ 199274 h 235541"/>
                  <a:gd name="connsiteX8" fmla="*/ 292796 w 337647"/>
                  <a:gd name="connsiteY8" fmla="*/ 199274 h 235541"/>
                  <a:gd name="connsiteX9" fmla="*/ 337648 w 337647"/>
                  <a:gd name="connsiteY9" fmla="*/ 118463 h 235541"/>
                  <a:gd name="connsiteX10" fmla="*/ 290284 w 337647"/>
                  <a:gd name="connsiteY10" fmla="*/ 36209 h 235541"/>
                  <a:gd name="connsiteX11" fmla="*/ 171874 w 337647"/>
                  <a:gd name="connsiteY11" fmla="*/ 133 h 235541"/>
                  <a:gd name="connsiteX12" fmla="*/ 49876 w 337647"/>
                  <a:gd name="connsiteY12" fmla="*/ 33684 h 235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7647" h="235541">
                    <a:moveTo>
                      <a:pt x="49876" y="33684"/>
                    </a:moveTo>
                    <a:cubicBezTo>
                      <a:pt x="20682" y="52259"/>
                      <a:pt x="2131" y="83794"/>
                      <a:pt x="0" y="118463"/>
                    </a:cubicBezTo>
                    <a:cubicBezTo>
                      <a:pt x="1195" y="151074"/>
                      <a:pt x="17876" y="181128"/>
                      <a:pt x="44852" y="199274"/>
                    </a:cubicBezTo>
                    <a:lnTo>
                      <a:pt x="44852" y="199274"/>
                    </a:lnTo>
                    <a:lnTo>
                      <a:pt x="44852" y="199274"/>
                    </a:lnTo>
                    <a:cubicBezTo>
                      <a:pt x="79681" y="223281"/>
                      <a:pt x="121038" y="235881"/>
                      <a:pt x="163262" y="235350"/>
                    </a:cubicBezTo>
                    <a:cubicBezTo>
                      <a:pt x="206973" y="237206"/>
                      <a:pt x="250193" y="225492"/>
                      <a:pt x="287054" y="201799"/>
                    </a:cubicBezTo>
                    <a:lnTo>
                      <a:pt x="290643" y="199274"/>
                    </a:lnTo>
                    <a:lnTo>
                      <a:pt x="292796" y="199274"/>
                    </a:lnTo>
                    <a:cubicBezTo>
                      <a:pt x="319597" y="180967"/>
                      <a:pt x="336224" y="151009"/>
                      <a:pt x="337648" y="118463"/>
                    </a:cubicBezTo>
                    <a:cubicBezTo>
                      <a:pt x="336540" y="84805"/>
                      <a:pt x="318764" y="53934"/>
                      <a:pt x="290284" y="36209"/>
                    </a:cubicBezTo>
                    <a:cubicBezTo>
                      <a:pt x="255528" y="12050"/>
                      <a:pt x="214122" y="-565"/>
                      <a:pt x="171874" y="133"/>
                    </a:cubicBezTo>
                    <a:cubicBezTo>
                      <a:pt x="128763" y="-1397"/>
                      <a:pt x="86210" y="10305"/>
                      <a:pt x="49876" y="33684"/>
                    </a:cubicBezTo>
                    <a:close/>
                  </a:path>
                </a:pathLst>
              </a:custGeom>
              <a:solidFill>
                <a:srgbClr val="EAEBE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54F02B79-6BD1-FB43-A4C1-F951D2084417}"/>
                  </a:ext>
                </a:extLst>
              </p:cNvPr>
              <p:cNvSpPr/>
              <p:nvPr/>
            </p:nvSpPr>
            <p:spPr>
              <a:xfrm>
                <a:off x="7441568" y="3173853"/>
                <a:ext cx="335494" cy="234087"/>
              </a:xfrm>
              <a:custGeom>
                <a:avLst/>
                <a:gdLst>
                  <a:gd name="connsiteX0" fmla="*/ 50235 w 335494"/>
                  <a:gd name="connsiteY0" fmla="*/ 33639 h 234087"/>
                  <a:gd name="connsiteX1" fmla="*/ 0 w 335494"/>
                  <a:gd name="connsiteY1" fmla="*/ 117697 h 234087"/>
                  <a:gd name="connsiteX2" fmla="*/ 44852 w 335494"/>
                  <a:gd name="connsiteY2" fmla="*/ 197786 h 234087"/>
                  <a:gd name="connsiteX3" fmla="*/ 44852 w 335494"/>
                  <a:gd name="connsiteY3" fmla="*/ 197786 h 234087"/>
                  <a:gd name="connsiteX4" fmla="*/ 44852 w 335494"/>
                  <a:gd name="connsiteY4" fmla="*/ 197786 h 234087"/>
                  <a:gd name="connsiteX5" fmla="*/ 162903 w 335494"/>
                  <a:gd name="connsiteY5" fmla="*/ 233862 h 234087"/>
                  <a:gd name="connsiteX6" fmla="*/ 287054 w 335494"/>
                  <a:gd name="connsiteY6" fmla="*/ 201033 h 234087"/>
                  <a:gd name="connsiteX7" fmla="*/ 290643 w 335494"/>
                  <a:gd name="connsiteY7" fmla="*/ 198147 h 234087"/>
                  <a:gd name="connsiteX8" fmla="*/ 290643 w 335494"/>
                  <a:gd name="connsiteY8" fmla="*/ 198147 h 234087"/>
                  <a:gd name="connsiteX9" fmla="*/ 335495 w 335494"/>
                  <a:gd name="connsiteY9" fmla="*/ 117697 h 234087"/>
                  <a:gd name="connsiteX10" fmla="*/ 288490 w 335494"/>
                  <a:gd name="connsiteY10" fmla="*/ 36164 h 234087"/>
                  <a:gd name="connsiteX11" fmla="*/ 170439 w 335494"/>
                  <a:gd name="connsiteY11" fmla="*/ 88 h 234087"/>
                  <a:gd name="connsiteX12" fmla="*/ 50235 w 335494"/>
                  <a:gd name="connsiteY12" fmla="*/ 33639 h 234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5494" h="234087">
                    <a:moveTo>
                      <a:pt x="50235" y="33639"/>
                    </a:moveTo>
                    <a:cubicBezTo>
                      <a:pt x="20794" y="51681"/>
                      <a:pt x="2023" y="83091"/>
                      <a:pt x="0" y="117697"/>
                    </a:cubicBezTo>
                    <a:cubicBezTo>
                      <a:pt x="1247" y="150099"/>
                      <a:pt x="17943" y="179912"/>
                      <a:pt x="44852" y="197786"/>
                    </a:cubicBezTo>
                    <a:lnTo>
                      <a:pt x="44852" y="197786"/>
                    </a:lnTo>
                    <a:lnTo>
                      <a:pt x="44852" y="197786"/>
                    </a:lnTo>
                    <a:cubicBezTo>
                      <a:pt x="79571" y="221743"/>
                      <a:pt x="120797" y="234342"/>
                      <a:pt x="162903" y="233862"/>
                    </a:cubicBezTo>
                    <a:cubicBezTo>
                      <a:pt x="206645" y="235867"/>
                      <a:pt x="249954" y="224415"/>
                      <a:pt x="287054" y="201033"/>
                    </a:cubicBezTo>
                    <a:lnTo>
                      <a:pt x="290643" y="198147"/>
                    </a:lnTo>
                    <a:lnTo>
                      <a:pt x="290643" y="198147"/>
                    </a:lnTo>
                    <a:cubicBezTo>
                      <a:pt x="317260" y="179836"/>
                      <a:pt x="333850" y="150081"/>
                      <a:pt x="335495" y="117697"/>
                    </a:cubicBezTo>
                    <a:cubicBezTo>
                      <a:pt x="334168" y="84386"/>
                      <a:pt x="316580" y="53878"/>
                      <a:pt x="288490" y="36164"/>
                    </a:cubicBezTo>
                    <a:cubicBezTo>
                      <a:pt x="253844" y="12056"/>
                      <a:pt x="212568" y="-558"/>
                      <a:pt x="170439" y="88"/>
                    </a:cubicBezTo>
                    <a:cubicBezTo>
                      <a:pt x="127926" y="-1143"/>
                      <a:pt x="86032" y="10550"/>
                      <a:pt x="50235" y="33639"/>
                    </a:cubicBezTo>
                    <a:close/>
                  </a:path>
                </a:pathLst>
              </a:custGeom>
              <a:solidFill>
                <a:srgbClr val="E9EAE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04A3571D-55B1-4347-953F-E6A081E855CD}"/>
                  </a:ext>
                </a:extLst>
              </p:cNvPr>
              <p:cNvSpPr/>
              <p:nvPr/>
            </p:nvSpPr>
            <p:spPr>
              <a:xfrm>
                <a:off x="7441568" y="3169959"/>
                <a:ext cx="329881" cy="235663"/>
              </a:xfrm>
              <a:custGeom>
                <a:avLst/>
                <a:gdLst>
                  <a:gd name="connsiteX0" fmla="*/ 50593 w 329881"/>
                  <a:gd name="connsiteY0" fmla="*/ 38254 h 235663"/>
                  <a:gd name="connsiteX1" fmla="*/ 0 w 329881"/>
                  <a:gd name="connsiteY1" fmla="*/ 121590 h 235663"/>
                  <a:gd name="connsiteX2" fmla="*/ 44493 w 329881"/>
                  <a:gd name="connsiteY2" fmla="*/ 201319 h 235663"/>
                  <a:gd name="connsiteX3" fmla="*/ 44493 w 329881"/>
                  <a:gd name="connsiteY3" fmla="*/ 201319 h 235663"/>
                  <a:gd name="connsiteX4" fmla="*/ 44493 w 329881"/>
                  <a:gd name="connsiteY4" fmla="*/ 201319 h 235663"/>
                  <a:gd name="connsiteX5" fmla="*/ 161827 w 329881"/>
                  <a:gd name="connsiteY5" fmla="*/ 235591 h 235663"/>
                  <a:gd name="connsiteX6" fmla="*/ 281672 w 329881"/>
                  <a:gd name="connsiteY6" fmla="*/ 199515 h 235663"/>
                  <a:gd name="connsiteX7" fmla="*/ 285260 w 329881"/>
                  <a:gd name="connsiteY7" fmla="*/ 196989 h 235663"/>
                  <a:gd name="connsiteX8" fmla="*/ 285260 w 329881"/>
                  <a:gd name="connsiteY8" fmla="*/ 196989 h 235663"/>
                  <a:gd name="connsiteX9" fmla="*/ 316315 w 329881"/>
                  <a:gd name="connsiteY9" fmla="*/ 68591 h 235663"/>
                  <a:gd name="connsiteX10" fmla="*/ 283107 w 329881"/>
                  <a:gd name="connsiteY10" fmla="*/ 36089 h 235663"/>
                  <a:gd name="connsiteX11" fmla="*/ 165415 w 329881"/>
                  <a:gd name="connsiteY11" fmla="*/ 13 h 235663"/>
                  <a:gd name="connsiteX12" fmla="*/ 50593 w 329881"/>
                  <a:gd name="connsiteY12" fmla="*/ 38254 h 23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9881" h="235663">
                    <a:moveTo>
                      <a:pt x="50593" y="38254"/>
                    </a:moveTo>
                    <a:cubicBezTo>
                      <a:pt x="21081" y="55933"/>
                      <a:pt x="2148" y="87118"/>
                      <a:pt x="0" y="121590"/>
                    </a:cubicBezTo>
                    <a:cubicBezTo>
                      <a:pt x="1279" y="153796"/>
                      <a:pt x="17821" y="183438"/>
                      <a:pt x="44493" y="201319"/>
                    </a:cubicBezTo>
                    <a:lnTo>
                      <a:pt x="44493" y="201319"/>
                    </a:lnTo>
                    <a:lnTo>
                      <a:pt x="44493" y="201319"/>
                    </a:lnTo>
                    <a:cubicBezTo>
                      <a:pt x="79108" y="224733"/>
                      <a:pt x="120122" y="236713"/>
                      <a:pt x="161827" y="235591"/>
                    </a:cubicBezTo>
                    <a:cubicBezTo>
                      <a:pt x="204446" y="235758"/>
                      <a:pt x="246156" y="223202"/>
                      <a:pt x="281672" y="199515"/>
                    </a:cubicBezTo>
                    <a:lnTo>
                      <a:pt x="285260" y="196989"/>
                    </a:lnTo>
                    <a:lnTo>
                      <a:pt x="285260" y="196989"/>
                    </a:lnTo>
                    <a:cubicBezTo>
                      <a:pt x="329101" y="170155"/>
                      <a:pt x="343005" y="112669"/>
                      <a:pt x="316315" y="68591"/>
                    </a:cubicBezTo>
                    <a:cubicBezTo>
                      <a:pt x="308153" y="55111"/>
                      <a:pt x="296729" y="43930"/>
                      <a:pt x="283107" y="36089"/>
                    </a:cubicBezTo>
                    <a:cubicBezTo>
                      <a:pt x="248520" y="12139"/>
                      <a:pt x="207409" y="-463"/>
                      <a:pt x="165415" y="13"/>
                    </a:cubicBezTo>
                    <a:cubicBezTo>
                      <a:pt x="124249" y="1220"/>
                      <a:pt x="84335" y="14513"/>
                      <a:pt x="50593" y="38254"/>
                    </a:cubicBezTo>
                    <a:close/>
                  </a:path>
                </a:pathLst>
              </a:custGeom>
              <a:solidFill>
                <a:srgbClr val="E8E9E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54A047FE-1DE9-EC46-A1AA-0C0104971A95}"/>
                  </a:ext>
                </a:extLst>
              </p:cNvPr>
              <p:cNvSpPr/>
              <p:nvPr/>
            </p:nvSpPr>
            <p:spPr>
              <a:xfrm>
                <a:off x="7441568" y="3172124"/>
                <a:ext cx="328318" cy="234525"/>
              </a:xfrm>
              <a:custGeom>
                <a:avLst/>
                <a:gdLst>
                  <a:gd name="connsiteX0" fmla="*/ 50952 w 328318"/>
                  <a:gd name="connsiteY0" fmla="*/ 36811 h 234525"/>
                  <a:gd name="connsiteX1" fmla="*/ 0 w 328318"/>
                  <a:gd name="connsiteY1" fmla="*/ 119425 h 234525"/>
                  <a:gd name="connsiteX2" fmla="*/ 44135 w 328318"/>
                  <a:gd name="connsiteY2" fmla="*/ 198432 h 234525"/>
                  <a:gd name="connsiteX3" fmla="*/ 44135 w 328318"/>
                  <a:gd name="connsiteY3" fmla="*/ 198432 h 234525"/>
                  <a:gd name="connsiteX4" fmla="*/ 44135 w 328318"/>
                  <a:gd name="connsiteY4" fmla="*/ 198432 h 234525"/>
                  <a:gd name="connsiteX5" fmla="*/ 161109 w 328318"/>
                  <a:gd name="connsiteY5" fmla="*/ 234508 h 234525"/>
                  <a:gd name="connsiteX6" fmla="*/ 280596 w 328318"/>
                  <a:gd name="connsiteY6" fmla="*/ 198432 h 234525"/>
                  <a:gd name="connsiteX7" fmla="*/ 284184 w 328318"/>
                  <a:gd name="connsiteY7" fmla="*/ 195907 h 234525"/>
                  <a:gd name="connsiteX8" fmla="*/ 284184 w 328318"/>
                  <a:gd name="connsiteY8" fmla="*/ 195907 h 234525"/>
                  <a:gd name="connsiteX9" fmla="*/ 328319 w 328318"/>
                  <a:gd name="connsiteY9" fmla="*/ 116900 h 234525"/>
                  <a:gd name="connsiteX10" fmla="*/ 287054 w 328318"/>
                  <a:gd name="connsiteY10" fmla="*/ 36089 h 234525"/>
                  <a:gd name="connsiteX11" fmla="*/ 169721 w 328318"/>
                  <a:gd name="connsiteY11" fmla="*/ 13 h 234525"/>
                  <a:gd name="connsiteX12" fmla="*/ 50952 w 328318"/>
                  <a:gd name="connsiteY12" fmla="*/ 36811 h 234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8318" h="234525">
                    <a:moveTo>
                      <a:pt x="50952" y="36811"/>
                    </a:moveTo>
                    <a:cubicBezTo>
                      <a:pt x="21412" y="54170"/>
                      <a:pt x="2333" y="85104"/>
                      <a:pt x="0" y="119425"/>
                    </a:cubicBezTo>
                    <a:cubicBezTo>
                      <a:pt x="1365" y="151323"/>
                      <a:pt x="17754" y="180661"/>
                      <a:pt x="44135" y="198432"/>
                    </a:cubicBezTo>
                    <a:lnTo>
                      <a:pt x="44135" y="198432"/>
                    </a:lnTo>
                    <a:lnTo>
                      <a:pt x="44135" y="198432"/>
                    </a:lnTo>
                    <a:cubicBezTo>
                      <a:pt x="78427" y="222435"/>
                      <a:pt x="119329" y="235049"/>
                      <a:pt x="161109" y="234508"/>
                    </a:cubicBezTo>
                    <a:cubicBezTo>
                      <a:pt x="203635" y="234801"/>
                      <a:pt x="245266" y="222231"/>
                      <a:pt x="280596" y="198432"/>
                    </a:cubicBezTo>
                    <a:lnTo>
                      <a:pt x="284184" y="195907"/>
                    </a:lnTo>
                    <a:lnTo>
                      <a:pt x="284184" y="195907"/>
                    </a:lnTo>
                    <a:cubicBezTo>
                      <a:pt x="310392" y="177976"/>
                      <a:pt x="326729" y="148733"/>
                      <a:pt x="328319" y="116900"/>
                    </a:cubicBezTo>
                    <a:cubicBezTo>
                      <a:pt x="328123" y="84899"/>
                      <a:pt x="312804" y="54899"/>
                      <a:pt x="287054" y="36089"/>
                    </a:cubicBezTo>
                    <a:cubicBezTo>
                      <a:pt x="252599" y="12146"/>
                      <a:pt x="211603" y="-459"/>
                      <a:pt x="169721" y="13"/>
                    </a:cubicBezTo>
                    <a:cubicBezTo>
                      <a:pt x="127345" y="-56"/>
                      <a:pt x="85940" y="12772"/>
                      <a:pt x="50952" y="36811"/>
                    </a:cubicBezTo>
                    <a:close/>
                  </a:path>
                </a:pathLst>
              </a:custGeom>
              <a:solidFill>
                <a:srgbClr val="E7E8E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reeform 611">
                <a:extLst>
                  <a:ext uri="{FF2B5EF4-FFF2-40B4-BE49-F238E27FC236}">
                    <a16:creationId xmlns:a16="http://schemas.microsoft.com/office/drawing/2014/main" id="{E2570F9D-0C57-6C4D-953E-1D2FE0970EDF}"/>
                  </a:ext>
                </a:extLst>
              </p:cNvPr>
              <p:cNvSpPr/>
              <p:nvPr/>
            </p:nvSpPr>
            <p:spPr>
              <a:xfrm>
                <a:off x="7444079" y="3172842"/>
                <a:ext cx="326883" cy="230966"/>
              </a:xfrm>
              <a:custGeom>
                <a:avLst/>
                <a:gdLst>
                  <a:gd name="connsiteX0" fmla="*/ 49158 w 326883"/>
                  <a:gd name="connsiteY0" fmla="*/ 36453 h 230966"/>
                  <a:gd name="connsiteX1" fmla="*/ 0 w 326883"/>
                  <a:gd name="connsiteY1" fmla="*/ 118707 h 230966"/>
                  <a:gd name="connsiteX2" fmla="*/ 43776 w 326883"/>
                  <a:gd name="connsiteY2" fmla="*/ 196993 h 230966"/>
                  <a:gd name="connsiteX3" fmla="*/ 43776 w 326883"/>
                  <a:gd name="connsiteY3" fmla="*/ 196993 h 230966"/>
                  <a:gd name="connsiteX4" fmla="*/ 43776 w 326883"/>
                  <a:gd name="connsiteY4" fmla="*/ 196993 h 230966"/>
                  <a:gd name="connsiteX5" fmla="*/ 160392 w 326883"/>
                  <a:gd name="connsiteY5" fmla="*/ 230905 h 230966"/>
                  <a:gd name="connsiteX6" fmla="*/ 279160 w 326883"/>
                  <a:gd name="connsiteY6" fmla="*/ 194828 h 230966"/>
                  <a:gd name="connsiteX7" fmla="*/ 282749 w 326883"/>
                  <a:gd name="connsiteY7" fmla="*/ 191942 h 230966"/>
                  <a:gd name="connsiteX8" fmla="*/ 282749 w 326883"/>
                  <a:gd name="connsiteY8" fmla="*/ 191942 h 230966"/>
                  <a:gd name="connsiteX9" fmla="*/ 326883 w 326883"/>
                  <a:gd name="connsiteY9" fmla="*/ 113296 h 230966"/>
                  <a:gd name="connsiteX10" fmla="*/ 284543 w 326883"/>
                  <a:gd name="connsiteY10" fmla="*/ 36093 h 230966"/>
                  <a:gd name="connsiteX11" fmla="*/ 167927 w 326883"/>
                  <a:gd name="connsiteY11" fmla="*/ 17 h 230966"/>
                  <a:gd name="connsiteX12" fmla="*/ 49158 w 326883"/>
                  <a:gd name="connsiteY12" fmla="*/ 36453 h 230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6883" h="230966">
                    <a:moveTo>
                      <a:pt x="49158" y="36453"/>
                    </a:moveTo>
                    <a:cubicBezTo>
                      <a:pt x="20271" y="54030"/>
                      <a:pt x="1875" y="84811"/>
                      <a:pt x="0" y="118707"/>
                    </a:cubicBezTo>
                    <a:cubicBezTo>
                      <a:pt x="921" y="150447"/>
                      <a:pt x="17283" y="179708"/>
                      <a:pt x="43776" y="196993"/>
                    </a:cubicBezTo>
                    <a:lnTo>
                      <a:pt x="43776" y="196993"/>
                    </a:lnTo>
                    <a:lnTo>
                      <a:pt x="43776" y="196993"/>
                    </a:lnTo>
                    <a:cubicBezTo>
                      <a:pt x="78251" y="220093"/>
                      <a:pt x="118975" y="231936"/>
                      <a:pt x="160392" y="230905"/>
                    </a:cubicBezTo>
                    <a:cubicBezTo>
                      <a:pt x="202679" y="231097"/>
                      <a:pt x="244052" y="218530"/>
                      <a:pt x="279160" y="194828"/>
                    </a:cubicBezTo>
                    <a:lnTo>
                      <a:pt x="282749" y="191942"/>
                    </a:lnTo>
                    <a:lnTo>
                      <a:pt x="282749" y="191942"/>
                    </a:lnTo>
                    <a:cubicBezTo>
                      <a:pt x="308860" y="174087"/>
                      <a:pt x="325183" y="144999"/>
                      <a:pt x="326883" y="113296"/>
                    </a:cubicBezTo>
                    <a:cubicBezTo>
                      <a:pt x="325653" y="82293"/>
                      <a:pt x="309964" y="53685"/>
                      <a:pt x="284543" y="36093"/>
                    </a:cubicBezTo>
                    <a:cubicBezTo>
                      <a:pt x="250383" y="12096"/>
                      <a:pt x="209596" y="-522"/>
                      <a:pt x="167927" y="17"/>
                    </a:cubicBezTo>
                    <a:cubicBezTo>
                      <a:pt x="125588" y="-159"/>
                      <a:pt x="84187" y="12543"/>
                      <a:pt x="49158" y="36453"/>
                    </a:cubicBezTo>
                    <a:close/>
                  </a:path>
                </a:pathLst>
              </a:custGeom>
              <a:solidFill>
                <a:srgbClr val="E6E7E9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reeform 612">
                <a:extLst>
                  <a:ext uri="{FF2B5EF4-FFF2-40B4-BE49-F238E27FC236}">
                    <a16:creationId xmlns:a16="http://schemas.microsoft.com/office/drawing/2014/main" id="{1E432C15-EC41-204A-AFE7-70AC46BB42D5}"/>
                  </a:ext>
                </a:extLst>
              </p:cNvPr>
              <p:cNvSpPr/>
              <p:nvPr/>
            </p:nvSpPr>
            <p:spPr>
              <a:xfrm>
                <a:off x="7444797" y="3173567"/>
                <a:ext cx="325089" cy="229875"/>
              </a:xfrm>
              <a:custGeom>
                <a:avLst/>
                <a:gdLst>
                  <a:gd name="connsiteX0" fmla="*/ 48799 w 325089"/>
                  <a:gd name="connsiteY0" fmla="*/ 36451 h 229875"/>
                  <a:gd name="connsiteX1" fmla="*/ 0 w 325089"/>
                  <a:gd name="connsiteY1" fmla="*/ 117983 h 229875"/>
                  <a:gd name="connsiteX2" fmla="*/ 43417 w 325089"/>
                  <a:gd name="connsiteY2" fmla="*/ 195908 h 229875"/>
                  <a:gd name="connsiteX3" fmla="*/ 43417 w 325089"/>
                  <a:gd name="connsiteY3" fmla="*/ 195908 h 229875"/>
                  <a:gd name="connsiteX4" fmla="*/ 43417 w 325089"/>
                  <a:gd name="connsiteY4" fmla="*/ 195908 h 229875"/>
                  <a:gd name="connsiteX5" fmla="*/ 159674 w 325089"/>
                  <a:gd name="connsiteY5" fmla="*/ 229819 h 229875"/>
                  <a:gd name="connsiteX6" fmla="*/ 278084 w 325089"/>
                  <a:gd name="connsiteY6" fmla="*/ 193743 h 229875"/>
                  <a:gd name="connsiteX7" fmla="*/ 281672 w 325089"/>
                  <a:gd name="connsiteY7" fmla="*/ 191218 h 229875"/>
                  <a:gd name="connsiteX8" fmla="*/ 281672 w 325089"/>
                  <a:gd name="connsiteY8" fmla="*/ 191218 h 229875"/>
                  <a:gd name="connsiteX9" fmla="*/ 325089 w 325089"/>
                  <a:gd name="connsiteY9" fmla="*/ 113293 h 229875"/>
                  <a:gd name="connsiteX10" fmla="*/ 283825 w 325089"/>
                  <a:gd name="connsiteY10" fmla="*/ 36090 h 229875"/>
                  <a:gd name="connsiteX11" fmla="*/ 167568 w 325089"/>
                  <a:gd name="connsiteY11" fmla="*/ 14 h 229875"/>
                  <a:gd name="connsiteX12" fmla="*/ 48800 w 325089"/>
                  <a:gd name="connsiteY12" fmla="*/ 36451 h 22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5089" h="229875">
                    <a:moveTo>
                      <a:pt x="48799" y="36451"/>
                    </a:moveTo>
                    <a:cubicBezTo>
                      <a:pt x="20115" y="53833"/>
                      <a:pt x="1843" y="84360"/>
                      <a:pt x="0" y="117983"/>
                    </a:cubicBezTo>
                    <a:cubicBezTo>
                      <a:pt x="957" y="149525"/>
                      <a:pt x="17163" y="178613"/>
                      <a:pt x="43417" y="195908"/>
                    </a:cubicBezTo>
                    <a:lnTo>
                      <a:pt x="43417" y="195908"/>
                    </a:lnTo>
                    <a:lnTo>
                      <a:pt x="43417" y="195908"/>
                    </a:lnTo>
                    <a:cubicBezTo>
                      <a:pt x="77781" y="218958"/>
                      <a:pt x="118376" y="230799"/>
                      <a:pt x="159674" y="229819"/>
                    </a:cubicBezTo>
                    <a:cubicBezTo>
                      <a:pt x="201843" y="229961"/>
                      <a:pt x="243087" y="217395"/>
                      <a:pt x="278084" y="193743"/>
                    </a:cubicBezTo>
                    <a:lnTo>
                      <a:pt x="281672" y="191218"/>
                    </a:lnTo>
                    <a:lnTo>
                      <a:pt x="281672" y="191218"/>
                    </a:lnTo>
                    <a:cubicBezTo>
                      <a:pt x="307570" y="173592"/>
                      <a:pt x="323666" y="144703"/>
                      <a:pt x="325089" y="113293"/>
                    </a:cubicBezTo>
                    <a:cubicBezTo>
                      <a:pt x="324334" y="82424"/>
                      <a:pt x="309013" y="53758"/>
                      <a:pt x="283825" y="36090"/>
                    </a:cubicBezTo>
                    <a:cubicBezTo>
                      <a:pt x="249776" y="12143"/>
                      <a:pt x="209118" y="-473"/>
                      <a:pt x="167568" y="14"/>
                    </a:cubicBezTo>
                    <a:cubicBezTo>
                      <a:pt x="125216" y="-252"/>
                      <a:pt x="83789" y="12457"/>
                      <a:pt x="48800" y="36451"/>
                    </a:cubicBezTo>
                    <a:close/>
                  </a:path>
                </a:pathLst>
              </a:custGeom>
              <a:solidFill>
                <a:srgbClr val="E5E6E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reeform 613">
                <a:extLst>
                  <a:ext uri="{FF2B5EF4-FFF2-40B4-BE49-F238E27FC236}">
                    <a16:creationId xmlns:a16="http://schemas.microsoft.com/office/drawing/2014/main" id="{B702B5BD-4ACF-A046-9ECF-7B34F3722B14}"/>
                  </a:ext>
                </a:extLst>
              </p:cNvPr>
              <p:cNvSpPr/>
              <p:nvPr/>
            </p:nvSpPr>
            <p:spPr>
              <a:xfrm>
                <a:off x="7445515" y="3176050"/>
                <a:ext cx="323294" cy="226675"/>
              </a:xfrm>
              <a:custGeom>
                <a:avLst/>
                <a:gdLst>
                  <a:gd name="connsiteX0" fmla="*/ 48440 w 323294"/>
                  <a:gd name="connsiteY0" fmla="*/ 34689 h 226675"/>
                  <a:gd name="connsiteX1" fmla="*/ 0 w 323294"/>
                  <a:gd name="connsiteY1" fmla="*/ 115861 h 226675"/>
                  <a:gd name="connsiteX2" fmla="*/ 43058 w 323294"/>
                  <a:gd name="connsiteY2" fmla="*/ 192703 h 226675"/>
                  <a:gd name="connsiteX3" fmla="*/ 43058 w 323294"/>
                  <a:gd name="connsiteY3" fmla="*/ 192703 h 226675"/>
                  <a:gd name="connsiteX4" fmla="*/ 43058 w 323294"/>
                  <a:gd name="connsiteY4" fmla="*/ 192703 h 226675"/>
                  <a:gd name="connsiteX5" fmla="*/ 158597 w 323294"/>
                  <a:gd name="connsiteY5" fmla="*/ 226615 h 226675"/>
                  <a:gd name="connsiteX6" fmla="*/ 276649 w 323294"/>
                  <a:gd name="connsiteY6" fmla="*/ 190538 h 226675"/>
                  <a:gd name="connsiteX7" fmla="*/ 280237 w 323294"/>
                  <a:gd name="connsiteY7" fmla="*/ 188013 h 226675"/>
                  <a:gd name="connsiteX8" fmla="*/ 280237 w 323294"/>
                  <a:gd name="connsiteY8" fmla="*/ 188013 h 226675"/>
                  <a:gd name="connsiteX9" fmla="*/ 323295 w 323294"/>
                  <a:gd name="connsiteY9" fmla="*/ 110810 h 226675"/>
                  <a:gd name="connsiteX10" fmla="*/ 283107 w 323294"/>
                  <a:gd name="connsiteY10" fmla="*/ 33967 h 226675"/>
                  <a:gd name="connsiteX11" fmla="*/ 167209 w 323294"/>
                  <a:gd name="connsiteY11" fmla="*/ 56 h 226675"/>
                  <a:gd name="connsiteX12" fmla="*/ 48440 w 323294"/>
                  <a:gd name="connsiteY12" fmla="*/ 34689 h 22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294" h="226675">
                    <a:moveTo>
                      <a:pt x="48440" y="34689"/>
                    </a:moveTo>
                    <a:cubicBezTo>
                      <a:pt x="19810" y="51901"/>
                      <a:pt x="1632" y="82362"/>
                      <a:pt x="0" y="115861"/>
                    </a:cubicBezTo>
                    <a:cubicBezTo>
                      <a:pt x="1102" y="146982"/>
                      <a:pt x="17155" y="175630"/>
                      <a:pt x="43058" y="192703"/>
                    </a:cubicBezTo>
                    <a:lnTo>
                      <a:pt x="43058" y="192703"/>
                    </a:lnTo>
                    <a:lnTo>
                      <a:pt x="43058" y="192703"/>
                    </a:lnTo>
                    <a:cubicBezTo>
                      <a:pt x="77140" y="215783"/>
                      <a:pt x="117518" y="227635"/>
                      <a:pt x="158597" y="226615"/>
                    </a:cubicBezTo>
                    <a:cubicBezTo>
                      <a:pt x="200654" y="226751"/>
                      <a:pt x="241781" y="214183"/>
                      <a:pt x="276649" y="190538"/>
                    </a:cubicBezTo>
                    <a:lnTo>
                      <a:pt x="280237" y="188013"/>
                    </a:lnTo>
                    <a:lnTo>
                      <a:pt x="280237" y="188013"/>
                    </a:lnTo>
                    <a:cubicBezTo>
                      <a:pt x="305887" y="170538"/>
                      <a:pt x="321844" y="141928"/>
                      <a:pt x="323295" y="110810"/>
                    </a:cubicBezTo>
                    <a:cubicBezTo>
                      <a:pt x="322733" y="80249"/>
                      <a:pt x="307831" y="51755"/>
                      <a:pt x="283107" y="33967"/>
                    </a:cubicBezTo>
                    <a:cubicBezTo>
                      <a:pt x="248874" y="10924"/>
                      <a:pt x="208395" y="-920"/>
                      <a:pt x="167209" y="56"/>
                    </a:cubicBezTo>
                    <a:cubicBezTo>
                      <a:pt x="125031" y="-858"/>
                      <a:pt x="83586" y="11228"/>
                      <a:pt x="48440" y="34689"/>
                    </a:cubicBezTo>
                    <a:close/>
                  </a:path>
                </a:pathLst>
              </a:custGeom>
              <a:solidFill>
                <a:srgbClr val="E5E5E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reeform 614">
                <a:extLst>
                  <a:ext uri="{FF2B5EF4-FFF2-40B4-BE49-F238E27FC236}">
                    <a16:creationId xmlns:a16="http://schemas.microsoft.com/office/drawing/2014/main" id="{1AB81410-C0E4-2F4A-8F1E-EA871CB14DD3}"/>
                  </a:ext>
                </a:extLst>
              </p:cNvPr>
              <p:cNvSpPr/>
              <p:nvPr/>
            </p:nvSpPr>
            <p:spPr>
              <a:xfrm>
                <a:off x="7446232" y="3176771"/>
                <a:ext cx="324012" cy="224859"/>
              </a:xfrm>
              <a:custGeom>
                <a:avLst/>
                <a:gdLst>
                  <a:gd name="connsiteX0" fmla="*/ 48081 w 324012"/>
                  <a:gd name="connsiteY0" fmla="*/ 34328 h 224859"/>
                  <a:gd name="connsiteX1" fmla="*/ 0 w 324012"/>
                  <a:gd name="connsiteY1" fmla="*/ 115139 h 224859"/>
                  <a:gd name="connsiteX2" fmla="*/ 43058 w 324012"/>
                  <a:gd name="connsiteY2" fmla="*/ 191260 h 224859"/>
                  <a:gd name="connsiteX3" fmla="*/ 43058 w 324012"/>
                  <a:gd name="connsiteY3" fmla="*/ 191260 h 224859"/>
                  <a:gd name="connsiteX4" fmla="*/ 43058 w 324012"/>
                  <a:gd name="connsiteY4" fmla="*/ 191260 h 224859"/>
                  <a:gd name="connsiteX5" fmla="*/ 158239 w 324012"/>
                  <a:gd name="connsiteY5" fmla="*/ 224811 h 224859"/>
                  <a:gd name="connsiteX6" fmla="*/ 275931 w 324012"/>
                  <a:gd name="connsiteY6" fmla="*/ 188734 h 224859"/>
                  <a:gd name="connsiteX7" fmla="*/ 279519 w 324012"/>
                  <a:gd name="connsiteY7" fmla="*/ 186209 h 224859"/>
                  <a:gd name="connsiteX8" fmla="*/ 281313 w 324012"/>
                  <a:gd name="connsiteY8" fmla="*/ 186209 h 224859"/>
                  <a:gd name="connsiteX9" fmla="*/ 324013 w 324012"/>
                  <a:gd name="connsiteY9" fmla="*/ 109366 h 224859"/>
                  <a:gd name="connsiteX10" fmla="*/ 282390 w 324012"/>
                  <a:gd name="connsiteY10" fmla="*/ 33967 h 224859"/>
                  <a:gd name="connsiteX11" fmla="*/ 166850 w 324012"/>
                  <a:gd name="connsiteY11" fmla="*/ 55 h 224859"/>
                  <a:gd name="connsiteX12" fmla="*/ 48081 w 324012"/>
                  <a:gd name="connsiteY12" fmla="*/ 34328 h 224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4012" h="224859">
                    <a:moveTo>
                      <a:pt x="48081" y="34328"/>
                    </a:moveTo>
                    <a:cubicBezTo>
                      <a:pt x="19783" y="51647"/>
                      <a:pt x="1795" y="81879"/>
                      <a:pt x="0" y="115139"/>
                    </a:cubicBezTo>
                    <a:cubicBezTo>
                      <a:pt x="1212" y="146035"/>
                      <a:pt x="17266" y="174418"/>
                      <a:pt x="43058" y="191260"/>
                    </a:cubicBezTo>
                    <a:lnTo>
                      <a:pt x="43058" y="191260"/>
                    </a:lnTo>
                    <a:lnTo>
                      <a:pt x="43058" y="191260"/>
                    </a:lnTo>
                    <a:cubicBezTo>
                      <a:pt x="77141" y="214012"/>
                      <a:pt x="117337" y="225721"/>
                      <a:pt x="158239" y="224811"/>
                    </a:cubicBezTo>
                    <a:cubicBezTo>
                      <a:pt x="200176" y="224897"/>
                      <a:pt x="241174" y="212330"/>
                      <a:pt x="275931" y="188734"/>
                    </a:cubicBezTo>
                    <a:lnTo>
                      <a:pt x="279519" y="186209"/>
                    </a:lnTo>
                    <a:lnTo>
                      <a:pt x="281313" y="186209"/>
                    </a:lnTo>
                    <a:cubicBezTo>
                      <a:pt x="306772" y="168770"/>
                      <a:pt x="322589" y="140306"/>
                      <a:pt x="324013" y="109366"/>
                    </a:cubicBezTo>
                    <a:cubicBezTo>
                      <a:pt x="322784" y="79028"/>
                      <a:pt x="307347" y="51064"/>
                      <a:pt x="282390" y="33967"/>
                    </a:cubicBezTo>
                    <a:cubicBezTo>
                      <a:pt x="248287" y="10930"/>
                      <a:pt x="207923" y="-917"/>
                      <a:pt x="166850" y="55"/>
                    </a:cubicBezTo>
                    <a:cubicBezTo>
                      <a:pt x="124728" y="-827"/>
                      <a:pt x="83326" y="11120"/>
                      <a:pt x="48081" y="34328"/>
                    </a:cubicBezTo>
                    <a:close/>
                  </a:path>
                </a:pathLst>
              </a:custGeom>
              <a:solidFill>
                <a:srgbClr val="E4E4E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reeform 615">
                <a:extLst>
                  <a:ext uri="{FF2B5EF4-FFF2-40B4-BE49-F238E27FC236}">
                    <a16:creationId xmlns:a16="http://schemas.microsoft.com/office/drawing/2014/main" id="{269CE12A-3797-FE4F-B867-7CC471D3A8EB}"/>
                  </a:ext>
                </a:extLst>
              </p:cNvPr>
              <p:cNvSpPr/>
              <p:nvPr/>
            </p:nvSpPr>
            <p:spPr>
              <a:xfrm>
                <a:off x="7446950" y="3177496"/>
                <a:ext cx="320783" cy="223776"/>
              </a:xfrm>
              <a:custGeom>
                <a:avLst/>
                <a:gdLst>
                  <a:gd name="connsiteX0" fmla="*/ 47723 w 320783"/>
                  <a:gd name="connsiteY0" fmla="*/ 34325 h 223776"/>
                  <a:gd name="connsiteX1" fmla="*/ 0 w 320783"/>
                  <a:gd name="connsiteY1" fmla="*/ 114414 h 223776"/>
                  <a:gd name="connsiteX2" fmla="*/ 42699 w 320783"/>
                  <a:gd name="connsiteY2" fmla="*/ 190175 h 223776"/>
                  <a:gd name="connsiteX3" fmla="*/ 42699 w 320783"/>
                  <a:gd name="connsiteY3" fmla="*/ 190175 h 223776"/>
                  <a:gd name="connsiteX4" fmla="*/ 42699 w 320783"/>
                  <a:gd name="connsiteY4" fmla="*/ 190175 h 223776"/>
                  <a:gd name="connsiteX5" fmla="*/ 157521 w 320783"/>
                  <a:gd name="connsiteY5" fmla="*/ 223726 h 223776"/>
                  <a:gd name="connsiteX6" fmla="*/ 274854 w 320783"/>
                  <a:gd name="connsiteY6" fmla="*/ 187649 h 223776"/>
                  <a:gd name="connsiteX7" fmla="*/ 278084 w 320783"/>
                  <a:gd name="connsiteY7" fmla="*/ 185124 h 223776"/>
                  <a:gd name="connsiteX8" fmla="*/ 278084 w 320783"/>
                  <a:gd name="connsiteY8" fmla="*/ 185124 h 223776"/>
                  <a:gd name="connsiteX9" fmla="*/ 320783 w 320783"/>
                  <a:gd name="connsiteY9" fmla="*/ 109003 h 223776"/>
                  <a:gd name="connsiteX10" fmla="*/ 281672 w 320783"/>
                  <a:gd name="connsiteY10" fmla="*/ 33964 h 223776"/>
                  <a:gd name="connsiteX11" fmla="*/ 166492 w 320783"/>
                  <a:gd name="connsiteY11" fmla="*/ 53 h 223776"/>
                  <a:gd name="connsiteX12" fmla="*/ 47723 w 320783"/>
                  <a:gd name="connsiteY12" fmla="*/ 34325 h 223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0783" h="223776">
                    <a:moveTo>
                      <a:pt x="47723" y="34325"/>
                    </a:moveTo>
                    <a:cubicBezTo>
                      <a:pt x="19673" y="51496"/>
                      <a:pt x="1825" y="81447"/>
                      <a:pt x="0" y="114414"/>
                    </a:cubicBezTo>
                    <a:cubicBezTo>
                      <a:pt x="1362" y="145081"/>
                      <a:pt x="17234" y="173241"/>
                      <a:pt x="42699" y="190175"/>
                    </a:cubicBezTo>
                    <a:lnTo>
                      <a:pt x="42699" y="190175"/>
                    </a:lnTo>
                    <a:lnTo>
                      <a:pt x="42699" y="190175"/>
                    </a:lnTo>
                    <a:cubicBezTo>
                      <a:pt x="76641" y="212941"/>
                      <a:pt x="116729" y="224655"/>
                      <a:pt x="157521" y="223726"/>
                    </a:cubicBezTo>
                    <a:cubicBezTo>
                      <a:pt x="199323" y="223652"/>
                      <a:pt x="240161" y="211096"/>
                      <a:pt x="274854" y="187649"/>
                    </a:cubicBezTo>
                    <a:lnTo>
                      <a:pt x="278084" y="185124"/>
                    </a:lnTo>
                    <a:lnTo>
                      <a:pt x="278084" y="185124"/>
                    </a:lnTo>
                    <a:cubicBezTo>
                      <a:pt x="303518" y="167994"/>
                      <a:pt x="319362" y="139749"/>
                      <a:pt x="320783" y="109003"/>
                    </a:cubicBezTo>
                    <a:cubicBezTo>
                      <a:pt x="320028" y="79245"/>
                      <a:pt x="305580" y="51524"/>
                      <a:pt x="281672" y="33964"/>
                    </a:cubicBezTo>
                    <a:cubicBezTo>
                      <a:pt x="247681" y="10977"/>
                      <a:pt x="207447" y="-868"/>
                      <a:pt x="166492" y="53"/>
                    </a:cubicBezTo>
                    <a:cubicBezTo>
                      <a:pt x="124361" y="-898"/>
                      <a:pt x="82939" y="11055"/>
                      <a:pt x="47723" y="34325"/>
                    </a:cubicBezTo>
                    <a:close/>
                  </a:path>
                </a:pathLst>
              </a:custGeom>
              <a:solidFill>
                <a:srgbClr val="E3E3E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reeform 616">
                <a:extLst>
                  <a:ext uri="{FF2B5EF4-FFF2-40B4-BE49-F238E27FC236}">
                    <a16:creationId xmlns:a16="http://schemas.microsoft.com/office/drawing/2014/main" id="{07A8F421-8A3D-F94D-A821-7668FF52B488}"/>
                  </a:ext>
                </a:extLst>
              </p:cNvPr>
              <p:cNvSpPr/>
              <p:nvPr/>
            </p:nvSpPr>
            <p:spPr>
              <a:xfrm>
                <a:off x="7447667" y="3178199"/>
                <a:ext cx="322936" cy="222351"/>
              </a:xfrm>
              <a:custGeom>
                <a:avLst/>
                <a:gdLst>
                  <a:gd name="connsiteX0" fmla="*/ 47723 w 322936"/>
                  <a:gd name="connsiteY0" fmla="*/ 34344 h 222351"/>
                  <a:gd name="connsiteX1" fmla="*/ 0 w 322936"/>
                  <a:gd name="connsiteY1" fmla="*/ 113711 h 222351"/>
                  <a:gd name="connsiteX2" fmla="*/ 42341 w 322936"/>
                  <a:gd name="connsiteY2" fmla="*/ 188750 h 222351"/>
                  <a:gd name="connsiteX3" fmla="*/ 44135 w 322936"/>
                  <a:gd name="connsiteY3" fmla="*/ 188750 h 222351"/>
                  <a:gd name="connsiteX4" fmla="*/ 44135 w 322936"/>
                  <a:gd name="connsiteY4" fmla="*/ 188750 h 222351"/>
                  <a:gd name="connsiteX5" fmla="*/ 158598 w 322936"/>
                  <a:gd name="connsiteY5" fmla="*/ 222301 h 222351"/>
                  <a:gd name="connsiteX6" fmla="*/ 275214 w 322936"/>
                  <a:gd name="connsiteY6" fmla="*/ 188028 h 222351"/>
                  <a:gd name="connsiteX7" fmla="*/ 278802 w 322936"/>
                  <a:gd name="connsiteY7" fmla="*/ 185503 h 222351"/>
                  <a:gd name="connsiteX8" fmla="*/ 280596 w 322936"/>
                  <a:gd name="connsiteY8" fmla="*/ 185503 h 222351"/>
                  <a:gd name="connsiteX9" fmla="*/ 322936 w 322936"/>
                  <a:gd name="connsiteY9" fmla="*/ 110104 h 222351"/>
                  <a:gd name="connsiteX10" fmla="*/ 280955 w 322936"/>
                  <a:gd name="connsiteY10" fmla="*/ 33622 h 222351"/>
                  <a:gd name="connsiteX11" fmla="*/ 166492 w 322936"/>
                  <a:gd name="connsiteY11" fmla="*/ 71 h 222351"/>
                  <a:gd name="connsiteX12" fmla="*/ 47723 w 322936"/>
                  <a:gd name="connsiteY12" fmla="*/ 34344 h 222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2936" h="222351">
                    <a:moveTo>
                      <a:pt x="47723" y="34344"/>
                    </a:moveTo>
                    <a:cubicBezTo>
                      <a:pt x="19784" y="51281"/>
                      <a:pt x="1934" y="80967"/>
                      <a:pt x="0" y="113711"/>
                    </a:cubicBezTo>
                    <a:cubicBezTo>
                      <a:pt x="1275" y="144119"/>
                      <a:pt x="17034" y="172050"/>
                      <a:pt x="42341" y="188750"/>
                    </a:cubicBezTo>
                    <a:lnTo>
                      <a:pt x="44135" y="188750"/>
                    </a:lnTo>
                    <a:lnTo>
                      <a:pt x="44135" y="188750"/>
                    </a:lnTo>
                    <a:cubicBezTo>
                      <a:pt x="77946" y="211510"/>
                      <a:pt x="117919" y="223226"/>
                      <a:pt x="158598" y="222301"/>
                    </a:cubicBezTo>
                    <a:cubicBezTo>
                      <a:pt x="199992" y="222771"/>
                      <a:pt x="240588" y="210840"/>
                      <a:pt x="275214" y="188028"/>
                    </a:cubicBezTo>
                    <a:lnTo>
                      <a:pt x="278802" y="185503"/>
                    </a:lnTo>
                    <a:lnTo>
                      <a:pt x="280596" y="185503"/>
                    </a:lnTo>
                    <a:cubicBezTo>
                      <a:pt x="305782" y="168524"/>
                      <a:pt x="321487" y="140558"/>
                      <a:pt x="322936" y="110104"/>
                    </a:cubicBezTo>
                    <a:cubicBezTo>
                      <a:pt x="322263" y="79231"/>
                      <a:pt x="306576" y="50652"/>
                      <a:pt x="280955" y="33622"/>
                    </a:cubicBezTo>
                    <a:cubicBezTo>
                      <a:pt x="247143" y="10863"/>
                      <a:pt x="207171" y="-854"/>
                      <a:pt x="166492" y="71"/>
                    </a:cubicBezTo>
                    <a:cubicBezTo>
                      <a:pt x="124340" y="-1042"/>
                      <a:pt x="82871" y="10925"/>
                      <a:pt x="47723" y="34344"/>
                    </a:cubicBezTo>
                    <a:close/>
                  </a:path>
                </a:pathLst>
              </a:custGeom>
              <a:solidFill>
                <a:srgbClr val="E2E2E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reeform 617">
                <a:extLst>
                  <a:ext uri="{FF2B5EF4-FFF2-40B4-BE49-F238E27FC236}">
                    <a16:creationId xmlns:a16="http://schemas.microsoft.com/office/drawing/2014/main" id="{2C9BF0D4-F9F8-6745-9B88-89350246C8D6}"/>
                  </a:ext>
                </a:extLst>
              </p:cNvPr>
              <p:cNvSpPr/>
              <p:nvPr/>
            </p:nvSpPr>
            <p:spPr>
              <a:xfrm>
                <a:off x="7448385" y="3176060"/>
                <a:ext cx="317553" cy="223402"/>
              </a:xfrm>
              <a:custGeom>
                <a:avLst/>
                <a:gdLst>
                  <a:gd name="connsiteX0" fmla="*/ 47364 w 317553"/>
                  <a:gd name="connsiteY0" fmla="*/ 37204 h 223402"/>
                  <a:gd name="connsiteX1" fmla="*/ 0 w 317553"/>
                  <a:gd name="connsiteY1" fmla="*/ 115850 h 223402"/>
                  <a:gd name="connsiteX2" fmla="*/ 41982 w 317553"/>
                  <a:gd name="connsiteY2" fmla="*/ 190168 h 223402"/>
                  <a:gd name="connsiteX3" fmla="*/ 41982 w 317553"/>
                  <a:gd name="connsiteY3" fmla="*/ 190168 h 223402"/>
                  <a:gd name="connsiteX4" fmla="*/ 41982 w 317553"/>
                  <a:gd name="connsiteY4" fmla="*/ 190168 h 223402"/>
                  <a:gd name="connsiteX5" fmla="*/ 155727 w 317553"/>
                  <a:gd name="connsiteY5" fmla="*/ 223358 h 223402"/>
                  <a:gd name="connsiteX6" fmla="*/ 271984 w 317553"/>
                  <a:gd name="connsiteY6" fmla="*/ 187281 h 223402"/>
                  <a:gd name="connsiteX7" fmla="*/ 275572 w 317553"/>
                  <a:gd name="connsiteY7" fmla="*/ 184756 h 223402"/>
                  <a:gd name="connsiteX8" fmla="*/ 275572 w 317553"/>
                  <a:gd name="connsiteY8" fmla="*/ 184756 h 223402"/>
                  <a:gd name="connsiteX9" fmla="*/ 317554 w 317553"/>
                  <a:gd name="connsiteY9" fmla="*/ 109717 h 223402"/>
                  <a:gd name="connsiteX10" fmla="*/ 273419 w 317553"/>
                  <a:gd name="connsiteY10" fmla="*/ 33597 h 223402"/>
                  <a:gd name="connsiteX11" fmla="*/ 159315 w 317553"/>
                  <a:gd name="connsiteY11" fmla="*/ 46 h 223402"/>
                  <a:gd name="connsiteX12" fmla="*/ 47364 w 317553"/>
                  <a:gd name="connsiteY12" fmla="*/ 37204 h 223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7553" h="223402">
                    <a:moveTo>
                      <a:pt x="47364" y="37204"/>
                    </a:moveTo>
                    <a:cubicBezTo>
                      <a:pt x="19628" y="53948"/>
                      <a:pt x="1902" y="83380"/>
                      <a:pt x="0" y="115850"/>
                    </a:cubicBezTo>
                    <a:cubicBezTo>
                      <a:pt x="1304" y="145966"/>
                      <a:pt x="16923" y="173617"/>
                      <a:pt x="41982" y="190168"/>
                    </a:cubicBezTo>
                    <a:lnTo>
                      <a:pt x="41982" y="190168"/>
                    </a:lnTo>
                    <a:lnTo>
                      <a:pt x="41982" y="190168"/>
                    </a:lnTo>
                    <a:cubicBezTo>
                      <a:pt x="75642" y="212636"/>
                      <a:pt x="115332" y="224218"/>
                      <a:pt x="155727" y="223358"/>
                    </a:cubicBezTo>
                    <a:cubicBezTo>
                      <a:pt x="197202" y="223333"/>
                      <a:pt x="237710" y="210762"/>
                      <a:pt x="271984" y="187281"/>
                    </a:cubicBezTo>
                    <a:lnTo>
                      <a:pt x="275572" y="184756"/>
                    </a:lnTo>
                    <a:lnTo>
                      <a:pt x="275572" y="184756"/>
                    </a:lnTo>
                    <a:cubicBezTo>
                      <a:pt x="300440" y="167695"/>
                      <a:pt x="315965" y="139944"/>
                      <a:pt x="317554" y="109717"/>
                    </a:cubicBezTo>
                    <a:cubicBezTo>
                      <a:pt x="316224" y="78580"/>
                      <a:pt x="299713" y="50103"/>
                      <a:pt x="273419" y="33597"/>
                    </a:cubicBezTo>
                    <a:cubicBezTo>
                      <a:pt x="239719" y="10887"/>
                      <a:pt x="199876" y="-829"/>
                      <a:pt x="159315" y="46"/>
                    </a:cubicBezTo>
                    <a:cubicBezTo>
                      <a:pt x="119175" y="1094"/>
                      <a:pt x="80235" y="14019"/>
                      <a:pt x="47364" y="37204"/>
                    </a:cubicBezTo>
                    <a:close/>
                  </a:path>
                </a:pathLst>
              </a:custGeom>
              <a:solidFill>
                <a:srgbClr val="E1E1E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07EC976A-9A39-0141-8F68-6F8E77BECC74}"/>
                  </a:ext>
                </a:extLst>
              </p:cNvPr>
              <p:cNvSpPr/>
              <p:nvPr/>
            </p:nvSpPr>
            <p:spPr>
              <a:xfrm>
                <a:off x="7449103" y="3177498"/>
                <a:ext cx="316477" cy="219452"/>
              </a:xfrm>
              <a:custGeom>
                <a:avLst/>
                <a:gdLst>
                  <a:gd name="connsiteX0" fmla="*/ 47005 w 316477"/>
                  <a:gd name="connsiteY0" fmla="*/ 36126 h 219452"/>
                  <a:gd name="connsiteX1" fmla="*/ 0 w 316477"/>
                  <a:gd name="connsiteY1" fmla="*/ 114412 h 219452"/>
                  <a:gd name="connsiteX2" fmla="*/ 41982 w 316477"/>
                  <a:gd name="connsiteY2" fmla="*/ 186564 h 219452"/>
                  <a:gd name="connsiteX3" fmla="*/ 41982 w 316477"/>
                  <a:gd name="connsiteY3" fmla="*/ 186564 h 219452"/>
                  <a:gd name="connsiteX4" fmla="*/ 41982 w 316477"/>
                  <a:gd name="connsiteY4" fmla="*/ 186564 h 219452"/>
                  <a:gd name="connsiteX5" fmla="*/ 155368 w 316477"/>
                  <a:gd name="connsiteY5" fmla="*/ 219394 h 219452"/>
                  <a:gd name="connsiteX6" fmla="*/ 271267 w 316477"/>
                  <a:gd name="connsiteY6" fmla="*/ 185482 h 219452"/>
                  <a:gd name="connsiteX7" fmla="*/ 274855 w 316477"/>
                  <a:gd name="connsiteY7" fmla="*/ 183318 h 219452"/>
                  <a:gd name="connsiteX8" fmla="*/ 274855 w 316477"/>
                  <a:gd name="connsiteY8" fmla="*/ 183318 h 219452"/>
                  <a:gd name="connsiteX9" fmla="*/ 316478 w 316477"/>
                  <a:gd name="connsiteY9" fmla="*/ 109000 h 219452"/>
                  <a:gd name="connsiteX10" fmla="*/ 272702 w 316477"/>
                  <a:gd name="connsiteY10" fmla="*/ 33601 h 219452"/>
                  <a:gd name="connsiteX11" fmla="*/ 158957 w 316477"/>
                  <a:gd name="connsiteY11" fmla="*/ 50 h 219452"/>
                  <a:gd name="connsiteX12" fmla="*/ 47005 w 316477"/>
                  <a:gd name="connsiteY12" fmla="*/ 36126 h 219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6477" h="219452">
                    <a:moveTo>
                      <a:pt x="47005" y="36126"/>
                    </a:moveTo>
                    <a:cubicBezTo>
                      <a:pt x="19552" y="52928"/>
                      <a:pt x="2000" y="82161"/>
                      <a:pt x="0" y="114412"/>
                    </a:cubicBezTo>
                    <a:cubicBezTo>
                      <a:pt x="1917" y="143766"/>
                      <a:pt x="17471" y="170499"/>
                      <a:pt x="41982" y="186564"/>
                    </a:cubicBezTo>
                    <a:lnTo>
                      <a:pt x="41982" y="186564"/>
                    </a:lnTo>
                    <a:lnTo>
                      <a:pt x="41982" y="186564"/>
                    </a:lnTo>
                    <a:cubicBezTo>
                      <a:pt x="75543" y="208920"/>
                      <a:pt x="115121" y="220379"/>
                      <a:pt x="155368" y="219394"/>
                    </a:cubicBezTo>
                    <a:cubicBezTo>
                      <a:pt x="196508" y="220025"/>
                      <a:pt x="236888" y="208210"/>
                      <a:pt x="271267" y="185482"/>
                    </a:cubicBezTo>
                    <a:lnTo>
                      <a:pt x="274855" y="183318"/>
                    </a:lnTo>
                    <a:lnTo>
                      <a:pt x="274855" y="183318"/>
                    </a:lnTo>
                    <a:cubicBezTo>
                      <a:pt x="299560" y="166485"/>
                      <a:pt x="314972" y="138967"/>
                      <a:pt x="316478" y="109000"/>
                    </a:cubicBezTo>
                    <a:cubicBezTo>
                      <a:pt x="315118" y="78155"/>
                      <a:pt x="298747" y="49958"/>
                      <a:pt x="272702" y="33601"/>
                    </a:cubicBezTo>
                    <a:cubicBezTo>
                      <a:pt x="239153" y="10855"/>
                      <a:pt x="199411" y="-868"/>
                      <a:pt x="158957" y="50"/>
                    </a:cubicBezTo>
                    <a:cubicBezTo>
                      <a:pt x="118950" y="906"/>
                      <a:pt x="80053" y="13440"/>
                      <a:pt x="47005" y="36126"/>
                    </a:cubicBezTo>
                    <a:close/>
                  </a:path>
                </a:pathLst>
              </a:custGeom>
              <a:solidFill>
                <a:srgbClr val="E0E0E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492A4446-D372-4D40-BF8B-35D310300B9F}"/>
                  </a:ext>
                </a:extLst>
              </p:cNvPr>
              <p:cNvSpPr/>
              <p:nvPr/>
            </p:nvSpPr>
            <p:spPr>
              <a:xfrm>
                <a:off x="7449820" y="3178947"/>
                <a:ext cx="316110" cy="217998"/>
              </a:xfrm>
              <a:custGeom>
                <a:avLst/>
                <a:gdLst>
                  <a:gd name="connsiteX0" fmla="*/ 46646 w 316110"/>
                  <a:gd name="connsiteY0" fmla="*/ 35400 h 217998"/>
                  <a:gd name="connsiteX1" fmla="*/ 0 w 316110"/>
                  <a:gd name="connsiteY1" fmla="*/ 112964 h 217998"/>
                  <a:gd name="connsiteX2" fmla="*/ 41623 w 316110"/>
                  <a:gd name="connsiteY2" fmla="*/ 185116 h 217998"/>
                  <a:gd name="connsiteX3" fmla="*/ 41623 w 316110"/>
                  <a:gd name="connsiteY3" fmla="*/ 185116 h 217998"/>
                  <a:gd name="connsiteX4" fmla="*/ 41623 w 316110"/>
                  <a:gd name="connsiteY4" fmla="*/ 185116 h 217998"/>
                  <a:gd name="connsiteX5" fmla="*/ 154651 w 316110"/>
                  <a:gd name="connsiteY5" fmla="*/ 217945 h 217998"/>
                  <a:gd name="connsiteX6" fmla="*/ 270190 w 316110"/>
                  <a:gd name="connsiteY6" fmla="*/ 184395 h 217998"/>
                  <a:gd name="connsiteX7" fmla="*/ 273419 w 316110"/>
                  <a:gd name="connsiteY7" fmla="*/ 181869 h 217998"/>
                  <a:gd name="connsiteX8" fmla="*/ 273419 w 316110"/>
                  <a:gd name="connsiteY8" fmla="*/ 181869 h 217998"/>
                  <a:gd name="connsiteX9" fmla="*/ 304794 w 316110"/>
                  <a:gd name="connsiteY9" fmla="*/ 65140 h 217998"/>
                  <a:gd name="connsiteX10" fmla="*/ 273419 w 316110"/>
                  <a:gd name="connsiteY10" fmla="*/ 33596 h 217998"/>
                  <a:gd name="connsiteX11" fmla="*/ 160033 w 316110"/>
                  <a:gd name="connsiteY11" fmla="*/ 45 h 217998"/>
                  <a:gd name="connsiteX12" fmla="*/ 46646 w 316110"/>
                  <a:gd name="connsiteY12" fmla="*/ 35400 h 21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6110" h="217998">
                    <a:moveTo>
                      <a:pt x="46646" y="35400"/>
                    </a:moveTo>
                    <a:cubicBezTo>
                      <a:pt x="19396" y="52008"/>
                      <a:pt x="1969" y="80986"/>
                      <a:pt x="0" y="112964"/>
                    </a:cubicBezTo>
                    <a:cubicBezTo>
                      <a:pt x="1723" y="142286"/>
                      <a:pt x="17164" y="169052"/>
                      <a:pt x="41623" y="185116"/>
                    </a:cubicBezTo>
                    <a:lnTo>
                      <a:pt x="41623" y="185116"/>
                    </a:lnTo>
                    <a:lnTo>
                      <a:pt x="41623" y="185116"/>
                    </a:lnTo>
                    <a:cubicBezTo>
                      <a:pt x="75074" y="207422"/>
                      <a:pt x="114522" y="218880"/>
                      <a:pt x="154651" y="217945"/>
                    </a:cubicBezTo>
                    <a:cubicBezTo>
                      <a:pt x="195614" y="218480"/>
                      <a:pt x="235818" y="206806"/>
                      <a:pt x="270190" y="184395"/>
                    </a:cubicBezTo>
                    <a:lnTo>
                      <a:pt x="273419" y="181869"/>
                    </a:lnTo>
                    <a:lnTo>
                      <a:pt x="273419" y="181869"/>
                    </a:lnTo>
                    <a:cubicBezTo>
                      <a:pt x="314143" y="158346"/>
                      <a:pt x="328190" y="106084"/>
                      <a:pt x="304794" y="65140"/>
                    </a:cubicBezTo>
                    <a:cubicBezTo>
                      <a:pt x="297296" y="52019"/>
                      <a:pt x="286469" y="41134"/>
                      <a:pt x="273419" y="33596"/>
                    </a:cubicBezTo>
                    <a:cubicBezTo>
                      <a:pt x="239981" y="10899"/>
                      <a:pt x="200369" y="-822"/>
                      <a:pt x="160033" y="45"/>
                    </a:cubicBezTo>
                    <a:cubicBezTo>
                      <a:pt x="119599" y="343"/>
                      <a:pt x="80153" y="12642"/>
                      <a:pt x="46646" y="35400"/>
                    </a:cubicBezTo>
                    <a:close/>
                  </a:path>
                </a:pathLst>
              </a:custGeom>
              <a:solidFill>
                <a:srgbClr val="DFDFE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CF6D9199-014E-114E-A0A3-040AD3961EDC}"/>
                  </a:ext>
                </a:extLst>
              </p:cNvPr>
              <p:cNvSpPr/>
              <p:nvPr/>
            </p:nvSpPr>
            <p:spPr>
              <a:xfrm>
                <a:off x="7450897" y="3180750"/>
                <a:ext cx="313247" cy="215849"/>
              </a:xfrm>
              <a:custGeom>
                <a:avLst/>
                <a:gdLst>
                  <a:gd name="connsiteX0" fmla="*/ 46288 w 313247"/>
                  <a:gd name="connsiteY0" fmla="*/ 34318 h 215849"/>
                  <a:gd name="connsiteX1" fmla="*/ 0 w 313247"/>
                  <a:gd name="connsiteY1" fmla="*/ 111161 h 215849"/>
                  <a:gd name="connsiteX2" fmla="*/ 40905 w 313247"/>
                  <a:gd name="connsiteY2" fmla="*/ 183313 h 215849"/>
                  <a:gd name="connsiteX3" fmla="*/ 40905 w 313247"/>
                  <a:gd name="connsiteY3" fmla="*/ 183313 h 215849"/>
                  <a:gd name="connsiteX4" fmla="*/ 40905 w 313247"/>
                  <a:gd name="connsiteY4" fmla="*/ 183313 h 215849"/>
                  <a:gd name="connsiteX5" fmla="*/ 153574 w 313247"/>
                  <a:gd name="connsiteY5" fmla="*/ 215782 h 215849"/>
                  <a:gd name="connsiteX6" fmla="*/ 268755 w 313247"/>
                  <a:gd name="connsiteY6" fmla="*/ 182231 h 215849"/>
                  <a:gd name="connsiteX7" fmla="*/ 271984 w 313247"/>
                  <a:gd name="connsiteY7" fmla="*/ 179705 h 215849"/>
                  <a:gd name="connsiteX8" fmla="*/ 271984 w 313247"/>
                  <a:gd name="connsiteY8" fmla="*/ 179705 h 215849"/>
                  <a:gd name="connsiteX9" fmla="*/ 313248 w 313247"/>
                  <a:gd name="connsiteY9" fmla="*/ 107553 h 215849"/>
                  <a:gd name="connsiteX10" fmla="*/ 269831 w 313247"/>
                  <a:gd name="connsiteY10" fmla="*/ 33236 h 215849"/>
                  <a:gd name="connsiteX11" fmla="*/ 157162 w 313247"/>
                  <a:gd name="connsiteY11" fmla="*/ 46 h 215849"/>
                  <a:gd name="connsiteX12" fmla="*/ 46288 w 313247"/>
                  <a:gd name="connsiteY12" fmla="*/ 34318 h 215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3247" h="215849">
                    <a:moveTo>
                      <a:pt x="46288" y="34318"/>
                    </a:moveTo>
                    <a:cubicBezTo>
                      <a:pt x="19104" y="50595"/>
                      <a:pt x="1753" y="79399"/>
                      <a:pt x="0" y="111161"/>
                    </a:cubicBezTo>
                    <a:cubicBezTo>
                      <a:pt x="1274" y="140434"/>
                      <a:pt x="16502" y="167295"/>
                      <a:pt x="40905" y="183313"/>
                    </a:cubicBezTo>
                    <a:lnTo>
                      <a:pt x="40905" y="183313"/>
                    </a:lnTo>
                    <a:lnTo>
                      <a:pt x="40905" y="183313"/>
                    </a:lnTo>
                    <a:cubicBezTo>
                      <a:pt x="74257" y="205506"/>
                      <a:pt x="113594" y="216842"/>
                      <a:pt x="153574" y="215782"/>
                    </a:cubicBezTo>
                    <a:cubicBezTo>
                      <a:pt x="194425" y="216310"/>
                      <a:pt x="234512" y="204633"/>
                      <a:pt x="268755" y="182231"/>
                    </a:cubicBezTo>
                    <a:lnTo>
                      <a:pt x="271984" y="179705"/>
                    </a:lnTo>
                    <a:lnTo>
                      <a:pt x="271984" y="179705"/>
                    </a:lnTo>
                    <a:cubicBezTo>
                      <a:pt x="295976" y="163252"/>
                      <a:pt x="311174" y="136677"/>
                      <a:pt x="313248" y="107553"/>
                    </a:cubicBezTo>
                    <a:cubicBezTo>
                      <a:pt x="311743" y="77130"/>
                      <a:pt x="295526" y="49373"/>
                      <a:pt x="269831" y="33236"/>
                    </a:cubicBezTo>
                    <a:cubicBezTo>
                      <a:pt x="236572" y="10767"/>
                      <a:pt x="197222" y="-825"/>
                      <a:pt x="157162" y="46"/>
                    </a:cubicBezTo>
                    <a:cubicBezTo>
                      <a:pt x="117657" y="263"/>
                      <a:pt x="79091" y="12184"/>
                      <a:pt x="46288" y="34318"/>
                    </a:cubicBezTo>
                    <a:close/>
                  </a:path>
                </a:pathLst>
              </a:custGeom>
              <a:solidFill>
                <a:srgbClr val="DEDEE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D09AD63A-C980-5B4E-8E9A-EC8B13C3D8AA}"/>
                  </a:ext>
                </a:extLst>
              </p:cNvPr>
              <p:cNvSpPr/>
              <p:nvPr/>
            </p:nvSpPr>
            <p:spPr>
              <a:xfrm>
                <a:off x="7451614" y="3182915"/>
                <a:ext cx="311812" cy="213683"/>
              </a:xfrm>
              <a:custGeom>
                <a:avLst/>
                <a:gdLst>
                  <a:gd name="connsiteX0" fmla="*/ 45929 w 311812"/>
                  <a:gd name="connsiteY0" fmla="*/ 32875 h 213683"/>
                  <a:gd name="connsiteX1" fmla="*/ 0 w 311812"/>
                  <a:gd name="connsiteY1" fmla="*/ 108996 h 213683"/>
                  <a:gd name="connsiteX2" fmla="*/ 40905 w 311812"/>
                  <a:gd name="connsiteY2" fmla="*/ 181148 h 213683"/>
                  <a:gd name="connsiteX3" fmla="*/ 40905 w 311812"/>
                  <a:gd name="connsiteY3" fmla="*/ 181148 h 213683"/>
                  <a:gd name="connsiteX4" fmla="*/ 40905 w 311812"/>
                  <a:gd name="connsiteY4" fmla="*/ 181148 h 213683"/>
                  <a:gd name="connsiteX5" fmla="*/ 152857 w 311812"/>
                  <a:gd name="connsiteY5" fmla="*/ 213617 h 213683"/>
                  <a:gd name="connsiteX6" fmla="*/ 267320 w 311812"/>
                  <a:gd name="connsiteY6" fmla="*/ 180066 h 213683"/>
                  <a:gd name="connsiteX7" fmla="*/ 270908 w 311812"/>
                  <a:gd name="connsiteY7" fmla="*/ 177540 h 213683"/>
                  <a:gd name="connsiteX8" fmla="*/ 270908 w 311812"/>
                  <a:gd name="connsiteY8" fmla="*/ 177540 h 213683"/>
                  <a:gd name="connsiteX9" fmla="*/ 311813 w 311812"/>
                  <a:gd name="connsiteY9" fmla="*/ 105388 h 213683"/>
                  <a:gd name="connsiteX10" fmla="*/ 268755 w 311812"/>
                  <a:gd name="connsiteY10" fmla="*/ 33235 h 213683"/>
                  <a:gd name="connsiteX11" fmla="*/ 156445 w 311812"/>
                  <a:gd name="connsiteY11" fmla="*/ 45 h 213683"/>
                  <a:gd name="connsiteX12" fmla="*/ 45929 w 311812"/>
                  <a:gd name="connsiteY12" fmla="*/ 32875 h 213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1812" h="213683">
                    <a:moveTo>
                      <a:pt x="45929" y="32875"/>
                    </a:moveTo>
                    <a:cubicBezTo>
                      <a:pt x="18994" y="49003"/>
                      <a:pt x="1784" y="77527"/>
                      <a:pt x="0" y="108996"/>
                    </a:cubicBezTo>
                    <a:cubicBezTo>
                      <a:pt x="1155" y="138303"/>
                      <a:pt x="16412" y="165215"/>
                      <a:pt x="40905" y="181148"/>
                    </a:cubicBezTo>
                    <a:lnTo>
                      <a:pt x="40905" y="181148"/>
                    </a:lnTo>
                    <a:lnTo>
                      <a:pt x="40905" y="181148"/>
                    </a:lnTo>
                    <a:cubicBezTo>
                      <a:pt x="73996" y="203327"/>
                      <a:pt x="113101" y="214669"/>
                      <a:pt x="152857" y="213617"/>
                    </a:cubicBezTo>
                    <a:cubicBezTo>
                      <a:pt x="193484" y="214155"/>
                      <a:pt x="233344" y="202471"/>
                      <a:pt x="267320" y="180066"/>
                    </a:cubicBezTo>
                    <a:lnTo>
                      <a:pt x="270908" y="177540"/>
                    </a:lnTo>
                    <a:lnTo>
                      <a:pt x="270908" y="177540"/>
                    </a:lnTo>
                    <a:cubicBezTo>
                      <a:pt x="294926" y="161161"/>
                      <a:pt x="310034" y="134512"/>
                      <a:pt x="311813" y="105388"/>
                    </a:cubicBezTo>
                    <a:cubicBezTo>
                      <a:pt x="310000" y="75723"/>
                      <a:pt x="293936" y="48803"/>
                      <a:pt x="268755" y="33235"/>
                    </a:cubicBezTo>
                    <a:cubicBezTo>
                      <a:pt x="235627" y="10773"/>
                      <a:pt x="196393" y="-822"/>
                      <a:pt x="156445" y="45"/>
                    </a:cubicBezTo>
                    <a:cubicBezTo>
                      <a:pt x="117184" y="-266"/>
                      <a:pt x="78717" y="11161"/>
                      <a:pt x="45929" y="32875"/>
                    </a:cubicBezTo>
                    <a:close/>
                  </a:path>
                </a:pathLst>
              </a:custGeom>
              <a:solidFill>
                <a:srgbClr val="DDDDE0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reeform 622">
                <a:extLst>
                  <a:ext uri="{FF2B5EF4-FFF2-40B4-BE49-F238E27FC236}">
                    <a16:creationId xmlns:a16="http://schemas.microsoft.com/office/drawing/2014/main" id="{0FB8BD55-097D-C247-B4B7-25557C6E5929}"/>
                  </a:ext>
                </a:extLst>
              </p:cNvPr>
              <p:cNvSpPr/>
              <p:nvPr/>
            </p:nvSpPr>
            <p:spPr>
              <a:xfrm>
                <a:off x="7452332" y="3183627"/>
                <a:ext cx="310377" cy="212973"/>
              </a:xfrm>
              <a:custGeom>
                <a:avLst/>
                <a:gdLst>
                  <a:gd name="connsiteX0" fmla="*/ 45570 w 310377"/>
                  <a:gd name="connsiteY0" fmla="*/ 32523 h 212973"/>
                  <a:gd name="connsiteX1" fmla="*/ 0 w 310377"/>
                  <a:gd name="connsiteY1" fmla="*/ 108283 h 212973"/>
                  <a:gd name="connsiteX2" fmla="*/ 40546 w 310377"/>
                  <a:gd name="connsiteY2" fmla="*/ 180435 h 212973"/>
                  <a:gd name="connsiteX3" fmla="*/ 40546 w 310377"/>
                  <a:gd name="connsiteY3" fmla="*/ 180435 h 212973"/>
                  <a:gd name="connsiteX4" fmla="*/ 40546 w 310377"/>
                  <a:gd name="connsiteY4" fmla="*/ 180435 h 212973"/>
                  <a:gd name="connsiteX5" fmla="*/ 152139 w 310377"/>
                  <a:gd name="connsiteY5" fmla="*/ 212904 h 212973"/>
                  <a:gd name="connsiteX6" fmla="*/ 266243 w 310377"/>
                  <a:gd name="connsiteY6" fmla="*/ 179714 h 212973"/>
                  <a:gd name="connsiteX7" fmla="*/ 269831 w 310377"/>
                  <a:gd name="connsiteY7" fmla="*/ 177189 h 212973"/>
                  <a:gd name="connsiteX8" fmla="*/ 269831 w 310377"/>
                  <a:gd name="connsiteY8" fmla="*/ 177189 h 212973"/>
                  <a:gd name="connsiteX9" fmla="*/ 310377 w 310377"/>
                  <a:gd name="connsiteY9" fmla="*/ 105036 h 212973"/>
                  <a:gd name="connsiteX10" fmla="*/ 268037 w 310377"/>
                  <a:gd name="connsiteY10" fmla="*/ 32884 h 212973"/>
                  <a:gd name="connsiteX11" fmla="*/ 156086 w 310377"/>
                  <a:gd name="connsiteY11" fmla="*/ 54 h 212973"/>
                  <a:gd name="connsiteX12" fmla="*/ 45569 w 310377"/>
                  <a:gd name="connsiteY12" fmla="*/ 32523 h 21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0377" h="212973">
                    <a:moveTo>
                      <a:pt x="45570" y="32523"/>
                    </a:moveTo>
                    <a:cubicBezTo>
                      <a:pt x="18828" y="48620"/>
                      <a:pt x="1760" y="76996"/>
                      <a:pt x="0" y="108283"/>
                    </a:cubicBezTo>
                    <a:cubicBezTo>
                      <a:pt x="893" y="137574"/>
                      <a:pt x="16053" y="164551"/>
                      <a:pt x="40546" y="180435"/>
                    </a:cubicBezTo>
                    <a:lnTo>
                      <a:pt x="40546" y="180435"/>
                    </a:lnTo>
                    <a:lnTo>
                      <a:pt x="40546" y="180435"/>
                    </a:lnTo>
                    <a:cubicBezTo>
                      <a:pt x="73496" y="202630"/>
                      <a:pt x="112493" y="213976"/>
                      <a:pt x="152139" y="212904"/>
                    </a:cubicBezTo>
                    <a:cubicBezTo>
                      <a:pt x="192596" y="213390"/>
                      <a:pt x="232293" y="201843"/>
                      <a:pt x="266243" y="179714"/>
                    </a:cubicBezTo>
                    <a:lnTo>
                      <a:pt x="269831" y="177189"/>
                    </a:lnTo>
                    <a:lnTo>
                      <a:pt x="269831" y="177189"/>
                    </a:lnTo>
                    <a:cubicBezTo>
                      <a:pt x="294009" y="161007"/>
                      <a:pt x="309069" y="134209"/>
                      <a:pt x="310377" y="105036"/>
                    </a:cubicBezTo>
                    <a:cubicBezTo>
                      <a:pt x="308965" y="75436"/>
                      <a:pt x="293124" y="48440"/>
                      <a:pt x="268037" y="32884"/>
                    </a:cubicBezTo>
                    <a:cubicBezTo>
                      <a:pt x="234988" y="10577"/>
                      <a:pt x="195880" y="-892"/>
                      <a:pt x="156086" y="54"/>
                    </a:cubicBezTo>
                    <a:cubicBezTo>
                      <a:pt x="116871" y="-300"/>
                      <a:pt x="78425" y="10995"/>
                      <a:pt x="45569" y="32523"/>
                    </a:cubicBezTo>
                    <a:close/>
                  </a:path>
                </a:pathLst>
              </a:custGeom>
              <a:solidFill>
                <a:srgbClr val="DCDCD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reeform 623">
                <a:extLst>
                  <a:ext uri="{FF2B5EF4-FFF2-40B4-BE49-F238E27FC236}">
                    <a16:creationId xmlns:a16="http://schemas.microsoft.com/office/drawing/2014/main" id="{7A2E3295-2E4F-7E40-88FD-A0619DAA5CC1}"/>
                  </a:ext>
                </a:extLst>
              </p:cNvPr>
              <p:cNvSpPr/>
              <p:nvPr/>
            </p:nvSpPr>
            <p:spPr>
              <a:xfrm>
                <a:off x="7453050" y="3183633"/>
                <a:ext cx="308583" cy="212600"/>
              </a:xfrm>
              <a:custGeom>
                <a:avLst/>
                <a:gdLst>
                  <a:gd name="connsiteX0" fmla="*/ 45211 w 308583"/>
                  <a:gd name="connsiteY0" fmla="*/ 33238 h 212600"/>
                  <a:gd name="connsiteX1" fmla="*/ 0 w 308583"/>
                  <a:gd name="connsiteY1" fmla="*/ 108277 h 212600"/>
                  <a:gd name="connsiteX2" fmla="*/ 40188 w 308583"/>
                  <a:gd name="connsiteY2" fmla="*/ 180429 h 212600"/>
                  <a:gd name="connsiteX3" fmla="*/ 40188 w 308583"/>
                  <a:gd name="connsiteY3" fmla="*/ 180429 h 212600"/>
                  <a:gd name="connsiteX4" fmla="*/ 40188 w 308583"/>
                  <a:gd name="connsiteY4" fmla="*/ 180429 h 212600"/>
                  <a:gd name="connsiteX5" fmla="*/ 151421 w 308583"/>
                  <a:gd name="connsiteY5" fmla="*/ 212537 h 212600"/>
                  <a:gd name="connsiteX6" fmla="*/ 265166 w 308583"/>
                  <a:gd name="connsiteY6" fmla="*/ 179347 h 212600"/>
                  <a:gd name="connsiteX7" fmla="*/ 268396 w 308583"/>
                  <a:gd name="connsiteY7" fmla="*/ 176822 h 212600"/>
                  <a:gd name="connsiteX8" fmla="*/ 268396 w 308583"/>
                  <a:gd name="connsiteY8" fmla="*/ 176822 h 212600"/>
                  <a:gd name="connsiteX9" fmla="*/ 308584 w 308583"/>
                  <a:gd name="connsiteY9" fmla="*/ 104669 h 212600"/>
                  <a:gd name="connsiteX10" fmla="*/ 266602 w 308583"/>
                  <a:gd name="connsiteY10" fmla="*/ 32517 h 212600"/>
                  <a:gd name="connsiteX11" fmla="*/ 155010 w 308583"/>
                  <a:gd name="connsiteY11" fmla="*/ 48 h 212600"/>
                  <a:gd name="connsiteX12" fmla="*/ 45211 w 308583"/>
                  <a:gd name="connsiteY12" fmla="*/ 33238 h 21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8583" h="212600">
                    <a:moveTo>
                      <a:pt x="45211" y="33238"/>
                    </a:moveTo>
                    <a:cubicBezTo>
                      <a:pt x="18718" y="49187"/>
                      <a:pt x="1790" y="77283"/>
                      <a:pt x="0" y="108277"/>
                    </a:cubicBezTo>
                    <a:cubicBezTo>
                      <a:pt x="689" y="137534"/>
                      <a:pt x="15737" y="164551"/>
                      <a:pt x="40188" y="180429"/>
                    </a:cubicBezTo>
                    <a:lnTo>
                      <a:pt x="40188" y="180429"/>
                    </a:lnTo>
                    <a:lnTo>
                      <a:pt x="40188" y="180429"/>
                    </a:lnTo>
                    <a:cubicBezTo>
                      <a:pt x="73118" y="202339"/>
                      <a:pt x="111947" y="213547"/>
                      <a:pt x="151421" y="212537"/>
                    </a:cubicBezTo>
                    <a:cubicBezTo>
                      <a:pt x="191760" y="212974"/>
                      <a:pt x="231328" y="201428"/>
                      <a:pt x="265166" y="179347"/>
                    </a:cubicBezTo>
                    <a:lnTo>
                      <a:pt x="268396" y="176822"/>
                    </a:lnTo>
                    <a:lnTo>
                      <a:pt x="268396" y="176822"/>
                    </a:lnTo>
                    <a:cubicBezTo>
                      <a:pt x="292309" y="160442"/>
                      <a:pt x="307188" y="133727"/>
                      <a:pt x="308584" y="104669"/>
                    </a:cubicBezTo>
                    <a:cubicBezTo>
                      <a:pt x="307250" y="75138"/>
                      <a:pt x="291551" y="48157"/>
                      <a:pt x="266602" y="32517"/>
                    </a:cubicBezTo>
                    <a:cubicBezTo>
                      <a:pt x="233573" y="10495"/>
                      <a:pt x="194632" y="-836"/>
                      <a:pt x="155010" y="48"/>
                    </a:cubicBezTo>
                    <a:cubicBezTo>
                      <a:pt x="115962" y="29"/>
                      <a:pt x="77774" y="11573"/>
                      <a:pt x="45211" y="33238"/>
                    </a:cubicBezTo>
                    <a:close/>
                  </a:path>
                </a:pathLst>
              </a:custGeom>
              <a:solidFill>
                <a:srgbClr val="DBDBDE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reeform 624">
                <a:extLst>
                  <a:ext uri="{FF2B5EF4-FFF2-40B4-BE49-F238E27FC236}">
                    <a16:creationId xmlns:a16="http://schemas.microsoft.com/office/drawing/2014/main" id="{88ABC41F-3FDE-7A4D-8E3F-8F2C592593EF}"/>
                  </a:ext>
                </a:extLst>
              </p:cNvPr>
              <p:cNvSpPr/>
              <p:nvPr/>
            </p:nvSpPr>
            <p:spPr>
              <a:xfrm>
                <a:off x="7453767" y="3181835"/>
                <a:ext cx="307148" cy="212594"/>
              </a:xfrm>
              <a:custGeom>
                <a:avLst/>
                <a:gdLst>
                  <a:gd name="connsiteX0" fmla="*/ 44852 w 307148"/>
                  <a:gd name="connsiteY0" fmla="*/ 35758 h 212594"/>
                  <a:gd name="connsiteX1" fmla="*/ 0 w 307148"/>
                  <a:gd name="connsiteY1" fmla="*/ 110076 h 212594"/>
                  <a:gd name="connsiteX2" fmla="*/ 39829 w 307148"/>
                  <a:gd name="connsiteY2" fmla="*/ 180424 h 212594"/>
                  <a:gd name="connsiteX3" fmla="*/ 39829 w 307148"/>
                  <a:gd name="connsiteY3" fmla="*/ 180424 h 212594"/>
                  <a:gd name="connsiteX4" fmla="*/ 39829 w 307148"/>
                  <a:gd name="connsiteY4" fmla="*/ 180424 h 212594"/>
                  <a:gd name="connsiteX5" fmla="*/ 150703 w 307148"/>
                  <a:gd name="connsiteY5" fmla="*/ 212532 h 212594"/>
                  <a:gd name="connsiteX6" fmla="*/ 264090 w 307148"/>
                  <a:gd name="connsiteY6" fmla="*/ 179342 h 212594"/>
                  <a:gd name="connsiteX7" fmla="*/ 267320 w 307148"/>
                  <a:gd name="connsiteY7" fmla="*/ 176817 h 212594"/>
                  <a:gd name="connsiteX8" fmla="*/ 267320 w 307148"/>
                  <a:gd name="connsiteY8" fmla="*/ 176817 h 212594"/>
                  <a:gd name="connsiteX9" fmla="*/ 307148 w 307148"/>
                  <a:gd name="connsiteY9" fmla="*/ 104664 h 212594"/>
                  <a:gd name="connsiteX10" fmla="*/ 265525 w 307148"/>
                  <a:gd name="connsiteY10" fmla="*/ 32512 h 212594"/>
                  <a:gd name="connsiteX11" fmla="*/ 154292 w 307148"/>
                  <a:gd name="connsiteY11" fmla="*/ 43 h 212594"/>
                  <a:gd name="connsiteX12" fmla="*/ 44852 w 307148"/>
                  <a:gd name="connsiteY12" fmla="*/ 35758 h 21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7148" h="212594">
                    <a:moveTo>
                      <a:pt x="44852" y="35758"/>
                    </a:moveTo>
                    <a:cubicBezTo>
                      <a:pt x="18607" y="51559"/>
                      <a:pt x="1820" y="79374"/>
                      <a:pt x="0" y="110076"/>
                    </a:cubicBezTo>
                    <a:cubicBezTo>
                      <a:pt x="1188" y="138619"/>
                      <a:pt x="16025" y="164824"/>
                      <a:pt x="39829" y="180424"/>
                    </a:cubicBezTo>
                    <a:lnTo>
                      <a:pt x="39829" y="180424"/>
                    </a:lnTo>
                    <a:lnTo>
                      <a:pt x="39829" y="180424"/>
                    </a:lnTo>
                    <a:cubicBezTo>
                      <a:pt x="72628" y="202326"/>
                      <a:pt x="111342" y="213537"/>
                      <a:pt x="150703" y="212532"/>
                    </a:cubicBezTo>
                    <a:cubicBezTo>
                      <a:pt x="190937" y="213027"/>
                      <a:pt x="230408" y="201473"/>
                      <a:pt x="264090" y="179342"/>
                    </a:cubicBezTo>
                    <a:lnTo>
                      <a:pt x="267320" y="176817"/>
                    </a:lnTo>
                    <a:lnTo>
                      <a:pt x="267320" y="176817"/>
                    </a:lnTo>
                    <a:cubicBezTo>
                      <a:pt x="291402" y="160641"/>
                      <a:pt x="306236" y="133769"/>
                      <a:pt x="307148" y="104664"/>
                    </a:cubicBezTo>
                    <a:cubicBezTo>
                      <a:pt x="306018" y="75166"/>
                      <a:pt x="290430" y="48146"/>
                      <a:pt x="265525" y="32512"/>
                    </a:cubicBezTo>
                    <a:cubicBezTo>
                      <a:pt x="232608" y="10539"/>
                      <a:pt x="193795" y="-790"/>
                      <a:pt x="154292" y="43"/>
                    </a:cubicBezTo>
                    <a:cubicBezTo>
                      <a:pt x="115097" y="776"/>
                      <a:pt x="77004" y="13208"/>
                      <a:pt x="44852" y="35758"/>
                    </a:cubicBezTo>
                    <a:close/>
                  </a:path>
                </a:pathLst>
              </a:custGeom>
              <a:solidFill>
                <a:srgbClr val="DADAD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reeform 625">
                <a:extLst>
                  <a:ext uri="{FF2B5EF4-FFF2-40B4-BE49-F238E27FC236}">
                    <a16:creationId xmlns:a16="http://schemas.microsoft.com/office/drawing/2014/main" id="{502E6C0A-E00A-7C42-B1CB-837788E56189}"/>
                  </a:ext>
                </a:extLst>
              </p:cNvPr>
              <p:cNvSpPr/>
              <p:nvPr/>
            </p:nvSpPr>
            <p:spPr>
              <a:xfrm>
                <a:off x="7454485" y="3183632"/>
                <a:ext cx="307507" cy="210077"/>
              </a:xfrm>
              <a:custGeom>
                <a:avLst/>
                <a:gdLst>
                  <a:gd name="connsiteX0" fmla="*/ 44852 w 307507"/>
                  <a:gd name="connsiteY0" fmla="*/ 34322 h 210077"/>
                  <a:gd name="connsiteX1" fmla="*/ 0 w 307507"/>
                  <a:gd name="connsiteY1" fmla="*/ 108278 h 210077"/>
                  <a:gd name="connsiteX2" fmla="*/ 39829 w 307507"/>
                  <a:gd name="connsiteY2" fmla="*/ 177905 h 210077"/>
                  <a:gd name="connsiteX3" fmla="*/ 39829 w 307507"/>
                  <a:gd name="connsiteY3" fmla="*/ 177905 h 210077"/>
                  <a:gd name="connsiteX4" fmla="*/ 39829 w 307507"/>
                  <a:gd name="connsiteY4" fmla="*/ 177905 h 210077"/>
                  <a:gd name="connsiteX5" fmla="*/ 149986 w 307507"/>
                  <a:gd name="connsiteY5" fmla="*/ 210013 h 210077"/>
                  <a:gd name="connsiteX6" fmla="*/ 263014 w 307507"/>
                  <a:gd name="connsiteY6" fmla="*/ 176823 h 210077"/>
                  <a:gd name="connsiteX7" fmla="*/ 266243 w 307507"/>
                  <a:gd name="connsiteY7" fmla="*/ 174658 h 210077"/>
                  <a:gd name="connsiteX8" fmla="*/ 268037 w 307507"/>
                  <a:gd name="connsiteY8" fmla="*/ 174658 h 210077"/>
                  <a:gd name="connsiteX9" fmla="*/ 307507 w 307507"/>
                  <a:gd name="connsiteY9" fmla="*/ 104670 h 210077"/>
                  <a:gd name="connsiteX10" fmla="*/ 265884 w 307507"/>
                  <a:gd name="connsiteY10" fmla="*/ 32518 h 210077"/>
                  <a:gd name="connsiteX11" fmla="*/ 155368 w 307507"/>
                  <a:gd name="connsiteY11" fmla="*/ 49 h 210077"/>
                  <a:gd name="connsiteX12" fmla="*/ 44852 w 307507"/>
                  <a:gd name="connsiteY12" fmla="*/ 34322 h 210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7507" h="210077">
                    <a:moveTo>
                      <a:pt x="44852" y="34322"/>
                    </a:moveTo>
                    <a:cubicBezTo>
                      <a:pt x="18708" y="50051"/>
                      <a:pt x="1935" y="77707"/>
                      <a:pt x="0" y="108278"/>
                    </a:cubicBezTo>
                    <a:cubicBezTo>
                      <a:pt x="1357" y="136579"/>
                      <a:pt x="16181" y="162493"/>
                      <a:pt x="39829" y="177905"/>
                    </a:cubicBezTo>
                    <a:lnTo>
                      <a:pt x="39829" y="177905"/>
                    </a:lnTo>
                    <a:lnTo>
                      <a:pt x="39829" y="177905"/>
                    </a:lnTo>
                    <a:cubicBezTo>
                      <a:pt x="72356" y="199816"/>
                      <a:pt x="110846" y="211034"/>
                      <a:pt x="149986" y="210013"/>
                    </a:cubicBezTo>
                    <a:cubicBezTo>
                      <a:pt x="190107" y="210502"/>
                      <a:pt x="229461" y="198945"/>
                      <a:pt x="263014" y="176823"/>
                    </a:cubicBezTo>
                    <a:lnTo>
                      <a:pt x="266243" y="174658"/>
                    </a:lnTo>
                    <a:lnTo>
                      <a:pt x="268037" y="174658"/>
                    </a:lnTo>
                    <a:cubicBezTo>
                      <a:pt x="291430" y="158888"/>
                      <a:pt x="306058" y="132950"/>
                      <a:pt x="307507" y="104670"/>
                    </a:cubicBezTo>
                    <a:cubicBezTo>
                      <a:pt x="306502" y="75136"/>
                      <a:pt x="290883" y="48061"/>
                      <a:pt x="265884" y="32518"/>
                    </a:cubicBezTo>
                    <a:cubicBezTo>
                      <a:pt x="233257" y="10495"/>
                      <a:pt x="194656" y="-846"/>
                      <a:pt x="155368" y="49"/>
                    </a:cubicBezTo>
                    <a:cubicBezTo>
                      <a:pt x="115955" y="143"/>
                      <a:pt x="77470" y="12078"/>
                      <a:pt x="44852" y="34322"/>
                    </a:cubicBezTo>
                    <a:close/>
                  </a:path>
                </a:pathLst>
              </a:custGeom>
              <a:solidFill>
                <a:srgbClr val="D9D9D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44669387-1B03-0847-8FB6-EE0176942FB6}"/>
                  </a:ext>
                </a:extLst>
              </p:cNvPr>
              <p:cNvSpPr/>
              <p:nvPr/>
            </p:nvSpPr>
            <p:spPr>
              <a:xfrm>
                <a:off x="7455203" y="3182190"/>
                <a:ext cx="304636" cy="209715"/>
              </a:xfrm>
              <a:custGeom>
                <a:avLst/>
                <a:gdLst>
                  <a:gd name="connsiteX0" fmla="*/ 44493 w 304636"/>
                  <a:gd name="connsiteY0" fmla="*/ 36486 h 209715"/>
                  <a:gd name="connsiteX1" fmla="*/ 0 w 304636"/>
                  <a:gd name="connsiteY1" fmla="*/ 108638 h 209715"/>
                  <a:gd name="connsiteX2" fmla="*/ 39470 w 304636"/>
                  <a:gd name="connsiteY2" fmla="*/ 177544 h 209715"/>
                  <a:gd name="connsiteX3" fmla="*/ 39470 w 304636"/>
                  <a:gd name="connsiteY3" fmla="*/ 177544 h 209715"/>
                  <a:gd name="connsiteX4" fmla="*/ 39470 w 304636"/>
                  <a:gd name="connsiteY4" fmla="*/ 177544 h 209715"/>
                  <a:gd name="connsiteX5" fmla="*/ 149268 w 304636"/>
                  <a:gd name="connsiteY5" fmla="*/ 209652 h 209715"/>
                  <a:gd name="connsiteX6" fmla="*/ 261578 w 304636"/>
                  <a:gd name="connsiteY6" fmla="*/ 176822 h 209715"/>
                  <a:gd name="connsiteX7" fmla="*/ 265166 w 304636"/>
                  <a:gd name="connsiteY7" fmla="*/ 174297 h 209715"/>
                  <a:gd name="connsiteX8" fmla="*/ 265166 w 304636"/>
                  <a:gd name="connsiteY8" fmla="*/ 174297 h 209715"/>
                  <a:gd name="connsiteX9" fmla="*/ 304636 w 304636"/>
                  <a:gd name="connsiteY9" fmla="*/ 104670 h 209715"/>
                  <a:gd name="connsiteX10" fmla="*/ 263372 w 304636"/>
                  <a:gd name="connsiteY10" fmla="*/ 32517 h 209715"/>
                  <a:gd name="connsiteX11" fmla="*/ 153215 w 304636"/>
                  <a:gd name="connsiteY11" fmla="*/ 49 h 209715"/>
                  <a:gd name="connsiteX12" fmla="*/ 44493 w 304636"/>
                  <a:gd name="connsiteY12" fmla="*/ 36486 h 20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4636" h="209715">
                    <a:moveTo>
                      <a:pt x="44493" y="36486"/>
                    </a:moveTo>
                    <a:cubicBezTo>
                      <a:pt x="18981" y="51940"/>
                      <a:pt x="2423" y="78791"/>
                      <a:pt x="0" y="108638"/>
                    </a:cubicBezTo>
                    <a:cubicBezTo>
                      <a:pt x="1444" y="136630"/>
                      <a:pt x="16114" y="162240"/>
                      <a:pt x="39470" y="177544"/>
                    </a:cubicBezTo>
                    <a:lnTo>
                      <a:pt x="39470" y="177544"/>
                    </a:lnTo>
                    <a:lnTo>
                      <a:pt x="39470" y="177544"/>
                    </a:lnTo>
                    <a:cubicBezTo>
                      <a:pt x="71866" y="199448"/>
                      <a:pt x="110241" y="210670"/>
                      <a:pt x="149268" y="209652"/>
                    </a:cubicBezTo>
                    <a:cubicBezTo>
                      <a:pt x="189129" y="210258"/>
                      <a:pt x="228254" y="198821"/>
                      <a:pt x="261578" y="176822"/>
                    </a:cubicBezTo>
                    <a:lnTo>
                      <a:pt x="265166" y="174297"/>
                    </a:lnTo>
                    <a:lnTo>
                      <a:pt x="265166" y="174297"/>
                    </a:lnTo>
                    <a:cubicBezTo>
                      <a:pt x="288504" y="158642"/>
                      <a:pt x="303132" y="132837"/>
                      <a:pt x="304636" y="104670"/>
                    </a:cubicBezTo>
                    <a:cubicBezTo>
                      <a:pt x="303903" y="75151"/>
                      <a:pt x="288378" y="48005"/>
                      <a:pt x="263372" y="32517"/>
                    </a:cubicBezTo>
                    <a:cubicBezTo>
                      <a:pt x="230876" y="10501"/>
                      <a:pt x="192390" y="-842"/>
                      <a:pt x="153215" y="49"/>
                    </a:cubicBezTo>
                    <a:cubicBezTo>
                      <a:pt x="114180" y="1071"/>
                      <a:pt x="76331" y="13756"/>
                      <a:pt x="44493" y="36486"/>
                    </a:cubicBezTo>
                    <a:close/>
                  </a:path>
                </a:pathLst>
              </a:custGeom>
              <a:solidFill>
                <a:srgbClr val="D8D9D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33A5467C-25FA-734B-847E-63C5BC1D2602}"/>
                  </a:ext>
                </a:extLst>
              </p:cNvPr>
              <p:cNvSpPr/>
              <p:nvPr/>
            </p:nvSpPr>
            <p:spPr>
              <a:xfrm>
                <a:off x="7455920" y="3186491"/>
                <a:ext cx="308583" cy="205374"/>
              </a:xfrm>
              <a:custGeom>
                <a:avLst/>
                <a:gdLst>
                  <a:gd name="connsiteX0" fmla="*/ 44135 w 308583"/>
                  <a:gd name="connsiteY0" fmla="*/ 32905 h 205374"/>
                  <a:gd name="connsiteX1" fmla="*/ 0 w 308583"/>
                  <a:gd name="connsiteY1" fmla="*/ 105058 h 205374"/>
                  <a:gd name="connsiteX2" fmla="*/ 39111 w 308583"/>
                  <a:gd name="connsiteY2" fmla="*/ 173603 h 205374"/>
                  <a:gd name="connsiteX3" fmla="*/ 40906 w 308583"/>
                  <a:gd name="connsiteY3" fmla="*/ 173603 h 205374"/>
                  <a:gd name="connsiteX4" fmla="*/ 40906 w 308583"/>
                  <a:gd name="connsiteY4" fmla="*/ 173603 h 205374"/>
                  <a:gd name="connsiteX5" fmla="*/ 148551 w 308583"/>
                  <a:gd name="connsiteY5" fmla="*/ 205350 h 205374"/>
                  <a:gd name="connsiteX6" fmla="*/ 260502 w 308583"/>
                  <a:gd name="connsiteY6" fmla="*/ 172521 h 205374"/>
                  <a:gd name="connsiteX7" fmla="*/ 263731 w 308583"/>
                  <a:gd name="connsiteY7" fmla="*/ 169995 h 205374"/>
                  <a:gd name="connsiteX8" fmla="*/ 265526 w 308583"/>
                  <a:gd name="connsiteY8" fmla="*/ 169995 h 205374"/>
                  <a:gd name="connsiteX9" fmla="*/ 308584 w 308583"/>
                  <a:gd name="connsiteY9" fmla="*/ 102172 h 205374"/>
                  <a:gd name="connsiteX10" fmla="*/ 267678 w 308583"/>
                  <a:gd name="connsiteY10" fmla="*/ 32184 h 205374"/>
                  <a:gd name="connsiteX11" fmla="*/ 157880 w 308583"/>
                  <a:gd name="connsiteY11" fmla="*/ 76 h 205374"/>
                  <a:gd name="connsiteX12" fmla="*/ 44135 w 308583"/>
                  <a:gd name="connsiteY12" fmla="*/ 32906 h 205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8583" h="205374">
                    <a:moveTo>
                      <a:pt x="44135" y="32905"/>
                    </a:moveTo>
                    <a:cubicBezTo>
                      <a:pt x="18586" y="48266"/>
                      <a:pt x="2109" y="75204"/>
                      <a:pt x="0" y="105058"/>
                    </a:cubicBezTo>
                    <a:cubicBezTo>
                      <a:pt x="1302" y="132904"/>
                      <a:pt x="15859" y="158417"/>
                      <a:pt x="39111" y="173603"/>
                    </a:cubicBezTo>
                    <a:lnTo>
                      <a:pt x="40906" y="173603"/>
                    </a:lnTo>
                    <a:lnTo>
                      <a:pt x="40906" y="173603"/>
                    </a:lnTo>
                    <a:cubicBezTo>
                      <a:pt x="72796" y="194827"/>
                      <a:pt x="110310" y="205891"/>
                      <a:pt x="148551" y="205350"/>
                    </a:cubicBezTo>
                    <a:cubicBezTo>
                      <a:pt x="188302" y="205973"/>
                      <a:pt x="227317" y="194532"/>
                      <a:pt x="260502" y="172521"/>
                    </a:cubicBezTo>
                    <a:lnTo>
                      <a:pt x="263731" y="169995"/>
                    </a:lnTo>
                    <a:lnTo>
                      <a:pt x="265526" y="169995"/>
                    </a:lnTo>
                    <a:cubicBezTo>
                      <a:pt x="289833" y="155604"/>
                      <a:pt x="305835" y="130399"/>
                      <a:pt x="308584" y="102172"/>
                    </a:cubicBezTo>
                    <a:cubicBezTo>
                      <a:pt x="307160" y="73519"/>
                      <a:pt x="291882" y="47378"/>
                      <a:pt x="267678" y="32184"/>
                    </a:cubicBezTo>
                    <a:cubicBezTo>
                      <a:pt x="235212" y="10431"/>
                      <a:pt x="196886" y="-776"/>
                      <a:pt x="157880" y="76"/>
                    </a:cubicBezTo>
                    <a:cubicBezTo>
                      <a:pt x="117503" y="-1054"/>
                      <a:pt x="77768" y="10414"/>
                      <a:pt x="44135" y="32906"/>
                    </a:cubicBezTo>
                    <a:close/>
                  </a:path>
                </a:pathLst>
              </a:custGeom>
              <a:solidFill>
                <a:srgbClr val="D7D8D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ED0DC9D5-5131-5744-8607-1126B41F681D}"/>
                  </a:ext>
                </a:extLst>
              </p:cNvPr>
              <p:cNvSpPr/>
              <p:nvPr/>
            </p:nvSpPr>
            <p:spPr>
              <a:xfrm>
                <a:off x="7456638" y="3187277"/>
                <a:ext cx="300330" cy="204238"/>
              </a:xfrm>
              <a:custGeom>
                <a:avLst/>
                <a:gdLst>
                  <a:gd name="connsiteX0" fmla="*/ 43776 w 300330"/>
                  <a:gd name="connsiteY0" fmla="*/ 32841 h 204238"/>
                  <a:gd name="connsiteX1" fmla="*/ 0 w 300330"/>
                  <a:gd name="connsiteY1" fmla="*/ 104994 h 204238"/>
                  <a:gd name="connsiteX2" fmla="*/ 39111 w 300330"/>
                  <a:gd name="connsiteY2" fmla="*/ 172817 h 204238"/>
                  <a:gd name="connsiteX3" fmla="*/ 39111 w 300330"/>
                  <a:gd name="connsiteY3" fmla="*/ 172817 h 204238"/>
                  <a:gd name="connsiteX4" fmla="*/ 39111 w 300330"/>
                  <a:gd name="connsiteY4" fmla="*/ 172817 h 204238"/>
                  <a:gd name="connsiteX5" fmla="*/ 146757 w 300330"/>
                  <a:gd name="connsiteY5" fmla="*/ 204204 h 204238"/>
                  <a:gd name="connsiteX6" fmla="*/ 258349 w 300330"/>
                  <a:gd name="connsiteY6" fmla="*/ 171735 h 204238"/>
                  <a:gd name="connsiteX7" fmla="*/ 261578 w 300330"/>
                  <a:gd name="connsiteY7" fmla="*/ 169570 h 204238"/>
                  <a:gd name="connsiteX8" fmla="*/ 261578 w 300330"/>
                  <a:gd name="connsiteY8" fmla="*/ 169570 h 204238"/>
                  <a:gd name="connsiteX9" fmla="*/ 300331 w 300330"/>
                  <a:gd name="connsiteY9" fmla="*/ 101386 h 204238"/>
                  <a:gd name="connsiteX10" fmla="*/ 259784 w 300330"/>
                  <a:gd name="connsiteY10" fmla="*/ 32120 h 204238"/>
                  <a:gd name="connsiteX11" fmla="*/ 152139 w 300330"/>
                  <a:gd name="connsiteY11" fmla="*/ 12 h 204238"/>
                  <a:gd name="connsiteX12" fmla="*/ 43776 w 300330"/>
                  <a:gd name="connsiteY12" fmla="*/ 32842 h 204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0330" h="204238">
                    <a:moveTo>
                      <a:pt x="43776" y="32841"/>
                    </a:moveTo>
                    <a:cubicBezTo>
                      <a:pt x="18276" y="48196"/>
                      <a:pt x="1910" y="75171"/>
                      <a:pt x="0" y="104994"/>
                    </a:cubicBezTo>
                    <a:cubicBezTo>
                      <a:pt x="1352" y="132633"/>
                      <a:pt x="15926" y="157905"/>
                      <a:pt x="39111" y="172817"/>
                    </a:cubicBezTo>
                    <a:lnTo>
                      <a:pt x="39111" y="172817"/>
                    </a:lnTo>
                    <a:lnTo>
                      <a:pt x="39111" y="172817"/>
                    </a:lnTo>
                    <a:cubicBezTo>
                      <a:pt x="71004" y="193997"/>
                      <a:pt x="108542" y="204942"/>
                      <a:pt x="146757" y="204204"/>
                    </a:cubicBezTo>
                    <a:cubicBezTo>
                      <a:pt x="186352" y="204883"/>
                      <a:pt x="225234" y="193570"/>
                      <a:pt x="258349" y="171735"/>
                    </a:cubicBezTo>
                    <a:lnTo>
                      <a:pt x="261578" y="169570"/>
                    </a:lnTo>
                    <a:lnTo>
                      <a:pt x="261578" y="169570"/>
                    </a:lnTo>
                    <a:cubicBezTo>
                      <a:pt x="284380" y="154177"/>
                      <a:pt x="298716" y="128953"/>
                      <a:pt x="300331" y="101386"/>
                    </a:cubicBezTo>
                    <a:cubicBezTo>
                      <a:pt x="298878" y="73025"/>
                      <a:pt x="283740" y="47165"/>
                      <a:pt x="259784" y="32120"/>
                    </a:cubicBezTo>
                    <a:cubicBezTo>
                      <a:pt x="227935" y="10769"/>
                      <a:pt x="190417" y="-422"/>
                      <a:pt x="152139" y="12"/>
                    </a:cubicBezTo>
                    <a:cubicBezTo>
                      <a:pt x="113580" y="-87"/>
                      <a:pt x="75861" y="11340"/>
                      <a:pt x="43776" y="32842"/>
                    </a:cubicBezTo>
                    <a:close/>
                  </a:path>
                </a:pathLst>
              </a:custGeom>
              <a:solidFill>
                <a:srgbClr val="D6D7D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5A177F54-DA16-244D-83EC-19A561633FAE}"/>
                  </a:ext>
                </a:extLst>
              </p:cNvPr>
              <p:cNvSpPr/>
              <p:nvPr/>
            </p:nvSpPr>
            <p:spPr>
              <a:xfrm>
                <a:off x="7457356" y="3187986"/>
                <a:ext cx="299612" cy="203187"/>
              </a:xfrm>
              <a:custGeom>
                <a:avLst/>
                <a:gdLst>
                  <a:gd name="connsiteX0" fmla="*/ 43417 w 299612"/>
                  <a:gd name="connsiteY0" fmla="*/ 32493 h 203187"/>
                  <a:gd name="connsiteX1" fmla="*/ 0 w 299612"/>
                  <a:gd name="connsiteY1" fmla="*/ 104645 h 203187"/>
                  <a:gd name="connsiteX2" fmla="*/ 38752 w 299612"/>
                  <a:gd name="connsiteY2" fmla="*/ 171747 h 203187"/>
                  <a:gd name="connsiteX3" fmla="*/ 38752 w 299612"/>
                  <a:gd name="connsiteY3" fmla="*/ 171747 h 203187"/>
                  <a:gd name="connsiteX4" fmla="*/ 38752 w 299612"/>
                  <a:gd name="connsiteY4" fmla="*/ 171747 h 203187"/>
                  <a:gd name="connsiteX5" fmla="*/ 146398 w 299612"/>
                  <a:gd name="connsiteY5" fmla="*/ 203134 h 203187"/>
                  <a:gd name="connsiteX6" fmla="*/ 257631 w 299612"/>
                  <a:gd name="connsiteY6" fmla="*/ 170665 h 203187"/>
                  <a:gd name="connsiteX7" fmla="*/ 260861 w 299612"/>
                  <a:gd name="connsiteY7" fmla="*/ 168500 h 203187"/>
                  <a:gd name="connsiteX8" fmla="*/ 260861 w 299612"/>
                  <a:gd name="connsiteY8" fmla="*/ 168500 h 203187"/>
                  <a:gd name="connsiteX9" fmla="*/ 299613 w 299612"/>
                  <a:gd name="connsiteY9" fmla="*/ 100677 h 203187"/>
                  <a:gd name="connsiteX10" fmla="*/ 259067 w 299612"/>
                  <a:gd name="connsiteY10" fmla="*/ 32132 h 203187"/>
                  <a:gd name="connsiteX11" fmla="*/ 151421 w 299612"/>
                  <a:gd name="connsiteY11" fmla="*/ 24 h 203187"/>
                  <a:gd name="connsiteX12" fmla="*/ 43417 w 299612"/>
                  <a:gd name="connsiteY12" fmla="*/ 32493 h 203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612" h="203187">
                    <a:moveTo>
                      <a:pt x="43417" y="32493"/>
                    </a:moveTo>
                    <a:cubicBezTo>
                      <a:pt x="18143" y="48022"/>
                      <a:pt x="1951" y="74930"/>
                      <a:pt x="0" y="104645"/>
                    </a:cubicBezTo>
                    <a:cubicBezTo>
                      <a:pt x="1382" y="131992"/>
                      <a:pt x="15815" y="156984"/>
                      <a:pt x="38752" y="171747"/>
                    </a:cubicBezTo>
                    <a:lnTo>
                      <a:pt x="38752" y="171747"/>
                    </a:lnTo>
                    <a:lnTo>
                      <a:pt x="38752" y="171747"/>
                    </a:lnTo>
                    <a:cubicBezTo>
                      <a:pt x="70567" y="193097"/>
                      <a:pt x="108158" y="204057"/>
                      <a:pt x="146398" y="203134"/>
                    </a:cubicBezTo>
                    <a:cubicBezTo>
                      <a:pt x="185880" y="203807"/>
                      <a:pt x="224646" y="192491"/>
                      <a:pt x="257631" y="170665"/>
                    </a:cubicBezTo>
                    <a:lnTo>
                      <a:pt x="260861" y="168500"/>
                    </a:lnTo>
                    <a:lnTo>
                      <a:pt x="260861" y="168500"/>
                    </a:lnTo>
                    <a:cubicBezTo>
                      <a:pt x="283608" y="153221"/>
                      <a:pt x="297944" y="128130"/>
                      <a:pt x="299613" y="100677"/>
                    </a:cubicBezTo>
                    <a:cubicBezTo>
                      <a:pt x="298173" y="72502"/>
                      <a:pt x="283002" y="46856"/>
                      <a:pt x="259067" y="32132"/>
                    </a:cubicBezTo>
                    <a:cubicBezTo>
                      <a:pt x="227295" y="10613"/>
                      <a:pt x="189724" y="-593"/>
                      <a:pt x="151421" y="24"/>
                    </a:cubicBezTo>
                    <a:cubicBezTo>
                      <a:pt x="113030" y="-47"/>
                      <a:pt x="75468" y="11246"/>
                      <a:pt x="43417" y="32493"/>
                    </a:cubicBezTo>
                    <a:close/>
                  </a:path>
                </a:pathLst>
              </a:custGeom>
              <a:solidFill>
                <a:srgbClr val="D5D6D9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reeform 630">
                <a:extLst>
                  <a:ext uri="{FF2B5EF4-FFF2-40B4-BE49-F238E27FC236}">
                    <a16:creationId xmlns:a16="http://schemas.microsoft.com/office/drawing/2014/main" id="{C97DBB98-B922-F24C-B787-7AB693CC9408}"/>
                  </a:ext>
                </a:extLst>
              </p:cNvPr>
              <p:cNvSpPr/>
              <p:nvPr/>
            </p:nvSpPr>
            <p:spPr>
              <a:xfrm>
                <a:off x="7458432" y="3189426"/>
                <a:ext cx="298177" cy="201747"/>
              </a:xfrm>
              <a:custGeom>
                <a:avLst/>
                <a:gdLst>
                  <a:gd name="connsiteX0" fmla="*/ 43058 w 298177"/>
                  <a:gd name="connsiteY0" fmla="*/ 31775 h 201747"/>
                  <a:gd name="connsiteX1" fmla="*/ 0 w 298177"/>
                  <a:gd name="connsiteY1" fmla="*/ 103927 h 201747"/>
                  <a:gd name="connsiteX2" fmla="*/ 38035 w 298177"/>
                  <a:gd name="connsiteY2" fmla="*/ 170668 h 201747"/>
                  <a:gd name="connsiteX3" fmla="*/ 38035 w 298177"/>
                  <a:gd name="connsiteY3" fmla="*/ 170668 h 201747"/>
                  <a:gd name="connsiteX4" fmla="*/ 38035 w 298177"/>
                  <a:gd name="connsiteY4" fmla="*/ 170668 h 201747"/>
                  <a:gd name="connsiteX5" fmla="*/ 145680 w 298177"/>
                  <a:gd name="connsiteY5" fmla="*/ 201694 h 201747"/>
                  <a:gd name="connsiteX6" fmla="*/ 256555 w 298177"/>
                  <a:gd name="connsiteY6" fmla="*/ 169586 h 201747"/>
                  <a:gd name="connsiteX7" fmla="*/ 259784 w 298177"/>
                  <a:gd name="connsiteY7" fmla="*/ 167061 h 201747"/>
                  <a:gd name="connsiteX8" fmla="*/ 259784 w 298177"/>
                  <a:gd name="connsiteY8" fmla="*/ 167061 h 201747"/>
                  <a:gd name="connsiteX9" fmla="*/ 298178 w 298177"/>
                  <a:gd name="connsiteY9" fmla="*/ 99959 h 201747"/>
                  <a:gd name="connsiteX10" fmla="*/ 257990 w 298177"/>
                  <a:gd name="connsiteY10" fmla="*/ 31775 h 201747"/>
                  <a:gd name="connsiteX11" fmla="*/ 150345 w 298177"/>
                  <a:gd name="connsiteY11" fmla="*/ 27 h 201747"/>
                  <a:gd name="connsiteX12" fmla="*/ 43058 w 298177"/>
                  <a:gd name="connsiteY12" fmla="*/ 31775 h 201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8177" h="201747">
                    <a:moveTo>
                      <a:pt x="43058" y="31775"/>
                    </a:moveTo>
                    <a:cubicBezTo>
                      <a:pt x="17557" y="47021"/>
                      <a:pt x="1380" y="74129"/>
                      <a:pt x="0" y="103927"/>
                    </a:cubicBezTo>
                    <a:cubicBezTo>
                      <a:pt x="1157" y="131061"/>
                      <a:pt x="15337" y="155943"/>
                      <a:pt x="38035" y="170668"/>
                    </a:cubicBezTo>
                    <a:lnTo>
                      <a:pt x="38035" y="170668"/>
                    </a:lnTo>
                    <a:lnTo>
                      <a:pt x="38035" y="170668"/>
                    </a:lnTo>
                    <a:cubicBezTo>
                      <a:pt x="69940" y="191783"/>
                      <a:pt x="107494" y="202607"/>
                      <a:pt x="145680" y="201694"/>
                    </a:cubicBezTo>
                    <a:cubicBezTo>
                      <a:pt x="184991" y="202313"/>
                      <a:pt x="223594" y="191134"/>
                      <a:pt x="256555" y="169586"/>
                    </a:cubicBezTo>
                    <a:lnTo>
                      <a:pt x="259784" y="167061"/>
                    </a:lnTo>
                    <a:lnTo>
                      <a:pt x="259784" y="167061"/>
                    </a:lnTo>
                    <a:cubicBezTo>
                      <a:pt x="282285" y="151932"/>
                      <a:pt x="296481" y="127120"/>
                      <a:pt x="298178" y="99959"/>
                    </a:cubicBezTo>
                    <a:cubicBezTo>
                      <a:pt x="296581" y="72020"/>
                      <a:pt x="281598" y="46599"/>
                      <a:pt x="257990" y="31775"/>
                    </a:cubicBezTo>
                    <a:cubicBezTo>
                      <a:pt x="226147" y="10447"/>
                      <a:pt x="188600" y="-627"/>
                      <a:pt x="150345" y="27"/>
                    </a:cubicBezTo>
                    <a:cubicBezTo>
                      <a:pt x="112253" y="-244"/>
                      <a:pt x="74930" y="10800"/>
                      <a:pt x="43058" y="31775"/>
                    </a:cubicBezTo>
                    <a:close/>
                  </a:path>
                </a:pathLst>
              </a:custGeom>
              <a:solidFill>
                <a:srgbClr val="D4D5D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reeform 631">
                <a:extLst>
                  <a:ext uri="{FF2B5EF4-FFF2-40B4-BE49-F238E27FC236}">
                    <a16:creationId xmlns:a16="http://schemas.microsoft.com/office/drawing/2014/main" id="{6E082C83-83E6-DD45-8CB5-EF833813536B}"/>
                  </a:ext>
                </a:extLst>
              </p:cNvPr>
              <p:cNvSpPr/>
              <p:nvPr/>
            </p:nvSpPr>
            <p:spPr>
              <a:xfrm>
                <a:off x="7459150" y="3189414"/>
                <a:ext cx="296742" cy="199602"/>
              </a:xfrm>
              <a:custGeom>
                <a:avLst/>
                <a:gdLst>
                  <a:gd name="connsiteX0" fmla="*/ 42699 w 296742"/>
                  <a:gd name="connsiteY0" fmla="*/ 32508 h 199602"/>
                  <a:gd name="connsiteX1" fmla="*/ 0 w 296742"/>
                  <a:gd name="connsiteY1" fmla="*/ 102496 h 199602"/>
                  <a:gd name="connsiteX2" fmla="*/ 38035 w 296742"/>
                  <a:gd name="connsiteY2" fmla="*/ 168515 h 199602"/>
                  <a:gd name="connsiteX3" fmla="*/ 38035 w 296742"/>
                  <a:gd name="connsiteY3" fmla="*/ 168515 h 199602"/>
                  <a:gd name="connsiteX4" fmla="*/ 38035 w 296742"/>
                  <a:gd name="connsiteY4" fmla="*/ 168515 h 199602"/>
                  <a:gd name="connsiteX5" fmla="*/ 145680 w 296742"/>
                  <a:gd name="connsiteY5" fmla="*/ 199541 h 199602"/>
                  <a:gd name="connsiteX6" fmla="*/ 255837 w 296742"/>
                  <a:gd name="connsiteY6" fmla="*/ 167433 h 199602"/>
                  <a:gd name="connsiteX7" fmla="*/ 259067 w 296742"/>
                  <a:gd name="connsiteY7" fmla="*/ 165269 h 199602"/>
                  <a:gd name="connsiteX8" fmla="*/ 259067 w 296742"/>
                  <a:gd name="connsiteY8" fmla="*/ 165269 h 199602"/>
                  <a:gd name="connsiteX9" fmla="*/ 296743 w 296742"/>
                  <a:gd name="connsiteY9" fmla="*/ 98888 h 199602"/>
                  <a:gd name="connsiteX10" fmla="*/ 257273 w 296742"/>
                  <a:gd name="connsiteY10" fmla="*/ 31426 h 199602"/>
                  <a:gd name="connsiteX11" fmla="*/ 149627 w 296742"/>
                  <a:gd name="connsiteY11" fmla="*/ 39 h 199602"/>
                  <a:gd name="connsiteX12" fmla="*/ 42699 w 296742"/>
                  <a:gd name="connsiteY12" fmla="*/ 32508 h 1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6742" h="199602">
                    <a:moveTo>
                      <a:pt x="42699" y="32508"/>
                    </a:moveTo>
                    <a:cubicBezTo>
                      <a:pt x="17716" y="47185"/>
                      <a:pt x="1691" y="73453"/>
                      <a:pt x="0" y="102496"/>
                    </a:cubicBezTo>
                    <a:cubicBezTo>
                      <a:pt x="1207" y="129423"/>
                      <a:pt x="15404" y="154065"/>
                      <a:pt x="38035" y="168515"/>
                    </a:cubicBezTo>
                    <a:lnTo>
                      <a:pt x="38035" y="168515"/>
                    </a:lnTo>
                    <a:lnTo>
                      <a:pt x="38035" y="168515"/>
                    </a:lnTo>
                    <a:cubicBezTo>
                      <a:pt x="69911" y="189694"/>
                      <a:pt x="107485" y="200524"/>
                      <a:pt x="145680" y="199541"/>
                    </a:cubicBezTo>
                    <a:cubicBezTo>
                      <a:pt x="184775" y="200215"/>
                      <a:pt x="223163" y="189026"/>
                      <a:pt x="255837" y="167433"/>
                    </a:cubicBezTo>
                    <a:lnTo>
                      <a:pt x="259067" y="165269"/>
                    </a:lnTo>
                    <a:lnTo>
                      <a:pt x="259067" y="165269"/>
                    </a:lnTo>
                    <a:cubicBezTo>
                      <a:pt x="281352" y="150371"/>
                      <a:pt x="295322" y="125758"/>
                      <a:pt x="296743" y="98888"/>
                    </a:cubicBezTo>
                    <a:cubicBezTo>
                      <a:pt x="295624" y="71183"/>
                      <a:pt x="280814" y="45870"/>
                      <a:pt x="257273" y="31426"/>
                    </a:cubicBezTo>
                    <a:cubicBezTo>
                      <a:pt x="225399" y="10204"/>
                      <a:pt x="187848" y="-745"/>
                      <a:pt x="149627" y="39"/>
                    </a:cubicBezTo>
                    <a:cubicBezTo>
                      <a:pt x="111572" y="-33"/>
                      <a:pt x="74353" y="11268"/>
                      <a:pt x="42699" y="32508"/>
                    </a:cubicBezTo>
                    <a:close/>
                  </a:path>
                </a:pathLst>
              </a:custGeom>
              <a:solidFill>
                <a:srgbClr val="D3D4D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AA1148CD-DC4A-9C41-933D-8667E53F69BF}"/>
                  </a:ext>
                </a:extLst>
              </p:cNvPr>
              <p:cNvSpPr/>
              <p:nvPr/>
            </p:nvSpPr>
            <p:spPr>
              <a:xfrm>
                <a:off x="7459867" y="3189768"/>
                <a:ext cx="292436" cy="198545"/>
              </a:xfrm>
              <a:custGeom>
                <a:avLst/>
                <a:gdLst>
                  <a:gd name="connsiteX0" fmla="*/ 42341 w 292436"/>
                  <a:gd name="connsiteY0" fmla="*/ 32876 h 198545"/>
                  <a:gd name="connsiteX1" fmla="*/ 0 w 292436"/>
                  <a:gd name="connsiteY1" fmla="*/ 102142 h 198545"/>
                  <a:gd name="connsiteX2" fmla="*/ 35882 w 292436"/>
                  <a:gd name="connsiteY2" fmla="*/ 167440 h 198545"/>
                  <a:gd name="connsiteX3" fmla="*/ 35882 w 292436"/>
                  <a:gd name="connsiteY3" fmla="*/ 167440 h 198545"/>
                  <a:gd name="connsiteX4" fmla="*/ 35882 w 292436"/>
                  <a:gd name="connsiteY4" fmla="*/ 167440 h 198545"/>
                  <a:gd name="connsiteX5" fmla="*/ 143527 w 292436"/>
                  <a:gd name="connsiteY5" fmla="*/ 198466 h 198545"/>
                  <a:gd name="connsiteX6" fmla="*/ 253325 w 292436"/>
                  <a:gd name="connsiteY6" fmla="*/ 166358 h 198545"/>
                  <a:gd name="connsiteX7" fmla="*/ 256555 w 292436"/>
                  <a:gd name="connsiteY7" fmla="*/ 164193 h 198545"/>
                  <a:gd name="connsiteX8" fmla="*/ 256555 w 292436"/>
                  <a:gd name="connsiteY8" fmla="*/ 164193 h 198545"/>
                  <a:gd name="connsiteX9" fmla="*/ 292437 w 292436"/>
                  <a:gd name="connsiteY9" fmla="*/ 98174 h 198545"/>
                  <a:gd name="connsiteX10" fmla="*/ 253326 w 292436"/>
                  <a:gd name="connsiteY10" fmla="*/ 31433 h 198545"/>
                  <a:gd name="connsiteX11" fmla="*/ 145680 w 292436"/>
                  <a:gd name="connsiteY11" fmla="*/ 46 h 198545"/>
                  <a:gd name="connsiteX12" fmla="*/ 42341 w 292436"/>
                  <a:gd name="connsiteY12" fmla="*/ 32876 h 198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2436" h="198545">
                    <a:moveTo>
                      <a:pt x="42341" y="32876"/>
                    </a:moveTo>
                    <a:cubicBezTo>
                      <a:pt x="17698" y="47499"/>
                      <a:pt x="1846" y="73432"/>
                      <a:pt x="0" y="102142"/>
                    </a:cubicBezTo>
                    <a:cubicBezTo>
                      <a:pt x="833" y="128440"/>
                      <a:pt x="14182" y="152733"/>
                      <a:pt x="35882" y="167440"/>
                    </a:cubicBezTo>
                    <a:cubicBezTo>
                      <a:pt x="35882" y="167440"/>
                      <a:pt x="35882" y="167440"/>
                      <a:pt x="35882" y="167440"/>
                    </a:cubicBezTo>
                    <a:lnTo>
                      <a:pt x="35882" y="167440"/>
                    </a:lnTo>
                    <a:cubicBezTo>
                      <a:pt x="67698" y="188749"/>
                      <a:pt x="105314" y="199591"/>
                      <a:pt x="143527" y="198466"/>
                    </a:cubicBezTo>
                    <a:cubicBezTo>
                      <a:pt x="182512" y="199157"/>
                      <a:pt x="220791" y="187963"/>
                      <a:pt x="253325" y="166358"/>
                    </a:cubicBezTo>
                    <a:lnTo>
                      <a:pt x="256555" y="164193"/>
                    </a:lnTo>
                    <a:lnTo>
                      <a:pt x="256555" y="164193"/>
                    </a:lnTo>
                    <a:cubicBezTo>
                      <a:pt x="277979" y="148907"/>
                      <a:pt x="291213" y="124558"/>
                      <a:pt x="292437" y="98174"/>
                    </a:cubicBezTo>
                    <a:cubicBezTo>
                      <a:pt x="291287" y="70761"/>
                      <a:pt x="276618" y="45729"/>
                      <a:pt x="253326" y="31433"/>
                    </a:cubicBezTo>
                    <a:cubicBezTo>
                      <a:pt x="221481" y="10148"/>
                      <a:pt x="183910" y="-807"/>
                      <a:pt x="145680" y="46"/>
                    </a:cubicBezTo>
                    <a:cubicBezTo>
                      <a:pt x="108809" y="763"/>
                      <a:pt x="72927" y="12162"/>
                      <a:pt x="42341" y="32876"/>
                    </a:cubicBezTo>
                    <a:close/>
                  </a:path>
                </a:pathLst>
              </a:custGeom>
              <a:solidFill>
                <a:srgbClr val="D2D3D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id="{F244193C-D92B-7143-9E23-B35854D0E442}"/>
                  </a:ext>
                </a:extLst>
              </p:cNvPr>
              <p:cNvSpPr/>
              <p:nvPr/>
            </p:nvSpPr>
            <p:spPr>
              <a:xfrm>
                <a:off x="7460585" y="3190471"/>
                <a:ext cx="290283" cy="197126"/>
              </a:xfrm>
              <a:custGeom>
                <a:avLst/>
                <a:gdLst>
                  <a:gd name="connsiteX0" fmla="*/ 41982 w 290283"/>
                  <a:gd name="connsiteY0" fmla="*/ 32534 h 197126"/>
                  <a:gd name="connsiteX1" fmla="*/ 0 w 290283"/>
                  <a:gd name="connsiteY1" fmla="*/ 101439 h 197126"/>
                  <a:gd name="connsiteX2" fmla="*/ 35882 w 290283"/>
                  <a:gd name="connsiteY2" fmla="*/ 166377 h 197126"/>
                  <a:gd name="connsiteX3" fmla="*/ 35882 w 290283"/>
                  <a:gd name="connsiteY3" fmla="*/ 166377 h 197126"/>
                  <a:gd name="connsiteX4" fmla="*/ 35882 w 290283"/>
                  <a:gd name="connsiteY4" fmla="*/ 166377 h 197126"/>
                  <a:gd name="connsiteX5" fmla="*/ 143527 w 290283"/>
                  <a:gd name="connsiteY5" fmla="*/ 197041 h 197126"/>
                  <a:gd name="connsiteX6" fmla="*/ 251173 w 290283"/>
                  <a:gd name="connsiteY6" fmla="*/ 165294 h 197126"/>
                  <a:gd name="connsiteX7" fmla="*/ 254402 w 290283"/>
                  <a:gd name="connsiteY7" fmla="*/ 162769 h 197126"/>
                  <a:gd name="connsiteX8" fmla="*/ 254402 w 290283"/>
                  <a:gd name="connsiteY8" fmla="*/ 162769 h 197126"/>
                  <a:gd name="connsiteX9" fmla="*/ 290284 w 290283"/>
                  <a:gd name="connsiteY9" fmla="*/ 97471 h 197126"/>
                  <a:gd name="connsiteX10" fmla="*/ 251173 w 290283"/>
                  <a:gd name="connsiteY10" fmla="*/ 31451 h 197126"/>
                  <a:gd name="connsiteX11" fmla="*/ 143527 w 290283"/>
                  <a:gd name="connsiteY11" fmla="*/ 65 h 197126"/>
                  <a:gd name="connsiteX12" fmla="*/ 41982 w 290283"/>
                  <a:gd name="connsiteY12" fmla="*/ 32534 h 197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283" h="197126">
                    <a:moveTo>
                      <a:pt x="41982" y="32534"/>
                    </a:moveTo>
                    <a:cubicBezTo>
                      <a:pt x="17532" y="47126"/>
                      <a:pt x="1822" y="72911"/>
                      <a:pt x="0" y="101439"/>
                    </a:cubicBezTo>
                    <a:cubicBezTo>
                      <a:pt x="770" y="127657"/>
                      <a:pt x="14148" y="151868"/>
                      <a:pt x="35882" y="166377"/>
                    </a:cubicBezTo>
                    <a:lnTo>
                      <a:pt x="35882" y="166377"/>
                    </a:lnTo>
                    <a:lnTo>
                      <a:pt x="35882" y="166377"/>
                    </a:lnTo>
                    <a:cubicBezTo>
                      <a:pt x="67770" y="187493"/>
                      <a:pt x="105362" y="198202"/>
                      <a:pt x="143527" y="197041"/>
                    </a:cubicBezTo>
                    <a:cubicBezTo>
                      <a:pt x="181723" y="197256"/>
                      <a:pt x="219144" y="186219"/>
                      <a:pt x="251173" y="165294"/>
                    </a:cubicBezTo>
                    <a:lnTo>
                      <a:pt x="254402" y="162769"/>
                    </a:lnTo>
                    <a:lnTo>
                      <a:pt x="254402" y="162769"/>
                    </a:lnTo>
                    <a:cubicBezTo>
                      <a:pt x="275840" y="147824"/>
                      <a:pt x="289111" y="123673"/>
                      <a:pt x="290284" y="97471"/>
                    </a:cubicBezTo>
                    <a:cubicBezTo>
                      <a:pt x="289089" y="70261"/>
                      <a:pt x="274401" y="45467"/>
                      <a:pt x="251173" y="31451"/>
                    </a:cubicBezTo>
                    <a:cubicBezTo>
                      <a:pt x="219398" y="10015"/>
                      <a:pt x="181779" y="-954"/>
                      <a:pt x="143527" y="65"/>
                    </a:cubicBezTo>
                    <a:cubicBezTo>
                      <a:pt x="107320" y="1095"/>
                      <a:pt x="72130" y="12347"/>
                      <a:pt x="41982" y="32534"/>
                    </a:cubicBezTo>
                    <a:close/>
                  </a:path>
                </a:pathLst>
              </a:custGeom>
              <a:solidFill>
                <a:srgbClr val="D1D2D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id="{74FEE85B-DE40-0D42-B975-FB39129951E7}"/>
                  </a:ext>
                </a:extLst>
              </p:cNvPr>
              <p:cNvSpPr/>
              <p:nvPr/>
            </p:nvSpPr>
            <p:spPr>
              <a:xfrm>
                <a:off x="7461302" y="3191518"/>
                <a:ext cx="290283" cy="195361"/>
              </a:xfrm>
              <a:custGeom>
                <a:avLst/>
                <a:gdLst>
                  <a:gd name="connsiteX0" fmla="*/ 41623 w 290283"/>
                  <a:gd name="connsiteY0" fmla="*/ 32208 h 195361"/>
                  <a:gd name="connsiteX1" fmla="*/ 0 w 290283"/>
                  <a:gd name="connsiteY1" fmla="*/ 100392 h 195361"/>
                  <a:gd name="connsiteX2" fmla="*/ 35882 w 290283"/>
                  <a:gd name="connsiteY2" fmla="*/ 164608 h 195361"/>
                  <a:gd name="connsiteX3" fmla="*/ 35882 w 290283"/>
                  <a:gd name="connsiteY3" fmla="*/ 164608 h 195361"/>
                  <a:gd name="connsiteX4" fmla="*/ 35882 w 290283"/>
                  <a:gd name="connsiteY4" fmla="*/ 164608 h 195361"/>
                  <a:gd name="connsiteX5" fmla="*/ 143527 w 290283"/>
                  <a:gd name="connsiteY5" fmla="*/ 195273 h 195361"/>
                  <a:gd name="connsiteX6" fmla="*/ 251173 w 290283"/>
                  <a:gd name="connsiteY6" fmla="*/ 163525 h 195361"/>
                  <a:gd name="connsiteX7" fmla="*/ 254402 w 290283"/>
                  <a:gd name="connsiteY7" fmla="*/ 161361 h 195361"/>
                  <a:gd name="connsiteX8" fmla="*/ 254402 w 290283"/>
                  <a:gd name="connsiteY8" fmla="*/ 161361 h 195361"/>
                  <a:gd name="connsiteX9" fmla="*/ 290284 w 290283"/>
                  <a:gd name="connsiteY9" fmla="*/ 96784 h 195361"/>
                  <a:gd name="connsiteX10" fmla="*/ 251532 w 290283"/>
                  <a:gd name="connsiteY10" fmla="*/ 31126 h 195361"/>
                  <a:gd name="connsiteX11" fmla="*/ 143886 w 290283"/>
                  <a:gd name="connsiteY11" fmla="*/ 100 h 195361"/>
                  <a:gd name="connsiteX12" fmla="*/ 41623 w 290283"/>
                  <a:gd name="connsiteY12" fmla="*/ 32208 h 195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283" h="195361">
                    <a:moveTo>
                      <a:pt x="41623" y="32208"/>
                    </a:moveTo>
                    <a:cubicBezTo>
                      <a:pt x="17422" y="46652"/>
                      <a:pt x="1852" y="72157"/>
                      <a:pt x="0" y="100392"/>
                    </a:cubicBezTo>
                    <a:cubicBezTo>
                      <a:pt x="1114" y="126319"/>
                      <a:pt x="14438" y="150164"/>
                      <a:pt x="35882" y="164608"/>
                    </a:cubicBezTo>
                    <a:lnTo>
                      <a:pt x="35882" y="164608"/>
                    </a:lnTo>
                    <a:lnTo>
                      <a:pt x="35882" y="164608"/>
                    </a:lnTo>
                    <a:cubicBezTo>
                      <a:pt x="67760" y="185746"/>
                      <a:pt x="105359" y="196457"/>
                      <a:pt x="143527" y="195273"/>
                    </a:cubicBezTo>
                    <a:cubicBezTo>
                      <a:pt x="181735" y="195572"/>
                      <a:pt x="219181" y="184528"/>
                      <a:pt x="251173" y="163525"/>
                    </a:cubicBezTo>
                    <a:lnTo>
                      <a:pt x="254402" y="161361"/>
                    </a:lnTo>
                    <a:lnTo>
                      <a:pt x="254402" y="161361"/>
                    </a:lnTo>
                    <a:cubicBezTo>
                      <a:pt x="275688" y="146606"/>
                      <a:pt x="288946" y="122744"/>
                      <a:pt x="290284" y="96784"/>
                    </a:cubicBezTo>
                    <a:cubicBezTo>
                      <a:pt x="288987" y="69794"/>
                      <a:pt x="274473" y="45203"/>
                      <a:pt x="251532" y="31126"/>
                    </a:cubicBezTo>
                    <a:cubicBezTo>
                      <a:pt x="219776" y="9684"/>
                      <a:pt x="182117" y="-1170"/>
                      <a:pt x="143886" y="100"/>
                    </a:cubicBezTo>
                    <a:cubicBezTo>
                      <a:pt x="107458" y="829"/>
                      <a:pt x="71989" y="11965"/>
                      <a:pt x="41623" y="32208"/>
                    </a:cubicBezTo>
                    <a:close/>
                  </a:path>
                </a:pathLst>
              </a:custGeom>
              <a:solidFill>
                <a:srgbClr val="D0D1D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EEAA5589-CF98-334B-A63A-18F1EB9872F2}"/>
                  </a:ext>
                </a:extLst>
              </p:cNvPr>
              <p:cNvSpPr/>
              <p:nvPr/>
            </p:nvSpPr>
            <p:spPr>
              <a:xfrm>
                <a:off x="7462020" y="3191875"/>
                <a:ext cx="289925" cy="194292"/>
              </a:xfrm>
              <a:custGeom>
                <a:avLst/>
                <a:gdLst>
                  <a:gd name="connsiteX0" fmla="*/ 41623 w 289925"/>
                  <a:gd name="connsiteY0" fmla="*/ 32572 h 194292"/>
                  <a:gd name="connsiteX1" fmla="*/ 0 w 289925"/>
                  <a:gd name="connsiteY1" fmla="*/ 100035 h 194292"/>
                  <a:gd name="connsiteX2" fmla="*/ 35882 w 289925"/>
                  <a:gd name="connsiteY2" fmla="*/ 163529 h 194292"/>
                  <a:gd name="connsiteX3" fmla="*/ 35882 w 289925"/>
                  <a:gd name="connsiteY3" fmla="*/ 163529 h 194292"/>
                  <a:gd name="connsiteX4" fmla="*/ 35882 w 289925"/>
                  <a:gd name="connsiteY4" fmla="*/ 163529 h 194292"/>
                  <a:gd name="connsiteX5" fmla="*/ 143527 w 289925"/>
                  <a:gd name="connsiteY5" fmla="*/ 194194 h 194292"/>
                  <a:gd name="connsiteX6" fmla="*/ 251173 w 289925"/>
                  <a:gd name="connsiteY6" fmla="*/ 162447 h 194292"/>
                  <a:gd name="connsiteX7" fmla="*/ 254043 w 289925"/>
                  <a:gd name="connsiteY7" fmla="*/ 160282 h 194292"/>
                  <a:gd name="connsiteX8" fmla="*/ 254043 w 289925"/>
                  <a:gd name="connsiteY8" fmla="*/ 160282 h 194292"/>
                  <a:gd name="connsiteX9" fmla="*/ 289925 w 289925"/>
                  <a:gd name="connsiteY9" fmla="*/ 96067 h 194292"/>
                  <a:gd name="connsiteX10" fmla="*/ 251532 w 289925"/>
                  <a:gd name="connsiteY10" fmla="*/ 31129 h 194292"/>
                  <a:gd name="connsiteX11" fmla="*/ 143886 w 289925"/>
                  <a:gd name="connsiteY11" fmla="*/ 104 h 194292"/>
                  <a:gd name="connsiteX12" fmla="*/ 41623 w 289925"/>
                  <a:gd name="connsiteY12" fmla="*/ 32572 h 19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9925" h="194292">
                    <a:moveTo>
                      <a:pt x="41623" y="32572"/>
                    </a:moveTo>
                    <a:cubicBezTo>
                      <a:pt x="17487" y="46736"/>
                      <a:pt x="1898" y="72002"/>
                      <a:pt x="0" y="100035"/>
                    </a:cubicBezTo>
                    <a:cubicBezTo>
                      <a:pt x="1109" y="125770"/>
                      <a:pt x="14461" y="149397"/>
                      <a:pt x="35882" y="163529"/>
                    </a:cubicBezTo>
                    <a:lnTo>
                      <a:pt x="35882" y="163529"/>
                    </a:lnTo>
                    <a:lnTo>
                      <a:pt x="35882" y="163529"/>
                    </a:lnTo>
                    <a:cubicBezTo>
                      <a:pt x="67730" y="184733"/>
                      <a:pt x="105350" y="195449"/>
                      <a:pt x="143527" y="194194"/>
                    </a:cubicBezTo>
                    <a:cubicBezTo>
                      <a:pt x="181738" y="194515"/>
                      <a:pt x="219189" y="183470"/>
                      <a:pt x="251173" y="162447"/>
                    </a:cubicBezTo>
                    <a:lnTo>
                      <a:pt x="254043" y="160282"/>
                    </a:lnTo>
                    <a:lnTo>
                      <a:pt x="254043" y="160282"/>
                    </a:lnTo>
                    <a:cubicBezTo>
                      <a:pt x="275274" y="145641"/>
                      <a:pt x="288532" y="121913"/>
                      <a:pt x="289925" y="96067"/>
                    </a:cubicBezTo>
                    <a:cubicBezTo>
                      <a:pt x="288415" y="69424"/>
                      <a:pt x="274088" y="45193"/>
                      <a:pt x="251532" y="31129"/>
                    </a:cubicBezTo>
                    <a:cubicBezTo>
                      <a:pt x="219787" y="9665"/>
                      <a:pt x="182120" y="-1191"/>
                      <a:pt x="143886" y="104"/>
                    </a:cubicBezTo>
                    <a:cubicBezTo>
                      <a:pt x="107393" y="757"/>
                      <a:pt x="71871" y="12036"/>
                      <a:pt x="41623" y="32572"/>
                    </a:cubicBezTo>
                    <a:close/>
                  </a:path>
                </a:pathLst>
              </a:custGeom>
              <a:solidFill>
                <a:srgbClr val="CFD0D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reeform 636">
                <a:extLst>
                  <a:ext uri="{FF2B5EF4-FFF2-40B4-BE49-F238E27FC236}">
                    <a16:creationId xmlns:a16="http://schemas.microsoft.com/office/drawing/2014/main" id="{6BD7AA99-776A-E746-8E20-CA1613F0C035}"/>
                  </a:ext>
                </a:extLst>
              </p:cNvPr>
              <p:cNvSpPr/>
              <p:nvPr/>
            </p:nvSpPr>
            <p:spPr>
              <a:xfrm>
                <a:off x="7462738" y="3192626"/>
                <a:ext cx="289566" cy="192765"/>
              </a:xfrm>
              <a:custGeom>
                <a:avLst/>
                <a:gdLst>
                  <a:gd name="connsiteX0" fmla="*/ 41264 w 289566"/>
                  <a:gd name="connsiteY0" fmla="*/ 32182 h 192765"/>
                  <a:gd name="connsiteX1" fmla="*/ 0 w 289566"/>
                  <a:gd name="connsiteY1" fmla="*/ 99284 h 192765"/>
                  <a:gd name="connsiteX2" fmla="*/ 35882 w 289566"/>
                  <a:gd name="connsiteY2" fmla="*/ 162417 h 192765"/>
                  <a:gd name="connsiteX3" fmla="*/ 35882 w 289566"/>
                  <a:gd name="connsiteY3" fmla="*/ 162417 h 192765"/>
                  <a:gd name="connsiteX4" fmla="*/ 35882 w 289566"/>
                  <a:gd name="connsiteY4" fmla="*/ 162417 h 192765"/>
                  <a:gd name="connsiteX5" fmla="*/ 141015 w 289566"/>
                  <a:gd name="connsiteY5" fmla="*/ 192721 h 192765"/>
                  <a:gd name="connsiteX6" fmla="*/ 248661 w 289566"/>
                  <a:gd name="connsiteY6" fmla="*/ 160974 h 192765"/>
                  <a:gd name="connsiteX7" fmla="*/ 251890 w 289566"/>
                  <a:gd name="connsiteY7" fmla="*/ 158810 h 192765"/>
                  <a:gd name="connsiteX8" fmla="*/ 253685 w 289566"/>
                  <a:gd name="connsiteY8" fmla="*/ 158810 h 192765"/>
                  <a:gd name="connsiteX9" fmla="*/ 289566 w 289566"/>
                  <a:gd name="connsiteY9" fmla="*/ 95315 h 192765"/>
                  <a:gd name="connsiteX10" fmla="*/ 251532 w 289566"/>
                  <a:gd name="connsiteY10" fmla="*/ 31100 h 192765"/>
                  <a:gd name="connsiteX11" fmla="*/ 145681 w 289566"/>
                  <a:gd name="connsiteY11" fmla="*/ 74 h 192765"/>
                  <a:gd name="connsiteX12" fmla="*/ 41264 w 289566"/>
                  <a:gd name="connsiteY12" fmla="*/ 32182 h 192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9566" h="192765">
                    <a:moveTo>
                      <a:pt x="41264" y="32182"/>
                    </a:moveTo>
                    <a:cubicBezTo>
                      <a:pt x="17498" y="46496"/>
                      <a:pt x="2115" y="71511"/>
                      <a:pt x="0" y="99284"/>
                    </a:cubicBezTo>
                    <a:cubicBezTo>
                      <a:pt x="1280" y="124872"/>
                      <a:pt x="14605" y="148318"/>
                      <a:pt x="35882" y="162417"/>
                    </a:cubicBezTo>
                    <a:lnTo>
                      <a:pt x="35882" y="162417"/>
                    </a:lnTo>
                    <a:lnTo>
                      <a:pt x="35882" y="162417"/>
                    </a:lnTo>
                    <a:cubicBezTo>
                      <a:pt x="67073" y="182974"/>
                      <a:pt x="103730" y="193540"/>
                      <a:pt x="141015" y="192721"/>
                    </a:cubicBezTo>
                    <a:cubicBezTo>
                      <a:pt x="179253" y="193240"/>
                      <a:pt x="216761" y="182178"/>
                      <a:pt x="248661" y="160974"/>
                    </a:cubicBezTo>
                    <a:lnTo>
                      <a:pt x="251890" y="158810"/>
                    </a:lnTo>
                    <a:lnTo>
                      <a:pt x="253685" y="158810"/>
                    </a:lnTo>
                    <a:cubicBezTo>
                      <a:pt x="274889" y="144475"/>
                      <a:pt x="288173" y="120967"/>
                      <a:pt x="289566" y="95315"/>
                    </a:cubicBezTo>
                    <a:cubicBezTo>
                      <a:pt x="288208" y="68910"/>
                      <a:pt x="273976" y="44880"/>
                      <a:pt x="251532" y="31100"/>
                    </a:cubicBezTo>
                    <a:cubicBezTo>
                      <a:pt x="220362" y="9843"/>
                      <a:pt x="183329" y="-1011"/>
                      <a:pt x="145681" y="74"/>
                    </a:cubicBezTo>
                    <a:cubicBezTo>
                      <a:pt x="108499" y="263"/>
                      <a:pt x="72191" y="11428"/>
                      <a:pt x="41264" y="32182"/>
                    </a:cubicBezTo>
                    <a:close/>
                  </a:path>
                </a:pathLst>
              </a:custGeom>
              <a:solidFill>
                <a:srgbClr val="CECFD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reeform 637">
                <a:extLst>
                  <a:ext uri="{FF2B5EF4-FFF2-40B4-BE49-F238E27FC236}">
                    <a16:creationId xmlns:a16="http://schemas.microsoft.com/office/drawing/2014/main" id="{5CF9F110-8074-6143-8ABC-88ADD0235607}"/>
                  </a:ext>
                </a:extLst>
              </p:cNvPr>
              <p:cNvSpPr/>
              <p:nvPr/>
            </p:nvSpPr>
            <p:spPr>
              <a:xfrm>
                <a:off x="7463455" y="3193367"/>
                <a:ext cx="288892" cy="190957"/>
              </a:xfrm>
              <a:custGeom>
                <a:avLst/>
                <a:gdLst>
                  <a:gd name="connsiteX0" fmla="*/ 40905 w 288892"/>
                  <a:gd name="connsiteY0" fmla="*/ 32163 h 190957"/>
                  <a:gd name="connsiteX1" fmla="*/ 0 w 288892"/>
                  <a:gd name="connsiteY1" fmla="*/ 98543 h 190957"/>
                  <a:gd name="connsiteX2" fmla="*/ 35882 w 288892"/>
                  <a:gd name="connsiteY2" fmla="*/ 160955 h 190957"/>
                  <a:gd name="connsiteX3" fmla="*/ 35882 w 288892"/>
                  <a:gd name="connsiteY3" fmla="*/ 160955 h 190957"/>
                  <a:gd name="connsiteX4" fmla="*/ 35882 w 288892"/>
                  <a:gd name="connsiteY4" fmla="*/ 160955 h 190957"/>
                  <a:gd name="connsiteX5" fmla="*/ 140657 w 288892"/>
                  <a:gd name="connsiteY5" fmla="*/ 190898 h 190957"/>
                  <a:gd name="connsiteX6" fmla="*/ 248302 w 288892"/>
                  <a:gd name="connsiteY6" fmla="*/ 159873 h 190957"/>
                  <a:gd name="connsiteX7" fmla="*/ 251532 w 288892"/>
                  <a:gd name="connsiteY7" fmla="*/ 157348 h 190957"/>
                  <a:gd name="connsiteX8" fmla="*/ 251532 w 288892"/>
                  <a:gd name="connsiteY8" fmla="*/ 157348 h 190957"/>
                  <a:gd name="connsiteX9" fmla="*/ 280088 w 288892"/>
                  <a:gd name="connsiteY9" fmla="*/ 59431 h 190957"/>
                  <a:gd name="connsiteX10" fmla="*/ 251532 w 288892"/>
                  <a:gd name="connsiteY10" fmla="*/ 30720 h 190957"/>
                  <a:gd name="connsiteX11" fmla="*/ 146039 w 288892"/>
                  <a:gd name="connsiteY11" fmla="*/ 55 h 190957"/>
                  <a:gd name="connsiteX12" fmla="*/ 40905 w 288892"/>
                  <a:gd name="connsiteY12" fmla="*/ 32163 h 190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8892" h="190957">
                    <a:moveTo>
                      <a:pt x="40905" y="32163"/>
                    </a:moveTo>
                    <a:cubicBezTo>
                      <a:pt x="17299" y="46238"/>
                      <a:pt x="2025" y="71025"/>
                      <a:pt x="0" y="98543"/>
                    </a:cubicBezTo>
                    <a:cubicBezTo>
                      <a:pt x="1389" y="123906"/>
                      <a:pt x="14716" y="147086"/>
                      <a:pt x="35882" y="160955"/>
                    </a:cubicBezTo>
                    <a:lnTo>
                      <a:pt x="35882" y="160955"/>
                    </a:lnTo>
                    <a:lnTo>
                      <a:pt x="35882" y="160955"/>
                    </a:lnTo>
                    <a:cubicBezTo>
                      <a:pt x="66974" y="181398"/>
                      <a:pt x="103518" y="191841"/>
                      <a:pt x="140657" y="190898"/>
                    </a:cubicBezTo>
                    <a:cubicBezTo>
                      <a:pt x="178808" y="191543"/>
                      <a:pt x="216284" y="180741"/>
                      <a:pt x="248302" y="159873"/>
                    </a:cubicBezTo>
                    <a:lnTo>
                      <a:pt x="251532" y="157348"/>
                    </a:lnTo>
                    <a:lnTo>
                      <a:pt x="251532" y="157348"/>
                    </a:lnTo>
                    <a:cubicBezTo>
                      <a:pt x="286310" y="138237"/>
                      <a:pt x="299095" y="94398"/>
                      <a:pt x="280088" y="59431"/>
                    </a:cubicBezTo>
                    <a:cubicBezTo>
                      <a:pt x="273499" y="47310"/>
                      <a:pt x="263587" y="37345"/>
                      <a:pt x="251532" y="30720"/>
                    </a:cubicBezTo>
                    <a:cubicBezTo>
                      <a:pt x="220339" y="9839"/>
                      <a:pt x="183502" y="-869"/>
                      <a:pt x="146039" y="55"/>
                    </a:cubicBezTo>
                    <a:cubicBezTo>
                      <a:pt x="108609" y="81"/>
                      <a:pt x="72026" y="11254"/>
                      <a:pt x="40905" y="32163"/>
                    </a:cubicBezTo>
                    <a:close/>
                  </a:path>
                </a:pathLst>
              </a:custGeom>
              <a:solidFill>
                <a:srgbClr val="CDCED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reeform 638">
                <a:extLst>
                  <a:ext uri="{FF2B5EF4-FFF2-40B4-BE49-F238E27FC236}">
                    <a16:creationId xmlns:a16="http://schemas.microsoft.com/office/drawing/2014/main" id="{FB938033-70A7-D74F-AD5B-002F4FAE1C2A}"/>
                  </a:ext>
                </a:extLst>
              </p:cNvPr>
              <p:cNvSpPr/>
              <p:nvPr/>
            </p:nvSpPr>
            <p:spPr>
              <a:xfrm>
                <a:off x="7464173" y="3194084"/>
                <a:ext cx="287054" cy="189518"/>
              </a:xfrm>
              <a:custGeom>
                <a:avLst/>
                <a:gdLst>
                  <a:gd name="connsiteX0" fmla="*/ 40546 w 287054"/>
                  <a:gd name="connsiteY0" fmla="*/ 32168 h 189518"/>
                  <a:gd name="connsiteX1" fmla="*/ 0 w 287054"/>
                  <a:gd name="connsiteY1" fmla="*/ 97826 h 189518"/>
                  <a:gd name="connsiteX2" fmla="*/ 35882 w 287054"/>
                  <a:gd name="connsiteY2" fmla="*/ 159517 h 189518"/>
                  <a:gd name="connsiteX3" fmla="*/ 35882 w 287054"/>
                  <a:gd name="connsiteY3" fmla="*/ 159517 h 189518"/>
                  <a:gd name="connsiteX4" fmla="*/ 140298 w 287054"/>
                  <a:gd name="connsiteY4" fmla="*/ 189460 h 189518"/>
                  <a:gd name="connsiteX5" fmla="*/ 247943 w 287054"/>
                  <a:gd name="connsiteY5" fmla="*/ 158435 h 189518"/>
                  <a:gd name="connsiteX6" fmla="*/ 251172 w 287054"/>
                  <a:gd name="connsiteY6" fmla="*/ 156270 h 189518"/>
                  <a:gd name="connsiteX7" fmla="*/ 251172 w 287054"/>
                  <a:gd name="connsiteY7" fmla="*/ 156270 h 189518"/>
                  <a:gd name="connsiteX8" fmla="*/ 287054 w 287054"/>
                  <a:gd name="connsiteY8" fmla="*/ 93858 h 189518"/>
                  <a:gd name="connsiteX9" fmla="*/ 251172 w 287054"/>
                  <a:gd name="connsiteY9" fmla="*/ 30725 h 189518"/>
                  <a:gd name="connsiteX10" fmla="*/ 146398 w 287054"/>
                  <a:gd name="connsiteY10" fmla="*/ 60 h 189518"/>
                  <a:gd name="connsiteX11" fmla="*/ 40546 w 287054"/>
                  <a:gd name="connsiteY11" fmla="*/ 32168 h 189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7054" h="189518">
                    <a:moveTo>
                      <a:pt x="40546" y="32168"/>
                    </a:moveTo>
                    <a:cubicBezTo>
                      <a:pt x="17232" y="46139"/>
                      <a:pt x="2114" y="70620"/>
                      <a:pt x="0" y="97826"/>
                    </a:cubicBezTo>
                    <a:cubicBezTo>
                      <a:pt x="1441" y="122982"/>
                      <a:pt x="14783" y="145920"/>
                      <a:pt x="35882" y="159517"/>
                    </a:cubicBezTo>
                    <a:lnTo>
                      <a:pt x="35882" y="159517"/>
                    </a:lnTo>
                    <a:cubicBezTo>
                      <a:pt x="66844" y="179952"/>
                      <a:pt x="103272" y="190398"/>
                      <a:pt x="140298" y="189460"/>
                    </a:cubicBezTo>
                    <a:cubicBezTo>
                      <a:pt x="178460" y="190193"/>
                      <a:pt x="215962" y="179384"/>
                      <a:pt x="247943" y="158435"/>
                    </a:cubicBezTo>
                    <a:lnTo>
                      <a:pt x="251172" y="156270"/>
                    </a:lnTo>
                    <a:lnTo>
                      <a:pt x="251172" y="156270"/>
                    </a:lnTo>
                    <a:cubicBezTo>
                      <a:pt x="272087" y="142162"/>
                      <a:pt x="285334" y="119121"/>
                      <a:pt x="287054" y="93858"/>
                    </a:cubicBezTo>
                    <a:cubicBezTo>
                      <a:pt x="285949" y="68219"/>
                      <a:pt x="272581" y="44699"/>
                      <a:pt x="251172" y="30725"/>
                    </a:cubicBezTo>
                    <a:cubicBezTo>
                      <a:pt x="220261" y="9813"/>
                      <a:pt x="183642" y="-905"/>
                      <a:pt x="146398" y="60"/>
                    </a:cubicBezTo>
                    <a:cubicBezTo>
                      <a:pt x="108714" y="-123"/>
                      <a:pt x="71842" y="11061"/>
                      <a:pt x="40546" y="32168"/>
                    </a:cubicBezTo>
                    <a:close/>
                  </a:path>
                </a:pathLst>
              </a:custGeom>
              <a:solidFill>
                <a:srgbClr val="CCCDD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reeform 639">
                <a:extLst>
                  <a:ext uri="{FF2B5EF4-FFF2-40B4-BE49-F238E27FC236}">
                    <a16:creationId xmlns:a16="http://schemas.microsoft.com/office/drawing/2014/main" id="{20F483CB-6DBE-B14E-91C5-C65AEC3CFF13}"/>
                  </a:ext>
                </a:extLst>
              </p:cNvPr>
              <p:cNvSpPr/>
              <p:nvPr/>
            </p:nvSpPr>
            <p:spPr>
              <a:xfrm>
                <a:off x="7464890" y="3195536"/>
                <a:ext cx="288848" cy="188069"/>
              </a:xfrm>
              <a:custGeom>
                <a:avLst/>
                <a:gdLst>
                  <a:gd name="connsiteX0" fmla="*/ 251890 w 288848"/>
                  <a:gd name="connsiteY0" fmla="*/ 30716 h 188069"/>
                  <a:gd name="connsiteX1" fmla="*/ 147474 w 288848"/>
                  <a:gd name="connsiteY1" fmla="*/ 51 h 188069"/>
                  <a:gd name="connsiteX2" fmla="*/ 39829 w 288848"/>
                  <a:gd name="connsiteY2" fmla="*/ 31437 h 188069"/>
                  <a:gd name="connsiteX3" fmla="*/ 0 w 288848"/>
                  <a:gd name="connsiteY3" fmla="*/ 96375 h 188069"/>
                  <a:gd name="connsiteX4" fmla="*/ 35882 w 288848"/>
                  <a:gd name="connsiteY4" fmla="*/ 157704 h 188069"/>
                  <a:gd name="connsiteX5" fmla="*/ 35882 w 288848"/>
                  <a:gd name="connsiteY5" fmla="*/ 157704 h 188069"/>
                  <a:gd name="connsiteX6" fmla="*/ 140657 w 288848"/>
                  <a:gd name="connsiteY6" fmla="*/ 188008 h 188069"/>
                  <a:gd name="connsiteX7" fmla="*/ 248302 w 288848"/>
                  <a:gd name="connsiteY7" fmla="*/ 156983 h 188069"/>
                  <a:gd name="connsiteX8" fmla="*/ 252967 w 288848"/>
                  <a:gd name="connsiteY8" fmla="*/ 153736 h 188069"/>
                  <a:gd name="connsiteX9" fmla="*/ 288849 w 288848"/>
                  <a:gd name="connsiteY9" fmla="*/ 92046 h 188069"/>
                  <a:gd name="connsiteX10" fmla="*/ 251890 w 288848"/>
                  <a:gd name="connsiteY10" fmla="*/ 30716 h 18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8848" h="188069">
                    <a:moveTo>
                      <a:pt x="251890" y="30716"/>
                    </a:moveTo>
                    <a:cubicBezTo>
                      <a:pt x="221080" y="9876"/>
                      <a:pt x="184597" y="-838"/>
                      <a:pt x="147474" y="51"/>
                    </a:cubicBezTo>
                    <a:cubicBezTo>
                      <a:pt x="109253" y="-733"/>
                      <a:pt x="71703" y="10216"/>
                      <a:pt x="39829" y="31437"/>
                    </a:cubicBezTo>
                    <a:cubicBezTo>
                      <a:pt x="16767" y="45210"/>
                      <a:pt x="1886" y="69473"/>
                      <a:pt x="0" y="96375"/>
                    </a:cubicBezTo>
                    <a:cubicBezTo>
                      <a:pt x="1198" y="121508"/>
                      <a:pt x="14615" y="144440"/>
                      <a:pt x="35882" y="157704"/>
                    </a:cubicBezTo>
                    <a:lnTo>
                      <a:pt x="35882" y="157704"/>
                    </a:lnTo>
                    <a:cubicBezTo>
                      <a:pt x="66914" y="178316"/>
                      <a:pt x="103475" y="188891"/>
                      <a:pt x="140657" y="188008"/>
                    </a:cubicBezTo>
                    <a:cubicBezTo>
                      <a:pt x="178852" y="188992"/>
                      <a:pt x="216426" y="178162"/>
                      <a:pt x="248302" y="156983"/>
                    </a:cubicBezTo>
                    <a:lnTo>
                      <a:pt x="252967" y="153736"/>
                    </a:lnTo>
                    <a:cubicBezTo>
                      <a:pt x="273731" y="139819"/>
                      <a:pt x="286966" y="117065"/>
                      <a:pt x="288849" y="92046"/>
                    </a:cubicBezTo>
                    <a:cubicBezTo>
                      <a:pt x="287055" y="66817"/>
                      <a:pt x="273302" y="43994"/>
                      <a:pt x="251890" y="30716"/>
                    </a:cubicBezTo>
                    <a:close/>
                  </a:path>
                </a:pathLst>
              </a:custGeom>
              <a:solidFill>
                <a:srgbClr val="CBCCD0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1" name="Freeform 640">
              <a:extLst>
                <a:ext uri="{FF2B5EF4-FFF2-40B4-BE49-F238E27FC236}">
                  <a16:creationId xmlns:a16="http://schemas.microsoft.com/office/drawing/2014/main" id="{4A462032-FB21-BE46-8D7C-C38C95EDBFEF}"/>
                </a:ext>
              </a:extLst>
            </p:cNvPr>
            <p:cNvSpPr/>
            <p:nvPr/>
          </p:nvSpPr>
          <p:spPr>
            <a:xfrm>
              <a:off x="7477449" y="3194504"/>
              <a:ext cx="266960" cy="174604"/>
            </a:xfrm>
            <a:custGeom>
              <a:avLst/>
              <a:gdLst>
                <a:gd name="connsiteX0" fmla="*/ 136710 w 266960"/>
                <a:gd name="connsiteY0" fmla="*/ 0 h 174604"/>
                <a:gd name="connsiteX1" fmla="*/ 0 w 266960"/>
                <a:gd name="connsiteY1" fmla="*/ 59165 h 174604"/>
                <a:gd name="connsiteX2" fmla="*/ 0 w 266960"/>
                <a:gd name="connsiteY2" fmla="*/ 89108 h 174604"/>
                <a:gd name="connsiteX3" fmla="*/ 33011 w 266960"/>
                <a:gd name="connsiteY3" fmla="*/ 146109 h 174604"/>
                <a:gd name="connsiteX4" fmla="*/ 33011 w 266960"/>
                <a:gd name="connsiteY4" fmla="*/ 146109 h 174604"/>
                <a:gd name="connsiteX5" fmla="*/ 229285 w 266960"/>
                <a:gd name="connsiteY5" fmla="*/ 146109 h 174604"/>
                <a:gd name="connsiteX6" fmla="*/ 233949 w 266960"/>
                <a:gd name="connsiteY6" fmla="*/ 142862 h 174604"/>
                <a:gd name="connsiteX7" fmla="*/ 266960 w 266960"/>
                <a:gd name="connsiteY7" fmla="*/ 85861 h 174604"/>
                <a:gd name="connsiteX8" fmla="*/ 266961 w 266960"/>
                <a:gd name="connsiteY8" fmla="*/ 59887 h 174604"/>
                <a:gd name="connsiteX9" fmla="*/ 136710 w 266960"/>
                <a:gd name="connsiteY9" fmla="*/ 0 h 17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960" h="174604">
                  <a:moveTo>
                    <a:pt x="136710" y="0"/>
                  </a:moveTo>
                  <a:cubicBezTo>
                    <a:pt x="100828" y="0"/>
                    <a:pt x="0" y="59165"/>
                    <a:pt x="0" y="59165"/>
                  </a:cubicBezTo>
                  <a:lnTo>
                    <a:pt x="0" y="89108"/>
                  </a:lnTo>
                  <a:cubicBezTo>
                    <a:pt x="1216" y="112349"/>
                    <a:pt x="13508" y="133574"/>
                    <a:pt x="33011" y="146109"/>
                  </a:cubicBezTo>
                  <a:lnTo>
                    <a:pt x="33011" y="146109"/>
                  </a:lnTo>
                  <a:cubicBezTo>
                    <a:pt x="92979" y="184103"/>
                    <a:pt x="169317" y="184103"/>
                    <a:pt x="229285" y="146109"/>
                  </a:cubicBezTo>
                  <a:lnTo>
                    <a:pt x="233949" y="142862"/>
                  </a:lnTo>
                  <a:cubicBezTo>
                    <a:pt x="253114" y="130003"/>
                    <a:pt x="265297" y="108966"/>
                    <a:pt x="266960" y="85861"/>
                  </a:cubicBezTo>
                  <a:lnTo>
                    <a:pt x="266961" y="59887"/>
                  </a:lnTo>
                  <a:cubicBezTo>
                    <a:pt x="266961" y="59887"/>
                    <a:pt x="174027" y="0"/>
                    <a:pt x="136710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 641">
              <a:extLst>
                <a:ext uri="{FF2B5EF4-FFF2-40B4-BE49-F238E27FC236}">
                  <a16:creationId xmlns:a16="http://schemas.microsoft.com/office/drawing/2014/main" id="{3A4DC198-80F9-1B4B-9673-FE66441CF2D1}"/>
                </a:ext>
              </a:extLst>
            </p:cNvPr>
            <p:cNvSpPr/>
            <p:nvPr/>
          </p:nvSpPr>
          <p:spPr>
            <a:xfrm>
              <a:off x="7477450" y="3166245"/>
              <a:ext cx="266960" cy="174003"/>
            </a:xfrm>
            <a:custGeom>
              <a:avLst/>
              <a:gdLst>
                <a:gd name="connsiteX0" fmla="*/ 233590 w 266960"/>
                <a:gd name="connsiteY0" fmla="*/ 28260 h 174003"/>
                <a:gd name="connsiteX1" fmla="*/ 136710 w 266960"/>
                <a:gd name="connsiteY1" fmla="*/ 120 h 174003"/>
                <a:gd name="connsiteX2" fmla="*/ 35882 w 266960"/>
                <a:gd name="connsiteY2" fmla="*/ 28260 h 174003"/>
                <a:gd name="connsiteX3" fmla="*/ 0 w 266960"/>
                <a:gd name="connsiteY3" fmla="*/ 88507 h 174003"/>
                <a:gd name="connsiteX4" fmla="*/ 33011 w 266960"/>
                <a:gd name="connsiteY4" fmla="*/ 145508 h 174003"/>
                <a:gd name="connsiteX5" fmla="*/ 33011 w 266960"/>
                <a:gd name="connsiteY5" fmla="*/ 145508 h 174003"/>
                <a:gd name="connsiteX6" fmla="*/ 229284 w 266960"/>
                <a:gd name="connsiteY6" fmla="*/ 145508 h 174003"/>
                <a:gd name="connsiteX7" fmla="*/ 233949 w 266960"/>
                <a:gd name="connsiteY7" fmla="*/ 142621 h 174003"/>
                <a:gd name="connsiteX8" fmla="*/ 266960 w 266960"/>
                <a:gd name="connsiteY8" fmla="*/ 85260 h 174003"/>
                <a:gd name="connsiteX9" fmla="*/ 233590 w 266960"/>
                <a:gd name="connsiteY9" fmla="*/ 28260 h 17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960" h="174003">
                  <a:moveTo>
                    <a:pt x="233590" y="28260"/>
                  </a:moveTo>
                  <a:cubicBezTo>
                    <a:pt x="205007" y="8948"/>
                    <a:pt x="171132" y="-891"/>
                    <a:pt x="136710" y="120"/>
                  </a:cubicBezTo>
                  <a:cubicBezTo>
                    <a:pt x="101014" y="-1216"/>
                    <a:pt x="65785" y="8615"/>
                    <a:pt x="35882" y="28260"/>
                  </a:cubicBezTo>
                  <a:cubicBezTo>
                    <a:pt x="14827" y="41220"/>
                    <a:pt x="1422" y="63727"/>
                    <a:pt x="0" y="88507"/>
                  </a:cubicBezTo>
                  <a:cubicBezTo>
                    <a:pt x="1216" y="111748"/>
                    <a:pt x="13508" y="132972"/>
                    <a:pt x="33011" y="145508"/>
                  </a:cubicBezTo>
                  <a:lnTo>
                    <a:pt x="33011" y="145508"/>
                  </a:lnTo>
                  <a:cubicBezTo>
                    <a:pt x="92979" y="183502"/>
                    <a:pt x="169317" y="183502"/>
                    <a:pt x="229284" y="145508"/>
                  </a:cubicBezTo>
                  <a:lnTo>
                    <a:pt x="233949" y="142621"/>
                  </a:lnTo>
                  <a:cubicBezTo>
                    <a:pt x="253088" y="129573"/>
                    <a:pt x="265247" y="108446"/>
                    <a:pt x="266960" y="85260"/>
                  </a:cubicBezTo>
                  <a:cubicBezTo>
                    <a:pt x="265664" y="61951"/>
                    <a:pt x="253230" y="40713"/>
                    <a:pt x="233590" y="28260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 642">
              <a:extLst>
                <a:ext uri="{FF2B5EF4-FFF2-40B4-BE49-F238E27FC236}">
                  <a16:creationId xmlns:a16="http://schemas.microsoft.com/office/drawing/2014/main" id="{9A7042E4-3CD6-2D40-9E35-158259673796}"/>
                </a:ext>
              </a:extLst>
            </p:cNvPr>
            <p:cNvSpPr/>
            <p:nvPr/>
          </p:nvSpPr>
          <p:spPr>
            <a:xfrm>
              <a:off x="7496108" y="3185788"/>
              <a:ext cx="229643" cy="137218"/>
            </a:xfrm>
            <a:custGeom>
              <a:avLst/>
              <a:gdLst>
                <a:gd name="connsiteX0" fmla="*/ 204168 w 229643"/>
                <a:gd name="connsiteY0" fmla="*/ 24589 h 137218"/>
                <a:gd name="connsiteX1" fmla="*/ 118051 w 229643"/>
                <a:gd name="connsiteY1" fmla="*/ 58 h 137218"/>
                <a:gd name="connsiteX2" fmla="*/ 29423 w 229643"/>
                <a:gd name="connsiteY2" fmla="*/ 25311 h 137218"/>
                <a:gd name="connsiteX3" fmla="*/ 0 w 229643"/>
                <a:gd name="connsiteY3" fmla="*/ 70406 h 137218"/>
                <a:gd name="connsiteX4" fmla="*/ 25476 w 229643"/>
                <a:gd name="connsiteY4" fmla="*/ 112255 h 137218"/>
                <a:gd name="connsiteX5" fmla="*/ 25476 w 229643"/>
                <a:gd name="connsiteY5" fmla="*/ 112255 h 137218"/>
                <a:gd name="connsiteX6" fmla="*/ 111952 w 229643"/>
                <a:gd name="connsiteY6" fmla="*/ 137147 h 137218"/>
                <a:gd name="connsiteX7" fmla="*/ 200580 w 229643"/>
                <a:gd name="connsiteY7" fmla="*/ 111894 h 137218"/>
                <a:gd name="connsiteX8" fmla="*/ 204526 w 229643"/>
                <a:gd name="connsiteY8" fmla="*/ 109008 h 137218"/>
                <a:gd name="connsiteX9" fmla="*/ 229644 w 229643"/>
                <a:gd name="connsiteY9" fmla="*/ 66799 h 137218"/>
                <a:gd name="connsiteX10" fmla="*/ 204168 w 229643"/>
                <a:gd name="connsiteY10" fmla="*/ 24590 h 13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643" h="137218">
                  <a:moveTo>
                    <a:pt x="204168" y="24589"/>
                  </a:moveTo>
                  <a:cubicBezTo>
                    <a:pt x="178624" y="7769"/>
                    <a:pt x="148574" y="-791"/>
                    <a:pt x="118051" y="58"/>
                  </a:cubicBezTo>
                  <a:cubicBezTo>
                    <a:pt x="86649" y="-726"/>
                    <a:pt x="55747" y="8079"/>
                    <a:pt x="29423" y="25311"/>
                  </a:cubicBezTo>
                  <a:cubicBezTo>
                    <a:pt x="12891" y="34622"/>
                    <a:pt x="1911" y="51451"/>
                    <a:pt x="0" y="70406"/>
                  </a:cubicBezTo>
                  <a:cubicBezTo>
                    <a:pt x="1410" y="87629"/>
                    <a:pt x="10863" y="103157"/>
                    <a:pt x="25476" y="112255"/>
                  </a:cubicBezTo>
                  <a:lnTo>
                    <a:pt x="25476" y="112255"/>
                  </a:lnTo>
                  <a:cubicBezTo>
                    <a:pt x="51020" y="129404"/>
                    <a:pt x="81251" y="138106"/>
                    <a:pt x="111952" y="137147"/>
                  </a:cubicBezTo>
                  <a:cubicBezTo>
                    <a:pt x="143340" y="137819"/>
                    <a:pt x="174209" y="129023"/>
                    <a:pt x="200580" y="111894"/>
                  </a:cubicBezTo>
                  <a:lnTo>
                    <a:pt x="204526" y="109008"/>
                  </a:lnTo>
                  <a:cubicBezTo>
                    <a:pt x="218855" y="99518"/>
                    <a:pt x="228102" y="83980"/>
                    <a:pt x="229644" y="66799"/>
                  </a:cubicBezTo>
                  <a:cubicBezTo>
                    <a:pt x="228288" y="49464"/>
                    <a:pt x="218835" y="33802"/>
                    <a:pt x="204168" y="2459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 643">
              <a:extLst>
                <a:ext uri="{FF2B5EF4-FFF2-40B4-BE49-F238E27FC236}">
                  <a16:creationId xmlns:a16="http://schemas.microsoft.com/office/drawing/2014/main" id="{5C0CD3B5-46BF-8C4A-8EC5-7B6ACF04C5BC}"/>
                </a:ext>
              </a:extLst>
            </p:cNvPr>
            <p:cNvSpPr/>
            <p:nvPr/>
          </p:nvSpPr>
          <p:spPr>
            <a:xfrm>
              <a:off x="7521986" y="3213477"/>
              <a:ext cx="166586" cy="91108"/>
            </a:xfrm>
            <a:custGeom>
              <a:avLst/>
              <a:gdLst>
                <a:gd name="connsiteX0" fmla="*/ 154607 w 166586"/>
                <a:gd name="connsiteY0" fmla="*/ 28648 h 91108"/>
                <a:gd name="connsiteX1" fmla="*/ 115137 w 166586"/>
                <a:gd name="connsiteY1" fmla="*/ 23597 h 91108"/>
                <a:gd name="connsiteX2" fmla="*/ 104732 w 166586"/>
                <a:gd name="connsiteY2" fmla="*/ 5559 h 91108"/>
                <a:gd name="connsiteX3" fmla="*/ 51985 w 166586"/>
                <a:gd name="connsiteY3" fmla="*/ 5559 h 91108"/>
                <a:gd name="connsiteX4" fmla="*/ 45527 w 166586"/>
                <a:gd name="connsiteY4" fmla="*/ 1951 h 91108"/>
                <a:gd name="connsiteX5" fmla="*/ 33327 w 166586"/>
                <a:gd name="connsiteY5" fmla="*/ 1951 h 91108"/>
                <a:gd name="connsiteX6" fmla="*/ 33327 w 166586"/>
                <a:gd name="connsiteY6" fmla="*/ 8806 h 91108"/>
                <a:gd name="connsiteX7" fmla="*/ 39427 w 166586"/>
                <a:gd name="connsiteY7" fmla="*/ 12413 h 91108"/>
                <a:gd name="connsiteX8" fmla="*/ 27227 w 166586"/>
                <a:gd name="connsiteY8" fmla="*/ 17103 h 91108"/>
                <a:gd name="connsiteX9" fmla="*/ 21486 w 166586"/>
                <a:gd name="connsiteY9" fmla="*/ 13496 h 91108"/>
                <a:gd name="connsiteX10" fmla="*/ 9286 w 166586"/>
                <a:gd name="connsiteY10" fmla="*/ 13496 h 91108"/>
                <a:gd name="connsiteX11" fmla="*/ 9286 w 166586"/>
                <a:gd name="connsiteY11" fmla="*/ 20711 h 91108"/>
                <a:gd name="connsiteX12" fmla="*/ 15027 w 166586"/>
                <a:gd name="connsiteY12" fmla="*/ 23958 h 91108"/>
                <a:gd name="connsiteX13" fmla="*/ 2827 w 166586"/>
                <a:gd name="connsiteY13" fmla="*/ 30812 h 91108"/>
                <a:gd name="connsiteX14" fmla="*/ 2827 w 166586"/>
                <a:gd name="connsiteY14" fmla="*/ 38028 h 91108"/>
                <a:gd name="connsiteX15" fmla="*/ 15027 w 166586"/>
                <a:gd name="connsiteY15" fmla="*/ 38028 h 91108"/>
                <a:gd name="connsiteX16" fmla="*/ 18974 w 166586"/>
                <a:gd name="connsiteY16" fmla="*/ 35863 h 91108"/>
                <a:gd name="connsiteX17" fmla="*/ 97914 w 166586"/>
                <a:gd name="connsiteY17" fmla="*/ 80237 h 91108"/>
                <a:gd name="connsiteX18" fmla="*/ 93967 w 166586"/>
                <a:gd name="connsiteY18" fmla="*/ 82401 h 91108"/>
                <a:gd name="connsiteX19" fmla="*/ 93967 w 166586"/>
                <a:gd name="connsiteY19" fmla="*/ 89617 h 91108"/>
                <a:gd name="connsiteX20" fmla="*/ 106167 w 166586"/>
                <a:gd name="connsiteY20" fmla="*/ 89617 h 91108"/>
                <a:gd name="connsiteX21" fmla="*/ 118367 w 166586"/>
                <a:gd name="connsiteY21" fmla="*/ 82762 h 91108"/>
                <a:gd name="connsiteX22" fmla="*/ 124108 w 166586"/>
                <a:gd name="connsiteY22" fmla="*/ 86009 h 91108"/>
                <a:gd name="connsiteX23" fmla="*/ 136307 w 166586"/>
                <a:gd name="connsiteY23" fmla="*/ 86009 h 91108"/>
                <a:gd name="connsiteX24" fmla="*/ 136308 w 166586"/>
                <a:gd name="connsiteY24" fmla="*/ 78794 h 91108"/>
                <a:gd name="connsiteX25" fmla="*/ 130925 w 166586"/>
                <a:gd name="connsiteY25" fmla="*/ 75908 h 91108"/>
                <a:gd name="connsiteX26" fmla="*/ 140972 w 166586"/>
                <a:gd name="connsiteY26" fmla="*/ 70135 h 91108"/>
                <a:gd name="connsiteX27" fmla="*/ 146354 w 166586"/>
                <a:gd name="connsiteY27" fmla="*/ 73022 h 91108"/>
                <a:gd name="connsiteX28" fmla="*/ 158913 w 166586"/>
                <a:gd name="connsiteY28" fmla="*/ 73022 h 91108"/>
                <a:gd name="connsiteX29" fmla="*/ 158913 w 166586"/>
                <a:gd name="connsiteY29" fmla="*/ 66167 h 91108"/>
                <a:gd name="connsiteX30" fmla="*/ 153531 w 166586"/>
                <a:gd name="connsiteY30" fmla="*/ 62920 h 91108"/>
                <a:gd name="connsiteX31" fmla="*/ 154607 w 166586"/>
                <a:gd name="connsiteY31" fmla="*/ 28648 h 91108"/>
                <a:gd name="connsiteX32" fmla="*/ 32609 w 166586"/>
                <a:gd name="connsiteY32" fmla="*/ 28648 h 91108"/>
                <a:gd name="connsiteX33" fmla="*/ 58444 w 166586"/>
                <a:gd name="connsiteY33" fmla="*/ 13856 h 91108"/>
                <a:gd name="connsiteX34" fmla="*/ 91455 w 166586"/>
                <a:gd name="connsiteY34" fmla="*/ 13856 h 91108"/>
                <a:gd name="connsiteX35" fmla="*/ 91455 w 166586"/>
                <a:gd name="connsiteY35" fmla="*/ 32616 h 91108"/>
                <a:gd name="connsiteX36" fmla="*/ 65979 w 166586"/>
                <a:gd name="connsiteY36" fmla="*/ 47047 h 91108"/>
                <a:gd name="connsiteX37" fmla="*/ 140255 w 166586"/>
                <a:gd name="connsiteY37" fmla="*/ 56426 h 91108"/>
                <a:gd name="connsiteX38" fmla="*/ 111190 w 166586"/>
                <a:gd name="connsiteY38" fmla="*/ 73022 h 91108"/>
                <a:gd name="connsiteX39" fmla="*/ 75308 w 166586"/>
                <a:gd name="connsiteY39" fmla="*/ 53540 h 91108"/>
                <a:gd name="connsiteX40" fmla="*/ 104373 w 166586"/>
                <a:gd name="connsiteY40" fmla="*/ 36945 h 91108"/>
                <a:gd name="connsiteX41" fmla="*/ 140255 w 166586"/>
                <a:gd name="connsiteY41" fmla="*/ 36945 h 91108"/>
                <a:gd name="connsiteX42" fmla="*/ 140614 w 166586"/>
                <a:gd name="connsiteY42" fmla="*/ 56066 h 91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6586" h="91108">
                  <a:moveTo>
                    <a:pt x="154607" y="28648"/>
                  </a:moveTo>
                  <a:cubicBezTo>
                    <a:pt x="142358" y="22656"/>
                    <a:pt x="128489" y="20881"/>
                    <a:pt x="115137" y="23597"/>
                  </a:cubicBezTo>
                  <a:cubicBezTo>
                    <a:pt x="115137" y="16743"/>
                    <a:pt x="112984" y="10249"/>
                    <a:pt x="104732" y="5559"/>
                  </a:cubicBezTo>
                  <a:cubicBezTo>
                    <a:pt x="87923" y="-1853"/>
                    <a:pt x="68795" y="-1853"/>
                    <a:pt x="51985" y="5559"/>
                  </a:cubicBezTo>
                  <a:lnTo>
                    <a:pt x="45527" y="1951"/>
                  </a:lnTo>
                  <a:cubicBezTo>
                    <a:pt x="41701" y="-38"/>
                    <a:pt x="37153" y="-38"/>
                    <a:pt x="33327" y="1951"/>
                  </a:cubicBezTo>
                  <a:cubicBezTo>
                    <a:pt x="29739" y="3755"/>
                    <a:pt x="29380" y="7002"/>
                    <a:pt x="33327" y="8806"/>
                  </a:cubicBezTo>
                  <a:lnTo>
                    <a:pt x="39427" y="12413"/>
                  </a:lnTo>
                  <a:lnTo>
                    <a:pt x="27227" y="17103"/>
                  </a:lnTo>
                  <a:lnTo>
                    <a:pt x="21486" y="13496"/>
                  </a:lnTo>
                  <a:cubicBezTo>
                    <a:pt x="17621" y="11672"/>
                    <a:pt x="13150" y="11672"/>
                    <a:pt x="9286" y="13496"/>
                  </a:cubicBezTo>
                  <a:cubicBezTo>
                    <a:pt x="5698" y="15660"/>
                    <a:pt x="5339" y="18907"/>
                    <a:pt x="9286" y="20711"/>
                  </a:cubicBezTo>
                  <a:lnTo>
                    <a:pt x="15027" y="23958"/>
                  </a:lnTo>
                  <a:lnTo>
                    <a:pt x="2827" y="30812"/>
                  </a:lnTo>
                  <a:cubicBezTo>
                    <a:pt x="-761" y="32977"/>
                    <a:pt x="-1120" y="36224"/>
                    <a:pt x="2827" y="38028"/>
                  </a:cubicBezTo>
                  <a:cubicBezTo>
                    <a:pt x="6653" y="40017"/>
                    <a:pt x="11201" y="40017"/>
                    <a:pt x="15027" y="38028"/>
                  </a:cubicBezTo>
                  <a:lnTo>
                    <a:pt x="18974" y="35863"/>
                  </a:lnTo>
                  <a:lnTo>
                    <a:pt x="97914" y="80237"/>
                  </a:lnTo>
                  <a:lnTo>
                    <a:pt x="93967" y="82401"/>
                  </a:lnTo>
                  <a:cubicBezTo>
                    <a:pt x="90379" y="84566"/>
                    <a:pt x="90020" y="87813"/>
                    <a:pt x="93967" y="89617"/>
                  </a:cubicBezTo>
                  <a:cubicBezTo>
                    <a:pt x="97793" y="91606"/>
                    <a:pt x="102341" y="91606"/>
                    <a:pt x="106167" y="89617"/>
                  </a:cubicBezTo>
                  <a:lnTo>
                    <a:pt x="118367" y="82762"/>
                  </a:lnTo>
                  <a:lnTo>
                    <a:pt x="124108" y="86009"/>
                  </a:lnTo>
                  <a:cubicBezTo>
                    <a:pt x="127933" y="87999"/>
                    <a:pt x="132482" y="87999"/>
                    <a:pt x="136307" y="86009"/>
                  </a:cubicBezTo>
                  <a:cubicBezTo>
                    <a:pt x="139896" y="83844"/>
                    <a:pt x="140255" y="80958"/>
                    <a:pt x="136308" y="78794"/>
                  </a:cubicBezTo>
                  <a:lnTo>
                    <a:pt x="130925" y="75908"/>
                  </a:lnTo>
                  <a:lnTo>
                    <a:pt x="140972" y="70135"/>
                  </a:lnTo>
                  <a:lnTo>
                    <a:pt x="146354" y="73022"/>
                  </a:lnTo>
                  <a:cubicBezTo>
                    <a:pt x="150259" y="75205"/>
                    <a:pt x="155009" y="75205"/>
                    <a:pt x="158913" y="73022"/>
                  </a:cubicBezTo>
                  <a:cubicBezTo>
                    <a:pt x="162501" y="71218"/>
                    <a:pt x="162860" y="67971"/>
                    <a:pt x="158913" y="66167"/>
                  </a:cubicBezTo>
                  <a:lnTo>
                    <a:pt x="153531" y="62920"/>
                  </a:lnTo>
                  <a:cubicBezTo>
                    <a:pt x="170754" y="53180"/>
                    <a:pt x="170754" y="37306"/>
                    <a:pt x="154607" y="28648"/>
                  </a:cubicBezTo>
                  <a:close/>
                  <a:moveTo>
                    <a:pt x="32609" y="28648"/>
                  </a:moveTo>
                  <a:lnTo>
                    <a:pt x="58444" y="13856"/>
                  </a:lnTo>
                  <a:cubicBezTo>
                    <a:pt x="68795" y="8465"/>
                    <a:pt x="81105" y="8465"/>
                    <a:pt x="91455" y="13856"/>
                  </a:cubicBezTo>
                  <a:cubicBezTo>
                    <a:pt x="100067" y="18907"/>
                    <a:pt x="100067" y="27205"/>
                    <a:pt x="91455" y="32616"/>
                  </a:cubicBezTo>
                  <a:lnTo>
                    <a:pt x="65979" y="47047"/>
                  </a:lnTo>
                  <a:close/>
                  <a:moveTo>
                    <a:pt x="140255" y="56426"/>
                  </a:moveTo>
                  <a:lnTo>
                    <a:pt x="111190" y="73022"/>
                  </a:lnTo>
                  <a:lnTo>
                    <a:pt x="75308" y="53540"/>
                  </a:lnTo>
                  <a:lnTo>
                    <a:pt x="104373" y="36945"/>
                  </a:lnTo>
                  <a:cubicBezTo>
                    <a:pt x="115669" y="31279"/>
                    <a:pt x="128958" y="31279"/>
                    <a:pt x="140255" y="36945"/>
                  </a:cubicBezTo>
                  <a:cubicBezTo>
                    <a:pt x="150660" y="41635"/>
                    <a:pt x="150302" y="50293"/>
                    <a:pt x="140614" y="56066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45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7520866" y="3185124"/>
              <a:ext cx="204526" cy="138538"/>
              <a:chOff x="7520866" y="3185124"/>
              <a:chExt cx="204526" cy="138538"/>
            </a:xfrm>
            <a:solidFill>
              <a:srgbClr val="B68503"/>
            </a:solidFill>
          </p:grpSpPr>
          <p:sp>
            <p:nvSpPr>
              <p:cNvPr id="646" name="Freeform 645">
                <a:extLst>
                  <a:ext uri="{FF2B5EF4-FFF2-40B4-BE49-F238E27FC236}">
                    <a16:creationId xmlns:a16="http://schemas.microsoft.com/office/drawing/2014/main" id="{6F208152-C867-D140-9E6D-8D70E2AB8F32}"/>
                  </a:ext>
                </a:extLst>
              </p:cNvPr>
              <p:cNvSpPr/>
              <p:nvPr/>
            </p:nvSpPr>
            <p:spPr>
              <a:xfrm>
                <a:off x="7571101" y="3202441"/>
                <a:ext cx="154291" cy="121221"/>
              </a:xfrm>
              <a:custGeom>
                <a:avLst/>
                <a:gdLst>
                  <a:gd name="connsiteX0" fmla="*/ 129174 w 154291"/>
                  <a:gd name="connsiteY0" fmla="*/ 7937 h 121221"/>
                  <a:gd name="connsiteX1" fmla="*/ 116257 w 154291"/>
                  <a:gd name="connsiteY1" fmla="*/ 0 h 121221"/>
                  <a:gd name="connsiteX2" fmla="*/ 0 w 154291"/>
                  <a:gd name="connsiteY2" fmla="*/ 117248 h 121221"/>
                  <a:gd name="connsiteX3" fmla="*/ 38035 w 154291"/>
                  <a:gd name="connsiteY3" fmla="*/ 121216 h 121221"/>
                  <a:gd name="connsiteX4" fmla="*/ 78581 w 154291"/>
                  <a:gd name="connsiteY4" fmla="*/ 116526 h 121221"/>
                  <a:gd name="connsiteX5" fmla="*/ 154292 w 154291"/>
                  <a:gd name="connsiteY5" fmla="*/ 40406 h 121221"/>
                  <a:gd name="connsiteX6" fmla="*/ 129175 w 154291"/>
                  <a:gd name="connsiteY6" fmla="*/ 7937 h 121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291" h="121221">
                    <a:moveTo>
                      <a:pt x="129174" y="7937"/>
                    </a:moveTo>
                    <a:cubicBezTo>
                      <a:pt x="125051" y="5002"/>
                      <a:pt x="120735" y="2351"/>
                      <a:pt x="116257" y="0"/>
                    </a:cubicBezTo>
                    <a:lnTo>
                      <a:pt x="0" y="117248"/>
                    </a:lnTo>
                    <a:cubicBezTo>
                      <a:pt x="12507" y="119892"/>
                      <a:pt x="25254" y="121222"/>
                      <a:pt x="38035" y="121216"/>
                    </a:cubicBezTo>
                    <a:cubicBezTo>
                      <a:pt x="51690" y="121324"/>
                      <a:pt x="65307" y="119749"/>
                      <a:pt x="78581" y="116526"/>
                    </a:cubicBezTo>
                    <a:lnTo>
                      <a:pt x="154292" y="40406"/>
                    </a:lnTo>
                    <a:cubicBezTo>
                      <a:pt x="149735" y="27080"/>
                      <a:pt x="140898" y="15658"/>
                      <a:pt x="129175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reeform 646">
                <a:extLst>
                  <a:ext uri="{FF2B5EF4-FFF2-40B4-BE49-F238E27FC236}">
                    <a16:creationId xmlns:a16="http://schemas.microsoft.com/office/drawing/2014/main" id="{ABA64479-FBA3-E24E-B132-D58A1ACD72FF}"/>
                  </a:ext>
                </a:extLst>
              </p:cNvPr>
              <p:cNvSpPr/>
              <p:nvPr/>
            </p:nvSpPr>
            <p:spPr>
              <a:xfrm>
                <a:off x="7520866" y="3185124"/>
                <a:ext cx="123792" cy="117969"/>
              </a:xfrm>
              <a:custGeom>
                <a:avLst/>
                <a:gdLst>
                  <a:gd name="connsiteX0" fmla="*/ 0 w 123792"/>
                  <a:gd name="connsiteY0" fmla="*/ 112197 h 117969"/>
                  <a:gd name="connsiteX1" fmla="*/ 0 w 123792"/>
                  <a:gd name="connsiteY1" fmla="*/ 112197 h 117969"/>
                  <a:gd name="connsiteX2" fmla="*/ 0 w 123792"/>
                  <a:gd name="connsiteY2" fmla="*/ 112197 h 117969"/>
                  <a:gd name="connsiteX3" fmla="*/ 8612 w 123792"/>
                  <a:gd name="connsiteY3" fmla="*/ 117969 h 117969"/>
                  <a:gd name="connsiteX4" fmla="*/ 123792 w 123792"/>
                  <a:gd name="connsiteY4" fmla="*/ 2165 h 117969"/>
                  <a:gd name="connsiteX5" fmla="*/ 108363 w 123792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969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cubicBezTo>
                      <a:pt x="2729" y="114327"/>
                      <a:pt x="5607" y="116256"/>
                      <a:pt x="8612" y="117969"/>
                    </a:cubicBezTo>
                    <a:lnTo>
                      <a:pt x="123792" y="2165"/>
                    </a:lnTo>
                    <a:cubicBezTo>
                      <a:pt x="118704" y="1091"/>
                      <a:pt x="113549" y="367"/>
                      <a:pt x="10836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8" name="Freeform 647">
              <a:extLst>
                <a:ext uri="{FF2B5EF4-FFF2-40B4-BE49-F238E27FC236}">
                  <a16:creationId xmlns:a16="http://schemas.microsoft.com/office/drawing/2014/main" id="{E2081608-5139-0E49-97AB-EA2334AB2E49}"/>
                </a:ext>
              </a:extLst>
            </p:cNvPr>
            <p:cNvSpPr/>
            <p:nvPr/>
          </p:nvSpPr>
          <p:spPr>
            <a:xfrm>
              <a:off x="7495966" y="3185788"/>
              <a:ext cx="230278" cy="76178"/>
            </a:xfrm>
            <a:custGeom>
              <a:avLst/>
              <a:gdLst>
                <a:gd name="connsiteX0" fmla="*/ 204310 w 230278"/>
                <a:gd name="connsiteY0" fmla="*/ 24589 h 76178"/>
                <a:gd name="connsiteX1" fmla="*/ 118193 w 230278"/>
                <a:gd name="connsiteY1" fmla="*/ 58 h 76178"/>
                <a:gd name="connsiteX2" fmla="*/ 29565 w 230278"/>
                <a:gd name="connsiteY2" fmla="*/ 25311 h 76178"/>
                <a:gd name="connsiteX3" fmla="*/ 142 w 230278"/>
                <a:gd name="connsiteY3" fmla="*/ 70406 h 76178"/>
                <a:gd name="connsiteX4" fmla="*/ 142 w 230278"/>
                <a:gd name="connsiteY4" fmla="*/ 76178 h 76178"/>
                <a:gd name="connsiteX5" fmla="*/ 29206 w 230278"/>
                <a:gd name="connsiteY5" fmla="*/ 36134 h 76178"/>
                <a:gd name="connsiteX6" fmla="*/ 117834 w 230278"/>
                <a:gd name="connsiteY6" fmla="*/ 10520 h 76178"/>
                <a:gd name="connsiteX7" fmla="*/ 203951 w 230278"/>
                <a:gd name="connsiteY7" fmla="*/ 35412 h 76178"/>
                <a:gd name="connsiteX8" fmla="*/ 230145 w 230278"/>
                <a:gd name="connsiteY8" fmla="*/ 71489 h 76178"/>
                <a:gd name="connsiteX9" fmla="*/ 230145 w 230278"/>
                <a:gd name="connsiteY9" fmla="*/ 66799 h 76178"/>
                <a:gd name="connsiteX10" fmla="*/ 204310 w 230278"/>
                <a:gd name="connsiteY10" fmla="*/ 24589 h 7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278" h="76178">
                  <a:moveTo>
                    <a:pt x="204310" y="24589"/>
                  </a:moveTo>
                  <a:cubicBezTo>
                    <a:pt x="178766" y="7769"/>
                    <a:pt x="148716" y="-791"/>
                    <a:pt x="118193" y="58"/>
                  </a:cubicBezTo>
                  <a:cubicBezTo>
                    <a:pt x="86791" y="-726"/>
                    <a:pt x="55890" y="8079"/>
                    <a:pt x="29565" y="25311"/>
                  </a:cubicBezTo>
                  <a:cubicBezTo>
                    <a:pt x="13033" y="34622"/>
                    <a:pt x="2053" y="51451"/>
                    <a:pt x="142" y="70406"/>
                  </a:cubicBezTo>
                  <a:cubicBezTo>
                    <a:pt x="-47" y="72326"/>
                    <a:pt x="-47" y="74259"/>
                    <a:pt x="142" y="76178"/>
                  </a:cubicBezTo>
                  <a:cubicBezTo>
                    <a:pt x="3916" y="59368"/>
                    <a:pt x="14435" y="44875"/>
                    <a:pt x="29206" y="36134"/>
                  </a:cubicBezTo>
                  <a:cubicBezTo>
                    <a:pt x="55422" y="18626"/>
                    <a:pt x="86373" y="9681"/>
                    <a:pt x="117834" y="10520"/>
                  </a:cubicBezTo>
                  <a:cubicBezTo>
                    <a:pt x="148416" y="9612"/>
                    <a:pt x="178518" y="18314"/>
                    <a:pt x="203951" y="35412"/>
                  </a:cubicBezTo>
                  <a:cubicBezTo>
                    <a:pt x="217116" y="43447"/>
                    <a:pt x="226545" y="56433"/>
                    <a:pt x="230145" y="71489"/>
                  </a:cubicBezTo>
                  <a:cubicBezTo>
                    <a:pt x="230322" y="69930"/>
                    <a:pt x="230322" y="68357"/>
                    <a:pt x="230145" y="66799"/>
                  </a:cubicBezTo>
                  <a:cubicBezTo>
                    <a:pt x="228709" y="49396"/>
                    <a:pt x="219115" y="33720"/>
                    <a:pt x="204310" y="24589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 648">
              <a:extLst>
                <a:ext uri="{FF2B5EF4-FFF2-40B4-BE49-F238E27FC236}">
                  <a16:creationId xmlns:a16="http://schemas.microsoft.com/office/drawing/2014/main" id="{C86F6901-633B-C148-B438-6F4F063ABFB0}"/>
                </a:ext>
              </a:extLst>
            </p:cNvPr>
            <p:cNvSpPr/>
            <p:nvPr/>
          </p:nvSpPr>
          <p:spPr>
            <a:xfrm>
              <a:off x="7477449" y="3151213"/>
              <a:ext cx="266960" cy="174657"/>
            </a:xfrm>
            <a:custGeom>
              <a:avLst/>
              <a:gdLst>
                <a:gd name="connsiteX0" fmla="*/ 136710 w 266960"/>
                <a:gd name="connsiteY0" fmla="*/ 0 h 174657"/>
                <a:gd name="connsiteX1" fmla="*/ 0 w 266960"/>
                <a:gd name="connsiteY1" fmla="*/ 59165 h 174657"/>
                <a:gd name="connsiteX2" fmla="*/ 0 w 266960"/>
                <a:gd name="connsiteY2" fmla="*/ 89108 h 174657"/>
                <a:gd name="connsiteX3" fmla="*/ 33011 w 266960"/>
                <a:gd name="connsiteY3" fmla="*/ 146109 h 174657"/>
                <a:gd name="connsiteX4" fmla="*/ 33011 w 266960"/>
                <a:gd name="connsiteY4" fmla="*/ 146109 h 174657"/>
                <a:gd name="connsiteX5" fmla="*/ 130251 w 266960"/>
                <a:gd name="connsiteY5" fmla="*/ 174609 h 174657"/>
                <a:gd name="connsiteX6" fmla="*/ 229285 w 266960"/>
                <a:gd name="connsiteY6" fmla="*/ 145748 h 174657"/>
                <a:gd name="connsiteX7" fmla="*/ 233949 w 266960"/>
                <a:gd name="connsiteY7" fmla="*/ 142501 h 174657"/>
                <a:gd name="connsiteX8" fmla="*/ 266960 w 266960"/>
                <a:gd name="connsiteY8" fmla="*/ 85140 h 174657"/>
                <a:gd name="connsiteX9" fmla="*/ 266961 w 266960"/>
                <a:gd name="connsiteY9" fmla="*/ 59165 h 174657"/>
                <a:gd name="connsiteX10" fmla="*/ 136710 w 266960"/>
                <a:gd name="connsiteY10" fmla="*/ 0 h 17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657">
                  <a:moveTo>
                    <a:pt x="136710" y="0"/>
                  </a:moveTo>
                  <a:cubicBezTo>
                    <a:pt x="100828" y="0"/>
                    <a:pt x="0" y="59165"/>
                    <a:pt x="0" y="59165"/>
                  </a:cubicBezTo>
                  <a:lnTo>
                    <a:pt x="0" y="89108"/>
                  </a:lnTo>
                  <a:cubicBezTo>
                    <a:pt x="1216" y="112349"/>
                    <a:pt x="13508" y="133574"/>
                    <a:pt x="33011" y="146109"/>
                  </a:cubicBezTo>
                  <a:lnTo>
                    <a:pt x="33011" y="146109"/>
                  </a:lnTo>
                  <a:cubicBezTo>
                    <a:pt x="61714" y="165488"/>
                    <a:pt x="95687" y="175445"/>
                    <a:pt x="130251" y="174609"/>
                  </a:cubicBezTo>
                  <a:cubicBezTo>
                    <a:pt x="165404" y="175268"/>
                    <a:pt x="199931" y="165206"/>
                    <a:pt x="229285" y="145748"/>
                  </a:cubicBezTo>
                  <a:lnTo>
                    <a:pt x="233949" y="142501"/>
                  </a:lnTo>
                  <a:cubicBezTo>
                    <a:pt x="253128" y="129490"/>
                    <a:pt x="265299" y="108342"/>
                    <a:pt x="266960" y="85140"/>
                  </a:cubicBezTo>
                  <a:lnTo>
                    <a:pt x="266961" y="59165"/>
                  </a:lnTo>
                  <a:cubicBezTo>
                    <a:pt x="266961" y="59165"/>
                    <a:pt x="174027" y="0"/>
                    <a:pt x="136710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 649">
              <a:extLst>
                <a:ext uri="{FF2B5EF4-FFF2-40B4-BE49-F238E27FC236}">
                  <a16:creationId xmlns:a16="http://schemas.microsoft.com/office/drawing/2014/main" id="{35FC2B8B-9D4A-684D-92DD-C8F372EC49E8}"/>
                </a:ext>
              </a:extLst>
            </p:cNvPr>
            <p:cNvSpPr/>
            <p:nvPr/>
          </p:nvSpPr>
          <p:spPr>
            <a:xfrm>
              <a:off x="7478885" y="3125190"/>
              <a:ext cx="266960" cy="174705"/>
            </a:xfrm>
            <a:custGeom>
              <a:avLst/>
              <a:gdLst>
                <a:gd name="connsiteX0" fmla="*/ 232155 w 266960"/>
                <a:gd name="connsiteY0" fmla="*/ 28187 h 174705"/>
                <a:gd name="connsiteX1" fmla="*/ 135274 w 266960"/>
                <a:gd name="connsiteY1" fmla="*/ 48 h 174705"/>
                <a:gd name="connsiteX2" fmla="*/ 35882 w 266960"/>
                <a:gd name="connsiteY2" fmla="*/ 28909 h 174705"/>
                <a:gd name="connsiteX3" fmla="*/ 0 w 266960"/>
                <a:gd name="connsiteY3" fmla="*/ 89156 h 174705"/>
                <a:gd name="connsiteX4" fmla="*/ 33011 w 266960"/>
                <a:gd name="connsiteY4" fmla="*/ 146156 h 174705"/>
                <a:gd name="connsiteX5" fmla="*/ 33011 w 266960"/>
                <a:gd name="connsiteY5" fmla="*/ 146156 h 174705"/>
                <a:gd name="connsiteX6" fmla="*/ 130251 w 266960"/>
                <a:gd name="connsiteY6" fmla="*/ 174657 h 174705"/>
                <a:gd name="connsiteX7" fmla="*/ 229284 w 266960"/>
                <a:gd name="connsiteY7" fmla="*/ 145796 h 174705"/>
                <a:gd name="connsiteX8" fmla="*/ 233949 w 266960"/>
                <a:gd name="connsiteY8" fmla="*/ 142549 h 174705"/>
                <a:gd name="connsiteX9" fmla="*/ 266960 w 266960"/>
                <a:gd name="connsiteY9" fmla="*/ 85187 h 174705"/>
                <a:gd name="connsiteX10" fmla="*/ 232155 w 266960"/>
                <a:gd name="connsiteY10" fmla="*/ 28187 h 17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705">
                  <a:moveTo>
                    <a:pt x="232155" y="28187"/>
                  </a:moveTo>
                  <a:cubicBezTo>
                    <a:pt x="203491" y="9050"/>
                    <a:pt x="169673" y="-773"/>
                    <a:pt x="135274" y="48"/>
                  </a:cubicBezTo>
                  <a:cubicBezTo>
                    <a:pt x="99988" y="-777"/>
                    <a:pt x="65298" y="9296"/>
                    <a:pt x="35882" y="28909"/>
                  </a:cubicBezTo>
                  <a:cubicBezTo>
                    <a:pt x="14872" y="41913"/>
                    <a:pt x="1483" y="64395"/>
                    <a:pt x="0" y="89156"/>
                  </a:cubicBezTo>
                  <a:cubicBezTo>
                    <a:pt x="1216" y="112397"/>
                    <a:pt x="13508" y="133621"/>
                    <a:pt x="33011" y="146156"/>
                  </a:cubicBezTo>
                  <a:lnTo>
                    <a:pt x="33011" y="146156"/>
                  </a:lnTo>
                  <a:cubicBezTo>
                    <a:pt x="61714" y="165536"/>
                    <a:pt x="95686" y="175493"/>
                    <a:pt x="130251" y="174657"/>
                  </a:cubicBezTo>
                  <a:cubicBezTo>
                    <a:pt x="165404" y="175315"/>
                    <a:pt x="199931" y="165253"/>
                    <a:pt x="229284" y="145796"/>
                  </a:cubicBezTo>
                  <a:lnTo>
                    <a:pt x="233949" y="142549"/>
                  </a:lnTo>
                  <a:cubicBezTo>
                    <a:pt x="253209" y="129614"/>
                    <a:pt x="265405" y="108422"/>
                    <a:pt x="266960" y="85187"/>
                  </a:cubicBezTo>
                  <a:cubicBezTo>
                    <a:pt x="265347" y="61602"/>
                    <a:pt x="252344" y="40307"/>
                    <a:pt x="232155" y="28187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 650">
              <a:extLst>
                <a:ext uri="{FF2B5EF4-FFF2-40B4-BE49-F238E27FC236}">
                  <a16:creationId xmlns:a16="http://schemas.microsoft.com/office/drawing/2014/main" id="{FAB04C75-E9C2-5743-95C6-5024968E4168}"/>
                </a:ext>
              </a:extLst>
            </p:cNvPr>
            <p:cNvSpPr/>
            <p:nvPr/>
          </p:nvSpPr>
          <p:spPr>
            <a:xfrm>
              <a:off x="7496108" y="3143933"/>
              <a:ext cx="229643" cy="137203"/>
            </a:xfrm>
            <a:custGeom>
              <a:avLst/>
              <a:gdLst>
                <a:gd name="connsiteX0" fmla="*/ 204168 w 229643"/>
                <a:gd name="connsiteY0" fmla="*/ 24957 h 137203"/>
                <a:gd name="connsiteX1" fmla="*/ 118051 w 229643"/>
                <a:gd name="connsiteY1" fmla="*/ 64 h 137203"/>
                <a:gd name="connsiteX2" fmla="*/ 29423 w 229643"/>
                <a:gd name="connsiteY2" fmla="*/ 25679 h 137203"/>
                <a:gd name="connsiteX3" fmla="*/ 0 w 229643"/>
                <a:gd name="connsiteY3" fmla="*/ 70774 h 137203"/>
                <a:gd name="connsiteX4" fmla="*/ 25476 w 229643"/>
                <a:gd name="connsiteY4" fmla="*/ 112262 h 137203"/>
                <a:gd name="connsiteX5" fmla="*/ 25476 w 229643"/>
                <a:gd name="connsiteY5" fmla="*/ 112261 h 137203"/>
                <a:gd name="connsiteX6" fmla="*/ 111952 w 229643"/>
                <a:gd name="connsiteY6" fmla="*/ 137154 h 137203"/>
                <a:gd name="connsiteX7" fmla="*/ 200580 w 229643"/>
                <a:gd name="connsiteY7" fmla="*/ 111540 h 137203"/>
                <a:gd name="connsiteX8" fmla="*/ 204526 w 229643"/>
                <a:gd name="connsiteY8" fmla="*/ 108654 h 137203"/>
                <a:gd name="connsiteX9" fmla="*/ 229644 w 229643"/>
                <a:gd name="connsiteY9" fmla="*/ 66445 h 137203"/>
                <a:gd name="connsiteX10" fmla="*/ 204168 w 229643"/>
                <a:gd name="connsiteY10" fmla="*/ 24957 h 13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643" h="137203">
                  <a:moveTo>
                    <a:pt x="204168" y="24957"/>
                  </a:moveTo>
                  <a:cubicBezTo>
                    <a:pt x="178735" y="7858"/>
                    <a:pt x="148633" y="-843"/>
                    <a:pt x="118051" y="64"/>
                  </a:cubicBezTo>
                  <a:cubicBezTo>
                    <a:pt x="86590" y="-775"/>
                    <a:pt x="55639" y="8171"/>
                    <a:pt x="29423" y="25679"/>
                  </a:cubicBezTo>
                  <a:cubicBezTo>
                    <a:pt x="12804" y="34896"/>
                    <a:pt x="1791" y="51776"/>
                    <a:pt x="0" y="70774"/>
                  </a:cubicBezTo>
                  <a:cubicBezTo>
                    <a:pt x="1463" y="87884"/>
                    <a:pt x="10917" y="103280"/>
                    <a:pt x="25476" y="112262"/>
                  </a:cubicBezTo>
                  <a:lnTo>
                    <a:pt x="25476" y="112261"/>
                  </a:lnTo>
                  <a:cubicBezTo>
                    <a:pt x="51090" y="129259"/>
                    <a:pt x="81272" y="137947"/>
                    <a:pt x="111952" y="137154"/>
                  </a:cubicBezTo>
                  <a:cubicBezTo>
                    <a:pt x="143398" y="137877"/>
                    <a:pt x="174315" y="128941"/>
                    <a:pt x="200580" y="111540"/>
                  </a:cubicBezTo>
                  <a:lnTo>
                    <a:pt x="204526" y="108654"/>
                  </a:lnTo>
                  <a:cubicBezTo>
                    <a:pt x="218935" y="99241"/>
                    <a:pt x="228206" y="83660"/>
                    <a:pt x="229644" y="66445"/>
                  </a:cubicBezTo>
                  <a:cubicBezTo>
                    <a:pt x="228237" y="49316"/>
                    <a:pt x="218768" y="33896"/>
                    <a:pt x="204168" y="24957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 651">
              <a:extLst>
                <a:ext uri="{FF2B5EF4-FFF2-40B4-BE49-F238E27FC236}">
                  <a16:creationId xmlns:a16="http://schemas.microsoft.com/office/drawing/2014/main" id="{367B0A04-C51E-1746-8BA1-2E9A93934331}"/>
                </a:ext>
              </a:extLst>
            </p:cNvPr>
            <p:cNvSpPr/>
            <p:nvPr/>
          </p:nvSpPr>
          <p:spPr>
            <a:xfrm>
              <a:off x="7523780" y="3171758"/>
              <a:ext cx="164923" cy="90979"/>
            </a:xfrm>
            <a:custGeom>
              <a:avLst/>
              <a:gdLst>
                <a:gd name="connsiteX0" fmla="*/ 152813 w 164923"/>
                <a:gd name="connsiteY0" fmla="*/ 28518 h 90979"/>
                <a:gd name="connsiteX1" fmla="*/ 113343 w 164923"/>
                <a:gd name="connsiteY1" fmla="*/ 23468 h 90979"/>
                <a:gd name="connsiteX2" fmla="*/ 102938 w 164923"/>
                <a:gd name="connsiteY2" fmla="*/ 5430 h 90979"/>
                <a:gd name="connsiteX3" fmla="*/ 50191 w 164923"/>
                <a:gd name="connsiteY3" fmla="*/ 5430 h 90979"/>
                <a:gd name="connsiteX4" fmla="*/ 43733 w 164923"/>
                <a:gd name="connsiteY4" fmla="*/ 2183 h 90979"/>
                <a:gd name="connsiteX5" fmla="*/ 31533 w 164923"/>
                <a:gd name="connsiteY5" fmla="*/ 2183 h 90979"/>
                <a:gd name="connsiteX6" fmla="*/ 31533 w 164923"/>
                <a:gd name="connsiteY6" fmla="*/ 9398 h 90979"/>
                <a:gd name="connsiteX7" fmla="*/ 37632 w 164923"/>
                <a:gd name="connsiteY7" fmla="*/ 12645 h 90979"/>
                <a:gd name="connsiteX8" fmla="*/ 27227 w 164923"/>
                <a:gd name="connsiteY8" fmla="*/ 18417 h 90979"/>
                <a:gd name="connsiteX9" fmla="*/ 21486 w 164923"/>
                <a:gd name="connsiteY9" fmla="*/ 15170 h 90979"/>
                <a:gd name="connsiteX10" fmla="*/ 9286 w 164923"/>
                <a:gd name="connsiteY10" fmla="*/ 15170 h 90979"/>
                <a:gd name="connsiteX11" fmla="*/ 9286 w 164923"/>
                <a:gd name="connsiteY11" fmla="*/ 22025 h 90979"/>
                <a:gd name="connsiteX12" fmla="*/ 15027 w 164923"/>
                <a:gd name="connsiteY12" fmla="*/ 25271 h 90979"/>
                <a:gd name="connsiteX13" fmla="*/ 2827 w 164923"/>
                <a:gd name="connsiteY13" fmla="*/ 32487 h 90979"/>
                <a:gd name="connsiteX14" fmla="*/ 2827 w 164923"/>
                <a:gd name="connsiteY14" fmla="*/ 39341 h 90979"/>
                <a:gd name="connsiteX15" fmla="*/ 15027 w 164923"/>
                <a:gd name="connsiteY15" fmla="*/ 39341 h 90979"/>
                <a:gd name="connsiteX16" fmla="*/ 18974 w 164923"/>
                <a:gd name="connsiteY16" fmla="*/ 36816 h 90979"/>
                <a:gd name="connsiteX17" fmla="*/ 97196 w 164923"/>
                <a:gd name="connsiteY17" fmla="*/ 80468 h 90979"/>
                <a:gd name="connsiteX18" fmla="*/ 93249 w 164923"/>
                <a:gd name="connsiteY18" fmla="*/ 82633 h 90979"/>
                <a:gd name="connsiteX19" fmla="*/ 93249 w 164923"/>
                <a:gd name="connsiteY19" fmla="*/ 89487 h 90979"/>
                <a:gd name="connsiteX20" fmla="*/ 105449 w 164923"/>
                <a:gd name="connsiteY20" fmla="*/ 89487 h 90979"/>
                <a:gd name="connsiteX21" fmla="*/ 117649 w 164923"/>
                <a:gd name="connsiteY21" fmla="*/ 82272 h 90979"/>
                <a:gd name="connsiteX22" fmla="*/ 123390 w 164923"/>
                <a:gd name="connsiteY22" fmla="*/ 85519 h 90979"/>
                <a:gd name="connsiteX23" fmla="*/ 135590 w 164923"/>
                <a:gd name="connsiteY23" fmla="*/ 85519 h 90979"/>
                <a:gd name="connsiteX24" fmla="*/ 135590 w 164923"/>
                <a:gd name="connsiteY24" fmla="*/ 78664 h 90979"/>
                <a:gd name="connsiteX25" fmla="*/ 130208 w 164923"/>
                <a:gd name="connsiteY25" fmla="*/ 75417 h 90979"/>
                <a:gd name="connsiteX26" fmla="*/ 140254 w 164923"/>
                <a:gd name="connsiteY26" fmla="*/ 69645 h 90979"/>
                <a:gd name="connsiteX27" fmla="*/ 145637 w 164923"/>
                <a:gd name="connsiteY27" fmla="*/ 72892 h 90979"/>
                <a:gd name="connsiteX28" fmla="*/ 158195 w 164923"/>
                <a:gd name="connsiteY28" fmla="*/ 72892 h 90979"/>
                <a:gd name="connsiteX29" fmla="*/ 158195 w 164923"/>
                <a:gd name="connsiteY29" fmla="*/ 65677 h 90979"/>
                <a:gd name="connsiteX30" fmla="*/ 152813 w 164923"/>
                <a:gd name="connsiteY30" fmla="*/ 62791 h 90979"/>
                <a:gd name="connsiteX31" fmla="*/ 152813 w 164923"/>
                <a:gd name="connsiteY31" fmla="*/ 28518 h 90979"/>
                <a:gd name="connsiteX32" fmla="*/ 30815 w 164923"/>
                <a:gd name="connsiteY32" fmla="*/ 28518 h 90979"/>
                <a:gd name="connsiteX33" fmla="*/ 56650 w 164923"/>
                <a:gd name="connsiteY33" fmla="*/ 13727 h 90979"/>
                <a:gd name="connsiteX34" fmla="*/ 89661 w 164923"/>
                <a:gd name="connsiteY34" fmla="*/ 13727 h 90979"/>
                <a:gd name="connsiteX35" fmla="*/ 89661 w 164923"/>
                <a:gd name="connsiteY35" fmla="*/ 32487 h 90979"/>
                <a:gd name="connsiteX36" fmla="*/ 64185 w 164923"/>
                <a:gd name="connsiteY36" fmla="*/ 47278 h 90979"/>
                <a:gd name="connsiteX37" fmla="*/ 138461 w 164923"/>
                <a:gd name="connsiteY37" fmla="*/ 56297 h 90979"/>
                <a:gd name="connsiteX38" fmla="*/ 109396 w 164923"/>
                <a:gd name="connsiteY38" fmla="*/ 72892 h 90979"/>
                <a:gd name="connsiteX39" fmla="*/ 73514 w 164923"/>
                <a:gd name="connsiteY39" fmla="*/ 53772 h 90979"/>
                <a:gd name="connsiteX40" fmla="*/ 102579 w 164923"/>
                <a:gd name="connsiteY40" fmla="*/ 37177 h 90979"/>
                <a:gd name="connsiteX41" fmla="*/ 138461 w 164923"/>
                <a:gd name="connsiteY41" fmla="*/ 37177 h 90979"/>
                <a:gd name="connsiteX42" fmla="*/ 138819 w 164923"/>
                <a:gd name="connsiteY42" fmla="*/ 55936 h 9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923" h="90979">
                  <a:moveTo>
                    <a:pt x="152813" y="28518"/>
                  </a:moveTo>
                  <a:cubicBezTo>
                    <a:pt x="140564" y="22526"/>
                    <a:pt x="126695" y="20751"/>
                    <a:pt x="113343" y="23468"/>
                  </a:cubicBezTo>
                  <a:cubicBezTo>
                    <a:pt x="113343" y="16613"/>
                    <a:pt x="111190" y="10119"/>
                    <a:pt x="102938" y="5430"/>
                  </a:cubicBezTo>
                  <a:cubicBezTo>
                    <a:pt x="86093" y="-1810"/>
                    <a:pt x="67036" y="-1810"/>
                    <a:pt x="50191" y="5430"/>
                  </a:cubicBezTo>
                  <a:lnTo>
                    <a:pt x="43733" y="2183"/>
                  </a:lnTo>
                  <a:cubicBezTo>
                    <a:pt x="39907" y="193"/>
                    <a:pt x="35359" y="193"/>
                    <a:pt x="31533" y="2183"/>
                  </a:cubicBezTo>
                  <a:cubicBezTo>
                    <a:pt x="27945" y="4347"/>
                    <a:pt x="27586" y="7594"/>
                    <a:pt x="31533" y="9398"/>
                  </a:cubicBezTo>
                  <a:lnTo>
                    <a:pt x="37632" y="12645"/>
                  </a:lnTo>
                  <a:lnTo>
                    <a:pt x="27227" y="18417"/>
                  </a:lnTo>
                  <a:lnTo>
                    <a:pt x="21486" y="15170"/>
                  </a:lnTo>
                  <a:cubicBezTo>
                    <a:pt x="17660" y="13180"/>
                    <a:pt x="13112" y="13180"/>
                    <a:pt x="9286" y="15170"/>
                  </a:cubicBezTo>
                  <a:cubicBezTo>
                    <a:pt x="5698" y="16974"/>
                    <a:pt x="5339" y="20221"/>
                    <a:pt x="9286" y="22025"/>
                  </a:cubicBezTo>
                  <a:lnTo>
                    <a:pt x="15027" y="25271"/>
                  </a:lnTo>
                  <a:lnTo>
                    <a:pt x="2827" y="32487"/>
                  </a:lnTo>
                  <a:cubicBezTo>
                    <a:pt x="-761" y="32487"/>
                    <a:pt x="-1120" y="37537"/>
                    <a:pt x="2827" y="39341"/>
                  </a:cubicBezTo>
                  <a:cubicBezTo>
                    <a:pt x="6692" y="41165"/>
                    <a:pt x="11163" y="41165"/>
                    <a:pt x="15027" y="39341"/>
                  </a:cubicBezTo>
                  <a:lnTo>
                    <a:pt x="18974" y="36816"/>
                  </a:lnTo>
                  <a:lnTo>
                    <a:pt x="97196" y="80468"/>
                  </a:lnTo>
                  <a:lnTo>
                    <a:pt x="93249" y="82633"/>
                  </a:lnTo>
                  <a:cubicBezTo>
                    <a:pt x="89661" y="84436"/>
                    <a:pt x="89302" y="87683"/>
                    <a:pt x="93249" y="89487"/>
                  </a:cubicBezTo>
                  <a:cubicBezTo>
                    <a:pt x="97075" y="91477"/>
                    <a:pt x="101623" y="91477"/>
                    <a:pt x="105449" y="89487"/>
                  </a:cubicBezTo>
                  <a:lnTo>
                    <a:pt x="117649" y="82272"/>
                  </a:lnTo>
                  <a:lnTo>
                    <a:pt x="123390" y="85519"/>
                  </a:lnTo>
                  <a:cubicBezTo>
                    <a:pt x="127216" y="87509"/>
                    <a:pt x="131764" y="87509"/>
                    <a:pt x="135590" y="85519"/>
                  </a:cubicBezTo>
                  <a:cubicBezTo>
                    <a:pt x="139178" y="85519"/>
                    <a:pt x="139537" y="80468"/>
                    <a:pt x="135590" y="78664"/>
                  </a:cubicBezTo>
                  <a:lnTo>
                    <a:pt x="130208" y="75417"/>
                  </a:lnTo>
                  <a:lnTo>
                    <a:pt x="140254" y="69645"/>
                  </a:lnTo>
                  <a:lnTo>
                    <a:pt x="145637" y="72892"/>
                  </a:lnTo>
                  <a:cubicBezTo>
                    <a:pt x="149588" y="74887"/>
                    <a:pt x="154244" y="74887"/>
                    <a:pt x="158195" y="72892"/>
                  </a:cubicBezTo>
                  <a:cubicBezTo>
                    <a:pt x="161784" y="70728"/>
                    <a:pt x="162142" y="67481"/>
                    <a:pt x="158195" y="65677"/>
                  </a:cubicBezTo>
                  <a:lnTo>
                    <a:pt x="152813" y="62791"/>
                  </a:lnTo>
                  <a:cubicBezTo>
                    <a:pt x="168960" y="51968"/>
                    <a:pt x="168960" y="37177"/>
                    <a:pt x="152813" y="28518"/>
                  </a:cubicBezTo>
                  <a:close/>
                  <a:moveTo>
                    <a:pt x="30815" y="28518"/>
                  </a:moveTo>
                  <a:lnTo>
                    <a:pt x="56650" y="13727"/>
                  </a:lnTo>
                  <a:cubicBezTo>
                    <a:pt x="67080" y="8676"/>
                    <a:pt x="79231" y="8676"/>
                    <a:pt x="89661" y="13727"/>
                  </a:cubicBezTo>
                  <a:cubicBezTo>
                    <a:pt x="98273" y="18778"/>
                    <a:pt x="98273" y="27075"/>
                    <a:pt x="89661" y="32487"/>
                  </a:cubicBezTo>
                  <a:lnTo>
                    <a:pt x="64185" y="47278"/>
                  </a:lnTo>
                  <a:close/>
                  <a:moveTo>
                    <a:pt x="138461" y="56297"/>
                  </a:moveTo>
                  <a:lnTo>
                    <a:pt x="109396" y="72892"/>
                  </a:lnTo>
                  <a:lnTo>
                    <a:pt x="73514" y="53772"/>
                  </a:lnTo>
                  <a:lnTo>
                    <a:pt x="102579" y="37177"/>
                  </a:lnTo>
                  <a:cubicBezTo>
                    <a:pt x="113834" y="31335"/>
                    <a:pt x="127206" y="31335"/>
                    <a:pt x="138461" y="37177"/>
                  </a:cubicBezTo>
                  <a:cubicBezTo>
                    <a:pt x="148866" y="41506"/>
                    <a:pt x="148507" y="50525"/>
                    <a:pt x="138819" y="55936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53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7520866" y="3143276"/>
              <a:ext cx="204526" cy="138895"/>
              <a:chOff x="7520866" y="3143276"/>
              <a:chExt cx="204526" cy="138895"/>
            </a:xfrm>
            <a:solidFill>
              <a:srgbClr val="B68503"/>
            </a:solidFill>
          </p:grpSpPr>
          <p:sp>
            <p:nvSpPr>
              <p:cNvPr id="654" name="Freeform 653">
                <a:extLst>
                  <a:ext uri="{FF2B5EF4-FFF2-40B4-BE49-F238E27FC236}">
                    <a16:creationId xmlns:a16="http://schemas.microsoft.com/office/drawing/2014/main" id="{526E183E-CBB2-514D-9775-A49C1C02232E}"/>
                  </a:ext>
                </a:extLst>
              </p:cNvPr>
              <p:cNvSpPr/>
              <p:nvPr/>
            </p:nvSpPr>
            <p:spPr>
              <a:xfrm>
                <a:off x="7571101" y="3160953"/>
                <a:ext cx="154291" cy="121218"/>
              </a:xfrm>
              <a:custGeom>
                <a:avLst/>
                <a:gdLst>
                  <a:gd name="connsiteX0" fmla="*/ 129174 w 154291"/>
                  <a:gd name="connsiteY0" fmla="*/ 7937 h 121218"/>
                  <a:gd name="connsiteX1" fmla="*/ 116257 w 154291"/>
                  <a:gd name="connsiteY1" fmla="*/ 0 h 121218"/>
                  <a:gd name="connsiteX2" fmla="*/ 0 w 154291"/>
                  <a:gd name="connsiteY2" fmla="*/ 116887 h 121218"/>
                  <a:gd name="connsiteX3" fmla="*/ 38035 w 154291"/>
                  <a:gd name="connsiteY3" fmla="*/ 121216 h 121218"/>
                  <a:gd name="connsiteX4" fmla="*/ 78581 w 154291"/>
                  <a:gd name="connsiteY4" fmla="*/ 116526 h 121218"/>
                  <a:gd name="connsiteX5" fmla="*/ 154292 w 154291"/>
                  <a:gd name="connsiteY5" fmla="*/ 40045 h 121218"/>
                  <a:gd name="connsiteX6" fmla="*/ 129175 w 154291"/>
                  <a:gd name="connsiteY6" fmla="*/ 7937 h 12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291" h="121218">
                    <a:moveTo>
                      <a:pt x="129174" y="7937"/>
                    </a:moveTo>
                    <a:cubicBezTo>
                      <a:pt x="125051" y="5002"/>
                      <a:pt x="120735" y="2351"/>
                      <a:pt x="116257" y="0"/>
                    </a:cubicBezTo>
                    <a:lnTo>
                      <a:pt x="0" y="116887"/>
                    </a:lnTo>
                    <a:cubicBezTo>
                      <a:pt x="12464" y="119831"/>
                      <a:pt x="25231" y="121284"/>
                      <a:pt x="38035" y="121216"/>
                    </a:cubicBezTo>
                    <a:cubicBezTo>
                      <a:pt x="51680" y="121142"/>
                      <a:pt x="65276" y="119570"/>
                      <a:pt x="78581" y="116526"/>
                    </a:cubicBezTo>
                    <a:lnTo>
                      <a:pt x="154292" y="40045"/>
                    </a:lnTo>
                    <a:cubicBezTo>
                      <a:pt x="149815" y="26771"/>
                      <a:pt x="140950" y="15439"/>
                      <a:pt x="129175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reeform 654">
                <a:extLst>
                  <a:ext uri="{FF2B5EF4-FFF2-40B4-BE49-F238E27FC236}">
                    <a16:creationId xmlns:a16="http://schemas.microsoft.com/office/drawing/2014/main" id="{6315D032-514C-2B4E-8774-44E1A1D57BB4}"/>
                  </a:ext>
                </a:extLst>
              </p:cNvPr>
              <p:cNvSpPr/>
              <p:nvPr/>
            </p:nvSpPr>
            <p:spPr>
              <a:xfrm>
                <a:off x="7520866" y="3143276"/>
                <a:ext cx="123792" cy="117969"/>
              </a:xfrm>
              <a:custGeom>
                <a:avLst/>
                <a:gdLst>
                  <a:gd name="connsiteX0" fmla="*/ 0 w 123792"/>
                  <a:gd name="connsiteY0" fmla="*/ 112558 h 117969"/>
                  <a:gd name="connsiteX1" fmla="*/ 0 w 123792"/>
                  <a:gd name="connsiteY1" fmla="*/ 112558 h 117969"/>
                  <a:gd name="connsiteX2" fmla="*/ 0 w 123792"/>
                  <a:gd name="connsiteY2" fmla="*/ 112558 h 117969"/>
                  <a:gd name="connsiteX3" fmla="*/ 8612 w 123792"/>
                  <a:gd name="connsiteY3" fmla="*/ 117969 h 117969"/>
                  <a:gd name="connsiteX4" fmla="*/ 123792 w 123792"/>
                  <a:gd name="connsiteY4" fmla="*/ 2164 h 117969"/>
                  <a:gd name="connsiteX5" fmla="*/ 108363 w 123792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969">
                    <a:moveTo>
                      <a:pt x="0" y="112558"/>
                    </a:moveTo>
                    <a:lnTo>
                      <a:pt x="0" y="112558"/>
                    </a:lnTo>
                    <a:lnTo>
                      <a:pt x="0" y="112558"/>
                    </a:lnTo>
                    <a:lnTo>
                      <a:pt x="8612" y="117969"/>
                    </a:lnTo>
                    <a:lnTo>
                      <a:pt x="123792" y="2164"/>
                    </a:lnTo>
                    <a:lnTo>
                      <a:pt x="108363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id="{5B77308C-D403-B347-8322-EBE64A7F8676}"/>
                </a:ext>
              </a:extLst>
            </p:cNvPr>
            <p:cNvSpPr/>
            <p:nvPr/>
          </p:nvSpPr>
          <p:spPr>
            <a:xfrm>
              <a:off x="7495975" y="3143933"/>
              <a:ext cx="230269" cy="76185"/>
            </a:xfrm>
            <a:custGeom>
              <a:avLst/>
              <a:gdLst>
                <a:gd name="connsiteX0" fmla="*/ 204301 w 230269"/>
                <a:gd name="connsiteY0" fmla="*/ 24957 h 76185"/>
                <a:gd name="connsiteX1" fmla="*/ 118184 w 230269"/>
                <a:gd name="connsiteY1" fmla="*/ 64 h 76185"/>
                <a:gd name="connsiteX2" fmla="*/ 29556 w 230269"/>
                <a:gd name="connsiteY2" fmla="*/ 25679 h 76185"/>
                <a:gd name="connsiteX3" fmla="*/ 133 w 230269"/>
                <a:gd name="connsiteY3" fmla="*/ 70774 h 76185"/>
                <a:gd name="connsiteX4" fmla="*/ 133 w 230269"/>
                <a:gd name="connsiteY4" fmla="*/ 76185 h 76185"/>
                <a:gd name="connsiteX5" fmla="*/ 29197 w 230269"/>
                <a:gd name="connsiteY5" fmla="*/ 36141 h 76185"/>
                <a:gd name="connsiteX6" fmla="*/ 117825 w 230269"/>
                <a:gd name="connsiteY6" fmla="*/ 10527 h 76185"/>
                <a:gd name="connsiteX7" fmla="*/ 203942 w 230269"/>
                <a:gd name="connsiteY7" fmla="*/ 35419 h 76185"/>
                <a:gd name="connsiteX8" fmla="*/ 230136 w 230269"/>
                <a:gd name="connsiteY8" fmla="*/ 71495 h 76185"/>
                <a:gd name="connsiteX9" fmla="*/ 230136 w 230269"/>
                <a:gd name="connsiteY9" fmla="*/ 66445 h 76185"/>
                <a:gd name="connsiteX10" fmla="*/ 204301 w 230269"/>
                <a:gd name="connsiteY10" fmla="*/ 24957 h 7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269" h="76185">
                  <a:moveTo>
                    <a:pt x="204301" y="24957"/>
                  </a:moveTo>
                  <a:cubicBezTo>
                    <a:pt x="178868" y="7858"/>
                    <a:pt x="148766" y="-843"/>
                    <a:pt x="118184" y="64"/>
                  </a:cubicBezTo>
                  <a:cubicBezTo>
                    <a:pt x="86723" y="-775"/>
                    <a:pt x="55772" y="8171"/>
                    <a:pt x="29556" y="25679"/>
                  </a:cubicBezTo>
                  <a:cubicBezTo>
                    <a:pt x="12937" y="34896"/>
                    <a:pt x="1924" y="51776"/>
                    <a:pt x="133" y="70774"/>
                  </a:cubicBezTo>
                  <a:cubicBezTo>
                    <a:pt x="-44" y="72573"/>
                    <a:pt x="-44" y="74386"/>
                    <a:pt x="133" y="76185"/>
                  </a:cubicBezTo>
                  <a:cubicBezTo>
                    <a:pt x="3907" y="59375"/>
                    <a:pt x="14426" y="44882"/>
                    <a:pt x="29197" y="36141"/>
                  </a:cubicBezTo>
                  <a:cubicBezTo>
                    <a:pt x="55413" y="18633"/>
                    <a:pt x="86364" y="9688"/>
                    <a:pt x="117825" y="10527"/>
                  </a:cubicBezTo>
                  <a:cubicBezTo>
                    <a:pt x="148386" y="9785"/>
                    <a:pt x="178439" y="18472"/>
                    <a:pt x="203942" y="35419"/>
                  </a:cubicBezTo>
                  <a:cubicBezTo>
                    <a:pt x="217134" y="43423"/>
                    <a:pt x="226573" y="56423"/>
                    <a:pt x="230136" y="71495"/>
                  </a:cubicBezTo>
                  <a:cubicBezTo>
                    <a:pt x="230314" y="69817"/>
                    <a:pt x="230314" y="68124"/>
                    <a:pt x="230136" y="66445"/>
                  </a:cubicBezTo>
                  <a:cubicBezTo>
                    <a:pt x="228649" y="49247"/>
                    <a:pt x="219039" y="33813"/>
                    <a:pt x="204301" y="24957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D729F546-CFD9-C141-8E0E-4E4120FCCFD5}"/>
                </a:ext>
              </a:extLst>
            </p:cNvPr>
            <p:cNvSpPr/>
            <p:nvPr/>
          </p:nvSpPr>
          <p:spPr>
            <a:xfrm>
              <a:off x="7477449" y="3109364"/>
              <a:ext cx="266960" cy="175018"/>
            </a:xfrm>
            <a:custGeom>
              <a:avLst/>
              <a:gdLst>
                <a:gd name="connsiteX0" fmla="*/ 136710 w 266960"/>
                <a:gd name="connsiteY0" fmla="*/ 0 h 175018"/>
                <a:gd name="connsiteX1" fmla="*/ 0 w 266960"/>
                <a:gd name="connsiteY1" fmla="*/ 59526 h 175018"/>
                <a:gd name="connsiteX2" fmla="*/ 0 w 266960"/>
                <a:gd name="connsiteY2" fmla="*/ 89469 h 175018"/>
                <a:gd name="connsiteX3" fmla="*/ 33011 w 266960"/>
                <a:gd name="connsiteY3" fmla="*/ 146470 h 175018"/>
                <a:gd name="connsiteX4" fmla="*/ 33011 w 266960"/>
                <a:gd name="connsiteY4" fmla="*/ 146470 h 175018"/>
                <a:gd name="connsiteX5" fmla="*/ 130251 w 266960"/>
                <a:gd name="connsiteY5" fmla="*/ 174970 h 175018"/>
                <a:gd name="connsiteX6" fmla="*/ 229285 w 266960"/>
                <a:gd name="connsiteY6" fmla="*/ 146109 h 175018"/>
                <a:gd name="connsiteX7" fmla="*/ 233949 w 266960"/>
                <a:gd name="connsiteY7" fmla="*/ 142862 h 175018"/>
                <a:gd name="connsiteX8" fmla="*/ 266960 w 266960"/>
                <a:gd name="connsiteY8" fmla="*/ 85501 h 175018"/>
                <a:gd name="connsiteX9" fmla="*/ 266961 w 266960"/>
                <a:gd name="connsiteY9" fmla="*/ 59526 h 175018"/>
                <a:gd name="connsiteX10" fmla="*/ 136710 w 266960"/>
                <a:gd name="connsiteY10" fmla="*/ 0 h 17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5018">
                  <a:moveTo>
                    <a:pt x="136710" y="0"/>
                  </a:moveTo>
                  <a:cubicBezTo>
                    <a:pt x="100828" y="0"/>
                    <a:pt x="0" y="59526"/>
                    <a:pt x="0" y="59526"/>
                  </a:cubicBezTo>
                  <a:lnTo>
                    <a:pt x="0" y="89469"/>
                  </a:lnTo>
                  <a:cubicBezTo>
                    <a:pt x="1216" y="112710"/>
                    <a:pt x="13508" y="133934"/>
                    <a:pt x="33011" y="146470"/>
                  </a:cubicBezTo>
                  <a:lnTo>
                    <a:pt x="33011" y="146470"/>
                  </a:lnTo>
                  <a:cubicBezTo>
                    <a:pt x="61714" y="165849"/>
                    <a:pt x="95687" y="175806"/>
                    <a:pt x="130251" y="174970"/>
                  </a:cubicBezTo>
                  <a:cubicBezTo>
                    <a:pt x="165425" y="175790"/>
                    <a:pt x="199999" y="165714"/>
                    <a:pt x="229285" y="146109"/>
                  </a:cubicBezTo>
                  <a:lnTo>
                    <a:pt x="233949" y="142862"/>
                  </a:lnTo>
                  <a:cubicBezTo>
                    <a:pt x="253210" y="129927"/>
                    <a:pt x="265405" y="108735"/>
                    <a:pt x="266960" y="85501"/>
                  </a:cubicBezTo>
                  <a:lnTo>
                    <a:pt x="266961" y="59526"/>
                  </a:lnTo>
                  <a:cubicBezTo>
                    <a:pt x="266961" y="59526"/>
                    <a:pt x="174027" y="0"/>
                    <a:pt x="136710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9D25C990-CD1A-4E44-9085-87017160FBDB}"/>
                </a:ext>
              </a:extLst>
            </p:cNvPr>
            <p:cNvSpPr/>
            <p:nvPr/>
          </p:nvSpPr>
          <p:spPr>
            <a:xfrm>
              <a:off x="7478885" y="3083336"/>
              <a:ext cx="266960" cy="175019"/>
            </a:xfrm>
            <a:custGeom>
              <a:avLst/>
              <a:gdLst>
                <a:gd name="connsiteX0" fmla="*/ 232155 w 266960"/>
                <a:gd name="connsiteY0" fmla="*/ 28554 h 175019"/>
                <a:gd name="connsiteX1" fmla="*/ 135274 w 266960"/>
                <a:gd name="connsiteY1" fmla="*/ 54 h 175019"/>
                <a:gd name="connsiteX2" fmla="*/ 35882 w 266960"/>
                <a:gd name="connsiteY2" fmla="*/ 28915 h 175019"/>
                <a:gd name="connsiteX3" fmla="*/ 0 w 266960"/>
                <a:gd name="connsiteY3" fmla="*/ 89523 h 175019"/>
                <a:gd name="connsiteX4" fmla="*/ 33011 w 266960"/>
                <a:gd name="connsiteY4" fmla="*/ 146523 h 175019"/>
                <a:gd name="connsiteX5" fmla="*/ 33011 w 266960"/>
                <a:gd name="connsiteY5" fmla="*/ 146523 h 175019"/>
                <a:gd name="connsiteX6" fmla="*/ 229284 w 266960"/>
                <a:gd name="connsiteY6" fmla="*/ 146523 h 175019"/>
                <a:gd name="connsiteX7" fmla="*/ 233949 w 266960"/>
                <a:gd name="connsiteY7" fmla="*/ 143277 h 175019"/>
                <a:gd name="connsiteX8" fmla="*/ 266960 w 266960"/>
                <a:gd name="connsiteY8" fmla="*/ 85915 h 175019"/>
                <a:gd name="connsiteX9" fmla="*/ 232155 w 266960"/>
                <a:gd name="connsiteY9" fmla="*/ 28554 h 17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960" h="175019">
                  <a:moveTo>
                    <a:pt x="232155" y="28554"/>
                  </a:moveTo>
                  <a:cubicBezTo>
                    <a:pt x="203604" y="9137"/>
                    <a:pt x="169733" y="-827"/>
                    <a:pt x="135274" y="54"/>
                  </a:cubicBezTo>
                  <a:cubicBezTo>
                    <a:pt x="100011" y="-588"/>
                    <a:pt x="65375" y="9470"/>
                    <a:pt x="35882" y="28915"/>
                  </a:cubicBezTo>
                  <a:cubicBezTo>
                    <a:pt x="14861" y="42079"/>
                    <a:pt x="1488" y="64668"/>
                    <a:pt x="0" y="89523"/>
                  </a:cubicBezTo>
                  <a:cubicBezTo>
                    <a:pt x="1216" y="112764"/>
                    <a:pt x="13508" y="133988"/>
                    <a:pt x="33011" y="146523"/>
                  </a:cubicBezTo>
                  <a:lnTo>
                    <a:pt x="33011" y="146523"/>
                  </a:lnTo>
                  <a:cubicBezTo>
                    <a:pt x="92979" y="184518"/>
                    <a:pt x="169317" y="184518"/>
                    <a:pt x="229284" y="146523"/>
                  </a:cubicBezTo>
                  <a:lnTo>
                    <a:pt x="233949" y="143277"/>
                  </a:lnTo>
                  <a:cubicBezTo>
                    <a:pt x="253209" y="130342"/>
                    <a:pt x="265405" y="109150"/>
                    <a:pt x="266960" y="85915"/>
                  </a:cubicBezTo>
                  <a:cubicBezTo>
                    <a:pt x="265462" y="62199"/>
                    <a:pt x="252444" y="40745"/>
                    <a:pt x="232155" y="28554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 658">
              <a:extLst>
                <a:ext uri="{FF2B5EF4-FFF2-40B4-BE49-F238E27FC236}">
                  <a16:creationId xmlns:a16="http://schemas.microsoft.com/office/drawing/2014/main" id="{389BD7C7-22A0-7C46-A93C-491164903CCB}"/>
                </a:ext>
              </a:extLst>
            </p:cNvPr>
            <p:cNvSpPr/>
            <p:nvPr/>
          </p:nvSpPr>
          <p:spPr>
            <a:xfrm>
              <a:off x="7496108" y="3102105"/>
              <a:ext cx="229643" cy="137544"/>
            </a:xfrm>
            <a:custGeom>
              <a:avLst/>
              <a:gdLst>
                <a:gd name="connsiteX0" fmla="*/ 204168 w 229643"/>
                <a:gd name="connsiteY0" fmla="*/ 24936 h 137544"/>
                <a:gd name="connsiteX1" fmla="*/ 118051 w 229643"/>
                <a:gd name="connsiteY1" fmla="*/ 44 h 137544"/>
                <a:gd name="connsiteX2" fmla="*/ 29423 w 229643"/>
                <a:gd name="connsiteY2" fmla="*/ 25658 h 137544"/>
                <a:gd name="connsiteX3" fmla="*/ 0 w 229643"/>
                <a:gd name="connsiteY3" fmla="*/ 70753 h 137544"/>
                <a:gd name="connsiteX4" fmla="*/ 25476 w 229643"/>
                <a:gd name="connsiteY4" fmla="*/ 112602 h 137544"/>
                <a:gd name="connsiteX5" fmla="*/ 25476 w 229643"/>
                <a:gd name="connsiteY5" fmla="*/ 112602 h 137544"/>
                <a:gd name="connsiteX6" fmla="*/ 111952 w 229643"/>
                <a:gd name="connsiteY6" fmla="*/ 137494 h 137544"/>
                <a:gd name="connsiteX7" fmla="*/ 200580 w 229643"/>
                <a:gd name="connsiteY7" fmla="*/ 111880 h 137544"/>
                <a:gd name="connsiteX8" fmla="*/ 204526 w 229643"/>
                <a:gd name="connsiteY8" fmla="*/ 108994 h 137544"/>
                <a:gd name="connsiteX9" fmla="*/ 229644 w 229643"/>
                <a:gd name="connsiteY9" fmla="*/ 66785 h 137544"/>
                <a:gd name="connsiteX10" fmla="*/ 204168 w 229643"/>
                <a:gd name="connsiteY10" fmla="*/ 24936 h 13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643" h="137544">
                  <a:moveTo>
                    <a:pt x="204168" y="24936"/>
                  </a:moveTo>
                  <a:cubicBezTo>
                    <a:pt x="178665" y="7989"/>
                    <a:pt x="148612" y="-698"/>
                    <a:pt x="118051" y="44"/>
                  </a:cubicBezTo>
                  <a:cubicBezTo>
                    <a:pt x="86614" y="-610"/>
                    <a:pt x="55716" y="8320"/>
                    <a:pt x="29423" y="25658"/>
                  </a:cubicBezTo>
                  <a:cubicBezTo>
                    <a:pt x="12891" y="34969"/>
                    <a:pt x="1911" y="51798"/>
                    <a:pt x="0" y="70753"/>
                  </a:cubicBezTo>
                  <a:cubicBezTo>
                    <a:pt x="1410" y="87976"/>
                    <a:pt x="10863" y="103505"/>
                    <a:pt x="25476" y="112602"/>
                  </a:cubicBezTo>
                  <a:lnTo>
                    <a:pt x="25476" y="112602"/>
                  </a:lnTo>
                  <a:cubicBezTo>
                    <a:pt x="51090" y="129599"/>
                    <a:pt x="81272" y="138287"/>
                    <a:pt x="111952" y="137494"/>
                  </a:cubicBezTo>
                  <a:cubicBezTo>
                    <a:pt x="143398" y="138217"/>
                    <a:pt x="174315" y="129281"/>
                    <a:pt x="200580" y="111880"/>
                  </a:cubicBezTo>
                  <a:lnTo>
                    <a:pt x="204526" y="108994"/>
                  </a:lnTo>
                  <a:cubicBezTo>
                    <a:pt x="218975" y="99620"/>
                    <a:pt x="228259" y="84017"/>
                    <a:pt x="229644" y="66785"/>
                  </a:cubicBezTo>
                  <a:cubicBezTo>
                    <a:pt x="228234" y="49562"/>
                    <a:pt x="218781" y="34034"/>
                    <a:pt x="204168" y="24936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 659">
              <a:extLst>
                <a:ext uri="{FF2B5EF4-FFF2-40B4-BE49-F238E27FC236}">
                  <a16:creationId xmlns:a16="http://schemas.microsoft.com/office/drawing/2014/main" id="{753AABDF-0D3D-7544-A755-4DB44B770A90}"/>
                </a:ext>
              </a:extLst>
            </p:cNvPr>
            <p:cNvSpPr/>
            <p:nvPr/>
          </p:nvSpPr>
          <p:spPr>
            <a:xfrm>
              <a:off x="7523780" y="3129910"/>
              <a:ext cx="165014" cy="92061"/>
            </a:xfrm>
            <a:custGeom>
              <a:avLst/>
              <a:gdLst>
                <a:gd name="connsiteX0" fmla="*/ 152813 w 165014"/>
                <a:gd name="connsiteY0" fmla="*/ 28518 h 92061"/>
                <a:gd name="connsiteX1" fmla="*/ 113343 w 165014"/>
                <a:gd name="connsiteY1" fmla="*/ 23468 h 92061"/>
                <a:gd name="connsiteX2" fmla="*/ 102938 w 165014"/>
                <a:gd name="connsiteY2" fmla="*/ 5430 h 92061"/>
                <a:gd name="connsiteX3" fmla="*/ 50191 w 165014"/>
                <a:gd name="connsiteY3" fmla="*/ 5430 h 92061"/>
                <a:gd name="connsiteX4" fmla="*/ 43733 w 165014"/>
                <a:gd name="connsiteY4" fmla="*/ 1822 h 92061"/>
                <a:gd name="connsiteX5" fmla="*/ 31533 w 165014"/>
                <a:gd name="connsiteY5" fmla="*/ 1822 h 92061"/>
                <a:gd name="connsiteX6" fmla="*/ 31533 w 165014"/>
                <a:gd name="connsiteY6" fmla="*/ 8676 h 92061"/>
                <a:gd name="connsiteX7" fmla="*/ 37632 w 165014"/>
                <a:gd name="connsiteY7" fmla="*/ 11923 h 92061"/>
                <a:gd name="connsiteX8" fmla="*/ 27227 w 165014"/>
                <a:gd name="connsiteY8" fmla="*/ 17695 h 92061"/>
                <a:gd name="connsiteX9" fmla="*/ 21486 w 165014"/>
                <a:gd name="connsiteY9" fmla="*/ 14449 h 92061"/>
                <a:gd name="connsiteX10" fmla="*/ 9286 w 165014"/>
                <a:gd name="connsiteY10" fmla="*/ 14449 h 92061"/>
                <a:gd name="connsiteX11" fmla="*/ 9286 w 165014"/>
                <a:gd name="connsiteY11" fmla="*/ 21664 h 92061"/>
                <a:gd name="connsiteX12" fmla="*/ 15027 w 165014"/>
                <a:gd name="connsiteY12" fmla="*/ 24911 h 92061"/>
                <a:gd name="connsiteX13" fmla="*/ 2827 w 165014"/>
                <a:gd name="connsiteY13" fmla="*/ 31765 h 92061"/>
                <a:gd name="connsiteX14" fmla="*/ 2827 w 165014"/>
                <a:gd name="connsiteY14" fmla="*/ 38980 h 92061"/>
                <a:gd name="connsiteX15" fmla="*/ 15027 w 165014"/>
                <a:gd name="connsiteY15" fmla="*/ 38980 h 92061"/>
                <a:gd name="connsiteX16" fmla="*/ 18974 w 165014"/>
                <a:gd name="connsiteY16" fmla="*/ 36816 h 92061"/>
                <a:gd name="connsiteX17" fmla="*/ 97914 w 165014"/>
                <a:gd name="connsiteY17" fmla="*/ 81190 h 92061"/>
                <a:gd name="connsiteX18" fmla="*/ 93967 w 165014"/>
                <a:gd name="connsiteY18" fmla="*/ 83354 h 92061"/>
                <a:gd name="connsiteX19" fmla="*/ 93967 w 165014"/>
                <a:gd name="connsiteY19" fmla="*/ 90570 h 92061"/>
                <a:gd name="connsiteX20" fmla="*/ 106167 w 165014"/>
                <a:gd name="connsiteY20" fmla="*/ 90570 h 92061"/>
                <a:gd name="connsiteX21" fmla="*/ 118367 w 165014"/>
                <a:gd name="connsiteY21" fmla="*/ 83715 h 92061"/>
                <a:gd name="connsiteX22" fmla="*/ 124108 w 165014"/>
                <a:gd name="connsiteY22" fmla="*/ 86601 h 92061"/>
                <a:gd name="connsiteX23" fmla="*/ 136307 w 165014"/>
                <a:gd name="connsiteY23" fmla="*/ 86601 h 92061"/>
                <a:gd name="connsiteX24" fmla="*/ 136307 w 165014"/>
                <a:gd name="connsiteY24" fmla="*/ 79386 h 92061"/>
                <a:gd name="connsiteX25" fmla="*/ 130925 w 165014"/>
                <a:gd name="connsiteY25" fmla="*/ 76139 h 92061"/>
                <a:gd name="connsiteX26" fmla="*/ 140972 w 165014"/>
                <a:gd name="connsiteY26" fmla="*/ 70367 h 92061"/>
                <a:gd name="connsiteX27" fmla="*/ 146355 w 165014"/>
                <a:gd name="connsiteY27" fmla="*/ 73614 h 92061"/>
                <a:gd name="connsiteX28" fmla="*/ 158913 w 165014"/>
                <a:gd name="connsiteY28" fmla="*/ 73614 h 92061"/>
                <a:gd name="connsiteX29" fmla="*/ 158913 w 165014"/>
                <a:gd name="connsiteY29" fmla="*/ 66759 h 92061"/>
                <a:gd name="connsiteX30" fmla="*/ 153531 w 165014"/>
                <a:gd name="connsiteY30" fmla="*/ 63512 h 92061"/>
                <a:gd name="connsiteX31" fmla="*/ 152813 w 165014"/>
                <a:gd name="connsiteY31" fmla="*/ 28518 h 92061"/>
                <a:gd name="connsiteX32" fmla="*/ 30815 w 165014"/>
                <a:gd name="connsiteY32" fmla="*/ 28518 h 92061"/>
                <a:gd name="connsiteX33" fmla="*/ 56650 w 165014"/>
                <a:gd name="connsiteY33" fmla="*/ 14088 h 92061"/>
                <a:gd name="connsiteX34" fmla="*/ 89661 w 165014"/>
                <a:gd name="connsiteY34" fmla="*/ 14088 h 92061"/>
                <a:gd name="connsiteX35" fmla="*/ 89661 w 165014"/>
                <a:gd name="connsiteY35" fmla="*/ 32847 h 92061"/>
                <a:gd name="connsiteX36" fmla="*/ 64185 w 165014"/>
                <a:gd name="connsiteY36" fmla="*/ 47278 h 92061"/>
                <a:gd name="connsiteX37" fmla="*/ 138461 w 165014"/>
                <a:gd name="connsiteY37" fmla="*/ 56658 h 92061"/>
                <a:gd name="connsiteX38" fmla="*/ 109396 w 165014"/>
                <a:gd name="connsiteY38" fmla="*/ 73253 h 92061"/>
                <a:gd name="connsiteX39" fmla="*/ 73514 w 165014"/>
                <a:gd name="connsiteY39" fmla="*/ 53772 h 92061"/>
                <a:gd name="connsiteX40" fmla="*/ 102579 w 165014"/>
                <a:gd name="connsiteY40" fmla="*/ 37177 h 92061"/>
                <a:gd name="connsiteX41" fmla="*/ 138461 w 165014"/>
                <a:gd name="connsiteY41" fmla="*/ 37177 h 92061"/>
                <a:gd name="connsiteX42" fmla="*/ 138819 w 165014"/>
                <a:gd name="connsiteY42" fmla="*/ 56297 h 9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5014" h="92061">
                  <a:moveTo>
                    <a:pt x="152813" y="28518"/>
                  </a:moveTo>
                  <a:cubicBezTo>
                    <a:pt x="140564" y="22526"/>
                    <a:pt x="126695" y="20751"/>
                    <a:pt x="113343" y="23468"/>
                  </a:cubicBezTo>
                  <a:cubicBezTo>
                    <a:pt x="113343" y="16974"/>
                    <a:pt x="111190" y="10480"/>
                    <a:pt x="102938" y="5430"/>
                  </a:cubicBezTo>
                  <a:cubicBezTo>
                    <a:pt x="86093" y="-1810"/>
                    <a:pt x="67036" y="-1810"/>
                    <a:pt x="50191" y="5430"/>
                  </a:cubicBezTo>
                  <a:lnTo>
                    <a:pt x="43733" y="1822"/>
                  </a:lnTo>
                  <a:cubicBezTo>
                    <a:pt x="39907" y="-168"/>
                    <a:pt x="35359" y="-168"/>
                    <a:pt x="31533" y="1822"/>
                  </a:cubicBezTo>
                  <a:cubicBezTo>
                    <a:pt x="27945" y="1822"/>
                    <a:pt x="27586" y="6873"/>
                    <a:pt x="31533" y="8676"/>
                  </a:cubicBezTo>
                  <a:lnTo>
                    <a:pt x="37632" y="11923"/>
                  </a:lnTo>
                  <a:lnTo>
                    <a:pt x="27227" y="17695"/>
                  </a:lnTo>
                  <a:lnTo>
                    <a:pt x="21486" y="14449"/>
                  </a:lnTo>
                  <a:cubicBezTo>
                    <a:pt x="17660" y="12459"/>
                    <a:pt x="13112" y="12459"/>
                    <a:pt x="9286" y="14449"/>
                  </a:cubicBezTo>
                  <a:cubicBezTo>
                    <a:pt x="5698" y="16613"/>
                    <a:pt x="5339" y="19499"/>
                    <a:pt x="9286" y="21664"/>
                  </a:cubicBezTo>
                  <a:lnTo>
                    <a:pt x="15027" y="24911"/>
                  </a:lnTo>
                  <a:lnTo>
                    <a:pt x="2827" y="31765"/>
                  </a:lnTo>
                  <a:cubicBezTo>
                    <a:pt x="-761" y="33930"/>
                    <a:pt x="-1120" y="36816"/>
                    <a:pt x="2827" y="38980"/>
                  </a:cubicBezTo>
                  <a:cubicBezTo>
                    <a:pt x="6692" y="40805"/>
                    <a:pt x="11163" y="40805"/>
                    <a:pt x="15027" y="38980"/>
                  </a:cubicBezTo>
                  <a:lnTo>
                    <a:pt x="18974" y="36816"/>
                  </a:lnTo>
                  <a:lnTo>
                    <a:pt x="97914" y="81190"/>
                  </a:lnTo>
                  <a:lnTo>
                    <a:pt x="93967" y="83354"/>
                  </a:lnTo>
                  <a:cubicBezTo>
                    <a:pt x="90379" y="85519"/>
                    <a:pt x="90020" y="88766"/>
                    <a:pt x="93967" y="90570"/>
                  </a:cubicBezTo>
                  <a:cubicBezTo>
                    <a:pt x="97793" y="92559"/>
                    <a:pt x="102341" y="92559"/>
                    <a:pt x="106167" y="90570"/>
                  </a:cubicBezTo>
                  <a:lnTo>
                    <a:pt x="118367" y="83715"/>
                  </a:lnTo>
                  <a:lnTo>
                    <a:pt x="124108" y="86601"/>
                  </a:lnTo>
                  <a:cubicBezTo>
                    <a:pt x="127934" y="88591"/>
                    <a:pt x="132482" y="88591"/>
                    <a:pt x="136307" y="86601"/>
                  </a:cubicBezTo>
                  <a:cubicBezTo>
                    <a:pt x="139896" y="84436"/>
                    <a:pt x="140254" y="81190"/>
                    <a:pt x="136307" y="79386"/>
                  </a:cubicBezTo>
                  <a:lnTo>
                    <a:pt x="130925" y="76139"/>
                  </a:lnTo>
                  <a:lnTo>
                    <a:pt x="140972" y="70367"/>
                  </a:lnTo>
                  <a:lnTo>
                    <a:pt x="146355" y="73614"/>
                  </a:lnTo>
                  <a:cubicBezTo>
                    <a:pt x="150306" y="75608"/>
                    <a:pt x="154962" y="75608"/>
                    <a:pt x="158913" y="73614"/>
                  </a:cubicBezTo>
                  <a:cubicBezTo>
                    <a:pt x="162501" y="71810"/>
                    <a:pt x="162860" y="68563"/>
                    <a:pt x="158913" y="66759"/>
                  </a:cubicBezTo>
                  <a:lnTo>
                    <a:pt x="153531" y="63512"/>
                  </a:lnTo>
                  <a:cubicBezTo>
                    <a:pt x="168960" y="52329"/>
                    <a:pt x="168960" y="37537"/>
                    <a:pt x="152813" y="28518"/>
                  </a:cubicBezTo>
                  <a:close/>
                  <a:moveTo>
                    <a:pt x="30815" y="28518"/>
                  </a:moveTo>
                  <a:lnTo>
                    <a:pt x="56650" y="14088"/>
                  </a:lnTo>
                  <a:cubicBezTo>
                    <a:pt x="67001" y="8696"/>
                    <a:pt x="79311" y="8696"/>
                    <a:pt x="89661" y="14088"/>
                  </a:cubicBezTo>
                  <a:cubicBezTo>
                    <a:pt x="98273" y="19139"/>
                    <a:pt x="98273" y="27436"/>
                    <a:pt x="89661" y="32847"/>
                  </a:cubicBezTo>
                  <a:lnTo>
                    <a:pt x="64185" y="47278"/>
                  </a:lnTo>
                  <a:close/>
                  <a:moveTo>
                    <a:pt x="138461" y="56658"/>
                  </a:moveTo>
                  <a:lnTo>
                    <a:pt x="109396" y="73253"/>
                  </a:lnTo>
                  <a:lnTo>
                    <a:pt x="73514" y="53772"/>
                  </a:lnTo>
                  <a:lnTo>
                    <a:pt x="102579" y="37177"/>
                  </a:lnTo>
                  <a:cubicBezTo>
                    <a:pt x="113834" y="31335"/>
                    <a:pt x="127206" y="31335"/>
                    <a:pt x="138461" y="37177"/>
                  </a:cubicBezTo>
                  <a:cubicBezTo>
                    <a:pt x="148866" y="41506"/>
                    <a:pt x="148507" y="50525"/>
                    <a:pt x="138819" y="56297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1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7520866" y="3101788"/>
              <a:ext cx="204526" cy="138532"/>
              <a:chOff x="7520866" y="3101788"/>
              <a:chExt cx="204526" cy="138532"/>
            </a:xfrm>
            <a:solidFill>
              <a:srgbClr val="B68503"/>
            </a:solidFill>
          </p:grpSpPr>
          <p:sp>
            <p:nvSpPr>
              <p:cNvPr id="662" name="Freeform 661">
                <a:extLst>
                  <a:ext uri="{FF2B5EF4-FFF2-40B4-BE49-F238E27FC236}">
                    <a16:creationId xmlns:a16="http://schemas.microsoft.com/office/drawing/2014/main" id="{3B84C108-739E-4546-A3C8-554337762506}"/>
                  </a:ext>
                </a:extLst>
              </p:cNvPr>
              <p:cNvSpPr/>
              <p:nvPr/>
            </p:nvSpPr>
            <p:spPr>
              <a:xfrm>
                <a:off x="7571101" y="3119105"/>
                <a:ext cx="154291" cy="121216"/>
              </a:xfrm>
              <a:custGeom>
                <a:avLst/>
                <a:gdLst>
                  <a:gd name="connsiteX0" fmla="*/ 129174 w 154291"/>
                  <a:gd name="connsiteY0" fmla="*/ 7937 h 121216"/>
                  <a:gd name="connsiteX1" fmla="*/ 116257 w 154291"/>
                  <a:gd name="connsiteY1" fmla="*/ 0 h 121216"/>
                  <a:gd name="connsiteX2" fmla="*/ 0 w 154291"/>
                  <a:gd name="connsiteY2" fmla="*/ 117248 h 121216"/>
                  <a:gd name="connsiteX3" fmla="*/ 38035 w 154291"/>
                  <a:gd name="connsiteY3" fmla="*/ 121216 h 121216"/>
                  <a:gd name="connsiteX4" fmla="*/ 78581 w 154291"/>
                  <a:gd name="connsiteY4" fmla="*/ 116526 h 121216"/>
                  <a:gd name="connsiteX5" fmla="*/ 154292 w 154291"/>
                  <a:gd name="connsiteY5" fmla="*/ 39323 h 121216"/>
                  <a:gd name="connsiteX6" fmla="*/ 129175 w 154291"/>
                  <a:gd name="connsiteY6" fmla="*/ 7937 h 121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291" h="121216">
                    <a:moveTo>
                      <a:pt x="129174" y="7937"/>
                    </a:moveTo>
                    <a:cubicBezTo>
                      <a:pt x="125051" y="5002"/>
                      <a:pt x="120735" y="2351"/>
                      <a:pt x="116257" y="0"/>
                    </a:cubicBezTo>
                    <a:lnTo>
                      <a:pt x="0" y="117248"/>
                    </a:lnTo>
                    <a:cubicBezTo>
                      <a:pt x="12507" y="119892"/>
                      <a:pt x="25254" y="121222"/>
                      <a:pt x="38035" y="121216"/>
                    </a:cubicBezTo>
                    <a:cubicBezTo>
                      <a:pt x="51680" y="121142"/>
                      <a:pt x="65276" y="119570"/>
                      <a:pt x="78581" y="116526"/>
                    </a:cubicBezTo>
                    <a:lnTo>
                      <a:pt x="154292" y="39323"/>
                    </a:lnTo>
                    <a:cubicBezTo>
                      <a:pt x="149530" y="26397"/>
                      <a:pt x="140714" y="15380"/>
                      <a:pt x="129175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reeform 662">
                <a:extLst>
                  <a:ext uri="{FF2B5EF4-FFF2-40B4-BE49-F238E27FC236}">
                    <a16:creationId xmlns:a16="http://schemas.microsoft.com/office/drawing/2014/main" id="{838B65C3-DD16-3C47-B805-8991EA473F70}"/>
                  </a:ext>
                </a:extLst>
              </p:cNvPr>
              <p:cNvSpPr/>
              <p:nvPr/>
            </p:nvSpPr>
            <p:spPr>
              <a:xfrm>
                <a:off x="7520866" y="3101788"/>
                <a:ext cx="123792" cy="117608"/>
              </a:xfrm>
              <a:custGeom>
                <a:avLst/>
                <a:gdLst>
                  <a:gd name="connsiteX0" fmla="*/ 0 w 123792"/>
                  <a:gd name="connsiteY0" fmla="*/ 112197 h 117608"/>
                  <a:gd name="connsiteX1" fmla="*/ 0 w 123792"/>
                  <a:gd name="connsiteY1" fmla="*/ 112197 h 117608"/>
                  <a:gd name="connsiteX2" fmla="*/ 0 w 123792"/>
                  <a:gd name="connsiteY2" fmla="*/ 112197 h 117608"/>
                  <a:gd name="connsiteX3" fmla="*/ 8612 w 123792"/>
                  <a:gd name="connsiteY3" fmla="*/ 117609 h 117608"/>
                  <a:gd name="connsiteX4" fmla="*/ 123792 w 123792"/>
                  <a:gd name="connsiteY4" fmla="*/ 2165 h 117608"/>
                  <a:gd name="connsiteX5" fmla="*/ 108363 w 123792"/>
                  <a:gd name="connsiteY5" fmla="*/ 0 h 117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608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cubicBezTo>
                      <a:pt x="2648" y="114336"/>
                      <a:pt x="5539" y="116153"/>
                      <a:pt x="8612" y="117609"/>
                    </a:cubicBezTo>
                    <a:lnTo>
                      <a:pt x="123792" y="2165"/>
                    </a:lnTo>
                    <a:cubicBezTo>
                      <a:pt x="118704" y="1091"/>
                      <a:pt x="113549" y="367"/>
                      <a:pt x="10836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64" name="Freeform 663">
              <a:extLst>
                <a:ext uri="{FF2B5EF4-FFF2-40B4-BE49-F238E27FC236}">
                  <a16:creationId xmlns:a16="http://schemas.microsoft.com/office/drawing/2014/main" id="{943A452B-B888-CE49-975F-FEFEB63E3B54}"/>
                </a:ext>
              </a:extLst>
            </p:cNvPr>
            <p:cNvSpPr/>
            <p:nvPr/>
          </p:nvSpPr>
          <p:spPr>
            <a:xfrm>
              <a:off x="7495974" y="3102105"/>
              <a:ext cx="230280" cy="76525"/>
            </a:xfrm>
            <a:custGeom>
              <a:avLst/>
              <a:gdLst>
                <a:gd name="connsiteX0" fmla="*/ 204301 w 230280"/>
                <a:gd name="connsiteY0" fmla="*/ 24936 h 76525"/>
                <a:gd name="connsiteX1" fmla="*/ 118185 w 230280"/>
                <a:gd name="connsiteY1" fmla="*/ 44 h 76525"/>
                <a:gd name="connsiteX2" fmla="*/ 29557 w 230280"/>
                <a:gd name="connsiteY2" fmla="*/ 25658 h 76525"/>
                <a:gd name="connsiteX3" fmla="*/ 134 w 230280"/>
                <a:gd name="connsiteY3" fmla="*/ 70753 h 76525"/>
                <a:gd name="connsiteX4" fmla="*/ 134 w 230280"/>
                <a:gd name="connsiteY4" fmla="*/ 76526 h 76525"/>
                <a:gd name="connsiteX5" fmla="*/ 29198 w 230280"/>
                <a:gd name="connsiteY5" fmla="*/ 36120 h 76525"/>
                <a:gd name="connsiteX6" fmla="*/ 117826 w 230280"/>
                <a:gd name="connsiteY6" fmla="*/ 10867 h 76525"/>
                <a:gd name="connsiteX7" fmla="*/ 203943 w 230280"/>
                <a:gd name="connsiteY7" fmla="*/ 35399 h 76525"/>
                <a:gd name="connsiteX8" fmla="*/ 230136 w 230280"/>
                <a:gd name="connsiteY8" fmla="*/ 71475 h 76525"/>
                <a:gd name="connsiteX9" fmla="*/ 230136 w 230280"/>
                <a:gd name="connsiteY9" fmla="*/ 66424 h 76525"/>
                <a:gd name="connsiteX10" fmla="*/ 204301 w 230280"/>
                <a:gd name="connsiteY10" fmla="*/ 24936 h 7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280" h="76525">
                  <a:moveTo>
                    <a:pt x="204301" y="24936"/>
                  </a:moveTo>
                  <a:cubicBezTo>
                    <a:pt x="178799" y="7989"/>
                    <a:pt x="148746" y="-698"/>
                    <a:pt x="118185" y="44"/>
                  </a:cubicBezTo>
                  <a:cubicBezTo>
                    <a:pt x="86748" y="-610"/>
                    <a:pt x="55850" y="8320"/>
                    <a:pt x="29557" y="25658"/>
                  </a:cubicBezTo>
                  <a:cubicBezTo>
                    <a:pt x="13025" y="34969"/>
                    <a:pt x="2044" y="51798"/>
                    <a:pt x="134" y="70753"/>
                  </a:cubicBezTo>
                  <a:cubicBezTo>
                    <a:pt x="-45" y="72673"/>
                    <a:pt x="-45" y="74606"/>
                    <a:pt x="134" y="76526"/>
                  </a:cubicBezTo>
                  <a:cubicBezTo>
                    <a:pt x="3817" y="59582"/>
                    <a:pt x="14347" y="44943"/>
                    <a:pt x="29198" y="36120"/>
                  </a:cubicBezTo>
                  <a:cubicBezTo>
                    <a:pt x="55522" y="18888"/>
                    <a:pt x="86424" y="10083"/>
                    <a:pt x="117826" y="10867"/>
                  </a:cubicBezTo>
                  <a:cubicBezTo>
                    <a:pt x="148349" y="10018"/>
                    <a:pt x="178399" y="18578"/>
                    <a:pt x="203943" y="35399"/>
                  </a:cubicBezTo>
                  <a:cubicBezTo>
                    <a:pt x="217000" y="43550"/>
                    <a:pt x="226394" y="56487"/>
                    <a:pt x="230136" y="71475"/>
                  </a:cubicBezTo>
                  <a:cubicBezTo>
                    <a:pt x="230329" y="69797"/>
                    <a:pt x="230329" y="68102"/>
                    <a:pt x="230136" y="66424"/>
                  </a:cubicBezTo>
                  <a:cubicBezTo>
                    <a:pt x="228537" y="49265"/>
                    <a:pt x="218956" y="33878"/>
                    <a:pt x="204301" y="24936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 664">
              <a:extLst>
                <a:ext uri="{FF2B5EF4-FFF2-40B4-BE49-F238E27FC236}">
                  <a16:creationId xmlns:a16="http://schemas.microsoft.com/office/drawing/2014/main" id="{5FB31B8E-40F9-CB42-A9B5-5304C466DDA1}"/>
                </a:ext>
              </a:extLst>
            </p:cNvPr>
            <p:cNvSpPr/>
            <p:nvPr/>
          </p:nvSpPr>
          <p:spPr>
            <a:xfrm>
              <a:off x="7477449" y="3067877"/>
              <a:ext cx="266960" cy="175753"/>
            </a:xfrm>
            <a:custGeom>
              <a:avLst/>
              <a:gdLst>
                <a:gd name="connsiteX0" fmla="*/ 136710 w 266960"/>
                <a:gd name="connsiteY0" fmla="*/ 0 h 175753"/>
                <a:gd name="connsiteX1" fmla="*/ 0 w 266960"/>
                <a:gd name="connsiteY1" fmla="*/ 59165 h 175753"/>
                <a:gd name="connsiteX2" fmla="*/ 0 w 266960"/>
                <a:gd name="connsiteY2" fmla="*/ 90551 h 175753"/>
                <a:gd name="connsiteX3" fmla="*/ 33011 w 266960"/>
                <a:gd name="connsiteY3" fmla="*/ 147552 h 175753"/>
                <a:gd name="connsiteX4" fmla="*/ 33011 w 266960"/>
                <a:gd name="connsiteY4" fmla="*/ 147552 h 175753"/>
                <a:gd name="connsiteX5" fmla="*/ 130251 w 266960"/>
                <a:gd name="connsiteY5" fmla="*/ 175691 h 175753"/>
                <a:gd name="connsiteX6" fmla="*/ 229285 w 266960"/>
                <a:gd name="connsiteY6" fmla="*/ 146830 h 175753"/>
                <a:gd name="connsiteX7" fmla="*/ 233949 w 266960"/>
                <a:gd name="connsiteY7" fmla="*/ 143944 h 175753"/>
                <a:gd name="connsiteX8" fmla="*/ 266960 w 266960"/>
                <a:gd name="connsiteY8" fmla="*/ 86583 h 175753"/>
                <a:gd name="connsiteX9" fmla="*/ 266961 w 266960"/>
                <a:gd name="connsiteY9" fmla="*/ 60608 h 175753"/>
                <a:gd name="connsiteX10" fmla="*/ 136710 w 266960"/>
                <a:gd name="connsiteY10" fmla="*/ 0 h 17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5753">
                  <a:moveTo>
                    <a:pt x="136710" y="0"/>
                  </a:moveTo>
                  <a:cubicBezTo>
                    <a:pt x="100828" y="0"/>
                    <a:pt x="0" y="59165"/>
                    <a:pt x="0" y="59165"/>
                  </a:cubicBezTo>
                  <a:lnTo>
                    <a:pt x="0" y="90551"/>
                  </a:lnTo>
                  <a:cubicBezTo>
                    <a:pt x="1216" y="113792"/>
                    <a:pt x="13508" y="135017"/>
                    <a:pt x="33011" y="147552"/>
                  </a:cubicBezTo>
                  <a:lnTo>
                    <a:pt x="33011" y="147552"/>
                  </a:lnTo>
                  <a:cubicBezTo>
                    <a:pt x="61756" y="166804"/>
                    <a:pt x="95725" y="176634"/>
                    <a:pt x="130251" y="175691"/>
                  </a:cubicBezTo>
                  <a:cubicBezTo>
                    <a:pt x="165425" y="176511"/>
                    <a:pt x="199999" y="166436"/>
                    <a:pt x="229285" y="146830"/>
                  </a:cubicBezTo>
                  <a:lnTo>
                    <a:pt x="233949" y="143944"/>
                  </a:lnTo>
                  <a:cubicBezTo>
                    <a:pt x="253088" y="130896"/>
                    <a:pt x="265247" y="109769"/>
                    <a:pt x="266960" y="86583"/>
                  </a:cubicBezTo>
                  <a:lnTo>
                    <a:pt x="266961" y="60608"/>
                  </a:lnTo>
                  <a:cubicBezTo>
                    <a:pt x="266961" y="60608"/>
                    <a:pt x="174027" y="0"/>
                    <a:pt x="136710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 665">
              <a:extLst>
                <a:ext uri="{FF2B5EF4-FFF2-40B4-BE49-F238E27FC236}">
                  <a16:creationId xmlns:a16="http://schemas.microsoft.com/office/drawing/2014/main" id="{711F5313-0A99-C743-B81F-0D68BC13FB6A}"/>
                </a:ext>
              </a:extLst>
            </p:cNvPr>
            <p:cNvSpPr/>
            <p:nvPr/>
          </p:nvSpPr>
          <p:spPr>
            <a:xfrm>
              <a:off x="7478885" y="3041854"/>
              <a:ext cx="266960" cy="174652"/>
            </a:xfrm>
            <a:custGeom>
              <a:avLst/>
              <a:gdLst>
                <a:gd name="connsiteX0" fmla="*/ 232155 w 266960"/>
                <a:gd name="connsiteY0" fmla="*/ 28187 h 174652"/>
                <a:gd name="connsiteX1" fmla="*/ 135274 w 266960"/>
                <a:gd name="connsiteY1" fmla="*/ 48 h 174652"/>
                <a:gd name="connsiteX2" fmla="*/ 35882 w 266960"/>
                <a:gd name="connsiteY2" fmla="*/ 28909 h 174652"/>
                <a:gd name="connsiteX3" fmla="*/ 0 w 266960"/>
                <a:gd name="connsiteY3" fmla="*/ 89156 h 174652"/>
                <a:gd name="connsiteX4" fmla="*/ 33011 w 266960"/>
                <a:gd name="connsiteY4" fmla="*/ 146156 h 174652"/>
                <a:gd name="connsiteX5" fmla="*/ 33011 w 266960"/>
                <a:gd name="connsiteY5" fmla="*/ 146156 h 174652"/>
                <a:gd name="connsiteX6" fmla="*/ 229284 w 266960"/>
                <a:gd name="connsiteY6" fmla="*/ 146156 h 174652"/>
                <a:gd name="connsiteX7" fmla="*/ 233949 w 266960"/>
                <a:gd name="connsiteY7" fmla="*/ 143270 h 174652"/>
                <a:gd name="connsiteX8" fmla="*/ 266960 w 266960"/>
                <a:gd name="connsiteY8" fmla="*/ 85909 h 174652"/>
                <a:gd name="connsiteX9" fmla="*/ 232155 w 266960"/>
                <a:gd name="connsiteY9" fmla="*/ 28187 h 17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960" h="174652">
                  <a:moveTo>
                    <a:pt x="232155" y="28187"/>
                  </a:moveTo>
                  <a:cubicBezTo>
                    <a:pt x="203491" y="9050"/>
                    <a:pt x="169673" y="-773"/>
                    <a:pt x="135274" y="48"/>
                  </a:cubicBezTo>
                  <a:cubicBezTo>
                    <a:pt x="99988" y="-777"/>
                    <a:pt x="65298" y="9296"/>
                    <a:pt x="35882" y="28909"/>
                  </a:cubicBezTo>
                  <a:cubicBezTo>
                    <a:pt x="14827" y="41869"/>
                    <a:pt x="1422" y="64376"/>
                    <a:pt x="0" y="89156"/>
                  </a:cubicBezTo>
                  <a:cubicBezTo>
                    <a:pt x="1216" y="112397"/>
                    <a:pt x="13508" y="133621"/>
                    <a:pt x="33011" y="146156"/>
                  </a:cubicBezTo>
                  <a:lnTo>
                    <a:pt x="33011" y="146156"/>
                  </a:lnTo>
                  <a:cubicBezTo>
                    <a:pt x="92979" y="184151"/>
                    <a:pt x="169317" y="184151"/>
                    <a:pt x="229284" y="146156"/>
                  </a:cubicBezTo>
                  <a:lnTo>
                    <a:pt x="233949" y="143270"/>
                  </a:lnTo>
                  <a:cubicBezTo>
                    <a:pt x="253088" y="130222"/>
                    <a:pt x="265247" y="109095"/>
                    <a:pt x="266960" y="85909"/>
                  </a:cubicBezTo>
                  <a:cubicBezTo>
                    <a:pt x="265577" y="62062"/>
                    <a:pt x="252545" y="40449"/>
                    <a:pt x="232155" y="28187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1FE7CBDB-DDC9-7C41-A679-09288181671A}"/>
                </a:ext>
              </a:extLst>
            </p:cNvPr>
            <p:cNvSpPr/>
            <p:nvPr/>
          </p:nvSpPr>
          <p:spPr>
            <a:xfrm>
              <a:off x="7496108" y="3061686"/>
              <a:ext cx="229643" cy="136850"/>
            </a:xfrm>
            <a:custGeom>
              <a:avLst/>
              <a:gdLst>
                <a:gd name="connsiteX0" fmla="*/ 204168 w 229643"/>
                <a:gd name="connsiteY0" fmla="*/ 24589 h 136850"/>
                <a:gd name="connsiteX1" fmla="*/ 118051 w 229643"/>
                <a:gd name="connsiteY1" fmla="*/ 58 h 136850"/>
                <a:gd name="connsiteX2" fmla="*/ 29423 w 229643"/>
                <a:gd name="connsiteY2" fmla="*/ 25311 h 136850"/>
                <a:gd name="connsiteX3" fmla="*/ 0 w 229643"/>
                <a:gd name="connsiteY3" fmla="*/ 70767 h 136850"/>
                <a:gd name="connsiteX4" fmla="*/ 25476 w 229643"/>
                <a:gd name="connsiteY4" fmla="*/ 112255 h 136850"/>
                <a:gd name="connsiteX5" fmla="*/ 25476 w 229643"/>
                <a:gd name="connsiteY5" fmla="*/ 112255 h 136850"/>
                <a:gd name="connsiteX6" fmla="*/ 111952 w 229643"/>
                <a:gd name="connsiteY6" fmla="*/ 136787 h 136850"/>
                <a:gd name="connsiteX7" fmla="*/ 200580 w 229643"/>
                <a:gd name="connsiteY7" fmla="*/ 111533 h 136850"/>
                <a:gd name="connsiteX8" fmla="*/ 204526 w 229643"/>
                <a:gd name="connsiteY8" fmla="*/ 108647 h 136850"/>
                <a:gd name="connsiteX9" fmla="*/ 229644 w 229643"/>
                <a:gd name="connsiteY9" fmla="*/ 66438 h 136850"/>
                <a:gd name="connsiteX10" fmla="*/ 204168 w 229643"/>
                <a:gd name="connsiteY10" fmla="*/ 24590 h 13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643" h="136850">
                  <a:moveTo>
                    <a:pt x="204168" y="24589"/>
                  </a:moveTo>
                  <a:cubicBezTo>
                    <a:pt x="178624" y="7769"/>
                    <a:pt x="148574" y="-791"/>
                    <a:pt x="118051" y="58"/>
                  </a:cubicBezTo>
                  <a:cubicBezTo>
                    <a:pt x="86649" y="-726"/>
                    <a:pt x="55747" y="8079"/>
                    <a:pt x="29423" y="25311"/>
                  </a:cubicBezTo>
                  <a:cubicBezTo>
                    <a:pt x="12836" y="34740"/>
                    <a:pt x="1858" y="51701"/>
                    <a:pt x="0" y="70767"/>
                  </a:cubicBezTo>
                  <a:cubicBezTo>
                    <a:pt x="1463" y="87877"/>
                    <a:pt x="10917" y="103273"/>
                    <a:pt x="25476" y="112255"/>
                  </a:cubicBezTo>
                  <a:lnTo>
                    <a:pt x="25476" y="112255"/>
                  </a:lnTo>
                  <a:cubicBezTo>
                    <a:pt x="51131" y="129125"/>
                    <a:pt x="81310" y="137686"/>
                    <a:pt x="111952" y="136787"/>
                  </a:cubicBezTo>
                  <a:cubicBezTo>
                    <a:pt x="143340" y="137458"/>
                    <a:pt x="174209" y="128662"/>
                    <a:pt x="200580" y="111533"/>
                  </a:cubicBezTo>
                  <a:lnTo>
                    <a:pt x="204526" y="108647"/>
                  </a:lnTo>
                  <a:cubicBezTo>
                    <a:pt x="218855" y="99157"/>
                    <a:pt x="228102" y="83619"/>
                    <a:pt x="229644" y="66438"/>
                  </a:cubicBezTo>
                  <a:cubicBezTo>
                    <a:pt x="228178" y="49234"/>
                    <a:pt x="218739" y="33728"/>
                    <a:pt x="204168" y="2459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6DDA12CD-108C-4246-9533-4EAEFCB5AEB9}"/>
                </a:ext>
              </a:extLst>
            </p:cNvPr>
            <p:cNvSpPr/>
            <p:nvPr/>
          </p:nvSpPr>
          <p:spPr>
            <a:xfrm>
              <a:off x="7523780" y="3088293"/>
              <a:ext cx="165014" cy="92552"/>
            </a:xfrm>
            <a:custGeom>
              <a:avLst/>
              <a:gdLst>
                <a:gd name="connsiteX0" fmla="*/ 152813 w 165014"/>
                <a:gd name="connsiteY0" fmla="*/ 28648 h 92552"/>
                <a:gd name="connsiteX1" fmla="*/ 113343 w 165014"/>
                <a:gd name="connsiteY1" fmla="*/ 23597 h 92552"/>
                <a:gd name="connsiteX2" fmla="*/ 102938 w 165014"/>
                <a:gd name="connsiteY2" fmla="*/ 5559 h 92552"/>
                <a:gd name="connsiteX3" fmla="*/ 50191 w 165014"/>
                <a:gd name="connsiteY3" fmla="*/ 5559 h 92552"/>
                <a:gd name="connsiteX4" fmla="*/ 43733 w 165014"/>
                <a:gd name="connsiteY4" fmla="*/ 1951 h 92552"/>
                <a:gd name="connsiteX5" fmla="*/ 31533 w 165014"/>
                <a:gd name="connsiteY5" fmla="*/ 1951 h 92552"/>
                <a:gd name="connsiteX6" fmla="*/ 31533 w 165014"/>
                <a:gd name="connsiteY6" fmla="*/ 9167 h 92552"/>
                <a:gd name="connsiteX7" fmla="*/ 37632 w 165014"/>
                <a:gd name="connsiteY7" fmla="*/ 12414 h 92552"/>
                <a:gd name="connsiteX8" fmla="*/ 27227 w 165014"/>
                <a:gd name="connsiteY8" fmla="*/ 18186 h 92552"/>
                <a:gd name="connsiteX9" fmla="*/ 21486 w 165014"/>
                <a:gd name="connsiteY9" fmla="*/ 14939 h 92552"/>
                <a:gd name="connsiteX10" fmla="*/ 9286 w 165014"/>
                <a:gd name="connsiteY10" fmla="*/ 14939 h 92552"/>
                <a:gd name="connsiteX11" fmla="*/ 9286 w 165014"/>
                <a:gd name="connsiteY11" fmla="*/ 22154 h 92552"/>
                <a:gd name="connsiteX12" fmla="*/ 15027 w 165014"/>
                <a:gd name="connsiteY12" fmla="*/ 25401 h 92552"/>
                <a:gd name="connsiteX13" fmla="*/ 2827 w 165014"/>
                <a:gd name="connsiteY13" fmla="*/ 32255 h 92552"/>
                <a:gd name="connsiteX14" fmla="*/ 2827 w 165014"/>
                <a:gd name="connsiteY14" fmla="*/ 39471 h 92552"/>
                <a:gd name="connsiteX15" fmla="*/ 15027 w 165014"/>
                <a:gd name="connsiteY15" fmla="*/ 39471 h 92552"/>
                <a:gd name="connsiteX16" fmla="*/ 18974 w 165014"/>
                <a:gd name="connsiteY16" fmla="*/ 37306 h 92552"/>
                <a:gd name="connsiteX17" fmla="*/ 97914 w 165014"/>
                <a:gd name="connsiteY17" fmla="*/ 81680 h 92552"/>
                <a:gd name="connsiteX18" fmla="*/ 93967 w 165014"/>
                <a:gd name="connsiteY18" fmla="*/ 83845 h 92552"/>
                <a:gd name="connsiteX19" fmla="*/ 93967 w 165014"/>
                <a:gd name="connsiteY19" fmla="*/ 91060 h 92552"/>
                <a:gd name="connsiteX20" fmla="*/ 106167 w 165014"/>
                <a:gd name="connsiteY20" fmla="*/ 91060 h 92552"/>
                <a:gd name="connsiteX21" fmla="*/ 118367 w 165014"/>
                <a:gd name="connsiteY21" fmla="*/ 84205 h 92552"/>
                <a:gd name="connsiteX22" fmla="*/ 124108 w 165014"/>
                <a:gd name="connsiteY22" fmla="*/ 87452 h 92552"/>
                <a:gd name="connsiteX23" fmla="*/ 136307 w 165014"/>
                <a:gd name="connsiteY23" fmla="*/ 87452 h 92552"/>
                <a:gd name="connsiteX24" fmla="*/ 136307 w 165014"/>
                <a:gd name="connsiteY24" fmla="*/ 80237 h 92552"/>
                <a:gd name="connsiteX25" fmla="*/ 130925 w 165014"/>
                <a:gd name="connsiteY25" fmla="*/ 77351 h 92552"/>
                <a:gd name="connsiteX26" fmla="*/ 140972 w 165014"/>
                <a:gd name="connsiteY26" fmla="*/ 71579 h 92552"/>
                <a:gd name="connsiteX27" fmla="*/ 146355 w 165014"/>
                <a:gd name="connsiteY27" fmla="*/ 74465 h 92552"/>
                <a:gd name="connsiteX28" fmla="*/ 158913 w 165014"/>
                <a:gd name="connsiteY28" fmla="*/ 74465 h 92552"/>
                <a:gd name="connsiteX29" fmla="*/ 158913 w 165014"/>
                <a:gd name="connsiteY29" fmla="*/ 67249 h 92552"/>
                <a:gd name="connsiteX30" fmla="*/ 153531 w 165014"/>
                <a:gd name="connsiteY30" fmla="*/ 64003 h 92552"/>
                <a:gd name="connsiteX31" fmla="*/ 152813 w 165014"/>
                <a:gd name="connsiteY31" fmla="*/ 28648 h 92552"/>
                <a:gd name="connsiteX32" fmla="*/ 30815 w 165014"/>
                <a:gd name="connsiteY32" fmla="*/ 28648 h 92552"/>
                <a:gd name="connsiteX33" fmla="*/ 56650 w 165014"/>
                <a:gd name="connsiteY33" fmla="*/ 13856 h 92552"/>
                <a:gd name="connsiteX34" fmla="*/ 89661 w 165014"/>
                <a:gd name="connsiteY34" fmla="*/ 13856 h 92552"/>
                <a:gd name="connsiteX35" fmla="*/ 89661 w 165014"/>
                <a:gd name="connsiteY35" fmla="*/ 32616 h 92552"/>
                <a:gd name="connsiteX36" fmla="*/ 64185 w 165014"/>
                <a:gd name="connsiteY36" fmla="*/ 47407 h 92552"/>
                <a:gd name="connsiteX37" fmla="*/ 138461 w 165014"/>
                <a:gd name="connsiteY37" fmla="*/ 56426 h 92552"/>
                <a:gd name="connsiteX38" fmla="*/ 109396 w 165014"/>
                <a:gd name="connsiteY38" fmla="*/ 73022 h 92552"/>
                <a:gd name="connsiteX39" fmla="*/ 73514 w 165014"/>
                <a:gd name="connsiteY39" fmla="*/ 53540 h 92552"/>
                <a:gd name="connsiteX40" fmla="*/ 102579 w 165014"/>
                <a:gd name="connsiteY40" fmla="*/ 36945 h 92552"/>
                <a:gd name="connsiteX41" fmla="*/ 138461 w 165014"/>
                <a:gd name="connsiteY41" fmla="*/ 36945 h 92552"/>
                <a:gd name="connsiteX42" fmla="*/ 138819 w 165014"/>
                <a:gd name="connsiteY42" fmla="*/ 56066 h 9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5014" h="92552">
                  <a:moveTo>
                    <a:pt x="152813" y="28648"/>
                  </a:moveTo>
                  <a:cubicBezTo>
                    <a:pt x="140564" y="22656"/>
                    <a:pt x="126695" y="20881"/>
                    <a:pt x="113343" y="23597"/>
                  </a:cubicBezTo>
                  <a:cubicBezTo>
                    <a:pt x="113343" y="16743"/>
                    <a:pt x="111190" y="10249"/>
                    <a:pt x="102938" y="5559"/>
                  </a:cubicBezTo>
                  <a:cubicBezTo>
                    <a:pt x="86128" y="-1853"/>
                    <a:pt x="67001" y="-1853"/>
                    <a:pt x="50191" y="5559"/>
                  </a:cubicBezTo>
                  <a:lnTo>
                    <a:pt x="43733" y="1951"/>
                  </a:lnTo>
                  <a:cubicBezTo>
                    <a:pt x="39907" y="-38"/>
                    <a:pt x="35359" y="-38"/>
                    <a:pt x="31533" y="1951"/>
                  </a:cubicBezTo>
                  <a:cubicBezTo>
                    <a:pt x="27945" y="4116"/>
                    <a:pt x="27586" y="7002"/>
                    <a:pt x="31533" y="9167"/>
                  </a:cubicBezTo>
                  <a:lnTo>
                    <a:pt x="37632" y="12414"/>
                  </a:lnTo>
                  <a:lnTo>
                    <a:pt x="27227" y="18186"/>
                  </a:lnTo>
                  <a:lnTo>
                    <a:pt x="21486" y="14939"/>
                  </a:lnTo>
                  <a:cubicBezTo>
                    <a:pt x="17660" y="12949"/>
                    <a:pt x="13112" y="12949"/>
                    <a:pt x="9286" y="14939"/>
                  </a:cubicBezTo>
                  <a:cubicBezTo>
                    <a:pt x="5698" y="17103"/>
                    <a:pt x="5339" y="20350"/>
                    <a:pt x="9286" y="22154"/>
                  </a:cubicBezTo>
                  <a:lnTo>
                    <a:pt x="15027" y="25401"/>
                  </a:lnTo>
                  <a:lnTo>
                    <a:pt x="2827" y="32255"/>
                  </a:lnTo>
                  <a:cubicBezTo>
                    <a:pt x="-761" y="34420"/>
                    <a:pt x="-1120" y="37667"/>
                    <a:pt x="2827" y="39471"/>
                  </a:cubicBezTo>
                  <a:cubicBezTo>
                    <a:pt x="6653" y="41461"/>
                    <a:pt x="11201" y="41461"/>
                    <a:pt x="15027" y="39471"/>
                  </a:cubicBezTo>
                  <a:lnTo>
                    <a:pt x="18974" y="37306"/>
                  </a:lnTo>
                  <a:lnTo>
                    <a:pt x="97914" y="81680"/>
                  </a:lnTo>
                  <a:lnTo>
                    <a:pt x="93967" y="83845"/>
                  </a:lnTo>
                  <a:cubicBezTo>
                    <a:pt x="90379" y="86009"/>
                    <a:pt x="90020" y="89256"/>
                    <a:pt x="93967" y="91060"/>
                  </a:cubicBezTo>
                  <a:cubicBezTo>
                    <a:pt x="97793" y="93050"/>
                    <a:pt x="102341" y="93050"/>
                    <a:pt x="106167" y="91060"/>
                  </a:cubicBezTo>
                  <a:lnTo>
                    <a:pt x="118367" y="84205"/>
                  </a:lnTo>
                  <a:lnTo>
                    <a:pt x="124108" y="87452"/>
                  </a:lnTo>
                  <a:cubicBezTo>
                    <a:pt x="127934" y="89442"/>
                    <a:pt x="132482" y="89442"/>
                    <a:pt x="136307" y="87452"/>
                  </a:cubicBezTo>
                  <a:cubicBezTo>
                    <a:pt x="139896" y="85287"/>
                    <a:pt x="140254" y="82401"/>
                    <a:pt x="136307" y="80237"/>
                  </a:cubicBezTo>
                  <a:lnTo>
                    <a:pt x="130925" y="77351"/>
                  </a:lnTo>
                  <a:lnTo>
                    <a:pt x="140972" y="71579"/>
                  </a:lnTo>
                  <a:lnTo>
                    <a:pt x="146355" y="74465"/>
                  </a:lnTo>
                  <a:cubicBezTo>
                    <a:pt x="150306" y="76459"/>
                    <a:pt x="154962" y="76459"/>
                    <a:pt x="158913" y="74465"/>
                  </a:cubicBezTo>
                  <a:cubicBezTo>
                    <a:pt x="162501" y="72300"/>
                    <a:pt x="162860" y="69053"/>
                    <a:pt x="158913" y="67249"/>
                  </a:cubicBezTo>
                  <a:lnTo>
                    <a:pt x="153531" y="64003"/>
                  </a:lnTo>
                  <a:cubicBezTo>
                    <a:pt x="168960" y="52097"/>
                    <a:pt x="168960" y="37306"/>
                    <a:pt x="152813" y="28648"/>
                  </a:cubicBezTo>
                  <a:close/>
                  <a:moveTo>
                    <a:pt x="30815" y="28648"/>
                  </a:moveTo>
                  <a:lnTo>
                    <a:pt x="56650" y="13856"/>
                  </a:lnTo>
                  <a:cubicBezTo>
                    <a:pt x="67080" y="8805"/>
                    <a:pt x="79231" y="8805"/>
                    <a:pt x="89661" y="13856"/>
                  </a:cubicBezTo>
                  <a:cubicBezTo>
                    <a:pt x="98273" y="18907"/>
                    <a:pt x="98273" y="27205"/>
                    <a:pt x="89661" y="32616"/>
                  </a:cubicBezTo>
                  <a:lnTo>
                    <a:pt x="64185" y="47407"/>
                  </a:lnTo>
                  <a:close/>
                  <a:moveTo>
                    <a:pt x="138461" y="56426"/>
                  </a:moveTo>
                  <a:lnTo>
                    <a:pt x="109396" y="73022"/>
                  </a:lnTo>
                  <a:lnTo>
                    <a:pt x="73514" y="53540"/>
                  </a:lnTo>
                  <a:lnTo>
                    <a:pt x="102579" y="36945"/>
                  </a:lnTo>
                  <a:cubicBezTo>
                    <a:pt x="113875" y="31279"/>
                    <a:pt x="127164" y="31279"/>
                    <a:pt x="138461" y="36945"/>
                  </a:cubicBezTo>
                  <a:cubicBezTo>
                    <a:pt x="148866" y="41635"/>
                    <a:pt x="148507" y="50654"/>
                    <a:pt x="138819" y="56066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9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7520866" y="3059579"/>
              <a:ext cx="204526" cy="138946"/>
              <a:chOff x="7520866" y="3059579"/>
              <a:chExt cx="204526" cy="138946"/>
            </a:xfrm>
            <a:solidFill>
              <a:srgbClr val="B68503"/>
            </a:solidFill>
          </p:grpSpPr>
          <p:sp>
            <p:nvSpPr>
              <p:cNvPr id="670" name="Freeform 669">
                <a:extLst>
                  <a:ext uri="{FF2B5EF4-FFF2-40B4-BE49-F238E27FC236}">
                    <a16:creationId xmlns:a16="http://schemas.microsoft.com/office/drawing/2014/main" id="{758F2A66-5EE2-674D-B307-445FAA95769A}"/>
                  </a:ext>
                </a:extLst>
              </p:cNvPr>
              <p:cNvSpPr/>
              <p:nvPr/>
            </p:nvSpPr>
            <p:spPr>
              <a:xfrm>
                <a:off x="7571101" y="3078700"/>
                <a:ext cx="154291" cy="119826"/>
              </a:xfrm>
              <a:custGeom>
                <a:avLst/>
                <a:gdLst>
                  <a:gd name="connsiteX0" fmla="*/ 129174 w 154291"/>
                  <a:gd name="connsiteY0" fmla="*/ 7576 h 119826"/>
                  <a:gd name="connsiteX1" fmla="*/ 116257 w 154291"/>
                  <a:gd name="connsiteY1" fmla="*/ 0 h 119826"/>
                  <a:gd name="connsiteX2" fmla="*/ 0 w 154291"/>
                  <a:gd name="connsiteY2" fmla="*/ 115805 h 119826"/>
                  <a:gd name="connsiteX3" fmla="*/ 38035 w 154291"/>
                  <a:gd name="connsiteY3" fmla="*/ 119773 h 119826"/>
                  <a:gd name="connsiteX4" fmla="*/ 78581 w 154291"/>
                  <a:gd name="connsiteY4" fmla="*/ 115805 h 119826"/>
                  <a:gd name="connsiteX5" fmla="*/ 154292 w 154291"/>
                  <a:gd name="connsiteY5" fmla="*/ 39684 h 119826"/>
                  <a:gd name="connsiteX6" fmla="*/ 129175 w 154291"/>
                  <a:gd name="connsiteY6" fmla="*/ 7576 h 11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291" h="119826">
                    <a:moveTo>
                      <a:pt x="129174" y="7576"/>
                    </a:moveTo>
                    <a:cubicBezTo>
                      <a:pt x="125127" y="4630"/>
                      <a:pt x="120800" y="2093"/>
                      <a:pt x="116257" y="0"/>
                    </a:cubicBezTo>
                    <a:lnTo>
                      <a:pt x="0" y="115805"/>
                    </a:lnTo>
                    <a:cubicBezTo>
                      <a:pt x="12507" y="118449"/>
                      <a:pt x="25254" y="119779"/>
                      <a:pt x="38035" y="119773"/>
                    </a:cubicBezTo>
                    <a:cubicBezTo>
                      <a:pt x="51661" y="120117"/>
                      <a:pt x="65277" y="118784"/>
                      <a:pt x="78581" y="115805"/>
                    </a:cubicBezTo>
                    <a:lnTo>
                      <a:pt x="154292" y="39684"/>
                    </a:lnTo>
                    <a:cubicBezTo>
                      <a:pt x="149666" y="26492"/>
                      <a:pt x="140836" y="15205"/>
                      <a:pt x="129175" y="7576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reeform 670">
                <a:extLst>
                  <a:ext uri="{FF2B5EF4-FFF2-40B4-BE49-F238E27FC236}">
                    <a16:creationId xmlns:a16="http://schemas.microsoft.com/office/drawing/2014/main" id="{6A80C925-FAEE-C94D-AAF4-283D0F895088}"/>
                  </a:ext>
                </a:extLst>
              </p:cNvPr>
              <p:cNvSpPr/>
              <p:nvPr/>
            </p:nvSpPr>
            <p:spPr>
              <a:xfrm>
                <a:off x="7520866" y="3059579"/>
                <a:ext cx="123792" cy="117969"/>
              </a:xfrm>
              <a:custGeom>
                <a:avLst/>
                <a:gdLst>
                  <a:gd name="connsiteX0" fmla="*/ 0 w 123792"/>
                  <a:gd name="connsiteY0" fmla="*/ 112558 h 117969"/>
                  <a:gd name="connsiteX1" fmla="*/ 0 w 123792"/>
                  <a:gd name="connsiteY1" fmla="*/ 112558 h 117969"/>
                  <a:gd name="connsiteX2" fmla="*/ 0 w 123792"/>
                  <a:gd name="connsiteY2" fmla="*/ 112558 h 117969"/>
                  <a:gd name="connsiteX3" fmla="*/ 8612 w 123792"/>
                  <a:gd name="connsiteY3" fmla="*/ 117969 h 117969"/>
                  <a:gd name="connsiteX4" fmla="*/ 123792 w 123792"/>
                  <a:gd name="connsiteY4" fmla="*/ 2165 h 117969"/>
                  <a:gd name="connsiteX5" fmla="*/ 108363 w 123792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969">
                    <a:moveTo>
                      <a:pt x="0" y="112558"/>
                    </a:moveTo>
                    <a:lnTo>
                      <a:pt x="0" y="112558"/>
                    </a:lnTo>
                    <a:lnTo>
                      <a:pt x="0" y="112558"/>
                    </a:lnTo>
                    <a:lnTo>
                      <a:pt x="8612" y="117969"/>
                    </a:lnTo>
                    <a:lnTo>
                      <a:pt x="123792" y="2165"/>
                    </a:lnTo>
                    <a:cubicBezTo>
                      <a:pt x="118769" y="2165"/>
                      <a:pt x="113387" y="2165"/>
                      <a:pt x="10836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FB755C30-959A-D344-B516-5164920BA3D1}"/>
                </a:ext>
              </a:extLst>
            </p:cNvPr>
            <p:cNvSpPr/>
            <p:nvPr/>
          </p:nvSpPr>
          <p:spPr>
            <a:xfrm>
              <a:off x="7495975" y="3061686"/>
              <a:ext cx="230259" cy="76178"/>
            </a:xfrm>
            <a:custGeom>
              <a:avLst/>
              <a:gdLst>
                <a:gd name="connsiteX0" fmla="*/ 204301 w 230259"/>
                <a:gd name="connsiteY0" fmla="*/ 24589 h 76178"/>
                <a:gd name="connsiteX1" fmla="*/ 118184 w 230259"/>
                <a:gd name="connsiteY1" fmla="*/ 58 h 76178"/>
                <a:gd name="connsiteX2" fmla="*/ 29556 w 230259"/>
                <a:gd name="connsiteY2" fmla="*/ 25311 h 76178"/>
                <a:gd name="connsiteX3" fmla="*/ 133 w 230259"/>
                <a:gd name="connsiteY3" fmla="*/ 70767 h 76178"/>
                <a:gd name="connsiteX4" fmla="*/ 133 w 230259"/>
                <a:gd name="connsiteY4" fmla="*/ 76178 h 76178"/>
                <a:gd name="connsiteX5" fmla="*/ 29197 w 230259"/>
                <a:gd name="connsiteY5" fmla="*/ 36134 h 76178"/>
                <a:gd name="connsiteX6" fmla="*/ 117825 w 230259"/>
                <a:gd name="connsiteY6" fmla="*/ 10520 h 76178"/>
                <a:gd name="connsiteX7" fmla="*/ 203942 w 230259"/>
                <a:gd name="connsiteY7" fmla="*/ 35412 h 76178"/>
                <a:gd name="connsiteX8" fmla="*/ 230136 w 230259"/>
                <a:gd name="connsiteY8" fmla="*/ 71489 h 76178"/>
                <a:gd name="connsiteX9" fmla="*/ 230136 w 230259"/>
                <a:gd name="connsiteY9" fmla="*/ 66438 h 76178"/>
                <a:gd name="connsiteX10" fmla="*/ 204301 w 230259"/>
                <a:gd name="connsiteY10" fmla="*/ 24589 h 7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259" h="76178">
                  <a:moveTo>
                    <a:pt x="204301" y="24589"/>
                  </a:moveTo>
                  <a:cubicBezTo>
                    <a:pt x="178757" y="7769"/>
                    <a:pt x="148707" y="-791"/>
                    <a:pt x="118184" y="58"/>
                  </a:cubicBezTo>
                  <a:cubicBezTo>
                    <a:pt x="86782" y="-726"/>
                    <a:pt x="55881" y="8079"/>
                    <a:pt x="29556" y="25311"/>
                  </a:cubicBezTo>
                  <a:cubicBezTo>
                    <a:pt x="12969" y="34740"/>
                    <a:pt x="1991" y="51701"/>
                    <a:pt x="133" y="70767"/>
                  </a:cubicBezTo>
                  <a:cubicBezTo>
                    <a:pt x="-44" y="72566"/>
                    <a:pt x="-44" y="74379"/>
                    <a:pt x="133" y="76178"/>
                  </a:cubicBezTo>
                  <a:cubicBezTo>
                    <a:pt x="3907" y="59368"/>
                    <a:pt x="14426" y="44875"/>
                    <a:pt x="29197" y="36134"/>
                  </a:cubicBezTo>
                  <a:cubicBezTo>
                    <a:pt x="55413" y="18626"/>
                    <a:pt x="86364" y="9681"/>
                    <a:pt x="117825" y="10520"/>
                  </a:cubicBezTo>
                  <a:cubicBezTo>
                    <a:pt x="148407" y="9612"/>
                    <a:pt x="178509" y="18314"/>
                    <a:pt x="203942" y="35412"/>
                  </a:cubicBezTo>
                  <a:cubicBezTo>
                    <a:pt x="217134" y="43416"/>
                    <a:pt x="226573" y="56416"/>
                    <a:pt x="230136" y="71489"/>
                  </a:cubicBezTo>
                  <a:cubicBezTo>
                    <a:pt x="230301" y="69809"/>
                    <a:pt x="230301" y="68117"/>
                    <a:pt x="230136" y="66438"/>
                  </a:cubicBezTo>
                  <a:cubicBezTo>
                    <a:pt x="228590" y="49166"/>
                    <a:pt x="219009" y="33647"/>
                    <a:pt x="204301" y="24589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 672">
              <a:extLst>
                <a:ext uri="{FF2B5EF4-FFF2-40B4-BE49-F238E27FC236}">
                  <a16:creationId xmlns:a16="http://schemas.microsoft.com/office/drawing/2014/main" id="{63E17E43-ED52-2C47-9634-6DE3A6EE46DC}"/>
                </a:ext>
              </a:extLst>
            </p:cNvPr>
            <p:cNvSpPr/>
            <p:nvPr/>
          </p:nvSpPr>
          <p:spPr>
            <a:xfrm>
              <a:off x="7477449" y="3026028"/>
              <a:ext cx="266960" cy="174657"/>
            </a:xfrm>
            <a:custGeom>
              <a:avLst/>
              <a:gdLst>
                <a:gd name="connsiteX0" fmla="*/ 136710 w 266960"/>
                <a:gd name="connsiteY0" fmla="*/ 0 h 174657"/>
                <a:gd name="connsiteX1" fmla="*/ 0 w 266960"/>
                <a:gd name="connsiteY1" fmla="*/ 59526 h 174657"/>
                <a:gd name="connsiteX2" fmla="*/ 0 w 266960"/>
                <a:gd name="connsiteY2" fmla="*/ 89469 h 174657"/>
                <a:gd name="connsiteX3" fmla="*/ 33011 w 266960"/>
                <a:gd name="connsiteY3" fmla="*/ 146109 h 174657"/>
                <a:gd name="connsiteX4" fmla="*/ 33011 w 266960"/>
                <a:gd name="connsiteY4" fmla="*/ 146109 h 174657"/>
                <a:gd name="connsiteX5" fmla="*/ 130251 w 266960"/>
                <a:gd name="connsiteY5" fmla="*/ 174609 h 174657"/>
                <a:gd name="connsiteX6" fmla="*/ 229285 w 266960"/>
                <a:gd name="connsiteY6" fmla="*/ 145748 h 174657"/>
                <a:gd name="connsiteX7" fmla="*/ 233949 w 266960"/>
                <a:gd name="connsiteY7" fmla="*/ 142501 h 174657"/>
                <a:gd name="connsiteX8" fmla="*/ 266960 w 266960"/>
                <a:gd name="connsiteY8" fmla="*/ 85140 h 174657"/>
                <a:gd name="connsiteX9" fmla="*/ 266961 w 266960"/>
                <a:gd name="connsiteY9" fmla="*/ 60247 h 174657"/>
                <a:gd name="connsiteX10" fmla="*/ 136710 w 266960"/>
                <a:gd name="connsiteY10" fmla="*/ 0 h 17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657">
                  <a:moveTo>
                    <a:pt x="136710" y="0"/>
                  </a:moveTo>
                  <a:cubicBezTo>
                    <a:pt x="100828" y="0"/>
                    <a:pt x="0" y="59526"/>
                    <a:pt x="0" y="59526"/>
                  </a:cubicBezTo>
                  <a:lnTo>
                    <a:pt x="0" y="89469"/>
                  </a:lnTo>
                  <a:cubicBezTo>
                    <a:pt x="1329" y="112580"/>
                    <a:pt x="13607" y="133647"/>
                    <a:pt x="33011" y="146109"/>
                  </a:cubicBezTo>
                  <a:lnTo>
                    <a:pt x="33011" y="146109"/>
                  </a:lnTo>
                  <a:cubicBezTo>
                    <a:pt x="61714" y="165488"/>
                    <a:pt x="95687" y="175445"/>
                    <a:pt x="130251" y="174609"/>
                  </a:cubicBezTo>
                  <a:cubicBezTo>
                    <a:pt x="165404" y="175268"/>
                    <a:pt x="199931" y="165206"/>
                    <a:pt x="229285" y="145748"/>
                  </a:cubicBezTo>
                  <a:lnTo>
                    <a:pt x="233949" y="142501"/>
                  </a:lnTo>
                  <a:cubicBezTo>
                    <a:pt x="253210" y="129567"/>
                    <a:pt x="265405" y="108375"/>
                    <a:pt x="266960" y="85140"/>
                  </a:cubicBezTo>
                  <a:lnTo>
                    <a:pt x="266961" y="60247"/>
                  </a:lnTo>
                  <a:cubicBezTo>
                    <a:pt x="266961" y="60247"/>
                    <a:pt x="174027" y="0"/>
                    <a:pt x="136710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 673">
              <a:extLst>
                <a:ext uri="{FF2B5EF4-FFF2-40B4-BE49-F238E27FC236}">
                  <a16:creationId xmlns:a16="http://schemas.microsoft.com/office/drawing/2014/main" id="{C81CA9B3-07B9-D343-AE2D-F50BED028CE2}"/>
                </a:ext>
              </a:extLst>
            </p:cNvPr>
            <p:cNvSpPr/>
            <p:nvPr/>
          </p:nvSpPr>
          <p:spPr>
            <a:xfrm>
              <a:off x="7478885" y="3000000"/>
              <a:ext cx="266960" cy="174711"/>
            </a:xfrm>
            <a:custGeom>
              <a:avLst/>
              <a:gdLst>
                <a:gd name="connsiteX0" fmla="*/ 232155 w 266960"/>
                <a:gd name="connsiteY0" fmla="*/ 28554 h 174711"/>
                <a:gd name="connsiteX1" fmla="*/ 135274 w 266960"/>
                <a:gd name="connsiteY1" fmla="*/ 54 h 174711"/>
                <a:gd name="connsiteX2" fmla="*/ 35882 w 266960"/>
                <a:gd name="connsiteY2" fmla="*/ 28915 h 174711"/>
                <a:gd name="connsiteX3" fmla="*/ 0 w 266960"/>
                <a:gd name="connsiteY3" fmla="*/ 89523 h 174711"/>
                <a:gd name="connsiteX4" fmla="*/ 33011 w 266960"/>
                <a:gd name="connsiteY4" fmla="*/ 146163 h 174711"/>
                <a:gd name="connsiteX5" fmla="*/ 33011 w 266960"/>
                <a:gd name="connsiteY5" fmla="*/ 146163 h 174711"/>
                <a:gd name="connsiteX6" fmla="*/ 130251 w 266960"/>
                <a:gd name="connsiteY6" fmla="*/ 174663 h 174711"/>
                <a:gd name="connsiteX7" fmla="*/ 229284 w 266960"/>
                <a:gd name="connsiteY7" fmla="*/ 145802 h 174711"/>
                <a:gd name="connsiteX8" fmla="*/ 233949 w 266960"/>
                <a:gd name="connsiteY8" fmla="*/ 142555 h 174711"/>
                <a:gd name="connsiteX9" fmla="*/ 266960 w 266960"/>
                <a:gd name="connsiteY9" fmla="*/ 85194 h 174711"/>
                <a:gd name="connsiteX10" fmla="*/ 232155 w 266960"/>
                <a:gd name="connsiteY10" fmla="*/ 28554 h 174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711">
                  <a:moveTo>
                    <a:pt x="232155" y="28554"/>
                  </a:moveTo>
                  <a:cubicBezTo>
                    <a:pt x="203604" y="9137"/>
                    <a:pt x="169733" y="-827"/>
                    <a:pt x="135274" y="54"/>
                  </a:cubicBezTo>
                  <a:cubicBezTo>
                    <a:pt x="99988" y="-771"/>
                    <a:pt x="65298" y="9302"/>
                    <a:pt x="35882" y="28915"/>
                  </a:cubicBezTo>
                  <a:cubicBezTo>
                    <a:pt x="14772" y="41991"/>
                    <a:pt x="1368" y="64632"/>
                    <a:pt x="0" y="89523"/>
                  </a:cubicBezTo>
                  <a:cubicBezTo>
                    <a:pt x="1329" y="112634"/>
                    <a:pt x="13607" y="133700"/>
                    <a:pt x="33011" y="146163"/>
                  </a:cubicBezTo>
                  <a:cubicBezTo>
                    <a:pt x="33011" y="146163"/>
                    <a:pt x="33011" y="146163"/>
                    <a:pt x="33011" y="146163"/>
                  </a:cubicBezTo>
                  <a:cubicBezTo>
                    <a:pt x="61714" y="165542"/>
                    <a:pt x="95686" y="175499"/>
                    <a:pt x="130251" y="174663"/>
                  </a:cubicBezTo>
                  <a:cubicBezTo>
                    <a:pt x="165404" y="175322"/>
                    <a:pt x="199931" y="165260"/>
                    <a:pt x="229284" y="145802"/>
                  </a:cubicBezTo>
                  <a:lnTo>
                    <a:pt x="233949" y="142555"/>
                  </a:lnTo>
                  <a:cubicBezTo>
                    <a:pt x="253209" y="129621"/>
                    <a:pt x="265405" y="108428"/>
                    <a:pt x="266960" y="85194"/>
                  </a:cubicBezTo>
                  <a:cubicBezTo>
                    <a:pt x="265233" y="61739"/>
                    <a:pt x="252245" y="40602"/>
                    <a:pt x="232155" y="28554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DEF72787-9A24-FB47-934E-90480A3B8CCC}"/>
                </a:ext>
              </a:extLst>
            </p:cNvPr>
            <p:cNvSpPr/>
            <p:nvPr/>
          </p:nvSpPr>
          <p:spPr>
            <a:xfrm>
              <a:off x="7496108" y="3018759"/>
              <a:ext cx="232514" cy="137193"/>
            </a:xfrm>
            <a:custGeom>
              <a:avLst/>
              <a:gdLst>
                <a:gd name="connsiteX0" fmla="*/ 204168 w 232514"/>
                <a:gd name="connsiteY0" fmla="*/ 24947 h 137193"/>
                <a:gd name="connsiteX1" fmla="*/ 118051 w 232514"/>
                <a:gd name="connsiteY1" fmla="*/ 54 h 137193"/>
                <a:gd name="connsiteX2" fmla="*/ 29423 w 232514"/>
                <a:gd name="connsiteY2" fmla="*/ 25668 h 137193"/>
                <a:gd name="connsiteX3" fmla="*/ 0 w 232514"/>
                <a:gd name="connsiteY3" fmla="*/ 70763 h 137193"/>
                <a:gd name="connsiteX4" fmla="*/ 25476 w 232514"/>
                <a:gd name="connsiteY4" fmla="*/ 112251 h 137193"/>
                <a:gd name="connsiteX5" fmla="*/ 25476 w 232514"/>
                <a:gd name="connsiteY5" fmla="*/ 112251 h 137193"/>
                <a:gd name="connsiteX6" fmla="*/ 111952 w 232514"/>
                <a:gd name="connsiteY6" fmla="*/ 137144 h 137193"/>
                <a:gd name="connsiteX7" fmla="*/ 200580 w 232514"/>
                <a:gd name="connsiteY7" fmla="*/ 111530 h 137193"/>
                <a:gd name="connsiteX8" fmla="*/ 204526 w 232514"/>
                <a:gd name="connsiteY8" fmla="*/ 108644 h 137193"/>
                <a:gd name="connsiteX9" fmla="*/ 232514 w 232514"/>
                <a:gd name="connsiteY9" fmla="*/ 67517 h 137193"/>
                <a:gd name="connsiteX10" fmla="*/ 204168 w 232514"/>
                <a:gd name="connsiteY10" fmla="*/ 24947 h 137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514" h="137193">
                  <a:moveTo>
                    <a:pt x="204168" y="24947"/>
                  </a:moveTo>
                  <a:cubicBezTo>
                    <a:pt x="178665" y="7999"/>
                    <a:pt x="148612" y="-688"/>
                    <a:pt x="118051" y="54"/>
                  </a:cubicBezTo>
                  <a:cubicBezTo>
                    <a:pt x="86590" y="-785"/>
                    <a:pt x="55639" y="8160"/>
                    <a:pt x="29423" y="25668"/>
                  </a:cubicBezTo>
                  <a:cubicBezTo>
                    <a:pt x="12891" y="34980"/>
                    <a:pt x="1911" y="51808"/>
                    <a:pt x="0" y="70763"/>
                  </a:cubicBezTo>
                  <a:cubicBezTo>
                    <a:pt x="1463" y="87874"/>
                    <a:pt x="10917" y="103270"/>
                    <a:pt x="25476" y="112251"/>
                  </a:cubicBezTo>
                  <a:lnTo>
                    <a:pt x="25476" y="112251"/>
                  </a:lnTo>
                  <a:cubicBezTo>
                    <a:pt x="51090" y="129248"/>
                    <a:pt x="81272" y="137937"/>
                    <a:pt x="111952" y="137144"/>
                  </a:cubicBezTo>
                  <a:cubicBezTo>
                    <a:pt x="143398" y="137866"/>
                    <a:pt x="174315" y="128931"/>
                    <a:pt x="200580" y="111530"/>
                  </a:cubicBezTo>
                  <a:lnTo>
                    <a:pt x="204526" y="108644"/>
                  </a:lnTo>
                  <a:cubicBezTo>
                    <a:pt x="219791" y="100146"/>
                    <a:pt x="230166" y="84899"/>
                    <a:pt x="232514" y="67517"/>
                  </a:cubicBezTo>
                  <a:cubicBezTo>
                    <a:pt x="230831" y="49421"/>
                    <a:pt x="220167" y="33406"/>
                    <a:pt x="204168" y="24947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 675">
              <a:extLst>
                <a:ext uri="{FF2B5EF4-FFF2-40B4-BE49-F238E27FC236}">
                  <a16:creationId xmlns:a16="http://schemas.microsoft.com/office/drawing/2014/main" id="{352E3FE9-E11D-F54E-A326-98E335D09D0A}"/>
                </a:ext>
              </a:extLst>
            </p:cNvPr>
            <p:cNvSpPr/>
            <p:nvPr/>
          </p:nvSpPr>
          <p:spPr>
            <a:xfrm>
              <a:off x="7523780" y="3046574"/>
              <a:ext cx="164835" cy="92261"/>
            </a:xfrm>
            <a:custGeom>
              <a:avLst/>
              <a:gdLst>
                <a:gd name="connsiteX0" fmla="*/ 152813 w 164835"/>
                <a:gd name="connsiteY0" fmla="*/ 28518 h 92261"/>
                <a:gd name="connsiteX1" fmla="*/ 113343 w 164835"/>
                <a:gd name="connsiteY1" fmla="*/ 23468 h 92261"/>
                <a:gd name="connsiteX2" fmla="*/ 102938 w 164835"/>
                <a:gd name="connsiteY2" fmla="*/ 5430 h 92261"/>
                <a:gd name="connsiteX3" fmla="*/ 50191 w 164835"/>
                <a:gd name="connsiteY3" fmla="*/ 5430 h 92261"/>
                <a:gd name="connsiteX4" fmla="*/ 43733 w 164835"/>
                <a:gd name="connsiteY4" fmla="*/ 2183 h 92261"/>
                <a:gd name="connsiteX5" fmla="*/ 31533 w 164835"/>
                <a:gd name="connsiteY5" fmla="*/ 2183 h 92261"/>
                <a:gd name="connsiteX6" fmla="*/ 31533 w 164835"/>
                <a:gd name="connsiteY6" fmla="*/ 9398 h 92261"/>
                <a:gd name="connsiteX7" fmla="*/ 37632 w 164835"/>
                <a:gd name="connsiteY7" fmla="*/ 12645 h 92261"/>
                <a:gd name="connsiteX8" fmla="*/ 27227 w 164835"/>
                <a:gd name="connsiteY8" fmla="*/ 18417 h 92261"/>
                <a:gd name="connsiteX9" fmla="*/ 21486 w 164835"/>
                <a:gd name="connsiteY9" fmla="*/ 15170 h 92261"/>
                <a:gd name="connsiteX10" fmla="*/ 9286 w 164835"/>
                <a:gd name="connsiteY10" fmla="*/ 15170 h 92261"/>
                <a:gd name="connsiteX11" fmla="*/ 9286 w 164835"/>
                <a:gd name="connsiteY11" fmla="*/ 22025 h 92261"/>
                <a:gd name="connsiteX12" fmla="*/ 15027 w 164835"/>
                <a:gd name="connsiteY12" fmla="*/ 25271 h 92261"/>
                <a:gd name="connsiteX13" fmla="*/ 2827 w 164835"/>
                <a:gd name="connsiteY13" fmla="*/ 32487 h 92261"/>
                <a:gd name="connsiteX14" fmla="*/ 2827 w 164835"/>
                <a:gd name="connsiteY14" fmla="*/ 39341 h 92261"/>
                <a:gd name="connsiteX15" fmla="*/ 15027 w 164835"/>
                <a:gd name="connsiteY15" fmla="*/ 39341 h 92261"/>
                <a:gd name="connsiteX16" fmla="*/ 18974 w 164835"/>
                <a:gd name="connsiteY16" fmla="*/ 36816 h 92261"/>
                <a:gd name="connsiteX17" fmla="*/ 97914 w 164835"/>
                <a:gd name="connsiteY17" fmla="*/ 81550 h 92261"/>
                <a:gd name="connsiteX18" fmla="*/ 93967 w 164835"/>
                <a:gd name="connsiteY18" fmla="*/ 83715 h 92261"/>
                <a:gd name="connsiteX19" fmla="*/ 93967 w 164835"/>
                <a:gd name="connsiteY19" fmla="*/ 90930 h 92261"/>
                <a:gd name="connsiteX20" fmla="*/ 106167 w 164835"/>
                <a:gd name="connsiteY20" fmla="*/ 90930 h 92261"/>
                <a:gd name="connsiteX21" fmla="*/ 118367 w 164835"/>
                <a:gd name="connsiteY21" fmla="*/ 84076 h 92261"/>
                <a:gd name="connsiteX22" fmla="*/ 124108 w 164835"/>
                <a:gd name="connsiteY22" fmla="*/ 86962 h 92261"/>
                <a:gd name="connsiteX23" fmla="*/ 136307 w 164835"/>
                <a:gd name="connsiteY23" fmla="*/ 86962 h 92261"/>
                <a:gd name="connsiteX24" fmla="*/ 136307 w 164835"/>
                <a:gd name="connsiteY24" fmla="*/ 80107 h 92261"/>
                <a:gd name="connsiteX25" fmla="*/ 129490 w 164835"/>
                <a:gd name="connsiteY25" fmla="*/ 75778 h 92261"/>
                <a:gd name="connsiteX26" fmla="*/ 139537 w 164835"/>
                <a:gd name="connsiteY26" fmla="*/ 70006 h 92261"/>
                <a:gd name="connsiteX27" fmla="*/ 144919 w 164835"/>
                <a:gd name="connsiteY27" fmla="*/ 73253 h 92261"/>
                <a:gd name="connsiteX28" fmla="*/ 157478 w 164835"/>
                <a:gd name="connsiteY28" fmla="*/ 73253 h 92261"/>
                <a:gd name="connsiteX29" fmla="*/ 157478 w 164835"/>
                <a:gd name="connsiteY29" fmla="*/ 66038 h 92261"/>
                <a:gd name="connsiteX30" fmla="*/ 152096 w 164835"/>
                <a:gd name="connsiteY30" fmla="*/ 63152 h 92261"/>
                <a:gd name="connsiteX31" fmla="*/ 152813 w 164835"/>
                <a:gd name="connsiteY31" fmla="*/ 28518 h 92261"/>
                <a:gd name="connsiteX32" fmla="*/ 30815 w 164835"/>
                <a:gd name="connsiteY32" fmla="*/ 28518 h 92261"/>
                <a:gd name="connsiteX33" fmla="*/ 56650 w 164835"/>
                <a:gd name="connsiteY33" fmla="*/ 14088 h 92261"/>
                <a:gd name="connsiteX34" fmla="*/ 89661 w 164835"/>
                <a:gd name="connsiteY34" fmla="*/ 14088 h 92261"/>
                <a:gd name="connsiteX35" fmla="*/ 89661 w 164835"/>
                <a:gd name="connsiteY35" fmla="*/ 32848 h 92261"/>
                <a:gd name="connsiteX36" fmla="*/ 64185 w 164835"/>
                <a:gd name="connsiteY36" fmla="*/ 47639 h 92261"/>
                <a:gd name="connsiteX37" fmla="*/ 138461 w 164835"/>
                <a:gd name="connsiteY37" fmla="*/ 56658 h 92261"/>
                <a:gd name="connsiteX38" fmla="*/ 109396 w 164835"/>
                <a:gd name="connsiteY38" fmla="*/ 73253 h 92261"/>
                <a:gd name="connsiteX39" fmla="*/ 73514 w 164835"/>
                <a:gd name="connsiteY39" fmla="*/ 53772 h 92261"/>
                <a:gd name="connsiteX40" fmla="*/ 102579 w 164835"/>
                <a:gd name="connsiteY40" fmla="*/ 37177 h 92261"/>
                <a:gd name="connsiteX41" fmla="*/ 138461 w 164835"/>
                <a:gd name="connsiteY41" fmla="*/ 37177 h 92261"/>
                <a:gd name="connsiteX42" fmla="*/ 138819 w 164835"/>
                <a:gd name="connsiteY42" fmla="*/ 56297 h 9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835" h="92261">
                  <a:moveTo>
                    <a:pt x="152813" y="28518"/>
                  </a:moveTo>
                  <a:cubicBezTo>
                    <a:pt x="140564" y="22526"/>
                    <a:pt x="126695" y="20751"/>
                    <a:pt x="113343" y="23468"/>
                  </a:cubicBezTo>
                  <a:cubicBezTo>
                    <a:pt x="113343" y="16613"/>
                    <a:pt x="111190" y="10119"/>
                    <a:pt x="102938" y="5430"/>
                  </a:cubicBezTo>
                  <a:cubicBezTo>
                    <a:pt x="86093" y="-1810"/>
                    <a:pt x="67036" y="-1810"/>
                    <a:pt x="50191" y="5430"/>
                  </a:cubicBezTo>
                  <a:lnTo>
                    <a:pt x="43733" y="2183"/>
                  </a:lnTo>
                  <a:cubicBezTo>
                    <a:pt x="39907" y="193"/>
                    <a:pt x="35359" y="193"/>
                    <a:pt x="31533" y="2183"/>
                  </a:cubicBezTo>
                  <a:cubicBezTo>
                    <a:pt x="27945" y="4347"/>
                    <a:pt x="27586" y="7594"/>
                    <a:pt x="31533" y="9398"/>
                  </a:cubicBezTo>
                  <a:lnTo>
                    <a:pt x="37632" y="12645"/>
                  </a:lnTo>
                  <a:lnTo>
                    <a:pt x="27227" y="18417"/>
                  </a:lnTo>
                  <a:lnTo>
                    <a:pt x="21486" y="15170"/>
                  </a:lnTo>
                  <a:cubicBezTo>
                    <a:pt x="17660" y="13180"/>
                    <a:pt x="13112" y="13180"/>
                    <a:pt x="9286" y="15170"/>
                  </a:cubicBezTo>
                  <a:cubicBezTo>
                    <a:pt x="5698" y="16974"/>
                    <a:pt x="5339" y="20221"/>
                    <a:pt x="9286" y="22025"/>
                  </a:cubicBezTo>
                  <a:lnTo>
                    <a:pt x="15027" y="25271"/>
                  </a:lnTo>
                  <a:lnTo>
                    <a:pt x="2827" y="32487"/>
                  </a:lnTo>
                  <a:cubicBezTo>
                    <a:pt x="-761" y="32487"/>
                    <a:pt x="-1120" y="37537"/>
                    <a:pt x="2827" y="39341"/>
                  </a:cubicBezTo>
                  <a:cubicBezTo>
                    <a:pt x="6653" y="41331"/>
                    <a:pt x="11201" y="41331"/>
                    <a:pt x="15027" y="39341"/>
                  </a:cubicBezTo>
                  <a:lnTo>
                    <a:pt x="18974" y="36816"/>
                  </a:lnTo>
                  <a:lnTo>
                    <a:pt x="97914" y="81550"/>
                  </a:lnTo>
                  <a:lnTo>
                    <a:pt x="93967" y="83715"/>
                  </a:lnTo>
                  <a:cubicBezTo>
                    <a:pt x="90379" y="85519"/>
                    <a:pt x="90020" y="88766"/>
                    <a:pt x="93967" y="90930"/>
                  </a:cubicBezTo>
                  <a:cubicBezTo>
                    <a:pt x="97842" y="92705"/>
                    <a:pt x="102292" y="92705"/>
                    <a:pt x="106167" y="90930"/>
                  </a:cubicBezTo>
                  <a:lnTo>
                    <a:pt x="118367" y="84076"/>
                  </a:lnTo>
                  <a:lnTo>
                    <a:pt x="124108" y="86962"/>
                  </a:lnTo>
                  <a:cubicBezTo>
                    <a:pt x="127934" y="88952"/>
                    <a:pt x="132482" y="88952"/>
                    <a:pt x="136307" y="86962"/>
                  </a:cubicBezTo>
                  <a:cubicBezTo>
                    <a:pt x="139896" y="86962"/>
                    <a:pt x="140254" y="81911"/>
                    <a:pt x="136307" y="80107"/>
                  </a:cubicBezTo>
                  <a:lnTo>
                    <a:pt x="129490" y="75778"/>
                  </a:lnTo>
                  <a:lnTo>
                    <a:pt x="139537" y="70006"/>
                  </a:lnTo>
                  <a:lnTo>
                    <a:pt x="144919" y="73253"/>
                  </a:lnTo>
                  <a:cubicBezTo>
                    <a:pt x="148870" y="75248"/>
                    <a:pt x="153527" y="75248"/>
                    <a:pt x="157478" y="73253"/>
                  </a:cubicBezTo>
                  <a:cubicBezTo>
                    <a:pt x="161066" y="71088"/>
                    <a:pt x="161425" y="68202"/>
                    <a:pt x="157478" y="66038"/>
                  </a:cubicBezTo>
                  <a:lnTo>
                    <a:pt x="152096" y="63152"/>
                  </a:lnTo>
                  <a:cubicBezTo>
                    <a:pt x="168960" y="51968"/>
                    <a:pt x="168960" y="37537"/>
                    <a:pt x="152813" y="28518"/>
                  </a:cubicBezTo>
                  <a:close/>
                  <a:moveTo>
                    <a:pt x="30815" y="28518"/>
                  </a:moveTo>
                  <a:lnTo>
                    <a:pt x="56650" y="14088"/>
                  </a:lnTo>
                  <a:cubicBezTo>
                    <a:pt x="67001" y="8697"/>
                    <a:pt x="79311" y="8697"/>
                    <a:pt x="89661" y="14088"/>
                  </a:cubicBezTo>
                  <a:cubicBezTo>
                    <a:pt x="98273" y="19139"/>
                    <a:pt x="98273" y="27797"/>
                    <a:pt x="89661" y="32848"/>
                  </a:cubicBezTo>
                  <a:lnTo>
                    <a:pt x="64185" y="47639"/>
                  </a:lnTo>
                  <a:close/>
                  <a:moveTo>
                    <a:pt x="138461" y="56658"/>
                  </a:moveTo>
                  <a:lnTo>
                    <a:pt x="109396" y="73253"/>
                  </a:lnTo>
                  <a:lnTo>
                    <a:pt x="73514" y="53772"/>
                  </a:lnTo>
                  <a:lnTo>
                    <a:pt x="102579" y="37177"/>
                  </a:lnTo>
                  <a:cubicBezTo>
                    <a:pt x="113834" y="31335"/>
                    <a:pt x="127206" y="31335"/>
                    <a:pt x="138461" y="37177"/>
                  </a:cubicBezTo>
                  <a:cubicBezTo>
                    <a:pt x="148866" y="41506"/>
                    <a:pt x="148507" y="50525"/>
                    <a:pt x="138819" y="56297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77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7520866" y="3018452"/>
              <a:ext cx="204526" cy="138535"/>
              <a:chOff x="7520866" y="3018452"/>
              <a:chExt cx="204526" cy="138535"/>
            </a:xfrm>
            <a:solidFill>
              <a:srgbClr val="B68503"/>
            </a:solidFill>
          </p:grpSpPr>
          <p:sp>
            <p:nvSpPr>
              <p:cNvPr id="678" name="Freeform 677">
                <a:extLst>
                  <a:ext uri="{FF2B5EF4-FFF2-40B4-BE49-F238E27FC236}">
                    <a16:creationId xmlns:a16="http://schemas.microsoft.com/office/drawing/2014/main" id="{8F76E06B-F496-704C-81B7-7D44916BADA5}"/>
                  </a:ext>
                </a:extLst>
              </p:cNvPr>
              <p:cNvSpPr/>
              <p:nvPr/>
            </p:nvSpPr>
            <p:spPr>
              <a:xfrm>
                <a:off x="7571101" y="3035769"/>
                <a:ext cx="154291" cy="121218"/>
              </a:xfrm>
              <a:custGeom>
                <a:avLst/>
                <a:gdLst>
                  <a:gd name="connsiteX0" fmla="*/ 129174 w 154291"/>
                  <a:gd name="connsiteY0" fmla="*/ 7937 h 121218"/>
                  <a:gd name="connsiteX1" fmla="*/ 116257 w 154291"/>
                  <a:gd name="connsiteY1" fmla="*/ 0 h 121218"/>
                  <a:gd name="connsiteX2" fmla="*/ 0 w 154291"/>
                  <a:gd name="connsiteY2" fmla="*/ 116887 h 121218"/>
                  <a:gd name="connsiteX3" fmla="*/ 38035 w 154291"/>
                  <a:gd name="connsiteY3" fmla="*/ 121216 h 121218"/>
                  <a:gd name="connsiteX4" fmla="*/ 78581 w 154291"/>
                  <a:gd name="connsiteY4" fmla="*/ 116526 h 121218"/>
                  <a:gd name="connsiteX5" fmla="*/ 154292 w 154291"/>
                  <a:gd name="connsiteY5" fmla="*/ 40045 h 121218"/>
                  <a:gd name="connsiteX6" fmla="*/ 129175 w 154291"/>
                  <a:gd name="connsiteY6" fmla="*/ 7937 h 12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291" h="121218">
                    <a:moveTo>
                      <a:pt x="129174" y="7937"/>
                    </a:moveTo>
                    <a:cubicBezTo>
                      <a:pt x="125051" y="5002"/>
                      <a:pt x="120735" y="2351"/>
                      <a:pt x="116257" y="0"/>
                    </a:cubicBezTo>
                    <a:lnTo>
                      <a:pt x="0" y="116887"/>
                    </a:lnTo>
                    <a:cubicBezTo>
                      <a:pt x="12464" y="119831"/>
                      <a:pt x="25231" y="121284"/>
                      <a:pt x="38035" y="121216"/>
                    </a:cubicBezTo>
                    <a:cubicBezTo>
                      <a:pt x="51680" y="121142"/>
                      <a:pt x="65276" y="119570"/>
                      <a:pt x="78581" y="116526"/>
                    </a:cubicBezTo>
                    <a:lnTo>
                      <a:pt x="154292" y="40045"/>
                    </a:lnTo>
                    <a:cubicBezTo>
                      <a:pt x="149815" y="26771"/>
                      <a:pt x="140950" y="15439"/>
                      <a:pt x="129175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reeform 678">
                <a:extLst>
                  <a:ext uri="{FF2B5EF4-FFF2-40B4-BE49-F238E27FC236}">
                    <a16:creationId xmlns:a16="http://schemas.microsoft.com/office/drawing/2014/main" id="{39BF3DC5-316B-2845-BAE6-424418CA9A4D}"/>
                  </a:ext>
                </a:extLst>
              </p:cNvPr>
              <p:cNvSpPr/>
              <p:nvPr/>
            </p:nvSpPr>
            <p:spPr>
              <a:xfrm>
                <a:off x="7520866" y="3018452"/>
                <a:ext cx="123792" cy="117608"/>
              </a:xfrm>
              <a:custGeom>
                <a:avLst/>
                <a:gdLst>
                  <a:gd name="connsiteX0" fmla="*/ 0 w 123792"/>
                  <a:gd name="connsiteY0" fmla="*/ 112197 h 117608"/>
                  <a:gd name="connsiteX1" fmla="*/ 0 w 123792"/>
                  <a:gd name="connsiteY1" fmla="*/ 112197 h 117608"/>
                  <a:gd name="connsiteX2" fmla="*/ 0 w 123792"/>
                  <a:gd name="connsiteY2" fmla="*/ 112197 h 117608"/>
                  <a:gd name="connsiteX3" fmla="*/ 8612 w 123792"/>
                  <a:gd name="connsiteY3" fmla="*/ 117609 h 117608"/>
                  <a:gd name="connsiteX4" fmla="*/ 123792 w 123792"/>
                  <a:gd name="connsiteY4" fmla="*/ 1804 h 117608"/>
                  <a:gd name="connsiteX5" fmla="*/ 108363 w 123792"/>
                  <a:gd name="connsiteY5" fmla="*/ 0 h 117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608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lnTo>
                      <a:pt x="8612" y="117609"/>
                    </a:lnTo>
                    <a:lnTo>
                      <a:pt x="123792" y="1804"/>
                    </a:lnTo>
                    <a:lnTo>
                      <a:pt x="108363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0" name="Freeform 679">
              <a:extLst>
                <a:ext uri="{FF2B5EF4-FFF2-40B4-BE49-F238E27FC236}">
                  <a16:creationId xmlns:a16="http://schemas.microsoft.com/office/drawing/2014/main" id="{459343B1-45BC-7948-959D-7E5E87346019}"/>
                </a:ext>
              </a:extLst>
            </p:cNvPr>
            <p:cNvSpPr/>
            <p:nvPr/>
          </p:nvSpPr>
          <p:spPr>
            <a:xfrm>
              <a:off x="7495983" y="3018759"/>
              <a:ext cx="230261" cy="76535"/>
            </a:xfrm>
            <a:custGeom>
              <a:avLst/>
              <a:gdLst>
                <a:gd name="connsiteX0" fmla="*/ 204293 w 230261"/>
                <a:gd name="connsiteY0" fmla="*/ 24947 h 76535"/>
                <a:gd name="connsiteX1" fmla="*/ 118176 w 230261"/>
                <a:gd name="connsiteY1" fmla="*/ 54 h 76535"/>
                <a:gd name="connsiteX2" fmla="*/ 29548 w 230261"/>
                <a:gd name="connsiteY2" fmla="*/ 25668 h 76535"/>
                <a:gd name="connsiteX3" fmla="*/ 125 w 230261"/>
                <a:gd name="connsiteY3" fmla="*/ 70763 h 76535"/>
                <a:gd name="connsiteX4" fmla="*/ 125 w 230261"/>
                <a:gd name="connsiteY4" fmla="*/ 76536 h 76535"/>
                <a:gd name="connsiteX5" fmla="*/ 29189 w 230261"/>
                <a:gd name="connsiteY5" fmla="*/ 36130 h 76535"/>
                <a:gd name="connsiteX6" fmla="*/ 117817 w 230261"/>
                <a:gd name="connsiteY6" fmla="*/ 10877 h 76535"/>
                <a:gd name="connsiteX7" fmla="*/ 203934 w 230261"/>
                <a:gd name="connsiteY7" fmla="*/ 35409 h 76535"/>
                <a:gd name="connsiteX8" fmla="*/ 230128 w 230261"/>
                <a:gd name="connsiteY8" fmla="*/ 71485 h 76535"/>
                <a:gd name="connsiteX9" fmla="*/ 230128 w 230261"/>
                <a:gd name="connsiteY9" fmla="*/ 66434 h 76535"/>
                <a:gd name="connsiteX10" fmla="*/ 204293 w 230261"/>
                <a:gd name="connsiteY10" fmla="*/ 24947 h 7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261" h="76535">
                  <a:moveTo>
                    <a:pt x="204293" y="24947"/>
                  </a:moveTo>
                  <a:cubicBezTo>
                    <a:pt x="178790" y="7999"/>
                    <a:pt x="148737" y="-688"/>
                    <a:pt x="118176" y="54"/>
                  </a:cubicBezTo>
                  <a:cubicBezTo>
                    <a:pt x="86715" y="-785"/>
                    <a:pt x="55764" y="8160"/>
                    <a:pt x="29548" y="25668"/>
                  </a:cubicBezTo>
                  <a:cubicBezTo>
                    <a:pt x="13016" y="34980"/>
                    <a:pt x="2036" y="51808"/>
                    <a:pt x="125" y="70763"/>
                  </a:cubicBezTo>
                  <a:cubicBezTo>
                    <a:pt x="-42" y="72684"/>
                    <a:pt x="-42" y="74615"/>
                    <a:pt x="125" y="76536"/>
                  </a:cubicBezTo>
                  <a:cubicBezTo>
                    <a:pt x="3808" y="59592"/>
                    <a:pt x="14338" y="44954"/>
                    <a:pt x="29189" y="36130"/>
                  </a:cubicBezTo>
                  <a:cubicBezTo>
                    <a:pt x="55514" y="18898"/>
                    <a:pt x="86415" y="10093"/>
                    <a:pt x="117817" y="10877"/>
                  </a:cubicBezTo>
                  <a:cubicBezTo>
                    <a:pt x="148340" y="10028"/>
                    <a:pt x="178390" y="18589"/>
                    <a:pt x="203934" y="35409"/>
                  </a:cubicBezTo>
                  <a:cubicBezTo>
                    <a:pt x="217126" y="43413"/>
                    <a:pt x="226565" y="56413"/>
                    <a:pt x="230128" y="71485"/>
                  </a:cubicBezTo>
                  <a:cubicBezTo>
                    <a:pt x="230306" y="69806"/>
                    <a:pt x="230306" y="68113"/>
                    <a:pt x="230128" y="66434"/>
                  </a:cubicBezTo>
                  <a:cubicBezTo>
                    <a:pt x="228641" y="49237"/>
                    <a:pt x="219031" y="33803"/>
                    <a:pt x="204293" y="24947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 680">
              <a:extLst>
                <a:ext uri="{FF2B5EF4-FFF2-40B4-BE49-F238E27FC236}">
                  <a16:creationId xmlns:a16="http://schemas.microsoft.com/office/drawing/2014/main" id="{D3096273-BCFC-1A4F-9360-CFAD229F4686}"/>
                </a:ext>
              </a:extLst>
            </p:cNvPr>
            <p:cNvSpPr/>
            <p:nvPr/>
          </p:nvSpPr>
          <p:spPr>
            <a:xfrm>
              <a:off x="4491725" y="3786516"/>
              <a:ext cx="266960" cy="174657"/>
            </a:xfrm>
            <a:custGeom>
              <a:avLst/>
              <a:gdLst>
                <a:gd name="connsiteX0" fmla="*/ 136710 w 266960"/>
                <a:gd name="connsiteY0" fmla="*/ 0 h 174657"/>
                <a:gd name="connsiteX1" fmla="*/ 0 w 266960"/>
                <a:gd name="connsiteY1" fmla="*/ 59526 h 174657"/>
                <a:gd name="connsiteX2" fmla="*/ 0 w 266960"/>
                <a:gd name="connsiteY2" fmla="*/ 89469 h 174657"/>
                <a:gd name="connsiteX3" fmla="*/ 33011 w 266960"/>
                <a:gd name="connsiteY3" fmla="*/ 146109 h 174657"/>
                <a:gd name="connsiteX4" fmla="*/ 33011 w 266960"/>
                <a:gd name="connsiteY4" fmla="*/ 146109 h 174657"/>
                <a:gd name="connsiteX5" fmla="*/ 130251 w 266960"/>
                <a:gd name="connsiteY5" fmla="*/ 174609 h 174657"/>
                <a:gd name="connsiteX6" fmla="*/ 229643 w 266960"/>
                <a:gd name="connsiteY6" fmla="*/ 145748 h 174657"/>
                <a:gd name="connsiteX7" fmla="*/ 233949 w 266960"/>
                <a:gd name="connsiteY7" fmla="*/ 142501 h 174657"/>
                <a:gd name="connsiteX8" fmla="*/ 266961 w 266960"/>
                <a:gd name="connsiteY8" fmla="*/ 85140 h 174657"/>
                <a:gd name="connsiteX9" fmla="*/ 266961 w 266960"/>
                <a:gd name="connsiteY9" fmla="*/ 59165 h 174657"/>
                <a:gd name="connsiteX10" fmla="*/ 136710 w 266960"/>
                <a:gd name="connsiteY10" fmla="*/ 0 h 17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657">
                  <a:moveTo>
                    <a:pt x="136710" y="0"/>
                  </a:moveTo>
                  <a:cubicBezTo>
                    <a:pt x="99034" y="0"/>
                    <a:pt x="0" y="59526"/>
                    <a:pt x="0" y="59526"/>
                  </a:cubicBezTo>
                  <a:lnTo>
                    <a:pt x="0" y="89469"/>
                  </a:lnTo>
                  <a:cubicBezTo>
                    <a:pt x="1329" y="112580"/>
                    <a:pt x="13607" y="133646"/>
                    <a:pt x="33011" y="146109"/>
                  </a:cubicBezTo>
                  <a:lnTo>
                    <a:pt x="33011" y="146109"/>
                  </a:lnTo>
                  <a:cubicBezTo>
                    <a:pt x="61714" y="165488"/>
                    <a:pt x="95686" y="175445"/>
                    <a:pt x="130251" y="174609"/>
                  </a:cubicBezTo>
                  <a:cubicBezTo>
                    <a:pt x="165508" y="175206"/>
                    <a:pt x="200132" y="165152"/>
                    <a:pt x="229643" y="145748"/>
                  </a:cubicBezTo>
                  <a:lnTo>
                    <a:pt x="233949" y="142501"/>
                  </a:lnTo>
                  <a:cubicBezTo>
                    <a:pt x="253210" y="129566"/>
                    <a:pt x="265406" y="108374"/>
                    <a:pt x="266961" y="85140"/>
                  </a:cubicBezTo>
                  <a:lnTo>
                    <a:pt x="266961" y="59165"/>
                  </a:lnTo>
                  <a:cubicBezTo>
                    <a:pt x="266961" y="59165"/>
                    <a:pt x="174027" y="0"/>
                    <a:pt x="136710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 681">
              <a:extLst>
                <a:ext uri="{FF2B5EF4-FFF2-40B4-BE49-F238E27FC236}">
                  <a16:creationId xmlns:a16="http://schemas.microsoft.com/office/drawing/2014/main" id="{6A07604E-270F-B144-BE45-DD43DFDC815F}"/>
                </a:ext>
              </a:extLst>
            </p:cNvPr>
            <p:cNvSpPr/>
            <p:nvPr/>
          </p:nvSpPr>
          <p:spPr>
            <a:xfrm>
              <a:off x="4493160" y="3760492"/>
              <a:ext cx="266960" cy="174706"/>
            </a:xfrm>
            <a:custGeom>
              <a:avLst/>
              <a:gdLst>
                <a:gd name="connsiteX0" fmla="*/ 232514 w 266960"/>
                <a:gd name="connsiteY0" fmla="*/ 28549 h 174706"/>
                <a:gd name="connsiteX1" fmla="*/ 135274 w 266960"/>
                <a:gd name="connsiteY1" fmla="*/ 49 h 174706"/>
                <a:gd name="connsiteX2" fmla="*/ 35882 w 266960"/>
                <a:gd name="connsiteY2" fmla="*/ 28910 h 174706"/>
                <a:gd name="connsiteX3" fmla="*/ 0 w 266960"/>
                <a:gd name="connsiteY3" fmla="*/ 89518 h 174706"/>
                <a:gd name="connsiteX4" fmla="*/ 33011 w 266960"/>
                <a:gd name="connsiteY4" fmla="*/ 146158 h 174706"/>
                <a:gd name="connsiteX5" fmla="*/ 33011 w 266960"/>
                <a:gd name="connsiteY5" fmla="*/ 146157 h 174706"/>
                <a:gd name="connsiteX6" fmla="*/ 130251 w 266960"/>
                <a:gd name="connsiteY6" fmla="*/ 174658 h 174706"/>
                <a:gd name="connsiteX7" fmla="*/ 229644 w 266960"/>
                <a:gd name="connsiteY7" fmla="*/ 145797 h 174706"/>
                <a:gd name="connsiteX8" fmla="*/ 233949 w 266960"/>
                <a:gd name="connsiteY8" fmla="*/ 142550 h 174706"/>
                <a:gd name="connsiteX9" fmla="*/ 266961 w 266960"/>
                <a:gd name="connsiteY9" fmla="*/ 85189 h 174706"/>
                <a:gd name="connsiteX10" fmla="*/ 232514 w 266960"/>
                <a:gd name="connsiteY10" fmla="*/ 28549 h 1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706">
                  <a:moveTo>
                    <a:pt x="232514" y="28549"/>
                  </a:moveTo>
                  <a:cubicBezTo>
                    <a:pt x="203811" y="9170"/>
                    <a:pt x="169839" y="-788"/>
                    <a:pt x="135274" y="49"/>
                  </a:cubicBezTo>
                  <a:cubicBezTo>
                    <a:pt x="100017" y="-548"/>
                    <a:pt x="65393" y="9506"/>
                    <a:pt x="35882" y="28910"/>
                  </a:cubicBezTo>
                  <a:cubicBezTo>
                    <a:pt x="14772" y="41986"/>
                    <a:pt x="1368" y="64627"/>
                    <a:pt x="0" y="89518"/>
                  </a:cubicBezTo>
                  <a:cubicBezTo>
                    <a:pt x="1329" y="112629"/>
                    <a:pt x="13607" y="133695"/>
                    <a:pt x="33011" y="146158"/>
                  </a:cubicBezTo>
                  <a:lnTo>
                    <a:pt x="33011" y="146157"/>
                  </a:lnTo>
                  <a:cubicBezTo>
                    <a:pt x="61714" y="165537"/>
                    <a:pt x="95687" y="175494"/>
                    <a:pt x="130251" y="174658"/>
                  </a:cubicBezTo>
                  <a:cubicBezTo>
                    <a:pt x="165508" y="175255"/>
                    <a:pt x="200132" y="165201"/>
                    <a:pt x="229644" y="145797"/>
                  </a:cubicBezTo>
                  <a:lnTo>
                    <a:pt x="233949" y="142550"/>
                  </a:lnTo>
                  <a:cubicBezTo>
                    <a:pt x="253210" y="129615"/>
                    <a:pt x="265406" y="108423"/>
                    <a:pt x="266961" y="85189"/>
                  </a:cubicBezTo>
                  <a:cubicBezTo>
                    <a:pt x="265312" y="61803"/>
                    <a:pt x="252467" y="40681"/>
                    <a:pt x="232514" y="28549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 682">
              <a:extLst>
                <a:ext uri="{FF2B5EF4-FFF2-40B4-BE49-F238E27FC236}">
                  <a16:creationId xmlns:a16="http://schemas.microsoft.com/office/drawing/2014/main" id="{4DD87DD7-F271-424E-BD07-DB447E7B2FFB}"/>
                </a:ext>
              </a:extLst>
            </p:cNvPr>
            <p:cNvSpPr/>
            <p:nvPr/>
          </p:nvSpPr>
          <p:spPr>
            <a:xfrm>
              <a:off x="4510383" y="3779252"/>
              <a:ext cx="229284" cy="137540"/>
            </a:xfrm>
            <a:custGeom>
              <a:avLst/>
              <a:gdLst>
                <a:gd name="connsiteX0" fmla="*/ 204167 w 229284"/>
                <a:gd name="connsiteY0" fmla="*/ 24941 h 137540"/>
                <a:gd name="connsiteX1" fmla="*/ 118051 w 229284"/>
                <a:gd name="connsiteY1" fmla="*/ 48 h 137540"/>
                <a:gd name="connsiteX2" fmla="*/ 29423 w 229284"/>
                <a:gd name="connsiteY2" fmla="*/ 25663 h 137540"/>
                <a:gd name="connsiteX3" fmla="*/ 0 w 229284"/>
                <a:gd name="connsiteY3" fmla="*/ 70758 h 137540"/>
                <a:gd name="connsiteX4" fmla="*/ 24758 w 229284"/>
                <a:gd name="connsiteY4" fmla="*/ 112606 h 137540"/>
                <a:gd name="connsiteX5" fmla="*/ 24758 w 229284"/>
                <a:gd name="connsiteY5" fmla="*/ 112606 h 137540"/>
                <a:gd name="connsiteX6" fmla="*/ 111234 w 229284"/>
                <a:gd name="connsiteY6" fmla="*/ 137499 h 137540"/>
                <a:gd name="connsiteX7" fmla="*/ 199862 w 229284"/>
                <a:gd name="connsiteY7" fmla="*/ 111885 h 137540"/>
                <a:gd name="connsiteX8" fmla="*/ 203809 w 229284"/>
                <a:gd name="connsiteY8" fmla="*/ 108999 h 137540"/>
                <a:gd name="connsiteX9" fmla="*/ 229285 w 229284"/>
                <a:gd name="connsiteY9" fmla="*/ 66790 h 137540"/>
                <a:gd name="connsiteX10" fmla="*/ 204167 w 229284"/>
                <a:gd name="connsiteY10" fmla="*/ 24941 h 13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284" h="137540">
                  <a:moveTo>
                    <a:pt x="204167" y="24941"/>
                  </a:moveTo>
                  <a:cubicBezTo>
                    <a:pt x="178665" y="7994"/>
                    <a:pt x="148612" y="-693"/>
                    <a:pt x="118051" y="48"/>
                  </a:cubicBezTo>
                  <a:cubicBezTo>
                    <a:pt x="86596" y="-743"/>
                    <a:pt x="55658" y="8198"/>
                    <a:pt x="29423" y="25663"/>
                  </a:cubicBezTo>
                  <a:cubicBezTo>
                    <a:pt x="12891" y="34974"/>
                    <a:pt x="1911" y="51803"/>
                    <a:pt x="0" y="70758"/>
                  </a:cubicBezTo>
                  <a:cubicBezTo>
                    <a:pt x="1248" y="87846"/>
                    <a:pt x="10419" y="103348"/>
                    <a:pt x="24758" y="112606"/>
                  </a:cubicBezTo>
                  <a:lnTo>
                    <a:pt x="24758" y="112606"/>
                  </a:lnTo>
                  <a:cubicBezTo>
                    <a:pt x="50401" y="129540"/>
                    <a:pt x="80563" y="138222"/>
                    <a:pt x="111234" y="137499"/>
                  </a:cubicBezTo>
                  <a:cubicBezTo>
                    <a:pt x="142680" y="138222"/>
                    <a:pt x="173597" y="129286"/>
                    <a:pt x="199862" y="111885"/>
                  </a:cubicBezTo>
                  <a:lnTo>
                    <a:pt x="203809" y="108999"/>
                  </a:lnTo>
                  <a:cubicBezTo>
                    <a:pt x="218235" y="99549"/>
                    <a:pt x="227608" y="84019"/>
                    <a:pt x="229285" y="66790"/>
                  </a:cubicBezTo>
                  <a:cubicBezTo>
                    <a:pt x="227846" y="49670"/>
                    <a:pt x="218561" y="34200"/>
                    <a:pt x="204167" y="24941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 683">
              <a:extLst>
                <a:ext uri="{FF2B5EF4-FFF2-40B4-BE49-F238E27FC236}">
                  <a16:creationId xmlns:a16="http://schemas.microsoft.com/office/drawing/2014/main" id="{3AFDFD79-8D3B-FA4D-A51D-80ED37CD087F}"/>
                </a:ext>
              </a:extLst>
            </p:cNvPr>
            <p:cNvSpPr/>
            <p:nvPr/>
          </p:nvSpPr>
          <p:spPr>
            <a:xfrm>
              <a:off x="4539268" y="3806655"/>
              <a:ext cx="163082" cy="91261"/>
            </a:xfrm>
            <a:custGeom>
              <a:avLst/>
              <a:gdLst>
                <a:gd name="connsiteX0" fmla="*/ 151601 w 163082"/>
                <a:gd name="connsiteY0" fmla="*/ 28925 h 91261"/>
                <a:gd name="connsiteX1" fmla="*/ 112131 w 163082"/>
                <a:gd name="connsiteY1" fmla="*/ 23874 h 91261"/>
                <a:gd name="connsiteX2" fmla="*/ 101725 w 163082"/>
                <a:gd name="connsiteY2" fmla="*/ 5836 h 91261"/>
                <a:gd name="connsiteX3" fmla="*/ 48979 w 163082"/>
                <a:gd name="connsiteY3" fmla="*/ 5836 h 91261"/>
                <a:gd name="connsiteX4" fmla="*/ 42520 w 163082"/>
                <a:gd name="connsiteY4" fmla="*/ 1146 h 91261"/>
                <a:gd name="connsiteX5" fmla="*/ 31755 w 163082"/>
                <a:gd name="connsiteY5" fmla="*/ 1146 h 91261"/>
                <a:gd name="connsiteX6" fmla="*/ 31755 w 163082"/>
                <a:gd name="connsiteY6" fmla="*/ 8361 h 91261"/>
                <a:gd name="connsiteX7" fmla="*/ 37496 w 163082"/>
                <a:gd name="connsiteY7" fmla="*/ 11608 h 91261"/>
                <a:gd name="connsiteX8" fmla="*/ 27450 w 163082"/>
                <a:gd name="connsiteY8" fmla="*/ 17380 h 91261"/>
                <a:gd name="connsiteX9" fmla="*/ 21350 w 163082"/>
                <a:gd name="connsiteY9" fmla="*/ 14134 h 91261"/>
                <a:gd name="connsiteX10" fmla="*/ 9150 w 163082"/>
                <a:gd name="connsiteY10" fmla="*/ 14134 h 91261"/>
                <a:gd name="connsiteX11" fmla="*/ 9150 w 163082"/>
                <a:gd name="connsiteY11" fmla="*/ 20988 h 91261"/>
                <a:gd name="connsiteX12" fmla="*/ 14891 w 163082"/>
                <a:gd name="connsiteY12" fmla="*/ 24596 h 91261"/>
                <a:gd name="connsiteX13" fmla="*/ 2691 w 163082"/>
                <a:gd name="connsiteY13" fmla="*/ 31450 h 91261"/>
                <a:gd name="connsiteX14" fmla="*/ 2691 w 163082"/>
                <a:gd name="connsiteY14" fmla="*/ 38305 h 91261"/>
                <a:gd name="connsiteX15" fmla="*/ 15250 w 163082"/>
                <a:gd name="connsiteY15" fmla="*/ 38305 h 91261"/>
                <a:gd name="connsiteX16" fmla="*/ 18838 w 163082"/>
                <a:gd name="connsiteY16" fmla="*/ 35779 h 91261"/>
                <a:gd name="connsiteX17" fmla="*/ 97778 w 163082"/>
                <a:gd name="connsiteY17" fmla="*/ 80514 h 91261"/>
                <a:gd name="connsiteX18" fmla="*/ 93831 w 163082"/>
                <a:gd name="connsiteY18" fmla="*/ 82679 h 91261"/>
                <a:gd name="connsiteX19" fmla="*/ 93831 w 163082"/>
                <a:gd name="connsiteY19" fmla="*/ 89894 h 91261"/>
                <a:gd name="connsiteX20" fmla="*/ 106031 w 163082"/>
                <a:gd name="connsiteY20" fmla="*/ 89894 h 91261"/>
                <a:gd name="connsiteX21" fmla="*/ 118231 w 163082"/>
                <a:gd name="connsiteY21" fmla="*/ 83039 h 91261"/>
                <a:gd name="connsiteX22" fmla="*/ 123972 w 163082"/>
                <a:gd name="connsiteY22" fmla="*/ 85925 h 91261"/>
                <a:gd name="connsiteX23" fmla="*/ 136171 w 163082"/>
                <a:gd name="connsiteY23" fmla="*/ 85925 h 91261"/>
                <a:gd name="connsiteX24" fmla="*/ 136171 w 163082"/>
                <a:gd name="connsiteY24" fmla="*/ 79071 h 91261"/>
                <a:gd name="connsiteX25" fmla="*/ 130789 w 163082"/>
                <a:gd name="connsiteY25" fmla="*/ 75824 h 91261"/>
                <a:gd name="connsiteX26" fmla="*/ 139401 w 163082"/>
                <a:gd name="connsiteY26" fmla="*/ 69691 h 91261"/>
                <a:gd name="connsiteX27" fmla="*/ 145142 w 163082"/>
                <a:gd name="connsiteY27" fmla="*/ 72938 h 91261"/>
                <a:gd name="connsiteX28" fmla="*/ 157342 w 163082"/>
                <a:gd name="connsiteY28" fmla="*/ 72938 h 91261"/>
                <a:gd name="connsiteX29" fmla="*/ 157342 w 163082"/>
                <a:gd name="connsiteY29" fmla="*/ 65723 h 91261"/>
                <a:gd name="connsiteX30" fmla="*/ 151959 w 163082"/>
                <a:gd name="connsiteY30" fmla="*/ 62836 h 91261"/>
                <a:gd name="connsiteX31" fmla="*/ 151601 w 163082"/>
                <a:gd name="connsiteY31" fmla="*/ 28925 h 91261"/>
                <a:gd name="connsiteX32" fmla="*/ 29602 w 163082"/>
                <a:gd name="connsiteY32" fmla="*/ 28925 h 91261"/>
                <a:gd name="connsiteX33" fmla="*/ 55437 w 163082"/>
                <a:gd name="connsiteY33" fmla="*/ 14494 h 91261"/>
                <a:gd name="connsiteX34" fmla="*/ 88449 w 163082"/>
                <a:gd name="connsiteY34" fmla="*/ 14494 h 91261"/>
                <a:gd name="connsiteX35" fmla="*/ 88449 w 163082"/>
                <a:gd name="connsiteY35" fmla="*/ 33254 h 91261"/>
                <a:gd name="connsiteX36" fmla="*/ 62973 w 163082"/>
                <a:gd name="connsiteY36" fmla="*/ 48045 h 91261"/>
                <a:gd name="connsiteX37" fmla="*/ 137248 w 163082"/>
                <a:gd name="connsiteY37" fmla="*/ 57064 h 91261"/>
                <a:gd name="connsiteX38" fmla="*/ 108184 w 163082"/>
                <a:gd name="connsiteY38" fmla="*/ 73659 h 91261"/>
                <a:gd name="connsiteX39" fmla="*/ 72302 w 163082"/>
                <a:gd name="connsiteY39" fmla="*/ 54178 h 91261"/>
                <a:gd name="connsiteX40" fmla="*/ 103519 w 163082"/>
                <a:gd name="connsiteY40" fmla="*/ 37222 h 91261"/>
                <a:gd name="connsiteX41" fmla="*/ 139401 w 163082"/>
                <a:gd name="connsiteY41" fmla="*/ 37222 h 91261"/>
                <a:gd name="connsiteX42" fmla="*/ 139401 w 163082"/>
                <a:gd name="connsiteY42" fmla="*/ 56704 h 9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3082" h="91261">
                  <a:moveTo>
                    <a:pt x="151601" y="28925"/>
                  </a:moveTo>
                  <a:cubicBezTo>
                    <a:pt x="139352" y="22932"/>
                    <a:pt x="125482" y="21158"/>
                    <a:pt x="112131" y="23874"/>
                  </a:cubicBezTo>
                  <a:cubicBezTo>
                    <a:pt x="113925" y="17380"/>
                    <a:pt x="109978" y="10526"/>
                    <a:pt x="101725" y="5836"/>
                  </a:cubicBezTo>
                  <a:cubicBezTo>
                    <a:pt x="84880" y="-1403"/>
                    <a:pt x="65824" y="-1403"/>
                    <a:pt x="48979" y="5836"/>
                  </a:cubicBezTo>
                  <a:lnTo>
                    <a:pt x="42520" y="1146"/>
                  </a:lnTo>
                  <a:cubicBezTo>
                    <a:pt x="39093" y="-382"/>
                    <a:pt x="35183" y="-382"/>
                    <a:pt x="31755" y="1146"/>
                  </a:cubicBezTo>
                  <a:cubicBezTo>
                    <a:pt x="28167" y="3311"/>
                    <a:pt x="27808" y="6558"/>
                    <a:pt x="31755" y="8361"/>
                  </a:cubicBezTo>
                  <a:lnTo>
                    <a:pt x="37496" y="11608"/>
                  </a:lnTo>
                  <a:lnTo>
                    <a:pt x="27450" y="17380"/>
                  </a:lnTo>
                  <a:lnTo>
                    <a:pt x="21350" y="14134"/>
                  </a:lnTo>
                  <a:cubicBezTo>
                    <a:pt x="17524" y="12144"/>
                    <a:pt x="12976" y="12144"/>
                    <a:pt x="9150" y="14134"/>
                  </a:cubicBezTo>
                  <a:cubicBezTo>
                    <a:pt x="5562" y="14134"/>
                    <a:pt x="5203" y="19184"/>
                    <a:pt x="9150" y="20988"/>
                  </a:cubicBezTo>
                  <a:lnTo>
                    <a:pt x="14891" y="24596"/>
                  </a:lnTo>
                  <a:lnTo>
                    <a:pt x="2691" y="31450"/>
                  </a:lnTo>
                  <a:cubicBezTo>
                    <a:pt x="-897" y="33254"/>
                    <a:pt x="-897" y="36501"/>
                    <a:pt x="2691" y="38305"/>
                  </a:cubicBezTo>
                  <a:cubicBezTo>
                    <a:pt x="6642" y="40299"/>
                    <a:pt x="11299" y="40299"/>
                    <a:pt x="15250" y="38305"/>
                  </a:cubicBezTo>
                  <a:lnTo>
                    <a:pt x="18838" y="35779"/>
                  </a:lnTo>
                  <a:lnTo>
                    <a:pt x="97778" y="80514"/>
                  </a:lnTo>
                  <a:lnTo>
                    <a:pt x="93831" y="82679"/>
                  </a:lnTo>
                  <a:cubicBezTo>
                    <a:pt x="90243" y="84843"/>
                    <a:pt x="89884" y="87729"/>
                    <a:pt x="93831" y="89894"/>
                  </a:cubicBezTo>
                  <a:cubicBezTo>
                    <a:pt x="97695" y="91718"/>
                    <a:pt x="102166" y="91718"/>
                    <a:pt x="106031" y="89894"/>
                  </a:cubicBezTo>
                  <a:lnTo>
                    <a:pt x="118231" y="83039"/>
                  </a:lnTo>
                  <a:lnTo>
                    <a:pt x="123972" y="85925"/>
                  </a:lnTo>
                  <a:cubicBezTo>
                    <a:pt x="127797" y="87915"/>
                    <a:pt x="132346" y="87915"/>
                    <a:pt x="136171" y="85925"/>
                  </a:cubicBezTo>
                  <a:cubicBezTo>
                    <a:pt x="139760" y="85925"/>
                    <a:pt x="140118" y="80875"/>
                    <a:pt x="136171" y="79071"/>
                  </a:cubicBezTo>
                  <a:lnTo>
                    <a:pt x="130789" y="75824"/>
                  </a:lnTo>
                  <a:lnTo>
                    <a:pt x="139401" y="69691"/>
                  </a:lnTo>
                  <a:lnTo>
                    <a:pt x="145142" y="72938"/>
                  </a:lnTo>
                  <a:cubicBezTo>
                    <a:pt x="148968" y="74927"/>
                    <a:pt x="153516" y="74927"/>
                    <a:pt x="157342" y="72938"/>
                  </a:cubicBezTo>
                  <a:cubicBezTo>
                    <a:pt x="160930" y="72938"/>
                    <a:pt x="161289" y="67887"/>
                    <a:pt x="157342" y="65723"/>
                  </a:cubicBezTo>
                  <a:lnTo>
                    <a:pt x="151959" y="62836"/>
                  </a:lnTo>
                  <a:cubicBezTo>
                    <a:pt x="166671" y="52374"/>
                    <a:pt x="167030" y="37222"/>
                    <a:pt x="151601" y="28925"/>
                  </a:cubicBezTo>
                  <a:close/>
                  <a:moveTo>
                    <a:pt x="29602" y="28925"/>
                  </a:moveTo>
                  <a:lnTo>
                    <a:pt x="55437" y="14494"/>
                  </a:lnTo>
                  <a:cubicBezTo>
                    <a:pt x="65788" y="9103"/>
                    <a:pt x="78098" y="9103"/>
                    <a:pt x="88449" y="14494"/>
                  </a:cubicBezTo>
                  <a:cubicBezTo>
                    <a:pt x="97419" y="19545"/>
                    <a:pt x="97060" y="28203"/>
                    <a:pt x="88449" y="33254"/>
                  </a:cubicBezTo>
                  <a:lnTo>
                    <a:pt x="62973" y="48045"/>
                  </a:lnTo>
                  <a:close/>
                  <a:moveTo>
                    <a:pt x="137248" y="57064"/>
                  </a:moveTo>
                  <a:lnTo>
                    <a:pt x="108184" y="73659"/>
                  </a:lnTo>
                  <a:lnTo>
                    <a:pt x="72302" y="54178"/>
                  </a:lnTo>
                  <a:lnTo>
                    <a:pt x="103519" y="37222"/>
                  </a:lnTo>
                  <a:cubicBezTo>
                    <a:pt x="114816" y="31556"/>
                    <a:pt x="128104" y="31556"/>
                    <a:pt x="139401" y="37222"/>
                  </a:cubicBezTo>
                  <a:cubicBezTo>
                    <a:pt x="147654" y="41912"/>
                    <a:pt x="147295" y="50931"/>
                    <a:pt x="139401" y="56704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85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535142" y="3778940"/>
              <a:ext cx="204526" cy="138535"/>
              <a:chOff x="4535142" y="3778940"/>
              <a:chExt cx="204526" cy="138535"/>
            </a:xfrm>
            <a:solidFill>
              <a:srgbClr val="B68503"/>
            </a:solidFill>
          </p:grpSpPr>
          <p:sp>
            <p:nvSpPr>
              <p:cNvPr id="686" name="Freeform 685">
                <a:extLst>
                  <a:ext uri="{FF2B5EF4-FFF2-40B4-BE49-F238E27FC236}">
                    <a16:creationId xmlns:a16="http://schemas.microsoft.com/office/drawing/2014/main" id="{2F60121C-8C92-3A46-845E-7ECEA17167C5}"/>
                  </a:ext>
                </a:extLst>
              </p:cNvPr>
              <p:cNvSpPr/>
              <p:nvPr/>
            </p:nvSpPr>
            <p:spPr>
              <a:xfrm>
                <a:off x="4585376" y="3796256"/>
                <a:ext cx="154291" cy="121218"/>
              </a:xfrm>
              <a:custGeom>
                <a:avLst/>
                <a:gdLst>
                  <a:gd name="connsiteX0" fmla="*/ 129174 w 154291"/>
                  <a:gd name="connsiteY0" fmla="*/ 7937 h 121218"/>
                  <a:gd name="connsiteX1" fmla="*/ 116257 w 154291"/>
                  <a:gd name="connsiteY1" fmla="*/ 0 h 121218"/>
                  <a:gd name="connsiteX2" fmla="*/ 0 w 154291"/>
                  <a:gd name="connsiteY2" fmla="*/ 116887 h 121218"/>
                  <a:gd name="connsiteX3" fmla="*/ 38035 w 154291"/>
                  <a:gd name="connsiteY3" fmla="*/ 121216 h 121218"/>
                  <a:gd name="connsiteX4" fmla="*/ 78581 w 154291"/>
                  <a:gd name="connsiteY4" fmla="*/ 116526 h 121218"/>
                  <a:gd name="connsiteX5" fmla="*/ 154292 w 154291"/>
                  <a:gd name="connsiteY5" fmla="*/ 40045 h 121218"/>
                  <a:gd name="connsiteX6" fmla="*/ 129174 w 154291"/>
                  <a:gd name="connsiteY6" fmla="*/ 7937 h 12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291" h="121218">
                    <a:moveTo>
                      <a:pt x="129174" y="7937"/>
                    </a:moveTo>
                    <a:cubicBezTo>
                      <a:pt x="125051" y="5002"/>
                      <a:pt x="120735" y="2351"/>
                      <a:pt x="116257" y="0"/>
                    </a:cubicBezTo>
                    <a:lnTo>
                      <a:pt x="0" y="116887"/>
                    </a:lnTo>
                    <a:cubicBezTo>
                      <a:pt x="12464" y="119831"/>
                      <a:pt x="25231" y="121284"/>
                      <a:pt x="38035" y="121216"/>
                    </a:cubicBezTo>
                    <a:cubicBezTo>
                      <a:pt x="51680" y="121142"/>
                      <a:pt x="65276" y="119570"/>
                      <a:pt x="78581" y="116526"/>
                    </a:cubicBezTo>
                    <a:lnTo>
                      <a:pt x="154292" y="40045"/>
                    </a:lnTo>
                    <a:cubicBezTo>
                      <a:pt x="149714" y="26826"/>
                      <a:pt x="140873" y="15525"/>
                      <a:pt x="129174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reeform 686">
                <a:extLst>
                  <a:ext uri="{FF2B5EF4-FFF2-40B4-BE49-F238E27FC236}">
                    <a16:creationId xmlns:a16="http://schemas.microsoft.com/office/drawing/2014/main" id="{AE8E13D0-D3B5-394F-825B-6F0CE545A8B8}"/>
                  </a:ext>
                </a:extLst>
              </p:cNvPr>
              <p:cNvSpPr/>
              <p:nvPr/>
            </p:nvSpPr>
            <p:spPr>
              <a:xfrm>
                <a:off x="4535142" y="3778940"/>
                <a:ext cx="123792" cy="117608"/>
              </a:xfrm>
              <a:custGeom>
                <a:avLst/>
                <a:gdLst>
                  <a:gd name="connsiteX0" fmla="*/ 0 w 123792"/>
                  <a:gd name="connsiteY0" fmla="*/ 112197 h 117608"/>
                  <a:gd name="connsiteX1" fmla="*/ 0 w 123792"/>
                  <a:gd name="connsiteY1" fmla="*/ 112197 h 117608"/>
                  <a:gd name="connsiteX2" fmla="*/ 0 w 123792"/>
                  <a:gd name="connsiteY2" fmla="*/ 112197 h 117608"/>
                  <a:gd name="connsiteX3" fmla="*/ 8612 w 123792"/>
                  <a:gd name="connsiteY3" fmla="*/ 117609 h 117608"/>
                  <a:gd name="connsiteX4" fmla="*/ 123792 w 123792"/>
                  <a:gd name="connsiteY4" fmla="*/ 1804 h 117608"/>
                  <a:gd name="connsiteX5" fmla="*/ 108363 w 123792"/>
                  <a:gd name="connsiteY5" fmla="*/ 0 h 117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608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lnTo>
                      <a:pt x="8612" y="117609"/>
                    </a:lnTo>
                    <a:lnTo>
                      <a:pt x="123792" y="1804"/>
                    </a:lnTo>
                    <a:lnTo>
                      <a:pt x="108363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8" name="Freeform 687">
              <a:extLst>
                <a:ext uri="{FF2B5EF4-FFF2-40B4-BE49-F238E27FC236}">
                  <a16:creationId xmlns:a16="http://schemas.microsoft.com/office/drawing/2014/main" id="{A331EE39-691C-BA42-B5A4-5FD8D889D0B7}"/>
                </a:ext>
              </a:extLst>
            </p:cNvPr>
            <p:cNvSpPr/>
            <p:nvPr/>
          </p:nvSpPr>
          <p:spPr>
            <a:xfrm>
              <a:off x="4510258" y="3779252"/>
              <a:ext cx="230486" cy="76530"/>
            </a:xfrm>
            <a:custGeom>
              <a:avLst/>
              <a:gdLst>
                <a:gd name="connsiteX0" fmla="*/ 204292 w 230486"/>
                <a:gd name="connsiteY0" fmla="*/ 24941 h 76530"/>
                <a:gd name="connsiteX1" fmla="*/ 118176 w 230486"/>
                <a:gd name="connsiteY1" fmla="*/ 48 h 76530"/>
                <a:gd name="connsiteX2" fmla="*/ 29548 w 230486"/>
                <a:gd name="connsiteY2" fmla="*/ 25663 h 76530"/>
                <a:gd name="connsiteX3" fmla="*/ 125 w 230486"/>
                <a:gd name="connsiteY3" fmla="*/ 70758 h 76530"/>
                <a:gd name="connsiteX4" fmla="*/ 125 w 230486"/>
                <a:gd name="connsiteY4" fmla="*/ 76530 h 76530"/>
                <a:gd name="connsiteX5" fmla="*/ 29189 w 230486"/>
                <a:gd name="connsiteY5" fmla="*/ 36125 h 76530"/>
                <a:gd name="connsiteX6" fmla="*/ 117817 w 230486"/>
                <a:gd name="connsiteY6" fmla="*/ 10871 h 76530"/>
                <a:gd name="connsiteX7" fmla="*/ 203934 w 230486"/>
                <a:gd name="connsiteY7" fmla="*/ 35403 h 76530"/>
                <a:gd name="connsiteX8" fmla="*/ 230486 w 230486"/>
                <a:gd name="connsiteY8" fmla="*/ 71480 h 76530"/>
                <a:gd name="connsiteX9" fmla="*/ 230486 w 230486"/>
                <a:gd name="connsiteY9" fmla="*/ 66429 h 76530"/>
                <a:gd name="connsiteX10" fmla="*/ 204292 w 230486"/>
                <a:gd name="connsiteY10" fmla="*/ 24941 h 7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486" h="76530">
                  <a:moveTo>
                    <a:pt x="204292" y="24941"/>
                  </a:moveTo>
                  <a:cubicBezTo>
                    <a:pt x="178790" y="7994"/>
                    <a:pt x="148737" y="-693"/>
                    <a:pt x="118176" y="48"/>
                  </a:cubicBezTo>
                  <a:cubicBezTo>
                    <a:pt x="86721" y="-743"/>
                    <a:pt x="55783" y="8198"/>
                    <a:pt x="29548" y="25663"/>
                  </a:cubicBezTo>
                  <a:cubicBezTo>
                    <a:pt x="13016" y="34974"/>
                    <a:pt x="2036" y="51803"/>
                    <a:pt x="125" y="70758"/>
                  </a:cubicBezTo>
                  <a:cubicBezTo>
                    <a:pt x="-42" y="72678"/>
                    <a:pt x="-42" y="74610"/>
                    <a:pt x="125" y="76530"/>
                  </a:cubicBezTo>
                  <a:cubicBezTo>
                    <a:pt x="3927" y="59640"/>
                    <a:pt x="14426" y="45045"/>
                    <a:pt x="29189" y="36125"/>
                  </a:cubicBezTo>
                  <a:cubicBezTo>
                    <a:pt x="55532" y="18934"/>
                    <a:pt x="86421" y="10133"/>
                    <a:pt x="117817" y="10871"/>
                  </a:cubicBezTo>
                  <a:cubicBezTo>
                    <a:pt x="148340" y="10023"/>
                    <a:pt x="178390" y="18583"/>
                    <a:pt x="203934" y="35403"/>
                  </a:cubicBezTo>
                  <a:cubicBezTo>
                    <a:pt x="217127" y="43485"/>
                    <a:pt x="226656" y="56432"/>
                    <a:pt x="230486" y="71480"/>
                  </a:cubicBezTo>
                  <a:cubicBezTo>
                    <a:pt x="230486" y="71480"/>
                    <a:pt x="230486" y="68233"/>
                    <a:pt x="230486" y="66429"/>
                  </a:cubicBezTo>
                  <a:cubicBezTo>
                    <a:pt x="228697" y="49239"/>
                    <a:pt x="219003" y="33884"/>
                    <a:pt x="204292" y="24941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 688">
              <a:extLst>
                <a:ext uri="{FF2B5EF4-FFF2-40B4-BE49-F238E27FC236}">
                  <a16:creationId xmlns:a16="http://schemas.microsoft.com/office/drawing/2014/main" id="{1A07C36F-2F29-F54D-B7C8-1EEC538F96E4}"/>
                </a:ext>
              </a:extLst>
            </p:cNvPr>
            <p:cNvSpPr/>
            <p:nvPr/>
          </p:nvSpPr>
          <p:spPr>
            <a:xfrm>
              <a:off x="4491725" y="3745028"/>
              <a:ext cx="266960" cy="174291"/>
            </a:xfrm>
            <a:custGeom>
              <a:avLst/>
              <a:gdLst>
                <a:gd name="connsiteX0" fmla="*/ 136710 w 266960"/>
                <a:gd name="connsiteY0" fmla="*/ 0 h 174291"/>
                <a:gd name="connsiteX1" fmla="*/ 0 w 266960"/>
                <a:gd name="connsiteY1" fmla="*/ 59165 h 174291"/>
                <a:gd name="connsiteX2" fmla="*/ 0 w 266960"/>
                <a:gd name="connsiteY2" fmla="*/ 89108 h 174291"/>
                <a:gd name="connsiteX3" fmla="*/ 33011 w 266960"/>
                <a:gd name="connsiteY3" fmla="*/ 146109 h 174291"/>
                <a:gd name="connsiteX4" fmla="*/ 33011 w 266960"/>
                <a:gd name="connsiteY4" fmla="*/ 146109 h 174291"/>
                <a:gd name="connsiteX5" fmla="*/ 130251 w 266960"/>
                <a:gd name="connsiteY5" fmla="*/ 174248 h 174291"/>
                <a:gd name="connsiteX6" fmla="*/ 229643 w 266960"/>
                <a:gd name="connsiteY6" fmla="*/ 145387 h 174291"/>
                <a:gd name="connsiteX7" fmla="*/ 233949 w 266960"/>
                <a:gd name="connsiteY7" fmla="*/ 142140 h 174291"/>
                <a:gd name="connsiteX8" fmla="*/ 266961 w 266960"/>
                <a:gd name="connsiteY8" fmla="*/ 85140 h 174291"/>
                <a:gd name="connsiteX9" fmla="*/ 266961 w 266960"/>
                <a:gd name="connsiteY9" fmla="*/ 59165 h 174291"/>
                <a:gd name="connsiteX10" fmla="*/ 136710 w 266960"/>
                <a:gd name="connsiteY10" fmla="*/ 0 h 17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291">
                  <a:moveTo>
                    <a:pt x="136710" y="0"/>
                  </a:moveTo>
                  <a:cubicBezTo>
                    <a:pt x="99034" y="0"/>
                    <a:pt x="0" y="59165"/>
                    <a:pt x="0" y="59165"/>
                  </a:cubicBezTo>
                  <a:lnTo>
                    <a:pt x="0" y="89108"/>
                  </a:lnTo>
                  <a:cubicBezTo>
                    <a:pt x="1216" y="112349"/>
                    <a:pt x="13508" y="133573"/>
                    <a:pt x="33011" y="146109"/>
                  </a:cubicBezTo>
                  <a:lnTo>
                    <a:pt x="33011" y="146109"/>
                  </a:lnTo>
                  <a:cubicBezTo>
                    <a:pt x="61825" y="165211"/>
                    <a:pt x="95746" y="175027"/>
                    <a:pt x="130251" y="174248"/>
                  </a:cubicBezTo>
                  <a:cubicBezTo>
                    <a:pt x="165532" y="175026"/>
                    <a:pt x="200208" y="164957"/>
                    <a:pt x="229643" y="145387"/>
                  </a:cubicBezTo>
                  <a:lnTo>
                    <a:pt x="233949" y="142140"/>
                  </a:lnTo>
                  <a:cubicBezTo>
                    <a:pt x="253114" y="129282"/>
                    <a:pt x="265298" y="108244"/>
                    <a:pt x="266961" y="85140"/>
                  </a:cubicBezTo>
                  <a:lnTo>
                    <a:pt x="266961" y="59165"/>
                  </a:lnTo>
                  <a:cubicBezTo>
                    <a:pt x="266961" y="59165"/>
                    <a:pt x="174027" y="0"/>
                    <a:pt x="136710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 689">
              <a:extLst>
                <a:ext uri="{FF2B5EF4-FFF2-40B4-BE49-F238E27FC236}">
                  <a16:creationId xmlns:a16="http://schemas.microsoft.com/office/drawing/2014/main" id="{30D838C7-A7A9-2F4B-A2FA-2186857B3912}"/>
                </a:ext>
              </a:extLst>
            </p:cNvPr>
            <p:cNvSpPr/>
            <p:nvPr/>
          </p:nvSpPr>
          <p:spPr>
            <a:xfrm>
              <a:off x="4493160" y="3718991"/>
              <a:ext cx="266960" cy="174353"/>
            </a:xfrm>
            <a:custGeom>
              <a:avLst/>
              <a:gdLst>
                <a:gd name="connsiteX0" fmla="*/ 232514 w 266960"/>
                <a:gd name="connsiteY0" fmla="*/ 28201 h 174353"/>
                <a:gd name="connsiteX1" fmla="*/ 135274 w 266960"/>
                <a:gd name="connsiteY1" fmla="*/ 62 h 174353"/>
                <a:gd name="connsiteX2" fmla="*/ 35882 w 266960"/>
                <a:gd name="connsiteY2" fmla="*/ 28923 h 174353"/>
                <a:gd name="connsiteX3" fmla="*/ 0 w 266960"/>
                <a:gd name="connsiteY3" fmla="*/ 89170 h 174353"/>
                <a:gd name="connsiteX4" fmla="*/ 33011 w 266960"/>
                <a:gd name="connsiteY4" fmla="*/ 146171 h 174353"/>
                <a:gd name="connsiteX5" fmla="*/ 33011 w 266960"/>
                <a:gd name="connsiteY5" fmla="*/ 146171 h 174353"/>
                <a:gd name="connsiteX6" fmla="*/ 130251 w 266960"/>
                <a:gd name="connsiteY6" fmla="*/ 174310 h 174353"/>
                <a:gd name="connsiteX7" fmla="*/ 229644 w 266960"/>
                <a:gd name="connsiteY7" fmla="*/ 145449 h 174353"/>
                <a:gd name="connsiteX8" fmla="*/ 233949 w 266960"/>
                <a:gd name="connsiteY8" fmla="*/ 142203 h 174353"/>
                <a:gd name="connsiteX9" fmla="*/ 266961 w 266960"/>
                <a:gd name="connsiteY9" fmla="*/ 85202 h 174353"/>
                <a:gd name="connsiteX10" fmla="*/ 232514 w 266960"/>
                <a:gd name="connsiteY10" fmla="*/ 28201 h 17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353">
                  <a:moveTo>
                    <a:pt x="232514" y="28201"/>
                  </a:moveTo>
                  <a:cubicBezTo>
                    <a:pt x="203769" y="8949"/>
                    <a:pt x="169800" y="-881"/>
                    <a:pt x="135274" y="62"/>
                  </a:cubicBezTo>
                  <a:cubicBezTo>
                    <a:pt x="99994" y="-716"/>
                    <a:pt x="65318" y="9353"/>
                    <a:pt x="35882" y="28923"/>
                  </a:cubicBezTo>
                  <a:cubicBezTo>
                    <a:pt x="14827" y="41883"/>
                    <a:pt x="1422" y="64391"/>
                    <a:pt x="0" y="89170"/>
                  </a:cubicBezTo>
                  <a:cubicBezTo>
                    <a:pt x="1216" y="112411"/>
                    <a:pt x="13508" y="133635"/>
                    <a:pt x="33011" y="146171"/>
                  </a:cubicBezTo>
                  <a:lnTo>
                    <a:pt x="33011" y="146171"/>
                  </a:lnTo>
                  <a:cubicBezTo>
                    <a:pt x="61825" y="165273"/>
                    <a:pt x="95746" y="175089"/>
                    <a:pt x="130251" y="174310"/>
                  </a:cubicBezTo>
                  <a:cubicBezTo>
                    <a:pt x="165532" y="175088"/>
                    <a:pt x="200208" y="165019"/>
                    <a:pt x="229644" y="145449"/>
                  </a:cubicBezTo>
                  <a:lnTo>
                    <a:pt x="233949" y="142203"/>
                  </a:lnTo>
                  <a:cubicBezTo>
                    <a:pt x="253114" y="129344"/>
                    <a:pt x="265298" y="108307"/>
                    <a:pt x="266961" y="85202"/>
                  </a:cubicBezTo>
                  <a:cubicBezTo>
                    <a:pt x="265426" y="61686"/>
                    <a:pt x="252566" y="40406"/>
                    <a:pt x="232514" y="28201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 690">
              <a:extLst>
                <a:ext uri="{FF2B5EF4-FFF2-40B4-BE49-F238E27FC236}">
                  <a16:creationId xmlns:a16="http://schemas.microsoft.com/office/drawing/2014/main" id="{B0DFA56A-0A4E-304C-90D4-EDCBCF9725DF}"/>
                </a:ext>
              </a:extLst>
            </p:cNvPr>
            <p:cNvSpPr/>
            <p:nvPr/>
          </p:nvSpPr>
          <p:spPr>
            <a:xfrm>
              <a:off x="4510383" y="3737755"/>
              <a:ext cx="229284" cy="137212"/>
            </a:xfrm>
            <a:custGeom>
              <a:avLst/>
              <a:gdLst>
                <a:gd name="connsiteX0" fmla="*/ 204167 w 229284"/>
                <a:gd name="connsiteY0" fmla="*/ 24589 h 137212"/>
                <a:gd name="connsiteX1" fmla="*/ 118051 w 229284"/>
                <a:gd name="connsiteY1" fmla="*/ 58 h 137212"/>
                <a:gd name="connsiteX2" fmla="*/ 29423 w 229284"/>
                <a:gd name="connsiteY2" fmla="*/ 25311 h 137212"/>
                <a:gd name="connsiteX3" fmla="*/ 0 w 229284"/>
                <a:gd name="connsiteY3" fmla="*/ 70045 h 137212"/>
                <a:gd name="connsiteX4" fmla="*/ 24758 w 229284"/>
                <a:gd name="connsiteY4" fmla="*/ 112254 h 137212"/>
                <a:gd name="connsiteX5" fmla="*/ 24758 w 229284"/>
                <a:gd name="connsiteY5" fmla="*/ 112255 h 137212"/>
                <a:gd name="connsiteX6" fmla="*/ 111234 w 229284"/>
                <a:gd name="connsiteY6" fmla="*/ 137147 h 137212"/>
                <a:gd name="connsiteX7" fmla="*/ 199862 w 229284"/>
                <a:gd name="connsiteY7" fmla="*/ 111894 h 137212"/>
                <a:gd name="connsiteX8" fmla="*/ 203809 w 229284"/>
                <a:gd name="connsiteY8" fmla="*/ 108647 h 137212"/>
                <a:gd name="connsiteX9" fmla="*/ 229285 w 229284"/>
                <a:gd name="connsiteY9" fmla="*/ 66799 h 137212"/>
                <a:gd name="connsiteX10" fmla="*/ 204167 w 229284"/>
                <a:gd name="connsiteY10" fmla="*/ 24589 h 13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284" h="137212">
                  <a:moveTo>
                    <a:pt x="204167" y="24589"/>
                  </a:moveTo>
                  <a:cubicBezTo>
                    <a:pt x="178624" y="7769"/>
                    <a:pt x="148574" y="-791"/>
                    <a:pt x="118051" y="58"/>
                  </a:cubicBezTo>
                  <a:cubicBezTo>
                    <a:pt x="86654" y="-681"/>
                    <a:pt x="55766" y="8120"/>
                    <a:pt x="29423" y="25311"/>
                  </a:cubicBezTo>
                  <a:cubicBezTo>
                    <a:pt x="12988" y="34551"/>
                    <a:pt x="2022" y="51222"/>
                    <a:pt x="0" y="70045"/>
                  </a:cubicBezTo>
                  <a:cubicBezTo>
                    <a:pt x="1138" y="87263"/>
                    <a:pt x="10322" y="102922"/>
                    <a:pt x="24758" y="112254"/>
                  </a:cubicBezTo>
                  <a:lnTo>
                    <a:pt x="24758" y="112255"/>
                  </a:lnTo>
                  <a:cubicBezTo>
                    <a:pt x="50322" y="129360"/>
                    <a:pt x="80540" y="138058"/>
                    <a:pt x="111234" y="137147"/>
                  </a:cubicBezTo>
                  <a:cubicBezTo>
                    <a:pt x="142622" y="137819"/>
                    <a:pt x="173491" y="129023"/>
                    <a:pt x="199862" y="111894"/>
                  </a:cubicBezTo>
                  <a:lnTo>
                    <a:pt x="203809" y="108647"/>
                  </a:lnTo>
                  <a:cubicBezTo>
                    <a:pt x="218143" y="99274"/>
                    <a:pt x="227504" y="83897"/>
                    <a:pt x="229285" y="66799"/>
                  </a:cubicBezTo>
                  <a:cubicBezTo>
                    <a:pt x="227794" y="49600"/>
                    <a:pt x="218536" y="34041"/>
                    <a:pt x="204167" y="24589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 691">
              <a:extLst>
                <a:ext uri="{FF2B5EF4-FFF2-40B4-BE49-F238E27FC236}">
                  <a16:creationId xmlns:a16="http://schemas.microsoft.com/office/drawing/2014/main" id="{FD13D5B5-A4F5-8947-B74C-FE4424726F45}"/>
                </a:ext>
              </a:extLst>
            </p:cNvPr>
            <p:cNvSpPr/>
            <p:nvPr/>
          </p:nvSpPr>
          <p:spPr>
            <a:xfrm>
              <a:off x="4537833" y="3765411"/>
              <a:ext cx="164518" cy="92224"/>
            </a:xfrm>
            <a:custGeom>
              <a:avLst/>
              <a:gdLst>
                <a:gd name="connsiteX0" fmla="*/ 153036 w 164518"/>
                <a:gd name="connsiteY0" fmla="*/ 28681 h 92224"/>
                <a:gd name="connsiteX1" fmla="*/ 113566 w 164518"/>
                <a:gd name="connsiteY1" fmla="*/ 23270 h 92224"/>
                <a:gd name="connsiteX2" fmla="*/ 103160 w 164518"/>
                <a:gd name="connsiteY2" fmla="*/ 5592 h 92224"/>
                <a:gd name="connsiteX3" fmla="*/ 50414 w 164518"/>
                <a:gd name="connsiteY3" fmla="*/ 5592 h 92224"/>
                <a:gd name="connsiteX4" fmla="*/ 43955 w 164518"/>
                <a:gd name="connsiteY4" fmla="*/ 1985 h 92224"/>
                <a:gd name="connsiteX5" fmla="*/ 31755 w 164518"/>
                <a:gd name="connsiteY5" fmla="*/ 1985 h 92224"/>
                <a:gd name="connsiteX6" fmla="*/ 31755 w 164518"/>
                <a:gd name="connsiteY6" fmla="*/ 8839 h 92224"/>
                <a:gd name="connsiteX7" fmla="*/ 37497 w 164518"/>
                <a:gd name="connsiteY7" fmla="*/ 12447 h 92224"/>
                <a:gd name="connsiteX8" fmla="*/ 27450 w 164518"/>
                <a:gd name="connsiteY8" fmla="*/ 17858 h 92224"/>
                <a:gd name="connsiteX9" fmla="*/ 21350 w 164518"/>
                <a:gd name="connsiteY9" fmla="*/ 14611 h 92224"/>
                <a:gd name="connsiteX10" fmla="*/ 9150 w 164518"/>
                <a:gd name="connsiteY10" fmla="*/ 14611 h 92224"/>
                <a:gd name="connsiteX11" fmla="*/ 9150 w 164518"/>
                <a:gd name="connsiteY11" fmla="*/ 21827 h 92224"/>
                <a:gd name="connsiteX12" fmla="*/ 14891 w 164518"/>
                <a:gd name="connsiteY12" fmla="*/ 25073 h 92224"/>
                <a:gd name="connsiteX13" fmla="*/ 2691 w 164518"/>
                <a:gd name="connsiteY13" fmla="*/ 31928 h 92224"/>
                <a:gd name="connsiteX14" fmla="*/ 2691 w 164518"/>
                <a:gd name="connsiteY14" fmla="*/ 39143 h 92224"/>
                <a:gd name="connsiteX15" fmla="*/ 15250 w 164518"/>
                <a:gd name="connsiteY15" fmla="*/ 39143 h 92224"/>
                <a:gd name="connsiteX16" fmla="*/ 18838 w 164518"/>
                <a:gd name="connsiteY16" fmla="*/ 36979 h 92224"/>
                <a:gd name="connsiteX17" fmla="*/ 97778 w 164518"/>
                <a:gd name="connsiteY17" fmla="*/ 81352 h 92224"/>
                <a:gd name="connsiteX18" fmla="*/ 93831 w 164518"/>
                <a:gd name="connsiteY18" fmla="*/ 83517 h 92224"/>
                <a:gd name="connsiteX19" fmla="*/ 93831 w 164518"/>
                <a:gd name="connsiteY19" fmla="*/ 90732 h 92224"/>
                <a:gd name="connsiteX20" fmla="*/ 106031 w 164518"/>
                <a:gd name="connsiteY20" fmla="*/ 90732 h 92224"/>
                <a:gd name="connsiteX21" fmla="*/ 118231 w 164518"/>
                <a:gd name="connsiteY21" fmla="*/ 83878 h 92224"/>
                <a:gd name="connsiteX22" fmla="*/ 123972 w 164518"/>
                <a:gd name="connsiteY22" fmla="*/ 87125 h 92224"/>
                <a:gd name="connsiteX23" fmla="*/ 136171 w 164518"/>
                <a:gd name="connsiteY23" fmla="*/ 87125 h 92224"/>
                <a:gd name="connsiteX24" fmla="*/ 136171 w 164518"/>
                <a:gd name="connsiteY24" fmla="*/ 79909 h 92224"/>
                <a:gd name="connsiteX25" fmla="*/ 130789 w 164518"/>
                <a:gd name="connsiteY25" fmla="*/ 77023 h 92224"/>
                <a:gd name="connsiteX26" fmla="*/ 140836 w 164518"/>
                <a:gd name="connsiteY26" fmla="*/ 71251 h 92224"/>
                <a:gd name="connsiteX27" fmla="*/ 146577 w 164518"/>
                <a:gd name="connsiteY27" fmla="*/ 74137 h 92224"/>
                <a:gd name="connsiteX28" fmla="*/ 158777 w 164518"/>
                <a:gd name="connsiteY28" fmla="*/ 74137 h 92224"/>
                <a:gd name="connsiteX29" fmla="*/ 158777 w 164518"/>
                <a:gd name="connsiteY29" fmla="*/ 67283 h 92224"/>
                <a:gd name="connsiteX30" fmla="*/ 153395 w 164518"/>
                <a:gd name="connsiteY30" fmla="*/ 64036 h 92224"/>
                <a:gd name="connsiteX31" fmla="*/ 153036 w 164518"/>
                <a:gd name="connsiteY31" fmla="*/ 28681 h 92224"/>
                <a:gd name="connsiteX32" fmla="*/ 31038 w 164518"/>
                <a:gd name="connsiteY32" fmla="*/ 28681 h 92224"/>
                <a:gd name="connsiteX33" fmla="*/ 56873 w 164518"/>
                <a:gd name="connsiteY33" fmla="*/ 13890 h 92224"/>
                <a:gd name="connsiteX34" fmla="*/ 89884 w 164518"/>
                <a:gd name="connsiteY34" fmla="*/ 13890 h 92224"/>
                <a:gd name="connsiteX35" fmla="*/ 89884 w 164518"/>
                <a:gd name="connsiteY35" fmla="*/ 32650 h 92224"/>
                <a:gd name="connsiteX36" fmla="*/ 64408 w 164518"/>
                <a:gd name="connsiteY36" fmla="*/ 47080 h 92224"/>
                <a:gd name="connsiteX37" fmla="*/ 138683 w 164518"/>
                <a:gd name="connsiteY37" fmla="*/ 56460 h 92224"/>
                <a:gd name="connsiteX38" fmla="*/ 109619 w 164518"/>
                <a:gd name="connsiteY38" fmla="*/ 73055 h 92224"/>
                <a:gd name="connsiteX39" fmla="*/ 73737 w 164518"/>
                <a:gd name="connsiteY39" fmla="*/ 53574 h 92224"/>
                <a:gd name="connsiteX40" fmla="*/ 102801 w 164518"/>
                <a:gd name="connsiteY40" fmla="*/ 36979 h 92224"/>
                <a:gd name="connsiteX41" fmla="*/ 138683 w 164518"/>
                <a:gd name="connsiteY41" fmla="*/ 36979 h 92224"/>
                <a:gd name="connsiteX42" fmla="*/ 140836 w 164518"/>
                <a:gd name="connsiteY42" fmla="*/ 56099 h 9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518" h="92224">
                  <a:moveTo>
                    <a:pt x="153036" y="28681"/>
                  </a:moveTo>
                  <a:cubicBezTo>
                    <a:pt x="140775" y="22741"/>
                    <a:pt x="126961" y="20847"/>
                    <a:pt x="113566" y="23270"/>
                  </a:cubicBezTo>
                  <a:cubicBezTo>
                    <a:pt x="115360" y="16776"/>
                    <a:pt x="111413" y="10282"/>
                    <a:pt x="103160" y="5592"/>
                  </a:cubicBezTo>
                  <a:cubicBezTo>
                    <a:pt x="86360" y="-1864"/>
                    <a:pt x="67214" y="-1864"/>
                    <a:pt x="50414" y="5592"/>
                  </a:cubicBezTo>
                  <a:lnTo>
                    <a:pt x="43955" y="1985"/>
                  </a:lnTo>
                  <a:cubicBezTo>
                    <a:pt x="40129" y="-5"/>
                    <a:pt x="35581" y="-5"/>
                    <a:pt x="31755" y="1985"/>
                  </a:cubicBezTo>
                  <a:cubicBezTo>
                    <a:pt x="28167" y="3788"/>
                    <a:pt x="27808" y="7035"/>
                    <a:pt x="31755" y="8839"/>
                  </a:cubicBezTo>
                  <a:lnTo>
                    <a:pt x="37497" y="12447"/>
                  </a:lnTo>
                  <a:lnTo>
                    <a:pt x="27450" y="17858"/>
                  </a:lnTo>
                  <a:lnTo>
                    <a:pt x="21350" y="14611"/>
                  </a:lnTo>
                  <a:cubicBezTo>
                    <a:pt x="17475" y="12836"/>
                    <a:pt x="13025" y="12836"/>
                    <a:pt x="9150" y="14611"/>
                  </a:cubicBezTo>
                  <a:cubicBezTo>
                    <a:pt x="5562" y="16776"/>
                    <a:pt x="5203" y="20023"/>
                    <a:pt x="9150" y="21827"/>
                  </a:cubicBezTo>
                  <a:lnTo>
                    <a:pt x="14891" y="25073"/>
                  </a:lnTo>
                  <a:lnTo>
                    <a:pt x="2691" y="31928"/>
                  </a:lnTo>
                  <a:cubicBezTo>
                    <a:pt x="-897" y="34092"/>
                    <a:pt x="-897" y="37339"/>
                    <a:pt x="2691" y="39143"/>
                  </a:cubicBezTo>
                  <a:cubicBezTo>
                    <a:pt x="6642" y="41138"/>
                    <a:pt x="11299" y="41138"/>
                    <a:pt x="15250" y="39143"/>
                  </a:cubicBezTo>
                  <a:lnTo>
                    <a:pt x="18838" y="36979"/>
                  </a:lnTo>
                  <a:lnTo>
                    <a:pt x="97778" y="81352"/>
                  </a:lnTo>
                  <a:lnTo>
                    <a:pt x="93831" y="83517"/>
                  </a:lnTo>
                  <a:cubicBezTo>
                    <a:pt x="90243" y="85681"/>
                    <a:pt x="89884" y="88928"/>
                    <a:pt x="93831" y="90732"/>
                  </a:cubicBezTo>
                  <a:cubicBezTo>
                    <a:pt x="97657" y="92722"/>
                    <a:pt x="102205" y="92722"/>
                    <a:pt x="106031" y="90732"/>
                  </a:cubicBezTo>
                  <a:lnTo>
                    <a:pt x="118231" y="83878"/>
                  </a:lnTo>
                  <a:lnTo>
                    <a:pt x="123972" y="87125"/>
                  </a:lnTo>
                  <a:cubicBezTo>
                    <a:pt x="127797" y="89114"/>
                    <a:pt x="132346" y="89114"/>
                    <a:pt x="136171" y="87125"/>
                  </a:cubicBezTo>
                  <a:cubicBezTo>
                    <a:pt x="139760" y="84960"/>
                    <a:pt x="140118" y="81713"/>
                    <a:pt x="136171" y="79909"/>
                  </a:cubicBezTo>
                  <a:lnTo>
                    <a:pt x="130789" y="77023"/>
                  </a:lnTo>
                  <a:lnTo>
                    <a:pt x="140836" y="71251"/>
                  </a:lnTo>
                  <a:lnTo>
                    <a:pt x="146577" y="74137"/>
                  </a:lnTo>
                  <a:cubicBezTo>
                    <a:pt x="150403" y="76127"/>
                    <a:pt x="154951" y="76127"/>
                    <a:pt x="158777" y="74137"/>
                  </a:cubicBezTo>
                  <a:cubicBezTo>
                    <a:pt x="162365" y="74137"/>
                    <a:pt x="162724" y="69086"/>
                    <a:pt x="158777" y="67283"/>
                  </a:cubicBezTo>
                  <a:lnTo>
                    <a:pt x="153395" y="64036"/>
                  </a:lnTo>
                  <a:cubicBezTo>
                    <a:pt x="168106" y="52131"/>
                    <a:pt x="168465" y="37339"/>
                    <a:pt x="153036" y="28681"/>
                  </a:cubicBezTo>
                  <a:close/>
                  <a:moveTo>
                    <a:pt x="31038" y="28681"/>
                  </a:moveTo>
                  <a:lnTo>
                    <a:pt x="56873" y="13890"/>
                  </a:lnTo>
                  <a:cubicBezTo>
                    <a:pt x="67223" y="8498"/>
                    <a:pt x="79533" y="8498"/>
                    <a:pt x="89884" y="13890"/>
                  </a:cubicBezTo>
                  <a:cubicBezTo>
                    <a:pt x="98854" y="18940"/>
                    <a:pt x="98496" y="27238"/>
                    <a:pt x="89884" y="32650"/>
                  </a:cubicBezTo>
                  <a:lnTo>
                    <a:pt x="64408" y="47080"/>
                  </a:lnTo>
                  <a:close/>
                  <a:moveTo>
                    <a:pt x="138683" y="56460"/>
                  </a:moveTo>
                  <a:lnTo>
                    <a:pt x="109619" y="73055"/>
                  </a:lnTo>
                  <a:lnTo>
                    <a:pt x="73737" y="53574"/>
                  </a:lnTo>
                  <a:lnTo>
                    <a:pt x="102801" y="36979"/>
                  </a:lnTo>
                  <a:cubicBezTo>
                    <a:pt x="114098" y="31312"/>
                    <a:pt x="127387" y="31312"/>
                    <a:pt x="138683" y="36979"/>
                  </a:cubicBezTo>
                  <a:cubicBezTo>
                    <a:pt x="149089" y="42390"/>
                    <a:pt x="148730" y="50327"/>
                    <a:pt x="140836" y="5609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3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535142" y="3737091"/>
              <a:ext cx="204526" cy="138537"/>
              <a:chOff x="4535142" y="3737091"/>
              <a:chExt cx="204526" cy="138537"/>
            </a:xfrm>
            <a:solidFill>
              <a:srgbClr val="B68503"/>
            </a:solidFill>
          </p:grpSpPr>
          <p:sp>
            <p:nvSpPr>
              <p:cNvPr id="694" name="Freeform 693">
                <a:extLst>
                  <a:ext uri="{FF2B5EF4-FFF2-40B4-BE49-F238E27FC236}">
                    <a16:creationId xmlns:a16="http://schemas.microsoft.com/office/drawing/2014/main" id="{9EAB5385-4107-0E43-A862-BFD7FA32AA67}"/>
                  </a:ext>
                </a:extLst>
              </p:cNvPr>
              <p:cNvSpPr/>
              <p:nvPr/>
            </p:nvSpPr>
            <p:spPr>
              <a:xfrm>
                <a:off x="4585376" y="3754408"/>
                <a:ext cx="154291" cy="121221"/>
              </a:xfrm>
              <a:custGeom>
                <a:avLst/>
                <a:gdLst>
                  <a:gd name="connsiteX0" fmla="*/ 129174 w 154291"/>
                  <a:gd name="connsiteY0" fmla="*/ 7937 h 121221"/>
                  <a:gd name="connsiteX1" fmla="*/ 116257 w 154291"/>
                  <a:gd name="connsiteY1" fmla="*/ 0 h 121221"/>
                  <a:gd name="connsiteX2" fmla="*/ 0 w 154291"/>
                  <a:gd name="connsiteY2" fmla="*/ 117248 h 121221"/>
                  <a:gd name="connsiteX3" fmla="*/ 38035 w 154291"/>
                  <a:gd name="connsiteY3" fmla="*/ 121216 h 121221"/>
                  <a:gd name="connsiteX4" fmla="*/ 78581 w 154291"/>
                  <a:gd name="connsiteY4" fmla="*/ 116526 h 121221"/>
                  <a:gd name="connsiteX5" fmla="*/ 154292 w 154291"/>
                  <a:gd name="connsiteY5" fmla="*/ 40406 h 121221"/>
                  <a:gd name="connsiteX6" fmla="*/ 129174 w 154291"/>
                  <a:gd name="connsiteY6" fmla="*/ 7937 h 121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291" h="121221">
                    <a:moveTo>
                      <a:pt x="129174" y="7937"/>
                    </a:moveTo>
                    <a:cubicBezTo>
                      <a:pt x="125051" y="5002"/>
                      <a:pt x="120735" y="2351"/>
                      <a:pt x="116257" y="0"/>
                    </a:cubicBezTo>
                    <a:lnTo>
                      <a:pt x="0" y="117248"/>
                    </a:lnTo>
                    <a:cubicBezTo>
                      <a:pt x="12507" y="119892"/>
                      <a:pt x="25254" y="121222"/>
                      <a:pt x="38035" y="121216"/>
                    </a:cubicBezTo>
                    <a:cubicBezTo>
                      <a:pt x="51690" y="121324"/>
                      <a:pt x="65307" y="119748"/>
                      <a:pt x="78581" y="116526"/>
                    </a:cubicBezTo>
                    <a:lnTo>
                      <a:pt x="154292" y="40406"/>
                    </a:lnTo>
                    <a:cubicBezTo>
                      <a:pt x="149735" y="27080"/>
                      <a:pt x="140898" y="15658"/>
                      <a:pt x="129174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reeform 694">
                <a:extLst>
                  <a:ext uri="{FF2B5EF4-FFF2-40B4-BE49-F238E27FC236}">
                    <a16:creationId xmlns:a16="http://schemas.microsoft.com/office/drawing/2014/main" id="{C8E3F75A-C426-8C43-886A-D283EA5022E4}"/>
                  </a:ext>
                </a:extLst>
              </p:cNvPr>
              <p:cNvSpPr/>
              <p:nvPr/>
            </p:nvSpPr>
            <p:spPr>
              <a:xfrm>
                <a:off x="4535142" y="3737091"/>
                <a:ext cx="123792" cy="117969"/>
              </a:xfrm>
              <a:custGeom>
                <a:avLst/>
                <a:gdLst>
                  <a:gd name="connsiteX0" fmla="*/ 0 w 123792"/>
                  <a:gd name="connsiteY0" fmla="*/ 112197 h 117969"/>
                  <a:gd name="connsiteX1" fmla="*/ 0 w 123792"/>
                  <a:gd name="connsiteY1" fmla="*/ 112197 h 117969"/>
                  <a:gd name="connsiteX2" fmla="*/ 0 w 123792"/>
                  <a:gd name="connsiteY2" fmla="*/ 112197 h 117969"/>
                  <a:gd name="connsiteX3" fmla="*/ 8612 w 123792"/>
                  <a:gd name="connsiteY3" fmla="*/ 117969 h 117969"/>
                  <a:gd name="connsiteX4" fmla="*/ 123792 w 123792"/>
                  <a:gd name="connsiteY4" fmla="*/ 2164 h 117969"/>
                  <a:gd name="connsiteX5" fmla="*/ 108363 w 123792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969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lnTo>
                      <a:pt x="8612" y="117969"/>
                    </a:lnTo>
                    <a:lnTo>
                      <a:pt x="123792" y="2164"/>
                    </a:lnTo>
                    <a:cubicBezTo>
                      <a:pt x="118708" y="1069"/>
                      <a:pt x="113551" y="346"/>
                      <a:pt x="10836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96" name="Freeform 695">
              <a:extLst>
                <a:ext uri="{FF2B5EF4-FFF2-40B4-BE49-F238E27FC236}">
                  <a16:creationId xmlns:a16="http://schemas.microsoft.com/office/drawing/2014/main" id="{169FC2BE-0DE5-3141-8FDF-CADBB874615A}"/>
                </a:ext>
              </a:extLst>
            </p:cNvPr>
            <p:cNvSpPr/>
            <p:nvPr/>
          </p:nvSpPr>
          <p:spPr>
            <a:xfrm>
              <a:off x="4510241" y="3737755"/>
              <a:ext cx="230861" cy="75817"/>
            </a:xfrm>
            <a:custGeom>
              <a:avLst/>
              <a:gdLst>
                <a:gd name="connsiteX0" fmla="*/ 204309 w 230861"/>
                <a:gd name="connsiteY0" fmla="*/ 24589 h 75817"/>
                <a:gd name="connsiteX1" fmla="*/ 118193 w 230861"/>
                <a:gd name="connsiteY1" fmla="*/ 58 h 75817"/>
                <a:gd name="connsiteX2" fmla="*/ 29565 w 230861"/>
                <a:gd name="connsiteY2" fmla="*/ 25311 h 75817"/>
                <a:gd name="connsiteX3" fmla="*/ 142 w 230861"/>
                <a:gd name="connsiteY3" fmla="*/ 70045 h 75817"/>
                <a:gd name="connsiteX4" fmla="*/ 142 w 230861"/>
                <a:gd name="connsiteY4" fmla="*/ 75818 h 75817"/>
                <a:gd name="connsiteX5" fmla="*/ 29206 w 230861"/>
                <a:gd name="connsiteY5" fmla="*/ 35412 h 75817"/>
                <a:gd name="connsiteX6" fmla="*/ 117834 w 230861"/>
                <a:gd name="connsiteY6" fmla="*/ 10159 h 75817"/>
                <a:gd name="connsiteX7" fmla="*/ 204309 w 230861"/>
                <a:gd name="connsiteY7" fmla="*/ 33969 h 75817"/>
                <a:gd name="connsiteX8" fmla="*/ 230862 w 230861"/>
                <a:gd name="connsiteY8" fmla="*/ 70046 h 75817"/>
                <a:gd name="connsiteX9" fmla="*/ 230862 w 230861"/>
                <a:gd name="connsiteY9" fmla="*/ 65356 h 75817"/>
                <a:gd name="connsiteX10" fmla="*/ 204309 w 230861"/>
                <a:gd name="connsiteY10" fmla="*/ 24590 h 7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861" h="75817">
                  <a:moveTo>
                    <a:pt x="204309" y="24589"/>
                  </a:moveTo>
                  <a:cubicBezTo>
                    <a:pt x="178766" y="7769"/>
                    <a:pt x="148716" y="-791"/>
                    <a:pt x="118193" y="58"/>
                  </a:cubicBezTo>
                  <a:cubicBezTo>
                    <a:pt x="86796" y="-681"/>
                    <a:pt x="55908" y="8120"/>
                    <a:pt x="29565" y="25311"/>
                  </a:cubicBezTo>
                  <a:cubicBezTo>
                    <a:pt x="13130" y="34551"/>
                    <a:pt x="2164" y="51222"/>
                    <a:pt x="142" y="70045"/>
                  </a:cubicBezTo>
                  <a:cubicBezTo>
                    <a:pt x="-47" y="71965"/>
                    <a:pt x="-47" y="73898"/>
                    <a:pt x="142" y="75818"/>
                  </a:cubicBezTo>
                  <a:cubicBezTo>
                    <a:pt x="4059" y="58980"/>
                    <a:pt x="14528" y="44425"/>
                    <a:pt x="29206" y="35412"/>
                  </a:cubicBezTo>
                  <a:cubicBezTo>
                    <a:pt x="55549" y="18221"/>
                    <a:pt x="86438" y="9420"/>
                    <a:pt x="117834" y="10159"/>
                  </a:cubicBezTo>
                  <a:cubicBezTo>
                    <a:pt x="148421" y="8856"/>
                    <a:pt x="178651" y="17179"/>
                    <a:pt x="204309" y="33969"/>
                  </a:cubicBezTo>
                  <a:cubicBezTo>
                    <a:pt x="217556" y="41993"/>
                    <a:pt x="227103" y="54964"/>
                    <a:pt x="230862" y="70046"/>
                  </a:cubicBezTo>
                  <a:cubicBezTo>
                    <a:pt x="230862" y="70046"/>
                    <a:pt x="230862" y="66799"/>
                    <a:pt x="230862" y="65356"/>
                  </a:cubicBezTo>
                  <a:cubicBezTo>
                    <a:pt x="228625" y="48419"/>
                    <a:pt x="218856" y="33422"/>
                    <a:pt x="204309" y="2459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 696">
              <a:extLst>
                <a:ext uri="{FF2B5EF4-FFF2-40B4-BE49-F238E27FC236}">
                  <a16:creationId xmlns:a16="http://schemas.microsoft.com/office/drawing/2014/main" id="{88085317-0516-A34F-A6C0-85626344D624}"/>
                </a:ext>
              </a:extLst>
            </p:cNvPr>
            <p:cNvSpPr/>
            <p:nvPr/>
          </p:nvSpPr>
          <p:spPr>
            <a:xfrm>
              <a:off x="4491725" y="3703180"/>
              <a:ext cx="266960" cy="174657"/>
            </a:xfrm>
            <a:custGeom>
              <a:avLst/>
              <a:gdLst>
                <a:gd name="connsiteX0" fmla="*/ 136710 w 266960"/>
                <a:gd name="connsiteY0" fmla="*/ 0 h 174657"/>
                <a:gd name="connsiteX1" fmla="*/ 0 w 266960"/>
                <a:gd name="connsiteY1" fmla="*/ 59165 h 174657"/>
                <a:gd name="connsiteX2" fmla="*/ 0 w 266960"/>
                <a:gd name="connsiteY2" fmla="*/ 89108 h 174657"/>
                <a:gd name="connsiteX3" fmla="*/ 33011 w 266960"/>
                <a:gd name="connsiteY3" fmla="*/ 146109 h 174657"/>
                <a:gd name="connsiteX4" fmla="*/ 33011 w 266960"/>
                <a:gd name="connsiteY4" fmla="*/ 146109 h 174657"/>
                <a:gd name="connsiteX5" fmla="*/ 130251 w 266960"/>
                <a:gd name="connsiteY5" fmla="*/ 174609 h 174657"/>
                <a:gd name="connsiteX6" fmla="*/ 229643 w 266960"/>
                <a:gd name="connsiteY6" fmla="*/ 145748 h 174657"/>
                <a:gd name="connsiteX7" fmla="*/ 233949 w 266960"/>
                <a:gd name="connsiteY7" fmla="*/ 142501 h 174657"/>
                <a:gd name="connsiteX8" fmla="*/ 266961 w 266960"/>
                <a:gd name="connsiteY8" fmla="*/ 85140 h 174657"/>
                <a:gd name="connsiteX9" fmla="*/ 266961 w 266960"/>
                <a:gd name="connsiteY9" fmla="*/ 59165 h 174657"/>
                <a:gd name="connsiteX10" fmla="*/ 136710 w 266960"/>
                <a:gd name="connsiteY10" fmla="*/ 0 h 17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657">
                  <a:moveTo>
                    <a:pt x="136710" y="0"/>
                  </a:moveTo>
                  <a:cubicBezTo>
                    <a:pt x="99034" y="0"/>
                    <a:pt x="0" y="59165"/>
                    <a:pt x="0" y="59165"/>
                  </a:cubicBezTo>
                  <a:lnTo>
                    <a:pt x="0" y="89108"/>
                  </a:lnTo>
                  <a:cubicBezTo>
                    <a:pt x="1216" y="112349"/>
                    <a:pt x="13508" y="133573"/>
                    <a:pt x="33011" y="146109"/>
                  </a:cubicBezTo>
                  <a:lnTo>
                    <a:pt x="33011" y="146109"/>
                  </a:lnTo>
                  <a:cubicBezTo>
                    <a:pt x="61714" y="165488"/>
                    <a:pt x="95686" y="175445"/>
                    <a:pt x="130251" y="174609"/>
                  </a:cubicBezTo>
                  <a:cubicBezTo>
                    <a:pt x="165508" y="175206"/>
                    <a:pt x="200132" y="165152"/>
                    <a:pt x="229643" y="145748"/>
                  </a:cubicBezTo>
                  <a:lnTo>
                    <a:pt x="233949" y="142501"/>
                  </a:lnTo>
                  <a:cubicBezTo>
                    <a:pt x="253128" y="129491"/>
                    <a:pt x="265299" y="108342"/>
                    <a:pt x="266961" y="85140"/>
                  </a:cubicBezTo>
                  <a:lnTo>
                    <a:pt x="266961" y="59165"/>
                  </a:lnTo>
                  <a:cubicBezTo>
                    <a:pt x="266961" y="59165"/>
                    <a:pt x="174027" y="0"/>
                    <a:pt x="136710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 697">
              <a:extLst>
                <a:ext uri="{FF2B5EF4-FFF2-40B4-BE49-F238E27FC236}">
                  <a16:creationId xmlns:a16="http://schemas.microsoft.com/office/drawing/2014/main" id="{CF7626C2-B30B-794C-B86A-A5C882AC3686}"/>
                </a:ext>
              </a:extLst>
            </p:cNvPr>
            <p:cNvSpPr/>
            <p:nvPr/>
          </p:nvSpPr>
          <p:spPr>
            <a:xfrm>
              <a:off x="4493160" y="3677162"/>
              <a:ext cx="266960" cy="174700"/>
            </a:xfrm>
            <a:custGeom>
              <a:avLst/>
              <a:gdLst>
                <a:gd name="connsiteX0" fmla="*/ 232514 w 266960"/>
                <a:gd name="connsiteY0" fmla="*/ 28182 h 174700"/>
                <a:gd name="connsiteX1" fmla="*/ 135274 w 266960"/>
                <a:gd name="connsiteY1" fmla="*/ 43 h 174700"/>
                <a:gd name="connsiteX2" fmla="*/ 35882 w 266960"/>
                <a:gd name="connsiteY2" fmla="*/ 28904 h 174700"/>
                <a:gd name="connsiteX3" fmla="*/ 0 w 266960"/>
                <a:gd name="connsiteY3" fmla="*/ 89151 h 174700"/>
                <a:gd name="connsiteX4" fmla="*/ 33011 w 266960"/>
                <a:gd name="connsiteY4" fmla="*/ 146152 h 174700"/>
                <a:gd name="connsiteX5" fmla="*/ 33011 w 266960"/>
                <a:gd name="connsiteY5" fmla="*/ 146152 h 174700"/>
                <a:gd name="connsiteX6" fmla="*/ 130251 w 266960"/>
                <a:gd name="connsiteY6" fmla="*/ 174652 h 174700"/>
                <a:gd name="connsiteX7" fmla="*/ 229644 w 266960"/>
                <a:gd name="connsiteY7" fmla="*/ 145791 h 174700"/>
                <a:gd name="connsiteX8" fmla="*/ 233949 w 266960"/>
                <a:gd name="connsiteY8" fmla="*/ 142544 h 174700"/>
                <a:gd name="connsiteX9" fmla="*/ 266961 w 266960"/>
                <a:gd name="connsiteY9" fmla="*/ 85183 h 174700"/>
                <a:gd name="connsiteX10" fmla="*/ 232514 w 266960"/>
                <a:gd name="connsiteY10" fmla="*/ 28182 h 1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700">
                  <a:moveTo>
                    <a:pt x="232514" y="28182"/>
                  </a:moveTo>
                  <a:cubicBezTo>
                    <a:pt x="203701" y="9080"/>
                    <a:pt x="169779" y="-736"/>
                    <a:pt x="135274" y="43"/>
                  </a:cubicBezTo>
                  <a:cubicBezTo>
                    <a:pt x="99994" y="-735"/>
                    <a:pt x="65318" y="9334"/>
                    <a:pt x="35882" y="28904"/>
                  </a:cubicBezTo>
                  <a:cubicBezTo>
                    <a:pt x="14872" y="41909"/>
                    <a:pt x="1483" y="64391"/>
                    <a:pt x="0" y="89151"/>
                  </a:cubicBezTo>
                  <a:cubicBezTo>
                    <a:pt x="1216" y="112392"/>
                    <a:pt x="13508" y="133616"/>
                    <a:pt x="33011" y="146152"/>
                  </a:cubicBezTo>
                  <a:lnTo>
                    <a:pt x="33011" y="146152"/>
                  </a:lnTo>
                  <a:cubicBezTo>
                    <a:pt x="61714" y="165531"/>
                    <a:pt x="95687" y="175488"/>
                    <a:pt x="130251" y="174652"/>
                  </a:cubicBezTo>
                  <a:cubicBezTo>
                    <a:pt x="165508" y="175249"/>
                    <a:pt x="200132" y="165195"/>
                    <a:pt x="229644" y="145791"/>
                  </a:cubicBezTo>
                  <a:lnTo>
                    <a:pt x="233949" y="142544"/>
                  </a:lnTo>
                  <a:cubicBezTo>
                    <a:pt x="253128" y="129533"/>
                    <a:pt x="265299" y="108385"/>
                    <a:pt x="266961" y="85183"/>
                  </a:cubicBezTo>
                  <a:cubicBezTo>
                    <a:pt x="265426" y="61667"/>
                    <a:pt x="252566" y="40387"/>
                    <a:pt x="232514" y="28182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 698">
              <a:extLst>
                <a:ext uri="{FF2B5EF4-FFF2-40B4-BE49-F238E27FC236}">
                  <a16:creationId xmlns:a16="http://schemas.microsoft.com/office/drawing/2014/main" id="{FA2C477C-1DF6-EB4A-8C42-5EB4033E39AA}"/>
                </a:ext>
              </a:extLst>
            </p:cNvPr>
            <p:cNvSpPr/>
            <p:nvPr/>
          </p:nvSpPr>
          <p:spPr>
            <a:xfrm>
              <a:off x="4510383" y="3695900"/>
              <a:ext cx="229284" cy="136491"/>
            </a:xfrm>
            <a:custGeom>
              <a:avLst/>
              <a:gdLst>
                <a:gd name="connsiteX0" fmla="*/ 204167 w 229284"/>
                <a:gd name="connsiteY0" fmla="*/ 24957 h 136491"/>
                <a:gd name="connsiteX1" fmla="*/ 118051 w 229284"/>
                <a:gd name="connsiteY1" fmla="*/ 64 h 136491"/>
                <a:gd name="connsiteX2" fmla="*/ 29423 w 229284"/>
                <a:gd name="connsiteY2" fmla="*/ 25679 h 136491"/>
                <a:gd name="connsiteX3" fmla="*/ 0 w 229284"/>
                <a:gd name="connsiteY3" fmla="*/ 70774 h 136491"/>
                <a:gd name="connsiteX4" fmla="*/ 24758 w 229284"/>
                <a:gd name="connsiteY4" fmla="*/ 111901 h 136491"/>
                <a:gd name="connsiteX5" fmla="*/ 24758 w 229284"/>
                <a:gd name="connsiteY5" fmla="*/ 111901 h 136491"/>
                <a:gd name="connsiteX6" fmla="*/ 111234 w 229284"/>
                <a:gd name="connsiteY6" fmla="*/ 136433 h 136491"/>
                <a:gd name="connsiteX7" fmla="*/ 199862 w 229284"/>
                <a:gd name="connsiteY7" fmla="*/ 111180 h 136491"/>
                <a:gd name="connsiteX8" fmla="*/ 203809 w 229284"/>
                <a:gd name="connsiteY8" fmla="*/ 108293 h 136491"/>
                <a:gd name="connsiteX9" fmla="*/ 229285 w 229284"/>
                <a:gd name="connsiteY9" fmla="*/ 66084 h 136491"/>
                <a:gd name="connsiteX10" fmla="*/ 204167 w 229284"/>
                <a:gd name="connsiteY10" fmla="*/ 24957 h 13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284" h="136491">
                  <a:moveTo>
                    <a:pt x="204167" y="24957"/>
                  </a:moveTo>
                  <a:cubicBezTo>
                    <a:pt x="178735" y="7858"/>
                    <a:pt x="148633" y="-843"/>
                    <a:pt x="118051" y="64"/>
                  </a:cubicBezTo>
                  <a:cubicBezTo>
                    <a:pt x="86596" y="-727"/>
                    <a:pt x="55658" y="8214"/>
                    <a:pt x="29423" y="25679"/>
                  </a:cubicBezTo>
                  <a:cubicBezTo>
                    <a:pt x="12804" y="34896"/>
                    <a:pt x="1791" y="51776"/>
                    <a:pt x="0" y="70774"/>
                  </a:cubicBezTo>
                  <a:cubicBezTo>
                    <a:pt x="1411" y="87618"/>
                    <a:pt x="10570" y="102832"/>
                    <a:pt x="24758" y="111901"/>
                  </a:cubicBezTo>
                  <a:lnTo>
                    <a:pt x="24758" y="111901"/>
                  </a:lnTo>
                  <a:cubicBezTo>
                    <a:pt x="50432" y="128729"/>
                    <a:pt x="80598" y="137286"/>
                    <a:pt x="111234" y="136433"/>
                  </a:cubicBezTo>
                  <a:cubicBezTo>
                    <a:pt x="142622" y="137104"/>
                    <a:pt x="173491" y="128309"/>
                    <a:pt x="199862" y="111180"/>
                  </a:cubicBezTo>
                  <a:lnTo>
                    <a:pt x="203809" y="108293"/>
                  </a:lnTo>
                  <a:cubicBezTo>
                    <a:pt x="218159" y="98769"/>
                    <a:pt x="227508" y="83280"/>
                    <a:pt x="229285" y="66084"/>
                  </a:cubicBezTo>
                  <a:cubicBezTo>
                    <a:pt x="227632" y="49227"/>
                    <a:pt x="218373" y="34065"/>
                    <a:pt x="204167" y="24957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 699">
              <a:extLst>
                <a:ext uri="{FF2B5EF4-FFF2-40B4-BE49-F238E27FC236}">
                  <a16:creationId xmlns:a16="http://schemas.microsoft.com/office/drawing/2014/main" id="{0A907D48-06A5-564D-BA7A-43B1FABE87BF}"/>
                </a:ext>
              </a:extLst>
            </p:cNvPr>
            <p:cNvSpPr/>
            <p:nvPr/>
          </p:nvSpPr>
          <p:spPr>
            <a:xfrm>
              <a:off x="4537833" y="3723725"/>
              <a:ext cx="164518" cy="92061"/>
            </a:xfrm>
            <a:custGeom>
              <a:avLst/>
              <a:gdLst>
                <a:gd name="connsiteX0" fmla="*/ 153036 w 164518"/>
                <a:gd name="connsiteY0" fmla="*/ 28518 h 92061"/>
                <a:gd name="connsiteX1" fmla="*/ 113566 w 164518"/>
                <a:gd name="connsiteY1" fmla="*/ 23468 h 92061"/>
                <a:gd name="connsiteX2" fmla="*/ 103160 w 164518"/>
                <a:gd name="connsiteY2" fmla="*/ 5430 h 92061"/>
                <a:gd name="connsiteX3" fmla="*/ 50414 w 164518"/>
                <a:gd name="connsiteY3" fmla="*/ 5430 h 92061"/>
                <a:gd name="connsiteX4" fmla="*/ 43955 w 164518"/>
                <a:gd name="connsiteY4" fmla="*/ 1822 h 92061"/>
                <a:gd name="connsiteX5" fmla="*/ 31755 w 164518"/>
                <a:gd name="connsiteY5" fmla="*/ 1822 h 92061"/>
                <a:gd name="connsiteX6" fmla="*/ 31755 w 164518"/>
                <a:gd name="connsiteY6" fmla="*/ 9037 h 92061"/>
                <a:gd name="connsiteX7" fmla="*/ 37497 w 164518"/>
                <a:gd name="connsiteY7" fmla="*/ 12284 h 92061"/>
                <a:gd name="connsiteX8" fmla="*/ 27450 w 164518"/>
                <a:gd name="connsiteY8" fmla="*/ 18056 h 92061"/>
                <a:gd name="connsiteX9" fmla="*/ 21350 w 164518"/>
                <a:gd name="connsiteY9" fmla="*/ 14809 h 92061"/>
                <a:gd name="connsiteX10" fmla="*/ 9150 w 164518"/>
                <a:gd name="connsiteY10" fmla="*/ 14809 h 92061"/>
                <a:gd name="connsiteX11" fmla="*/ 9150 w 164518"/>
                <a:gd name="connsiteY11" fmla="*/ 21664 h 92061"/>
                <a:gd name="connsiteX12" fmla="*/ 14891 w 164518"/>
                <a:gd name="connsiteY12" fmla="*/ 24911 h 92061"/>
                <a:gd name="connsiteX13" fmla="*/ 2691 w 164518"/>
                <a:gd name="connsiteY13" fmla="*/ 32126 h 92061"/>
                <a:gd name="connsiteX14" fmla="*/ 2691 w 164518"/>
                <a:gd name="connsiteY14" fmla="*/ 38980 h 92061"/>
                <a:gd name="connsiteX15" fmla="*/ 15250 w 164518"/>
                <a:gd name="connsiteY15" fmla="*/ 38980 h 92061"/>
                <a:gd name="connsiteX16" fmla="*/ 18838 w 164518"/>
                <a:gd name="connsiteY16" fmla="*/ 36816 h 92061"/>
                <a:gd name="connsiteX17" fmla="*/ 97778 w 164518"/>
                <a:gd name="connsiteY17" fmla="*/ 81190 h 92061"/>
                <a:gd name="connsiteX18" fmla="*/ 93831 w 164518"/>
                <a:gd name="connsiteY18" fmla="*/ 83715 h 92061"/>
                <a:gd name="connsiteX19" fmla="*/ 93831 w 164518"/>
                <a:gd name="connsiteY19" fmla="*/ 90570 h 92061"/>
                <a:gd name="connsiteX20" fmla="*/ 106031 w 164518"/>
                <a:gd name="connsiteY20" fmla="*/ 90570 h 92061"/>
                <a:gd name="connsiteX21" fmla="*/ 118231 w 164518"/>
                <a:gd name="connsiteY21" fmla="*/ 83354 h 92061"/>
                <a:gd name="connsiteX22" fmla="*/ 123972 w 164518"/>
                <a:gd name="connsiteY22" fmla="*/ 86601 h 92061"/>
                <a:gd name="connsiteX23" fmla="*/ 136171 w 164518"/>
                <a:gd name="connsiteY23" fmla="*/ 86601 h 92061"/>
                <a:gd name="connsiteX24" fmla="*/ 136171 w 164518"/>
                <a:gd name="connsiteY24" fmla="*/ 79747 h 92061"/>
                <a:gd name="connsiteX25" fmla="*/ 130789 w 164518"/>
                <a:gd name="connsiteY25" fmla="*/ 76500 h 92061"/>
                <a:gd name="connsiteX26" fmla="*/ 140836 w 164518"/>
                <a:gd name="connsiteY26" fmla="*/ 70727 h 92061"/>
                <a:gd name="connsiteX27" fmla="*/ 146577 w 164518"/>
                <a:gd name="connsiteY27" fmla="*/ 73974 h 92061"/>
                <a:gd name="connsiteX28" fmla="*/ 158777 w 164518"/>
                <a:gd name="connsiteY28" fmla="*/ 73974 h 92061"/>
                <a:gd name="connsiteX29" fmla="*/ 158777 w 164518"/>
                <a:gd name="connsiteY29" fmla="*/ 66759 h 92061"/>
                <a:gd name="connsiteX30" fmla="*/ 153395 w 164518"/>
                <a:gd name="connsiteY30" fmla="*/ 63512 h 92061"/>
                <a:gd name="connsiteX31" fmla="*/ 153036 w 164518"/>
                <a:gd name="connsiteY31" fmla="*/ 28518 h 92061"/>
                <a:gd name="connsiteX32" fmla="*/ 31038 w 164518"/>
                <a:gd name="connsiteY32" fmla="*/ 28518 h 92061"/>
                <a:gd name="connsiteX33" fmla="*/ 56873 w 164518"/>
                <a:gd name="connsiteY33" fmla="*/ 13727 h 92061"/>
                <a:gd name="connsiteX34" fmla="*/ 89884 w 164518"/>
                <a:gd name="connsiteY34" fmla="*/ 13727 h 92061"/>
                <a:gd name="connsiteX35" fmla="*/ 89884 w 164518"/>
                <a:gd name="connsiteY35" fmla="*/ 32487 h 92061"/>
                <a:gd name="connsiteX36" fmla="*/ 64408 w 164518"/>
                <a:gd name="connsiteY36" fmla="*/ 47278 h 92061"/>
                <a:gd name="connsiteX37" fmla="*/ 138683 w 164518"/>
                <a:gd name="connsiteY37" fmla="*/ 56297 h 92061"/>
                <a:gd name="connsiteX38" fmla="*/ 109619 w 164518"/>
                <a:gd name="connsiteY38" fmla="*/ 72892 h 92061"/>
                <a:gd name="connsiteX39" fmla="*/ 73737 w 164518"/>
                <a:gd name="connsiteY39" fmla="*/ 53772 h 92061"/>
                <a:gd name="connsiteX40" fmla="*/ 102801 w 164518"/>
                <a:gd name="connsiteY40" fmla="*/ 37177 h 92061"/>
                <a:gd name="connsiteX41" fmla="*/ 138683 w 164518"/>
                <a:gd name="connsiteY41" fmla="*/ 37177 h 92061"/>
                <a:gd name="connsiteX42" fmla="*/ 140836 w 164518"/>
                <a:gd name="connsiteY42" fmla="*/ 55936 h 9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518" h="92061">
                  <a:moveTo>
                    <a:pt x="153036" y="28518"/>
                  </a:moveTo>
                  <a:cubicBezTo>
                    <a:pt x="140787" y="22526"/>
                    <a:pt x="126917" y="20751"/>
                    <a:pt x="113566" y="23468"/>
                  </a:cubicBezTo>
                  <a:cubicBezTo>
                    <a:pt x="115360" y="16613"/>
                    <a:pt x="111413" y="10119"/>
                    <a:pt x="103160" y="5430"/>
                  </a:cubicBezTo>
                  <a:cubicBezTo>
                    <a:pt x="86315" y="-1810"/>
                    <a:pt x="67259" y="-1810"/>
                    <a:pt x="50414" y="5430"/>
                  </a:cubicBezTo>
                  <a:lnTo>
                    <a:pt x="43955" y="1822"/>
                  </a:lnTo>
                  <a:cubicBezTo>
                    <a:pt x="40080" y="47"/>
                    <a:pt x="35630" y="47"/>
                    <a:pt x="31755" y="1822"/>
                  </a:cubicBezTo>
                  <a:cubicBezTo>
                    <a:pt x="28167" y="3986"/>
                    <a:pt x="27808" y="7233"/>
                    <a:pt x="31755" y="9037"/>
                  </a:cubicBezTo>
                  <a:lnTo>
                    <a:pt x="37497" y="12284"/>
                  </a:lnTo>
                  <a:lnTo>
                    <a:pt x="27450" y="18056"/>
                  </a:lnTo>
                  <a:lnTo>
                    <a:pt x="21350" y="14809"/>
                  </a:lnTo>
                  <a:cubicBezTo>
                    <a:pt x="17524" y="12820"/>
                    <a:pt x="12976" y="12820"/>
                    <a:pt x="9150" y="14809"/>
                  </a:cubicBezTo>
                  <a:cubicBezTo>
                    <a:pt x="5562" y="14809"/>
                    <a:pt x="5203" y="19860"/>
                    <a:pt x="9150" y="21664"/>
                  </a:cubicBezTo>
                  <a:lnTo>
                    <a:pt x="14891" y="24911"/>
                  </a:lnTo>
                  <a:lnTo>
                    <a:pt x="2691" y="32126"/>
                  </a:lnTo>
                  <a:cubicBezTo>
                    <a:pt x="-897" y="32126"/>
                    <a:pt x="-897" y="37177"/>
                    <a:pt x="2691" y="38980"/>
                  </a:cubicBezTo>
                  <a:cubicBezTo>
                    <a:pt x="6642" y="40975"/>
                    <a:pt x="11299" y="40975"/>
                    <a:pt x="15250" y="38980"/>
                  </a:cubicBezTo>
                  <a:lnTo>
                    <a:pt x="18838" y="36816"/>
                  </a:lnTo>
                  <a:lnTo>
                    <a:pt x="97778" y="81190"/>
                  </a:lnTo>
                  <a:lnTo>
                    <a:pt x="93831" y="83715"/>
                  </a:lnTo>
                  <a:cubicBezTo>
                    <a:pt x="90243" y="85519"/>
                    <a:pt x="89884" y="88766"/>
                    <a:pt x="93831" y="90570"/>
                  </a:cubicBezTo>
                  <a:cubicBezTo>
                    <a:pt x="97657" y="92559"/>
                    <a:pt x="102205" y="92559"/>
                    <a:pt x="106031" y="90570"/>
                  </a:cubicBezTo>
                  <a:lnTo>
                    <a:pt x="118231" y="83354"/>
                  </a:lnTo>
                  <a:lnTo>
                    <a:pt x="123972" y="86601"/>
                  </a:lnTo>
                  <a:cubicBezTo>
                    <a:pt x="127797" y="88591"/>
                    <a:pt x="132346" y="88591"/>
                    <a:pt x="136171" y="86601"/>
                  </a:cubicBezTo>
                  <a:cubicBezTo>
                    <a:pt x="139760" y="86601"/>
                    <a:pt x="140118" y="81550"/>
                    <a:pt x="136171" y="79747"/>
                  </a:cubicBezTo>
                  <a:lnTo>
                    <a:pt x="130789" y="76500"/>
                  </a:lnTo>
                  <a:lnTo>
                    <a:pt x="140836" y="70727"/>
                  </a:lnTo>
                  <a:lnTo>
                    <a:pt x="146577" y="73974"/>
                  </a:lnTo>
                  <a:cubicBezTo>
                    <a:pt x="150452" y="75750"/>
                    <a:pt x="154902" y="75750"/>
                    <a:pt x="158777" y="73974"/>
                  </a:cubicBezTo>
                  <a:cubicBezTo>
                    <a:pt x="162365" y="71810"/>
                    <a:pt x="162724" y="68563"/>
                    <a:pt x="158777" y="66759"/>
                  </a:cubicBezTo>
                  <a:lnTo>
                    <a:pt x="153395" y="63512"/>
                  </a:lnTo>
                  <a:cubicBezTo>
                    <a:pt x="168106" y="51968"/>
                    <a:pt x="168465" y="37177"/>
                    <a:pt x="153036" y="28518"/>
                  </a:cubicBezTo>
                  <a:close/>
                  <a:moveTo>
                    <a:pt x="31038" y="28518"/>
                  </a:moveTo>
                  <a:lnTo>
                    <a:pt x="56873" y="13727"/>
                  </a:lnTo>
                  <a:cubicBezTo>
                    <a:pt x="67303" y="8676"/>
                    <a:pt x="79454" y="8676"/>
                    <a:pt x="89884" y="13727"/>
                  </a:cubicBezTo>
                  <a:cubicBezTo>
                    <a:pt x="98854" y="18778"/>
                    <a:pt x="98496" y="27075"/>
                    <a:pt x="89884" y="32487"/>
                  </a:cubicBezTo>
                  <a:lnTo>
                    <a:pt x="64408" y="47278"/>
                  </a:lnTo>
                  <a:close/>
                  <a:moveTo>
                    <a:pt x="138683" y="56297"/>
                  </a:moveTo>
                  <a:lnTo>
                    <a:pt x="109619" y="72892"/>
                  </a:lnTo>
                  <a:lnTo>
                    <a:pt x="73737" y="53772"/>
                  </a:lnTo>
                  <a:lnTo>
                    <a:pt x="102801" y="37177"/>
                  </a:lnTo>
                  <a:cubicBezTo>
                    <a:pt x="114056" y="31335"/>
                    <a:pt x="127428" y="31335"/>
                    <a:pt x="138683" y="37177"/>
                  </a:cubicBezTo>
                  <a:cubicBezTo>
                    <a:pt x="149089" y="41506"/>
                    <a:pt x="148730" y="50525"/>
                    <a:pt x="140836" y="55936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01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535142" y="3697407"/>
              <a:ext cx="204526" cy="136373"/>
              <a:chOff x="4535142" y="3697407"/>
              <a:chExt cx="204526" cy="136373"/>
            </a:xfrm>
            <a:solidFill>
              <a:srgbClr val="B68503"/>
            </a:solidFill>
          </p:grpSpPr>
          <p:sp>
            <p:nvSpPr>
              <p:cNvPr id="702" name="Freeform 701">
                <a:extLst>
                  <a:ext uri="{FF2B5EF4-FFF2-40B4-BE49-F238E27FC236}">
                    <a16:creationId xmlns:a16="http://schemas.microsoft.com/office/drawing/2014/main" id="{6A115D7F-89BD-5240-B64C-505868D2260E}"/>
                  </a:ext>
                </a:extLst>
              </p:cNvPr>
              <p:cNvSpPr/>
              <p:nvPr/>
            </p:nvSpPr>
            <p:spPr>
              <a:xfrm>
                <a:off x="4585376" y="3712920"/>
                <a:ext cx="154291" cy="120860"/>
              </a:xfrm>
              <a:custGeom>
                <a:avLst/>
                <a:gdLst>
                  <a:gd name="connsiteX0" fmla="*/ 129174 w 154291"/>
                  <a:gd name="connsiteY0" fmla="*/ 7937 h 120860"/>
                  <a:gd name="connsiteX1" fmla="*/ 116257 w 154291"/>
                  <a:gd name="connsiteY1" fmla="*/ 0 h 120860"/>
                  <a:gd name="connsiteX2" fmla="*/ 0 w 154291"/>
                  <a:gd name="connsiteY2" fmla="*/ 116887 h 120860"/>
                  <a:gd name="connsiteX3" fmla="*/ 38035 w 154291"/>
                  <a:gd name="connsiteY3" fmla="*/ 120856 h 120860"/>
                  <a:gd name="connsiteX4" fmla="*/ 78581 w 154291"/>
                  <a:gd name="connsiteY4" fmla="*/ 116166 h 120860"/>
                  <a:gd name="connsiteX5" fmla="*/ 154292 w 154291"/>
                  <a:gd name="connsiteY5" fmla="*/ 40045 h 120860"/>
                  <a:gd name="connsiteX6" fmla="*/ 129174 w 154291"/>
                  <a:gd name="connsiteY6" fmla="*/ 7937 h 120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291" h="120860">
                    <a:moveTo>
                      <a:pt x="129174" y="7937"/>
                    </a:moveTo>
                    <a:cubicBezTo>
                      <a:pt x="125137" y="4874"/>
                      <a:pt x="120810" y="2215"/>
                      <a:pt x="116257" y="0"/>
                    </a:cubicBezTo>
                    <a:lnTo>
                      <a:pt x="0" y="116887"/>
                    </a:lnTo>
                    <a:cubicBezTo>
                      <a:pt x="12507" y="119532"/>
                      <a:pt x="25254" y="120861"/>
                      <a:pt x="38035" y="120856"/>
                    </a:cubicBezTo>
                    <a:cubicBezTo>
                      <a:pt x="51690" y="120963"/>
                      <a:pt x="65307" y="119388"/>
                      <a:pt x="78581" y="116166"/>
                    </a:cubicBezTo>
                    <a:lnTo>
                      <a:pt x="154292" y="40045"/>
                    </a:lnTo>
                    <a:cubicBezTo>
                      <a:pt x="149815" y="26771"/>
                      <a:pt x="140950" y="15440"/>
                      <a:pt x="129174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 702">
                <a:extLst>
                  <a:ext uri="{FF2B5EF4-FFF2-40B4-BE49-F238E27FC236}">
                    <a16:creationId xmlns:a16="http://schemas.microsoft.com/office/drawing/2014/main" id="{C7418241-C7E7-B649-A34A-2FB15913E7D7}"/>
                  </a:ext>
                </a:extLst>
              </p:cNvPr>
              <p:cNvSpPr/>
              <p:nvPr/>
            </p:nvSpPr>
            <p:spPr>
              <a:xfrm>
                <a:off x="4535142" y="3697407"/>
                <a:ext cx="125586" cy="115804"/>
              </a:xfrm>
              <a:custGeom>
                <a:avLst/>
                <a:gdLst>
                  <a:gd name="connsiteX0" fmla="*/ 0 w 125586"/>
                  <a:gd name="connsiteY0" fmla="*/ 110393 h 115804"/>
                  <a:gd name="connsiteX1" fmla="*/ 0 w 125586"/>
                  <a:gd name="connsiteY1" fmla="*/ 110393 h 115804"/>
                  <a:gd name="connsiteX2" fmla="*/ 0 w 125586"/>
                  <a:gd name="connsiteY2" fmla="*/ 110393 h 115804"/>
                  <a:gd name="connsiteX3" fmla="*/ 8612 w 125586"/>
                  <a:gd name="connsiteY3" fmla="*/ 115805 h 115804"/>
                  <a:gd name="connsiteX4" fmla="*/ 125586 w 125586"/>
                  <a:gd name="connsiteY4" fmla="*/ 2164 h 115804"/>
                  <a:gd name="connsiteX5" fmla="*/ 110157 w 125586"/>
                  <a:gd name="connsiteY5" fmla="*/ 0 h 115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586" h="115804">
                    <a:moveTo>
                      <a:pt x="0" y="110393"/>
                    </a:moveTo>
                    <a:lnTo>
                      <a:pt x="0" y="110393"/>
                    </a:lnTo>
                    <a:lnTo>
                      <a:pt x="0" y="110393"/>
                    </a:lnTo>
                    <a:lnTo>
                      <a:pt x="8612" y="115805"/>
                    </a:lnTo>
                    <a:lnTo>
                      <a:pt x="125586" y="2164"/>
                    </a:lnTo>
                    <a:lnTo>
                      <a:pt x="110157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221816CB-3A8A-524B-A55C-EC02AC1DDFA2}"/>
                </a:ext>
              </a:extLst>
            </p:cNvPr>
            <p:cNvSpPr/>
            <p:nvPr/>
          </p:nvSpPr>
          <p:spPr>
            <a:xfrm>
              <a:off x="4510250" y="3695900"/>
              <a:ext cx="230494" cy="76185"/>
            </a:xfrm>
            <a:custGeom>
              <a:avLst/>
              <a:gdLst>
                <a:gd name="connsiteX0" fmla="*/ 204300 w 230494"/>
                <a:gd name="connsiteY0" fmla="*/ 24957 h 76185"/>
                <a:gd name="connsiteX1" fmla="*/ 118184 w 230494"/>
                <a:gd name="connsiteY1" fmla="*/ 64 h 76185"/>
                <a:gd name="connsiteX2" fmla="*/ 29556 w 230494"/>
                <a:gd name="connsiteY2" fmla="*/ 25679 h 76185"/>
                <a:gd name="connsiteX3" fmla="*/ 133 w 230494"/>
                <a:gd name="connsiteY3" fmla="*/ 70774 h 76185"/>
                <a:gd name="connsiteX4" fmla="*/ 133 w 230494"/>
                <a:gd name="connsiteY4" fmla="*/ 76185 h 76185"/>
                <a:gd name="connsiteX5" fmla="*/ 29197 w 230494"/>
                <a:gd name="connsiteY5" fmla="*/ 36141 h 76185"/>
                <a:gd name="connsiteX6" fmla="*/ 117825 w 230494"/>
                <a:gd name="connsiteY6" fmla="*/ 10527 h 76185"/>
                <a:gd name="connsiteX7" fmla="*/ 203942 w 230494"/>
                <a:gd name="connsiteY7" fmla="*/ 35419 h 76185"/>
                <a:gd name="connsiteX8" fmla="*/ 230494 w 230494"/>
                <a:gd name="connsiteY8" fmla="*/ 71496 h 76185"/>
                <a:gd name="connsiteX9" fmla="*/ 230494 w 230494"/>
                <a:gd name="connsiteY9" fmla="*/ 66445 h 76185"/>
                <a:gd name="connsiteX10" fmla="*/ 204300 w 230494"/>
                <a:gd name="connsiteY10" fmla="*/ 24957 h 7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494" h="76185">
                  <a:moveTo>
                    <a:pt x="204300" y="24957"/>
                  </a:moveTo>
                  <a:cubicBezTo>
                    <a:pt x="178868" y="7858"/>
                    <a:pt x="148766" y="-843"/>
                    <a:pt x="118184" y="64"/>
                  </a:cubicBezTo>
                  <a:cubicBezTo>
                    <a:pt x="86729" y="-727"/>
                    <a:pt x="55791" y="8214"/>
                    <a:pt x="29556" y="25679"/>
                  </a:cubicBezTo>
                  <a:cubicBezTo>
                    <a:pt x="12937" y="34896"/>
                    <a:pt x="1924" y="51776"/>
                    <a:pt x="133" y="70774"/>
                  </a:cubicBezTo>
                  <a:cubicBezTo>
                    <a:pt x="-44" y="72573"/>
                    <a:pt x="-44" y="74386"/>
                    <a:pt x="133" y="76185"/>
                  </a:cubicBezTo>
                  <a:cubicBezTo>
                    <a:pt x="4062" y="59447"/>
                    <a:pt x="14541" y="45009"/>
                    <a:pt x="29197" y="36141"/>
                  </a:cubicBezTo>
                  <a:cubicBezTo>
                    <a:pt x="55433" y="18676"/>
                    <a:pt x="86370" y="9735"/>
                    <a:pt x="117825" y="10527"/>
                  </a:cubicBezTo>
                  <a:cubicBezTo>
                    <a:pt x="148386" y="9785"/>
                    <a:pt x="178439" y="18472"/>
                    <a:pt x="203942" y="35419"/>
                  </a:cubicBezTo>
                  <a:cubicBezTo>
                    <a:pt x="217215" y="43413"/>
                    <a:pt x="226771" y="56396"/>
                    <a:pt x="230494" y="71496"/>
                  </a:cubicBezTo>
                  <a:cubicBezTo>
                    <a:pt x="230494" y="71496"/>
                    <a:pt x="230494" y="68249"/>
                    <a:pt x="230494" y="66445"/>
                  </a:cubicBezTo>
                  <a:cubicBezTo>
                    <a:pt x="228705" y="49255"/>
                    <a:pt x="219011" y="33900"/>
                    <a:pt x="204300" y="24957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 704">
              <a:extLst>
                <a:ext uri="{FF2B5EF4-FFF2-40B4-BE49-F238E27FC236}">
                  <a16:creationId xmlns:a16="http://schemas.microsoft.com/office/drawing/2014/main" id="{DEAE0A73-9EB7-A74D-9532-B5DF85216070}"/>
                </a:ext>
              </a:extLst>
            </p:cNvPr>
            <p:cNvSpPr/>
            <p:nvPr/>
          </p:nvSpPr>
          <p:spPr>
            <a:xfrm>
              <a:off x="4491725" y="3661331"/>
              <a:ext cx="266960" cy="175018"/>
            </a:xfrm>
            <a:custGeom>
              <a:avLst/>
              <a:gdLst>
                <a:gd name="connsiteX0" fmla="*/ 136710 w 266960"/>
                <a:gd name="connsiteY0" fmla="*/ 0 h 175018"/>
                <a:gd name="connsiteX1" fmla="*/ 0 w 266960"/>
                <a:gd name="connsiteY1" fmla="*/ 59526 h 175018"/>
                <a:gd name="connsiteX2" fmla="*/ 0 w 266960"/>
                <a:gd name="connsiteY2" fmla="*/ 89469 h 175018"/>
                <a:gd name="connsiteX3" fmla="*/ 33011 w 266960"/>
                <a:gd name="connsiteY3" fmla="*/ 146470 h 175018"/>
                <a:gd name="connsiteX4" fmla="*/ 33011 w 266960"/>
                <a:gd name="connsiteY4" fmla="*/ 146470 h 175018"/>
                <a:gd name="connsiteX5" fmla="*/ 130251 w 266960"/>
                <a:gd name="connsiteY5" fmla="*/ 174970 h 175018"/>
                <a:gd name="connsiteX6" fmla="*/ 229643 w 266960"/>
                <a:gd name="connsiteY6" fmla="*/ 146109 h 175018"/>
                <a:gd name="connsiteX7" fmla="*/ 233949 w 266960"/>
                <a:gd name="connsiteY7" fmla="*/ 142862 h 175018"/>
                <a:gd name="connsiteX8" fmla="*/ 266961 w 266960"/>
                <a:gd name="connsiteY8" fmla="*/ 85501 h 175018"/>
                <a:gd name="connsiteX9" fmla="*/ 266961 w 266960"/>
                <a:gd name="connsiteY9" fmla="*/ 59526 h 175018"/>
                <a:gd name="connsiteX10" fmla="*/ 136710 w 266960"/>
                <a:gd name="connsiteY10" fmla="*/ 0 h 17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5018">
                  <a:moveTo>
                    <a:pt x="136710" y="0"/>
                  </a:moveTo>
                  <a:cubicBezTo>
                    <a:pt x="99034" y="0"/>
                    <a:pt x="0" y="59526"/>
                    <a:pt x="0" y="59526"/>
                  </a:cubicBezTo>
                  <a:lnTo>
                    <a:pt x="0" y="89469"/>
                  </a:lnTo>
                  <a:cubicBezTo>
                    <a:pt x="1216" y="112710"/>
                    <a:pt x="13508" y="133934"/>
                    <a:pt x="33011" y="146470"/>
                  </a:cubicBezTo>
                  <a:lnTo>
                    <a:pt x="33011" y="146470"/>
                  </a:lnTo>
                  <a:cubicBezTo>
                    <a:pt x="61714" y="165849"/>
                    <a:pt x="95686" y="175806"/>
                    <a:pt x="130251" y="174970"/>
                  </a:cubicBezTo>
                  <a:cubicBezTo>
                    <a:pt x="165532" y="175748"/>
                    <a:pt x="200208" y="165679"/>
                    <a:pt x="229643" y="146109"/>
                  </a:cubicBezTo>
                  <a:lnTo>
                    <a:pt x="233949" y="142862"/>
                  </a:lnTo>
                  <a:cubicBezTo>
                    <a:pt x="253210" y="129927"/>
                    <a:pt x="265406" y="108735"/>
                    <a:pt x="266961" y="85501"/>
                  </a:cubicBezTo>
                  <a:lnTo>
                    <a:pt x="266961" y="59526"/>
                  </a:lnTo>
                  <a:cubicBezTo>
                    <a:pt x="266961" y="59526"/>
                    <a:pt x="174027" y="0"/>
                    <a:pt x="136710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 705">
              <a:extLst>
                <a:ext uri="{FF2B5EF4-FFF2-40B4-BE49-F238E27FC236}">
                  <a16:creationId xmlns:a16="http://schemas.microsoft.com/office/drawing/2014/main" id="{516142B4-9F99-2F48-B4DD-210F7860F382}"/>
                </a:ext>
              </a:extLst>
            </p:cNvPr>
            <p:cNvSpPr/>
            <p:nvPr/>
          </p:nvSpPr>
          <p:spPr>
            <a:xfrm>
              <a:off x="4493160" y="3634947"/>
              <a:ext cx="266960" cy="175067"/>
            </a:xfrm>
            <a:custGeom>
              <a:avLst/>
              <a:gdLst>
                <a:gd name="connsiteX0" fmla="*/ 232514 w 266960"/>
                <a:gd name="connsiteY0" fmla="*/ 28549 h 175067"/>
                <a:gd name="connsiteX1" fmla="*/ 135274 w 266960"/>
                <a:gd name="connsiteY1" fmla="*/ 49 h 175067"/>
                <a:gd name="connsiteX2" fmla="*/ 35882 w 266960"/>
                <a:gd name="connsiteY2" fmla="*/ 28910 h 175067"/>
                <a:gd name="connsiteX3" fmla="*/ 0 w 266960"/>
                <a:gd name="connsiteY3" fmla="*/ 89518 h 175067"/>
                <a:gd name="connsiteX4" fmla="*/ 33011 w 266960"/>
                <a:gd name="connsiteY4" fmla="*/ 146518 h 175067"/>
                <a:gd name="connsiteX5" fmla="*/ 33011 w 266960"/>
                <a:gd name="connsiteY5" fmla="*/ 146518 h 175067"/>
                <a:gd name="connsiteX6" fmla="*/ 130251 w 266960"/>
                <a:gd name="connsiteY6" fmla="*/ 175018 h 175067"/>
                <a:gd name="connsiteX7" fmla="*/ 229644 w 266960"/>
                <a:gd name="connsiteY7" fmla="*/ 146157 h 175067"/>
                <a:gd name="connsiteX8" fmla="*/ 233949 w 266960"/>
                <a:gd name="connsiteY8" fmla="*/ 142911 h 175067"/>
                <a:gd name="connsiteX9" fmla="*/ 266961 w 266960"/>
                <a:gd name="connsiteY9" fmla="*/ 85550 h 175067"/>
                <a:gd name="connsiteX10" fmla="*/ 232514 w 266960"/>
                <a:gd name="connsiteY10" fmla="*/ 28549 h 17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5067">
                  <a:moveTo>
                    <a:pt x="232514" y="28549"/>
                  </a:moveTo>
                  <a:cubicBezTo>
                    <a:pt x="203811" y="9170"/>
                    <a:pt x="169839" y="-788"/>
                    <a:pt x="135274" y="49"/>
                  </a:cubicBezTo>
                  <a:cubicBezTo>
                    <a:pt x="100017" y="-548"/>
                    <a:pt x="65393" y="9506"/>
                    <a:pt x="35882" y="28910"/>
                  </a:cubicBezTo>
                  <a:cubicBezTo>
                    <a:pt x="14772" y="41986"/>
                    <a:pt x="1368" y="64627"/>
                    <a:pt x="0" y="89518"/>
                  </a:cubicBezTo>
                  <a:cubicBezTo>
                    <a:pt x="1216" y="112759"/>
                    <a:pt x="13508" y="133983"/>
                    <a:pt x="33011" y="146518"/>
                  </a:cubicBezTo>
                  <a:lnTo>
                    <a:pt x="33011" y="146518"/>
                  </a:lnTo>
                  <a:cubicBezTo>
                    <a:pt x="61714" y="165898"/>
                    <a:pt x="95687" y="175855"/>
                    <a:pt x="130251" y="175018"/>
                  </a:cubicBezTo>
                  <a:cubicBezTo>
                    <a:pt x="165532" y="175797"/>
                    <a:pt x="200208" y="165727"/>
                    <a:pt x="229644" y="146157"/>
                  </a:cubicBezTo>
                  <a:lnTo>
                    <a:pt x="233949" y="142911"/>
                  </a:lnTo>
                  <a:cubicBezTo>
                    <a:pt x="253210" y="129976"/>
                    <a:pt x="265406" y="108784"/>
                    <a:pt x="266961" y="85550"/>
                  </a:cubicBezTo>
                  <a:cubicBezTo>
                    <a:pt x="265426" y="62034"/>
                    <a:pt x="252566" y="40753"/>
                    <a:pt x="232514" y="28549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 706">
              <a:extLst>
                <a:ext uri="{FF2B5EF4-FFF2-40B4-BE49-F238E27FC236}">
                  <a16:creationId xmlns:a16="http://schemas.microsoft.com/office/drawing/2014/main" id="{7F5C83A2-6847-C242-8A28-1D7379D3573E}"/>
                </a:ext>
              </a:extLst>
            </p:cNvPr>
            <p:cNvSpPr/>
            <p:nvPr/>
          </p:nvSpPr>
          <p:spPr>
            <a:xfrm>
              <a:off x="4510383" y="3654067"/>
              <a:ext cx="229284" cy="137540"/>
            </a:xfrm>
            <a:custGeom>
              <a:avLst/>
              <a:gdLst>
                <a:gd name="connsiteX0" fmla="*/ 204167 w 229284"/>
                <a:gd name="connsiteY0" fmla="*/ 24941 h 137540"/>
                <a:gd name="connsiteX1" fmla="*/ 118051 w 229284"/>
                <a:gd name="connsiteY1" fmla="*/ 48 h 137540"/>
                <a:gd name="connsiteX2" fmla="*/ 29423 w 229284"/>
                <a:gd name="connsiteY2" fmla="*/ 25663 h 137540"/>
                <a:gd name="connsiteX3" fmla="*/ 0 w 229284"/>
                <a:gd name="connsiteY3" fmla="*/ 70758 h 137540"/>
                <a:gd name="connsiteX4" fmla="*/ 24758 w 229284"/>
                <a:gd name="connsiteY4" fmla="*/ 112606 h 137540"/>
                <a:gd name="connsiteX5" fmla="*/ 24758 w 229284"/>
                <a:gd name="connsiteY5" fmla="*/ 112606 h 137540"/>
                <a:gd name="connsiteX6" fmla="*/ 111234 w 229284"/>
                <a:gd name="connsiteY6" fmla="*/ 137499 h 137540"/>
                <a:gd name="connsiteX7" fmla="*/ 199862 w 229284"/>
                <a:gd name="connsiteY7" fmla="*/ 111885 h 137540"/>
                <a:gd name="connsiteX8" fmla="*/ 203809 w 229284"/>
                <a:gd name="connsiteY8" fmla="*/ 108999 h 137540"/>
                <a:gd name="connsiteX9" fmla="*/ 229285 w 229284"/>
                <a:gd name="connsiteY9" fmla="*/ 66790 h 137540"/>
                <a:gd name="connsiteX10" fmla="*/ 204167 w 229284"/>
                <a:gd name="connsiteY10" fmla="*/ 24941 h 13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284" h="137540">
                  <a:moveTo>
                    <a:pt x="204167" y="24941"/>
                  </a:moveTo>
                  <a:cubicBezTo>
                    <a:pt x="178665" y="7994"/>
                    <a:pt x="148612" y="-693"/>
                    <a:pt x="118051" y="48"/>
                  </a:cubicBezTo>
                  <a:cubicBezTo>
                    <a:pt x="86596" y="-743"/>
                    <a:pt x="55658" y="8198"/>
                    <a:pt x="29423" y="25663"/>
                  </a:cubicBezTo>
                  <a:cubicBezTo>
                    <a:pt x="12891" y="34974"/>
                    <a:pt x="1911" y="51803"/>
                    <a:pt x="0" y="70758"/>
                  </a:cubicBezTo>
                  <a:cubicBezTo>
                    <a:pt x="1248" y="87846"/>
                    <a:pt x="10419" y="103348"/>
                    <a:pt x="24758" y="112606"/>
                  </a:cubicBezTo>
                  <a:lnTo>
                    <a:pt x="24758" y="112606"/>
                  </a:lnTo>
                  <a:cubicBezTo>
                    <a:pt x="50401" y="129540"/>
                    <a:pt x="80563" y="138222"/>
                    <a:pt x="111234" y="137499"/>
                  </a:cubicBezTo>
                  <a:cubicBezTo>
                    <a:pt x="142680" y="138222"/>
                    <a:pt x="173597" y="129286"/>
                    <a:pt x="199862" y="111885"/>
                  </a:cubicBezTo>
                  <a:lnTo>
                    <a:pt x="203809" y="108999"/>
                  </a:lnTo>
                  <a:cubicBezTo>
                    <a:pt x="218235" y="99549"/>
                    <a:pt x="227608" y="84019"/>
                    <a:pt x="229285" y="66790"/>
                  </a:cubicBezTo>
                  <a:cubicBezTo>
                    <a:pt x="227793" y="49688"/>
                    <a:pt x="218521" y="34240"/>
                    <a:pt x="204167" y="24941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 707">
              <a:extLst>
                <a:ext uri="{FF2B5EF4-FFF2-40B4-BE49-F238E27FC236}">
                  <a16:creationId xmlns:a16="http://schemas.microsoft.com/office/drawing/2014/main" id="{13ACEE44-DCB9-624E-93DC-DDEBCFE2716D}"/>
                </a:ext>
              </a:extLst>
            </p:cNvPr>
            <p:cNvSpPr/>
            <p:nvPr/>
          </p:nvSpPr>
          <p:spPr>
            <a:xfrm>
              <a:off x="4537833" y="3681877"/>
              <a:ext cx="164387" cy="91466"/>
            </a:xfrm>
            <a:custGeom>
              <a:avLst/>
              <a:gdLst>
                <a:gd name="connsiteX0" fmla="*/ 153036 w 164387"/>
                <a:gd name="connsiteY0" fmla="*/ 28518 h 91466"/>
                <a:gd name="connsiteX1" fmla="*/ 113566 w 164387"/>
                <a:gd name="connsiteY1" fmla="*/ 23468 h 91466"/>
                <a:gd name="connsiteX2" fmla="*/ 103160 w 164387"/>
                <a:gd name="connsiteY2" fmla="*/ 5430 h 91466"/>
                <a:gd name="connsiteX3" fmla="*/ 50414 w 164387"/>
                <a:gd name="connsiteY3" fmla="*/ 5430 h 91466"/>
                <a:gd name="connsiteX4" fmla="*/ 43955 w 164387"/>
                <a:gd name="connsiteY4" fmla="*/ 1822 h 91466"/>
                <a:gd name="connsiteX5" fmla="*/ 31755 w 164387"/>
                <a:gd name="connsiteY5" fmla="*/ 1822 h 91466"/>
                <a:gd name="connsiteX6" fmla="*/ 31755 w 164387"/>
                <a:gd name="connsiteY6" fmla="*/ 8676 h 91466"/>
                <a:gd name="connsiteX7" fmla="*/ 37497 w 164387"/>
                <a:gd name="connsiteY7" fmla="*/ 11923 h 91466"/>
                <a:gd name="connsiteX8" fmla="*/ 27450 w 164387"/>
                <a:gd name="connsiteY8" fmla="*/ 17695 h 91466"/>
                <a:gd name="connsiteX9" fmla="*/ 21350 w 164387"/>
                <a:gd name="connsiteY9" fmla="*/ 14449 h 91466"/>
                <a:gd name="connsiteX10" fmla="*/ 9150 w 164387"/>
                <a:gd name="connsiteY10" fmla="*/ 14449 h 91466"/>
                <a:gd name="connsiteX11" fmla="*/ 9150 w 164387"/>
                <a:gd name="connsiteY11" fmla="*/ 21664 h 91466"/>
                <a:gd name="connsiteX12" fmla="*/ 14891 w 164387"/>
                <a:gd name="connsiteY12" fmla="*/ 24910 h 91466"/>
                <a:gd name="connsiteX13" fmla="*/ 2691 w 164387"/>
                <a:gd name="connsiteY13" fmla="*/ 31765 h 91466"/>
                <a:gd name="connsiteX14" fmla="*/ 2691 w 164387"/>
                <a:gd name="connsiteY14" fmla="*/ 38980 h 91466"/>
                <a:gd name="connsiteX15" fmla="*/ 15250 w 164387"/>
                <a:gd name="connsiteY15" fmla="*/ 38980 h 91466"/>
                <a:gd name="connsiteX16" fmla="*/ 18838 w 164387"/>
                <a:gd name="connsiteY16" fmla="*/ 36816 h 91466"/>
                <a:gd name="connsiteX17" fmla="*/ 97778 w 164387"/>
                <a:gd name="connsiteY17" fmla="*/ 81190 h 91466"/>
                <a:gd name="connsiteX18" fmla="*/ 93831 w 164387"/>
                <a:gd name="connsiteY18" fmla="*/ 83354 h 91466"/>
                <a:gd name="connsiteX19" fmla="*/ 93831 w 164387"/>
                <a:gd name="connsiteY19" fmla="*/ 90569 h 91466"/>
                <a:gd name="connsiteX20" fmla="*/ 104954 w 164387"/>
                <a:gd name="connsiteY20" fmla="*/ 89848 h 91466"/>
                <a:gd name="connsiteX21" fmla="*/ 117154 w 164387"/>
                <a:gd name="connsiteY21" fmla="*/ 82993 h 91466"/>
                <a:gd name="connsiteX22" fmla="*/ 122895 w 164387"/>
                <a:gd name="connsiteY22" fmla="*/ 85879 h 91466"/>
                <a:gd name="connsiteX23" fmla="*/ 135095 w 164387"/>
                <a:gd name="connsiteY23" fmla="*/ 85879 h 91466"/>
                <a:gd name="connsiteX24" fmla="*/ 135095 w 164387"/>
                <a:gd name="connsiteY24" fmla="*/ 78664 h 91466"/>
                <a:gd name="connsiteX25" fmla="*/ 129713 w 164387"/>
                <a:gd name="connsiteY25" fmla="*/ 75417 h 91466"/>
                <a:gd name="connsiteX26" fmla="*/ 139760 w 164387"/>
                <a:gd name="connsiteY26" fmla="*/ 69645 h 91466"/>
                <a:gd name="connsiteX27" fmla="*/ 145501 w 164387"/>
                <a:gd name="connsiteY27" fmla="*/ 72892 h 91466"/>
                <a:gd name="connsiteX28" fmla="*/ 157701 w 164387"/>
                <a:gd name="connsiteY28" fmla="*/ 72892 h 91466"/>
                <a:gd name="connsiteX29" fmla="*/ 157701 w 164387"/>
                <a:gd name="connsiteY29" fmla="*/ 66037 h 91466"/>
                <a:gd name="connsiteX30" fmla="*/ 152318 w 164387"/>
                <a:gd name="connsiteY30" fmla="*/ 62791 h 91466"/>
                <a:gd name="connsiteX31" fmla="*/ 153036 w 164387"/>
                <a:gd name="connsiteY31" fmla="*/ 28518 h 91466"/>
                <a:gd name="connsiteX32" fmla="*/ 31038 w 164387"/>
                <a:gd name="connsiteY32" fmla="*/ 28518 h 91466"/>
                <a:gd name="connsiteX33" fmla="*/ 56873 w 164387"/>
                <a:gd name="connsiteY33" fmla="*/ 14088 h 91466"/>
                <a:gd name="connsiteX34" fmla="*/ 89884 w 164387"/>
                <a:gd name="connsiteY34" fmla="*/ 14088 h 91466"/>
                <a:gd name="connsiteX35" fmla="*/ 89884 w 164387"/>
                <a:gd name="connsiteY35" fmla="*/ 32847 h 91466"/>
                <a:gd name="connsiteX36" fmla="*/ 64408 w 164387"/>
                <a:gd name="connsiteY36" fmla="*/ 47278 h 91466"/>
                <a:gd name="connsiteX37" fmla="*/ 138683 w 164387"/>
                <a:gd name="connsiteY37" fmla="*/ 56658 h 91466"/>
                <a:gd name="connsiteX38" fmla="*/ 109619 w 164387"/>
                <a:gd name="connsiteY38" fmla="*/ 73253 h 91466"/>
                <a:gd name="connsiteX39" fmla="*/ 73737 w 164387"/>
                <a:gd name="connsiteY39" fmla="*/ 53772 h 91466"/>
                <a:gd name="connsiteX40" fmla="*/ 102801 w 164387"/>
                <a:gd name="connsiteY40" fmla="*/ 37177 h 91466"/>
                <a:gd name="connsiteX41" fmla="*/ 138683 w 164387"/>
                <a:gd name="connsiteY41" fmla="*/ 37177 h 91466"/>
                <a:gd name="connsiteX42" fmla="*/ 140836 w 164387"/>
                <a:gd name="connsiteY42" fmla="*/ 56297 h 9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387" h="91466">
                  <a:moveTo>
                    <a:pt x="153036" y="28518"/>
                  </a:moveTo>
                  <a:cubicBezTo>
                    <a:pt x="140787" y="22526"/>
                    <a:pt x="126917" y="20751"/>
                    <a:pt x="113566" y="23468"/>
                  </a:cubicBezTo>
                  <a:cubicBezTo>
                    <a:pt x="115360" y="16974"/>
                    <a:pt x="111413" y="10480"/>
                    <a:pt x="103160" y="5430"/>
                  </a:cubicBezTo>
                  <a:cubicBezTo>
                    <a:pt x="86315" y="-1810"/>
                    <a:pt x="67259" y="-1810"/>
                    <a:pt x="50414" y="5430"/>
                  </a:cubicBezTo>
                  <a:lnTo>
                    <a:pt x="43955" y="1822"/>
                  </a:lnTo>
                  <a:cubicBezTo>
                    <a:pt x="40129" y="-168"/>
                    <a:pt x="35581" y="-168"/>
                    <a:pt x="31755" y="1822"/>
                  </a:cubicBezTo>
                  <a:cubicBezTo>
                    <a:pt x="28167" y="1822"/>
                    <a:pt x="27808" y="6872"/>
                    <a:pt x="31755" y="8676"/>
                  </a:cubicBezTo>
                  <a:lnTo>
                    <a:pt x="37497" y="11923"/>
                  </a:lnTo>
                  <a:lnTo>
                    <a:pt x="27450" y="17695"/>
                  </a:lnTo>
                  <a:lnTo>
                    <a:pt x="21350" y="14449"/>
                  </a:lnTo>
                  <a:cubicBezTo>
                    <a:pt x="17524" y="12459"/>
                    <a:pt x="12976" y="12459"/>
                    <a:pt x="9150" y="14449"/>
                  </a:cubicBezTo>
                  <a:cubicBezTo>
                    <a:pt x="5562" y="16613"/>
                    <a:pt x="5203" y="19499"/>
                    <a:pt x="9150" y="21664"/>
                  </a:cubicBezTo>
                  <a:lnTo>
                    <a:pt x="14891" y="24910"/>
                  </a:lnTo>
                  <a:lnTo>
                    <a:pt x="2691" y="31765"/>
                  </a:lnTo>
                  <a:cubicBezTo>
                    <a:pt x="-897" y="33569"/>
                    <a:pt x="-897" y="36816"/>
                    <a:pt x="2691" y="38980"/>
                  </a:cubicBezTo>
                  <a:cubicBezTo>
                    <a:pt x="6688" y="40771"/>
                    <a:pt x="11253" y="40771"/>
                    <a:pt x="15250" y="38980"/>
                  </a:cubicBezTo>
                  <a:lnTo>
                    <a:pt x="18838" y="36816"/>
                  </a:lnTo>
                  <a:lnTo>
                    <a:pt x="97778" y="81190"/>
                  </a:lnTo>
                  <a:lnTo>
                    <a:pt x="93831" y="83354"/>
                  </a:lnTo>
                  <a:cubicBezTo>
                    <a:pt x="90243" y="85519"/>
                    <a:pt x="89884" y="88766"/>
                    <a:pt x="93831" y="90569"/>
                  </a:cubicBezTo>
                  <a:cubicBezTo>
                    <a:pt x="97464" y="91981"/>
                    <a:pt x="101531" y="91717"/>
                    <a:pt x="104954" y="89848"/>
                  </a:cubicBezTo>
                  <a:lnTo>
                    <a:pt x="117154" y="82993"/>
                  </a:lnTo>
                  <a:lnTo>
                    <a:pt x="122895" y="85879"/>
                  </a:lnTo>
                  <a:cubicBezTo>
                    <a:pt x="126721" y="87869"/>
                    <a:pt x="131269" y="87869"/>
                    <a:pt x="135095" y="85879"/>
                  </a:cubicBezTo>
                  <a:cubicBezTo>
                    <a:pt x="138683" y="83715"/>
                    <a:pt x="139042" y="80468"/>
                    <a:pt x="135095" y="78664"/>
                  </a:cubicBezTo>
                  <a:lnTo>
                    <a:pt x="129713" y="75417"/>
                  </a:lnTo>
                  <a:lnTo>
                    <a:pt x="139760" y="69645"/>
                  </a:lnTo>
                  <a:lnTo>
                    <a:pt x="145501" y="72892"/>
                  </a:lnTo>
                  <a:cubicBezTo>
                    <a:pt x="149327" y="74882"/>
                    <a:pt x="153875" y="74882"/>
                    <a:pt x="157701" y="72892"/>
                  </a:cubicBezTo>
                  <a:cubicBezTo>
                    <a:pt x="161289" y="71088"/>
                    <a:pt x="161648" y="67841"/>
                    <a:pt x="157701" y="66037"/>
                  </a:cubicBezTo>
                  <a:lnTo>
                    <a:pt x="152318" y="62791"/>
                  </a:lnTo>
                  <a:cubicBezTo>
                    <a:pt x="168106" y="53772"/>
                    <a:pt x="168465" y="37537"/>
                    <a:pt x="153036" y="28518"/>
                  </a:cubicBezTo>
                  <a:close/>
                  <a:moveTo>
                    <a:pt x="31038" y="28518"/>
                  </a:moveTo>
                  <a:lnTo>
                    <a:pt x="56873" y="14088"/>
                  </a:lnTo>
                  <a:cubicBezTo>
                    <a:pt x="67223" y="8696"/>
                    <a:pt x="79533" y="8696"/>
                    <a:pt x="89884" y="14088"/>
                  </a:cubicBezTo>
                  <a:cubicBezTo>
                    <a:pt x="98854" y="18778"/>
                    <a:pt x="98496" y="27436"/>
                    <a:pt x="89884" y="32847"/>
                  </a:cubicBezTo>
                  <a:lnTo>
                    <a:pt x="64408" y="47278"/>
                  </a:lnTo>
                  <a:close/>
                  <a:moveTo>
                    <a:pt x="138683" y="56658"/>
                  </a:moveTo>
                  <a:lnTo>
                    <a:pt x="109619" y="73253"/>
                  </a:lnTo>
                  <a:lnTo>
                    <a:pt x="73737" y="53772"/>
                  </a:lnTo>
                  <a:lnTo>
                    <a:pt x="102801" y="37177"/>
                  </a:lnTo>
                  <a:cubicBezTo>
                    <a:pt x="114098" y="31510"/>
                    <a:pt x="127387" y="31510"/>
                    <a:pt x="138683" y="37177"/>
                  </a:cubicBezTo>
                  <a:cubicBezTo>
                    <a:pt x="149089" y="41506"/>
                    <a:pt x="148730" y="50525"/>
                    <a:pt x="140836" y="56297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09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535142" y="3653755"/>
              <a:ext cx="204526" cy="138532"/>
              <a:chOff x="4535142" y="3653755"/>
              <a:chExt cx="204526" cy="138532"/>
            </a:xfrm>
            <a:solidFill>
              <a:srgbClr val="B68503"/>
            </a:solidFill>
          </p:grpSpPr>
          <p:sp>
            <p:nvSpPr>
              <p:cNvPr id="710" name="Freeform 709">
                <a:extLst>
                  <a:ext uri="{FF2B5EF4-FFF2-40B4-BE49-F238E27FC236}">
                    <a16:creationId xmlns:a16="http://schemas.microsoft.com/office/drawing/2014/main" id="{44A60C55-CBB3-6545-B6CC-FEF5044B03B1}"/>
                  </a:ext>
                </a:extLst>
              </p:cNvPr>
              <p:cNvSpPr/>
              <p:nvPr/>
            </p:nvSpPr>
            <p:spPr>
              <a:xfrm>
                <a:off x="4585376" y="3671072"/>
                <a:ext cx="154291" cy="121216"/>
              </a:xfrm>
              <a:custGeom>
                <a:avLst/>
                <a:gdLst>
                  <a:gd name="connsiteX0" fmla="*/ 129174 w 154291"/>
                  <a:gd name="connsiteY0" fmla="*/ 7937 h 121216"/>
                  <a:gd name="connsiteX1" fmla="*/ 116257 w 154291"/>
                  <a:gd name="connsiteY1" fmla="*/ 0 h 121216"/>
                  <a:gd name="connsiteX2" fmla="*/ 0 w 154291"/>
                  <a:gd name="connsiteY2" fmla="*/ 117248 h 121216"/>
                  <a:gd name="connsiteX3" fmla="*/ 38035 w 154291"/>
                  <a:gd name="connsiteY3" fmla="*/ 121216 h 121216"/>
                  <a:gd name="connsiteX4" fmla="*/ 78581 w 154291"/>
                  <a:gd name="connsiteY4" fmla="*/ 116526 h 121216"/>
                  <a:gd name="connsiteX5" fmla="*/ 154292 w 154291"/>
                  <a:gd name="connsiteY5" fmla="*/ 40406 h 121216"/>
                  <a:gd name="connsiteX6" fmla="*/ 129174 w 154291"/>
                  <a:gd name="connsiteY6" fmla="*/ 7937 h 121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291" h="121216">
                    <a:moveTo>
                      <a:pt x="129174" y="7937"/>
                    </a:moveTo>
                    <a:cubicBezTo>
                      <a:pt x="125051" y="5002"/>
                      <a:pt x="120735" y="2351"/>
                      <a:pt x="116257" y="0"/>
                    </a:cubicBezTo>
                    <a:lnTo>
                      <a:pt x="0" y="117248"/>
                    </a:lnTo>
                    <a:cubicBezTo>
                      <a:pt x="12507" y="119892"/>
                      <a:pt x="25254" y="121222"/>
                      <a:pt x="38035" y="121216"/>
                    </a:cubicBezTo>
                    <a:cubicBezTo>
                      <a:pt x="51680" y="121142"/>
                      <a:pt x="65276" y="119570"/>
                      <a:pt x="78581" y="116526"/>
                    </a:cubicBezTo>
                    <a:lnTo>
                      <a:pt x="154292" y="40406"/>
                    </a:lnTo>
                    <a:cubicBezTo>
                      <a:pt x="149735" y="27080"/>
                      <a:pt x="140898" y="15658"/>
                      <a:pt x="129174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reeform 710">
                <a:extLst>
                  <a:ext uri="{FF2B5EF4-FFF2-40B4-BE49-F238E27FC236}">
                    <a16:creationId xmlns:a16="http://schemas.microsoft.com/office/drawing/2014/main" id="{19DB7075-FECE-7549-92AF-1AED97300CF8}"/>
                  </a:ext>
                </a:extLst>
              </p:cNvPr>
              <p:cNvSpPr/>
              <p:nvPr/>
            </p:nvSpPr>
            <p:spPr>
              <a:xfrm>
                <a:off x="4535142" y="3653755"/>
                <a:ext cx="123792" cy="117608"/>
              </a:xfrm>
              <a:custGeom>
                <a:avLst/>
                <a:gdLst>
                  <a:gd name="connsiteX0" fmla="*/ 0 w 123792"/>
                  <a:gd name="connsiteY0" fmla="*/ 112197 h 117608"/>
                  <a:gd name="connsiteX1" fmla="*/ 0 w 123792"/>
                  <a:gd name="connsiteY1" fmla="*/ 112197 h 117608"/>
                  <a:gd name="connsiteX2" fmla="*/ 0 w 123792"/>
                  <a:gd name="connsiteY2" fmla="*/ 112197 h 117608"/>
                  <a:gd name="connsiteX3" fmla="*/ 8612 w 123792"/>
                  <a:gd name="connsiteY3" fmla="*/ 117608 h 117608"/>
                  <a:gd name="connsiteX4" fmla="*/ 123792 w 123792"/>
                  <a:gd name="connsiteY4" fmla="*/ 2164 h 117608"/>
                  <a:gd name="connsiteX5" fmla="*/ 108363 w 123792"/>
                  <a:gd name="connsiteY5" fmla="*/ 0 h 117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608">
                    <a:moveTo>
                      <a:pt x="0" y="112197"/>
                    </a:moveTo>
                    <a:cubicBezTo>
                      <a:pt x="0" y="112197"/>
                      <a:pt x="0" y="112197"/>
                      <a:pt x="0" y="112197"/>
                    </a:cubicBezTo>
                    <a:lnTo>
                      <a:pt x="0" y="112197"/>
                    </a:lnTo>
                    <a:lnTo>
                      <a:pt x="8612" y="117608"/>
                    </a:lnTo>
                    <a:lnTo>
                      <a:pt x="123792" y="2164"/>
                    </a:lnTo>
                    <a:cubicBezTo>
                      <a:pt x="118708" y="1069"/>
                      <a:pt x="113551" y="346"/>
                      <a:pt x="10836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12" name="Freeform 711">
              <a:extLst>
                <a:ext uri="{FF2B5EF4-FFF2-40B4-BE49-F238E27FC236}">
                  <a16:creationId xmlns:a16="http://schemas.microsoft.com/office/drawing/2014/main" id="{3F14CBAE-39E7-A247-B952-E4A0E37D584D}"/>
                </a:ext>
              </a:extLst>
            </p:cNvPr>
            <p:cNvSpPr/>
            <p:nvPr/>
          </p:nvSpPr>
          <p:spPr>
            <a:xfrm>
              <a:off x="4510249" y="3654067"/>
              <a:ext cx="230853" cy="76530"/>
            </a:xfrm>
            <a:custGeom>
              <a:avLst/>
              <a:gdLst>
                <a:gd name="connsiteX0" fmla="*/ 204301 w 230853"/>
                <a:gd name="connsiteY0" fmla="*/ 24941 h 76530"/>
                <a:gd name="connsiteX1" fmla="*/ 118185 w 230853"/>
                <a:gd name="connsiteY1" fmla="*/ 48 h 76530"/>
                <a:gd name="connsiteX2" fmla="*/ 29557 w 230853"/>
                <a:gd name="connsiteY2" fmla="*/ 25663 h 76530"/>
                <a:gd name="connsiteX3" fmla="*/ 134 w 230853"/>
                <a:gd name="connsiteY3" fmla="*/ 70758 h 76530"/>
                <a:gd name="connsiteX4" fmla="*/ 134 w 230853"/>
                <a:gd name="connsiteY4" fmla="*/ 76530 h 76530"/>
                <a:gd name="connsiteX5" fmla="*/ 29198 w 230853"/>
                <a:gd name="connsiteY5" fmla="*/ 36125 h 76530"/>
                <a:gd name="connsiteX6" fmla="*/ 118185 w 230853"/>
                <a:gd name="connsiteY6" fmla="*/ 9428 h 76530"/>
                <a:gd name="connsiteX7" fmla="*/ 204301 w 230853"/>
                <a:gd name="connsiteY7" fmla="*/ 33960 h 76530"/>
                <a:gd name="connsiteX8" fmla="*/ 230854 w 230853"/>
                <a:gd name="connsiteY8" fmla="*/ 70036 h 76530"/>
                <a:gd name="connsiteX9" fmla="*/ 230854 w 230853"/>
                <a:gd name="connsiteY9" fmla="*/ 64986 h 76530"/>
                <a:gd name="connsiteX10" fmla="*/ 204301 w 230853"/>
                <a:gd name="connsiteY10" fmla="*/ 24941 h 7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853" h="76530">
                  <a:moveTo>
                    <a:pt x="204301" y="24941"/>
                  </a:moveTo>
                  <a:cubicBezTo>
                    <a:pt x="178799" y="7994"/>
                    <a:pt x="148746" y="-693"/>
                    <a:pt x="118185" y="48"/>
                  </a:cubicBezTo>
                  <a:cubicBezTo>
                    <a:pt x="86730" y="-743"/>
                    <a:pt x="55792" y="8198"/>
                    <a:pt x="29557" y="25663"/>
                  </a:cubicBezTo>
                  <a:cubicBezTo>
                    <a:pt x="13025" y="34974"/>
                    <a:pt x="2044" y="51803"/>
                    <a:pt x="134" y="70758"/>
                  </a:cubicBezTo>
                  <a:cubicBezTo>
                    <a:pt x="-45" y="72678"/>
                    <a:pt x="-45" y="74610"/>
                    <a:pt x="134" y="76530"/>
                  </a:cubicBezTo>
                  <a:cubicBezTo>
                    <a:pt x="3936" y="59640"/>
                    <a:pt x="14435" y="45045"/>
                    <a:pt x="29198" y="36125"/>
                  </a:cubicBezTo>
                  <a:cubicBezTo>
                    <a:pt x="55479" y="18355"/>
                    <a:pt x="86516" y="9044"/>
                    <a:pt x="118185" y="9428"/>
                  </a:cubicBezTo>
                  <a:cubicBezTo>
                    <a:pt x="148708" y="8579"/>
                    <a:pt x="178758" y="17140"/>
                    <a:pt x="204301" y="33960"/>
                  </a:cubicBezTo>
                  <a:cubicBezTo>
                    <a:pt x="217443" y="42099"/>
                    <a:pt x="226954" y="55022"/>
                    <a:pt x="230854" y="70036"/>
                  </a:cubicBezTo>
                  <a:cubicBezTo>
                    <a:pt x="230854" y="70036"/>
                    <a:pt x="230854" y="66789"/>
                    <a:pt x="230854" y="64986"/>
                  </a:cubicBezTo>
                  <a:cubicBezTo>
                    <a:pt x="228511" y="48276"/>
                    <a:pt x="218742" y="33542"/>
                    <a:pt x="204301" y="24941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 712">
              <a:extLst>
                <a:ext uri="{FF2B5EF4-FFF2-40B4-BE49-F238E27FC236}">
                  <a16:creationId xmlns:a16="http://schemas.microsoft.com/office/drawing/2014/main" id="{807B364F-98C2-4144-821D-CBD9138E3788}"/>
                </a:ext>
              </a:extLst>
            </p:cNvPr>
            <p:cNvSpPr/>
            <p:nvPr/>
          </p:nvSpPr>
          <p:spPr>
            <a:xfrm>
              <a:off x="4491725" y="3619843"/>
              <a:ext cx="266960" cy="174291"/>
            </a:xfrm>
            <a:custGeom>
              <a:avLst/>
              <a:gdLst>
                <a:gd name="connsiteX0" fmla="*/ 136710 w 266960"/>
                <a:gd name="connsiteY0" fmla="*/ 0 h 174291"/>
                <a:gd name="connsiteX1" fmla="*/ 0 w 266960"/>
                <a:gd name="connsiteY1" fmla="*/ 59165 h 174291"/>
                <a:gd name="connsiteX2" fmla="*/ 0 w 266960"/>
                <a:gd name="connsiteY2" fmla="*/ 89108 h 174291"/>
                <a:gd name="connsiteX3" fmla="*/ 33011 w 266960"/>
                <a:gd name="connsiteY3" fmla="*/ 146109 h 174291"/>
                <a:gd name="connsiteX4" fmla="*/ 33011 w 266960"/>
                <a:gd name="connsiteY4" fmla="*/ 146109 h 174291"/>
                <a:gd name="connsiteX5" fmla="*/ 130251 w 266960"/>
                <a:gd name="connsiteY5" fmla="*/ 174248 h 174291"/>
                <a:gd name="connsiteX6" fmla="*/ 229643 w 266960"/>
                <a:gd name="connsiteY6" fmla="*/ 145387 h 174291"/>
                <a:gd name="connsiteX7" fmla="*/ 233949 w 266960"/>
                <a:gd name="connsiteY7" fmla="*/ 142501 h 174291"/>
                <a:gd name="connsiteX8" fmla="*/ 266961 w 266960"/>
                <a:gd name="connsiteY8" fmla="*/ 85140 h 174291"/>
                <a:gd name="connsiteX9" fmla="*/ 266961 w 266960"/>
                <a:gd name="connsiteY9" fmla="*/ 59165 h 174291"/>
                <a:gd name="connsiteX10" fmla="*/ 136710 w 266960"/>
                <a:gd name="connsiteY10" fmla="*/ 0 h 17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291">
                  <a:moveTo>
                    <a:pt x="136710" y="0"/>
                  </a:moveTo>
                  <a:cubicBezTo>
                    <a:pt x="99034" y="0"/>
                    <a:pt x="0" y="59165"/>
                    <a:pt x="0" y="59165"/>
                  </a:cubicBezTo>
                  <a:lnTo>
                    <a:pt x="0" y="89108"/>
                  </a:lnTo>
                  <a:cubicBezTo>
                    <a:pt x="1216" y="112349"/>
                    <a:pt x="13508" y="133573"/>
                    <a:pt x="33011" y="146109"/>
                  </a:cubicBezTo>
                  <a:lnTo>
                    <a:pt x="33011" y="146109"/>
                  </a:lnTo>
                  <a:cubicBezTo>
                    <a:pt x="61825" y="165211"/>
                    <a:pt x="95746" y="175027"/>
                    <a:pt x="130251" y="174248"/>
                  </a:cubicBezTo>
                  <a:cubicBezTo>
                    <a:pt x="165532" y="175026"/>
                    <a:pt x="200208" y="164957"/>
                    <a:pt x="229643" y="145387"/>
                  </a:cubicBezTo>
                  <a:lnTo>
                    <a:pt x="233949" y="142501"/>
                  </a:lnTo>
                  <a:cubicBezTo>
                    <a:pt x="253088" y="129453"/>
                    <a:pt x="265247" y="108326"/>
                    <a:pt x="266961" y="85140"/>
                  </a:cubicBezTo>
                  <a:lnTo>
                    <a:pt x="266961" y="59165"/>
                  </a:lnTo>
                  <a:cubicBezTo>
                    <a:pt x="266961" y="59165"/>
                    <a:pt x="174027" y="0"/>
                    <a:pt x="136710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 713">
              <a:extLst>
                <a:ext uri="{FF2B5EF4-FFF2-40B4-BE49-F238E27FC236}">
                  <a16:creationId xmlns:a16="http://schemas.microsoft.com/office/drawing/2014/main" id="{92BFB8DB-FC5B-9149-84E5-FF7D6D97B828}"/>
                </a:ext>
              </a:extLst>
            </p:cNvPr>
            <p:cNvSpPr/>
            <p:nvPr/>
          </p:nvSpPr>
          <p:spPr>
            <a:xfrm>
              <a:off x="4493160" y="3593807"/>
              <a:ext cx="266960" cy="174353"/>
            </a:xfrm>
            <a:custGeom>
              <a:avLst/>
              <a:gdLst>
                <a:gd name="connsiteX0" fmla="*/ 232514 w 266960"/>
                <a:gd name="connsiteY0" fmla="*/ 28201 h 174353"/>
                <a:gd name="connsiteX1" fmla="*/ 135274 w 266960"/>
                <a:gd name="connsiteY1" fmla="*/ 62 h 174353"/>
                <a:gd name="connsiteX2" fmla="*/ 35882 w 266960"/>
                <a:gd name="connsiteY2" fmla="*/ 28923 h 174353"/>
                <a:gd name="connsiteX3" fmla="*/ 0 w 266960"/>
                <a:gd name="connsiteY3" fmla="*/ 89170 h 174353"/>
                <a:gd name="connsiteX4" fmla="*/ 33011 w 266960"/>
                <a:gd name="connsiteY4" fmla="*/ 146171 h 174353"/>
                <a:gd name="connsiteX5" fmla="*/ 33011 w 266960"/>
                <a:gd name="connsiteY5" fmla="*/ 146171 h 174353"/>
                <a:gd name="connsiteX6" fmla="*/ 130251 w 266960"/>
                <a:gd name="connsiteY6" fmla="*/ 174310 h 174353"/>
                <a:gd name="connsiteX7" fmla="*/ 229644 w 266960"/>
                <a:gd name="connsiteY7" fmla="*/ 145449 h 174353"/>
                <a:gd name="connsiteX8" fmla="*/ 233949 w 266960"/>
                <a:gd name="connsiteY8" fmla="*/ 142563 h 174353"/>
                <a:gd name="connsiteX9" fmla="*/ 266961 w 266960"/>
                <a:gd name="connsiteY9" fmla="*/ 85202 h 174353"/>
                <a:gd name="connsiteX10" fmla="*/ 232514 w 266960"/>
                <a:gd name="connsiteY10" fmla="*/ 28201 h 17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353">
                  <a:moveTo>
                    <a:pt x="232514" y="28201"/>
                  </a:moveTo>
                  <a:cubicBezTo>
                    <a:pt x="203769" y="8949"/>
                    <a:pt x="169800" y="-881"/>
                    <a:pt x="135274" y="62"/>
                  </a:cubicBezTo>
                  <a:cubicBezTo>
                    <a:pt x="99994" y="-716"/>
                    <a:pt x="65318" y="9353"/>
                    <a:pt x="35882" y="28923"/>
                  </a:cubicBezTo>
                  <a:cubicBezTo>
                    <a:pt x="14827" y="41883"/>
                    <a:pt x="1422" y="64391"/>
                    <a:pt x="0" y="89170"/>
                  </a:cubicBezTo>
                  <a:cubicBezTo>
                    <a:pt x="1216" y="112411"/>
                    <a:pt x="13508" y="133635"/>
                    <a:pt x="33011" y="146171"/>
                  </a:cubicBezTo>
                  <a:lnTo>
                    <a:pt x="33011" y="146171"/>
                  </a:lnTo>
                  <a:cubicBezTo>
                    <a:pt x="61825" y="165273"/>
                    <a:pt x="95746" y="175090"/>
                    <a:pt x="130251" y="174310"/>
                  </a:cubicBezTo>
                  <a:cubicBezTo>
                    <a:pt x="165532" y="175088"/>
                    <a:pt x="200208" y="165019"/>
                    <a:pt x="229644" y="145449"/>
                  </a:cubicBezTo>
                  <a:lnTo>
                    <a:pt x="233949" y="142563"/>
                  </a:lnTo>
                  <a:cubicBezTo>
                    <a:pt x="253088" y="129515"/>
                    <a:pt x="265247" y="108388"/>
                    <a:pt x="266961" y="85202"/>
                  </a:cubicBezTo>
                  <a:cubicBezTo>
                    <a:pt x="265426" y="61686"/>
                    <a:pt x="252566" y="40406"/>
                    <a:pt x="232514" y="28201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 714">
              <a:extLst>
                <a:ext uri="{FF2B5EF4-FFF2-40B4-BE49-F238E27FC236}">
                  <a16:creationId xmlns:a16="http://schemas.microsoft.com/office/drawing/2014/main" id="{C9274821-961A-7D43-98A1-53E01428DD2F}"/>
                </a:ext>
              </a:extLst>
            </p:cNvPr>
            <p:cNvSpPr/>
            <p:nvPr/>
          </p:nvSpPr>
          <p:spPr>
            <a:xfrm>
              <a:off x="4510383" y="3612570"/>
              <a:ext cx="229284" cy="137212"/>
            </a:xfrm>
            <a:custGeom>
              <a:avLst/>
              <a:gdLst>
                <a:gd name="connsiteX0" fmla="*/ 204167 w 229284"/>
                <a:gd name="connsiteY0" fmla="*/ 24589 h 137212"/>
                <a:gd name="connsiteX1" fmla="*/ 118051 w 229284"/>
                <a:gd name="connsiteY1" fmla="*/ 58 h 137212"/>
                <a:gd name="connsiteX2" fmla="*/ 29423 w 229284"/>
                <a:gd name="connsiteY2" fmla="*/ 25311 h 137212"/>
                <a:gd name="connsiteX3" fmla="*/ 0 w 229284"/>
                <a:gd name="connsiteY3" fmla="*/ 70767 h 137212"/>
                <a:gd name="connsiteX4" fmla="*/ 24758 w 229284"/>
                <a:gd name="connsiteY4" fmla="*/ 112255 h 137212"/>
                <a:gd name="connsiteX5" fmla="*/ 24758 w 229284"/>
                <a:gd name="connsiteY5" fmla="*/ 112255 h 137212"/>
                <a:gd name="connsiteX6" fmla="*/ 111234 w 229284"/>
                <a:gd name="connsiteY6" fmla="*/ 137147 h 137212"/>
                <a:gd name="connsiteX7" fmla="*/ 199862 w 229284"/>
                <a:gd name="connsiteY7" fmla="*/ 111894 h 137212"/>
                <a:gd name="connsiteX8" fmla="*/ 203809 w 229284"/>
                <a:gd name="connsiteY8" fmla="*/ 109008 h 137212"/>
                <a:gd name="connsiteX9" fmla="*/ 229285 w 229284"/>
                <a:gd name="connsiteY9" fmla="*/ 66799 h 137212"/>
                <a:gd name="connsiteX10" fmla="*/ 204167 w 229284"/>
                <a:gd name="connsiteY10" fmla="*/ 24590 h 13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284" h="137212">
                  <a:moveTo>
                    <a:pt x="204167" y="24589"/>
                  </a:moveTo>
                  <a:cubicBezTo>
                    <a:pt x="178624" y="7769"/>
                    <a:pt x="148574" y="-791"/>
                    <a:pt x="118051" y="58"/>
                  </a:cubicBezTo>
                  <a:cubicBezTo>
                    <a:pt x="86654" y="-681"/>
                    <a:pt x="55766" y="8120"/>
                    <a:pt x="29423" y="25311"/>
                  </a:cubicBezTo>
                  <a:cubicBezTo>
                    <a:pt x="12793" y="34693"/>
                    <a:pt x="1798" y="51680"/>
                    <a:pt x="0" y="70767"/>
                  </a:cubicBezTo>
                  <a:cubicBezTo>
                    <a:pt x="1302" y="87742"/>
                    <a:pt x="10474" y="103111"/>
                    <a:pt x="24758" y="112255"/>
                  </a:cubicBezTo>
                  <a:lnTo>
                    <a:pt x="24758" y="112255"/>
                  </a:lnTo>
                  <a:cubicBezTo>
                    <a:pt x="50322" y="129360"/>
                    <a:pt x="80540" y="138058"/>
                    <a:pt x="111234" y="137147"/>
                  </a:cubicBezTo>
                  <a:cubicBezTo>
                    <a:pt x="142622" y="137819"/>
                    <a:pt x="173491" y="129023"/>
                    <a:pt x="199862" y="111894"/>
                  </a:cubicBezTo>
                  <a:lnTo>
                    <a:pt x="203809" y="109008"/>
                  </a:lnTo>
                  <a:cubicBezTo>
                    <a:pt x="218122" y="99448"/>
                    <a:pt x="227459" y="83978"/>
                    <a:pt x="229285" y="66799"/>
                  </a:cubicBezTo>
                  <a:cubicBezTo>
                    <a:pt x="227794" y="49600"/>
                    <a:pt x="218536" y="34041"/>
                    <a:pt x="204167" y="24590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 715">
              <a:extLst>
                <a:ext uri="{FF2B5EF4-FFF2-40B4-BE49-F238E27FC236}">
                  <a16:creationId xmlns:a16="http://schemas.microsoft.com/office/drawing/2014/main" id="{3C62AF39-2AAB-3F4D-AA88-6A1B7C2164F4}"/>
                </a:ext>
              </a:extLst>
            </p:cNvPr>
            <p:cNvSpPr/>
            <p:nvPr/>
          </p:nvSpPr>
          <p:spPr>
            <a:xfrm>
              <a:off x="4537833" y="3640226"/>
              <a:ext cx="164518" cy="92585"/>
            </a:xfrm>
            <a:custGeom>
              <a:avLst/>
              <a:gdLst>
                <a:gd name="connsiteX0" fmla="*/ 153036 w 164518"/>
                <a:gd name="connsiteY0" fmla="*/ 28681 h 92585"/>
                <a:gd name="connsiteX1" fmla="*/ 113566 w 164518"/>
                <a:gd name="connsiteY1" fmla="*/ 23631 h 92585"/>
                <a:gd name="connsiteX2" fmla="*/ 103160 w 164518"/>
                <a:gd name="connsiteY2" fmla="*/ 5592 h 92585"/>
                <a:gd name="connsiteX3" fmla="*/ 50414 w 164518"/>
                <a:gd name="connsiteY3" fmla="*/ 5592 h 92585"/>
                <a:gd name="connsiteX4" fmla="*/ 43955 w 164518"/>
                <a:gd name="connsiteY4" fmla="*/ 1985 h 92585"/>
                <a:gd name="connsiteX5" fmla="*/ 31755 w 164518"/>
                <a:gd name="connsiteY5" fmla="*/ 1985 h 92585"/>
                <a:gd name="connsiteX6" fmla="*/ 31755 w 164518"/>
                <a:gd name="connsiteY6" fmla="*/ 9200 h 92585"/>
                <a:gd name="connsiteX7" fmla="*/ 37497 w 164518"/>
                <a:gd name="connsiteY7" fmla="*/ 12447 h 92585"/>
                <a:gd name="connsiteX8" fmla="*/ 27450 w 164518"/>
                <a:gd name="connsiteY8" fmla="*/ 18219 h 92585"/>
                <a:gd name="connsiteX9" fmla="*/ 21350 w 164518"/>
                <a:gd name="connsiteY9" fmla="*/ 14972 h 92585"/>
                <a:gd name="connsiteX10" fmla="*/ 9150 w 164518"/>
                <a:gd name="connsiteY10" fmla="*/ 14972 h 92585"/>
                <a:gd name="connsiteX11" fmla="*/ 9150 w 164518"/>
                <a:gd name="connsiteY11" fmla="*/ 22187 h 92585"/>
                <a:gd name="connsiteX12" fmla="*/ 14891 w 164518"/>
                <a:gd name="connsiteY12" fmla="*/ 25434 h 92585"/>
                <a:gd name="connsiteX13" fmla="*/ 2691 w 164518"/>
                <a:gd name="connsiteY13" fmla="*/ 32289 h 92585"/>
                <a:gd name="connsiteX14" fmla="*/ 2691 w 164518"/>
                <a:gd name="connsiteY14" fmla="*/ 39504 h 92585"/>
                <a:gd name="connsiteX15" fmla="*/ 15250 w 164518"/>
                <a:gd name="connsiteY15" fmla="*/ 39504 h 92585"/>
                <a:gd name="connsiteX16" fmla="*/ 18838 w 164518"/>
                <a:gd name="connsiteY16" fmla="*/ 37339 h 92585"/>
                <a:gd name="connsiteX17" fmla="*/ 97778 w 164518"/>
                <a:gd name="connsiteY17" fmla="*/ 81713 h 92585"/>
                <a:gd name="connsiteX18" fmla="*/ 93831 w 164518"/>
                <a:gd name="connsiteY18" fmla="*/ 83878 h 92585"/>
                <a:gd name="connsiteX19" fmla="*/ 93831 w 164518"/>
                <a:gd name="connsiteY19" fmla="*/ 91093 h 92585"/>
                <a:gd name="connsiteX20" fmla="*/ 106031 w 164518"/>
                <a:gd name="connsiteY20" fmla="*/ 91093 h 92585"/>
                <a:gd name="connsiteX21" fmla="*/ 118231 w 164518"/>
                <a:gd name="connsiteY21" fmla="*/ 84239 h 92585"/>
                <a:gd name="connsiteX22" fmla="*/ 123972 w 164518"/>
                <a:gd name="connsiteY22" fmla="*/ 87485 h 92585"/>
                <a:gd name="connsiteX23" fmla="*/ 136171 w 164518"/>
                <a:gd name="connsiteY23" fmla="*/ 87485 h 92585"/>
                <a:gd name="connsiteX24" fmla="*/ 136171 w 164518"/>
                <a:gd name="connsiteY24" fmla="*/ 80270 h 92585"/>
                <a:gd name="connsiteX25" fmla="*/ 130789 w 164518"/>
                <a:gd name="connsiteY25" fmla="*/ 77384 h 92585"/>
                <a:gd name="connsiteX26" fmla="*/ 140836 w 164518"/>
                <a:gd name="connsiteY26" fmla="*/ 71612 h 92585"/>
                <a:gd name="connsiteX27" fmla="*/ 146577 w 164518"/>
                <a:gd name="connsiteY27" fmla="*/ 74498 h 92585"/>
                <a:gd name="connsiteX28" fmla="*/ 158777 w 164518"/>
                <a:gd name="connsiteY28" fmla="*/ 74498 h 92585"/>
                <a:gd name="connsiteX29" fmla="*/ 158777 w 164518"/>
                <a:gd name="connsiteY29" fmla="*/ 67283 h 92585"/>
                <a:gd name="connsiteX30" fmla="*/ 153395 w 164518"/>
                <a:gd name="connsiteY30" fmla="*/ 64036 h 92585"/>
                <a:gd name="connsiteX31" fmla="*/ 153036 w 164518"/>
                <a:gd name="connsiteY31" fmla="*/ 28681 h 92585"/>
                <a:gd name="connsiteX32" fmla="*/ 31038 w 164518"/>
                <a:gd name="connsiteY32" fmla="*/ 28681 h 92585"/>
                <a:gd name="connsiteX33" fmla="*/ 56873 w 164518"/>
                <a:gd name="connsiteY33" fmla="*/ 13890 h 92585"/>
                <a:gd name="connsiteX34" fmla="*/ 89884 w 164518"/>
                <a:gd name="connsiteY34" fmla="*/ 13890 h 92585"/>
                <a:gd name="connsiteX35" fmla="*/ 89884 w 164518"/>
                <a:gd name="connsiteY35" fmla="*/ 32650 h 92585"/>
                <a:gd name="connsiteX36" fmla="*/ 64408 w 164518"/>
                <a:gd name="connsiteY36" fmla="*/ 47441 h 92585"/>
                <a:gd name="connsiteX37" fmla="*/ 138683 w 164518"/>
                <a:gd name="connsiteY37" fmla="*/ 56460 h 92585"/>
                <a:gd name="connsiteX38" fmla="*/ 109619 w 164518"/>
                <a:gd name="connsiteY38" fmla="*/ 73055 h 92585"/>
                <a:gd name="connsiteX39" fmla="*/ 73737 w 164518"/>
                <a:gd name="connsiteY39" fmla="*/ 53574 h 92585"/>
                <a:gd name="connsiteX40" fmla="*/ 102801 w 164518"/>
                <a:gd name="connsiteY40" fmla="*/ 36979 h 92585"/>
                <a:gd name="connsiteX41" fmla="*/ 138683 w 164518"/>
                <a:gd name="connsiteY41" fmla="*/ 36979 h 92585"/>
                <a:gd name="connsiteX42" fmla="*/ 140836 w 164518"/>
                <a:gd name="connsiteY42" fmla="*/ 56099 h 92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518" h="92585">
                  <a:moveTo>
                    <a:pt x="153036" y="28681"/>
                  </a:moveTo>
                  <a:cubicBezTo>
                    <a:pt x="140787" y="22689"/>
                    <a:pt x="126917" y="20914"/>
                    <a:pt x="113566" y="23631"/>
                  </a:cubicBezTo>
                  <a:cubicBezTo>
                    <a:pt x="115360" y="16776"/>
                    <a:pt x="111413" y="10282"/>
                    <a:pt x="103160" y="5592"/>
                  </a:cubicBezTo>
                  <a:cubicBezTo>
                    <a:pt x="86360" y="-1864"/>
                    <a:pt x="67214" y="-1864"/>
                    <a:pt x="50414" y="5592"/>
                  </a:cubicBezTo>
                  <a:lnTo>
                    <a:pt x="43955" y="1985"/>
                  </a:lnTo>
                  <a:cubicBezTo>
                    <a:pt x="40129" y="-5"/>
                    <a:pt x="35581" y="-5"/>
                    <a:pt x="31755" y="1985"/>
                  </a:cubicBezTo>
                  <a:cubicBezTo>
                    <a:pt x="28167" y="4149"/>
                    <a:pt x="27808" y="7035"/>
                    <a:pt x="31755" y="9200"/>
                  </a:cubicBezTo>
                  <a:lnTo>
                    <a:pt x="37497" y="12447"/>
                  </a:lnTo>
                  <a:lnTo>
                    <a:pt x="27450" y="18219"/>
                  </a:lnTo>
                  <a:lnTo>
                    <a:pt x="21350" y="14972"/>
                  </a:lnTo>
                  <a:cubicBezTo>
                    <a:pt x="17524" y="12982"/>
                    <a:pt x="12976" y="12982"/>
                    <a:pt x="9150" y="14972"/>
                  </a:cubicBezTo>
                  <a:cubicBezTo>
                    <a:pt x="5562" y="17137"/>
                    <a:pt x="5203" y="20384"/>
                    <a:pt x="9150" y="22187"/>
                  </a:cubicBezTo>
                  <a:lnTo>
                    <a:pt x="14891" y="25434"/>
                  </a:lnTo>
                  <a:lnTo>
                    <a:pt x="2691" y="32289"/>
                  </a:lnTo>
                  <a:cubicBezTo>
                    <a:pt x="-897" y="34453"/>
                    <a:pt x="-897" y="37700"/>
                    <a:pt x="2691" y="39504"/>
                  </a:cubicBezTo>
                  <a:cubicBezTo>
                    <a:pt x="6642" y="41499"/>
                    <a:pt x="11299" y="41499"/>
                    <a:pt x="15250" y="39504"/>
                  </a:cubicBezTo>
                  <a:lnTo>
                    <a:pt x="18838" y="37339"/>
                  </a:lnTo>
                  <a:lnTo>
                    <a:pt x="97778" y="81713"/>
                  </a:lnTo>
                  <a:lnTo>
                    <a:pt x="93831" y="83878"/>
                  </a:lnTo>
                  <a:cubicBezTo>
                    <a:pt x="90243" y="86042"/>
                    <a:pt x="89884" y="89289"/>
                    <a:pt x="93831" y="91093"/>
                  </a:cubicBezTo>
                  <a:cubicBezTo>
                    <a:pt x="97657" y="93083"/>
                    <a:pt x="102205" y="93083"/>
                    <a:pt x="106031" y="91093"/>
                  </a:cubicBezTo>
                  <a:lnTo>
                    <a:pt x="118231" y="84239"/>
                  </a:lnTo>
                  <a:lnTo>
                    <a:pt x="123972" y="87485"/>
                  </a:lnTo>
                  <a:cubicBezTo>
                    <a:pt x="127797" y="89475"/>
                    <a:pt x="132346" y="89475"/>
                    <a:pt x="136171" y="87485"/>
                  </a:cubicBezTo>
                  <a:cubicBezTo>
                    <a:pt x="139760" y="85321"/>
                    <a:pt x="140118" y="82435"/>
                    <a:pt x="136171" y="80270"/>
                  </a:cubicBezTo>
                  <a:lnTo>
                    <a:pt x="130789" y="77384"/>
                  </a:lnTo>
                  <a:lnTo>
                    <a:pt x="140836" y="71612"/>
                  </a:lnTo>
                  <a:lnTo>
                    <a:pt x="146577" y="74498"/>
                  </a:lnTo>
                  <a:cubicBezTo>
                    <a:pt x="150403" y="76488"/>
                    <a:pt x="154951" y="76488"/>
                    <a:pt x="158777" y="74498"/>
                  </a:cubicBezTo>
                  <a:cubicBezTo>
                    <a:pt x="162365" y="72333"/>
                    <a:pt x="162724" y="69086"/>
                    <a:pt x="158777" y="67283"/>
                  </a:cubicBezTo>
                  <a:lnTo>
                    <a:pt x="153395" y="64036"/>
                  </a:lnTo>
                  <a:cubicBezTo>
                    <a:pt x="168106" y="52131"/>
                    <a:pt x="168465" y="37339"/>
                    <a:pt x="153036" y="28681"/>
                  </a:cubicBezTo>
                  <a:close/>
                  <a:moveTo>
                    <a:pt x="31038" y="28681"/>
                  </a:moveTo>
                  <a:lnTo>
                    <a:pt x="56873" y="13890"/>
                  </a:lnTo>
                  <a:cubicBezTo>
                    <a:pt x="67303" y="8839"/>
                    <a:pt x="79454" y="8839"/>
                    <a:pt x="89884" y="13890"/>
                  </a:cubicBezTo>
                  <a:cubicBezTo>
                    <a:pt x="98854" y="18940"/>
                    <a:pt x="98496" y="27238"/>
                    <a:pt x="89884" y="32650"/>
                  </a:cubicBezTo>
                  <a:lnTo>
                    <a:pt x="64408" y="47441"/>
                  </a:lnTo>
                  <a:close/>
                  <a:moveTo>
                    <a:pt x="138683" y="56460"/>
                  </a:moveTo>
                  <a:lnTo>
                    <a:pt x="109619" y="73055"/>
                  </a:lnTo>
                  <a:lnTo>
                    <a:pt x="73737" y="53574"/>
                  </a:lnTo>
                  <a:lnTo>
                    <a:pt x="102801" y="36979"/>
                  </a:lnTo>
                  <a:cubicBezTo>
                    <a:pt x="114098" y="31312"/>
                    <a:pt x="127387" y="31312"/>
                    <a:pt x="138683" y="36979"/>
                  </a:cubicBezTo>
                  <a:cubicBezTo>
                    <a:pt x="149089" y="41669"/>
                    <a:pt x="148730" y="50327"/>
                    <a:pt x="140836" y="5609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7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535142" y="3611907"/>
              <a:ext cx="204526" cy="138538"/>
              <a:chOff x="4535142" y="3611907"/>
              <a:chExt cx="204526" cy="138538"/>
            </a:xfrm>
            <a:solidFill>
              <a:srgbClr val="B68503"/>
            </a:solidFill>
          </p:grpSpPr>
          <p:sp>
            <p:nvSpPr>
              <p:cNvPr id="718" name="Freeform 717">
                <a:extLst>
                  <a:ext uri="{FF2B5EF4-FFF2-40B4-BE49-F238E27FC236}">
                    <a16:creationId xmlns:a16="http://schemas.microsoft.com/office/drawing/2014/main" id="{D9253135-813F-794F-B44C-2F9D913F490B}"/>
                  </a:ext>
                </a:extLst>
              </p:cNvPr>
              <p:cNvSpPr/>
              <p:nvPr/>
            </p:nvSpPr>
            <p:spPr>
              <a:xfrm>
                <a:off x="4585376" y="3629584"/>
                <a:ext cx="154291" cy="120860"/>
              </a:xfrm>
              <a:custGeom>
                <a:avLst/>
                <a:gdLst>
                  <a:gd name="connsiteX0" fmla="*/ 129174 w 154291"/>
                  <a:gd name="connsiteY0" fmla="*/ 7576 h 120860"/>
                  <a:gd name="connsiteX1" fmla="*/ 116257 w 154291"/>
                  <a:gd name="connsiteY1" fmla="*/ 0 h 120860"/>
                  <a:gd name="connsiteX2" fmla="*/ 0 w 154291"/>
                  <a:gd name="connsiteY2" fmla="*/ 116887 h 120860"/>
                  <a:gd name="connsiteX3" fmla="*/ 38035 w 154291"/>
                  <a:gd name="connsiteY3" fmla="*/ 120856 h 120860"/>
                  <a:gd name="connsiteX4" fmla="*/ 78581 w 154291"/>
                  <a:gd name="connsiteY4" fmla="*/ 116166 h 120860"/>
                  <a:gd name="connsiteX5" fmla="*/ 154292 w 154291"/>
                  <a:gd name="connsiteY5" fmla="*/ 40045 h 120860"/>
                  <a:gd name="connsiteX6" fmla="*/ 129174 w 154291"/>
                  <a:gd name="connsiteY6" fmla="*/ 7576 h 120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291" h="120860">
                    <a:moveTo>
                      <a:pt x="129174" y="7576"/>
                    </a:moveTo>
                    <a:cubicBezTo>
                      <a:pt x="125127" y="4630"/>
                      <a:pt x="120800" y="2093"/>
                      <a:pt x="116257" y="0"/>
                    </a:cubicBezTo>
                    <a:lnTo>
                      <a:pt x="0" y="116887"/>
                    </a:lnTo>
                    <a:cubicBezTo>
                      <a:pt x="12507" y="119532"/>
                      <a:pt x="25254" y="120861"/>
                      <a:pt x="38035" y="120856"/>
                    </a:cubicBezTo>
                    <a:cubicBezTo>
                      <a:pt x="51690" y="120963"/>
                      <a:pt x="65307" y="119388"/>
                      <a:pt x="78581" y="116166"/>
                    </a:cubicBezTo>
                    <a:lnTo>
                      <a:pt x="154292" y="40045"/>
                    </a:lnTo>
                    <a:cubicBezTo>
                      <a:pt x="149735" y="26719"/>
                      <a:pt x="140898" y="15297"/>
                      <a:pt x="129174" y="7576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reeform 718">
                <a:extLst>
                  <a:ext uri="{FF2B5EF4-FFF2-40B4-BE49-F238E27FC236}">
                    <a16:creationId xmlns:a16="http://schemas.microsoft.com/office/drawing/2014/main" id="{45767841-4F87-904C-84CD-DD0F57765799}"/>
                  </a:ext>
                </a:extLst>
              </p:cNvPr>
              <p:cNvSpPr/>
              <p:nvPr/>
            </p:nvSpPr>
            <p:spPr>
              <a:xfrm>
                <a:off x="4535142" y="3611907"/>
                <a:ext cx="123792" cy="117969"/>
              </a:xfrm>
              <a:custGeom>
                <a:avLst/>
                <a:gdLst>
                  <a:gd name="connsiteX0" fmla="*/ 0 w 123792"/>
                  <a:gd name="connsiteY0" fmla="*/ 112197 h 117969"/>
                  <a:gd name="connsiteX1" fmla="*/ 0 w 123792"/>
                  <a:gd name="connsiteY1" fmla="*/ 112197 h 117969"/>
                  <a:gd name="connsiteX2" fmla="*/ 0 w 123792"/>
                  <a:gd name="connsiteY2" fmla="*/ 112197 h 117969"/>
                  <a:gd name="connsiteX3" fmla="*/ 8612 w 123792"/>
                  <a:gd name="connsiteY3" fmla="*/ 117969 h 117969"/>
                  <a:gd name="connsiteX4" fmla="*/ 123792 w 123792"/>
                  <a:gd name="connsiteY4" fmla="*/ 2164 h 117969"/>
                  <a:gd name="connsiteX5" fmla="*/ 108363 w 123792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969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lnTo>
                      <a:pt x="8612" y="117969"/>
                    </a:lnTo>
                    <a:lnTo>
                      <a:pt x="123792" y="2164"/>
                    </a:lnTo>
                    <a:cubicBezTo>
                      <a:pt x="118769" y="2164"/>
                      <a:pt x="113745" y="2164"/>
                      <a:pt x="10836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0" name="Freeform 719">
              <a:extLst>
                <a:ext uri="{FF2B5EF4-FFF2-40B4-BE49-F238E27FC236}">
                  <a16:creationId xmlns:a16="http://schemas.microsoft.com/office/drawing/2014/main" id="{2D5F8955-0C17-1649-A928-6BBFB2416D23}"/>
                </a:ext>
              </a:extLst>
            </p:cNvPr>
            <p:cNvSpPr/>
            <p:nvPr/>
          </p:nvSpPr>
          <p:spPr>
            <a:xfrm>
              <a:off x="4510250" y="3612570"/>
              <a:ext cx="230494" cy="76178"/>
            </a:xfrm>
            <a:custGeom>
              <a:avLst/>
              <a:gdLst>
                <a:gd name="connsiteX0" fmla="*/ 204300 w 230494"/>
                <a:gd name="connsiteY0" fmla="*/ 24589 h 76178"/>
                <a:gd name="connsiteX1" fmla="*/ 118184 w 230494"/>
                <a:gd name="connsiteY1" fmla="*/ 58 h 76178"/>
                <a:gd name="connsiteX2" fmla="*/ 29556 w 230494"/>
                <a:gd name="connsiteY2" fmla="*/ 25311 h 76178"/>
                <a:gd name="connsiteX3" fmla="*/ 133 w 230494"/>
                <a:gd name="connsiteY3" fmla="*/ 70767 h 76178"/>
                <a:gd name="connsiteX4" fmla="*/ 133 w 230494"/>
                <a:gd name="connsiteY4" fmla="*/ 76178 h 76178"/>
                <a:gd name="connsiteX5" fmla="*/ 29197 w 230494"/>
                <a:gd name="connsiteY5" fmla="*/ 36134 h 76178"/>
                <a:gd name="connsiteX6" fmla="*/ 117825 w 230494"/>
                <a:gd name="connsiteY6" fmla="*/ 10520 h 76178"/>
                <a:gd name="connsiteX7" fmla="*/ 203942 w 230494"/>
                <a:gd name="connsiteY7" fmla="*/ 35412 h 76178"/>
                <a:gd name="connsiteX8" fmla="*/ 230494 w 230494"/>
                <a:gd name="connsiteY8" fmla="*/ 71489 h 76178"/>
                <a:gd name="connsiteX9" fmla="*/ 230494 w 230494"/>
                <a:gd name="connsiteY9" fmla="*/ 66438 h 76178"/>
                <a:gd name="connsiteX10" fmla="*/ 204300 w 230494"/>
                <a:gd name="connsiteY10" fmla="*/ 24589 h 7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494" h="76178">
                  <a:moveTo>
                    <a:pt x="204300" y="24589"/>
                  </a:moveTo>
                  <a:cubicBezTo>
                    <a:pt x="178757" y="7769"/>
                    <a:pt x="148707" y="-791"/>
                    <a:pt x="118184" y="58"/>
                  </a:cubicBezTo>
                  <a:cubicBezTo>
                    <a:pt x="86787" y="-681"/>
                    <a:pt x="55899" y="8120"/>
                    <a:pt x="29556" y="25311"/>
                  </a:cubicBezTo>
                  <a:cubicBezTo>
                    <a:pt x="12926" y="34693"/>
                    <a:pt x="1931" y="51680"/>
                    <a:pt x="133" y="70767"/>
                  </a:cubicBezTo>
                  <a:cubicBezTo>
                    <a:pt x="-44" y="72566"/>
                    <a:pt x="-44" y="74379"/>
                    <a:pt x="133" y="76178"/>
                  </a:cubicBezTo>
                  <a:cubicBezTo>
                    <a:pt x="4062" y="59440"/>
                    <a:pt x="14541" y="45002"/>
                    <a:pt x="29197" y="36134"/>
                  </a:cubicBezTo>
                  <a:cubicBezTo>
                    <a:pt x="55433" y="18669"/>
                    <a:pt x="86370" y="9728"/>
                    <a:pt x="117825" y="10520"/>
                  </a:cubicBezTo>
                  <a:cubicBezTo>
                    <a:pt x="148407" y="9612"/>
                    <a:pt x="178509" y="18313"/>
                    <a:pt x="203942" y="35412"/>
                  </a:cubicBezTo>
                  <a:cubicBezTo>
                    <a:pt x="217215" y="43406"/>
                    <a:pt x="226771" y="56390"/>
                    <a:pt x="230494" y="71489"/>
                  </a:cubicBezTo>
                  <a:cubicBezTo>
                    <a:pt x="230494" y="71489"/>
                    <a:pt x="230494" y="67881"/>
                    <a:pt x="230494" y="66438"/>
                  </a:cubicBezTo>
                  <a:cubicBezTo>
                    <a:pt x="228652" y="49173"/>
                    <a:pt x="218985" y="33729"/>
                    <a:pt x="204300" y="24589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 720">
              <a:extLst>
                <a:ext uri="{FF2B5EF4-FFF2-40B4-BE49-F238E27FC236}">
                  <a16:creationId xmlns:a16="http://schemas.microsoft.com/office/drawing/2014/main" id="{3C36EE13-0334-354A-B1CC-DF4E74BE41CC}"/>
                </a:ext>
              </a:extLst>
            </p:cNvPr>
            <p:cNvSpPr/>
            <p:nvPr/>
          </p:nvSpPr>
          <p:spPr>
            <a:xfrm>
              <a:off x="4375468" y="2483013"/>
              <a:ext cx="288848" cy="188084"/>
            </a:xfrm>
            <a:custGeom>
              <a:avLst/>
              <a:gdLst>
                <a:gd name="connsiteX0" fmla="*/ 252608 w 288848"/>
                <a:gd name="connsiteY0" fmla="*/ 30371 h 188084"/>
                <a:gd name="connsiteX1" fmla="*/ 147833 w 288848"/>
                <a:gd name="connsiteY1" fmla="*/ 67 h 188084"/>
                <a:gd name="connsiteX2" fmla="*/ 40188 w 288848"/>
                <a:gd name="connsiteY2" fmla="*/ 31093 h 188084"/>
                <a:gd name="connsiteX3" fmla="*/ 0 w 288848"/>
                <a:gd name="connsiteY3" fmla="*/ 96030 h 188084"/>
                <a:gd name="connsiteX4" fmla="*/ 35882 w 288848"/>
                <a:gd name="connsiteY4" fmla="*/ 157360 h 188084"/>
                <a:gd name="connsiteX5" fmla="*/ 35882 w 288848"/>
                <a:gd name="connsiteY5" fmla="*/ 157360 h 188084"/>
                <a:gd name="connsiteX6" fmla="*/ 140657 w 288848"/>
                <a:gd name="connsiteY6" fmla="*/ 188024 h 188084"/>
                <a:gd name="connsiteX7" fmla="*/ 248302 w 288848"/>
                <a:gd name="connsiteY7" fmla="*/ 156638 h 188084"/>
                <a:gd name="connsiteX8" fmla="*/ 252967 w 288848"/>
                <a:gd name="connsiteY8" fmla="*/ 153391 h 188084"/>
                <a:gd name="connsiteX9" fmla="*/ 288849 w 288848"/>
                <a:gd name="connsiteY9" fmla="*/ 91701 h 188084"/>
                <a:gd name="connsiteX10" fmla="*/ 252608 w 288848"/>
                <a:gd name="connsiteY10" fmla="*/ 30371 h 18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848" h="188084">
                  <a:moveTo>
                    <a:pt x="252608" y="30371"/>
                  </a:moveTo>
                  <a:cubicBezTo>
                    <a:pt x="221576" y="9759"/>
                    <a:pt x="185015" y="-815"/>
                    <a:pt x="147833" y="67"/>
                  </a:cubicBezTo>
                  <a:cubicBezTo>
                    <a:pt x="109632" y="-963"/>
                    <a:pt x="72044" y="9871"/>
                    <a:pt x="40188" y="31093"/>
                  </a:cubicBezTo>
                  <a:cubicBezTo>
                    <a:pt x="16944" y="44734"/>
                    <a:pt x="1903" y="69038"/>
                    <a:pt x="0" y="96030"/>
                  </a:cubicBezTo>
                  <a:cubicBezTo>
                    <a:pt x="1379" y="121109"/>
                    <a:pt x="14750" y="143963"/>
                    <a:pt x="35882" y="157360"/>
                  </a:cubicBezTo>
                  <a:lnTo>
                    <a:pt x="35882" y="157360"/>
                  </a:lnTo>
                  <a:cubicBezTo>
                    <a:pt x="66793" y="178271"/>
                    <a:pt x="103412" y="188989"/>
                    <a:pt x="140657" y="188024"/>
                  </a:cubicBezTo>
                  <a:cubicBezTo>
                    <a:pt x="178893" y="188924"/>
                    <a:pt x="216477" y="177966"/>
                    <a:pt x="248302" y="156638"/>
                  </a:cubicBezTo>
                  <a:lnTo>
                    <a:pt x="252967" y="153391"/>
                  </a:lnTo>
                  <a:cubicBezTo>
                    <a:pt x="273937" y="139671"/>
                    <a:pt x="287237" y="116804"/>
                    <a:pt x="288849" y="91701"/>
                  </a:cubicBezTo>
                  <a:cubicBezTo>
                    <a:pt x="287215" y="66608"/>
                    <a:pt x="273745" y="43814"/>
                    <a:pt x="252608" y="30371"/>
                  </a:cubicBezTo>
                  <a:close/>
                </a:path>
              </a:pathLst>
            </a:custGeom>
            <a:solidFill>
              <a:srgbClr val="CBCCD0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 721">
              <a:extLst>
                <a:ext uri="{FF2B5EF4-FFF2-40B4-BE49-F238E27FC236}">
                  <a16:creationId xmlns:a16="http://schemas.microsoft.com/office/drawing/2014/main" id="{D617607C-DFBD-2F45-9F6B-569EB6136C26}"/>
                </a:ext>
              </a:extLst>
            </p:cNvPr>
            <p:cNvSpPr/>
            <p:nvPr/>
          </p:nvSpPr>
          <p:spPr>
            <a:xfrm>
              <a:off x="4388744" y="2480194"/>
              <a:ext cx="266960" cy="174310"/>
            </a:xfrm>
            <a:custGeom>
              <a:avLst/>
              <a:gdLst>
                <a:gd name="connsiteX0" fmla="*/ 136351 w 266960"/>
                <a:gd name="connsiteY0" fmla="*/ 0 h 174310"/>
                <a:gd name="connsiteX1" fmla="*/ 0 w 266960"/>
                <a:gd name="connsiteY1" fmla="*/ 59165 h 174310"/>
                <a:gd name="connsiteX2" fmla="*/ 0 w 266960"/>
                <a:gd name="connsiteY2" fmla="*/ 89108 h 174310"/>
                <a:gd name="connsiteX3" fmla="*/ 33011 w 266960"/>
                <a:gd name="connsiteY3" fmla="*/ 146109 h 174310"/>
                <a:gd name="connsiteX4" fmla="*/ 33011 w 266960"/>
                <a:gd name="connsiteY4" fmla="*/ 146109 h 174310"/>
                <a:gd name="connsiteX5" fmla="*/ 130251 w 266960"/>
                <a:gd name="connsiteY5" fmla="*/ 174248 h 174310"/>
                <a:gd name="connsiteX6" fmla="*/ 229644 w 266960"/>
                <a:gd name="connsiteY6" fmla="*/ 145387 h 174310"/>
                <a:gd name="connsiteX7" fmla="*/ 233949 w 266960"/>
                <a:gd name="connsiteY7" fmla="*/ 142501 h 174310"/>
                <a:gd name="connsiteX8" fmla="*/ 266961 w 266960"/>
                <a:gd name="connsiteY8" fmla="*/ 85140 h 174310"/>
                <a:gd name="connsiteX9" fmla="*/ 266961 w 266960"/>
                <a:gd name="connsiteY9" fmla="*/ 59165 h 174310"/>
                <a:gd name="connsiteX10" fmla="*/ 136351 w 266960"/>
                <a:gd name="connsiteY10" fmla="*/ 0 h 17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310">
                  <a:moveTo>
                    <a:pt x="136351" y="0"/>
                  </a:moveTo>
                  <a:cubicBezTo>
                    <a:pt x="100469" y="0"/>
                    <a:pt x="0" y="59165"/>
                    <a:pt x="0" y="59165"/>
                  </a:cubicBezTo>
                  <a:cubicBezTo>
                    <a:pt x="0" y="59165"/>
                    <a:pt x="0" y="67102"/>
                    <a:pt x="0" y="89108"/>
                  </a:cubicBezTo>
                  <a:cubicBezTo>
                    <a:pt x="1216" y="112349"/>
                    <a:pt x="13508" y="133573"/>
                    <a:pt x="33011" y="146109"/>
                  </a:cubicBezTo>
                  <a:lnTo>
                    <a:pt x="33011" y="146109"/>
                  </a:lnTo>
                  <a:cubicBezTo>
                    <a:pt x="61756" y="165361"/>
                    <a:pt x="95725" y="175191"/>
                    <a:pt x="130251" y="174248"/>
                  </a:cubicBezTo>
                  <a:cubicBezTo>
                    <a:pt x="165532" y="175026"/>
                    <a:pt x="200208" y="164957"/>
                    <a:pt x="229644" y="145387"/>
                  </a:cubicBezTo>
                  <a:lnTo>
                    <a:pt x="233949" y="142501"/>
                  </a:lnTo>
                  <a:cubicBezTo>
                    <a:pt x="253210" y="129567"/>
                    <a:pt x="265406" y="108375"/>
                    <a:pt x="266961" y="85140"/>
                  </a:cubicBezTo>
                  <a:lnTo>
                    <a:pt x="266961" y="59165"/>
                  </a:lnTo>
                  <a:cubicBezTo>
                    <a:pt x="266961" y="59165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 722">
              <a:extLst>
                <a:ext uri="{FF2B5EF4-FFF2-40B4-BE49-F238E27FC236}">
                  <a16:creationId xmlns:a16="http://schemas.microsoft.com/office/drawing/2014/main" id="{C5CDD41B-855A-D649-8948-3E3A3928E205}"/>
                </a:ext>
              </a:extLst>
            </p:cNvPr>
            <p:cNvSpPr/>
            <p:nvPr/>
          </p:nvSpPr>
          <p:spPr>
            <a:xfrm>
              <a:off x="4389820" y="2454176"/>
              <a:ext cx="266960" cy="174353"/>
            </a:xfrm>
            <a:custGeom>
              <a:avLst/>
              <a:gdLst>
                <a:gd name="connsiteX0" fmla="*/ 232514 w 266960"/>
                <a:gd name="connsiteY0" fmla="*/ 28182 h 174353"/>
                <a:gd name="connsiteX1" fmla="*/ 135274 w 266960"/>
                <a:gd name="connsiteY1" fmla="*/ 43 h 174353"/>
                <a:gd name="connsiteX2" fmla="*/ 35882 w 266960"/>
                <a:gd name="connsiteY2" fmla="*/ 28904 h 174353"/>
                <a:gd name="connsiteX3" fmla="*/ 0 w 266960"/>
                <a:gd name="connsiteY3" fmla="*/ 89151 h 174353"/>
                <a:gd name="connsiteX4" fmla="*/ 33011 w 266960"/>
                <a:gd name="connsiteY4" fmla="*/ 146152 h 174353"/>
                <a:gd name="connsiteX5" fmla="*/ 33011 w 266960"/>
                <a:gd name="connsiteY5" fmla="*/ 146152 h 174353"/>
                <a:gd name="connsiteX6" fmla="*/ 130251 w 266960"/>
                <a:gd name="connsiteY6" fmla="*/ 174291 h 174353"/>
                <a:gd name="connsiteX7" fmla="*/ 229644 w 266960"/>
                <a:gd name="connsiteY7" fmla="*/ 145791 h 174353"/>
                <a:gd name="connsiteX8" fmla="*/ 233949 w 266960"/>
                <a:gd name="connsiteY8" fmla="*/ 142544 h 174353"/>
                <a:gd name="connsiteX9" fmla="*/ 266961 w 266960"/>
                <a:gd name="connsiteY9" fmla="*/ 85183 h 174353"/>
                <a:gd name="connsiteX10" fmla="*/ 232514 w 266960"/>
                <a:gd name="connsiteY10" fmla="*/ 28182 h 17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353">
                  <a:moveTo>
                    <a:pt x="232514" y="28182"/>
                  </a:moveTo>
                  <a:cubicBezTo>
                    <a:pt x="203701" y="9080"/>
                    <a:pt x="169779" y="-736"/>
                    <a:pt x="135274" y="43"/>
                  </a:cubicBezTo>
                  <a:cubicBezTo>
                    <a:pt x="99994" y="-735"/>
                    <a:pt x="65318" y="9334"/>
                    <a:pt x="35882" y="28904"/>
                  </a:cubicBezTo>
                  <a:cubicBezTo>
                    <a:pt x="15004" y="42039"/>
                    <a:pt x="1659" y="64445"/>
                    <a:pt x="0" y="89151"/>
                  </a:cubicBezTo>
                  <a:cubicBezTo>
                    <a:pt x="1216" y="112392"/>
                    <a:pt x="13508" y="133616"/>
                    <a:pt x="33011" y="146152"/>
                  </a:cubicBezTo>
                  <a:lnTo>
                    <a:pt x="33011" y="146152"/>
                  </a:lnTo>
                  <a:cubicBezTo>
                    <a:pt x="61756" y="165404"/>
                    <a:pt x="95725" y="175234"/>
                    <a:pt x="130251" y="174291"/>
                  </a:cubicBezTo>
                  <a:cubicBezTo>
                    <a:pt x="165471" y="174995"/>
                    <a:pt x="200092" y="165068"/>
                    <a:pt x="229644" y="145791"/>
                  </a:cubicBezTo>
                  <a:lnTo>
                    <a:pt x="233949" y="142544"/>
                  </a:lnTo>
                  <a:cubicBezTo>
                    <a:pt x="253210" y="129610"/>
                    <a:pt x="265406" y="108418"/>
                    <a:pt x="266961" y="85183"/>
                  </a:cubicBezTo>
                  <a:cubicBezTo>
                    <a:pt x="265426" y="61667"/>
                    <a:pt x="252566" y="40387"/>
                    <a:pt x="232514" y="28182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 723">
              <a:extLst>
                <a:ext uri="{FF2B5EF4-FFF2-40B4-BE49-F238E27FC236}">
                  <a16:creationId xmlns:a16="http://schemas.microsoft.com/office/drawing/2014/main" id="{F8CB3364-549B-B343-AE88-68C7D49D0605}"/>
                </a:ext>
              </a:extLst>
            </p:cNvPr>
            <p:cNvSpPr/>
            <p:nvPr/>
          </p:nvSpPr>
          <p:spPr>
            <a:xfrm>
              <a:off x="4407044" y="2472908"/>
              <a:ext cx="230002" cy="138301"/>
            </a:xfrm>
            <a:custGeom>
              <a:avLst/>
              <a:gdLst>
                <a:gd name="connsiteX0" fmla="*/ 204167 w 230002"/>
                <a:gd name="connsiteY0" fmla="*/ 24964 h 138301"/>
                <a:gd name="connsiteX1" fmla="*/ 118051 w 230002"/>
                <a:gd name="connsiteY1" fmla="*/ 71 h 138301"/>
                <a:gd name="connsiteX2" fmla="*/ 29423 w 230002"/>
                <a:gd name="connsiteY2" fmla="*/ 25685 h 138301"/>
                <a:gd name="connsiteX3" fmla="*/ 0 w 230002"/>
                <a:gd name="connsiteY3" fmla="*/ 72224 h 138301"/>
                <a:gd name="connsiteX4" fmla="*/ 25476 w 230002"/>
                <a:gd name="connsiteY4" fmla="*/ 113711 h 138301"/>
                <a:gd name="connsiteX5" fmla="*/ 25476 w 230002"/>
                <a:gd name="connsiteY5" fmla="*/ 113711 h 138301"/>
                <a:gd name="connsiteX6" fmla="*/ 111951 w 230002"/>
                <a:gd name="connsiteY6" fmla="*/ 138243 h 138301"/>
                <a:gd name="connsiteX7" fmla="*/ 200579 w 230002"/>
                <a:gd name="connsiteY7" fmla="*/ 112990 h 138301"/>
                <a:gd name="connsiteX8" fmla="*/ 204526 w 230002"/>
                <a:gd name="connsiteY8" fmla="*/ 110104 h 138301"/>
                <a:gd name="connsiteX9" fmla="*/ 230002 w 230002"/>
                <a:gd name="connsiteY9" fmla="*/ 67894 h 138301"/>
                <a:gd name="connsiteX10" fmla="*/ 204167 w 230002"/>
                <a:gd name="connsiteY10" fmla="*/ 24964 h 13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002" h="138301">
                  <a:moveTo>
                    <a:pt x="204167" y="24964"/>
                  </a:moveTo>
                  <a:cubicBezTo>
                    <a:pt x="178755" y="7821"/>
                    <a:pt x="148639" y="-885"/>
                    <a:pt x="118051" y="71"/>
                  </a:cubicBezTo>
                  <a:cubicBezTo>
                    <a:pt x="86605" y="-651"/>
                    <a:pt x="55688" y="8284"/>
                    <a:pt x="29423" y="25685"/>
                  </a:cubicBezTo>
                  <a:cubicBezTo>
                    <a:pt x="12540" y="35326"/>
                    <a:pt x="1517" y="52762"/>
                    <a:pt x="0" y="72224"/>
                  </a:cubicBezTo>
                  <a:cubicBezTo>
                    <a:pt x="1463" y="89334"/>
                    <a:pt x="10918" y="104730"/>
                    <a:pt x="25476" y="113711"/>
                  </a:cubicBezTo>
                  <a:lnTo>
                    <a:pt x="25476" y="113711"/>
                  </a:lnTo>
                  <a:cubicBezTo>
                    <a:pt x="51150" y="130539"/>
                    <a:pt x="81316" y="139097"/>
                    <a:pt x="111951" y="138243"/>
                  </a:cubicBezTo>
                  <a:cubicBezTo>
                    <a:pt x="143339" y="138915"/>
                    <a:pt x="174208" y="130119"/>
                    <a:pt x="200579" y="112990"/>
                  </a:cubicBezTo>
                  <a:lnTo>
                    <a:pt x="204526" y="110104"/>
                  </a:lnTo>
                  <a:cubicBezTo>
                    <a:pt x="218953" y="100654"/>
                    <a:pt x="228326" y="85124"/>
                    <a:pt x="230002" y="67894"/>
                  </a:cubicBezTo>
                  <a:cubicBezTo>
                    <a:pt x="228908" y="50192"/>
                    <a:pt x="219256" y="34153"/>
                    <a:pt x="204167" y="24964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 724">
              <a:extLst>
                <a:ext uri="{FF2B5EF4-FFF2-40B4-BE49-F238E27FC236}">
                  <a16:creationId xmlns:a16="http://schemas.microsoft.com/office/drawing/2014/main" id="{8EBA3047-BF24-534A-AF07-D77B08461275}"/>
                </a:ext>
              </a:extLst>
            </p:cNvPr>
            <p:cNvSpPr/>
            <p:nvPr/>
          </p:nvSpPr>
          <p:spPr>
            <a:xfrm>
              <a:off x="4434493" y="2500577"/>
              <a:ext cx="164519" cy="91506"/>
            </a:xfrm>
            <a:custGeom>
              <a:avLst/>
              <a:gdLst>
                <a:gd name="connsiteX0" fmla="*/ 153036 w 164519"/>
                <a:gd name="connsiteY0" fmla="*/ 28681 h 91506"/>
                <a:gd name="connsiteX1" fmla="*/ 113566 w 164519"/>
                <a:gd name="connsiteY1" fmla="*/ 23631 h 91506"/>
                <a:gd name="connsiteX2" fmla="*/ 103160 w 164519"/>
                <a:gd name="connsiteY2" fmla="*/ 5592 h 91506"/>
                <a:gd name="connsiteX3" fmla="*/ 50414 w 164519"/>
                <a:gd name="connsiteY3" fmla="*/ 5592 h 91506"/>
                <a:gd name="connsiteX4" fmla="*/ 44314 w 164519"/>
                <a:gd name="connsiteY4" fmla="*/ 1985 h 91506"/>
                <a:gd name="connsiteX5" fmla="*/ 31755 w 164519"/>
                <a:gd name="connsiteY5" fmla="*/ 1985 h 91506"/>
                <a:gd name="connsiteX6" fmla="*/ 31755 w 164519"/>
                <a:gd name="connsiteY6" fmla="*/ 9200 h 91506"/>
                <a:gd name="connsiteX7" fmla="*/ 37496 w 164519"/>
                <a:gd name="connsiteY7" fmla="*/ 12447 h 91506"/>
                <a:gd name="connsiteX8" fmla="*/ 27450 w 164519"/>
                <a:gd name="connsiteY8" fmla="*/ 18219 h 91506"/>
                <a:gd name="connsiteX9" fmla="*/ 21708 w 164519"/>
                <a:gd name="connsiteY9" fmla="*/ 14972 h 91506"/>
                <a:gd name="connsiteX10" fmla="*/ 9150 w 164519"/>
                <a:gd name="connsiteY10" fmla="*/ 14972 h 91506"/>
                <a:gd name="connsiteX11" fmla="*/ 9150 w 164519"/>
                <a:gd name="connsiteY11" fmla="*/ 22188 h 91506"/>
                <a:gd name="connsiteX12" fmla="*/ 14891 w 164519"/>
                <a:gd name="connsiteY12" fmla="*/ 25434 h 91506"/>
                <a:gd name="connsiteX13" fmla="*/ 2691 w 164519"/>
                <a:gd name="connsiteY13" fmla="*/ 32289 h 91506"/>
                <a:gd name="connsiteX14" fmla="*/ 2691 w 164519"/>
                <a:gd name="connsiteY14" fmla="*/ 39504 h 91506"/>
                <a:gd name="connsiteX15" fmla="*/ 15250 w 164519"/>
                <a:gd name="connsiteY15" fmla="*/ 39504 h 91506"/>
                <a:gd name="connsiteX16" fmla="*/ 19197 w 164519"/>
                <a:gd name="connsiteY16" fmla="*/ 37340 h 91506"/>
                <a:gd name="connsiteX17" fmla="*/ 96701 w 164519"/>
                <a:gd name="connsiteY17" fmla="*/ 80631 h 91506"/>
                <a:gd name="connsiteX18" fmla="*/ 92754 w 164519"/>
                <a:gd name="connsiteY18" fmla="*/ 83156 h 91506"/>
                <a:gd name="connsiteX19" fmla="*/ 92754 w 164519"/>
                <a:gd name="connsiteY19" fmla="*/ 90011 h 91506"/>
                <a:gd name="connsiteX20" fmla="*/ 105313 w 164519"/>
                <a:gd name="connsiteY20" fmla="*/ 90011 h 91506"/>
                <a:gd name="connsiteX21" fmla="*/ 117513 w 164519"/>
                <a:gd name="connsiteY21" fmla="*/ 83156 h 91506"/>
                <a:gd name="connsiteX22" fmla="*/ 122895 w 164519"/>
                <a:gd name="connsiteY22" fmla="*/ 86403 h 91506"/>
                <a:gd name="connsiteX23" fmla="*/ 135454 w 164519"/>
                <a:gd name="connsiteY23" fmla="*/ 86403 h 91506"/>
                <a:gd name="connsiteX24" fmla="*/ 135454 w 164519"/>
                <a:gd name="connsiteY24" fmla="*/ 79188 h 91506"/>
                <a:gd name="connsiteX25" fmla="*/ 129713 w 164519"/>
                <a:gd name="connsiteY25" fmla="*/ 76302 h 91506"/>
                <a:gd name="connsiteX26" fmla="*/ 139760 w 164519"/>
                <a:gd name="connsiteY26" fmla="*/ 70530 h 91506"/>
                <a:gd name="connsiteX27" fmla="*/ 145501 w 164519"/>
                <a:gd name="connsiteY27" fmla="*/ 73416 h 91506"/>
                <a:gd name="connsiteX28" fmla="*/ 158059 w 164519"/>
                <a:gd name="connsiteY28" fmla="*/ 73416 h 91506"/>
                <a:gd name="connsiteX29" fmla="*/ 158059 w 164519"/>
                <a:gd name="connsiteY29" fmla="*/ 66201 h 91506"/>
                <a:gd name="connsiteX30" fmla="*/ 152318 w 164519"/>
                <a:gd name="connsiteY30" fmla="*/ 62954 h 91506"/>
                <a:gd name="connsiteX31" fmla="*/ 153036 w 164519"/>
                <a:gd name="connsiteY31" fmla="*/ 28681 h 91506"/>
                <a:gd name="connsiteX32" fmla="*/ 31397 w 164519"/>
                <a:gd name="connsiteY32" fmla="*/ 28681 h 91506"/>
                <a:gd name="connsiteX33" fmla="*/ 56873 w 164519"/>
                <a:gd name="connsiteY33" fmla="*/ 13890 h 91506"/>
                <a:gd name="connsiteX34" fmla="*/ 89884 w 164519"/>
                <a:gd name="connsiteY34" fmla="*/ 13890 h 91506"/>
                <a:gd name="connsiteX35" fmla="*/ 89884 w 164519"/>
                <a:gd name="connsiteY35" fmla="*/ 32650 h 91506"/>
                <a:gd name="connsiteX36" fmla="*/ 64408 w 164519"/>
                <a:gd name="connsiteY36" fmla="*/ 47441 h 91506"/>
                <a:gd name="connsiteX37" fmla="*/ 139042 w 164519"/>
                <a:gd name="connsiteY37" fmla="*/ 56460 h 91506"/>
                <a:gd name="connsiteX38" fmla="*/ 109978 w 164519"/>
                <a:gd name="connsiteY38" fmla="*/ 73055 h 91506"/>
                <a:gd name="connsiteX39" fmla="*/ 74096 w 164519"/>
                <a:gd name="connsiteY39" fmla="*/ 53935 h 91506"/>
                <a:gd name="connsiteX40" fmla="*/ 103160 w 164519"/>
                <a:gd name="connsiteY40" fmla="*/ 36979 h 91506"/>
                <a:gd name="connsiteX41" fmla="*/ 139042 w 164519"/>
                <a:gd name="connsiteY41" fmla="*/ 36979 h 91506"/>
                <a:gd name="connsiteX42" fmla="*/ 139042 w 164519"/>
                <a:gd name="connsiteY42" fmla="*/ 56099 h 9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519" h="91506">
                  <a:moveTo>
                    <a:pt x="153036" y="28681"/>
                  </a:moveTo>
                  <a:cubicBezTo>
                    <a:pt x="140795" y="22663"/>
                    <a:pt x="126916" y="20887"/>
                    <a:pt x="113566" y="23631"/>
                  </a:cubicBezTo>
                  <a:cubicBezTo>
                    <a:pt x="115360" y="16776"/>
                    <a:pt x="111772" y="10282"/>
                    <a:pt x="103160" y="5592"/>
                  </a:cubicBezTo>
                  <a:cubicBezTo>
                    <a:pt x="86360" y="-1864"/>
                    <a:pt x="67214" y="-1864"/>
                    <a:pt x="50414" y="5592"/>
                  </a:cubicBezTo>
                  <a:lnTo>
                    <a:pt x="44314" y="1985"/>
                  </a:lnTo>
                  <a:cubicBezTo>
                    <a:pt x="40363" y="-10"/>
                    <a:pt x="35707" y="-10"/>
                    <a:pt x="31755" y="1985"/>
                  </a:cubicBezTo>
                  <a:cubicBezTo>
                    <a:pt x="28167" y="4149"/>
                    <a:pt x="28167" y="7035"/>
                    <a:pt x="31755" y="9200"/>
                  </a:cubicBezTo>
                  <a:lnTo>
                    <a:pt x="37496" y="12447"/>
                  </a:lnTo>
                  <a:lnTo>
                    <a:pt x="27450" y="18219"/>
                  </a:lnTo>
                  <a:lnTo>
                    <a:pt x="21708" y="14972"/>
                  </a:lnTo>
                  <a:cubicBezTo>
                    <a:pt x="17757" y="12978"/>
                    <a:pt x="13101" y="12978"/>
                    <a:pt x="9150" y="14972"/>
                  </a:cubicBezTo>
                  <a:cubicBezTo>
                    <a:pt x="5562" y="17137"/>
                    <a:pt x="5562" y="20384"/>
                    <a:pt x="9150" y="22188"/>
                  </a:cubicBezTo>
                  <a:lnTo>
                    <a:pt x="14891" y="25434"/>
                  </a:lnTo>
                  <a:lnTo>
                    <a:pt x="2691" y="32289"/>
                  </a:lnTo>
                  <a:cubicBezTo>
                    <a:pt x="-897" y="34454"/>
                    <a:pt x="-897" y="37700"/>
                    <a:pt x="2691" y="39504"/>
                  </a:cubicBezTo>
                  <a:cubicBezTo>
                    <a:pt x="6642" y="41499"/>
                    <a:pt x="11299" y="41499"/>
                    <a:pt x="15250" y="39504"/>
                  </a:cubicBezTo>
                  <a:lnTo>
                    <a:pt x="19197" y="37340"/>
                  </a:lnTo>
                  <a:lnTo>
                    <a:pt x="96701" y="80631"/>
                  </a:lnTo>
                  <a:lnTo>
                    <a:pt x="92754" y="83156"/>
                  </a:lnTo>
                  <a:cubicBezTo>
                    <a:pt x="89166" y="83156"/>
                    <a:pt x="89166" y="88207"/>
                    <a:pt x="92754" y="90011"/>
                  </a:cubicBezTo>
                  <a:cubicBezTo>
                    <a:pt x="96706" y="92006"/>
                    <a:pt x="101362" y="92006"/>
                    <a:pt x="105313" y="90011"/>
                  </a:cubicBezTo>
                  <a:lnTo>
                    <a:pt x="117513" y="83156"/>
                  </a:lnTo>
                  <a:lnTo>
                    <a:pt x="122895" y="86403"/>
                  </a:lnTo>
                  <a:cubicBezTo>
                    <a:pt x="126846" y="88398"/>
                    <a:pt x="131503" y="88398"/>
                    <a:pt x="135454" y="86403"/>
                  </a:cubicBezTo>
                  <a:cubicBezTo>
                    <a:pt x="139042" y="84599"/>
                    <a:pt x="139042" y="81353"/>
                    <a:pt x="135454" y="79188"/>
                  </a:cubicBezTo>
                  <a:lnTo>
                    <a:pt x="129713" y="76302"/>
                  </a:lnTo>
                  <a:lnTo>
                    <a:pt x="139760" y="70530"/>
                  </a:lnTo>
                  <a:lnTo>
                    <a:pt x="145501" y="73416"/>
                  </a:lnTo>
                  <a:cubicBezTo>
                    <a:pt x="149452" y="75410"/>
                    <a:pt x="154108" y="75410"/>
                    <a:pt x="158059" y="73416"/>
                  </a:cubicBezTo>
                  <a:cubicBezTo>
                    <a:pt x="161289" y="71251"/>
                    <a:pt x="161648" y="68004"/>
                    <a:pt x="158059" y="66201"/>
                  </a:cubicBezTo>
                  <a:lnTo>
                    <a:pt x="152318" y="62954"/>
                  </a:lnTo>
                  <a:cubicBezTo>
                    <a:pt x="168465" y="52131"/>
                    <a:pt x="168465" y="37340"/>
                    <a:pt x="153036" y="28681"/>
                  </a:cubicBezTo>
                  <a:close/>
                  <a:moveTo>
                    <a:pt x="31397" y="28681"/>
                  </a:moveTo>
                  <a:lnTo>
                    <a:pt x="56873" y="13890"/>
                  </a:lnTo>
                  <a:cubicBezTo>
                    <a:pt x="67303" y="8839"/>
                    <a:pt x="79454" y="8839"/>
                    <a:pt x="89884" y="13890"/>
                  </a:cubicBezTo>
                  <a:cubicBezTo>
                    <a:pt x="98854" y="18941"/>
                    <a:pt x="98496" y="27238"/>
                    <a:pt x="89884" y="32650"/>
                  </a:cubicBezTo>
                  <a:lnTo>
                    <a:pt x="64408" y="47441"/>
                  </a:lnTo>
                  <a:close/>
                  <a:moveTo>
                    <a:pt x="139042" y="56460"/>
                  </a:moveTo>
                  <a:lnTo>
                    <a:pt x="109978" y="73055"/>
                  </a:lnTo>
                  <a:lnTo>
                    <a:pt x="74096" y="53935"/>
                  </a:lnTo>
                  <a:lnTo>
                    <a:pt x="103160" y="36979"/>
                  </a:lnTo>
                  <a:cubicBezTo>
                    <a:pt x="114457" y="31312"/>
                    <a:pt x="127745" y="31312"/>
                    <a:pt x="139042" y="36979"/>
                  </a:cubicBezTo>
                  <a:cubicBezTo>
                    <a:pt x="149089" y="41669"/>
                    <a:pt x="148730" y="50688"/>
                    <a:pt x="139042" y="5609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26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431802" y="2472979"/>
              <a:ext cx="204885" cy="137818"/>
              <a:chOff x="4431802" y="2472979"/>
              <a:chExt cx="204885" cy="137818"/>
            </a:xfrm>
            <a:solidFill>
              <a:srgbClr val="B68503"/>
            </a:solidFill>
          </p:grpSpPr>
          <p:sp>
            <p:nvSpPr>
              <p:cNvPr id="727" name="Freeform 726">
                <a:extLst>
                  <a:ext uri="{FF2B5EF4-FFF2-40B4-BE49-F238E27FC236}">
                    <a16:creationId xmlns:a16="http://schemas.microsoft.com/office/drawing/2014/main" id="{F7C71353-9492-DD4C-8890-80F757DCCCDA}"/>
                  </a:ext>
                </a:extLst>
              </p:cNvPr>
              <p:cNvSpPr/>
              <p:nvPr/>
            </p:nvSpPr>
            <p:spPr>
              <a:xfrm>
                <a:off x="4482037" y="2489935"/>
                <a:ext cx="154650" cy="120862"/>
              </a:xfrm>
              <a:custGeom>
                <a:avLst/>
                <a:gdLst>
                  <a:gd name="connsiteX0" fmla="*/ 129174 w 154650"/>
                  <a:gd name="connsiteY0" fmla="*/ 7937 h 120862"/>
                  <a:gd name="connsiteX1" fmla="*/ 116257 w 154650"/>
                  <a:gd name="connsiteY1" fmla="*/ 0 h 120862"/>
                  <a:gd name="connsiteX2" fmla="*/ 0 w 154650"/>
                  <a:gd name="connsiteY2" fmla="*/ 116887 h 120862"/>
                  <a:gd name="connsiteX3" fmla="*/ 38035 w 154650"/>
                  <a:gd name="connsiteY3" fmla="*/ 120856 h 120862"/>
                  <a:gd name="connsiteX4" fmla="*/ 78581 w 154650"/>
                  <a:gd name="connsiteY4" fmla="*/ 116166 h 120862"/>
                  <a:gd name="connsiteX5" fmla="*/ 154651 w 154650"/>
                  <a:gd name="connsiteY5" fmla="*/ 40045 h 120862"/>
                  <a:gd name="connsiteX6" fmla="*/ 129174 w 154650"/>
                  <a:gd name="connsiteY6" fmla="*/ 7937 h 120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0862">
                    <a:moveTo>
                      <a:pt x="129174" y="7937"/>
                    </a:moveTo>
                    <a:cubicBezTo>
                      <a:pt x="125137" y="4874"/>
                      <a:pt x="120810" y="2216"/>
                      <a:pt x="116257" y="0"/>
                    </a:cubicBezTo>
                    <a:lnTo>
                      <a:pt x="0" y="116887"/>
                    </a:lnTo>
                    <a:cubicBezTo>
                      <a:pt x="12510" y="119511"/>
                      <a:pt x="25255" y="120841"/>
                      <a:pt x="38035" y="120856"/>
                    </a:cubicBezTo>
                    <a:cubicBezTo>
                      <a:pt x="51691" y="120985"/>
                      <a:pt x="65311" y="119409"/>
                      <a:pt x="78581" y="116166"/>
                    </a:cubicBezTo>
                    <a:lnTo>
                      <a:pt x="154651" y="40045"/>
                    </a:lnTo>
                    <a:cubicBezTo>
                      <a:pt x="150161" y="26672"/>
                      <a:pt x="141145" y="15309"/>
                      <a:pt x="129174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reeform 727">
                <a:extLst>
                  <a:ext uri="{FF2B5EF4-FFF2-40B4-BE49-F238E27FC236}">
                    <a16:creationId xmlns:a16="http://schemas.microsoft.com/office/drawing/2014/main" id="{2822094A-E14C-DB47-84A3-7C1E47628D5A}"/>
                  </a:ext>
                </a:extLst>
              </p:cNvPr>
              <p:cNvSpPr/>
              <p:nvPr/>
            </p:nvSpPr>
            <p:spPr>
              <a:xfrm>
                <a:off x="4431802" y="2472979"/>
                <a:ext cx="123792" cy="116887"/>
              </a:xfrm>
              <a:custGeom>
                <a:avLst/>
                <a:gdLst>
                  <a:gd name="connsiteX0" fmla="*/ 0 w 123792"/>
                  <a:gd name="connsiteY0" fmla="*/ 111476 h 116887"/>
                  <a:gd name="connsiteX1" fmla="*/ 0 w 123792"/>
                  <a:gd name="connsiteY1" fmla="*/ 111476 h 116887"/>
                  <a:gd name="connsiteX2" fmla="*/ 0 w 123792"/>
                  <a:gd name="connsiteY2" fmla="*/ 111476 h 116887"/>
                  <a:gd name="connsiteX3" fmla="*/ 8612 w 123792"/>
                  <a:gd name="connsiteY3" fmla="*/ 116887 h 116887"/>
                  <a:gd name="connsiteX4" fmla="*/ 123792 w 123792"/>
                  <a:gd name="connsiteY4" fmla="*/ 1082 h 116887"/>
                  <a:gd name="connsiteX5" fmla="*/ 110157 w 123792"/>
                  <a:gd name="connsiteY5" fmla="*/ 0 h 11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6887">
                    <a:moveTo>
                      <a:pt x="0" y="111476"/>
                    </a:moveTo>
                    <a:lnTo>
                      <a:pt x="0" y="111476"/>
                    </a:lnTo>
                    <a:lnTo>
                      <a:pt x="0" y="111476"/>
                    </a:lnTo>
                    <a:lnTo>
                      <a:pt x="8612" y="116887"/>
                    </a:lnTo>
                    <a:lnTo>
                      <a:pt x="123792" y="1082"/>
                    </a:lnTo>
                    <a:lnTo>
                      <a:pt x="110157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9" name="Freeform 728">
              <a:extLst>
                <a:ext uri="{FF2B5EF4-FFF2-40B4-BE49-F238E27FC236}">
                  <a16:creationId xmlns:a16="http://schemas.microsoft.com/office/drawing/2014/main" id="{D6E8519F-AE78-5442-9356-0C531AC3DBAF}"/>
                </a:ext>
              </a:extLst>
            </p:cNvPr>
            <p:cNvSpPr/>
            <p:nvPr/>
          </p:nvSpPr>
          <p:spPr>
            <a:xfrm>
              <a:off x="4407044" y="2472908"/>
              <a:ext cx="230719" cy="77635"/>
            </a:xfrm>
            <a:custGeom>
              <a:avLst/>
              <a:gdLst>
                <a:gd name="connsiteX0" fmla="*/ 204167 w 230719"/>
                <a:gd name="connsiteY0" fmla="*/ 24964 h 77635"/>
                <a:gd name="connsiteX1" fmla="*/ 118051 w 230719"/>
                <a:gd name="connsiteY1" fmla="*/ 71 h 77635"/>
                <a:gd name="connsiteX2" fmla="*/ 29423 w 230719"/>
                <a:gd name="connsiteY2" fmla="*/ 25685 h 77635"/>
                <a:gd name="connsiteX3" fmla="*/ 0 w 230719"/>
                <a:gd name="connsiteY3" fmla="*/ 72224 h 77635"/>
                <a:gd name="connsiteX4" fmla="*/ 0 w 230719"/>
                <a:gd name="connsiteY4" fmla="*/ 77635 h 77635"/>
                <a:gd name="connsiteX5" fmla="*/ 29423 w 230719"/>
                <a:gd name="connsiteY5" fmla="*/ 36147 h 77635"/>
                <a:gd name="connsiteX6" fmla="*/ 118051 w 230719"/>
                <a:gd name="connsiteY6" fmla="*/ 10533 h 77635"/>
                <a:gd name="connsiteX7" fmla="*/ 204167 w 230719"/>
                <a:gd name="connsiteY7" fmla="*/ 35426 h 77635"/>
                <a:gd name="connsiteX8" fmla="*/ 230720 w 230719"/>
                <a:gd name="connsiteY8" fmla="*/ 71502 h 77635"/>
                <a:gd name="connsiteX9" fmla="*/ 230720 w 230719"/>
                <a:gd name="connsiteY9" fmla="*/ 66451 h 77635"/>
                <a:gd name="connsiteX10" fmla="*/ 204167 w 230719"/>
                <a:gd name="connsiteY10" fmla="*/ 24964 h 7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719" h="77635">
                  <a:moveTo>
                    <a:pt x="204167" y="24964"/>
                  </a:moveTo>
                  <a:cubicBezTo>
                    <a:pt x="178755" y="7821"/>
                    <a:pt x="148639" y="-885"/>
                    <a:pt x="118051" y="71"/>
                  </a:cubicBezTo>
                  <a:cubicBezTo>
                    <a:pt x="86605" y="-651"/>
                    <a:pt x="55688" y="8284"/>
                    <a:pt x="29423" y="25685"/>
                  </a:cubicBezTo>
                  <a:cubicBezTo>
                    <a:pt x="12540" y="35326"/>
                    <a:pt x="1517" y="52762"/>
                    <a:pt x="0" y="72224"/>
                  </a:cubicBezTo>
                  <a:cubicBezTo>
                    <a:pt x="0" y="72224"/>
                    <a:pt x="0" y="75831"/>
                    <a:pt x="0" y="77635"/>
                  </a:cubicBezTo>
                  <a:cubicBezTo>
                    <a:pt x="3657" y="60300"/>
                    <a:pt x="14315" y="45273"/>
                    <a:pt x="29423" y="36147"/>
                  </a:cubicBezTo>
                  <a:cubicBezTo>
                    <a:pt x="55688" y="18746"/>
                    <a:pt x="86605" y="9811"/>
                    <a:pt x="118051" y="10533"/>
                  </a:cubicBezTo>
                  <a:cubicBezTo>
                    <a:pt x="148618" y="9745"/>
                    <a:pt x="178685" y="18436"/>
                    <a:pt x="204167" y="35426"/>
                  </a:cubicBezTo>
                  <a:cubicBezTo>
                    <a:pt x="217441" y="43419"/>
                    <a:pt x="226997" y="56403"/>
                    <a:pt x="230720" y="71502"/>
                  </a:cubicBezTo>
                  <a:cubicBezTo>
                    <a:pt x="230720" y="71502"/>
                    <a:pt x="230720" y="67894"/>
                    <a:pt x="230720" y="66451"/>
                  </a:cubicBezTo>
                  <a:cubicBezTo>
                    <a:pt x="229019" y="49134"/>
                    <a:pt x="219138" y="33696"/>
                    <a:pt x="204167" y="24964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 729">
              <a:extLst>
                <a:ext uri="{FF2B5EF4-FFF2-40B4-BE49-F238E27FC236}">
                  <a16:creationId xmlns:a16="http://schemas.microsoft.com/office/drawing/2014/main" id="{C3F7FD28-2C24-D645-B892-5CA933A0B7EF}"/>
                </a:ext>
              </a:extLst>
            </p:cNvPr>
            <p:cNvSpPr/>
            <p:nvPr/>
          </p:nvSpPr>
          <p:spPr>
            <a:xfrm>
              <a:off x="4388744" y="2436903"/>
              <a:ext cx="266960" cy="174657"/>
            </a:xfrm>
            <a:custGeom>
              <a:avLst/>
              <a:gdLst>
                <a:gd name="connsiteX0" fmla="*/ 136351 w 266960"/>
                <a:gd name="connsiteY0" fmla="*/ 0 h 174657"/>
                <a:gd name="connsiteX1" fmla="*/ 0 w 266960"/>
                <a:gd name="connsiteY1" fmla="*/ 59526 h 174657"/>
                <a:gd name="connsiteX2" fmla="*/ 0 w 266960"/>
                <a:gd name="connsiteY2" fmla="*/ 89469 h 174657"/>
                <a:gd name="connsiteX3" fmla="*/ 33011 w 266960"/>
                <a:gd name="connsiteY3" fmla="*/ 146109 h 174657"/>
                <a:gd name="connsiteX4" fmla="*/ 33011 w 266960"/>
                <a:gd name="connsiteY4" fmla="*/ 146109 h 174657"/>
                <a:gd name="connsiteX5" fmla="*/ 130251 w 266960"/>
                <a:gd name="connsiteY5" fmla="*/ 174609 h 174657"/>
                <a:gd name="connsiteX6" fmla="*/ 229644 w 266960"/>
                <a:gd name="connsiteY6" fmla="*/ 145748 h 174657"/>
                <a:gd name="connsiteX7" fmla="*/ 233949 w 266960"/>
                <a:gd name="connsiteY7" fmla="*/ 142501 h 174657"/>
                <a:gd name="connsiteX8" fmla="*/ 266961 w 266960"/>
                <a:gd name="connsiteY8" fmla="*/ 85140 h 174657"/>
                <a:gd name="connsiteX9" fmla="*/ 266961 w 266960"/>
                <a:gd name="connsiteY9" fmla="*/ 59165 h 174657"/>
                <a:gd name="connsiteX10" fmla="*/ 136351 w 266960"/>
                <a:gd name="connsiteY10" fmla="*/ 0 h 17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657">
                  <a:moveTo>
                    <a:pt x="136351" y="0"/>
                  </a:moveTo>
                  <a:cubicBezTo>
                    <a:pt x="100469" y="0"/>
                    <a:pt x="0" y="59526"/>
                    <a:pt x="0" y="59526"/>
                  </a:cubicBezTo>
                  <a:cubicBezTo>
                    <a:pt x="0" y="59526"/>
                    <a:pt x="0" y="67102"/>
                    <a:pt x="0" y="89469"/>
                  </a:cubicBezTo>
                  <a:cubicBezTo>
                    <a:pt x="1329" y="112580"/>
                    <a:pt x="13607" y="133647"/>
                    <a:pt x="33011" y="146109"/>
                  </a:cubicBezTo>
                  <a:lnTo>
                    <a:pt x="33011" y="146109"/>
                  </a:lnTo>
                  <a:cubicBezTo>
                    <a:pt x="61714" y="165488"/>
                    <a:pt x="95687" y="175445"/>
                    <a:pt x="130251" y="174609"/>
                  </a:cubicBezTo>
                  <a:cubicBezTo>
                    <a:pt x="165508" y="175206"/>
                    <a:pt x="200132" y="165152"/>
                    <a:pt x="229644" y="145748"/>
                  </a:cubicBezTo>
                  <a:lnTo>
                    <a:pt x="233949" y="142501"/>
                  </a:lnTo>
                  <a:cubicBezTo>
                    <a:pt x="253335" y="129685"/>
                    <a:pt x="265570" y="108425"/>
                    <a:pt x="266961" y="85140"/>
                  </a:cubicBezTo>
                  <a:lnTo>
                    <a:pt x="266961" y="59165"/>
                  </a:lnTo>
                  <a:cubicBezTo>
                    <a:pt x="266961" y="59165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 730">
              <a:extLst>
                <a:ext uri="{FF2B5EF4-FFF2-40B4-BE49-F238E27FC236}">
                  <a16:creationId xmlns:a16="http://schemas.microsoft.com/office/drawing/2014/main" id="{DFD6E84C-75EC-A343-ACD5-0EE1276657A3}"/>
                </a:ext>
              </a:extLst>
            </p:cNvPr>
            <p:cNvSpPr/>
            <p:nvPr/>
          </p:nvSpPr>
          <p:spPr>
            <a:xfrm>
              <a:off x="4389820" y="2412322"/>
              <a:ext cx="266960" cy="174706"/>
            </a:xfrm>
            <a:custGeom>
              <a:avLst/>
              <a:gdLst>
                <a:gd name="connsiteX0" fmla="*/ 232514 w 266960"/>
                <a:gd name="connsiteY0" fmla="*/ 28549 h 174706"/>
                <a:gd name="connsiteX1" fmla="*/ 135274 w 266960"/>
                <a:gd name="connsiteY1" fmla="*/ 49 h 174706"/>
                <a:gd name="connsiteX2" fmla="*/ 35882 w 266960"/>
                <a:gd name="connsiteY2" fmla="*/ 28910 h 174706"/>
                <a:gd name="connsiteX3" fmla="*/ 0 w 266960"/>
                <a:gd name="connsiteY3" fmla="*/ 89518 h 174706"/>
                <a:gd name="connsiteX4" fmla="*/ 33011 w 266960"/>
                <a:gd name="connsiteY4" fmla="*/ 146157 h 174706"/>
                <a:gd name="connsiteX5" fmla="*/ 33011 w 266960"/>
                <a:gd name="connsiteY5" fmla="*/ 146157 h 174706"/>
                <a:gd name="connsiteX6" fmla="*/ 130251 w 266960"/>
                <a:gd name="connsiteY6" fmla="*/ 174658 h 174706"/>
                <a:gd name="connsiteX7" fmla="*/ 229644 w 266960"/>
                <a:gd name="connsiteY7" fmla="*/ 145797 h 174706"/>
                <a:gd name="connsiteX8" fmla="*/ 233949 w 266960"/>
                <a:gd name="connsiteY8" fmla="*/ 142550 h 174706"/>
                <a:gd name="connsiteX9" fmla="*/ 266961 w 266960"/>
                <a:gd name="connsiteY9" fmla="*/ 85189 h 174706"/>
                <a:gd name="connsiteX10" fmla="*/ 232514 w 266960"/>
                <a:gd name="connsiteY10" fmla="*/ 28549 h 1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706">
                  <a:moveTo>
                    <a:pt x="232514" y="28549"/>
                  </a:moveTo>
                  <a:cubicBezTo>
                    <a:pt x="203811" y="9170"/>
                    <a:pt x="169839" y="-788"/>
                    <a:pt x="135274" y="49"/>
                  </a:cubicBezTo>
                  <a:cubicBezTo>
                    <a:pt x="100017" y="-548"/>
                    <a:pt x="65393" y="9506"/>
                    <a:pt x="35882" y="28910"/>
                  </a:cubicBezTo>
                  <a:cubicBezTo>
                    <a:pt x="14905" y="42117"/>
                    <a:pt x="1546" y="64681"/>
                    <a:pt x="0" y="89518"/>
                  </a:cubicBezTo>
                  <a:cubicBezTo>
                    <a:pt x="1329" y="112629"/>
                    <a:pt x="13607" y="133695"/>
                    <a:pt x="33011" y="146157"/>
                  </a:cubicBezTo>
                  <a:lnTo>
                    <a:pt x="33011" y="146157"/>
                  </a:lnTo>
                  <a:cubicBezTo>
                    <a:pt x="61714" y="165537"/>
                    <a:pt x="95687" y="175494"/>
                    <a:pt x="130251" y="174658"/>
                  </a:cubicBezTo>
                  <a:cubicBezTo>
                    <a:pt x="165508" y="175255"/>
                    <a:pt x="200132" y="165201"/>
                    <a:pt x="229644" y="145797"/>
                  </a:cubicBezTo>
                  <a:lnTo>
                    <a:pt x="233949" y="142550"/>
                  </a:lnTo>
                  <a:cubicBezTo>
                    <a:pt x="253335" y="129734"/>
                    <a:pt x="265570" y="108473"/>
                    <a:pt x="266961" y="85189"/>
                  </a:cubicBezTo>
                  <a:cubicBezTo>
                    <a:pt x="265312" y="61803"/>
                    <a:pt x="252466" y="40681"/>
                    <a:pt x="232514" y="28549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 731">
              <a:extLst>
                <a:ext uri="{FF2B5EF4-FFF2-40B4-BE49-F238E27FC236}">
                  <a16:creationId xmlns:a16="http://schemas.microsoft.com/office/drawing/2014/main" id="{AFFC9D9B-3CE1-B040-A03A-31BD36AA6242}"/>
                </a:ext>
              </a:extLst>
            </p:cNvPr>
            <p:cNvSpPr/>
            <p:nvPr/>
          </p:nvSpPr>
          <p:spPr>
            <a:xfrm>
              <a:off x="4407044" y="2431081"/>
              <a:ext cx="231078" cy="139045"/>
            </a:xfrm>
            <a:custGeom>
              <a:avLst/>
              <a:gdLst>
                <a:gd name="connsiteX0" fmla="*/ 204167 w 231078"/>
                <a:gd name="connsiteY0" fmla="*/ 24942 h 139045"/>
                <a:gd name="connsiteX1" fmla="*/ 118051 w 231078"/>
                <a:gd name="connsiteY1" fmla="*/ 49 h 139045"/>
                <a:gd name="connsiteX2" fmla="*/ 29423 w 231078"/>
                <a:gd name="connsiteY2" fmla="*/ 25663 h 139045"/>
                <a:gd name="connsiteX3" fmla="*/ 0 w 231078"/>
                <a:gd name="connsiteY3" fmla="*/ 70759 h 139045"/>
                <a:gd name="connsiteX4" fmla="*/ 25476 w 231078"/>
                <a:gd name="connsiteY4" fmla="*/ 114050 h 139045"/>
                <a:gd name="connsiteX5" fmla="*/ 25476 w 231078"/>
                <a:gd name="connsiteY5" fmla="*/ 114050 h 139045"/>
                <a:gd name="connsiteX6" fmla="*/ 111951 w 231078"/>
                <a:gd name="connsiteY6" fmla="*/ 138943 h 139045"/>
                <a:gd name="connsiteX7" fmla="*/ 201656 w 231078"/>
                <a:gd name="connsiteY7" fmla="*/ 114050 h 139045"/>
                <a:gd name="connsiteX8" fmla="*/ 205603 w 231078"/>
                <a:gd name="connsiteY8" fmla="*/ 111164 h 139045"/>
                <a:gd name="connsiteX9" fmla="*/ 231079 w 231078"/>
                <a:gd name="connsiteY9" fmla="*/ 68955 h 139045"/>
                <a:gd name="connsiteX10" fmla="*/ 204167 w 231078"/>
                <a:gd name="connsiteY10" fmla="*/ 24942 h 1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078" h="139045">
                  <a:moveTo>
                    <a:pt x="204167" y="24942"/>
                  </a:moveTo>
                  <a:cubicBezTo>
                    <a:pt x="178685" y="7952"/>
                    <a:pt x="148618" y="-739"/>
                    <a:pt x="118051" y="49"/>
                  </a:cubicBezTo>
                  <a:cubicBezTo>
                    <a:pt x="86605" y="-673"/>
                    <a:pt x="55688" y="8262"/>
                    <a:pt x="29423" y="25663"/>
                  </a:cubicBezTo>
                  <a:cubicBezTo>
                    <a:pt x="12975" y="35065"/>
                    <a:pt x="2027" y="51845"/>
                    <a:pt x="0" y="70759"/>
                  </a:cubicBezTo>
                  <a:cubicBezTo>
                    <a:pt x="960" y="88503"/>
                    <a:pt x="10469" y="104661"/>
                    <a:pt x="25476" y="114050"/>
                  </a:cubicBezTo>
                  <a:lnTo>
                    <a:pt x="25476" y="114050"/>
                  </a:lnTo>
                  <a:cubicBezTo>
                    <a:pt x="51118" y="130984"/>
                    <a:pt x="81281" y="139666"/>
                    <a:pt x="111951" y="138943"/>
                  </a:cubicBezTo>
                  <a:cubicBezTo>
                    <a:pt x="143685" y="140102"/>
                    <a:pt x="175005" y="131411"/>
                    <a:pt x="201656" y="114050"/>
                  </a:cubicBezTo>
                  <a:lnTo>
                    <a:pt x="205603" y="111164"/>
                  </a:lnTo>
                  <a:cubicBezTo>
                    <a:pt x="220147" y="101830"/>
                    <a:pt x="229559" y="86236"/>
                    <a:pt x="231079" y="68955"/>
                  </a:cubicBezTo>
                  <a:cubicBezTo>
                    <a:pt x="230103" y="50648"/>
                    <a:pt x="219974" y="34082"/>
                    <a:pt x="204167" y="24942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 732">
              <a:extLst>
                <a:ext uri="{FF2B5EF4-FFF2-40B4-BE49-F238E27FC236}">
                  <a16:creationId xmlns:a16="http://schemas.microsoft.com/office/drawing/2014/main" id="{2E297584-E44C-794E-9FE2-3BB846D2C5E6}"/>
                </a:ext>
              </a:extLst>
            </p:cNvPr>
            <p:cNvSpPr/>
            <p:nvPr/>
          </p:nvSpPr>
          <p:spPr>
            <a:xfrm>
              <a:off x="4434134" y="2458891"/>
              <a:ext cx="165011" cy="91190"/>
            </a:xfrm>
            <a:custGeom>
              <a:avLst/>
              <a:gdLst>
                <a:gd name="connsiteX0" fmla="*/ 153395 w 165011"/>
                <a:gd name="connsiteY0" fmla="*/ 28518 h 91190"/>
                <a:gd name="connsiteX1" fmla="*/ 113925 w 165011"/>
                <a:gd name="connsiteY1" fmla="*/ 23468 h 91190"/>
                <a:gd name="connsiteX2" fmla="*/ 103519 w 165011"/>
                <a:gd name="connsiteY2" fmla="*/ 5430 h 91190"/>
                <a:gd name="connsiteX3" fmla="*/ 50773 w 165011"/>
                <a:gd name="connsiteY3" fmla="*/ 5430 h 91190"/>
                <a:gd name="connsiteX4" fmla="*/ 44673 w 165011"/>
                <a:gd name="connsiteY4" fmla="*/ 2183 h 91190"/>
                <a:gd name="connsiteX5" fmla="*/ 32114 w 165011"/>
                <a:gd name="connsiteY5" fmla="*/ 2183 h 91190"/>
                <a:gd name="connsiteX6" fmla="*/ 32114 w 165011"/>
                <a:gd name="connsiteY6" fmla="*/ 9037 h 91190"/>
                <a:gd name="connsiteX7" fmla="*/ 37855 w 165011"/>
                <a:gd name="connsiteY7" fmla="*/ 12284 h 91190"/>
                <a:gd name="connsiteX8" fmla="*/ 27808 w 165011"/>
                <a:gd name="connsiteY8" fmla="*/ 18056 h 91190"/>
                <a:gd name="connsiteX9" fmla="*/ 21709 w 165011"/>
                <a:gd name="connsiteY9" fmla="*/ 14088 h 91190"/>
                <a:gd name="connsiteX10" fmla="*/ 9150 w 165011"/>
                <a:gd name="connsiteY10" fmla="*/ 14088 h 91190"/>
                <a:gd name="connsiteX11" fmla="*/ 9150 w 165011"/>
                <a:gd name="connsiteY11" fmla="*/ 20942 h 91190"/>
                <a:gd name="connsiteX12" fmla="*/ 14891 w 165011"/>
                <a:gd name="connsiteY12" fmla="*/ 24550 h 91190"/>
                <a:gd name="connsiteX13" fmla="*/ 2691 w 165011"/>
                <a:gd name="connsiteY13" fmla="*/ 31404 h 91190"/>
                <a:gd name="connsiteX14" fmla="*/ 2691 w 165011"/>
                <a:gd name="connsiteY14" fmla="*/ 38259 h 91190"/>
                <a:gd name="connsiteX15" fmla="*/ 15250 w 165011"/>
                <a:gd name="connsiteY15" fmla="*/ 38259 h 91190"/>
                <a:gd name="connsiteX16" fmla="*/ 19197 w 165011"/>
                <a:gd name="connsiteY16" fmla="*/ 35734 h 91190"/>
                <a:gd name="connsiteX17" fmla="*/ 97778 w 165011"/>
                <a:gd name="connsiteY17" fmla="*/ 80468 h 91190"/>
                <a:gd name="connsiteX18" fmla="*/ 93831 w 165011"/>
                <a:gd name="connsiteY18" fmla="*/ 82633 h 91190"/>
                <a:gd name="connsiteX19" fmla="*/ 93831 w 165011"/>
                <a:gd name="connsiteY19" fmla="*/ 89848 h 91190"/>
                <a:gd name="connsiteX20" fmla="*/ 106390 w 165011"/>
                <a:gd name="connsiteY20" fmla="*/ 89848 h 91190"/>
                <a:gd name="connsiteX21" fmla="*/ 118589 w 165011"/>
                <a:gd name="connsiteY21" fmla="*/ 82994 h 91190"/>
                <a:gd name="connsiteX22" fmla="*/ 123972 w 165011"/>
                <a:gd name="connsiteY22" fmla="*/ 85880 h 91190"/>
                <a:gd name="connsiteX23" fmla="*/ 136889 w 165011"/>
                <a:gd name="connsiteY23" fmla="*/ 86240 h 91190"/>
                <a:gd name="connsiteX24" fmla="*/ 136889 w 165011"/>
                <a:gd name="connsiteY24" fmla="*/ 79386 h 91190"/>
                <a:gd name="connsiteX25" fmla="*/ 131148 w 165011"/>
                <a:gd name="connsiteY25" fmla="*/ 76139 h 91190"/>
                <a:gd name="connsiteX26" fmla="*/ 141195 w 165011"/>
                <a:gd name="connsiteY26" fmla="*/ 70367 h 91190"/>
                <a:gd name="connsiteX27" fmla="*/ 146936 w 165011"/>
                <a:gd name="connsiteY27" fmla="*/ 73614 h 91190"/>
                <a:gd name="connsiteX28" fmla="*/ 159495 w 165011"/>
                <a:gd name="connsiteY28" fmla="*/ 73614 h 91190"/>
                <a:gd name="connsiteX29" fmla="*/ 159495 w 165011"/>
                <a:gd name="connsiteY29" fmla="*/ 66398 h 91190"/>
                <a:gd name="connsiteX30" fmla="*/ 153753 w 165011"/>
                <a:gd name="connsiteY30" fmla="*/ 63512 h 91190"/>
                <a:gd name="connsiteX31" fmla="*/ 153395 w 165011"/>
                <a:gd name="connsiteY31" fmla="*/ 28518 h 91190"/>
                <a:gd name="connsiteX32" fmla="*/ 31755 w 165011"/>
                <a:gd name="connsiteY32" fmla="*/ 28518 h 91190"/>
                <a:gd name="connsiteX33" fmla="*/ 57231 w 165011"/>
                <a:gd name="connsiteY33" fmla="*/ 14088 h 91190"/>
                <a:gd name="connsiteX34" fmla="*/ 90243 w 165011"/>
                <a:gd name="connsiteY34" fmla="*/ 14088 h 91190"/>
                <a:gd name="connsiteX35" fmla="*/ 90243 w 165011"/>
                <a:gd name="connsiteY35" fmla="*/ 32848 h 91190"/>
                <a:gd name="connsiteX36" fmla="*/ 65125 w 165011"/>
                <a:gd name="connsiteY36" fmla="*/ 46557 h 91190"/>
                <a:gd name="connsiteX37" fmla="*/ 139401 w 165011"/>
                <a:gd name="connsiteY37" fmla="*/ 56658 h 91190"/>
                <a:gd name="connsiteX38" fmla="*/ 110337 w 165011"/>
                <a:gd name="connsiteY38" fmla="*/ 73253 h 91190"/>
                <a:gd name="connsiteX39" fmla="*/ 74455 w 165011"/>
                <a:gd name="connsiteY39" fmla="*/ 53772 h 91190"/>
                <a:gd name="connsiteX40" fmla="*/ 103519 w 165011"/>
                <a:gd name="connsiteY40" fmla="*/ 37177 h 91190"/>
                <a:gd name="connsiteX41" fmla="*/ 139401 w 165011"/>
                <a:gd name="connsiteY41" fmla="*/ 37177 h 91190"/>
                <a:gd name="connsiteX42" fmla="*/ 139401 w 165011"/>
                <a:gd name="connsiteY42" fmla="*/ 56297 h 9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5011" h="91190">
                  <a:moveTo>
                    <a:pt x="153395" y="28518"/>
                  </a:moveTo>
                  <a:cubicBezTo>
                    <a:pt x="141153" y="22500"/>
                    <a:pt x="127275" y="20724"/>
                    <a:pt x="113925" y="23468"/>
                  </a:cubicBezTo>
                  <a:cubicBezTo>
                    <a:pt x="115719" y="16974"/>
                    <a:pt x="112131" y="10119"/>
                    <a:pt x="103519" y="5430"/>
                  </a:cubicBezTo>
                  <a:cubicBezTo>
                    <a:pt x="86674" y="-1810"/>
                    <a:pt x="67618" y="-1810"/>
                    <a:pt x="50773" y="5430"/>
                  </a:cubicBezTo>
                  <a:lnTo>
                    <a:pt x="44673" y="2183"/>
                  </a:lnTo>
                  <a:cubicBezTo>
                    <a:pt x="40768" y="-1"/>
                    <a:pt x="36019" y="-1"/>
                    <a:pt x="32114" y="2183"/>
                  </a:cubicBezTo>
                  <a:cubicBezTo>
                    <a:pt x="28526" y="2183"/>
                    <a:pt x="28526" y="7233"/>
                    <a:pt x="32114" y="9037"/>
                  </a:cubicBezTo>
                  <a:lnTo>
                    <a:pt x="37855" y="12284"/>
                  </a:lnTo>
                  <a:lnTo>
                    <a:pt x="27808" y="18056"/>
                  </a:lnTo>
                  <a:lnTo>
                    <a:pt x="21709" y="14088"/>
                  </a:lnTo>
                  <a:cubicBezTo>
                    <a:pt x="17757" y="12093"/>
                    <a:pt x="13101" y="12093"/>
                    <a:pt x="9150" y="14088"/>
                  </a:cubicBezTo>
                  <a:cubicBezTo>
                    <a:pt x="5562" y="14088"/>
                    <a:pt x="5562" y="19139"/>
                    <a:pt x="9150" y="20942"/>
                  </a:cubicBezTo>
                  <a:lnTo>
                    <a:pt x="14891" y="24550"/>
                  </a:lnTo>
                  <a:lnTo>
                    <a:pt x="2691" y="31404"/>
                  </a:lnTo>
                  <a:cubicBezTo>
                    <a:pt x="-897" y="33208"/>
                    <a:pt x="-897" y="36455"/>
                    <a:pt x="2691" y="38259"/>
                  </a:cubicBezTo>
                  <a:cubicBezTo>
                    <a:pt x="6642" y="40254"/>
                    <a:pt x="11299" y="40254"/>
                    <a:pt x="15250" y="38259"/>
                  </a:cubicBezTo>
                  <a:lnTo>
                    <a:pt x="19197" y="35734"/>
                  </a:lnTo>
                  <a:lnTo>
                    <a:pt x="97778" y="80468"/>
                  </a:lnTo>
                  <a:lnTo>
                    <a:pt x="93831" y="82633"/>
                  </a:lnTo>
                  <a:cubicBezTo>
                    <a:pt x="90243" y="84797"/>
                    <a:pt x="90243" y="87683"/>
                    <a:pt x="93831" y="89848"/>
                  </a:cubicBezTo>
                  <a:cubicBezTo>
                    <a:pt x="97828" y="91638"/>
                    <a:pt x="102393" y="91638"/>
                    <a:pt x="106390" y="89848"/>
                  </a:cubicBezTo>
                  <a:lnTo>
                    <a:pt x="118589" y="82994"/>
                  </a:lnTo>
                  <a:lnTo>
                    <a:pt x="123972" y="85880"/>
                  </a:lnTo>
                  <a:cubicBezTo>
                    <a:pt x="127961" y="88111"/>
                    <a:pt x="132782" y="88246"/>
                    <a:pt x="136889" y="86240"/>
                  </a:cubicBezTo>
                  <a:cubicBezTo>
                    <a:pt x="140477" y="86240"/>
                    <a:pt x="140477" y="81190"/>
                    <a:pt x="136889" y="79386"/>
                  </a:cubicBezTo>
                  <a:lnTo>
                    <a:pt x="131148" y="76139"/>
                  </a:lnTo>
                  <a:lnTo>
                    <a:pt x="141195" y="70367"/>
                  </a:lnTo>
                  <a:lnTo>
                    <a:pt x="146936" y="73614"/>
                  </a:lnTo>
                  <a:cubicBezTo>
                    <a:pt x="150887" y="75608"/>
                    <a:pt x="155543" y="75608"/>
                    <a:pt x="159495" y="73614"/>
                  </a:cubicBezTo>
                  <a:cubicBezTo>
                    <a:pt x="162724" y="71449"/>
                    <a:pt x="163083" y="68563"/>
                    <a:pt x="159495" y="66398"/>
                  </a:cubicBezTo>
                  <a:lnTo>
                    <a:pt x="153753" y="63512"/>
                  </a:lnTo>
                  <a:cubicBezTo>
                    <a:pt x="168824" y="51968"/>
                    <a:pt x="168824" y="37538"/>
                    <a:pt x="153395" y="28518"/>
                  </a:cubicBezTo>
                  <a:close/>
                  <a:moveTo>
                    <a:pt x="31755" y="28518"/>
                  </a:moveTo>
                  <a:lnTo>
                    <a:pt x="57231" y="14088"/>
                  </a:lnTo>
                  <a:cubicBezTo>
                    <a:pt x="67582" y="8697"/>
                    <a:pt x="79892" y="8697"/>
                    <a:pt x="90243" y="14088"/>
                  </a:cubicBezTo>
                  <a:cubicBezTo>
                    <a:pt x="99213" y="19139"/>
                    <a:pt x="98854" y="27797"/>
                    <a:pt x="90243" y="32848"/>
                  </a:cubicBezTo>
                  <a:lnTo>
                    <a:pt x="65125" y="46557"/>
                  </a:lnTo>
                  <a:close/>
                  <a:moveTo>
                    <a:pt x="139401" y="56658"/>
                  </a:moveTo>
                  <a:lnTo>
                    <a:pt x="110337" y="73253"/>
                  </a:lnTo>
                  <a:lnTo>
                    <a:pt x="74455" y="53772"/>
                  </a:lnTo>
                  <a:lnTo>
                    <a:pt x="103519" y="37177"/>
                  </a:lnTo>
                  <a:cubicBezTo>
                    <a:pt x="114829" y="31566"/>
                    <a:pt x="128091" y="31566"/>
                    <a:pt x="139401" y="37177"/>
                  </a:cubicBezTo>
                  <a:cubicBezTo>
                    <a:pt x="149448" y="41506"/>
                    <a:pt x="149089" y="50164"/>
                    <a:pt x="139401" y="56297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34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431802" y="2430770"/>
              <a:ext cx="204885" cy="138534"/>
              <a:chOff x="4431802" y="2430770"/>
              <a:chExt cx="204885" cy="138534"/>
            </a:xfrm>
            <a:solidFill>
              <a:srgbClr val="B68503"/>
            </a:solidFill>
          </p:grpSpPr>
          <p:sp>
            <p:nvSpPr>
              <p:cNvPr id="735" name="Freeform 734">
                <a:extLst>
                  <a:ext uri="{FF2B5EF4-FFF2-40B4-BE49-F238E27FC236}">
                    <a16:creationId xmlns:a16="http://schemas.microsoft.com/office/drawing/2014/main" id="{FC54660F-664B-D248-BB5E-68859C1BA5FD}"/>
                  </a:ext>
                </a:extLst>
              </p:cNvPr>
              <p:cNvSpPr/>
              <p:nvPr/>
            </p:nvSpPr>
            <p:spPr>
              <a:xfrm>
                <a:off x="4482037" y="2448086"/>
                <a:ext cx="154650" cy="121217"/>
              </a:xfrm>
              <a:custGeom>
                <a:avLst/>
                <a:gdLst>
                  <a:gd name="connsiteX0" fmla="*/ 129174 w 154650"/>
                  <a:gd name="connsiteY0" fmla="*/ 7937 h 121217"/>
                  <a:gd name="connsiteX1" fmla="*/ 116257 w 154650"/>
                  <a:gd name="connsiteY1" fmla="*/ 0 h 121217"/>
                  <a:gd name="connsiteX2" fmla="*/ 0 w 154650"/>
                  <a:gd name="connsiteY2" fmla="*/ 116887 h 121217"/>
                  <a:gd name="connsiteX3" fmla="*/ 38035 w 154650"/>
                  <a:gd name="connsiteY3" fmla="*/ 121216 h 121217"/>
                  <a:gd name="connsiteX4" fmla="*/ 78581 w 154650"/>
                  <a:gd name="connsiteY4" fmla="*/ 116526 h 121217"/>
                  <a:gd name="connsiteX5" fmla="*/ 154651 w 154650"/>
                  <a:gd name="connsiteY5" fmla="*/ 40045 h 121217"/>
                  <a:gd name="connsiteX6" fmla="*/ 129174 w 154650"/>
                  <a:gd name="connsiteY6" fmla="*/ 7937 h 121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1217">
                    <a:moveTo>
                      <a:pt x="129174" y="7937"/>
                    </a:moveTo>
                    <a:cubicBezTo>
                      <a:pt x="125051" y="5002"/>
                      <a:pt x="120735" y="2351"/>
                      <a:pt x="116257" y="0"/>
                    </a:cubicBezTo>
                    <a:lnTo>
                      <a:pt x="0" y="116887"/>
                    </a:lnTo>
                    <a:cubicBezTo>
                      <a:pt x="12468" y="119812"/>
                      <a:pt x="25232" y="121264"/>
                      <a:pt x="38035" y="121216"/>
                    </a:cubicBezTo>
                    <a:cubicBezTo>
                      <a:pt x="51681" y="121166"/>
                      <a:pt x="65280" y="119593"/>
                      <a:pt x="78581" y="116526"/>
                    </a:cubicBezTo>
                    <a:lnTo>
                      <a:pt x="154651" y="40045"/>
                    </a:lnTo>
                    <a:cubicBezTo>
                      <a:pt x="149955" y="26786"/>
                      <a:pt x="140989" y="15485"/>
                      <a:pt x="129174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reeform 735">
                <a:extLst>
                  <a:ext uri="{FF2B5EF4-FFF2-40B4-BE49-F238E27FC236}">
                    <a16:creationId xmlns:a16="http://schemas.microsoft.com/office/drawing/2014/main" id="{C78BCF51-80EF-4349-9EB0-8019BC5C884D}"/>
                  </a:ext>
                </a:extLst>
              </p:cNvPr>
              <p:cNvSpPr/>
              <p:nvPr/>
            </p:nvSpPr>
            <p:spPr>
              <a:xfrm>
                <a:off x="4431802" y="2430770"/>
                <a:ext cx="123792" cy="117608"/>
              </a:xfrm>
              <a:custGeom>
                <a:avLst/>
                <a:gdLst>
                  <a:gd name="connsiteX0" fmla="*/ 0 w 123792"/>
                  <a:gd name="connsiteY0" fmla="*/ 112197 h 117608"/>
                  <a:gd name="connsiteX1" fmla="*/ 0 w 123792"/>
                  <a:gd name="connsiteY1" fmla="*/ 112197 h 117608"/>
                  <a:gd name="connsiteX2" fmla="*/ 0 w 123792"/>
                  <a:gd name="connsiteY2" fmla="*/ 112197 h 117608"/>
                  <a:gd name="connsiteX3" fmla="*/ 8612 w 123792"/>
                  <a:gd name="connsiteY3" fmla="*/ 117609 h 117608"/>
                  <a:gd name="connsiteX4" fmla="*/ 123792 w 123792"/>
                  <a:gd name="connsiteY4" fmla="*/ 2165 h 117608"/>
                  <a:gd name="connsiteX5" fmla="*/ 108363 w 123792"/>
                  <a:gd name="connsiteY5" fmla="*/ 0 h 117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608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cubicBezTo>
                      <a:pt x="2871" y="114001"/>
                      <a:pt x="5741" y="116166"/>
                      <a:pt x="8612" y="117609"/>
                    </a:cubicBezTo>
                    <a:lnTo>
                      <a:pt x="123792" y="2165"/>
                    </a:lnTo>
                    <a:cubicBezTo>
                      <a:pt x="118708" y="1069"/>
                      <a:pt x="113551" y="346"/>
                      <a:pt x="10836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37" name="Freeform 736">
              <a:extLst>
                <a:ext uri="{FF2B5EF4-FFF2-40B4-BE49-F238E27FC236}">
                  <a16:creationId xmlns:a16="http://schemas.microsoft.com/office/drawing/2014/main" id="{F7E6DB15-E544-D944-BED6-4C63B61AD333}"/>
                </a:ext>
              </a:extLst>
            </p:cNvPr>
            <p:cNvSpPr/>
            <p:nvPr/>
          </p:nvSpPr>
          <p:spPr>
            <a:xfrm>
              <a:off x="4407044" y="2431081"/>
              <a:ext cx="230361" cy="76530"/>
            </a:xfrm>
            <a:custGeom>
              <a:avLst/>
              <a:gdLst>
                <a:gd name="connsiteX0" fmla="*/ 204167 w 230361"/>
                <a:gd name="connsiteY0" fmla="*/ 24942 h 76530"/>
                <a:gd name="connsiteX1" fmla="*/ 118051 w 230361"/>
                <a:gd name="connsiteY1" fmla="*/ 49 h 76530"/>
                <a:gd name="connsiteX2" fmla="*/ 29423 w 230361"/>
                <a:gd name="connsiteY2" fmla="*/ 25663 h 76530"/>
                <a:gd name="connsiteX3" fmla="*/ 0 w 230361"/>
                <a:gd name="connsiteY3" fmla="*/ 70759 h 76530"/>
                <a:gd name="connsiteX4" fmla="*/ 0 w 230361"/>
                <a:gd name="connsiteY4" fmla="*/ 76531 h 76530"/>
                <a:gd name="connsiteX5" fmla="*/ 29064 w 230361"/>
                <a:gd name="connsiteY5" fmla="*/ 36126 h 76530"/>
                <a:gd name="connsiteX6" fmla="*/ 117692 w 230361"/>
                <a:gd name="connsiteY6" fmla="*/ 10872 h 76530"/>
                <a:gd name="connsiteX7" fmla="*/ 203809 w 230361"/>
                <a:gd name="connsiteY7" fmla="*/ 35404 h 76530"/>
                <a:gd name="connsiteX8" fmla="*/ 230361 w 230361"/>
                <a:gd name="connsiteY8" fmla="*/ 71480 h 76530"/>
                <a:gd name="connsiteX9" fmla="*/ 230361 w 230361"/>
                <a:gd name="connsiteY9" fmla="*/ 66430 h 76530"/>
                <a:gd name="connsiteX10" fmla="*/ 204167 w 230361"/>
                <a:gd name="connsiteY10" fmla="*/ 24942 h 7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61" h="76530">
                  <a:moveTo>
                    <a:pt x="204167" y="24942"/>
                  </a:moveTo>
                  <a:cubicBezTo>
                    <a:pt x="178685" y="7952"/>
                    <a:pt x="148618" y="-739"/>
                    <a:pt x="118051" y="49"/>
                  </a:cubicBezTo>
                  <a:cubicBezTo>
                    <a:pt x="86605" y="-673"/>
                    <a:pt x="55688" y="8262"/>
                    <a:pt x="29423" y="25663"/>
                  </a:cubicBezTo>
                  <a:cubicBezTo>
                    <a:pt x="12975" y="35065"/>
                    <a:pt x="2027" y="51845"/>
                    <a:pt x="0" y="70759"/>
                  </a:cubicBezTo>
                  <a:cubicBezTo>
                    <a:pt x="0" y="72563"/>
                    <a:pt x="0" y="74366"/>
                    <a:pt x="0" y="76531"/>
                  </a:cubicBezTo>
                  <a:cubicBezTo>
                    <a:pt x="3802" y="59641"/>
                    <a:pt x="14301" y="45046"/>
                    <a:pt x="29064" y="36126"/>
                  </a:cubicBezTo>
                  <a:cubicBezTo>
                    <a:pt x="55435" y="18996"/>
                    <a:pt x="86304" y="10201"/>
                    <a:pt x="117692" y="10872"/>
                  </a:cubicBezTo>
                  <a:cubicBezTo>
                    <a:pt x="148221" y="9977"/>
                    <a:pt x="178285" y="18541"/>
                    <a:pt x="203809" y="35404"/>
                  </a:cubicBezTo>
                  <a:cubicBezTo>
                    <a:pt x="217002" y="43486"/>
                    <a:pt x="226531" y="56432"/>
                    <a:pt x="230361" y="71480"/>
                  </a:cubicBezTo>
                  <a:cubicBezTo>
                    <a:pt x="230361" y="69676"/>
                    <a:pt x="230361" y="68233"/>
                    <a:pt x="230361" y="66430"/>
                  </a:cubicBezTo>
                  <a:cubicBezTo>
                    <a:pt x="228739" y="49182"/>
                    <a:pt x="219001" y="33758"/>
                    <a:pt x="204167" y="24942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 737">
              <a:extLst>
                <a:ext uri="{FF2B5EF4-FFF2-40B4-BE49-F238E27FC236}">
                  <a16:creationId xmlns:a16="http://schemas.microsoft.com/office/drawing/2014/main" id="{3218E142-B7C8-EC44-B6E5-2CA5C6E0C92B}"/>
                </a:ext>
              </a:extLst>
            </p:cNvPr>
            <p:cNvSpPr/>
            <p:nvPr/>
          </p:nvSpPr>
          <p:spPr>
            <a:xfrm>
              <a:off x="4388744" y="2396858"/>
              <a:ext cx="266960" cy="174291"/>
            </a:xfrm>
            <a:custGeom>
              <a:avLst/>
              <a:gdLst>
                <a:gd name="connsiteX0" fmla="*/ 136351 w 266960"/>
                <a:gd name="connsiteY0" fmla="*/ 0 h 174291"/>
                <a:gd name="connsiteX1" fmla="*/ 0 w 266960"/>
                <a:gd name="connsiteY1" fmla="*/ 59165 h 174291"/>
                <a:gd name="connsiteX2" fmla="*/ 0 w 266960"/>
                <a:gd name="connsiteY2" fmla="*/ 89108 h 174291"/>
                <a:gd name="connsiteX3" fmla="*/ 33011 w 266960"/>
                <a:gd name="connsiteY3" fmla="*/ 146109 h 174291"/>
                <a:gd name="connsiteX4" fmla="*/ 33011 w 266960"/>
                <a:gd name="connsiteY4" fmla="*/ 146109 h 174291"/>
                <a:gd name="connsiteX5" fmla="*/ 130251 w 266960"/>
                <a:gd name="connsiteY5" fmla="*/ 174248 h 174291"/>
                <a:gd name="connsiteX6" fmla="*/ 229644 w 266960"/>
                <a:gd name="connsiteY6" fmla="*/ 145387 h 174291"/>
                <a:gd name="connsiteX7" fmla="*/ 233949 w 266960"/>
                <a:gd name="connsiteY7" fmla="*/ 142141 h 174291"/>
                <a:gd name="connsiteX8" fmla="*/ 266961 w 266960"/>
                <a:gd name="connsiteY8" fmla="*/ 85140 h 174291"/>
                <a:gd name="connsiteX9" fmla="*/ 266961 w 266960"/>
                <a:gd name="connsiteY9" fmla="*/ 59165 h 174291"/>
                <a:gd name="connsiteX10" fmla="*/ 136351 w 266960"/>
                <a:gd name="connsiteY10" fmla="*/ 0 h 17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291">
                  <a:moveTo>
                    <a:pt x="136351" y="0"/>
                  </a:moveTo>
                  <a:cubicBezTo>
                    <a:pt x="100469" y="0"/>
                    <a:pt x="0" y="59165"/>
                    <a:pt x="0" y="59165"/>
                  </a:cubicBezTo>
                  <a:cubicBezTo>
                    <a:pt x="0" y="59165"/>
                    <a:pt x="0" y="67102"/>
                    <a:pt x="0" y="89108"/>
                  </a:cubicBezTo>
                  <a:cubicBezTo>
                    <a:pt x="1216" y="112349"/>
                    <a:pt x="13508" y="133574"/>
                    <a:pt x="33011" y="146109"/>
                  </a:cubicBezTo>
                  <a:lnTo>
                    <a:pt x="33011" y="146109"/>
                  </a:lnTo>
                  <a:cubicBezTo>
                    <a:pt x="61825" y="165211"/>
                    <a:pt x="95746" y="175027"/>
                    <a:pt x="130251" y="174248"/>
                  </a:cubicBezTo>
                  <a:cubicBezTo>
                    <a:pt x="165532" y="175026"/>
                    <a:pt x="200208" y="164957"/>
                    <a:pt x="229644" y="145387"/>
                  </a:cubicBezTo>
                  <a:lnTo>
                    <a:pt x="233949" y="142141"/>
                  </a:lnTo>
                  <a:cubicBezTo>
                    <a:pt x="253453" y="129605"/>
                    <a:pt x="265744" y="108381"/>
                    <a:pt x="266961" y="85140"/>
                  </a:cubicBezTo>
                  <a:lnTo>
                    <a:pt x="266961" y="59165"/>
                  </a:lnTo>
                  <a:cubicBezTo>
                    <a:pt x="266961" y="59165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 738">
              <a:extLst>
                <a:ext uri="{FF2B5EF4-FFF2-40B4-BE49-F238E27FC236}">
                  <a16:creationId xmlns:a16="http://schemas.microsoft.com/office/drawing/2014/main" id="{D80EB248-194C-BF4D-890B-31BA2D294BFB}"/>
                </a:ext>
              </a:extLst>
            </p:cNvPr>
            <p:cNvSpPr/>
            <p:nvPr/>
          </p:nvSpPr>
          <p:spPr>
            <a:xfrm>
              <a:off x="4391615" y="2372625"/>
              <a:ext cx="267813" cy="173631"/>
            </a:xfrm>
            <a:custGeom>
              <a:avLst/>
              <a:gdLst>
                <a:gd name="connsiteX0" fmla="*/ 230720 w 267813"/>
                <a:gd name="connsiteY0" fmla="*/ 28201 h 173631"/>
                <a:gd name="connsiteX1" fmla="*/ 133480 w 267813"/>
                <a:gd name="connsiteY1" fmla="*/ 62 h 173631"/>
                <a:gd name="connsiteX2" fmla="*/ 35882 w 267813"/>
                <a:gd name="connsiteY2" fmla="*/ 28201 h 173631"/>
                <a:gd name="connsiteX3" fmla="*/ 0 w 267813"/>
                <a:gd name="connsiteY3" fmla="*/ 88449 h 173631"/>
                <a:gd name="connsiteX4" fmla="*/ 33011 w 267813"/>
                <a:gd name="connsiteY4" fmla="*/ 145449 h 173631"/>
                <a:gd name="connsiteX5" fmla="*/ 33011 w 267813"/>
                <a:gd name="connsiteY5" fmla="*/ 145449 h 173631"/>
                <a:gd name="connsiteX6" fmla="*/ 130251 w 267813"/>
                <a:gd name="connsiteY6" fmla="*/ 173589 h 173631"/>
                <a:gd name="connsiteX7" fmla="*/ 229643 w 267813"/>
                <a:gd name="connsiteY7" fmla="*/ 144728 h 173631"/>
                <a:gd name="connsiteX8" fmla="*/ 233949 w 267813"/>
                <a:gd name="connsiteY8" fmla="*/ 141481 h 173631"/>
                <a:gd name="connsiteX9" fmla="*/ 259728 w 267813"/>
                <a:gd name="connsiteY9" fmla="*/ 52316 h 173631"/>
                <a:gd name="connsiteX10" fmla="*/ 233949 w 267813"/>
                <a:gd name="connsiteY10" fmla="*/ 26398 h 17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813" h="173631">
                  <a:moveTo>
                    <a:pt x="230720" y="28201"/>
                  </a:moveTo>
                  <a:cubicBezTo>
                    <a:pt x="201975" y="8949"/>
                    <a:pt x="168006" y="-881"/>
                    <a:pt x="133480" y="62"/>
                  </a:cubicBezTo>
                  <a:cubicBezTo>
                    <a:pt x="98883" y="-565"/>
                    <a:pt x="64891" y="9236"/>
                    <a:pt x="35882" y="28201"/>
                  </a:cubicBezTo>
                  <a:cubicBezTo>
                    <a:pt x="14916" y="41250"/>
                    <a:pt x="1542" y="63706"/>
                    <a:pt x="0" y="88449"/>
                  </a:cubicBezTo>
                  <a:cubicBezTo>
                    <a:pt x="1216" y="111690"/>
                    <a:pt x="13508" y="132914"/>
                    <a:pt x="33011" y="145449"/>
                  </a:cubicBezTo>
                  <a:lnTo>
                    <a:pt x="33011" y="145449"/>
                  </a:lnTo>
                  <a:cubicBezTo>
                    <a:pt x="61825" y="164552"/>
                    <a:pt x="95746" y="174368"/>
                    <a:pt x="130251" y="173589"/>
                  </a:cubicBezTo>
                  <a:cubicBezTo>
                    <a:pt x="165532" y="174367"/>
                    <a:pt x="200208" y="164298"/>
                    <a:pt x="229643" y="144728"/>
                  </a:cubicBezTo>
                  <a:lnTo>
                    <a:pt x="233949" y="141481"/>
                  </a:lnTo>
                  <a:cubicBezTo>
                    <a:pt x="265557" y="124016"/>
                    <a:pt x="277099" y="84095"/>
                    <a:pt x="259728" y="52316"/>
                  </a:cubicBezTo>
                  <a:cubicBezTo>
                    <a:pt x="253756" y="41391"/>
                    <a:pt x="244815" y="32401"/>
                    <a:pt x="233949" y="26398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 739">
              <a:extLst>
                <a:ext uri="{FF2B5EF4-FFF2-40B4-BE49-F238E27FC236}">
                  <a16:creationId xmlns:a16="http://schemas.microsoft.com/office/drawing/2014/main" id="{AB436CCF-E22E-BF4A-8C45-2754D0264759}"/>
                </a:ext>
              </a:extLst>
            </p:cNvPr>
            <p:cNvSpPr/>
            <p:nvPr/>
          </p:nvSpPr>
          <p:spPr>
            <a:xfrm>
              <a:off x="4407044" y="2389579"/>
              <a:ext cx="230002" cy="137218"/>
            </a:xfrm>
            <a:custGeom>
              <a:avLst/>
              <a:gdLst>
                <a:gd name="connsiteX0" fmla="*/ 204167 w 230002"/>
                <a:gd name="connsiteY0" fmla="*/ 24596 h 137218"/>
                <a:gd name="connsiteX1" fmla="*/ 118051 w 230002"/>
                <a:gd name="connsiteY1" fmla="*/ 64 h 137218"/>
                <a:gd name="connsiteX2" fmla="*/ 29423 w 230002"/>
                <a:gd name="connsiteY2" fmla="*/ 25317 h 137218"/>
                <a:gd name="connsiteX3" fmla="*/ 0 w 230002"/>
                <a:gd name="connsiteY3" fmla="*/ 70412 h 137218"/>
                <a:gd name="connsiteX4" fmla="*/ 25476 w 230002"/>
                <a:gd name="connsiteY4" fmla="*/ 112261 h 137218"/>
                <a:gd name="connsiteX5" fmla="*/ 25476 w 230002"/>
                <a:gd name="connsiteY5" fmla="*/ 112261 h 137218"/>
                <a:gd name="connsiteX6" fmla="*/ 111951 w 230002"/>
                <a:gd name="connsiteY6" fmla="*/ 137153 h 137218"/>
                <a:gd name="connsiteX7" fmla="*/ 200579 w 230002"/>
                <a:gd name="connsiteY7" fmla="*/ 111900 h 137218"/>
                <a:gd name="connsiteX8" fmla="*/ 204526 w 230002"/>
                <a:gd name="connsiteY8" fmla="*/ 108653 h 137218"/>
                <a:gd name="connsiteX9" fmla="*/ 230002 w 230002"/>
                <a:gd name="connsiteY9" fmla="*/ 66805 h 137218"/>
                <a:gd name="connsiteX10" fmla="*/ 204167 w 230002"/>
                <a:gd name="connsiteY10" fmla="*/ 24596 h 13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002" h="137218">
                  <a:moveTo>
                    <a:pt x="204167" y="24596"/>
                  </a:moveTo>
                  <a:cubicBezTo>
                    <a:pt x="178643" y="7733"/>
                    <a:pt x="148579" y="-832"/>
                    <a:pt x="118051" y="64"/>
                  </a:cubicBezTo>
                  <a:cubicBezTo>
                    <a:pt x="86663" y="-608"/>
                    <a:pt x="55794" y="8188"/>
                    <a:pt x="29423" y="25317"/>
                  </a:cubicBezTo>
                  <a:cubicBezTo>
                    <a:pt x="12975" y="34719"/>
                    <a:pt x="2027" y="51499"/>
                    <a:pt x="0" y="70412"/>
                  </a:cubicBezTo>
                  <a:cubicBezTo>
                    <a:pt x="1409" y="87635"/>
                    <a:pt x="10863" y="103164"/>
                    <a:pt x="25476" y="112261"/>
                  </a:cubicBezTo>
                  <a:lnTo>
                    <a:pt x="25476" y="112261"/>
                  </a:lnTo>
                  <a:cubicBezTo>
                    <a:pt x="51040" y="129366"/>
                    <a:pt x="81257" y="138064"/>
                    <a:pt x="111951" y="137153"/>
                  </a:cubicBezTo>
                  <a:cubicBezTo>
                    <a:pt x="143339" y="137825"/>
                    <a:pt x="174208" y="129029"/>
                    <a:pt x="200579" y="111900"/>
                  </a:cubicBezTo>
                  <a:lnTo>
                    <a:pt x="204526" y="108653"/>
                  </a:lnTo>
                  <a:cubicBezTo>
                    <a:pt x="218977" y="99395"/>
                    <a:pt x="228376" y="83955"/>
                    <a:pt x="230002" y="66805"/>
                  </a:cubicBezTo>
                  <a:cubicBezTo>
                    <a:pt x="228510" y="49420"/>
                    <a:pt x="218931" y="33769"/>
                    <a:pt x="204167" y="24596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1" name="Freeform 740">
              <a:extLst>
                <a:ext uri="{FF2B5EF4-FFF2-40B4-BE49-F238E27FC236}">
                  <a16:creationId xmlns:a16="http://schemas.microsoft.com/office/drawing/2014/main" id="{971B2C2C-09D6-724E-8C0B-27C2654F6C18}"/>
                </a:ext>
              </a:extLst>
            </p:cNvPr>
            <p:cNvSpPr/>
            <p:nvPr/>
          </p:nvSpPr>
          <p:spPr>
            <a:xfrm>
              <a:off x="4434493" y="2417241"/>
              <a:ext cx="164652" cy="92228"/>
            </a:xfrm>
            <a:custGeom>
              <a:avLst/>
              <a:gdLst>
                <a:gd name="connsiteX0" fmla="*/ 153036 w 164652"/>
                <a:gd name="connsiteY0" fmla="*/ 28681 h 92228"/>
                <a:gd name="connsiteX1" fmla="*/ 113566 w 164652"/>
                <a:gd name="connsiteY1" fmla="*/ 23270 h 92228"/>
                <a:gd name="connsiteX2" fmla="*/ 103160 w 164652"/>
                <a:gd name="connsiteY2" fmla="*/ 5592 h 92228"/>
                <a:gd name="connsiteX3" fmla="*/ 50414 w 164652"/>
                <a:gd name="connsiteY3" fmla="*/ 5592 h 92228"/>
                <a:gd name="connsiteX4" fmla="*/ 44314 w 164652"/>
                <a:gd name="connsiteY4" fmla="*/ 1985 h 92228"/>
                <a:gd name="connsiteX5" fmla="*/ 31755 w 164652"/>
                <a:gd name="connsiteY5" fmla="*/ 1985 h 92228"/>
                <a:gd name="connsiteX6" fmla="*/ 31755 w 164652"/>
                <a:gd name="connsiteY6" fmla="*/ 8839 h 92228"/>
                <a:gd name="connsiteX7" fmla="*/ 37496 w 164652"/>
                <a:gd name="connsiteY7" fmla="*/ 12086 h 92228"/>
                <a:gd name="connsiteX8" fmla="*/ 27450 w 164652"/>
                <a:gd name="connsiteY8" fmla="*/ 18219 h 92228"/>
                <a:gd name="connsiteX9" fmla="*/ 21708 w 164652"/>
                <a:gd name="connsiteY9" fmla="*/ 14611 h 92228"/>
                <a:gd name="connsiteX10" fmla="*/ 9150 w 164652"/>
                <a:gd name="connsiteY10" fmla="*/ 14611 h 92228"/>
                <a:gd name="connsiteX11" fmla="*/ 9150 w 164652"/>
                <a:gd name="connsiteY11" fmla="*/ 21827 h 92228"/>
                <a:gd name="connsiteX12" fmla="*/ 14891 w 164652"/>
                <a:gd name="connsiteY12" fmla="*/ 25074 h 92228"/>
                <a:gd name="connsiteX13" fmla="*/ 2691 w 164652"/>
                <a:gd name="connsiteY13" fmla="*/ 31928 h 92228"/>
                <a:gd name="connsiteX14" fmla="*/ 2691 w 164652"/>
                <a:gd name="connsiteY14" fmla="*/ 39143 h 92228"/>
                <a:gd name="connsiteX15" fmla="*/ 15250 w 164652"/>
                <a:gd name="connsiteY15" fmla="*/ 39143 h 92228"/>
                <a:gd name="connsiteX16" fmla="*/ 19197 w 164652"/>
                <a:gd name="connsiteY16" fmla="*/ 36979 h 92228"/>
                <a:gd name="connsiteX17" fmla="*/ 97778 w 164652"/>
                <a:gd name="connsiteY17" fmla="*/ 81352 h 92228"/>
                <a:gd name="connsiteX18" fmla="*/ 93831 w 164652"/>
                <a:gd name="connsiteY18" fmla="*/ 83517 h 92228"/>
                <a:gd name="connsiteX19" fmla="*/ 93831 w 164652"/>
                <a:gd name="connsiteY19" fmla="*/ 90732 h 92228"/>
                <a:gd name="connsiteX20" fmla="*/ 106390 w 164652"/>
                <a:gd name="connsiteY20" fmla="*/ 90732 h 92228"/>
                <a:gd name="connsiteX21" fmla="*/ 118589 w 164652"/>
                <a:gd name="connsiteY21" fmla="*/ 83878 h 92228"/>
                <a:gd name="connsiteX22" fmla="*/ 123972 w 164652"/>
                <a:gd name="connsiteY22" fmla="*/ 87125 h 92228"/>
                <a:gd name="connsiteX23" fmla="*/ 136530 w 164652"/>
                <a:gd name="connsiteY23" fmla="*/ 87125 h 92228"/>
                <a:gd name="connsiteX24" fmla="*/ 136530 w 164652"/>
                <a:gd name="connsiteY24" fmla="*/ 79909 h 92228"/>
                <a:gd name="connsiteX25" fmla="*/ 130789 w 164652"/>
                <a:gd name="connsiteY25" fmla="*/ 77023 h 92228"/>
                <a:gd name="connsiteX26" fmla="*/ 140836 w 164652"/>
                <a:gd name="connsiteY26" fmla="*/ 71251 h 92228"/>
                <a:gd name="connsiteX27" fmla="*/ 146577 w 164652"/>
                <a:gd name="connsiteY27" fmla="*/ 74137 h 92228"/>
                <a:gd name="connsiteX28" fmla="*/ 159136 w 164652"/>
                <a:gd name="connsiteY28" fmla="*/ 74137 h 92228"/>
                <a:gd name="connsiteX29" fmla="*/ 159136 w 164652"/>
                <a:gd name="connsiteY29" fmla="*/ 67283 h 92228"/>
                <a:gd name="connsiteX30" fmla="*/ 153395 w 164652"/>
                <a:gd name="connsiteY30" fmla="*/ 64036 h 92228"/>
                <a:gd name="connsiteX31" fmla="*/ 153036 w 164652"/>
                <a:gd name="connsiteY31" fmla="*/ 28681 h 92228"/>
                <a:gd name="connsiteX32" fmla="*/ 31397 w 164652"/>
                <a:gd name="connsiteY32" fmla="*/ 28681 h 92228"/>
                <a:gd name="connsiteX33" fmla="*/ 56873 w 164652"/>
                <a:gd name="connsiteY33" fmla="*/ 13890 h 92228"/>
                <a:gd name="connsiteX34" fmla="*/ 89884 w 164652"/>
                <a:gd name="connsiteY34" fmla="*/ 13890 h 92228"/>
                <a:gd name="connsiteX35" fmla="*/ 89884 w 164652"/>
                <a:gd name="connsiteY35" fmla="*/ 32650 h 92228"/>
                <a:gd name="connsiteX36" fmla="*/ 64408 w 164652"/>
                <a:gd name="connsiteY36" fmla="*/ 47080 h 92228"/>
                <a:gd name="connsiteX37" fmla="*/ 139042 w 164652"/>
                <a:gd name="connsiteY37" fmla="*/ 56460 h 92228"/>
                <a:gd name="connsiteX38" fmla="*/ 109978 w 164652"/>
                <a:gd name="connsiteY38" fmla="*/ 73055 h 92228"/>
                <a:gd name="connsiteX39" fmla="*/ 74096 w 164652"/>
                <a:gd name="connsiteY39" fmla="*/ 53574 h 92228"/>
                <a:gd name="connsiteX40" fmla="*/ 103160 w 164652"/>
                <a:gd name="connsiteY40" fmla="*/ 36979 h 92228"/>
                <a:gd name="connsiteX41" fmla="*/ 139042 w 164652"/>
                <a:gd name="connsiteY41" fmla="*/ 36979 h 92228"/>
                <a:gd name="connsiteX42" fmla="*/ 139042 w 164652"/>
                <a:gd name="connsiteY42" fmla="*/ 55738 h 9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652" h="92228">
                  <a:moveTo>
                    <a:pt x="153036" y="28681"/>
                  </a:moveTo>
                  <a:cubicBezTo>
                    <a:pt x="140782" y="22717"/>
                    <a:pt x="126960" y="20822"/>
                    <a:pt x="113566" y="23270"/>
                  </a:cubicBezTo>
                  <a:cubicBezTo>
                    <a:pt x="115360" y="16776"/>
                    <a:pt x="111772" y="10282"/>
                    <a:pt x="103160" y="5592"/>
                  </a:cubicBezTo>
                  <a:cubicBezTo>
                    <a:pt x="86360" y="-1864"/>
                    <a:pt x="67214" y="-1864"/>
                    <a:pt x="50414" y="5592"/>
                  </a:cubicBezTo>
                  <a:lnTo>
                    <a:pt x="44314" y="1985"/>
                  </a:lnTo>
                  <a:cubicBezTo>
                    <a:pt x="40363" y="-10"/>
                    <a:pt x="35707" y="-10"/>
                    <a:pt x="31755" y="1985"/>
                  </a:cubicBezTo>
                  <a:cubicBezTo>
                    <a:pt x="28167" y="3789"/>
                    <a:pt x="28167" y="7035"/>
                    <a:pt x="31755" y="8839"/>
                  </a:cubicBezTo>
                  <a:lnTo>
                    <a:pt x="37496" y="12086"/>
                  </a:lnTo>
                  <a:lnTo>
                    <a:pt x="27450" y="18219"/>
                  </a:lnTo>
                  <a:lnTo>
                    <a:pt x="21708" y="14611"/>
                  </a:lnTo>
                  <a:cubicBezTo>
                    <a:pt x="17712" y="12821"/>
                    <a:pt x="13147" y="12821"/>
                    <a:pt x="9150" y="14611"/>
                  </a:cubicBezTo>
                  <a:cubicBezTo>
                    <a:pt x="5562" y="16776"/>
                    <a:pt x="5562" y="20023"/>
                    <a:pt x="9150" y="21827"/>
                  </a:cubicBezTo>
                  <a:lnTo>
                    <a:pt x="14891" y="25074"/>
                  </a:lnTo>
                  <a:lnTo>
                    <a:pt x="2691" y="31928"/>
                  </a:lnTo>
                  <a:cubicBezTo>
                    <a:pt x="-897" y="34093"/>
                    <a:pt x="-897" y="37340"/>
                    <a:pt x="2691" y="39143"/>
                  </a:cubicBezTo>
                  <a:cubicBezTo>
                    <a:pt x="6642" y="41138"/>
                    <a:pt x="11299" y="41138"/>
                    <a:pt x="15250" y="39143"/>
                  </a:cubicBezTo>
                  <a:lnTo>
                    <a:pt x="19197" y="36979"/>
                  </a:lnTo>
                  <a:lnTo>
                    <a:pt x="97778" y="81352"/>
                  </a:lnTo>
                  <a:lnTo>
                    <a:pt x="93831" y="83517"/>
                  </a:lnTo>
                  <a:cubicBezTo>
                    <a:pt x="90243" y="85682"/>
                    <a:pt x="90243" y="88928"/>
                    <a:pt x="93831" y="90732"/>
                  </a:cubicBezTo>
                  <a:cubicBezTo>
                    <a:pt x="97782" y="92727"/>
                    <a:pt x="102438" y="92727"/>
                    <a:pt x="106390" y="90732"/>
                  </a:cubicBezTo>
                  <a:lnTo>
                    <a:pt x="118589" y="83878"/>
                  </a:lnTo>
                  <a:lnTo>
                    <a:pt x="123972" y="87125"/>
                  </a:lnTo>
                  <a:cubicBezTo>
                    <a:pt x="127923" y="89119"/>
                    <a:pt x="132579" y="89119"/>
                    <a:pt x="136530" y="87125"/>
                  </a:cubicBezTo>
                  <a:cubicBezTo>
                    <a:pt x="140118" y="84960"/>
                    <a:pt x="140118" y="82074"/>
                    <a:pt x="136530" y="79909"/>
                  </a:cubicBezTo>
                  <a:lnTo>
                    <a:pt x="130789" y="77023"/>
                  </a:lnTo>
                  <a:lnTo>
                    <a:pt x="140836" y="71251"/>
                  </a:lnTo>
                  <a:lnTo>
                    <a:pt x="146577" y="74137"/>
                  </a:lnTo>
                  <a:cubicBezTo>
                    <a:pt x="150528" y="76132"/>
                    <a:pt x="155185" y="76132"/>
                    <a:pt x="159136" y="74137"/>
                  </a:cubicBezTo>
                  <a:cubicBezTo>
                    <a:pt x="162365" y="72333"/>
                    <a:pt x="162724" y="69087"/>
                    <a:pt x="159136" y="67283"/>
                  </a:cubicBezTo>
                  <a:lnTo>
                    <a:pt x="153395" y="64036"/>
                  </a:lnTo>
                  <a:cubicBezTo>
                    <a:pt x="168465" y="52131"/>
                    <a:pt x="168465" y="37340"/>
                    <a:pt x="153036" y="28681"/>
                  </a:cubicBezTo>
                  <a:close/>
                  <a:moveTo>
                    <a:pt x="31397" y="28681"/>
                  </a:moveTo>
                  <a:lnTo>
                    <a:pt x="56873" y="13890"/>
                  </a:lnTo>
                  <a:cubicBezTo>
                    <a:pt x="67223" y="8499"/>
                    <a:pt x="79533" y="8499"/>
                    <a:pt x="89884" y="13890"/>
                  </a:cubicBezTo>
                  <a:cubicBezTo>
                    <a:pt x="98854" y="18941"/>
                    <a:pt x="98496" y="27238"/>
                    <a:pt x="89884" y="32650"/>
                  </a:cubicBezTo>
                  <a:lnTo>
                    <a:pt x="64408" y="47080"/>
                  </a:lnTo>
                  <a:close/>
                  <a:moveTo>
                    <a:pt x="139042" y="56460"/>
                  </a:moveTo>
                  <a:lnTo>
                    <a:pt x="109978" y="73055"/>
                  </a:lnTo>
                  <a:lnTo>
                    <a:pt x="74096" y="53574"/>
                  </a:lnTo>
                  <a:lnTo>
                    <a:pt x="103160" y="36979"/>
                  </a:lnTo>
                  <a:cubicBezTo>
                    <a:pt x="114457" y="31312"/>
                    <a:pt x="127745" y="31312"/>
                    <a:pt x="139042" y="36979"/>
                  </a:cubicBezTo>
                  <a:cubicBezTo>
                    <a:pt x="149089" y="41669"/>
                    <a:pt x="148730" y="50327"/>
                    <a:pt x="139042" y="55738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42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431802" y="2388921"/>
              <a:ext cx="204885" cy="138540"/>
              <a:chOff x="4431802" y="2388921"/>
              <a:chExt cx="204885" cy="138540"/>
            </a:xfrm>
            <a:solidFill>
              <a:srgbClr val="B68503"/>
            </a:solidFill>
          </p:grpSpPr>
          <p:sp>
            <p:nvSpPr>
              <p:cNvPr id="743" name="Freeform 742">
                <a:extLst>
                  <a:ext uri="{FF2B5EF4-FFF2-40B4-BE49-F238E27FC236}">
                    <a16:creationId xmlns:a16="http://schemas.microsoft.com/office/drawing/2014/main" id="{021D27E1-2B06-4C4B-9C26-E3AC1613CBCB}"/>
                  </a:ext>
                </a:extLst>
              </p:cNvPr>
              <p:cNvSpPr/>
              <p:nvPr/>
            </p:nvSpPr>
            <p:spPr>
              <a:xfrm>
                <a:off x="4482037" y="2406238"/>
                <a:ext cx="154650" cy="121223"/>
              </a:xfrm>
              <a:custGeom>
                <a:avLst/>
                <a:gdLst>
                  <a:gd name="connsiteX0" fmla="*/ 129174 w 154650"/>
                  <a:gd name="connsiteY0" fmla="*/ 7937 h 121223"/>
                  <a:gd name="connsiteX1" fmla="*/ 116257 w 154650"/>
                  <a:gd name="connsiteY1" fmla="*/ 0 h 121223"/>
                  <a:gd name="connsiteX2" fmla="*/ 0 w 154650"/>
                  <a:gd name="connsiteY2" fmla="*/ 117248 h 121223"/>
                  <a:gd name="connsiteX3" fmla="*/ 38035 w 154650"/>
                  <a:gd name="connsiteY3" fmla="*/ 121216 h 121223"/>
                  <a:gd name="connsiteX4" fmla="*/ 78581 w 154650"/>
                  <a:gd name="connsiteY4" fmla="*/ 116526 h 121223"/>
                  <a:gd name="connsiteX5" fmla="*/ 154651 w 154650"/>
                  <a:gd name="connsiteY5" fmla="*/ 40406 h 121223"/>
                  <a:gd name="connsiteX6" fmla="*/ 129174 w 154650"/>
                  <a:gd name="connsiteY6" fmla="*/ 7937 h 121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1223">
                    <a:moveTo>
                      <a:pt x="129174" y="7937"/>
                    </a:moveTo>
                    <a:cubicBezTo>
                      <a:pt x="125051" y="5002"/>
                      <a:pt x="120735" y="2351"/>
                      <a:pt x="116257" y="0"/>
                    </a:cubicBezTo>
                    <a:lnTo>
                      <a:pt x="0" y="117248"/>
                    </a:lnTo>
                    <a:cubicBezTo>
                      <a:pt x="12510" y="119872"/>
                      <a:pt x="25255" y="121202"/>
                      <a:pt x="38035" y="121216"/>
                    </a:cubicBezTo>
                    <a:cubicBezTo>
                      <a:pt x="51691" y="121346"/>
                      <a:pt x="65311" y="119770"/>
                      <a:pt x="78581" y="116526"/>
                    </a:cubicBezTo>
                    <a:lnTo>
                      <a:pt x="154651" y="40406"/>
                    </a:lnTo>
                    <a:cubicBezTo>
                      <a:pt x="150075" y="26986"/>
                      <a:pt x="141090" y="15534"/>
                      <a:pt x="129174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4" name="Freeform 743">
                <a:extLst>
                  <a:ext uri="{FF2B5EF4-FFF2-40B4-BE49-F238E27FC236}">
                    <a16:creationId xmlns:a16="http://schemas.microsoft.com/office/drawing/2014/main" id="{8451273B-5547-1246-A1FE-E9D94579C576}"/>
                  </a:ext>
                </a:extLst>
              </p:cNvPr>
              <p:cNvSpPr/>
              <p:nvPr/>
            </p:nvSpPr>
            <p:spPr>
              <a:xfrm>
                <a:off x="4431802" y="2388921"/>
                <a:ext cx="123792" cy="117969"/>
              </a:xfrm>
              <a:custGeom>
                <a:avLst/>
                <a:gdLst>
                  <a:gd name="connsiteX0" fmla="*/ 0 w 123792"/>
                  <a:gd name="connsiteY0" fmla="*/ 112197 h 117969"/>
                  <a:gd name="connsiteX1" fmla="*/ 0 w 123792"/>
                  <a:gd name="connsiteY1" fmla="*/ 112197 h 117969"/>
                  <a:gd name="connsiteX2" fmla="*/ 0 w 123792"/>
                  <a:gd name="connsiteY2" fmla="*/ 112197 h 117969"/>
                  <a:gd name="connsiteX3" fmla="*/ 8612 w 123792"/>
                  <a:gd name="connsiteY3" fmla="*/ 117969 h 117969"/>
                  <a:gd name="connsiteX4" fmla="*/ 123792 w 123792"/>
                  <a:gd name="connsiteY4" fmla="*/ 2165 h 117969"/>
                  <a:gd name="connsiteX5" fmla="*/ 108363 w 123792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969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lnTo>
                      <a:pt x="8612" y="117969"/>
                    </a:lnTo>
                    <a:lnTo>
                      <a:pt x="123792" y="2165"/>
                    </a:lnTo>
                    <a:cubicBezTo>
                      <a:pt x="118708" y="1069"/>
                      <a:pt x="113551" y="346"/>
                      <a:pt x="10836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45" name="Freeform 744">
              <a:extLst>
                <a:ext uri="{FF2B5EF4-FFF2-40B4-BE49-F238E27FC236}">
                  <a16:creationId xmlns:a16="http://schemas.microsoft.com/office/drawing/2014/main" id="{A726DDD7-01F9-6247-B4A2-5B5C2196E5EC}"/>
                </a:ext>
              </a:extLst>
            </p:cNvPr>
            <p:cNvSpPr/>
            <p:nvPr/>
          </p:nvSpPr>
          <p:spPr>
            <a:xfrm>
              <a:off x="4407044" y="2389579"/>
              <a:ext cx="230361" cy="76184"/>
            </a:xfrm>
            <a:custGeom>
              <a:avLst/>
              <a:gdLst>
                <a:gd name="connsiteX0" fmla="*/ 204167 w 230361"/>
                <a:gd name="connsiteY0" fmla="*/ 24596 h 76184"/>
                <a:gd name="connsiteX1" fmla="*/ 118051 w 230361"/>
                <a:gd name="connsiteY1" fmla="*/ 64 h 76184"/>
                <a:gd name="connsiteX2" fmla="*/ 29423 w 230361"/>
                <a:gd name="connsiteY2" fmla="*/ 25317 h 76184"/>
                <a:gd name="connsiteX3" fmla="*/ 0 w 230361"/>
                <a:gd name="connsiteY3" fmla="*/ 70412 h 76184"/>
                <a:gd name="connsiteX4" fmla="*/ 0 w 230361"/>
                <a:gd name="connsiteY4" fmla="*/ 76185 h 76184"/>
                <a:gd name="connsiteX5" fmla="*/ 29064 w 230361"/>
                <a:gd name="connsiteY5" fmla="*/ 35779 h 76184"/>
                <a:gd name="connsiteX6" fmla="*/ 117692 w 230361"/>
                <a:gd name="connsiteY6" fmla="*/ 10526 h 76184"/>
                <a:gd name="connsiteX7" fmla="*/ 203809 w 230361"/>
                <a:gd name="connsiteY7" fmla="*/ 35418 h 76184"/>
                <a:gd name="connsiteX8" fmla="*/ 230361 w 230361"/>
                <a:gd name="connsiteY8" fmla="*/ 71495 h 76184"/>
                <a:gd name="connsiteX9" fmla="*/ 230361 w 230361"/>
                <a:gd name="connsiteY9" fmla="*/ 66805 h 76184"/>
                <a:gd name="connsiteX10" fmla="*/ 204167 w 230361"/>
                <a:gd name="connsiteY10" fmla="*/ 24596 h 7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61" h="76184">
                  <a:moveTo>
                    <a:pt x="204167" y="24596"/>
                  </a:moveTo>
                  <a:cubicBezTo>
                    <a:pt x="178643" y="7733"/>
                    <a:pt x="148580" y="-832"/>
                    <a:pt x="118051" y="64"/>
                  </a:cubicBezTo>
                  <a:cubicBezTo>
                    <a:pt x="86663" y="-608"/>
                    <a:pt x="55794" y="8188"/>
                    <a:pt x="29423" y="25317"/>
                  </a:cubicBezTo>
                  <a:cubicBezTo>
                    <a:pt x="12975" y="34719"/>
                    <a:pt x="2027" y="51499"/>
                    <a:pt x="0" y="70412"/>
                  </a:cubicBezTo>
                  <a:cubicBezTo>
                    <a:pt x="0" y="72577"/>
                    <a:pt x="0" y="74381"/>
                    <a:pt x="0" y="76185"/>
                  </a:cubicBezTo>
                  <a:cubicBezTo>
                    <a:pt x="3917" y="59347"/>
                    <a:pt x="14386" y="44792"/>
                    <a:pt x="29064" y="35779"/>
                  </a:cubicBezTo>
                  <a:cubicBezTo>
                    <a:pt x="55435" y="18650"/>
                    <a:pt x="86304" y="9854"/>
                    <a:pt x="117692" y="10526"/>
                  </a:cubicBezTo>
                  <a:cubicBezTo>
                    <a:pt x="148280" y="9570"/>
                    <a:pt x="178396" y="18275"/>
                    <a:pt x="203809" y="35418"/>
                  </a:cubicBezTo>
                  <a:cubicBezTo>
                    <a:pt x="217055" y="43442"/>
                    <a:pt x="226602" y="56413"/>
                    <a:pt x="230361" y="71495"/>
                  </a:cubicBezTo>
                  <a:cubicBezTo>
                    <a:pt x="230361" y="71495"/>
                    <a:pt x="230361" y="68248"/>
                    <a:pt x="230361" y="66805"/>
                  </a:cubicBezTo>
                  <a:cubicBezTo>
                    <a:pt x="228789" y="49352"/>
                    <a:pt x="219068" y="33687"/>
                    <a:pt x="204167" y="24596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 745">
              <a:extLst>
                <a:ext uri="{FF2B5EF4-FFF2-40B4-BE49-F238E27FC236}">
                  <a16:creationId xmlns:a16="http://schemas.microsoft.com/office/drawing/2014/main" id="{FAA0DEB8-42DA-A543-A6E2-9D0768664ABB}"/>
                </a:ext>
              </a:extLst>
            </p:cNvPr>
            <p:cNvSpPr/>
            <p:nvPr/>
          </p:nvSpPr>
          <p:spPr>
            <a:xfrm>
              <a:off x="4388744" y="2355010"/>
              <a:ext cx="266960" cy="174310"/>
            </a:xfrm>
            <a:custGeom>
              <a:avLst/>
              <a:gdLst>
                <a:gd name="connsiteX0" fmla="*/ 136351 w 266960"/>
                <a:gd name="connsiteY0" fmla="*/ 0 h 174310"/>
                <a:gd name="connsiteX1" fmla="*/ 0 w 266960"/>
                <a:gd name="connsiteY1" fmla="*/ 59165 h 174310"/>
                <a:gd name="connsiteX2" fmla="*/ 0 w 266960"/>
                <a:gd name="connsiteY2" fmla="*/ 89108 h 174310"/>
                <a:gd name="connsiteX3" fmla="*/ 33011 w 266960"/>
                <a:gd name="connsiteY3" fmla="*/ 146109 h 174310"/>
                <a:gd name="connsiteX4" fmla="*/ 33011 w 266960"/>
                <a:gd name="connsiteY4" fmla="*/ 146109 h 174310"/>
                <a:gd name="connsiteX5" fmla="*/ 130251 w 266960"/>
                <a:gd name="connsiteY5" fmla="*/ 174248 h 174310"/>
                <a:gd name="connsiteX6" fmla="*/ 229644 w 266960"/>
                <a:gd name="connsiteY6" fmla="*/ 145748 h 174310"/>
                <a:gd name="connsiteX7" fmla="*/ 233949 w 266960"/>
                <a:gd name="connsiteY7" fmla="*/ 142501 h 174310"/>
                <a:gd name="connsiteX8" fmla="*/ 266961 w 266960"/>
                <a:gd name="connsiteY8" fmla="*/ 85140 h 174310"/>
                <a:gd name="connsiteX9" fmla="*/ 266961 w 266960"/>
                <a:gd name="connsiteY9" fmla="*/ 60247 h 174310"/>
                <a:gd name="connsiteX10" fmla="*/ 136351 w 266960"/>
                <a:gd name="connsiteY10" fmla="*/ 0 h 17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310">
                  <a:moveTo>
                    <a:pt x="136351" y="0"/>
                  </a:moveTo>
                  <a:cubicBezTo>
                    <a:pt x="100469" y="0"/>
                    <a:pt x="0" y="59165"/>
                    <a:pt x="0" y="59165"/>
                  </a:cubicBezTo>
                  <a:cubicBezTo>
                    <a:pt x="0" y="59165"/>
                    <a:pt x="0" y="67102"/>
                    <a:pt x="0" y="89108"/>
                  </a:cubicBezTo>
                  <a:cubicBezTo>
                    <a:pt x="1216" y="112349"/>
                    <a:pt x="13508" y="133574"/>
                    <a:pt x="33011" y="146109"/>
                  </a:cubicBezTo>
                  <a:lnTo>
                    <a:pt x="33011" y="146109"/>
                  </a:lnTo>
                  <a:cubicBezTo>
                    <a:pt x="61756" y="165361"/>
                    <a:pt x="95725" y="175191"/>
                    <a:pt x="130251" y="174248"/>
                  </a:cubicBezTo>
                  <a:cubicBezTo>
                    <a:pt x="165471" y="174952"/>
                    <a:pt x="200092" y="165025"/>
                    <a:pt x="229644" y="145748"/>
                  </a:cubicBezTo>
                  <a:lnTo>
                    <a:pt x="233949" y="142501"/>
                  </a:lnTo>
                  <a:cubicBezTo>
                    <a:pt x="253251" y="129606"/>
                    <a:pt x="265460" y="108391"/>
                    <a:pt x="266961" y="85140"/>
                  </a:cubicBezTo>
                  <a:lnTo>
                    <a:pt x="266961" y="60247"/>
                  </a:lnTo>
                  <a:cubicBezTo>
                    <a:pt x="266961" y="60247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 746">
              <a:extLst>
                <a:ext uri="{FF2B5EF4-FFF2-40B4-BE49-F238E27FC236}">
                  <a16:creationId xmlns:a16="http://schemas.microsoft.com/office/drawing/2014/main" id="{597E7055-BAC4-784F-B19E-6D122218DB2E}"/>
                </a:ext>
              </a:extLst>
            </p:cNvPr>
            <p:cNvSpPr/>
            <p:nvPr/>
          </p:nvSpPr>
          <p:spPr>
            <a:xfrm>
              <a:off x="4389820" y="2328632"/>
              <a:ext cx="266960" cy="174699"/>
            </a:xfrm>
            <a:custGeom>
              <a:avLst/>
              <a:gdLst>
                <a:gd name="connsiteX0" fmla="*/ 232514 w 266960"/>
                <a:gd name="connsiteY0" fmla="*/ 28542 h 174699"/>
                <a:gd name="connsiteX1" fmla="*/ 135274 w 266960"/>
                <a:gd name="connsiteY1" fmla="*/ 42 h 174699"/>
                <a:gd name="connsiteX2" fmla="*/ 35882 w 266960"/>
                <a:gd name="connsiteY2" fmla="*/ 28903 h 174699"/>
                <a:gd name="connsiteX3" fmla="*/ 0 w 266960"/>
                <a:gd name="connsiteY3" fmla="*/ 89150 h 174699"/>
                <a:gd name="connsiteX4" fmla="*/ 33011 w 266960"/>
                <a:gd name="connsiteY4" fmla="*/ 146151 h 174699"/>
                <a:gd name="connsiteX5" fmla="*/ 33011 w 266960"/>
                <a:gd name="connsiteY5" fmla="*/ 146151 h 174699"/>
                <a:gd name="connsiteX6" fmla="*/ 130251 w 266960"/>
                <a:gd name="connsiteY6" fmla="*/ 174651 h 174699"/>
                <a:gd name="connsiteX7" fmla="*/ 229644 w 266960"/>
                <a:gd name="connsiteY7" fmla="*/ 145790 h 174699"/>
                <a:gd name="connsiteX8" fmla="*/ 233949 w 266960"/>
                <a:gd name="connsiteY8" fmla="*/ 142543 h 174699"/>
                <a:gd name="connsiteX9" fmla="*/ 266961 w 266960"/>
                <a:gd name="connsiteY9" fmla="*/ 85182 h 174699"/>
                <a:gd name="connsiteX10" fmla="*/ 232514 w 266960"/>
                <a:gd name="connsiteY10" fmla="*/ 28542 h 17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699">
                  <a:moveTo>
                    <a:pt x="232514" y="28542"/>
                  </a:moveTo>
                  <a:cubicBezTo>
                    <a:pt x="203742" y="9313"/>
                    <a:pt x="169817" y="-630"/>
                    <a:pt x="135274" y="42"/>
                  </a:cubicBezTo>
                  <a:cubicBezTo>
                    <a:pt x="99994" y="-736"/>
                    <a:pt x="65318" y="9333"/>
                    <a:pt x="35882" y="28903"/>
                  </a:cubicBezTo>
                  <a:cubicBezTo>
                    <a:pt x="15004" y="42038"/>
                    <a:pt x="1659" y="64444"/>
                    <a:pt x="0" y="89150"/>
                  </a:cubicBezTo>
                  <a:cubicBezTo>
                    <a:pt x="1216" y="112391"/>
                    <a:pt x="13508" y="133615"/>
                    <a:pt x="33011" y="146151"/>
                  </a:cubicBezTo>
                  <a:lnTo>
                    <a:pt x="33011" y="146151"/>
                  </a:lnTo>
                  <a:cubicBezTo>
                    <a:pt x="61714" y="165530"/>
                    <a:pt x="95687" y="175487"/>
                    <a:pt x="130251" y="174651"/>
                  </a:cubicBezTo>
                  <a:cubicBezTo>
                    <a:pt x="165508" y="175248"/>
                    <a:pt x="200132" y="165194"/>
                    <a:pt x="229644" y="145790"/>
                  </a:cubicBezTo>
                  <a:lnTo>
                    <a:pt x="233949" y="142543"/>
                  </a:lnTo>
                  <a:cubicBezTo>
                    <a:pt x="253251" y="129648"/>
                    <a:pt x="265460" y="108433"/>
                    <a:pt x="266961" y="85182"/>
                  </a:cubicBezTo>
                  <a:cubicBezTo>
                    <a:pt x="265312" y="61797"/>
                    <a:pt x="252466" y="40674"/>
                    <a:pt x="232514" y="28542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 747">
              <a:extLst>
                <a:ext uri="{FF2B5EF4-FFF2-40B4-BE49-F238E27FC236}">
                  <a16:creationId xmlns:a16="http://schemas.microsoft.com/office/drawing/2014/main" id="{D831C89E-6DF6-BE43-B129-D862EC75FCCC}"/>
                </a:ext>
              </a:extLst>
            </p:cNvPr>
            <p:cNvSpPr/>
            <p:nvPr/>
          </p:nvSpPr>
          <p:spPr>
            <a:xfrm>
              <a:off x="4407044" y="2347724"/>
              <a:ext cx="230002" cy="136858"/>
            </a:xfrm>
            <a:custGeom>
              <a:avLst/>
              <a:gdLst>
                <a:gd name="connsiteX0" fmla="*/ 204167 w 230002"/>
                <a:gd name="connsiteY0" fmla="*/ 24964 h 136858"/>
                <a:gd name="connsiteX1" fmla="*/ 118051 w 230002"/>
                <a:gd name="connsiteY1" fmla="*/ 71 h 136858"/>
                <a:gd name="connsiteX2" fmla="*/ 29423 w 230002"/>
                <a:gd name="connsiteY2" fmla="*/ 25685 h 136858"/>
                <a:gd name="connsiteX3" fmla="*/ 0 w 230002"/>
                <a:gd name="connsiteY3" fmla="*/ 70781 h 136858"/>
                <a:gd name="connsiteX4" fmla="*/ 25476 w 230002"/>
                <a:gd name="connsiteY4" fmla="*/ 112268 h 136858"/>
                <a:gd name="connsiteX5" fmla="*/ 25476 w 230002"/>
                <a:gd name="connsiteY5" fmla="*/ 112268 h 136858"/>
                <a:gd name="connsiteX6" fmla="*/ 111951 w 230002"/>
                <a:gd name="connsiteY6" fmla="*/ 136800 h 136858"/>
                <a:gd name="connsiteX7" fmla="*/ 200579 w 230002"/>
                <a:gd name="connsiteY7" fmla="*/ 111547 h 136858"/>
                <a:gd name="connsiteX8" fmla="*/ 204526 w 230002"/>
                <a:gd name="connsiteY8" fmla="*/ 108661 h 136858"/>
                <a:gd name="connsiteX9" fmla="*/ 230002 w 230002"/>
                <a:gd name="connsiteY9" fmla="*/ 66451 h 136858"/>
                <a:gd name="connsiteX10" fmla="*/ 204167 w 230002"/>
                <a:gd name="connsiteY10" fmla="*/ 24964 h 13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002" h="136858">
                  <a:moveTo>
                    <a:pt x="204167" y="24964"/>
                  </a:moveTo>
                  <a:cubicBezTo>
                    <a:pt x="178755" y="7821"/>
                    <a:pt x="148639" y="-885"/>
                    <a:pt x="118051" y="71"/>
                  </a:cubicBezTo>
                  <a:cubicBezTo>
                    <a:pt x="86605" y="-651"/>
                    <a:pt x="55688" y="8284"/>
                    <a:pt x="29423" y="25685"/>
                  </a:cubicBezTo>
                  <a:cubicBezTo>
                    <a:pt x="12933" y="35042"/>
                    <a:pt x="1969" y="51846"/>
                    <a:pt x="0" y="70781"/>
                  </a:cubicBezTo>
                  <a:cubicBezTo>
                    <a:pt x="1463" y="87891"/>
                    <a:pt x="10918" y="103287"/>
                    <a:pt x="25476" y="112268"/>
                  </a:cubicBezTo>
                  <a:lnTo>
                    <a:pt x="25476" y="112268"/>
                  </a:lnTo>
                  <a:cubicBezTo>
                    <a:pt x="51150" y="129096"/>
                    <a:pt x="81316" y="137653"/>
                    <a:pt x="111951" y="136800"/>
                  </a:cubicBezTo>
                  <a:cubicBezTo>
                    <a:pt x="143339" y="137471"/>
                    <a:pt x="174208" y="128676"/>
                    <a:pt x="200579" y="111547"/>
                  </a:cubicBezTo>
                  <a:lnTo>
                    <a:pt x="204526" y="108661"/>
                  </a:lnTo>
                  <a:cubicBezTo>
                    <a:pt x="218992" y="99248"/>
                    <a:pt x="228377" y="83698"/>
                    <a:pt x="230002" y="66451"/>
                  </a:cubicBezTo>
                  <a:cubicBezTo>
                    <a:pt x="228459" y="49273"/>
                    <a:pt x="218863" y="33863"/>
                    <a:pt x="204167" y="24964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 748">
              <a:extLst>
                <a:ext uri="{FF2B5EF4-FFF2-40B4-BE49-F238E27FC236}">
                  <a16:creationId xmlns:a16="http://schemas.microsoft.com/office/drawing/2014/main" id="{09335E8C-DD6D-894B-9C8E-423E9260CC7E}"/>
                </a:ext>
              </a:extLst>
            </p:cNvPr>
            <p:cNvSpPr/>
            <p:nvPr/>
          </p:nvSpPr>
          <p:spPr>
            <a:xfrm>
              <a:off x="4434493" y="2375555"/>
              <a:ext cx="164563" cy="92065"/>
            </a:xfrm>
            <a:custGeom>
              <a:avLst/>
              <a:gdLst>
                <a:gd name="connsiteX0" fmla="*/ 153036 w 164563"/>
                <a:gd name="connsiteY0" fmla="*/ 28518 h 92065"/>
                <a:gd name="connsiteX1" fmla="*/ 113566 w 164563"/>
                <a:gd name="connsiteY1" fmla="*/ 23468 h 92065"/>
                <a:gd name="connsiteX2" fmla="*/ 103160 w 164563"/>
                <a:gd name="connsiteY2" fmla="*/ 5430 h 92065"/>
                <a:gd name="connsiteX3" fmla="*/ 50414 w 164563"/>
                <a:gd name="connsiteY3" fmla="*/ 5430 h 92065"/>
                <a:gd name="connsiteX4" fmla="*/ 44314 w 164563"/>
                <a:gd name="connsiteY4" fmla="*/ 1822 h 92065"/>
                <a:gd name="connsiteX5" fmla="*/ 31755 w 164563"/>
                <a:gd name="connsiteY5" fmla="*/ 1822 h 92065"/>
                <a:gd name="connsiteX6" fmla="*/ 31755 w 164563"/>
                <a:gd name="connsiteY6" fmla="*/ 9037 h 92065"/>
                <a:gd name="connsiteX7" fmla="*/ 37496 w 164563"/>
                <a:gd name="connsiteY7" fmla="*/ 12284 h 92065"/>
                <a:gd name="connsiteX8" fmla="*/ 27450 w 164563"/>
                <a:gd name="connsiteY8" fmla="*/ 18056 h 92065"/>
                <a:gd name="connsiteX9" fmla="*/ 21708 w 164563"/>
                <a:gd name="connsiteY9" fmla="*/ 14809 h 92065"/>
                <a:gd name="connsiteX10" fmla="*/ 9150 w 164563"/>
                <a:gd name="connsiteY10" fmla="*/ 14809 h 92065"/>
                <a:gd name="connsiteX11" fmla="*/ 9150 w 164563"/>
                <a:gd name="connsiteY11" fmla="*/ 21664 h 92065"/>
                <a:gd name="connsiteX12" fmla="*/ 14891 w 164563"/>
                <a:gd name="connsiteY12" fmla="*/ 24911 h 92065"/>
                <a:gd name="connsiteX13" fmla="*/ 2691 w 164563"/>
                <a:gd name="connsiteY13" fmla="*/ 32126 h 92065"/>
                <a:gd name="connsiteX14" fmla="*/ 2691 w 164563"/>
                <a:gd name="connsiteY14" fmla="*/ 38980 h 92065"/>
                <a:gd name="connsiteX15" fmla="*/ 15250 w 164563"/>
                <a:gd name="connsiteY15" fmla="*/ 38980 h 92065"/>
                <a:gd name="connsiteX16" fmla="*/ 19197 w 164563"/>
                <a:gd name="connsiteY16" fmla="*/ 36816 h 92065"/>
                <a:gd name="connsiteX17" fmla="*/ 97778 w 164563"/>
                <a:gd name="connsiteY17" fmla="*/ 81550 h 92065"/>
                <a:gd name="connsiteX18" fmla="*/ 93831 w 164563"/>
                <a:gd name="connsiteY18" fmla="*/ 83715 h 92065"/>
                <a:gd name="connsiteX19" fmla="*/ 93831 w 164563"/>
                <a:gd name="connsiteY19" fmla="*/ 90570 h 92065"/>
                <a:gd name="connsiteX20" fmla="*/ 106390 w 164563"/>
                <a:gd name="connsiteY20" fmla="*/ 90570 h 92065"/>
                <a:gd name="connsiteX21" fmla="*/ 118589 w 164563"/>
                <a:gd name="connsiteY21" fmla="*/ 83354 h 92065"/>
                <a:gd name="connsiteX22" fmla="*/ 123972 w 164563"/>
                <a:gd name="connsiteY22" fmla="*/ 86601 h 92065"/>
                <a:gd name="connsiteX23" fmla="*/ 136530 w 164563"/>
                <a:gd name="connsiteY23" fmla="*/ 86601 h 92065"/>
                <a:gd name="connsiteX24" fmla="*/ 136530 w 164563"/>
                <a:gd name="connsiteY24" fmla="*/ 79747 h 92065"/>
                <a:gd name="connsiteX25" fmla="*/ 130789 w 164563"/>
                <a:gd name="connsiteY25" fmla="*/ 76500 h 92065"/>
                <a:gd name="connsiteX26" fmla="*/ 140836 w 164563"/>
                <a:gd name="connsiteY26" fmla="*/ 70727 h 92065"/>
                <a:gd name="connsiteX27" fmla="*/ 146577 w 164563"/>
                <a:gd name="connsiteY27" fmla="*/ 73974 h 92065"/>
                <a:gd name="connsiteX28" fmla="*/ 159136 w 164563"/>
                <a:gd name="connsiteY28" fmla="*/ 73974 h 92065"/>
                <a:gd name="connsiteX29" fmla="*/ 159136 w 164563"/>
                <a:gd name="connsiteY29" fmla="*/ 66759 h 92065"/>
                <a:gd name="connsiteX30" fmla="*/ 152677 w 164563"/>
                <a:gd name="connsiteY30" fmla="*/ 61348 h 92065"/>
                <a:gd name="connsiteX31" fmla="*/ 153036 w 164563"/>
                <a:gd name="connsiteY31" fmla="*/ 28518 h 92065"/>
                <a:gd name="connsiteX32" fmla="*/ 31397 w 164563"/>
                <a:gd name="connsiteY32" fmla="*/ 28518 h 92065"/>
                <a:gd name="connsiteX33" fmla="*/ 56873 w 164563"/>
                <a:gd name="connsiteY33" fmla="*/ 14088 h 92065"/>
                <a:gd name="connsiteX34" fmla="*/ 89884 w 164563"/>
                <a:gd name="connsiteY34" fmla="*/ 14088 h 92065"/>
                <a:gd name="connsiteX35" fmla="*/ 89884 w 164563"/>
                <a:gd name="connsiteY35" fmla="*/ 32847 h 92065"/>
                <a:gd name="connsiteX36" fmla="*/ 64408 w 164563"/>
                <a:gd name="connsiteY36" fmla="*/ 47639 h 92065"/>
                <a:gd name="connsiteX37" fmla="*/ 139042 w 164563"/>
                <a:gd name="connsiteY37" fmla="*/ 56297 h 92065"/>
                <a:gd name="connsiteX38" fmla="*/ 109978 w 164563"/>
                <a:gd name="connsiteY38" fmla="*/ 72892 h 92065"/>
                <a:gd name="connsiteX39" fmla="*/ 74096 w 164563"/>
                <a:gd name="connsiteY39" fmla="*/ 53772 h 92065"/>
                <a:gd name="connsiteX40" fmla="*/ 103160 w 164563"/>
                <a:gd name="connsiteY40" fmla="*/ 37177 h 92065"/>
                <a:gd name="connsiteX41" fmla="*/ 139042 w 164563"/>
                <a:gd name="connsiteY41" fmla="*/ 37177 h 92065"/>
                <a:gd name="connsiteX42" fmla="*/ 139042 w 164563"/>
                <a:gd name="connsiteY42" fmla="*/ 55936 h 9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563" h="92065">
                  <a:moveTo>
                    <a:pt x="153036" y="28518"/>
                  </a:moveTo>
                  <a:cubicBezTo>
                    <a:pt x="140795" y="22500"/>
                    <a:pt x="126916" y="20724"/>
                    <a:pt x="113566" y="23468"/>
                  </a:cubicBezTo>
                  <a:cubicBezTo>
                    <a:pt x="115360" y="16613"/>
                    <a:pt x="111772" y="10119"/>
                    <a:pt x="103160" y="5430"/>
                  </a:cubicBezTo>
                  <a:cubicBezTo>
                    <a:pt x="86315" y="-1810"/>
                    <a:pt x="67259" y="-1810"/>
                    <a:pt x="50414" y="5430"/>
                  </a:cubicBezTo>
                  <a:lnTo>
                    <a:pt x="44314" y="1822"/>
                  </a:lnTo>
                  <a:cubicBezTo>
                    <a:pt x="40317" y="31"/>
                    <a:pt x="35752" y="31"/>
                    <a:pt x="31755" y="1822"/>
                  </a:cubicBezTo>
                  <a:cubicBezTo>
                    <a:pt x="28167" y="3986"/>
                    <a:pt x="28167" y="7233"/>
                    <a:pt x="31755" y="9037"/>
                  </a:cubicBezTo>
                  <a:lnTo>
                    <a:pt x="37496" y="12284"/>
                  </a:lnTo>
                  <a:lnTo>
                    <a:pt x="27450" y="18056"/>
                  </a:lnTo>
                  <a:lnTo>
                    <a:pt x="21708" y="14809"/>
                  </a:lnTo>
                  <a:cubicBezTo>
                    <a:pt x="17757" y="12815"/>
                    <a:pt x="13101" y="12815"/>
                    <a:pt x="9150" y="14809"/>
                  </a:cubicBezTo>
                  <a:cubicBezTo>
                    <a:pt x="5562" y="16613"/>
                    <a:pt x="5562" y="19860"/>
                    <a:pt x="9150" y="21664"/>
                  </a:cubicBezTo>
                  <a:lnTo>
                    <a:pt x="14891" y="24911"/>
                  </a:lnTo>
                  <a:lnTo>
                    <a:pt x="2691" y="32126"/>
                  </a:lnTo>
                  <a:cubicBezTo>
                    <a:pt x="-897" y="32126"/>
                    <a:pt x="-897" y="37177"/>
                    <a:pt x="2691" y="38980"/>
                  </a:cubicBezTo>
                  <a:cubicBezTo>
                    <a:pt x="6642" y="40975"/>
                    <a:pt x="11299" y="40975"/>
                    <a:pt x="15250" y="38980"/>
                  </a:cubicBezTo>
                  <a:lnTo>
                    <a:pt x="19197" y="36816"/>
                  </a:lnTo>
                  <a:lnTo>
                    <a:pt x="97778" y="81550"/>
                  </a:lnTo>
                  <a:lnTo>
                    <a:pt x="93831" y="83715"/>
                  </a:lnTo>
                  <a:cubicBezTo>
                    <a:pt x="90243" y="83715"/>
                    <a:pt x="90243" y="88766"/>
                    <a:pt x="93831" y="90570"/>
                  </a:cubicBezTo>
                  <a:cubicBezTo>
                    <a:pt x="97782" y="92564"/>
                    <a:pt x="102438" y="92564"/>
                    <a:pt x="106390" y="90570"/>
                  </a:cubicBezTo>
                  <a:lnTo>
                    <a:pt x="118589" y="83354"/>
                  </a:lnTo>
                  <a:lnTo>
                    <a:pt x="123972" y="86601"/>
                  </a:lnTo>
                  <a:cubicBezTo>
                    <a:pt x="127923" y="88596"/>
                    <a:pt x="132579" y="88596"/>
                    <a:pt x="136530" y="86601"/>
                  </a:cubicBezTo>
                  <a:cubicBezTo>
                    <a:pt x="140118" y="86601"/>
                    <a:pt x="140118" y="81550"/>
                    <a:pt x="136530" y="79747"/>
                  </a:cubicBezTo>
                  <a:lnTo>
                    <a:pt x="130789" y="76500"/>
                  </a:lnTo>
                  <a:lnTo>
                    <a:pt x="140836" y="70727"/>
                  </a:lnTo>
                  <a:lnTo>
                    <a:pt x="146577" y="73974"/>
                  </a:lnTo>
                  <a:cubicBezTo>
                    <a:pt x="150574" y="75765"/>
                    <a:pt x="155139" y="75765"/>
                    <a:pt x="159136" y="73974"/>
                  </a:cubicBezTo>
                  <a:cubicBezTo>
                    <a:pt x="162365" y="71810"/>
                    <a:pt x="162724" y="68563"/>
                    <a:pt x="159136" y="66759"/>
                  </a:cubicBezTo>
                  <a:lnTo>
                    <a:pt x="152677" y="61348"/>
                  </a:lnTo>
                  <a:cubicBezTo>
                    <a:pt x="168465" y="51968"/>
                    <a:pt x="168465" y="37177"/>
                    <a:pt x="153036" y="28518"/>
                  </a:cubicBezTo>
                  <a:close/>
                  <a:moveTo>
                    <a:pt x="31397" y="28518"/>
                  </a:moveTo>
                  <a:lnTo>
                    <a:pt x="56873" y="14088"/>
                  </a:lnTo>
                  <a:cubicBezTo>
                    <a:pt x="67223" y="8696"/>
                    <a:pt x="79533" y="8696"/>
                    <a:pt x="89884" y="14088"/>
                  </a:cubicBezTo>
                  <a:cubicBezTo>
                    <a:pt x="98854" y="19139"/>
                    <a:pt x="98496" y="27436"/>
                    <a:pt x="89884" y="32847"/>
                  </a:cubicBezTo>
                  <a:lnTo>
                    <a:pt x="64408" y="47639"/>
                  </a:lnTo>
                  <a:close/>
                  <a:moveTo>
                    <a:pt x="139042" y="56297"/>
                  </a:moveTo>
                  <a:lnTo>
                    <a:pt x="109978" y="72892"/>
                  </a:lnTo>
                  <a:lnTo>
                    <a:pt x="74096" y="53772"/>
                  </a:lnTo>
                  <a:lnTo>
                    <a:pt x="103160" y="37177"/>
                  </a:lnTo>
                  <a:cubicBezTo>
                    <a:pt x="114415" y="31335"/>
                    <a:pt x="127787" y="31335"/>
                    <a:pt x="139042" y="37177"/>
                  </a:cubicBezTo>
                  <a:cubicBezTo>
                    <a:pt x="149089" y="41506"/>
                    <a:pt x="148730" y="50525"/>
                    <a:pt x="139042" y="55936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50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431802" y="2347073"/>
              <a:ext cx="204885" cy="138546"/>
              <a:chOff x="4431802" y="2347073"/>
              <a:chExt cx="204885" cy="138546"/>
            </a:xfrm>
            <a:solidFill>
              <a:srgbClr val="B68503"/>
            </a:solidFill>
          </p:grpSpPr>
          <p:sp>
            <p:nvSpPr>
              <p:cNvPr id="751" name="Freeform 750">
                <a:extLst>
                  <a:ext uri="{FF2B5EF4-FFF2-40B4-BE49-F238E27FC236}">
                    <a16:creationId xmlns:a16="http://schemas.microsoft.com/office/drawing/2014/main" id="{9CF91468-F680-FD42-983E-261BB4404CF2}"/>
                  </a:ext>
                </a:extLst>
              </p:cNvPr>
              <p:cNvSpPr/>
              <p:nvPr/>
            </p:nvSpPr>
            <p:spPr>
              <a:xfrm>
                <a:off x="4482037" y="2364750"/>
                <a:ext cx="154650" cy="120869"/>
              </a:xfrm>
              <a:custGeom>
                <a:avLst/>
                <a:gdLst>
                  <a:gd name="connsiteX0" fmla="*/ 129174 w 154650"/>
                  <a:gd name="connsiteY0" fmla="*/ 7937 h 120869"/>
                  <a:gd name="connsiteX1" fmla="*/ 116257 w 154650"/>
                  <a:gd name="connsiteY1" fmla="*/ 0 h 120869"/>
                  <a:gd name="connsiteX2" fmla="*/ 0 w 154650"/>
                  <a:gd name="connsiteY2" fmla="*/ 116887 h 120869"/>
                  <a:gd name="connsiteX3" fmla="*/ 38035 w 154650"/>
                  <a:gd name="connsiteY3" fmla="*/ 120856 h 120869"/>
                  <a:gd name="connsiteX4" fmla="*/ 78581 w 154650"/>
                  <a:gd name="connsiteY4" fmla="*/ 116526 h 120869"/>
                  <a:gd name="connsiteX5" fmla="*/ 154651 w 154650"/>
                  <a:gd name="connsiteY5" fmla="*/ 40045 h 120869"/>
                  <a:gd name="connsiteX6" fmla="*/ 129174 w 154650"/>
                  <a:gd name="connsiteY6" fmla="*/ 7937 h 12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0869">
                    <a:moveTo>
                      <a:pt x="129174" y="7937"/>
                    </a:moveTo>
                    <a:cubicBezTo>
                      <a:pt x="125051" y="5002"/>
                      <a:pt x="120735" y="2351"/>
                      <a:pt x="116257" y="0"/>
                    </a:cubicBezTo>
                    <a:lnTo>
                      <a:pt x="0" y="116887"/>
                    </a:lnTo>
                    <a:cubicBezTo>
                      <a:pt x="12482" y="119690"/>
                      <a:pt x="25246" y="121022"/>
                      <a:pt x="38035" y="120856"/>
                    </a:cubicBezTo>
                    <a:cubicBezTo>
                      <a:pt x="51668" y="120921"/>
                      <a:pt x="65266" y="119469"/>
                      <a:pt x="78581" y="116526"/>
                    </a:cubicBezTo>
                    <a:lnTo>
                      <a:pt x="154651" y="40045"/>
                    </a:lnTo>
                    <a:cubicBezTo>
                      <a:pt x="150161" y="26672"/>
                      <a:pt x="141145" y="15309"/>
                      <a:pt x="129174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2" name="Freeform 751">
                <a:extLst>
                  <a:ext uri="{FF2B5EF4-FFF2-40B4-BE49-F238E27FC236}">
                    <a16:creationId xmlns:a16="http://schemas.microsoft.com/office/drawing/2014/main" id="{E0B093AA-C99B-8C47-9813-C55B9E5E928C}"/>
                  </a:ext>
                </a:extLst>
              </p:cNvPr>
              <p:cNvSpPr/>
              <p:nvPr/>
            </p:nvSpPr>
            <p:spPr>
              <a:xfrm>
                <a:off x="4431802" y="2347073"/>
                <a:ext cx="123792" cy="117969"/>
              </a:xfrm>
              <a:custGeom>
                <a:avLst/>
                <a:gdLst>
                  <a:gd name="connsiteX0" fmla="*/ 0 w 123792"/>
                  <a:gd name="connsiteY0" fmla="*/ 112558 h 117969"/>
                  <a:gd name="connsiteX1" fmla="*/ 0 w 123792"/>
                  <a:gd name="connsiteY1" fmla="*/ 112558 h 117969"/>
                  <a:gd name="connsiteX2" fmla="*/ 0 w 123792"/>
                  <a:gd name="connsiteY2" fmla="*/ 112558 h 117969"/>
                  <a:gd name="connsiteX3" fmla="*/ 8612 w 123792"/>
                  <a:gd name="connsiteY3" fmla="*/ 117969 h 117969"/>
                  <a:gd name="connsiteX4" fmla="*/ 123792 w 123792"/>
                  <a:gd name="connsiteY4" fmla="*/ 2165 h 117969"/>
                  <a:gd name="connsiteX5" fmla="*/ 108363 w 123792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969">
                    <a:moveTo>
                      <a:pt x="0" y="112558"/>
                    </a:moveTo>
                    <a:lnTo>
                      <a:pt x="0" y="112558"/>
                    </a:lnTo>
                    <a:lnTo>
                      <a:pt x="0" y="112558"/>
                    </a:lnTo>
                    <a:lnTo>
                      <a:pt x="8612" y="117969"/>
                    </a:lnTo>
                    <a:lnTo>
                      <a:pt x="123792" y="2165"/>
                    </a:lnTo>
                    <a:lnTo>
                      <a:pt x="108363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53" name="Freeform 752">
              <a:extLst>
                <a:ext uri="{FF2B5EF4-FFF2-40B4-BE49-F238E27FC236}">
                  <a16:creationId xmlns:a16="http://schemas.microsoft.com/office/drawing/2014/main" id="{723F5DE6-F03B-6B4C-A08A-09804555A310}"/>
                </a:ext>
              </a:extLst>
            </p:cNvPr>
            <p:cNvSpPr/>
            <p:nvPr/>
          </p:nvSpPr>
          <p:spPr>
            <a:xfrm>
              <a:off x="4407044" y="2347724"/>
              <a:ext cx="230361" cy="76191"/>
            </a:xfrm>
            <a:custGeom>
              <a:avLst/>
              <a:gdLst>
                <a:gd name="connsiteX0" fmla="*/ 204167 w 230361"/>
                <a:gd name="connsiteY0" fmla="*/ 24964 h 76191"/>
                <a:gd name="connsiteX1" fmla="*/ 118051 w 230361"/>
                <a:gd name="connsiteY1" fmla="*/ 71 h 76191"/>
                <a:gd name="connsiteX2" fmla="*/ 29423 w 230361"/>
                <a:gd name="connsiteY2" fmla="*/ 25685 h 76191"/>
                <a:gd name="connsiteX3" fmla="*/ 0 w 230361"/>
                <a:gd name="connsiteY3" fmla="*/ 70781 h 76191"/>
                <a:gd name="connsiteX4" fmla="*/ 0 w 230361"/>
                <a:gd name="connsiteY4" fmla="*/ 76192 h 76191"/>
                <a:gd name="connsiteX5" fmla="*/ 29064 w 230361"/>
                <a:gd name="connsiteY5" fmla="*/ 36147 h 76191"/>
                <a:gd name="connsiteX6" fmla="*/ 117692 w 230361"/>
                <a:gd name="connsiteY6" fmla="*/ 10533 h 76191"/>
                <a:gd name="connsiteX7" fmla="*/ 203809 w 230361"/>
                <a:gd name="connsiteY7" fmla="*/ 35426 h 76191"/>
                <a:gd name="connsiteX8" fmla="*/ 230361 w 230361"/>
                <a:gd name="connsiteY8" fmla="*/ 71502 h 76191"/>
                <a:gd name="connsiteX9" fmla="*/ 230361 w 230361"/>
                <a:gd name="connsiteY9" fmla="*/ 66451 h 76191"/>
                <a:gd name="connsiteX10" fmla="*/ 204167 w 230361"/>
                <a:gd name="connsiteY10" fmla="*/ 24964 h 7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61" h="76191">
                  <a:moveTo>
                    <a:pt x="204167" y="24964"/>
                  </a:moveTo>
                  <a:cubicBezTo>
                    <a:pt x="178755" y="7821"/>
                    <a:pt x="148639" y="-885"/>
                    <a:pt x="118051" y="71"/>
                  </a:cubicBezTo>
                  <a:cubicBezTo>
                    <a:pt x="86605" y="-651"/>
                    <a:pt x="55688" y="8284"/>
                    <a:pt x="29423" y="25685"/>
                  </a:cubicBezTo>
                  <a:cubicBezTo>
                    <a:pt x="12933" y="35042"/>
                    <a:pt x="1969" y="51846"/>
                    <a:pt x="0" y="70781"/>
                  </a:cubicBezTo>
                  <a:cubicBezTo>
                    <a:pt x="0" y="70781"/>
                    <a:pt x="0" y="74388"/>
                    <a:pt x="0" y="76192"/>
                  </a:cubicBezTo>
                  <a:cubicBezTo>
                    <a:pt x="3929" y="59453"/>
                    <a:pt x="14408" y="45015"/>
                    <a:pt x="29064" y="36147"/>
                  </a:cubicBezTo>
                  <a:cubicBezTo>
                    <a:pt x="55329" y="18746"/>
                    <a:pt x="86246" y="9811"/>
                    <a:pt x="117692" y="10533"/>
                  </a:cubicBezTo>
                  <a:cubicBezTo>
                    <a:pt x="148259" y="9745"/>
                    <a:pt x="178326" y="18436"/>
                    <a:pt x="203809" y="35426"/>
                  </a:cubicBezTo>
                  <a:cubicBezTo>
                    <a:pt x="217082" y="43419"/>
                    <a:pt x="226638" y="56403"/>
                    <a:pt x="230361" y="71502"/>
                  </a:cubicBezTo>
                  <a:cubicBezTo>
                    <a:pt x="230361" y="71502"/>
                    <a:pt x="230361" y="68255"/>
                    <a:pt x="230361" y="66451"/>
                  </a:cubicBezTo>
                  <a:cubicBezTo>
                    <a:pt x="228739" y="49204"/>
                    <a:pt x="219001" y="33780"/>
                    <a:pt x="204167" y="24964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AC209ACC-DC6B-5E42-B0C8-1F101278C397}"/>
                </a:ext>
              </a:extLst>
            </p:cNvPr>
            <p:cNvSpPr/>
            <p:nvPr/>
          </p:nvSpPr>
          <p:spPr>
            <a:xfrm>
              <a:off x="4388744" y="2313161"/>
              <a:ext cx="268037" cy="175018"/>
            </a:xfrm>
            <a:custGeom>
              <a:avLst/>
              <a:gdLst>
                <a:gd name="connsiteX0" fmla="*/ 136351 w 268037"/>
                <a:gd name="connsiteY0" fmla="*/ 0 h 175018"/>
                <a:gd name="connsiteX1" fmla="*/ 0 w 268037"/>
                <a:gd name="connsiteY1" fmla="*/ 59526 h 175018"/>
                <a:gd name="connsiteX2" fmla="*/ 0 w 268037"/>
                <a:gd name="connsiteY2" fmla="*/ 89469 h 175018"/>
                <a:gd name="connsiteX3" fmla="*/ 33011 w 268037"/>
                <a:gd name="connsiteY3" fmla="*/ 146470 h 175018"/>
                <a:gd name="connsiteX4" fmla="*/ 33011 w 268037"/>
                <a:gd name="connsiteY4" fmla="*/ 146470 h 175018"/>
                <a:gd name="connsiteX5" fmla="*/ 130251 w 268037"/>
                <a:gd name="connsiteY5" fmla="*/ 174970 h 175018"/>
                <a:gd name="connsiteX6" fmla="*/ 229644 w 268037"/>
                <a:gd name="connsiteY6" fmla="*/ 146109 h 175018"/>
                <a:gd name="connsiteX7" fmla="*/ 233949 w 268037"/>
                <a:gd name="connsiteY7" fmla="*/ 142862 h 175018"/>
                <a:gd name="connsiteX8" fmla="*/ 268037 w 268037"/>
                <a:gd name="connsiteY8" fmla="*/ 87665 h 175018"/>
                <a:gd name="connsiteX9" fmla="*/ 268037 w 268037"/>
                <a:gd name="connsiteY9" fmla="*/ 61690 h 175018"/>
                <a:gd name="connsiteX10" fmla="*/ 136351 w 268037"/>
                <a:gd name="connsiteY10" fmla="*/ 0 h 17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8037" h="175018">
                  <a:moveTo>
                    <a:pt x="136351" y="0"/>
                  </a:moveTo>
                  <a:cubicBezTo>
                    <a:pt x="100469" y="0"/>
                    <a:pt x="0" y="59526"/>
                    <a:pt x="0" y="59526"/>
                  </a:cubicBezTo>
                  <a:cubicBezTo>
                    <a:pt x="0" y="59526"/>
                    <a:pt x="0" y="67102"/>
                    <a:pt x="0" y="89469"/>
                  </a:cubicBezTo>
                  <a:cubicBezTo>
                    <a:pt x="1216" y="112710"/>
                    <a:pt x="13508" y="133934"/>
                    <a:pt x="33011" y="146470"/>
                  </a:cubicBezTo>
                  <a:lnTo>
                    <a:pt x="33011" y="146470"/>
                  </a:lnTo>
                  <a:cubicBezTo>
                    <a:pt x="61714" y="165849"/>
                    <a:pt x="95687" y="175806"/>
                    <a:pt x="130251" y="174970"/>
                  </a:cubicBezTo>
                  <a:cubicBezTo>
                    <a:pt x="165532" y="175748"/>
                    <a:pt x="200208" y="165679"/>
                    <a:pt x="229644" y="146109"/>
                  </a:cubicBezTo>
                  <a:lnTo>
                    <a:pt x="233949" y="142862"/>
                  </a:lnTo>
                  <a:cubicBezTo>
                    <a:pt x="253172" y="130735"/>
                    <a:pt x="265751" y="110366"/>
                    <a:pt x="268037" y="87665"/>
                  </a:cubicBezTo>
                  <a:lnTo>
                    <a:pt x="268037" y="61690"/>
                  </a:lnTo>
                  <a:cubicBezTo>
                    <a:pt x="268037" y="61690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 754">
              <a:extLst>
                <a:ext uri="{FF2B5EF4-FFF2-40B4-BE49-F238E27FC236}">
                  <a16:creationId xmlns:a16="http://schemas.microsoft.com/office/drawing/2014/main" id="{5CA1F02D-2527-D14E-9F47-8880FA4DF817}"/>
                </a:ext>
              </a:extLst>
            </p:cNvPr>
            <p:cNvSpPr/>
            <p:nvPr/>
          </p:nvSpPr>
          <p:spPr>
            <a:xfrm>
              <a:off x="4389820" y="2287138"/>
              <a:ext cx="266960" cy="175067"/>
            </a:xfrm>
            <a:custGeom>
              <a:avLst/>
              <a:gdLst>
                <a:gd name="connsiteX0" fmla="*/ 232514 w 266960"/>
                <a:gd name="connsiteY0" fmla="*/ 28549 h 175067"/>
                <a:gd name="connsiteX1" fmla="*/ 135274 w 266960"/>
                <a:gd name="connsiteY1" fmla="*/ 49 h 175067"/>
                <a:gd name="connsiteX2" fmla="*/ 35882 w 266960"/>
                <a:gd name="connsiteY2" fmla="*/ 28910 h 175067"/>
                <a:gd name="connsiteX3" fmla="*/ 0 w 266960"/>
                <a:gd name="connsiteY3" fmla="*/ 89518 h 175067"/>
                <a:gd name="connsiteX4" fmla="*/ 33011 w 266960"/>
                <a:gd name="connsiteY4" fmla="*/ 146518 h 175067"/>
                <a:gd name="connsiteX5" fmla="*/ 33011 w 266960"/>
                <a:gd name="connsiteY5" fmla="*/ 146518 h 175067"/>
                <a:gd name="connsiteX6" fmla="*/ 130251 w 266960"/>
                <a:gd name="connsiteY6" fmla="*/ 175019 h 175067"/>
                <a:gd name="connsiteX7" fmla="*/ 229644 w 266960"/>
                <a:gd name="connsiteY7" fmla="*/ 146158 h 175067"/>
                <a:gd name="connsiteX8" fmla="*/ 233949 w 266960"/>
                <a:gd name="connsiteY8" fmla="*/ 142911 h 175067"/>
                <a:gd name="connsiteX9" fmla="*/ 266961 w 266960"/>
                <a:gd name="connsiteY9" fmla="*/ 85549 h 175067"/>
                <a:gd name="connsiteX10" fmla="*/ 232514 w 266960"/>
                <a:gd name="connsiteY10" fmla="*/ 28549 h 17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5067">
                  <a:moveTo>
                    <a:pt x="232514" y="28549"/>
                  </a:moveTo>
                  <a:cubicBezTo>
                    <a:pt x="203811" y="9170"/>
                    <a:pt x="169839" y="-787"/>
                    <a:pt x="135274" y="49"/>
                  </a:cubicBezTo>
                  <a:cubicBezTo>
                    <a:pt x="100017" y="-548"/>
                    <a:pt x="65393" y="9506"/>
                    <a:pt x="35882" y="28910"/>
                  </a:cubicBezTo>
                  <a:cubicBezTo>
                    <a:pt x="14991" y="42202"/>
                    <a:pt x="1662" y="64718"/>
                    <a:pt x="0" y="89518"/>
                  </a:cubicBezTo>
                  <a:cubicBezTo>
                    <a:pt x="1216" y="112759"/>
                    <a:pt x="13508" y="133983"/>
                    <a:pt x="33011" y="146518"/>
                  </a:cubicBezTo>
                  <a:lnTo>
                    <a:pt x="33011" y="146518"/>
                  </a:lnTo>
                  <a:cubicBezTo>
                    <a:pt x="61714" y="165898"/>
                    <a:pt x="95687" y="175855"/>
                    <a:pt x="130251" y="175019"/>
                  </a:cubicBezTo>
                  <a:cubicBezTo>
                    <a:pt x="165532" y="175797"/>
                    <a:pt x="200208" y="165728"/>
                    <a:pt x="229644" y="146158"/>
                  </a:cubicBezTo>
                  <a:lnTo>
                    <a:pt x="233949" y="142911"/>
                  </a:lnTo>
                  <a:cubicBezTo>
                    <a:pt x="253335" y="130095"/>
                    <a:pt x="265570" y="108834"/>
                    <a:pt x="266961" y="85549"/>
                  </a:cubicBezTo>
                  <a:cubicBezTo>
                    <a:pt x="265426" y="62034"/>
                    <a:pt x="252566" y="40753"/>
                    <a:pt x="232514" y="28549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 755">
              <a:extLst>
                <a:ext uri="{FF2B5EF4-FFF2-40B4-BE49-F238E27FC236}">
                  <a16:creationId xmlns:a16="http://schemas.microsoft.com/office/drawing/2014/main" id="{04545F26-6BF2-EB4B-89CD-D975ADFD5A99}"/>
                </a:ext>
              </a:extLst>
            </p:cNvPr>
            <p:cNvSpPr/>
            <p:nvPr/>
          </p:nvSpPr>
          <p:spPr>
            <a:xfrm>
              <a:off x="4407044" y="2305897"/>
              <a:ext cx="230002" cy="137541"/>
            </a:xfrm>
            <a:custGeom>
              <a:avLst/>
              <a:gdLst>
                <a:gd name="connsiteX0" fmla="*/ 204167 w 230002"/>
                <a:gd name="connsiteY0" fmla="*/ 24942 h 137541"/>
                <a:gd name="connsiteX1" fmla="*/ 118051 w 230002"/>
                <a:gd name="connsiteY1" fmla="*/ 49 h 137541"/>
                <a:gd name="connsiteX2" fmla="*/ 29423 w 230002"/>
                <a:gd name="connsiteY2" fmla="*/ 25663 h 137541"/>
                <a:gd name="connsiteX3" fmla="*/ 0 w 230002"/>
                <a:gd name="connsiteY3" fmla="*/ 70759 h 137541"/>
                <a:gd name="connsiteX4" fmla="*/ 25476 w 230002"/>
                <a:gd name="connsiteY4" fmla="*/ 112607 h 137541"/>
                <a:gd name="connsiteX5" fmla="*/ 25476 w 230002"/>
                <a:gd name="connsiteY5" fmla="*/ 112607 h 137541"/>
                <a:gd name="connsiteX6" fmla="*/ 111951 w 230002"/>
                <a:gd name="connsiteY6" fmla="*/ 137500 h 137541"/>
                <a:gd name="connsiteX7" fmla="*/ 200579 w 230002"/>
                <a:gd name="connsiteY7" fmla="*/ 111886 h 137541"/>
                <a:gd name="connsiteX8" fmla="*/ 204526 w 230002"/>
                <a:gd name="connsiteY8" fmla="*/ 108999 h 137541"/>
                <a:gd name="connsiteX9" fmla="*/ 230002 w 230002"/>
                <a:gd name="connsiteY9" fmla="*/ 66790 h 137541"/>
                <a:gd name="connsiteX10" fmla="*/ 204167 w 230002"/>
                <a:gd name="connsiteY10" fmla="*/ 24942 h 13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002" h="137541">
                  <a:moveTo>
                    <a:pt x="204167" y="24942"/>
                  </a:moveTo>
                  <a:cubicBezTo>
                    <a:pt x="178685" y="7952"/>
                    <a:pt x="148618" y="-739"/>
                    <a:pt x="118051" y="49"/>
                  </a:cubicBezTo>
                  <a:cubicBezTo>
                    <a:pt x="86626" y="-515"/>
                    <a:pt x="55754" y="8407"/>
                    <a:pt x="29423" y="25663"/>
                  </a:cubicBezTo>
                  <a:cubicBezTo>
                    <a:pt x="12975" y="35065"/>
                    <a:pt x="2027" y="51845"/>
                    <a:pt x="0" y="70759"/>
                  </a:cubicBezTo>
                  <a:cubicBezTo>
                    <a:pt x="1409" y="87981"/>
                    <a:pt x="10863" y="103510"/>
                    <a:pt x="25476" y="112607"/>
                  </a:cubicBezTo>
                  <a:lnTo>
                    <a:pt x="25476" y="112607"/>
                  </a:lnTo>
                  <a:cubicBezTo>
                    <a:pt x="51118" y="129541"/>
                    <a:pt x="81281" y="138223"/>
                    <a:pt x="111951" y="137500"/>
                  </a:cubicBezTo>
                  <a:cubicBezTo>
                    <a:pt x="143397" y="138222"/>
                    <a:pt x="174315" y="129287"/>
                    <a:pt x="200579" y="111886"/>
                  </a:cubicBezTo>
                  <a:lnTo>
                    <a:pt x="204526" y="108999"/>
                  </a:lnTo>
                  <a:cubicBezTo>
                    <a:pt x="219071" y="99665"/>
                    <a:pt x="228483" y="84072"/>
                    <a:pt x="230002" y="66790"/>
                  </a:cubicBezTo>
                  <a:cubicBezTo>
                    <a:pt x="228401" y="49537"/>
                    <a:pt x="218835" y="34041"/>
                    <a:pt x="204167" y="24942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 756">
              <a:extLst>
                <a:ext uri="{FF2B5EF4-FFF2-40B4-BE49-F238E27FC236}">
                  <a16:creationId xmlns:a16="http://schemas.microsoft.com/office/drawing/2014/main" id="{5430236B-B797-0F45-860A-C47B89F9CAB1}"/>
                </a:ext>
              </a:extLst>
            </p:cNvPr>
            <p:cNvSpPr/>
            <p:nvPr/>
          </p:nvSpPr>
          <p:spPr>
            <a:xfrm>
              <a:off x="4434493" y="2333707"/>
              <a:ext cx="164652" cy="92065"/>
            </a:xfrm>
            <a:custGeom>
              <a:avLst/>
              <a:gdLst>
                <a:gd name="connsiteX0" fmla="*/ 153036 w 164652"/>
                <a:gd name="connsiteY0" fmla="*/ 28518 h 92065"/>
                <a:gd name="connsiteX1" fmla="*/ 113566 w 164652"/>
                <a:gd name="connsiteY1" fmla="*/ 23468 h 92065"/>
                <a:gd name="connsiteX2" fmla="*/ 103160 w 164652"/>
                <a:gd name="connsiteY2" fmla="*/ 5430 h 92065"/>
                <a:gd name="connsiteX3" fmla="*/ 50414 w 164652"/>
                <a:gd name="connsiteY3" fmla="*/ 5430 h 92065"/>
                <a:gd name="connsiteX4" fmla="*/ 44314 w 164652"/>
                <a:gd name="connsiteY4" fmla="*/ 1822 h 92065"/>
                <a:gd name="connsiteX5" fmla="*/ 31755 w 164652"/>
                <a:gd name="connsiteY5" fmla="*/ 1822 h 92065"/>
                <a:gd name="connsiteX6" fmla="*/ 31755 w 164652"/>
                <a:gd name="connsiteY6" fmla="*/ 8676 h 92065"/>
                <a:gd name="connsiteX7" fmla="*/ 37496 w 164652"/>
                <a:gd name="connsiteY7" fmla="*/ 11923 h 92065"/>
                <a:gd name="connsiteX8" fmla="*/ 27450 w 164652"/>
                <a:gd name="connsiteY8" fmla="*/ 17695 h 92065"/>
                <a:gd name="connsiteX9" fmla="*/ 21708 w 164652"/>
                <a:gd name="connsiteY9" fmla="*/ 14449 h 92065"/>
                <a:gd name="connsiteX10" fmla="*/ 9150 w 164652"/>
                <a:gd name="connsiteY10" fmla="*/ 14449 h 92065"/>
                <a:gd name="connsiteX11" fmla="*/ 9150 w 164652"/>
                <a:gd name="connsiteY11" fmla="*/ 21664 h 92065"/>
                <a:gd name="connsiteX12" fmla="*/ 14891 w 164652"/>
                <a:gd name="connsiteY12" fmla="*/ 24911 h 92065"/>
                <a:gd name="connsiteX13" fmla="*/ 2691 w 164652"/>
                <a:gd name="connsiteY13" fmla="*/ 31765 h 92065"/>
                <a:gd name="connsiteX14" fmla="*/ 2691 w 164652"/>
                <a:gd name="connsiteY14" fmla="*/ 38980 h 92065"/>
                <a:gd name="connsiteX15" fmla="*/ 15250 w 164652"/>
                <a:gd name="connsiteY15" fmla="*/ 38980 h 92065"/>
                <a:gd name="connsiteX16" fmla="*/ 19197 w 164652"/>
                <a:gd name="connsiteY16" fmla="*/ 36816 h 92065"/>
                <a:gd name="connsiteX17" fmla="*/ 97778 w 164652"/>
                <a:gd name="connsiteY17" fmla="*/ 81190 h 92065"/>
                <a:gd name="connsiteX18" fmla="*/ 93831 w 164652"/>
                <a:gd name="connsiteY18" fmla="*/ 83354 h 92065"/>
                <a:gd name="connsiteX19" fmla="*/ 93831 w 164652"/>
                <a:gd name="connsiteY19" fmla="*/ 90570 h 92065"/>
                <a:gd name="connsiteX20" fmla="*/ 106390 w 164652"/>
                <a:gd name="connsiteY20" fmla="*/ 90570 h 92065"/>
                <a:gd name="connsiteX21" fmla="*/ 118589 w 164652"/>
                <a:gd name="connsiteY21" fmla="*/ 83715 h 92065"/>
                <a:gd name="connsiteX22" fmla="*/ 123972 w 164652"/>
                <a:gd name="connsiteY22" fmla="*/ 86601 h 92065"/>
                <a:gd name="connsiteX23" fmla="*/ 136530 w 164652"/>
                <a:gd name="connsiteY23" fmla="*/ 86601 h 92065"/>
                <a:gd name="connsiteX24" fmla="*/ 136530 w 164652"/>
                <a:gd name="connsiteY24" fmla="*/ 79386 h 92065"/>
                <a:gd name="connsiteX25" fmla="*/ 130789 w 164652"/>
                <a:gd name="connsiteY25" fmla="*/ 76139 h 92065"/>
                <a:gd name="connsiteX26" fmla="*/ 140836 w 164652"/>
                <a:gd name="connsiteY26" fmla="*/ 70367 h 92065"/>
                <a:gd name="connsiteX27" fmla="*/ 146577 w 164652"/>
                <a:gd name="connsiteY27" fmla="*/ 73614 h 92065"/>
                <a:gd name="connsiteX28" fmla="*/ 159136 w 164652"/>
                <a:gd name="connsiteY28" fmla="*/ 73614 h 92065"/>
                <a:gd name="connsiteX29" fmla="*/ 159136 w 164652"/>
                <a:gd name="connsiteY29" fmla="*/ 66759 h 92065"/>
                <a:gd name="connsiteX30" fmla="*/ 153395 w 164652"/>
                <a:gd name="connsiteY30" fmla="*/ 63512 h 92065"/>
                <a:gd name="connsiteX31" fmla="*/ 153036 w 164652"/>
                <a:gd name="connsiteY31" fmla="*/ 28518 h 92065"/>
                <a:gd name="connsiteX32" fmla="*/ 31397 w 164652"/>
                <a:gd name="connsiteY32" fmla="*/ 28518 h 92065"/>
                <a:gd name="connsiteX33" fmla="*/ 56873 w 164652"/>
                <a:gd name="connsiteY33" fmla="*/ 13727 h 92065"/>
                <a:gd name="connsiteX34" fmla="*/ 89884 w 164652"/>
                <a:gd name="connsiteY34" fmla="*/ 13727 h 92065"/>
                <a:gd name="connsiteX35" fmla="*/ 89884 w 164652"/>
                <a:gd name="connsiteY35" fmla="*/ 32487 h 92065"/>
                <a:gd name="connsiteX36" fmla="*/ 64408 w 164652"/>
                <a:gd name="connsiteY36" fmla="*/ 46917 h 92065"/>
                <a:gd name="connsiteX37" fmla="*/ 139042 w 164652"/>
                <a:gd name="connsiteY37" fmla="*/ 56297 h 92065"/>
                <a:gd name="connsiteX38" fmla="*/ 109978 w 164652"/>
                <a:gd name="connsiteY38" fmla="*/ 72892 h 92065"/>
                <a:gd name="connsiteX39" fmla="*/ 74096 w 164652"/>
                <a:gd name="connsiteY39" fmla="*/ 53411 h 92065"/>
                <a:gd name="connsiteX40" fmla="*/ 103160 w 164652"/>
                <a:gd name="connsiteY40" fmla="*/ 36816 h 92065"/>
                <a:gd name="connsiteX41" fmla="*/ 139042 w 164652"/>
                <a:gd name="connsiteY41" fmla="*/ 36816 h 92065"/>
                <a:gd name="connsiteX42" fmla="*/ 139042 w 164652"/>
                <a:gd name="connsiteY42" fmla="*/ 56297 h 9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652" h="92065">
                  <a:moveTo>
                    <a:pt x="153036" y="28518"/>
                  </a:moveTo>
                  <a:cubicBezTo>
                    <a:pt x="140795" y="22500"/>
                    <a:pt x="126916" y="20724"/>
                    <a:pt x="113566" y="23468"/>
                  </a:cubicBezTo>
                  <a:cubicBezTo>
                    <a:pt x="115360" y="16974"/>
                    <a:pt x="111772" y="10480"/>
                    <a:pt x="103160" y="5430"/>
                  </a:cubicBezTo>
                  <a:cubicBezTo>
                    <a:pt x="86315" y="-1810"/>
                    <a:pt x="67259" y="-1810"/>
                    <a:pt x="50414" y="5430"/>
                  </a:cubicBezTo>
                  <a:lnTo>
                    <a:pt x="44314" y="1822"/>
                  </a:lnTo>
                  <a:cubicBezTo>
                    <a:pt x="40363" y="-173"/>
                    <a:pt x="35707" y="-173"/>
                    <a:pt x="31755" y="1822"/>
                  </a:cubicBezTo>
                  <a:cubicBezTo>
                    <a:pt x="28167" y="1822"/>
                    <a:pt x="28167" y="6873"/>
                    <a:pt x="31755" y="8676"/>
                  </a:cubicBezTo>
                  <a:lnTo>
                    <a:pt x="37496" y="11923"/>
                  </a:lnTo>
                  <a:lnTo>
                    <a:pt x="27450" y="17695"/>
                  </a:lnTo>
                  <a:lnTo>
                    <a:pt x="21708" y="14449"/>
                  </a:lnTo>
                  <a:cubicBezTo>
                    <a:pt x="17757" y="12454"/>
                    <a:pt x="13101" y="12454"/>
                    <a:pt x="9150" y="14449"/>
                  </a:cubicBezTo>
                  <a:cubicBezTo>
                    <a:pt x="5562" y="16613"/>
                    <a:pt x="5562" y="19499"/>
                    <a:pt x="9150" y="21664"/>
                  </a:cubicBezTo>
                  <a:lnTo>
                    <a:pt x="14891" y="24911"/>
                  </a:lnTo>
                  <a:lnTo>
                    <a:pt x="2691" y="31765"/>
                  </a:lnTo>
                  <a:cubicBezTo>
                    <a:pt x="-897" y="33930"/>
                    <a:pt x="-897" y="36816"/>
                    <a:pt x="2691" y="38980"/>
                  </a:cubicBezTo>
                  <a:cubicBezTo>
                    <a:pt x="6688" y="40771"/>
                    <a:pt x="11253" y="40771"/>
                    <a:pt x="15250" y="38980"/>
                  </a:cubicBezTo>
                  <a:lnTo>
                    <a:pt x="19197" y="36816"/>
                  </a:lnTo>
                  <a:lnTo>
                    <a:pt x="97778" y="81190"/>
                  </a:lnTo>
                  <a:lnTo>
                    <a:pt x="93831" y="83354"/>
                  </a:lnTo>
                  <a:cubicBezTo>
                    <a:pt x="90243" y="85519"/>
                    <a:pt x="90243" y="88766"/>
                    <a:pt x="93831" y="90570"/>
                  </a:cubicBezTo>
                  <a:cubicBezTo>
                    <a:pt x="97782" y="92564"/>
                    <a:pt x="102438" y="92564"/>
                    <a:pt x="106390" y="90570"/>
                  </a:cubicBezTo>
                  <a:lnTo>
                    <a:pt x="118589" y="83715"/>
                  </a:lnTo>
                  <a:lnTo>
                    <a:pt x="123972" y="86601"/>
                  </a:lnTo>
                  <a:cubicBezTo>
                    <a:pt x="127923" y="88596"/>
                    <a:pt x="132579" y="88596"/>
                    <a:pt x="136530" y="86601"/>
                  </a:cubicBezTo>
                  <a:cubicBezTo>
                    <a:pt x="140118" y="84436"/>
                    <a:pt x="140118" y="81190"/>
                    <a:pt x="136530" y="79386"/>
                  </a:cubicBezTo>
                  <a:lnTo>
                    <a:pt x="130789" y="76139"/>
                  </a:lnTo>
                  <a:lnTo>
                    <a:pt x="140836" y="70367"/>
                  </a:lnTo>
                  <a:lnTo>
                    <a:pt x="146577" y="73614"/>
                  </a:lnTo>
                  <a:cubicBezTo>
                    <a:pt x="150528" y="75608"/>
                    <a:pt x="155185" y="75608"/>
                    <a:pt x="159136" y="73614"/>
                  </a:cubicBezTo>
                  <a:cubicBezTo>
                    <a:pt x="162365" y="73614"/>
                    <a:pt x="162724" y="68563"/>
                    <a:pt x="159136" y="66759"/>
                  </a:cubicBezTo>
                  <a:lnTo>
                    <a:pt x="153395" y="63512"/>
                  </a:lnTo>
                  <a:cubicBezTo>
                    <a:pt x="168465" y="52329"/>
                    <a:pt x="168465" y="37537"/>
                    <a:pt x="153036" y="28518"/>
                  </a:cubicBezTo>
                  <a:close/>
                  <a:moveTo>
                    <a:pt x="31397" y="28518"/>
                  </a:moveTo>
                  <a:lnTo>
                    <a:pt x="56873" y="13727"/>
                  </a:lnTo>
                  <a:cubicBezTo>
                    <a:pt x="67223" y="8336"/>
                    <a:pt x="79533" y="8336"/>
                    <a:pt x="89884" y="13727"/>
                  </a:cubicBezTo>
                  <a:cubicBezTo>
                    <a:pt x="98854" y="18417"/>
                    <a:pt x="98496" y="27075"/>
                    <a:pt x="89884" y="32487"/>
                  </a:cubicBezTo>
                  <a:lnTo>
                    <a:pt x="64408" y="46917"/>
                  </a:lnTo>
                  <a:close/>
                  <a:moveTo>
                    <a:pt x="139042" y="56297"/>
                  </a:moveTo>
                  <a:lnTo>
                    <a:pt x="109978" y="72892"/>
                  </a:lnTo>
                  <a:lnTo>
                    <a:pt x="74096" y="53411"/>
                  </a:lnTo>
                  <a:lnTo>
                    <a:pt x="103160" y="36816"/>
                  </a:lnTo>
                  <a:cubicBezTo>
                    <a:pt x="114470" y="31205"/>
                    <a:pt x="127732" y="31205"/>
                    <a:pt x="139042" y="36816"/>
                  </a:cubicBezTo>
                  <a:cubicBezTo>
                    <a:pt x="149089" y="41506"/>
                    <a:pt x="148730" y="50525"/>
                    <a:pt x="139042" y="56297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58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431802" y="2305585"/>
              <a:ext cx="204885" cy="138532"/>
              <a:chOff x="4431802" y="2305585"/>
              <a:chExt cx="204885" cy="138532"/>
            </a:xfrm>
            <a:solidFill>
              <a:srgbClr val="B68503"/>
            </a:solidFill>
          </p:grpSpPr>
          <p:sp>
            <p:nvSpPr>
              <p:cNvPr id="759" name="Freeform 758">
                <a:extLst>
                  <a:ext uri="{FF2B5EF4-FFF2-40B4-BE49-F238E27FC236}">
                    <a16:creationId xmlns:a16="http://schemas.microsoft.com/office/drawing/2014/main" id="{8593EE1C-F4A7-8B4D-8D38-FC2E57FE9122}"/>
                  </a:ext>
                </a:extLst>
              </p:cNvPr>
              <p:cNvSpPr/>
              <p:nvPr/>
            </p:nvSpPr>
            <p:spPr>
              <a:xfrm>
                <a:off x="4482037" y="2322902"/>
                <a:ext cx="154650" cy="121216"/>
              </a:xfrm>
              <a:custGeom>
                <a:avLst/>
                <a:gdLst>
                  <a:gd name="connsiteX0" fmla="*/ 129174 w 154650"/>
                  <a:gd name="connsiteY0" fmla="*/ 7937 h 121216"/>
                  <a:gd name="connsiteX1" fmla="*/ 116257 w 154650"/>
                  <a:gd name="connsiteY1" fmla="*/ 0 h 121216"/>
                  <a:gd name="connsiteX2" fmla="*/ 0 w 154650"/>
                  <a:gd name="connsiteY2" fmla="*/ 117248 h 121216"/>
                  <a:gd name="connsiteX3" fmla="*/ 38035 w 154650"/>
                  <a:gd name="connsiteY3" fmla="*/ 121216 h 121216"/>
                  <a:gd name="connsiteX4" fmla="*/ 78581 w 154650"/>
                  <a:gd name="connsiteY4" fmla="*/ 116526 h 121216"/>
                  <a:gd name="connsiteX5" fmla="*/ 154651 w 154650"/>
                  <a:gd name="connsiteY5" fmla="*/ 41848 h 121216"/>
                  <a:gd name="connsiteX6" fmla="*/ 129174 w 154650"/>
                  <a:gd name="connsiteY6" fmla="*/ 7937 h 121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1216">
                    <a:moveTo>
                      <a:pt x="129174" y="7937"/>
                    </a:moveTo>
                    <a:cubicBezTo>
                      <a:pt x="125051" y="5002"/>
                      <a:pt x="120735" y="2351"/>
                      <a:pt x="116257" y="0"/>
                    </a:cubicBezTo>
                    <a:lnTo>
                      <a:pt x="0" y="117248"/>
                    </a:lnTo>
                    <a:cubicBezTo>
                      <a:pt x="12510" y="119872"/>
                      <a:pt x="25255" y="121202"/>
                      <a:pt x="38035" y="121216"/>
                    </a:cubicBezTo>
                    <a:cubicBezTo>
                      <a:pt x="51681" y="121166"/>
                      <a:pt x="65280" y="119593"/>
                      <a:pt x="78581" y="116526"/>
                    </a:cubicBezTo>
                    <a:lnTo>
                      <a:pt x="154651" y="41848"/>
                    </a:lnTo>
                    <a:cubicBezTo>
                      <a:pt x="150366" y="27896"/>
                      <a:pt x="141351" y="15896"/>
                      <a:pt x="129174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0" name="Freeform 759">
                <a:extLst>
                  <a:ext uri="{FF2B5EF4-FFF2-40B4-BE49-F238E27FC236}">
                    <a16:creationId xmlns:a16="http://schemas.microsoft.com/office/drawing/2014/main" id="{6ADC3228-C2E5-7C40-A349-EAF17DD8B165}"/>
                  </a:ext>
                </a:extLst>
              </p:cNvPr>
              <p:cNvSpPr/>
              <p:nvPr/>
            </p:nvSpPr>
            <p:spPr>
              <a:xfrm>
                <a:off x="4431802" y="2305585"/>
                <a:ext cx="123792" cy="117608"/>
              </a:xfrm>
              <a:custGeom>
                <a:avLst/>
                <a:gdLst>
                  <a:gd name="connsiteX0" fmla="*/ 0 w 123792"/>
                  <a:gd name="connsiteY0" fmla="*/ 112197 h 117608"/>
                  <a:gd name="connsiteX1" fmla="*/ 0 w 123792"/>
                  <a:gd name="connsiteY1" fmla="*/ 112197 h 117608"/>
                  <a:gd name="connsiteX2" fmla="*/ 0 w 123792"/>
                  <a:gd name="connsiteY2" fmla="*/ 112197 h 117608"/>
                  <a:gd name="connsiteX3" fmla="*/ 8612 w 123792"/>
                  <a:gd name="connsiteY3" fmla="*/ 117609 h 117608"/>
                  <a:gd name="connsiteX4" fmla="*/ 123792 w 123792"/>
                  <a:gd name="connsiteY4" fmla="*/ 2165 h 117608"/>
                  <a:gd name="connsiteX5" fmla="*/ 108363 w 123792"/>
                  <a:gd name="connsiteY5" fmla="*/ 0 h 117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608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cubicBezTo>
                      <a:pt x="2704" y="114257"/>
                      <a:pt x="5586" y="116068"/>
                      <a:pt x="8612" y="117609"/>
                    </a:cubicBezTo>
                    <a:lnTo>
                      <a:pt x="123792" y="2165"/>
                    </a:lnTo>
                    <a:cubicBezTo>
                      <a:pt x="118708" y="1069"/>
                      <a:pt x="113551" y="346"/>
                      <a:pt x="10836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1" name="Freeform 760">
              <a:extLst>
                <a:ext uri="{FF2B5EF4-FFF2-40B4-BE49-F238E27FC236}">
                  <a16:creationId xmlns:a16="http://schemas.microsoft.com/office/drawing/2014/main" id="{6B79F32C-B47D-CD40-8F3D-E8844B721451}"/>
                </a:ext>
              </a:extLst>
            </p:cNvPr>
            <p:cNvSpPr/>
            <p:nvPr/>
          </p:nvSpPr>
          <p:spPr>
            <a:xfrm>
              <a:off x="4407044" y="2305897"/>
              <a:ext cx="230361" cy="76530"/>
            </a:xfrm>
            <a:custGeom>
              <a:avLst/>
              <a:gdLst>
                <a:gd name="connsiteX0" fmla="*/ 204167 w 230361"/>
                <a:gd name="connsiteY0" fmla="*/ 24942 h 76530"/>
                <a:gd name="connsiteX1" fmla="*/ 118051 w 230361"/>
                <a:gd name="connsiteY1" fmla="*/ 49 h 76530"/>
                <a:gd name="connsiteX2" fmla="*/ 29423 w 230361"/>
                <a:gd name="connsiteY2" fmla="*/ 25663 h 76530"/>
                <a:gd name="connsiteX3" fmla="*/ 0 w 230361"/>
                <a:gd name="connsiteY3" fmla="*/ 70759 h 76530"/>
                <a:gd name="connsiteX4" fmla="*/ 0 w 230361"/>
                <a:gd name="connsiteY4" fmla="*/ 76531 h 76530"/>
                <a:gd name="connsiteX5" fmla="*/ 29064 w 230361"/>
                <a:gd name="connsiteY5" fmla="*/ 36126 h 76530"/>
                <a:gd name="connsiteX6" fmla="*/ 117692 w 230361"/>
                <a:gd name="connsiteY6" fmla="*/ 10872 h 76530"/>
                <a:gd name="connsiteX7" fmla="*/ 203809 w 230361"/>
                <a:gd name="connsiteY7" fmla="*/ 35404 h 76530"/>
                <a:gd name="connsiteX8" fmla="*/ 230361 w 230361"/>
                <a:gd name="connsiteY8" fmla="*/ 71480 h 76530"/>
                <a:gd name="connsiteX9" fmla="*/ 230361 w 230361"/>
                <a:gd name="connsiteY9" fmla="*/ 66429 h 76530"/>
                <a:gd name="connsiteX10" fmla="*/ 204167 w 230361"/>
                <a:gd name="connsiteY10" fmla="*/ 24942 h 7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61" h="76530">
                  <a:moveTo>
                    <a:pt x="204167" y="24942"/>
                  </a:moveTo>
                  <a:cubicBezTo>
                    <a:pt x="178685" y="7952"/>
                    <a:pt x="148618" y="-739"/>
                    <a:pt x="118051" y="49"/>
                  </a:cubicBezTo>
                  <a:cubicBezTo>
                    <a:pt x="86626" y="-515"/>
                    <a:pt x="55754" y="8407"/>
                    <a:pt x="29423" y="25663"/>
                  </a:cubicBezTo>
                  <a:cubicBezTo>
                    <a:pt x="12975" y="35065"/>
                    <a:pt x="2027" y="51845"/>
                    <a:pt x="0" y="70759"/>
                  </a:cubicBezTo>
                  <a:cubicBezTo>
                    <a:pt x="0" y="72563"/>
                    <a:pt x="0" y="74727"/>
                    <a:pt x="0" y="76531"/>
                  </a:cubicBezTo>
                  <a:cubicBezTo>
                    <a:pt x="3802" y="59641"/>
                    <a:pt x="14301" y="45046"/>
                    <a:pt x="29064" y="36126"/>
                  </a:cubicBezTo>
                  <a:cubicBezTo>
                    <a:pt x="55435" y="18996"/>
                    <a:pt x="86304" y="10201"/>
                    <a:pt x="117692" y="10872"/>
                  </a:cubicBezTo>
                  <a:cubicBezTo>
                    <a:pt x="148221" y="9977"/>
                    <a:pt x="178285" y="18541"/>
                    <a:pt x="203809" y="35404"/>
                  </a:cubicBezTo>
                  <a:cubicBezTo>
                    <a:pt x="216950" y="43542"/>
                    <a:pt x="226462" y="56466"/>
                    <a:pt x="230361" y="71480"/>
                  </a:cubicBezTo>
                  <a:cubicBezTo>
                    <a:pt x="230361" y="71480"/>
                    <a:pt x="230361" y="68233"/>
                    <a:pt x="230361" y="66429"/>
                  </a:cubicBezTo>
                  <a:cubicBezTo>
                    <a:pt x="228572" y="49240"/>
                    <a:pt x="218878" y="33885"/>
                    <a:pt x="204167" y="24942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 761">
              <a:extLst>
                <a:ext uri="{FF2B5EF4-FFF2-40B4-BE49-F238E27FC236}">
                  <a16:creationId xmlns:a16="http://schemas.microsoft.com/office/drawing/2014/main" id="{3AF3BC27-2EE9-BF41-BA77-CCB973DABC8F}"/>
                </a:ext>
              </a:extLst>
            </p:cNvPr>
            <p:cNvSpPr/>
            <p:nvPr/>
          </p:nvSpPr>
          <p:spPr>
            <a:xfrm>
              <a:off x="4068678" y="2439789"/>
              <a:ext cx="266960" cy="174310"/>
            </a:xfrm>
            <a:custGeom>
              <a:avLst/>
              <a:gdLst>
                <a:gd name="connsiteX0" fmla="*/ 136351 w 266960"/>
                <a:gd name="connsiteY0" fmla="*/ 0 h 174310"/>
                <a:gd name="connsiteX1" fmla="*/ 0 w 266960"/>
                <a:gd name="connsiteY1" fmla="*/ 59165 h 174310"/>
                <a:gd name="connsiteX2" fmla="*/ 0 w 266960"/>
                <a:gd name="connsiteY2" fmla="*/ 89108 h 174310"/>
                <a:gd name="connsiteX3" fmla="*/ 33011 w 266960"/>
                <a:gd name="connsiteY3" fmla="*/ 146109 h 174310"/>
                <a:gd name="connsiteX4" fmla="*/ 33011 w 266960"/>
                <a:gd name="connsiteY4" fmla="*/ 146109 h 174310"/>
                <a:gd name="connsiteX5" fmla="*/ 130251 w 266960"/>
                <a:gd name="connsiteY5" fmla="*/ 174248 h 174310"/>
                <a:gd name="connsiteX6" fmla="*/ 229644 w 266960"/>
                <a:gd name="connsiteY6" fmla="*/ 145387 h 174310"/>
                <a:gd name="connsiteX7" fmla="*/ 233949 w 266960"/>
                <a:gd name="connsiteY7" fmla="*/ 142501 h 174310"/>
                <a:gd name="connsiteX8" fmla="*/ 266961 w 266960"/>
                <a:gd name="connsiteY8" fmla="*/ 85140 h 174310"/>
                <a:gd name="connsiteX9" fmla="*/ 266961 w 266960"/>
                <a:gd name="connsiteY9" fmla="*/ 59165 h 174310"/>
                <a:gd name="connsiteX10" fmla="*/ 136351 w 266960"/>
                <a:gd name="connsiteY10" fmla="*/ 0 h 17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310">
                  <a:moveTo>
                    <a:pt x="136351" y="0"/>
                  </a:moveTo>
                  <a:cubicBezTo>
                    <a:pt x="98675" y="0"/>
                    <a:pt x="0" y="59165"/>
                    <a:pt x="0" y="59165"/>
                  </a:cubicBezTo>
                  <a:cubicBezTo>
                    <a:pt x="0" y="59165"/>
                    <a:pt x="0" y="67102"/>
                    <a:pt x="0" y="89108"/>
                  </a:cubicBezTo>
                  <a:cubicBezTo>
                    <a:pt x="1216" y="112349"/>
                    <a:pt x="13508" y="133573"/>
                    <a:pt x="33011" y="146109"/>
                  </a:cubicBezTo>
                  <a:lnTo>
                    <a:pt x="33011" y="146109"/>
                  </a:lnTo>
                  <a:cubicBezTo>
                    <a:pt x="61756" y="165361"/>
                    <a:pt x="95725" y="175191"/>
                    <a:pt x="130251" y="174248"/>
                  </a:cubicBezTo>
                  <a:cubicBezTo>
                    <a:pt x="165532" y="175026"/>
                    <a:pt x="200208" y="164957"/>
                    <a:pt x="229644" y="145387"/>
                  </a:cubicBezTo>
                  <a:lnTo>
                    <a:pt x="233949" y="142501"/>
                  </a:lnTo>
                  <a:cubicBezTo>
                    <a:pt x="253210" y="129567"/>
                    <a:pt x="265406" y="108375"/>
                    <a:pt x="266961" y="85140"/>
                  </a:cubicBezTo>
                  <a:lnTo>
                    <a:pt x="266961" y="59165"/>
                  </a:lnTo>
                  <a:cubicBezTo>
                    <a:pt x="266961" y="59165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 762">
              <a:extLst>
                <a:ext uri="{FF2B5EF4-FFF2-40B4-BE49-F238E27FC236}">
                  <a16:creationId xmlns:a16="http://schemas.microsoft.com/office/drawing/2014/main" id="{859FFD27-5B72-E94C-8D81-C1360A19155E}"/>
                </a:ext>
              </a:extLst>
            </p:cNvPr>
            <p:cNvSpPr/>
            <p:nvPr/>
          </p:nvSpPr>
          <p:spPr>
            <a:xfrm>
              <a:off x="4069755" y="2413771"/>
              <a:ext cx="266960" cy="174353"/>
            </a:xfrm>
            <a:custGeom>
              <a:avLst/>
              <a:gdLst>
                <a:gd name="connsiteX0" fmla="*/ 232514 w 266960"/>
                <a:gd name="connsiteY0" fmla="*/ 28182 h 174353"/>
                <a:gd name="connsiteX1" fmla="*/ 135274 w 266960"/>
                <a:gd name="connsiteY1" fmla="*/ 43 h 174353"/>
                <a:gd name="connsiteX2" fmla="*/ 35882 w 266960"/>
                <a:gd name="connsiteY2" fmla="*/ 28904 h 174353"/>
                <a:gd name="connsiteX3" fmla="*/ 0 w 266960"/>
                <a:gd name="connsiteY3" fmla="*/ 89151 h 174353"/>
                <a:gd name="connsiteX4" fmla="*/ 33011 w 266960"/>
                <a:gd name="connsiteY4" fmla="*/ 146152 h 174353"/>
                <a:gd name="connsiteX5" fmla="*/ 33011 w 266960"/>
                <a:gd name="connsiteY5" fmla="*/ 146152 h 174353"/>
                <a:gd name="connsiteX6" fmla="*/ 130251 w 266960"/>
                <a:gd name="connsiteY6" fmla="*/ 174291 h 174353"/>
                <a:gd name="connsiteX7" fmla="*/ 229644 w 266960"/>
                <a:gd name="connsiteY7" fmla="*/ 145791 h 174353"/>
                <a:gd name="connsiteX8" fmla="*/ 233949 w 266960"/>
                <a:gd name="connsiteY8" fmla="*/ 142544 h 174353"/>
                <a:gd name="connsiteX9" fmla="*/ 266961 w 266960"/>
                <a:gd name="connsiteY9" fmla="*/ 85183 h 174353"/>
                <a:gd name="connsiteX10" fmla="*/ 232514 w 266960"/>
                <a:gd name="connsiteY10" fmla="*/ 28182 h 17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353">
                  <a:moveTo>
                    <a:pt x="232514" y="28182"/>
                  </a:moveTo>
                  <a:cubicBezTo>
                    <a:pt x="203701" y="9080"/>
                    <a:pt x="169779" y="-736"/>
                    <a:pt x="135274" y="43"/>
                  </a:cubicBezTo>
                  <a:cubicBezTo>
                    <a:pt x="99994" y="-735"/>
                    <a:pt x="65317" y="9334"/>
                    <a:pt x="35882" y="28904"/>
                  </a:cubicBezTo>
                  <a:cubicBezTo>
                    <a:pt x="15004" y="42039"/>
                    <a:pt x="1659" y="64445"/>
                    <a:pt x="0" y="89151"/>
                  </a:cubicBezTo>
                  <a:cubicBezTo>
                    <a:pt x="1216" y="112392"/>
                    <a:pt x="13508" y="133616"/>
                    <a:pt x="33011" y="146152"/>
                  </a:cubicBezTo>
                  <a:lnTo>
                    <a:pt x="33011" y="146152"/>
                  </a:lnTo>
                  <a:cubicBezTo>
                    <a:pt x="61756" y="165404"/>
                    <a:pt x="95725" y="175234"/>
                    <a:pt x="130251" y="174291"/>
                  </a:cubicBezTo>
                  <a:cubicBezTo>
                    <a:pt x="165471" y="174995"/>
                    <a:pt x="200092" y="165068"/>
                    <a:pt x="229644" y="145791"/>
                  </a:cubicBezTo>
                  <a:lnTo>
                    <a:pt x="233949" y="142544"/>
                  </a:lnTo>
                  <a:cubicBezTo>
                    <a:pt x="253210" y="129610"/>
                    <a:pt x="265406" y="108418"/>
                    <a:pt x="266961" y="85183"/>
                  </a:cubicBezTo>
                  <a:cubicBezTo>
                    <a:pt x="265426" y="61667"/>
                    <a:pt x="252566" y="40387"/>
                    <a:pt x="232514" y="28182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 763">
              <a:extLst>
                <a:ext uri="{FF2B5EF4-FFF2-40B4-BE49-F238E27FC236}">
                  <a16:creationId xmlns:a16="http://schemas.microsoft.com/office/drawing/2014/main" id="{2F2D2425-316C-2045-BCEA-5634772496BF}"/>
                </a:ext>
              </a:extLst>
            </p:cNvPr>
            <p:cNvSpPr/>
            <p:nvPr/>
          </p:nvSpPr>
          <p:spPr>
            <a:xfrm>
              <a:off x="4086978" y="2432503"/>
              <a:ext cx="232872" cy="137218"/>
            </a:xfrm>
            <a:custGeom>
              <a:avLst/>
              <a:gdLst>
                <a:gd name="connsiteX0" fmla="*/ 204167 w 232872"/>
                <a:gd name="connsiteY0" fmla="*/ 24964 h 137218"/>
                <a:gd name="connsiteX1" fmla="*/ 118051 w 232872"/>
                <a:gd name="connsiteY1" fmla="*/ 71 h 137218"/>
                <a:gd name="connsiteX2" fmla="*/ 29423 w 232872"/>
                <a:gd name="connsiteY2" fmla="*/ 25685 h 137218"/>
                <a:gd name="connsiteX3" fmla="*/ 0 w 232872"/>
                <a:gd name="connsiteY3" fmla="*/ 70781 h 137218"/>
                <a:gd name="connsiteX4" fmla="*/ 25476 w 232872"/>
                <a:gd name="connsiteY4" fmla="*/ 112629 h 137218"/>
                <a:gd name="connsiteX5" fmla="*/ 25476 w 232872"/>
                <a:gd name="connsiteY5" fmla="*/ 112629 h 137218"/>
                <a:gd name="connsiteX6" fmla="*/ 111951 w 232872"/>
                <a:gd name="connsiteY6" fmla="*/ 137161 h 137218"/>
                <a:gd name="connsiteX7" fmla="*/ 200579 w 232872"/>
                <a:gd name="connsiteY7" fmla="*/ 111907 h 137218"/>
                <a:gd name="connsiteX8" fmla="*/ 204526 w 232872"/>
                <a:gd name="connsiteY8" fmla="*/ 109021 h 137218"/>
                <a:gd name="connsiteX9" fmla="*/ 232873 w 232872"/>
                <a:gd name="connsiteY9" fmla="*/ 67534 h 137218"/>
                <a:gd name="connsiteX10" fmla="*/ 204167 w 232872"/>
                <a:gd name="connsiteY10" fmla="*/ 24964 h 13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872" h="137218">
                  <a:moveTo>
                    <a:pt x="204167" y="24964"/>
                  </a:moveTo>
                  <a:cubicBezTo>
                    <a:pt x="178755" y="7821"/>
                    <a:pt x="148639" y="-885"/>
                    <a:pt x="118051" y="71"/>
                  </a:cubicBezTo>
                  <a:cubicBezTo>
                    <a:pt x="86605" y="-651"/>
                    <a:pt x="55688" y="8284"/>
                    <a:pt x="29423" y="25685"/>
                  </a:cubicBezTo>
                  <a:cubicBezTo>
                    <a:pt x="12933" y="35042"/>
                    <a:pt x="1969" y="51846"/>
                    <a:pt x="0" y="70781"/>
                  </a:cubicBezTo>
                  <a:cubicBezTo>
                    <a:pt x="1353" y="88022"/>
                    <a:pt x="10821" y="103574"/>
                    <a:pt x="25476" y="112629"/>
                  </a:cubicBezTo>
                  <a:lnTo>
                    <a:pt x="25476" y="112629"/>
                  </a:lnTo>
                  <a:cubicBezTo>
                    <a:pt x="51150" y="129456"/>
                    <a:pt x="81316" y="138014"/>
                    <a:pt x="111951" y="137161"/>
                  </a:cubicBezTo>
                  <a:cubicBezTo>
                    <a:pt x="143340" y="137832"/>
                    <a:pt x="174208" y="129037"/>
                    <a:pt x="200579" y="111907"/>
                  </a:cubicBezTo>
                  <a:lnTo>
                    <a:pt x="204526" y="109021"/>
                  </a:lnTo>
                  <a:cubicBezTo>
                    <a:pt x="219865" y="100363"/>
                    <a:pt x="230338" y="85036"/>
                    <a:pt x="232873" y="67534"/>
                  </a:cubicBezTo>
                  <a:cubicBezTo>
                    <a:pt x="231051" y="49387"/>
                    <a:pt x="220260" y="33383"/>
                    <a:pt x="204167" y="24964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 764">
              <a:extLst>
                <a:ext uri="{FF2B5EF4-FFF2-40B4-BE49-F238E27FC236}">
                  <a16:creationId xmlns:a16="http://schemas.microsoft.com/office/drawing/2014/main" id="{2BB40006-4148-D84E-91B9-6FD50659F8BD}"/>
                </a:ext>
              </a:extLst>
            </p:cNvPr>
            <p:cNvSpPr/>
            <p:nvPr/>
          </p:nvSpPr>
          <p:spPr>
            <a:xfrm>
              <a:off x="4114069" y="2460171"/>
              <a:ext cx="165476" cy="91146"/>
            </a:xfrm>
            <a:custGeom>
              <a:avLst/>
              <a:gdLst>
                <a:gd name="connsiteX0" fmla="*/ 153395 w 165476"/>
                <a:gd name="connsiteY0" fmla="*/ 28681 h 91146"/>
                <a:gd name="connsiteX1" fmla="*/ 113925 w 165476"/>
                <a:gd name="connsiteY1" fmla="*/ 23631 h 91146"/>
                <a:gd name="connsiteX2" fmla="*/ 103519 w 165476"/>
                <a:gd name="connsiteY2" fmla="*/ 5592 h 91146"/>
                <a:gd name="connsiteX3" fmla="*/ 50773 w 165476"/>
                <a:gd name="connsiteY3" fmla="*/ 5592 h 91146"/>
                <a:gd name="connsiteX4" fmla="*/ 44673 w 165476"/>
                <a:gd name="connsiteY4" fmla="*/ 1985 h 91146"/>
                <a:gd name="connsiteX5" fmla="*/ 32114 w 165476"/>
                <a:gd name="connsiteY5" fmla="*/ 1985 h 91146"/>
                <a:gd name="connsiteX6" fmla="*/ 32114 w 165476"/>
                <a:gd name="connsiteY6" fmla="*/ 9200 h 91146"/>
                <a:gd name="connsiteX7" fmla="*/ 37855 w 165476"/>
                <a:gd name="connsiteY7" fmla="*/ 12447 h 91146"/>
                <a:gd name="connsiteX8" fmla="*/ 26373 w 165476"/>
                <a:gd name="connsiteY8" fmla="*/ 17137 h 91146"/>
                <a:gd name="connsiteX9" fmla="*/ 21708 w 165476"/>
                <a:gd name="connsiteY9" fmla="*/ 12808 h 91146"/>
                <a:gd name="connsiteX10" fmla="*/ 9150 w 165476"/>
                <a:gd name="connsiteY10" fmla="*/ 12808 h 91146"/>
                <a:gd name="connsiteX11" fmla="*/ 9150 w 165476"/>
                <a:gd name="connsiteY11" fmla="*/ 20023 h 91146"/>
                <a:gd name="connsiteX12" fmla="*/ 14891 w 165476"/>
                <a:gd name="connsiteY12" fmla="*/ 23270 h 91146"/>
                <a:gd name="connsiteX13" fmla="*/ 2691 w 165476"/>
                <a:gd name="connsiteY13" fmla="*/ 30124 h 91146"/>
                <a:gd name="connsiteX14" fmla="*/ 2691 w 165476"/>
                <a:gd name="connsiteY14" fmla="*/ 37340 h 91146"/>
                <a:gd name="connsiteX15" fmla="*/ 15250 w 165476"/>
                <a:gd name="connsiteY15" fmla="*/ 37340 h 91146"/>
                <a:gd name="connsiteX16" fmla="*/ 19197 w 165476"/>
                <a:gd name="connsiteY16" fmla="*/ 35175 h 91146"/>
                <a:gd name="connsiteX17" fmla="*/ 98137 w 165476"/>
                <a:gd name="connsiteY17" fmla="*/ 80270 h 91146"/>
                <a:gd name="connsiteX18" fmla="*/ 94190 w 165476"/>
                <a:gd name="connsiteY18" fmla="*/ 82796 h 91146"/>
                <a:gd name="connsiteX19" fmla="*/ 94190 w 165476"/>
                <a:gd name="connsiteY19" fmla="*/ 89650 h 91146"/>
                <a:gd name="connsiteX20" fmla="*/ 106748 w 165476"/>
                <a:gd name="connsiteY20" fmla="*/ 89650 h 91146"/>
                <a:gd name="connsiteX21" fmla="*/ 118589 w 165476"/>
                <a:gd name="connsiteY21" fmla="*/ 82796 h 91146"/>
                <a:gd name="connsiteX22" fmla="*/ 124330 w 165476"/>
                <a:gd name="connsiteY22" fmla="*/ 86042 h 91146"/>
                <a:gd name="connsiteX23" fmla="*/ 134019 w 165476"/>
                <a:gd name="connsiteY23" fmla="*/ 84960 h 91146"/>
                <a:gd name="connsiteX24" fmla="*/ 135962 w 165476"/>
                <a:gd name="connsiteY24" fmla="*/ 79699 h 91146"/>
                <a:gd name="connsiteX25" fmla="*/ 134019 w 165476"/>
                <a:gd name="connsiteY25" fmla="*/ 77745 h 91146"/>
                <a:gd name="connsiteX26" fmla="*/ 128277 w 165476"/>
                <a:gd name="connsiteY26" fmla="*/ 74859 h 91146"/>
                <a:gd name="connsiteX27" fmla="*/ 138324 w 165476"/>
                <a:gd name="connsiteY27" fmla="*/ 69087 h 91146"/>
                <a:gd name="connsiteX28" fmla="*/ 144065 w 165476"/>
                <a:gd name="connsiteY28" fmla="*/ 71973 h 91146"/>
                <a:gd name="connsiteX29" fmla="*/ 156624 w 165476"/>
                <a:gd name="connsiteY29" fmla="*/ 71973 h 91146"/>
                <a:gd name="connsiteX30" fmla="*/ 156624 w 165476"/>
                <a:gd name="connsiteY30" fmla="*/ 64757 h 91146"/>
                <a:gd name="connsiteX31" fmla="*/ 150883 w 165476"/>
                <a:gd name="connsiteY31" fmla="*/ 61511 h 91146"/>
                <a:gd name="connsiteX32" fmla="*/ 153395 w 165476"/>
                <a:gd name="connsiteY32" fmla="*/ 28681 h 91146"/>
                <a:gd name="connsiteX33" fmla="*/ 31755 w 165476"/>
                <a:gd name="connsiteY33" fmla="*/ 28681 h 91146"/>
                <a:gd name="connsiteX34" fmla="*/ 57231 w 165476"/>
                <a:gd name="connsiteY34" fmla="*/ 12808 h 91146"/>
                <a:gd name="connsiteX35" fmla="*/ 90243 w 165476"/>
                <a:gd name="connsiteY35" fmla="*/ 12808 h 91146"/>
                <a:gd name="connsiteX36" fmla="*/ 90243 w 165476"/>
                <a:gd name="connsiteY36" fmla="*/ 31567 h 91146"/>
                <a:gd name="connsiteX37" fmla="*/ 64767 w 165476"/>
                <a:gd name="connsiteY37" fmla="*/ 46359 h 91146"/>
                <a:gd name="connsiteX38" fmla="*/ 139401 w 165476"/>
                <a:gd name="connsiteY38" fmla="*/ 56460 h 91146"/>
                <a:gd name="connsiteX39" fmla="*/ 110337 w 165476"/>
                <a:gd name="connsiteY39" fmla="*/ 73055 h 91146"/>
                <a:gd name="connsiteX40" fmla="*/ 74455 w 165476"/>
                <a:gd name="connsiteY40" fmla="*/ 53935 h 91146"/>
                <a:gd name="connsiteX41" fmla="*/ 103519 w 165476"/>
                <a:gd name="connsiteY41" fmla="*/ 36979 h 91146"/>
                <a:gd name="connsiteX42" fmla="*/ 139401 w 165476"/>
                <a:gd name="connsiteY42" fmla="*/ 36979 h 91146"/>
                <a:gd name="connsiteX43" fmla="*/ 139401 w 165476"/>
                <a:gd name="connsiteY43" fmla="*/ 56099 h 91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5476" h="91146">
                  <a:moveTo>
                    <a:pt x="153395" y="28681"/>
                  </a:moveTo>
                  <a:cubicBezTo>
                    <a:pt x="141153" y="22663"/>
                    <a:pt x="127275" y="20887"/>
                    <a:pt x="113925" y="23631"/>
                  </a:cubicBezTo>
                  <a:cubicBezTo>
                    <a:pt x="115719" y="16776"/>
                    <a:pt x="113925" y="10282"/>
                    <a:pt x="103519" y="5592"/>
                  </a:cubicBezTo>
                  <a:cubicBezTo>
                    <a:pt x="86719" y="-1864"/>
                    <a:pt x="67573" y="-1864"/>
                    <a:pt x="50773" y="5592"/>
                  </a:cubicBezTo>
                  <a:lnTo>
                    <a:pt x="44673" y="1985"/>
                  </a:lnTo>
                  <a:cubicBezTo>
                    <a:pt x="40722" y="-10"/>
                    <a:pt x="36065" y="-10"/>
                    <a:pt x="32114" y="1985"/>
                  </a:cubicBezTo>
                  <a:cubicBezTo>
                    <a:pt x="28526" y="4149"/>
                    <a:pt x="28526" y="7035"/>
                    <a:pt x="32114" y="9200"/>
                  </a:cubicBezTo>
                  <a:lnTo>
                    <a:pt x="37855" y="12447"/>
                  </a:lnTo>
                  <a:lnTo>
                    <a:pt x="26373" y="17137"/>
                  </a:lnTo>
                  <a:lnTo>
                    <a:pt x="21708" y="12808"/>
                  </a:lnTo>
                  <a:cubicBezTo>
                    <a:pt x="17757" y="10813"/>
                    <a:pt x="13101" y="10813"/>
                    <a:pt x="9150" y="12808"/>
                  </a:cubicBezTo>
                  <a:cubicBezTo>
                    <a:pt x="5562" y="14972"/>
                    <a:pt x="5562" y="18219"/>
                    <a:pt x="9150" y="20023"/>
                  </a:cubicBezTo>
                  <a:lnTo>
                    <a:pt x="14891" y="23270"/>
                  </a:lnTo>
                  <a:lnTo>
                    <a:pt x="2691" y="30124"/>
                  </a:lnTo>
                  <a:cubicBezTo>
                    <a:pt x="-897" y="32289"/>
                    <a:pt x="-897" y="35536"/>
                    <a:pt x="2691" y="37340"/>
                  </a:cubicBezTo>
                  <a:cubicBezTo>
                    <a:pt x="6642" y="39334"/>
                    <a:pt x="11299" y="39334"/>
                    <a:pt x="15250" y="37340"/>
                  </a:cubicBezTo>
                  <a:lnTo>
                    <a:pt x="19197" y="35175"/>
                  </a:lnTo>
                  <a:lnTo>
                    <a:pt x="98137" y="80270"/>
                  </a:lnTo>
                  <a:lnTo>
                    <a:pt x="94190" y="82796"/>
                  </a:lnTo>
                  <a:cubicBezTo>
                    <a:pt x="90602" y="84599"/>
                    <a:pt x="90602" y="87846"/>
                    <a:pt x="94190" y="89650"/>
                  </a:cubicBezTo>
                  <a:cubicBezTo>
                    <a:pt x="98141" y="91645"/>
                    <a:pt x="102797" y="91645"/>
                    <a:pt x="106748" y="89650"/>
                  </a:cubicBezTo>
                  <a:lnTo>
                    <a:pt x="118589" y="82796"/>
                  </a:lnTo>
                  <a:lnTo>
                    <a:pt x="124330" y="86042"/>
                  </a:lnTo>
                  <a:cubicBezTo>
                    <a:pt x="127584" y="86861"/>
                    <a:pt x="131023" y="86477"/>
                    <a:pt x="134019" y="84960"/>
                  </a:cubicBezTo>
                  <a:cubicBezTo>
                    <a:pt x="136000" y="84047"/>
                    <a:pt x="136871" y="81692"/>
                    <a:pt x="135962" y="79699"/>
                  </a:cubicBezTo>
                  <a:cubicBezTo>
                    <a:pt x="135568" y="78835"/>
                    <a:pt x="134879" y="78141"/>
                    <a:pt x="134019" y="77745"/>
                  </a:cubicBezTo>
                  <a:lnTo>
                    <a:pt x="128277" y="74859"/>
                  </a:lnTo>
                  <a:lnTo>
                    <a:pt x="138324" y="69087"/>
                  </a:lnTo>
                  <a:lnTo>
                    <a:pt x="144065" y="71973"/>
                  </a:lnTo>
                  <a:cubicBezTo>
                    <a:pt x="148017" y="73967"/>
                    <a:pt x="152673" y="73967"/>
                    <a:pt x="156624" y="71973"/>
                  </a:cubicBezTo>
                  <a:cubicBezTo>
                    <a:pt x="159853" y="69808"/>
                    <a:pt x="160212" y="66561"/>
                    <a:pt x="156624" y="64757"/>
                  </a:cubicBezTo>
                  <a:lnTo>
                    <a:pt x="150883" y="61511"/>
                  </a:lnTo>
                  <a:cubicBezTo>
                    <a:pt x="169900" y="52131"/>
                    <a:pt x="169900" y="37340"/>
                    <a:pt x="153395" y="28681"/>
                  </a:cubicBezTo>
                  <a:close/>
                  <a:moveTo>
                    <a:pt x="31755" y="28681"/>
                  </a:moveTo>
                  <a:lnTo>
                    <a:pt x="57231" y="12808"/>
                  </a:lnTo>
                  <a:cubicBezTo>
                    <a:pt x="67662" y="7756"/>
                    <a:pt x="79812" y="7756"/>
                    <a:pt x="90243" y="12808"/>
                  </a:cubicBezTo>
                  <a:cubicBezTo>
                    <a:pt x="99213" y="17858"/>
                    <a:pt x="98854" y="26156"/>
                    <a:pt x="90243" y="31567"/>
                  </a:cubicBezTo>
                  <a:lnTo>
                    <a:pt x="64767" y="46359"/>
                  </a:lnTo>
                  <a:close/>
                  <a:moveTo>
                    <a:pt x="139401" y="56460"/>
                  </a:moveTo>
                  <a:lnTo>
                    <a:pt x="110337" y="73055"/>
                  </a:lnTo>
                  <a:lnTo>
                    <a:pt x="74455" y="53935"/>
                  </a:lnTo>
                  <a:lnTo>
                    <a:pt x="103519" y="36979"/>
                  </a:lnTo>
                  <a:cubicBezTo>
                    <a:pt x="114816" y="31312"/>
                    <a:pt x="128104" y="31312"/>
                    <a:pt x="139401" y="36979"/>
                  </a:cubicBezTo>
                  <a:cubicBezTo>
                    <a:pt x="149448" y="41669"/>
                    <a:pt x="149089" y="50688"/>
                    <a:pt x="139401" y="5609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66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111736" y="2434738"/>
              <a:ext cx="204885" cy="135651"/>
              <a:chOff x="4111736" y="2434738"/>
              <a:chExt cx="204885" cy="135651"/>
            </a:xfrm>
            <a:solidFill>
              <a:srgbClr val="B68503"/>
            </a:solidFill>
          </p:grpSpPr>
          <p:sp>
            <p:nvSpPr>
              <p:cNvPr id="767" name="Freeform 766">
                <a:extLst>
                  <a:ext uri="{FF2B5EF4-FFF2-40B4-BE49-F238E27FC236}">
                    <a16:creationId xmlns:a16="http://schemas.microsoft.com/office/drawing/2014/main" id="{593EC6CA-E1EC-B041-8D3B-A969977E26EC}"/>
                  </a:ext>
                </a:extLst>
              </p:cNvPr>
              <p:cNvSpPr/>
              <p:nvPr/>
            </p:nvSpPr>
            <p:spPr>
              <a:xfrm>
                <a:off x="4161971" y="2449529"/>
                <a:ext cx="154650" cy="120860"/>
              </a:xfrm>
              <a:custGeom>
                <a:avLst/>
                <a:gdLst>
                  <a:gd name="connsiteX0" fmla="*/ 129174 w 154650"/>
                  <a:gd name="connsiteY0" fmla="*/ 7937 h 120860"/>
                  <a:gd name="connsiteX1" fmla="*/ 116257 w 154650"/>
                  <a:gd name="connsiteY1" fmla="*/ 0 h 120860"/>
                  <a:gd name="connsiteX2" fmla="*/ 0 w 154650"/>
                  <a:gd name="connsiteY2" fmla="*/ 116887 h 120860"/>
                  <a:gd name="connsiteX3" fmla="*/ 38035 w 154650"/>
                  <a:gd name="connsiteY3" fmla="*/ 120856 h 120860"/>
                  <a:gd name="connsiteX4" fmla="*/ 78581 w 154650"/>
                  <a:gd name="connsiteY4" fmla="*/ 116166 h 120860"/>
                  <a:gd name="connsiteX5" fmla="*/ 154651 w 154650"/>
                  <a:gd name="connsiteY5" fmla="*/ 40045 h 120860"/>
                  <a:gd name="connsiteX6" fmla="*/ 129174 w 154650"/>
                  <a:gd name="connsiteY6" fmla="*/ 7937 h 120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0860">
                    <a:moveTo>
                      <a:pt x="129174" y="7937"/>
                    </a:moveTo>
                    <a:cubicBezTo>
                      <a:pt x="125137" y="4874"/>
                      <a:pt x="120810" y="2216"/>
                      <a:pt x="116257" y="0"/>
                    </a:cubicBezTo>
                    <a:lnTo>
                      <a:pt x="0" y="116887"/>
                    </a:lnTo>
                    <a:cubicBezTo>
                      <a:pt x="12510" y="119511"/>
                      <a:pt x="25255" y="120841"/>
                      <a:pt x="38035" y="120856"/>
                    </a:cubicBezTo>
                    <a:cubicBezTo>
                      <a:pt x="51690" y="120963"/>
                      <a:pt x="65307" y="119388"/>
                      <a:pt x="78581" y="116166"/>
                    </a:cubicBezTo>
                    <a:lnTo>
                      <a:pt x="154651" y="40045"/>
                    </a:lnTo>
                    <a:cubicBezTo>
                      <a:pt x="150161" y="26672"/>
                      <a:pt x="141145" y="15309"/>
                      <a:pt x="129174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8" name="Freeform 767">
                <a:extLst>
                  <a:ext uri="{FF2B5EF4-FFF2-40B4-BE49-F238E27FC236}">
                    <a16:creationId xmlns:a16="http://schemas.microsoft.com/office/drawing/2014/main" id="{AAB661ED-7FE0-CD4F-870F-25CD9312CB79}"/>
                  </a:ext>
                </a:extLst>
              </p:cNvPr>
              <p:cNvSpPr/>
              <p:nvPr/>
            </p:nvSpPr>
            <p:spPr>
              <a:xfrm>
                <a:off x="4111736" y="2434738"/>
                <a:ext cx="125586" cy="115804"/>
              </a:xfrm>
              <a:custGeom>
                <a:avLst/>
                <a:gdLst>
                  <a:gd name="connsiteX0" fmla="*/ 0 w 125586"/>
                  <a:gd name="connsiteY0" fmla="*/ 110393 h 115804"/>
                  <a:gd name="connsiteX1" fmla="*/ 0 w 125586"/>
                  <a:gd name="connsiteY1" fmla="*/ 110393 h 115804"/>
                  <a:gd name="connsiteX2" fmla="*/ 0 w 125586"/>
                  <a:gd name="connsiteY2" fmla="*/ 110393 h 115804"/>
                  <a:gd name="connsiteX3" fmla="*/ 8612 w 125586"/>
                  <a:gd name="connsiteY3" fmla="*/ 115805 h 115804"/>
                  <a:gd name="connsiteX4" fmla="*/ 125586 w 125586"/>
                  <a:gd name="connsiteY4" fmla="*/ 2165 h 115804"/>
                  <a:gd name="connsiteX5" fmla="*/ 110157 w 125586"/>
                  <a:gd name="connsiteY5" fmla="*/ 0 h 115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586" h="115804">
                    <a:moveTo>
                      <a:pt x="0" y="110393"/>
                    </a:moveTo>
                    <a:lnTo>
                      <a:pt x="0" y="110393"/>
                    </a:lnTo>
                    <a:lnTo>
                      <a:pt x="0" y="110393"/>
                    </a:lnTo>
                    <a:lnTo>
                      <a:pt x="8612" y="115805"/>
                    </a:lnTo>
                    <a:lnTo>
                      <a:pt x="125586" y="2165"/>
                    </a:lnTo>
                    <a:lnTo>
                      <a:pt x="110157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9" name="Freeform 768">
              <a:extLst>
                <a:ext uri="{FF2B5EF4-FFF2-40B4-BE49-F238E27FC236}">
                  <a16:creationId xmlns:a16="http://schemas.microsoft.com/office/drawing/2014/main" id="{B3BDB7E8-7808-3D4B-8773-46E21A13F182}"/>
                </a:ext>
              </a:extLst>
            </p:cNvPr>
            <p:cNvSpPr/>
            <p:nvPr/>
          </p:nvSpPr>
          <p:spPr>
            <a:xfrm>
              <a:off x="4086978" y="2432503"/>
              <a:ext cx="230361" cy="76192"/>
            </a:xfrm>
            <a:custGeom>
              <a:avLst/>
              <a:gdLst>
                <a:gd name="connsiteX0" fmla="*/ 204167 w 230361"/>
                <a:gd name="connsiteY0" fmla="*/ 24964 h 76192"/>
                <a:gd name="connsiteX1" fmla="*/ 118051 w 230361"/>
                <a:gd name="connsiteY1" fmla="*/ 71 h 76192"/>
                <a:gd name="connsiteX2" fmla="*/ 29423 w 230361"/>
                <a:gd name="connsiteY2" fmla="*/ 25685 h 76192"/>
                <a:gd name="connsiteX3" fmla="*/ 0 w 230361"/>
                <a:gd name="connsiteY3" fmla="*/ 70781 h 76192"/>
                <a:gd name="connsiteX4" fmla="*/ 0 w 230361"/>
                <a:gd name="connsiteY4" fmla="*/ 76192 h 76192"/>
                <a:gd name="connsiteX5" fmla="*/ 29064 w 230361"/>
                <a:gd name="connsiteY5" fmla="*/ 36147 h 76192"/>
                <a:gd name="connsiteX6" fmla="*/ 117692 w 230361"/>
                <a:gd name="connsiteY6" fmla="*/ 10533 h 76192"/>
                <a:gd name="connsiteX7" fmla="*/ 203809 w 230361"/>
                <a:gd name="connsiteY7" fmla="*/ 35426 h 76192"/>
                <a:gd name="connsiteX8" fmla="*/ 230361 w 230361"/>
                <a:gd name="connsiteY8" fmla="*/ 71502 h 76192"/>
                <a:gd name="connsiteX9" fmla="*/ 230361 w 230361"/>
                <a:gd name="connsiteY9" fmla="*/ 66451 h 76192"/>
                <a:gd name="connsiteX10" fmla="*/ 204167 w 230361"/>
                <a:gd name="connsiteY10" fmla="*/ 24964 h 7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61" h="76192">
                  <a:moveTo>
                    <a:pt x="204167" y="24964"/>
                  </a:moveTo>
                  <a:cubicBezTo>
                    <a:pt x="178755" y="7821"/>
                    <a:pt x="148639" y="-885"/>
                    <a:pt x="118051" y="71"/>
                  </a:cubicBezTo>
                  <a:cubicBezTo>
                    <a:pt x="86605" y="-651"/>
                    <a:pt x="55688" y="8284"/>
                    <a:pt x="29423" y="25685"/>
                  </a:cubicBezTo>
                  <a:cubicBezTo>
                    <a:pt x="12933" y="35042"/>
                    <a:pt x="1969" y="51846"/>
                    <a:pt x="0" y="70781"/>
                  </a:cubicBezTo>
                  <a:cubicBezTo>
                    <a:pt x="0" y="70781"/>
                    <a:pt x="0" y="74388"/>
                    <a:pt x="0" y="76192"/>
                  </a:cubicBezTo>
                  <a:cubicBezTo>
                    <a:pt x="3929" y="59453"/>
                    <a:pt x="14408" y="45016"/>
                    <a:pt x="29064" y="36147"/>
                  </a:cubicBezTo>
                  <a:cubicBezTo>
                    <a:pt x="55329" y="18746"/>
                    <a:pt x="86246" y="9811"/>
                    <a:pt x="117692" y="10533"/>
                  </a:cubicBezTo>
                  <a:cubicBezTo>
                    <a:pt x="148259" y="9745"/>
                    <a:pt x="178326" y="18436"/>
                    <a:pt x="203809" y="35426"/>
                  </a:cubicBezTo>
                  <a:cubicBezTo>
                    <a:pt x="217082" y="43419"/>
                    <a:pt x="226638" y="56403"/>
                    <a:pt x="230361" y="71502"/>
                  </a:cubicBezTo>
                  <a:cubicBezTo>
                    <a:pt x="230361" y="71502"/>
                    <a:pt x="230361" y="67894"/>
                    <a:pt x="230361" y="66451"/>
                  </a:cubicBezTo>
                  <a:cubicBezTo>
                    <a:pt x="228739" y="49204"/>
                    <a:pt x="219001" y="33780"/>
                    <a:pt x="204167" y="24964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FB16C5CB-48AE-604D-A9A2-5D771CDCAABE}"/>
                </a:ext>
              </a:extLst>
            </p:cNvPr>
            <p:cNvSpPr/>
            <p:nvPr/>
          </p:nvSpPr>
          <p:spPr>
            <a:xfrm>
              <a:off x="4068678" y="2397940"/>
              <a:ext cx="266601" cy="175740"/>
            </a:xfrm>
            <a:custGeom>
              <a:avLst/>
              <a:gdLst>
                <a:gd name="connsiteX0" fmla="*/ 136351 w 266601"/>
                <a:gd name="connsiteY0" fmla="*/ 0 h 175740"/>
                <a:gd name="connsiteX1" fmla="*/ 0 w 266601"/>
                <a:gd name="connsiteY1" fmla="*/ 59526 h 175740"/>
                <a:gd name="connsiteX2" fmla="*/ 0 w 266601"/>
                <a:gd name="connsiteY2" fmla="*/ 89469 h 175740"/>
                <a:gd name="connsiteX3" fmla="*/ 32652 w 266601"/>
                <a:gd name="connsiteY3" fmla="*/ 147191 h 175740"/>
                <a:gd name="connsiteX4" fmla="*/ 32652 w 266601"/>
                <a:gd name="connsiteY4" fmla="*/ 147191 h 175740"/>
                <a:gd name="connsiteX5" fmla="*/ 129892 w 266601"/>
                <a:gd name="connsiteY5" fmla="*/ 175691 h 175740"/>
                <a:gd name="connsiteX6" fmla="*/ 229285 w 266601"/>
                <a:gd name="connsiteY6" fmla="*/ 146831 h 175740"/>
                <a:gd name="connsiteX7" fmla="*/ 233591 w 266601"/>
                <a:gd name="connsiteY7" fmla="*/ 143584 h 175740"/>
                <a:gd name="connsiteX8" fmla="*/ 266602 w 266601"/>
                <a:gd name="connsiteY8" fmla="*/ 86222 h 175740"/>
                <a:gd name="connsiteX9" fmla="*/ 266602 w 266601"/>
                <a:gd name="connsiteY9" fmla="*/ 60247 h 175740"/>
                <a:gd name="connsiteX10" fmla="*/ 136351 w 266601"/>
                <a:gd name="connsiteY10" fmla="*/ 0 h 17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601" h="175740">
                  <a:moveTo>
                    <a:pt x="136351" y="0"/>
                  </a:moveTo>
                  <a:cubicBezTo>
                    <a:pt x="98675" y="0"/>
                    <a:pt x="0" y="59526"/>
                    <a:pt x="0" y="59526"/>
                  </a:cubicBezTo>
                  <a:cubicBezTo>
                    <a:pt x="0" y="59526"/>
                    <a:pt x="0" y="67102"/>
                    <a:pt x="0" y="89469"/>
                  </a:cubicBezTo>
                  <a:cubicBezTo>
                    <a:pt x="908" y="112902"/>
                    <a:pt x="13086" y="134429"/>
                    <a:pt x="32652" y="147191"/>
                  </a:cubicBezTo>
                  <a:lnTo>
                    <a:pt x="32652" y="147191"/>
                  </a:lnTo>
                  <a:cubicBezTo>
                    <a:pt x="61355" y="166571"/>
                    <a:pt x="95328" y="176528"/>
                    <a:pt x="129892" y="175691"/>
                  </a:cubicBezTo>
                  <a:cubicBezTo>
                    <a:pt x="165149" y="176288"/>
                    <a:pt x="199773" y="166235"/>
                    <a:pt x="229285" y="146831"/>
                  </a:cubicBezTo>
                  <a:lnTo>
                    <a:pt x="233591" y="143584"/>
                  </a:lnTo>
                  <a:cubicBezTo>
                    <a:pt x="252976" y="130768"/>
                    <a:pt x="265211" y="109507"/>
                    <a:pt x="266602" y="86222"/>
                  </a:cubicBezTo>
                  <a:lnTo>
                    <a:pt x="266602" y="60247"/>
                  </a:lnTo>
                  <a:cubicBezTo>
                    <a:pt x="266602" y="60247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 770">
              <a:extLst>
                <a:ext uri="{FF2B5EF4-FFF2-40B4-BE49-F238E27FC236}">
                  <a16:creationId xmlns:a16="http://schemas.microsoft.com/office/drawing/2014/main" id="{428B97C0-150D-E644-BE55-EA52778AB1E7}"/>
                </a:ext>
              </a:extLst>
            </p:cNvPr>
            <p:cNvSpPr/>
            <p:nvPr/>
          </p:nvSpPr>
          <p:spPr>
            <a:xfrm>
              <a:off x="4068678" y="2371920"/>
              <a:ext cx="266960" cy="174703"/>
            </a:xfrm>
            <a:custGeom>
              <a:avLst/>
              <a:gdLst>
                <a:gd name="connsiteX0" fmla="*/ 233591 w 266960"/>
                <a:gd name="connsiteY0" fmla="*/ 28907 h 174703"/>
                <a:gd name="connsiteX1" fmla="*/ 136351 w 266960"/>
                <a:gd name="connsiteY1" fmla="*/ 46 h 174703"/>
                <a:gd name="connsiteX2" fmla="*/ 35882 w 266960"/>
                <a:gd name="connsiteY2" fmla="*/ 28907 h 174703"/>
                <a:gd name="connsiteX3" fmla="*/ 0 w 266960"/>
                <a:gd name="connsiteY3" fmla="*/ 89515 h 174703"/>
                <a:gd name="connsiteX4" fmla="*/ 33011 w 266960"/>
                <a:gd name="connsiteY4" fmla="*/ 146155 h 174703"/>
                <a:gd name="connsiteX5" fmla="*/ 33011 w 266960"/>
                <a:gd name="connsiteY5" fmla="*/ 146155 h 174703"/>
                <a:gd name="connsiteX6" fmla="*/ 130251 w 266960"/>
                <a:gd name="connsiteY6" fmla="*/ 174655 h 174703"/>
                <a:gd name="connsiteX7" fmla="*/ 229644 w 266960"/>
                <a:gd name="connsiteY7" fmla="*/ 145794 h 174703"/>
                <a:gd name="connsiteX8" fmla="*/ 233949 w 266960"/>
                <a:gd name="connsiteY8" fmla="*/ 142547 h 174703"/>
                <a:gd name="connsiteX9" fmla="*/ 266961 w 266960"/>
                <a:gd name="connsiteY9" fmla="*/ 85186 h 174703"/>
                <a:gd name="connsiteX10" fmla="*/ 233591 w 266960"/>
                <a:gd name="connsiteY10" fmla="*/ 28907 h 17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703">
                  <a:moveTo>
                    <a:pt x="233591" y="28907"/>
                  </a:moveTo>
                  <a:cubicBezTo>
                    <a:pt x="204929" y="9400"/>
                    <a:pt x="170954" y="-684"/>
                    <a:pt x="136351" y="46"/>
                  </a:cubicBezTo>
                  <a:cubicBezTo>
                    <a:pt x="100729" y="-770"/>
                    <a:pt x="65698" y="9293"/>
                    <a:pt x="35882" y="28907"/>
                  </a:cubicBezTo>
                  <a:cubicBezTo>
                    <a:pt x="14905" y="42115"/>
                    <a:pt x="1546" y="64679"/>
                    <a:pt x="0" y="89515"/>
                  </a:cubicBezTo>
                  <a:cubicBezTo>
                    <a:pt x="1329" y="112626"/>
                    <a:pt x="13607" y="133693"/>
                    <a:pt x="33011" y="146155"/>
                  </a:cubicBezTo>
                  <a:lnTo>
                    <a:pt x="33011" y="146155"/>
                  </a:lnTo>
                  <a:cubicBezTo>
                    <a:pt x="61714" y="165534"/>
                    <a:pt x="95687" y="175491"/>
                    <a:pt x="130251" y="174655"/>
                  </a:cubicBezTo>
                  <a:cubicBezTo>
                    <a:pt x="165508" y="175252"/>
                    <a:pt x="200132" y="165198"/>
                    <a:pt x="229644" y="145794"/>
                  </a:cubicBezTo>
                  <a:lnTo>
                    <a:pt x="233949" y="142547"/>
                  </a:lnTo>
                  <a:cubicBezTo>
                    <a:pt x="253335" y="129731"/>
                    <a:pt x="265570" y="108471"/>
                    <a:pt x="266961" y="85186"/>
                  </a:cubicBezTo>
                  <a:cubicBezTo>
                    <a:pt x="265439" y="62137"/>
                    <a:pt x="253033" y="41214"/>
                    <a:pt x="233591" y="28907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 771">
              <a:extLst>
                <a:ext uri="{FF2B5EF4-FFF2-40B4-BE49-F238E27FC236}">
                  <a16:creationId xmlns:a16="http://schemas.microsoft.com/office/drawing/2014/main" id="{6F917318-64EE-7744-86C9-ABF4141CFC8F}"/>
                </a:ext>
              </a:extLst>
            </p:cNvPr>
            <p:cNvSpPr/>
            <p:nvPr/>
          </p:nvSpPr>
          <p:spPr>
            <a:xfrm>
              <a:off x="4086978" y="2390676"/>
              <a:ext cx="232872" cy="137541"/>
            </a:xfrm>
            <a:custGeom>
              <a:avLst/>
              <a:gdLst>
                <a:gd name="connsiteX0" fmla="*/ 204167 w 232872"/>
                <a:gd name="connsiteY0" fmla="*/ 24942 h 137541"/>
                <a:gd name="connsiteX1" fmla="*/ 118051 w 232872"/>
                <a:gd name="connsiteY1" fmla="*/ 49 h 137541"/>
                <a:gd name="connsiteX2" fmla="*/ 29423 w 232872"/>
                <a:gd name="connsiteY2" fmla="*/ 25663 h 137541"/>
                <a:gd name="connsiteX3" fmla="*/ 0 w 232872"/>
                <a:gd name="connsiteY3" fmla="*/ 70759 h 137541"/>
                <a:gd name="connsiteX4" fmla="*/ 25476 w 232872"/>
                <a:gd name="connsiteY4" fmla="*/ 112607 h 137541"/>
                <a:gd name="connsiteX5" fmla="*/ 25476 w 232872"/>
                <a:gd name="connsiteY5" fmla="*/ 112607 h 137541"/>
                <a:gd name="connsiteX6" fmla="*/ 111951 w 232872"/>
                <a:gd name="connsiteY6" fmla="*/ 137500 h 137541"/>
                <a:gd name="connsiteX7" fmla="*/ 200579 w 232872"/>
                <a:gd name="connsiteY7" fmla="*/ 111886 h 137541"/>
                <a:gd name="connsiteX8" fmla="*/ 204526 w 232872"/>
                <a:gd name="connsiteY8" fmla="*/ 109000 h 137541"/>
                <a:gd name="connsiteX9" fmla="*/ 232873 w 232872"/>
                <a:gd name="connsiteY9" fmla="*/ 67512 h 137541"/>
                <a:gd name="connsiteX10" fmla="*/ 204167 w 232872"/>
                <a:gd name="connsiteY10" fmla="*/ 24942 h 13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872" h="137541">
                  <a:moveTo>
                    <a:pt x="204167" y="24942"/>
                  </a:moveTo>
                  <a:cubicBezTo>
                    <a:pt x="178685" y="7952"/>
                    <a:pt x="148618" y="-739"/>
                    <a:pt x="118051" y="49"/>
                  </a:cubicBezTo>
                  <a:cubicBezTo>
                    <a:pt x="86605" y="-673"/>
                    <a:pt x="55688" y="8262"/>
                    <a:pt x="29423" y="25663"/>
                  </a:cubicBezTo>
                  <a:cubicBezTo>
                    <a:pt x="12975" y="35065"/>
                    <a:pt x="2027" y="51845"/>
                    <a:pt x="0" y="70759"/>
                  </a:cubicBezTo>
                  <a:cubicBezTo>
                    <a:pt x="1409" y="87981"/>
                    <a:pt x="10863" y="103510"/>
                    <a:pt x="25476" y="112607"/>
                  </a:cubicBezTo>
                  <a:lnTo>
                    <a:pt x="25476" y="112607"/>
                  </a:lnTo>
                  <a:cubicBezTo>
                    <a:pt x="51118" y="129541"/>
                    <a:pt x="81281" y="138223"/>
                    <a:pt x="111951" y="137500"/>
                  </a:cubicBezTo>
                  <a:cubicBezTo>
                    <a:pt x="143397" y="138222"/>
                    <a:pt x="174315" y="129287"/>
                    <a:pt x="200579" y="111886"/>
                  </a:cubicBezTo>
                  <a:lnTo>
                    <a:pt x="204526" y="109000"/>
                  </a:lnTo>
                  <a:cubicBezTo>
                    <a:pt x="219981" y="100470"/>
                    <a:pt x="230499" y="85077"/>
                    <a:pt x="232873" y="67512"/>
                  </a:cubicBezTo>
                  <a:cubicBezTo>
                    <a:pt x="231051" y="49365"/>
                    <a:pt x="220260" y="33361"/>
                    <a:pt x="204167" y="24942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D15E9053-AA09-AE4D-B400-1F31C23163CD}"/>
                </a:ext>
              </a:extLst>
            </p:cNvPr>
            <p:cNvSpPr/>
            <p:nvPr/>
          </p:nvSpPr>
          <p:spPr>
            <a:xfrm>
              <a:off x="4112992" y="2418486"/>
              <a:ext cx="166895" cy="91190"/>
            </a:xfrm>
            <a:custGeom>
              <a:avLst/>
              <a:gdLst>
                <a:gd name="connsiteX0" fmla="*/ 154471 w 166895"/>
                <a:gd name="connsiteY0" fmla="*/ 28518 h 91190"/>
                <a:gd name="connsiteX1" fmla="*/ 115001 w 166895"/>
                <a:gd name="connsiteY1" fmla="*/ 23468 h 91190"/>
                <a:gd name="connsiteX2" fmla="*/ 104595 w 166895"/>
                <a:gd name="connsiteY2" fmla="*/ 5430 h 91190"/>
                <a:gd name="connsiteX3" fmla="*/ 51849 w 166895"/>
                <a:gd name="connsiteY3" fmla="*/ 5430 h 91190"/>
                <a:gd name="connsiteX4" fmla="*/ 45749 w 166895"/>
                <a:gd name="connsiteY4" fmla="*/ 2183 h 91190"/>
                <a:gd name="connsiteX5" fmla="*/ 33191 w 166895"/>
                <a:gd name="connsiteY5" fmla="*/ 2183 h 91190"/>
                <a:gd name="connsiteX6" fmla="*/ 33191 w 166895"/>
                <a:gd name="connsiteY6" fmla="*/ 9398 h 91190"/>
                <a:gd name="connsiteX7" fmla="*/ 38932 w 166895"/>
                <a:gd name="connsiteY7" fmla="*/ 12645 h 91190"/>
                <a:gd name="connsiteX8" fmla="*/ 27450 w 166895"/>
                <a:gd name="connsiteY8" fmla="*/ 18417 h 91190"/>
                <a:gd name="connsiteX9" fmla="*/ 21708 w 166895"/>
                <a:gd name="connsiteY9" fmla="*/ 15170 h 91190"/>
                <a:gd name="connsiteX10" fmla="*/ 9150 w 166895"/>
                <a:gd name="connsiteY10" fmla="*/ 15170 h 91190"/>
                <a:gd name="connsiteX11" fmla="*/ 9150 w 166895"/>
                <a:gd name="connsiteY11" fmla="*/ 22025 h 91190"/>
                <a:gd name="connsiteX12" fmla="*/ 14891 w 166895"/>
                <a:gd name="connsiteY12" fmla="*/ 25632 h 91190"/>
                <a:gd name="connsiteX13" fmla="*/ 2691 w 166895"/>
                <a:gd name="connsiteY13" fmla="*/ 32487 h 91190"/>
                <a:gd name="connsiteX14" fmla="*/ 2691 w 166895"/>
                <a:gd name="connsiteY14" fmla="*/ 39341 h 91190"/>
                <a:gd name="connsiteX15" fmla="*/ 15250 w 166895"/>
                <a:gd name="connsiteY15" fmla="*/ 39341 h 91190"/>
                <a:gd name="connsiteX16" fmla="*/ 19197 w 166895"/>
                <a:gd name="connsiteY16" fmla="*/ 36816 h 91190"/>
                <a:gd name="connsiteX17" fmla="*/ 99213 w 166895"/>
                <a:gd name="connsiteY17" fmla="*/ 80468 h 91190"/>
                <a:gd name="connsiteX18" fmla="*/ 95266 w 166895"/>
                <a:gd name="connsiteY18" fmla="*/ 82633 h 91190"/>
                <a:gd name="connsiteX19" fmla="*/ 95266 w 166895"/>
                <a:gd name="connsiteY19" fmla="*/ 89848 h 91190"/>
                <a:gd name="connsiteX20" fmla="*/ 107825 w 166895"/>
                <a:gd name="connsiteY20" fmla="*/ 89848 h 91190"/>
                <a:gd name="connsiteX21" fmla="*/ 119666 w 166895"/>
                <a:gd name="connsiteY21" fmla="*/ 82994 h 91190"/>
                <a:gd name="connsiteX22" fmla="*/ 125407 w 166895"/>
                <a:gd name="connsiteY22" fmla="*/ 85880 h 91190"/>
                <a:gd name="connsiteX23" fmla="*/ 137966 w 166895"/>
                <a:gd name="connsiteY23" fmla="*/ 85880 h 91190"/>
                <a:gd name="connsiteX24" fmla="*/ 137966 w 166895"/>
                <a:gd name="connsiteY24" fmla="*/ 79025 h 91190"/>
                <a:gd name="connsiteX25" fmla="*/ 132224 w 166895"/>
                <a:gd name="connsiteY25" fmla="*/ 75778 h 91190"/>
                <a:gd name="connsiteX26" fmla="*/ 142271 w 166895"/>
                <a:gd name="connsiteY26" fmla="*/ 70006 h 91190"/>
                <a:gd name="connsiteX27" fmla="*/ 148012 w 166895"/>
                <a:gd name="connsiteY27" fmla="*/ 73253 h 91190"/>
                <a:gd name="connsiteX28" fmla="*/ 160571 w 166895"/>
                <a:gd name="connsiteY28" fmla="*/ 73253 h 91190"/>
                <a:gd name="connsiteX29" fmla="*/ 160571 w 166895"/>
                <a:gd name="connsiteY29" fmla="*/ 66038 h 91190"/>
                <a:gd name="connsiteX30" fmla="*/ 154830 w 166895"/>
                <a:gd name="connsiteY30" fmla="*/ 63152 h 91190"/>
                <a:gd name="connsiteX31" fmla="*/ 154471 w 166895"/>
                <a:gd name="connsiteY31" fmla="*/ 28518 h 91190"/>
                <a:gd name="connsiteX32" fmla="*/ 32832 w 166895"/>
                <a:gd name="connsiteY32" fmla="*/ 28518 h 91190"/>
                <a:gd name="connsiteX33" fmla="*/ 58308 w 166895"/>
                <a:gd name="connsiteY33" fmla="*/ 14088 h 91190"/>
                <a:gd name="connsiteX34" fmla="*/ 91319 w 166895"/>
                <a:gd name="connsiteY34" fmla="*/ 14088 h 91190"/>
                <a:gd name="connsiteX35" fmla="*/ 91319 w 166895"/>
                <a:gd name="connsiteY35" fmla="*/ 32848 h 91190"/>
                <a:gd name="connsiteX36" fmla="*/ 65843 w 166895"/>
                <a:gd name="connsiteY36" fmla="*/ 47639 h 91190"/>
                <a:gd name="connsiteX37" fmla="*/ 140477 w 166895"/>
                <a:gd name="connsiteY37" fmla="*/ 56658 h 91190"/>
                <a:gd name="connsiteX38" fmla="*/ 111413 w 166895"/>
                <a:gd name="connsiteY38" fmla="*/ 73253 h 91190"/>
                <a:gd name="connsiteX39" fmla="*/ 75531 w 166895"/>
                <a:gd name="connsiteY39" fmla="*/ 53772 h 91190"/>
                <a:gd name="connsiteX40" fmla="*/ 104595 w 166895"/>
                <a:gd name="connsiteY40" fmla="*/ 37177 h 91190"/>
                <a:gd name="connsiteX41" fmla="*/ 140477 w 166895"/>
                <a:gd name="connsiteY41" fmla="*/ 37177 h 91190"/>
                <a:gd name="connsiteX42" fmla="*/ 140477 w 166895"/>
                <a:gd name="connsiteY42" fmla="*/ 56297 h 9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6895" h="91190">
                  <a:moveTo>
                    <a:pt x="154471" y="28518"/>
                  </a:moveTo>
                  <a:cubicBezTo>
                    <a:pt x="142230" y="22500"/>
                    <a:pt x="128352" y="20724"/>
                    <a:pt x="115001" y="23468"/>
                  </a:cubicBezTo>
                  <a:cubicBezTo>
                    <a:pt x="116795" y="16974"/>
                    <a:pt x="115001" y="10480"/>
                    <a:pt x="104595" y="5430"/>
                  </a:cubicBezTo>
                  <a:cubicBezTo>
                    <a:pt x="87751" y="-1810"/>
                    <a:pt x="68694" y="-1810"/>
                    <a:pt x="51849" y="5430"/>
                  </a:cubicBezTo>
                  <a:lnTo>
                    <a:pt x="45749" y="2183"/>
                  </a:lnTo>
                  <a:cubicBezTo>
                    <a:pt x="41798" y="188"/>
                    <a:pt x="37142" y="188"/>
                    <a:pt x="33191" y="2183"/>
                  </a:cubicBezTo>
                  <a:cubicBezTo>
                    <a:pt x="29603" y="4347"/>
                    <a:pt x="29603" y="7594"/>
                    <a:pt x="33191" y="9398"/>
                  </a:cubicBezTo>
                  <a:lnTo>
                    <a:pt x="38932" y="12645"/>
                  </a:lnTo>
                  <a:lnTo>
                    <a:pt x="27450" y="18417"/>
                  </a:lnTo>
                  <a:lnTo>
                    <a:pt x="21708" y="15170"/>
                  </a:lnTo>
                  <a:cubicBezTo>
                    <a:pt x="17757" y="13175"/>
                    <a:pt x="13101" y="13175"/>
                    <a:pt x="9150" y="15170"/>
                  </a:cubicBezTo>
                  <a:cubicBezTo>
                    <a:pt x="5562" y="15170"/>
                    <a:pt x="5562" y="20221"/>
                    <a:pt x="9150" y="22025"/>
                  </a:cubicBezTo>
                  <a:lnTo>
                    <a:pt x="14891" y="25632"/>
                  </a:lnTo>
                  <a:lnTo>
                    <a:pt x="2691" y="32487"/>
                  </a:lnTo>
                  <a:cubicBezTo>
                    <a:pt x="-897" y="32487"/>
                    <a:pt x="-897" y="37537"/>
                    <a:pt x="2691" y="39341"/>
                  </a:cubicBezTo>
                  <a:cubicBezTo>
                    <a:pt x="6642" y="41336"/>
                    <a:pt x="11299" y="41336"/>
                    <a:pt x="15250" y="39341"/>
                  </a:cubicBezTo>
                  <a:lnTo>
                    <a:pt x="19197" y="36816"/>
                  </a:lnTo>
                  <a:lnTo>
                    <a:pt x="99213" y="80468"/>
                  </a:lnTo>
                  <a:lnTo>
                    <a:pt x="95266" y="82633"/>
                  </a:lnTo>
                  <a:cubicBezTo>
                    <a:pt x="91678" y="84797"/>
                    <a:pt x="91678" y="87683"/>
                    <a:pt x="95266" y="89848"/>
                  </a:cubicBezTo>
                  <a:cubicBezTo>
                    <a:pt x="99263" y="91638"/>
                    <a:pt x="103828" y="91638"/>
                    <a:pt x="107825" y="89848"/>
                  </a:cubicBezTo>
                  <a:lnTo>
                    <a:pt x="119666" y="82994"/>
                  </a:lnTo>
                  <a:lnTo>
                    <a:pt x="125407" y="85880"/>
                  </a:lnTo>
                  <a:cubicBezTo>
                    <a:pt x="129311" y="88063"/>
                    <a:pt x="134061" y="88063"/>
                    <a:pt x="137966" y="85880"/>
                  </a:cubicBezTo>
                  <a:cubicBezTo>
                    <a:pt x="141195" y="84076"/>
                    <a:pt x="141554" y="80829"/>
                    <a:pt x="137966" y="79025"/>
                  </a:cubicBezTo>
                  <a:lnTo>
                    <a:pt x="132224" y="75778"/>
                  </a:lnTo>
                  <a:lnTo>
                    <a:pt x="142271" y="70006"/>
                  </a:lnTo>
                  <a:lnTo>
                    <a:pt x="148012" y="73253"/>
                  </a:lnTo>
                  <a:cubicBezTo>
                    <a:pt x="151964" y="75248"/>
                    <a:pt x="156620" y="75248"/>
                    <a:pt x="160571" y="73253"/>
                  </a:cubicBezTo>
                  <a:cubicBezTo>
                    <a:pt x="163800" y="71088"/>
                    <a:pt x="164159" y="68202"/>
                    <a:pt x="160571" y="66038"/>
                  </a:cubicBezTo>
                  <a:lnTo>
                    <a:pt x="154830" y="63152"/>
                  </a:lnTo>
                  <a:cubicBezTo>
                    <a:pt x="170977" y="51968"/>
                    <a:pt x="170977" y="37537"/>
                    <a:pt x="154471" y="28518"/>
                  </a:cubicBezTo>
                  <a:close/>
                  <a:moveTo>
                    <a:pt x="32832" y="28518"/>
                  </a:moveTo>
                  <a:lnTo>
                    <a:pt x="58308" y="14088"/>
                  </a:lnTo>
                  <a:cubicBezTo>
                    <a:pt x="68658" y="8697"/>
                    <a:pt x="80969" y="8697"/>
                    <a:pt x="91319" y="14088"/>
                  </a:cubicBezTo>
                  <a:cubicBezTo>
                    <a:pt x="100290" y="19139"/>
                    <a:pt x="99931" y="27797"/>
                    <a:pt x="91319" y="32848"/>
                  </a:cubicBezTo>
                  <a:lnTo>
                    <a:pt x="65843" y="47639"/>
                  </a:lnTo>
                  <a:close/>
                  <a:moveTo>
                    <a:pt x="140477" y="56658"/>
                  </a:moveTo>
                  <a:lnTo>
                    <a:pt x="111413" y="73253"/>
                  </a:lnTo>
                  <a:lnTo>
                    <a:pt x="75531" y="53772"/>
                  </a:lnTo>
                  <a:lnTo>
                    <a:pt x="104595" y="37177"/>
                  </a:lnTo>
                  <a:cubicBezTo>
                    <a:pt x="115850" y="31335"/>
                    <a:pt x="129222" y="31335"/>
                    <a:pt x="140477" y="37177"/>
                  </a:cubicBezTo>
                  <a:cubicBezTo>
                    <a:pt x="150524" y="41506"/>
                    <a:pt x="150165" y="50525"/>
                    <a:pt x="140477" y="56297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74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111736" y="2393611"/>
              <a:ext cx="204885" cy="135287"/>
              <a:chOff x="4111736" y="2393611"/>
              <a:chExt cx="204885" cy="135287"/>
            </a:xfrm>
            <a:solidFill>
              <a:srgbClr val="B68503"/>
            </a:solidFill>
          </p:grpSpPr>
          <p:sp>
            <p:nvSpPr>
              <p:cNvPr id="775" name="Freeform 774">
                <a:extLst>
                  <a:ext uri="{FF2B5EF4-FFF2-40B4-BE49-F238E27FC236}">
                    <a16:creationId xmlns:a16="http://schemas.microsoft.com/office/drawing/2014/main" id="{A2E5B4E7-3C2E-384A-B3D6-3215DA0AC40F}"/>
                  </a:ext>
                </a:extLst>
              </p:cNvPr>
              <p:cNvSpPr/>
              <p:nvPr/>
            </p:nvSpPr>
            <p:spPr>
              <a:xfrm>
                <a:off x="4161971" y="2407681"/>
                <a:ext cx="154650" cy="121217"/>
              </a:xfrm>
              <a:custGeom>
                <a:avLst/>
                <a:gdLst>
                  <a:gd name="connsiteX0" fmla="*/ 129174 w 154650"/>
                  <a:gd name="connsiteY0" fmla="*/ 7937 h 121217"/>
                  <a:gd name="connsiteX1" fmla="*/ 116257 w 154650"/>
                  <a:gd name="connsiteY1" fmla="*/ 0 h 121217"/>
                  <a:gd name="connsiteX2" fmla="*/ 0 w 154650"/>
                  <a:gd name="connsiteY2" fmla="*/ 116887 h 121217"/>
                  <a:gd name="connsiteX3" fmla="*/ 38035 w 154650"/>
                  <a:gd name="connsiteY3" fmla="*/ 121216 h 121217"/>
                  <a:gd name="connsiteX4" fmla="*/ 78581 w 154650"/>
                  <a:gd name="connsiteY4" fmla="*/ 116526 h 121217"/>
                  <a:gd name="connsiteX5" fmla="*/ 154651 w 154650"/>
                  <a:gd name="connsiteY5" fmla="*/ 40045 h 121217"/>
                  <a:gd name="connsiteX6" fmla="*/ 129174 w 154650"/>
                  <a:gd name="connsiteY6" fmla="*/ 7937 h 121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1217">
                    <a:moveTo>
                      <a:pt x="129174" y="7937"/>
                    </a:moveTo>
                    <a:cubicBezTo>
                      <a:pt x="125051" y="5002"/>
                      <a:pt x="120735" y="2351"/>
                      <a:pt x="116257" y="0"/>
                    </a:cubicBezTo>
                    <a:lnTo>
                      <a:pt x="0" y="116887"/>
                    </a:lnTo>
                    <a:cubicBezTo>
                      <a:pt x="12468" y="119812"/>
                      <a:pt x="25232" y="121264"/>
                      <a:pt x="38035" y="121216"/>
                    </a:cubicBezTo>
                    <a:cubicBezTo>
                      <a:pt x="51680" y="121142"/>
                      <a:pt x="65276" y="119570"/>
                      <a:pt x="78581" y="116526"/>
                    </a:cubicBezTo>
                    <a:lnTo>
                      <a:pt x="154651" y="40045"/>
                    </a:lnTo>
                    <a:cubicBezTo>
                      <a:pt x="150056" y="26730"/>
                      <a:pt x="141065" y="15400"/>
                      <a:pt x="129174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reeform 775">
                <a:extLst>
                  <a:ext uri="{FF2B5EF4-FFF2-40B4-BE49-F238E27FC236}">
                    <a16:creationId xmlns:a16="http://schemas.microsoft.com/office/drawing/2014/main" id="{F407C315-3152-EC46-AF07-8EB831074A5F}"/>
                  </a:ext>
                </a:extLst>
              </p:cNvPr>
              <p:cNvSpPr/>
              <p:nvPr/>
            </p:nvSpPr>
            <p:spPr>
              <a:xfrm>
                <a:off x="4111736" y="2393611"/>
                <a:ext cx="125586" cy="114361"/>
              </a:xfrm>
              <a:custGeom>
                <a:avLst/>
                <a:gdLst>
                  <a:gd name="connsiteX0" fmla="*/ 0 w 125586"/>
                  <a:gd name="connsiteY0" fmla="*/ 108950 h 114361"/>
                  <a:gd name="connsiteX1" fmla="*/ 0 w 125586"/>
                  <a:gd name="connsiteY1" fmla="*/ 108950 h 114361"/>
                  <a:gd name="connsiteX2" fmla="*/ 0 w 125586"/>
                  <a:gd name="connsiteY2" fmla="*/ 108950 h 114361"/>
                  <a:gd name="connsiteX3" fmla="*/ 8612 w 125586"/>
                  <a:gd name="connsiteY3" fmla="*/ 114362 h 114361"/>
                  <a:gd name="connsiteX4" fmla="*/ 125586 w 125586"/>
                  <a:gd name="connsiteY4" fmla="*/ 0 h 114361"/>
                  <a:gd name="connsiteX5" fmla="*/ 110157 w 125586"/>
                  <a:gd name="connsiteY5" fmla="*/ 0 h 114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586" h="114361">
                    <a:moveTo>
                      <a:pt x="0" y="108950"/>
                    </a:moveTo>
                    <a:lnTo>
                      <a:pt x="0" y="108950"/>
                    </a:lnTo>
                    <a:lnTo>
                      <a:pt x="0" y="108950"/>
                    </a:lnTo>
                    <a:lnTo>
                      <a:pt x="8612" y="114362"/>
                    </a:lnTo>
                    <a:lnTo>
                      <a:pt x="125586" y="0"/>
                    </a:lnTo>
                    <a:lnTo>
                      <a:pt x="110157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77" name="Freeform 776">
              <a:extLst>
                <a:ext uri="{FF2B5EF4-FFF2-40B4-BE49-F238E27FC236}">
                  <a16:creationId xmlns:a16="http://schemas.microsoft.com/office/drawing/2014/main" id="{34CA56EC-EDB3-924A-872A-4697F0C38C20}"/>
                </a:ext>
              </a:extLst>
            </p:cNvPr>
            <p:cNvSpPr/>
            <p:nvPr/>
          </p:nvSpPr>
          <p:spPr>
            <a:xfrm>
              <a:off x="4086978" y="2390676"/>
              <a:ext cx="230719" cy="76530"/>
            </a:xfrm>
            <a:custGeom>
              <a:avLst/>
              <a:gdLst>
                <a:gd name="connsiteX0" fmla="*/ 204167 w 230719"/>
                <a:gd name="connsiteY0" fmla="*/ 24942 h 76530"/>
                <a:gd name="connsiteX1" fmla="*/ 118051 w 230719"/>
                <a:gd name="connsiteY1" fmla="*/ 49 h 76530"/>
                <a:gd name="connsiteX2" fmla="*/ 29423 w 230719"/>
                <a:gd name="connsiteY2" fmla="*/ 25663 h 76530"/>
                <a:gd name="connsiteX3" fmla="*/ 0 w 230719"/>
                <a:gd name="connsiteY3" fmla="*/ 70759 h 76530"/>
                <a:gd name="connsiteX4" fmla="*/ 0 w 230719"/>
                <a:gd name="connsiteY4" fmla="*/ 76531 h 76530"/>
                <a:gd name="connsiteX5" fmla="*/ 29064 w 230719"/>
                <a:gd name="connsiteY5" fmla="*/ 36126 h 76530"/>
                <a:gd name="connsiteX6" fmla="*/ 118051 w 230719"/>
                <a:gd name="connsiteY6" fmla="*/ 10151 h 76530"/>
                <a:gd name="connsiteX7" fmla="*/ 204167 w 230719"/>
                <a:gd name="connsiteY7" fmla="*/ 34682 h 76530"/>
                <a:gd name="connsiteX8" fmla="*/ 230720 w 230719"/>
                <a:gd name="connsiteY8" fmla="*/ 70759 h 76530"/>
                <a:gd name="connsiteX9" fmla="*/ 230720 w 230719"/>
                <a:gd name="connsiteY9" fmla="*/ 65708 h 76530"/>
                <a:gd name="connsiteX10" fmla="*/ 204167 w 230719"/>
                <a:gd name="connsiteY10" fmla="*/ 24942 h 7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719" h="76530">
                  <a:moveTo>
                    <a:pt x="204167" y="24942"/>
                  </a:moveTo>
                  <a:cubicBezTo>
                    <a:pt x="178685" y="7952"/>
                    <a:pt x="148618" y="-739"/>
                    <a:pt x="118051" y="49"/>
                  </a:cubicBezTo>
                  <a:cubicBezTo>
                    <a:pt x="86605" y="-673"/>
                    <a:pt x="55688" y="8262"/>
                    <a:pt x="29423" y="25663"/>
                  </a:cubicBezTo>
                  <a:cubicBezTo>
                    <a:pt x="12975" y="35065"/>
                    <a:pt x="2027" y="51845"/>
                    <a:pt x="0" y="70759"/>
                  </a:cubicBezTo>
                  <a:cubicBezTo>
                    <a:pt x="0" y="70759"/>
                    <a:pt x="0" y="74366"/>
                    <a:pt x="0" y="76531"/>
                  </a:cubicBezTo>
                  <a:cubicBezTo>
                    <a:pt x="3802" y="59641"/>
                    <a:pt x="14301" y="45046"/>
                    <a:pt x="29064" y="36126"/>
                  </a:cubicBezTo>
                  <a:cubicBezTo>
                    <a:pt x="55456" y="18673"/>
                    <a:pt x="86467" y="9621"/>
                    <a:pt x="118051" y="10151"/>
                  </a:cubicBezTo>
                  <a:cubicBezTo>
                    <a:pt x="148580" y="9255"/>
                    <a:pt x="178643" y="17820"/>
                    <a:pt x="204167" y="34682"/>
                  </a:cubicBezTo>
                  <a:cubicBezTo>
                    <a:pt x="217309" y="42821"/>
                    <a:pt x="226821" y="55744"/>
                    <a:pt x="230720" y="70759"/>
                  </a:cubicBezTo>
                  <a:cubicBezTo>
                    <a:pt x="230720" y="70759"/>
                    <a:pt x="230720" y="67512"/>
                    <a:pt x="230720" y="65708"/>
                  </a:cubicBezTo>
                  <a:cubicBezTo>
                    <a:pt x="228799" y="48655"/>
                    <a:pt x="218947" y="33529"/>
                    <a:pt x="204167" y="24942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ABEA5463-DF48-F146-8D25-DE9BB4518588}"/>
                </a:ext>
              </a:extLst>
            </p:cNvPr>
            <p:cNvSpPr/>
            <p:nvPr/>
          </p:nvSpPr>
          <p:spPr>
            <a:xfrm>
              <a:off x="4068678" y="2356453"/>
              <a:ext cx="266960" cy="174291"/>
            </a:xfrm>
            <a:custGeom>
              <a:avLst/>
              <a:gdLst>
                <a:gd name="connsiteX0" fmla="*/ 136351 w 266960"/>
                <a:gd name="connsiteY0" fmla="*/ 0 h 174291"/>
                <a:gd name="connsiteX1" fmla="*/ 0 w 266960"/>
                <a:gd name="connsiteY1" fmla="*/ 59165 h 174291"/>
                <a:gd name="connsiteX2" fmla="*/ 0 w 266960"/>
                <a:gd name="connsiteY2" fmla="*/ 89108 h 174291"/>
                <a:gd name="connsiteX3" fmla="*/ 33011 w 266960"/>
                <a:gd name="connsiteY3" fmla="*/ 146109 h 174291"/>
                <a:gd name="connsiteX4" fmla="*/ 33011 w 266960"/>
                <a:gd name="connsiteY4" fmla="*/ 146109 h 174291"/>
                <a:gd name="connsiteX5" fmla="*/ 130251 w 266960"/>
                <a:gd name="connsiteY5" fmla="*/ 174248 h 174291"/>
                <a:gd name="connsiteX6" fmla="*/ 229644 w 266960"/>
                <a:gd name="connsiteY6" fmla="*/ 145387 h 174291"/>
                <a:gd name="connsiteX7" fmla="*/ 233949 w 266960"/>
                <a:gd name="connsiteY7" fmla="*/ 142501 h 174291"/>
                <a:gd name="connsiteX8" fmla="*/ 266961 w 266960"/>
                <a:gd name="connsiteY8" fmla="*/ 85140 h 174291"/>
                <a:gd name="connsiteX9" fmla="*/ 266961 w 266960"/>
                <a:gd name="connsiteY9" fmla="*/ 59165 h 174291"/>
                <a:gd name="connsiteX10" fmla="*/ 136351 w 266960"/>
                <a:gd name="connsiteY10" fmla="*/ 0 h 17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291">
                  <a:moveTo>
                    <a:pt x="136351" y="0"/>
                  </a:moveTo>
                  <a:cubicBezTo>
                    <a:pt x="98675" y="0"/>
                    <a:pt x="0" y="59165"/>
                    <a:pt x="0" y="59165"/>
                  </a:cubicBezTo>
                  <a:cubicBezTo>
                    <a:pt x="0" y="59165"/>
                    <a:pt x="0" y="67102"/>
                    <a:pt x="0" y="89108"/>
                  </a:cubicBezTo>
                  <a:cubicBezTo>
                    <a:pt x="1216" y="112349"/>
                    <a:pt x="13508" y="133574"/>
                    <a:pt x="33011" y="146109"/>
                  </a:cubicBezTo>
                  <a:lnTo>
                    <a:pt x="33011" y="146109"/>
                  </a:lnTo>
                  <a:cubicBezTo>
                    <a:pt x="61825" y="165211"/>
                    <a:pt x="95746" y="175027"/>
                    <a:pt x="130251" y="174248"/>
                  </a:cubicBezTo>
                  <a:cubicBezTo>
                    <a:pt x="165532" y="175026"/>
                    <a:pt x="200208" y="164957"/>
                    <a:pt x="229644" y="145387"/>
                  </a:cubicBezTo>
                  <a:lnTo>
                    <a:pt x="233949" y="142501"/>
                  </a:lnTo>
                  <a:cubicBezTo>
                    <a:pt x="253210" y="129567"/>
                    <a:pt x="265406" y="108375"/>
                    <a:pt x="266961" y="85140"/>
                  </a:cubicBezTo>
                  <a:lnTo>
                    <a:pt x="266961" y="59165"/>
                  </a:lnTo>
                  <a:cubicBezTo>
                    <a:pt x="266961" y="59165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 778">
              <a:extLst>
                <a:ext uri="{FF2B5EF4-FFF2-40B4-BE49-F238E27FC236}">
                  <a16:creationId xmlns:a16="http://schemas.microsoft.com/office/drawing/2014/main" id="{D221124A-263C-E74B-A6B9-4902C4021AB9}"/>
                </a:ext>
              </a:extLst>
            </p:cNvPr>
            <p:cNvSpPr/>
            <p:nvPr/>
          </p:nvSpPr>
          <p:spPr>
            <a:xfrm>
              <a:off x="4069755" y="2330416"/>
              <a:ext cx="267813" cy="174353"/>
            </a:xfrm>
            <a:custGeom>
              <a:avLst/>
              <a:gdLst>
                <a:gd name="connsiteX0" fmla="*/ 232514 w 267813"/>
                <a:gd name="connsiteY0" fmla="*/ 28201 h 174353"/>
                <a:gd name="connsiteX1" fmla="*/ 135274 w 267813"/>
                <a:gd name="connsiteY1" fmla="*/ 62 h 174353"/>
                <a:gd name="connsiteX2" fmla="*/ 35882 w 267813"/>
                <a:gd name="connsiteY2" fmla="*/ 28923 h 174353"/>
                <a:gd name="connsiteX3" fmla="*/ 0 w 267813"/>
                <a:gd name="connsiteY3" fmla="*/ 89170 h 174353"/>
                <a:gd name="connsiteX4" fmla="*/ 33011 w 267813"/>
                <a:gd name="connsiteY4" fmla="*/ 146171 h 174353"/>
                <a:gd name="connsiteX5" fmla="*/ 33011 w 267813"/>
                <a:gd name="connsiteY5" fmla="*/ 146171 h 174353"/>
                <a:gd name="connsiteX6" fmla="*/ 130251 w 267813"/>
                <a:gd name="connsiteY6" fmla="*/ 174310 h 174353"/>
                <a:gd name="connsiteX7" fmla="*/ 229644 w 267813"/>
                <a:gd name="connsiteY7" fmla="*/ 145449 h 174353"/>
                <a:gd name="connsiteX8" fmla="*/ 233949 w 267813"/>
                <a:gd name="connsiteY8" fmla="*/ 142202 h 174353"/>
                <a:gd name="connsiteX9" fmla="*/ 259728 w 267813"/>
                <a:gd name="connsiteY9" fmla="*/ 53037 h 174353"/>
                <a:gd name="connsiteX10" fmla="*/ 233949 w 267813"/>
                <a:gd name="connsiteY10" fmla="*/ 27119 h 17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813" h="174353">
                  <a:moveTo>
                    <a:pt x="232514" y="28201"/>
                  </a:moveTo>
                  <a:cubicBezTo>
                    <a:pt x="203769" y="8949"/>
                    <a:pt x="169800" y="-881"/>
                    <a:pt x="135274" y="62"/>
                  </a:cubicBezTo>
                  <a:cubicBezTo>
                    <a:pt x="99994" y="-716"/>
                    <a:pt x="65317" y="9353"/>
                    <a:pt x="35882" y="28923"/>
                  </a:cubicBezTo>
                  <a:cubicBezTo>
                    <a:pt x="14916" y="41972"/>
                    <a:pt x="1542" y="64428"/>
                    <a:pt x="0" y="89170"/>
                  </a:cubicBezTo>
                  <a:cubicBezTo>
                    <a:pt x="1216" y="112411"/>
                    <a:pt x="13508" y="133635"/>
                    <a:pt x="33011" y="146171"/>
                  </a:cubicBezTo>
                  <a:lnTo>
                    <a:pt x="33011" y="146171"/>
                  </a:lnTo>
                  <a:cubicBezTo>
                    <a:pt x="61825" y="165273"/>
                    <a:pt x="95746" y="175089"/>
                    <a:pt x="130251" y="174310"/>
                  </a:cubicBezTo>
                  <a:cubicBezTo>
                    <a:pt x="165532" y="175088"/>
                    <a:pt x="200208" y="165019"/>
                    <a:pt x="229644" y="145449"/>
                  </a:cubicBezTo>
                  <a:lnTo>
                    <a:pt x="233949" y="142202"/>
                  </a:lnTo>
                  <a:cubicBezTo>
                    <a:pt x="265557" y="124737"/>
                    <a:pt x="277099" y="84817"/>
                    <a:pt x="259728" y="53037"/>
                  </a:cubicBezTo>
                  <a:cubicBezTo>
                    <a:pt x="253756" y="42113"/>
                    <a:pt x="244815" y="33123"/>
                    <a:pt x="233949" y="27119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93CC286A-73CC-B645-AEB1-C880879C2889}"/>
                </a:ext>
              </a:extLst>
            </p:cNvPr>
            <p:cNvSpPr/>
            <p:nvPr/>
          </p:nvSpPr>
          <p:spPr>
            <a:xfrm>
              <a:off x="4086978" y="2349174"/>
              <a:ext cx="232872" cy="137218"/>
            </a:xfrm>
            <a:custGeom>
              <a:avLst/>
              <a:gdLst>
                <a:gd name="connsiteX0" fmla="*/ 204167 w 232872"/>
                <a:gd name="connsiteY0" fmla="*/ 24596 h 137218"/>
                <a:gd name="connsiteX1" fmla="*/ 118051 w 232872"/>
                <a:gd name="connsiteY1" fmla="*/ 64 h 137218"/>
                <a:gd name="connsiteX2" fmla="*/ 29423 w 232872"/>
                <a:gd name="connsiteY2" fmla="*/ 25317 h 137218"/>
                <a:gd name="connsiteX3" fmla="*/ 0 w 232872"/>
                <a:gd name="connsiteY3" fmla="*/ 70412 h 137218"/>
                <a:gd name="connsiteX4" fmla="*/ 25476 w 232872"/>
                <a:gd name="connsiteY4" fmla="*/ 112261 h 137218"/>
                <a:gd name="connsiteX5" fmla="*/ 25476 w 232872"/>
                <a:gd name="connsiteY5" fmla="*/ 112261 h 137218"/>
                <a:gd name="connsiteX6" fmla="*/ 111951 w 232872"/>
                <a:gd name="connsiteY6" fmla="*/ 137153 h 137218"/>
                <a:gd name="connsiteX7" fmla="*/ 200579 w 232872"/>
                <a:gd name="connsiteY7" fmla="*/ 111900 h 137218"/>
                <a:gd name="connsiteX8" fmla="*/ 204526 w 232872"/>
                <a:gd name="connsiteY8" fmla="*/ 108653 h 137218"/>
                <a:gd name="connsiteX9" fmla="*/ 232873 w 232872"/>
                <a:gd name="connsiteY9" fmla="*/ 67166 h 137218"/>
                <a:gd name="connsiteX10" fmla="*/ 204167 w 232872"/>
                <a:gd name="connsiteY10" fmla="*/ 24596 h 13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872" h="137218">
                  <a:moveTo>
                    <a:pt x="204167" y="24596"/>
                  </a:moveTo>
                  <a:cubicBezTo>
                    <a:pt x="178643" y="7733"/>
                    <a:pt x="148580" y="-832"/>
                    <a:pt x="118051" y="64"/>
                  </a:cubicBezTo>
                  <a:cubicBezTo>
                    <a:pt x="86663" y="-608"/>
                    <a:pt x="55794" y="8188"/>
                    <a:pt x="29423" y="25317"/>
                  </a:cubicBezTo>
                  <a:cubicBezTo>
                    <a:pt x="12975" y="34719"/>
                    <a:pt x="2027" y="51499"/>
                    <a:pt x="0" y="70412"/>
                  </a:cubicBezTo>
                  <a:cubicBezTo>
                    <a:pt x="1409" y="87635"/>
                    <a:pt x="10863" y="103164"/>
                    <a:pt x="25476" y="112261"/>
                  </a:cubicBezTo>
                  <a:lnTo>
                    <a:pt x="25476" y="112261"/>
                  </a:lnTo>
                  <a:cubicBezTo>
                    <a:pt x="51040" y="129366"/>
                    <a:pt x="81257" y="138064"/>
                    <a:pt x="111951" y="137153"/>
                  </a:cubicBezTo>
                  <a:cubicBezTo>
                    <a:pt x="143340" y="137825"/>
                    <a:pt x="174208" y="129029"/>
                    <a:pt x="200579" y="111900"/>
                  </a:cubicBezTo>
                  <a:lnTo>
                    <a:pt x="204526" y="108653"/>
                  </a:lnTo>
                  <a:cubicBezTo>
                    <a:pt x="219981" y="100123"/>
                    <a:pt x="230499" y="84731"/>
                    <a:pt x="232873" y="67166"/>
                  </a:cubicBezTo>
                  <a:cubicBezTo>
                    <a:pt x="230866" y="49087"/>
                    <a:pt x="220128" y="33163"/>
                    <a:pt x="204167" y="24596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1" name="Freeform 780">
              <a:extLst>
                <a:ext uri="{FF2B5EF4-FFF2-40B4-BE49-F238E27FC236}">
                  <a16:creationId xmlns:a16="http://schemas.microsoft.com/office/drawing/2014/main" id="{841E7AE1-0660-E545-9092-3CD9683BF729}"/>
                </a:ext>
              </a:extLst>
            </p:cNvPr>
            <p:cNvSpPr/>
            <p:nvPr/>
          </p:nvSpPr>
          <p:spPr>
            <a:xfrm>
              <a:off x="4112992" y="2376835"/>
              <a:ext cx="166895" cy="91146"/>
            </a:xfrm>
            <a:custGeom>
              <a:avLst/>
              <a:gdLst>
                <a:gd name="connsiteX0" fmla="*/ 154471 w 166895"/>
                <a:gd name="connsiteY0" fmla="*/ 28681 h 91146"/>
                <a:gd name="connsiteX1" fmla="*/ 115001 w 166895"/>
                <a:gd name="connsiteY1" fmla="*/ 23270 h 91146"/>
                <a:gd name="connsiteX2" fmla="*/ 104595 w 166895"/>
                <a:gd name="connsiteY2" fmla="*/ 5592 h 91146"/>
                <a:gd name="connsiteX3" fmla="*/ 51849 w 166895"/>
                <a:gd name="connsiteY3" fmla="*/ 5592 h 91146"/>
                <a:gd name="connsiteX4" fmla="*/ 45749 w 166895"/>
                <a:gd name="connsiteY4" fmla="*/ 1985 h 91146"/>
                <a:gd name="connsiteX5" fmla="*/ 33191 w 166895"/>
                <a:gd name="connsiteY5" fmla="*/ 1985 h 91146"/>
                <a:gd name="connsiteX6" fmla="*/ 33191 w 166895"/>
                <a:gd name="connsiteY6" fmla="*/ 8839 h 91146"/>
                <a:gd name="connsiteX7" fmla="*/ 38932 w 166895"/>
                <a:gd name="connsiteY7" fmla="*/ 12086 h 91146"/>
                <a:gd name="connsiteX8" fmla="*/ 27450 w 166895"/>
                <a:gd name="connsiteY8" fmla="*/ 16776 h 91146"/>
                <a:gd name="connsiteX9" fmla="*/ 21708 w 166895"/>
                <a:gd name="connsiteY9" fmla="*/ 13529 h 91146"/>
                <a:gd name="connsiteX10" fmla="*/ 9150 w 166895"/>
                <a:gd name="connsiteY10" fmla="*/ 13529 h 91146"/>
                <a:gd name="connsiteX11" fmla="*/ 9150 w 166895"/>
                <a:gd name="connsiteY11" fmla="*/ 20744 h 91146"/>
                <a:gd name="connsiteX12" fmla="*/ 14891 w 166895"/>
                <a:gd name="connsiteY12" fmla="*/ 23991 h 91146"/>
                <a:gd name="connsiteX13" fmla="*/ 2691 w 166895"/>
                <a:gd name="connsiteY13" fmla="*/ 30846 h 91146"/>
                <a:gd name="connsiteX14" fmla="*/ 2691 w 166895"/>
                <a:gd name="connsiteY14" fmla="*/ 38061 h 91146"/>
                <a:gd name="connsiteX15" fmla="*/ 15250 w 166895"/>
                <a:gd name="connsiteY15" fmla="*/ 38061 h 91146"/>
                <a:gd name="connsiteX16" fmla="*/ 19197 w 166895"/>
                <a:gd name="connsiteY16" fmla="*/ 35896 h 91146"/>
                <a:gd name="connsiteX17" fmla="*/ 99213 w 166895"/>
                <a:gd name="connsiteY17" fmla="*/ 80270 h 91146"/>
                <a:gd name="connsiteX18" fmla="*/ 95266 w 166895"/>
                <a:gd name="connsiteY18" fmla="*/ 82435 h 91146"/>
                <a:gd name="connsiteX19" fmla="*/ 95266 w 166895"/>
                <a:gd name="connsiteY19" fmla="*/ 89650 h 91146"/>
                <a:gd name="connsiteX20" fmla="*/ 107825 w 166895"/>
                <a:gd name="connsiteY20" fmla="*/ 89650 h 91146"/>
                <a:gd name="connsiteX21" fmla="*/ 119666 w 166895"/>
                <a:gd name="connsiteY21" fmla="*/ 82796 h 91146"/>
                <a:gd name="connsiteX22" fmla="*/ 125407 w 166895"/>
                <a:gd name="connsiteY22" fmla="*/ 86042 h 91146"/>
                <a:gd name="connsiteX23" fmla="*/ 137966 w 166895"/>
                <a:gd name="connsiteY23" fmla="*/ 86042 h 91146"/>
                <a:gd name="connsiteX24" fmla="*/ 137966 w 166895"/>
                <a:gd name="connsiteY24" fmla="*/ 78827 h 91146"/>
                <a:gd name="connsiteX25" fmla="*/ 132224 w 166895"/>
                <a:gd name="connsiteY25" fmla="*/ 75941 h 91146"/>
                <a:gd name="connsiteX26" fmla="*/ 142271 w 166895"/>
                <a:gd name="connsiteY26" fmla="*/ 70169 h 91146"/>
                <a:gd name="connsiteX27" fmla="*/ 148012 w 166895"/>
                <a:gd name="connsiteY27" fmla="*/ 73055 h 91146"/>
                <a:gd name="connsiteX28" fmla="*/ 160571 w 166895"/>
                <a:gd name="connsiteY28" fmla="*/ 73055 h 91146"/>
                <a:gd name="connsiteX29" fmla="*/ 160571 w 166895"/>
                <a:gd name="connsiteY29" fmla="*/ 65840 h 91146"/>
                <a:gd name="connsiteX30" fmla="*/ 154830 w 166895"/>
                <a:gd name="connsiteY30" fmla="*/ 62593 h 91146"/>
                <a:gd name="connsiteX31" fmla="*/ 154471 w 166895"/>
                <a:gd name="connsiteY31" fmla="*/ 28681 h 91146"/>
                <a:gd name="connsiteX32" fmla="*/ 32832 w 166895"/>
                <a:gd name="connsiteY32" fmla="*/ 28681 h 91146"/>
                <a:gd name="connsiteX33" fmla="*/ 58308 w 166895"/>
                <a:gd name="connsiteY33" fmla="*/ 13890 h 91146"/>
                <a:gd name="connsiteX34" fmla="*/ 91319 w 166895"/>
                <a:gd name="connsiteY34" fmla="*/ 13890 h 91146"/>
                <a:gd name="connsiteX35" fmla="*/ 91319 w 166895"/>
                <a:gd name="connsiteY35" fmla="*/ 32650 h 91146"/>
                <a:gd name="connsiteX36" fmla="*/ 65843 w 166895"/>
                <a:gd name="connsiteY36" fmla="*/ 47080 h 91146"/>
                <a:gd name="connsiteX37" fmla="*/ 140477 w 166895"/>
                <a:gd name="connsiteY37" fmla="*/ 56460 h 91146"/>
                <a:gd name="connsiteX38" fmla="*/ 111413 w 166895"/>
                <a:gd name="connsiteY38" fmla="*/ 73055 h 91146"/>
                <a:gd name="connsiteX39" fmla="*/ 75531 w 166895"/>
                <a:gd name="connsiteY39" fmla="*/ 53574 h 91146"/>
                <a:gd name="connsiteX40" fmla="*/ 104595 w 166895"/>
                <a:gd name="connsiteY40" fmla="*/ 36979 h 91146"/>
                <a:gd name="connsiteX41" fmla="*/ 140477 w 166895"/>
                <a:gd name="connsiteY41" fmla="*/ 36979 h 91146"/>
                <a:gd name="connsiteX42" fmla="*/ 140477 w 166895"/>
                <a:gd name="connsiteY42" fmla="*/ 56099 h 91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6895" h="91146">
                  <a:moveTo>
                    <a:pt x="154471" y="28681"/>
                  </a:moveTo>
                  <a:cubicBezTo>
                    <a:pt x="142217" y="22717"/>
                    <a:pt x="128396" y="20822"/>
                    <a:pt x="115001" y="23270"/>
                  </a:cubicBezTo>
                  <a:cubicBezTo>
                    <a:pt x="116795" y="16776"/>
                    <a:pt x="115001" y="10282"/>
                    <a:pt x="104595" y="5592"/>
                  </a:cubicBezTo>
                  <a:cubicBezTo>
                    <a:pt x="87795" y="-1864"/>
                    <a:pt x="68649" y="-1864"/>
                    <a:pt x="51849" y="5592"/>
                  </a:cubicBezTo>
                  <a:lnTo>
                    <a:pt x="45749" y="1985"/>
                  </a:lnTo>
                  <a:cubicBezTo>
                    <a:pt x="41798" y="-10"/>
                    <a:pt x="37142" y="-10"/>
                    <a:pt x="33191" y="1985"/>
                  </a:cubicBezTo>
                  <a:cubicBezTo>
                    <a:pt x="29603" y="1985"/>
                    <a:pt x="29603" y="7035"/>
                    <a:pt x="33191" y="8839"/>
                  </a:cubicBezTo>
                  <a:lnTo>
                    <a:pt x="38932" y="12086"/>
                  </a:lnTo>
                  <a:lnTo>
                    <a:pt x="27450" y="16776"/>
                  </a:lnTo>
                  <a:lnTo>
                    <a:pt x="21708" y="13529"/>
                  </a:lnTo>
                  <a:cubicBezTo>
                    <a:pt x="17712" y="11739"/>
                    <a:pt x="13147" y="11739"/>
                    <a:pt x="9150" y="13529"/>
                  </a:cubicBezTo>
                  <a:cubicBezTo>
                    <a:pt x="5562" y="15694"/>
                    <a:pt x="5562" y="18941"/>
                    <a:pt x="9150" y="20744"/>
                  </a:cubicBezTo>
                  <a:lnTo>
                    <a:pt x="14891" y="23991"/>
                  </a:lnTo>
                  <a:lnTo>
                    <a:pt x="2691" y="30846"/>
                  </a:lnTo>
                  <a:cubicBezTo>
                    <a:pt x="-897" y="33010"/>
                    <a:pt x="-897" y="36257"/>
                    <a:pt x="2691" y="38061"/>
                  </a:cubicBezTo>
                  <a:cubicBezTo>
                    <a:pt x="6642" y="40056"/>
                    <a:pt x="11299" y="40056"/>
                    <a:pt x="15250" y="38061"/>
                  </a:cubicBezTo>
                  <a:lnTo>
                    <a:pt x="19197" y="35896"/>
                  </a:lnTo>
                  <a:lnTo>
                    <a:pt x="99213" y="80270"/>
                  </a:lnTo>
                  <a:lnTo>
                    <a:pt x="95266" y="82435"/>
                  </a:lnTo>
                  <a:cubicBezTo>
                    <a:pt x="91678" y="84599"/>
                    <a:pt x="91678" y="87846"/>
                    <a:pt x="95266" y="89650"/>
                  </a:cubicBezTo>
                  <a:cubicBezTo>
                    <a:pt x="99217" y="91645"/>
                    <a:pt x="103874" y="91645"/>
                    <a:pt x="107825" y="89650"/>
                  </a:cubicBezTo>
                  <a:lnTo>
                    <a:pt x="119666" y="82796"/>
                  </a:lnTo>
                  <a:lnTo>
                    <a:pt x="125407" y="86042"/>
                  </a:lnTo>
                  <a:cubicBezTo>
                    <a:pt x="129358" y="88037"/>
                    <a:pt x="134014" y="88037"/>
                    <a:pt x="137966" y="86042"/>
                  </a:cubicBezTo>
                  <a:cubicBezTo>
                    <a:pt x="141195" y="83878"/>
                    <a:pt x="141554" y="80631"/>
                    <a:pt x="137966" y="78827"/>
                  </a:cubicBezTo>
                  <a:lnTo>
                    <a:pt x="132224" y="75941"/>
                  </a:lnTo>
                  <a:lnTo>
                    <a:pt x="142271" y="70169"/>
                  </a:lnTo>
                  <a:lnTo>
                    <a:pt x="148012" y="73055"/>
                  </a:lnTo>
                  <a:cubicBezTo>
                    <a:pt x="152009" y="74845"/>
                    <a:pt x="156574" y="74845"/>
                    <a:pt x="160571" y="73055"/>
                  </a:cubicBezTo>
                  <a:cubicBezTo>
                    <a:pt x="163800" y="70890"/>
                    <a:pt x="164159" y="67643"/>
                    <a:pt x="160571" y="65840"/>
                  </a:cubicBezTo>
                  <a:lnTo>
                    <a:pt x="154830" y="62593"/>
                  </a:lnTo>
                  <a:cubicBezTo>
                    <a:pt x="170977" y="52131"/>
                    <a:pt x="170977" y="37339"/>
                    <a:pt x="154471" y="28681"/>
                  </a:cubicBezTo>
                  <a:close/>
                  <a:moveTo>
                    <a:pt x="32832" y="28681"/>
                  </a:moveTo>
                  <a:lnTo>
                    <a:pt x="58308" y="13890"/>
                  </a:lnTo>
                  <a:cubicBezTo>
                    <a:pt x="68658" y="8499"/>
                    <a:pt x="80969" y="8499"/>
                    <a:pt x="91319" y="13890"/>
                  </a:cubicBezTo>
                  <a:cubicBezTo>
                    <a:pt x="100290" y="18941"/>
                    <a:pt x="99931" y="27238"/>
                    <a:pt x="91319" y="32650"/>
                  </a:cubicBezTo>
                  <a:lnTo>
                    <a:pt x="65843" y="47080"/>
                  </a:lnTo>
                  <a:close/>
                  <a:moveTo>
                    <a:pt x="140477" y="56460"/>
                  </a:moveTo>
                  <a:lnTo>
                    <a:pt x="111413" y="73055"/>
                  </a:lnTo>
                  <a:lnTo>
                    <a:pt x="75531" y="53574"/>
                  </a:lnTo>
                  <a:lnTo>
                    <a:pt x="104595" y="36979"/>
                  </a:lnTo>
                  <a:cubicBezTo>
                    <a:pt x="115892" y="31312"/>
                    <a:pt x="129181" y="31312"/>
                    <a:pt x="140477" y="36979"/>
                  </a:cubicBezTo>
                  <a:cubicBezTo>
                    <a:pt x="150524" y="41669"/>
                    <a:pt x="150165" y="50327"/>
                    <a:pt x="140477" y="5609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82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111736" y="2348516"/>
              <a:ext cx="204885" cy="138890"/>
              <a:chOff x="4111736" y="2348516"/>
              <a:chExt cx="204885" cy="138890"/>
            </a:xfrm>
            <a:solidFill>
              <a:srgbClr val="B68503"/>
            </a:solidFill>
          </p:grpSpPr>
          <p:sp>
            <p:nvSpPr>
              <p:cNvPr id="783" name="Freeform 782">
                <a:extLst>
                  <a:ext uri="{FF2B5EF4-FFF2-40B4-BE49-F238E27FC236}">
                    <a16:creationId xmlns:a16="http://schemas.microsoft.com/office/drawing/2014/main" id="{8B1D21E6-8D75-AE49-BD01-EF07BA2DBD06}"/>
                  </a:ext>
                </a:extLst>
              </p:cNvPr>
              <p:cNvSpPr/>
              <p:nvPr/>
            </p:nvSpPr>
            <p:spPr>
              <a:xfrm>
                <a:off x="4161971" y="2365833"/>
                <a:ext cx="154650" cy="121573"/>
              </a:xfrm>
              <a:custGeom>
                <a:avLst/>
                <a:gdLst>
                  <a:gd name="connsiteX0" fmla="*/ 129174 w 154650"/>
                  <a:gd name="connsiteY0" fmla="*/ 7937 h 121573"/>
                  <a:gd name="connsiteX1" fmla="*/ 116257 w 154650"/>
                  <a:gd name="connsiteY1" fmla="*/ 0 h 121573"/>
                  <a:gd name="connsiteX2" fmla="*/ 0 w 154650"/>
                  <a:gd name="connsiteY2" fmla="*/ 117248 h 121573"/>
                  <a:gd name="connsiteX3" fmla="*/ 78581 w 154650"/>
                  <a:gd name="connsiteY3" fmla="*/ 117248 h 121573"/>
                  <a:gd name="connsiteX4" fmla="*/ 154651 w 154650"/>
                  <a:gd name="connsiteY4" fmla="*/ 41127 h 121573"/>
                  <a:gd name="connsiteX5" fmla="*/ 129174 w 154650"/>
                  <a:gd name="connsiteY5" fmla="*/ 7937 h 12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650" h="121573">
                    <a:moveTo>
                      <a:pt x="129174" y="7937"/>
                    </a:moveTo>
                    <a:cubicBezTo>
                      <a:pt x="125051" y="5002"/>
                      <a:pt x="120735" y="2351"/>
                      <a:pt x="116257" y="0"/>
                    </a:cubicBezTo>
                    <a:lnTo>
                      <a:pt x="0" y="117248"/>
                    </a:lnTo>
                    <a:cubicBezTo>
                      <a:pt x="25880" y="123015"/>
                      <a:pt x="52701" y="123015"/>
                      <a:pt x="78581" y="117248"/>
                    </a:cubicBezTo>
                    <a:lnTo>
                      <a:pt x="154651" y="41127"/>
                    </a:lnTo>
                    <a:cubicBezTo>
                      <a:pt x="150219" y="27441"/>
                      <a:pt x="141219" y="15716"/>
                      <a:pt x="129174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reeform 783">
                <a:extLst>
                  <a:ext uri="{FF2B5EF4-FFF2-40B4-BE49-F238E27FC236}">
                    <a16:creationId xmlns:a16="http://schemas.microsoft.com/office/drawing/2014/main" id="{65DB6875-8F9D-DD43-A851-B526B2DA90B6}"/>
                  </a:ext>
                </a:extLst>
              </p:cNvPr>
              <p:cNvSpPr/>
              <p:nvPr/>
            </p:nvSpPr>
            <p:spPr>
              <a:xfrm>
                <a:off x="4111736" y="2348516"/>
                <a:ext cx="123792" cy="117969"/>
              </a:xfrm>
              <a:custGeom>
                <a:avLst/>
                <a:gdLst>
                  <a:gd name="connsiteX0" fmla="*/ 0 w 123792"/>
                  <a:gd name="connsiteY0" fmla="*/ 112197 h 117969"/>
                  <a:gd name="connsiteX1" fmla="*/ 0 w 123792"/>
                  <a:gd name="connsiteY1" fmla="*/ 112197 h 117969"/>
                  <a:gd name="connsiteX2" fmla="*/ 0 w 123792"/>
                  <a:gd name="connsiteY2" fmla="*/ 112197 h 117969"/>
                  <a:gd name="connsiteX3" fmla="*/ 8612 w 123792"/>
                  <a:gd name="connsiteY3" fmla="*/ 117969 h 117969"/>
                  <a:gd name="connsiteX4" fmla="*/ 123792 w 123792"/>
                  <a:gd name="connsiteY4" fmla="*/ 2165 h 117969"/>
                  <a:gd name="connsiteX5" fmla="*/ 108363 w 123792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969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lnTo>
                      <a:pt x="8612" y="117969"/>
                    </a:lnTo>
                    <a:lnTo>
                      <a:pt x="123792" y="2165"/>
                    </a:lnTo>
                    <a:cubicBezTo>
                      <a:pt x="118708" y="1069"/>
                      <a:pt x="113551" y="346"/>
                      <a:pt x="10836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1D936FCE-ACE7-B745-AC32-3223EA01363B}"/>
                </a:ext>
              </a:extLst>
            </p:cNvPr>
            <p:cNvSpPr/>
            <p:nvPr/>
          </p:nvSpPr>
          <p:spPr>
            <a:xfrm>
              <a:off x="4086978" y="2349174"/>
              <a:ext cx="230361" cy="76184"/>
            </a:xfrm>
            <a:custGeom>
              <a:avLst/>
              <a:gdLst>
                <a:gd name="connsiteX0" fmla="*/ 204167 w 230361"/>
                <a:gd name="connsiteY0" fmla="*/ 24596 h 76184"/>
                <a:gd name="connsiteX1" fmla="*/ 118051 w 230361"/>
                <a:gd name="connsiteY1" fmla="*/ 64 h 76184"/>
                <a:gd name="connsiteX2" fmla="*/ 29423 w 230361"/>
                <a:gd name="connsiteY2" fmla="*/ 25317 h 76184"/>
                <a:gd name="connsiteX3" fmla="*/ 0 w 230361"/>
                <a:gd name="connsiteY3" fmla="*/ 70412 h 76184"/>
                <a:gd name="connsiteX4" fmla="*/ 0 w 230361"/>
                <a:gd name="connsiteY4" fmla="*/ 76185 h 76184"/>
                <a:gd name="connsiteX5" fmla="*/ 29064 w 230361"/>
                <a:gd name="connsiteY5" fmla="*/ 35779 h 76184"/>
                <a:gd name="connsiteX6" fmla="*/ 117692 w 230361"/>
                <a:gd name="connsiteY6" fmla="*/ 10526 h 76184"/>
                <a:gd name="connsiteX7" fmla="*/ 203809 w 230361"/>
                <a:gd name="connsiteY7" fmla="*/ 35418 h 76184"/>
                <a:gd name="connsiteX8" fmla="*/ 230361 w 230361"/>
                <a:gd name="connsiteY8" fmla="*/ 71495 h 76184"/>
                <a:gd name="connsiteX9" fmla="*/ 230361 w 230361"/>
                <a:gd name="connsiteY9" fmla="*/ 66444 h 76184"/>
                <a:gd name="connsiteX10" fmla="*/ 204167 w 230361"/>
                <a:gd name="connsiteY10" fmla="*/ 24596 h 7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61" h="76184">
                  <a:moveTo>
                    <a:pt x="204167" y="24596"/>
                  </a:moveTo>
                  <a:cubicBezTo>
                    <a:pt x="178643" y="7733"/>
                    <a:pt x="148580" y="-832"/>
                    <a:pt x="118051" y="64"/>
                  </a:cubicBezTo>
                  <a:cubicBezTo>
                    <a:pt x="86663" y="-608"/>
                    <a:pt x="55794" y="8188"/>
                    <a:pt x="29423" y="25317"/>
                  </a:cubicBezTo>
                  <a:cubicBezTo>
                    <a:pt x="12975" y="34719"/>
                    <a:pt x="2027" y="51499"/>
                    <a:pt x="0" y="70412"/>
                  </a:cubicBezTo>
                  <a:cubicBezTo>
                    <a:pt x="0" y="72577"/>
                    <a:pt x="0" y="74381"/>
                    <a:pt x="0" y="76185"/>
                  </a:cubicBezTo>
                  <a:cubicBezTo>
                    <a:pt x="3917" y="59347"/>
                    <a:pt x="14386" y="44792"/>
                    <a:pt x="29064" y="35779"/>
                  </a:cubicBezTo>
                  <a:cubicBezTo>
                    <a:pt x="55435" y="18650"/>
                    <a:pt x="86304" y="9854"/>
                    <a:pt x="117692" y="10526"/>
                  </a:cubicBezTo>
                  <a:cubicBezTo>
                    <a:pt x="148280" y="9570"/>
                    <a:pt x="178396" y="18275"/>
                    <a:pt x="203809" y="35418"/>
                  </a:cubicBezTo>
                  <a:cubicBezTo>
                    <a:pt x="217055" y="43442"/>
                    <a:pt x="226602" y="56413"/>
                    <a:pt x="230361" y="71495"/>
                  </a:cubicBezTo>
                  <a:cubicBezTo>
                    <a:pt x="230361" y="71495"/>
                    <a:pt x="230361" y="68248"/>
                    <a:pt x="230361" y="66444"/>
                  </a:cubicBezTo>
                  <a:cubicBezTo>
                    <a:pt x="228680" y="49123"/>
                    <a:pt x="218972" y="33613"/>
                    <a:pt x="204167" y="24596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 785">
              <a:extLst>
                <a:ext uri="{FF2B5EF4-FFF2-40B4-BE49-F238E27FC236}">
                  <a16:creationId xmlns:a16="http://schemas.microsoft.com/office/drawing/2014/main" id="{C483985D-851D-754A-8100-DDD69014F77D}"/>
                </a:ext>
              </a:extLst>
            </p:cNvPr>
            <p:cNvSpPr/>
            <p:nvPr/>
          </p:nvSpPr>
          <p:spPr>
            <a:xfrm>
              <a:off x="4068678" y="2314604"/>
              <a:ext cx="268037" cy="174310"/>
            </a:xfrm>
            <a:custGeom>
              <a:avLst/>
              <a:gdLst>
                <a:gd name="connsiteX0" fmla="*/ 136351 w 268037"/>
                <a:gd name="connsiteY0" fmla="*/ 0 h 174310"/>
                <a:gd name="connsiteX1" fmla="*/ 0 w 268037"/>
                <a:gd name="connsiteY1" fmla="*/ 59165 h 174310"/>
                <a:gd name="connsiteX2" fmla="*/ 0 w 268037"/>
                <a:gd name="connsiteY2" fmla="*/ 89108 h 174310"/>
                <a:gd name="connsiteX3" fmla="*/ 33011 w 268037"/>
                <a:gd name="connsiteY3" fmla="*/ 146109 h 174310"/>
                <a:gd name="connsiteX4" fmla="*/ 33011 w 268037"/>
                <a:gd name="connsiteY4" fmla="*/ 146109 h 174310"/>
                <a:gd name="connsiteX5" fmla="*/ 130251 w 268037"/>
                <a:gd name="connsiteY5" fmla="*/ 174248 h 174310"/>
                <a:gd name="connsiteX6" fmla="*/ 229644 w 268037"/>
                <a:gd name="connsiteY6" fmla="*/ 145748 h 174310"/>
                <a:gd name="connsiteX7" fmla="*/ 233949 w 268037"/>
                <a:gd name="connsiteY7" fmla="*/ 142501 h 174310"/>
                <a:gd name="connsiteX8" fmla="*/ 268037 w 268037"/>
                <a:gd name="connsiteY8" fmla="*/ 86222 h 174310"/>
                <a:gd name="connsiteX9" fmla="*/ 268037 w 268037"/>
                <a:gd name="connsiteY9" fmla="*/ 60247 h 174310"/>
                <a:gd name="connsiteX10" fmla="*/ 136351 w 268037"/>
                <a:gd name="connsiteY10" fmla="*/ 0 h 17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8037" h="174310">
                  <a:moveTo>
                    <a:pt x="136351" y="0"/>
                  </a:moveTo>
                  <a:cubicBezTo>
                    <a:pt x="98675" y="0"/>
                    <a:pt x="0" y="59165"/>
                    <a:pt x="0" y="59165"/>
                  </a:cubicBezTo>
                  <a:cubicBezTo>
                    <a:pt x="0" y="59165"/>
                    <a:pt x="0" y="67102"/>
                    <a:pt x="0" y="89108"/>
                  </a:cubicBezTo>
                  <a:cubicBezTo>
                    <a:pt x="1216" y="112349"/>
                    <a:pt x="13508" y="133574"/>
                    <a:pt x="33011" y="146109"/>
                  </a:cubicBezTo>
                  <a:lnTo>
                    <a:pt x="33011" y="146109"/>
                  </a:lnTo>
                  <a:cubicBezTo>
                    <a:pt x="61756" y="165361"/>
                    <a:pt x="95725" y="175191"/>
                    <a:pt x="130251" y="174248"/>
                  </a:cubicBezTo>
                  <a:cubicBezTo>
                    <a:pt x="165471" y="174952"/>
                    <a:pt x="200092" y="165025"/>
                    <a:pt x="229644" y="145748"/>
                  </a:cubicBezTo>
                  <a:lnTo>
                    <a:pt x="233949" y="142501"/>
                  </a:lnTo>
                  <a:cubicBezTo>
                    <a:pt x="253374" y="130069"/>
                    <a:pt x="265966" y="109280"/>
                    <a:pt x="268037" y="86222"/>
                  </a:cubicBezTo>
                  <a:lnTo>
                    <a:pt x="268037" y="60247"/>
                  </a:lnTo>
                  <a:cubicBezTo>
                    <a:pt x="268037" y="60247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CE36D1F9-C88A-B741-A8DA-2B771DF4BC9D}"/>
                </a:ext>
              </a:extLst>
            </p:cNvPr>
            <p:cNvSpPr/>
            <p:nvPr/>
          </p:nvSpPr>
          <p:spPr>
            <a:xfrm>
              <a:off x="4069755" y="2288586"/>
              <a:ext cx="266960" cy="174700"/>
            </a:xfrm>
            <a:custGeom>
              <a:avLst/>
              <a:gdLst>
                <a:gd name="connsiteX0" fmla="*/ 232514 w 266960"/>
                <a:gd name="connsiteY0" fmla="*/ 28183 h 174700"/>
                <a:gd name="connsiteX1" fmla="*/ 135274 w 266960"/>
                <a:gd name="connsiteY1" fmla="*/ 43 h 174700"/>
                <a:gd name="connsiteX2" fmla="*/ 35882 w 266960"/>
                <a:gd name="connsiteY2" fmla="*/ 28904 h 174700"/>
                <a:gd name="connsiteX3" fmla="*/ 0 w 266960"/>
                <a:gd name="connsiteY3" fmla="*/ 89151 h 174700"/>
                <a:gd name="connsiteX4" fmla="*/ 33011 w 266960"/>
                <a:gd name="connsiteY4" fmla="*/ 146152 h 174700"/>
                <a:gd name="connsiteX5" fmla="*/ 33011 w 266960"/>
                <a:gd name="connsiteY5" fmla="*/ 146152 h 174700"/>
                <a:gd name="connsiteX6" fmla="*/ 130251 w 266960"/>
                <a:gd name="connsiteY6" fmla="*/ 174652 h 174700"/>
                <a:gd name="connsiteX7" fmla="*/ 229644 w 266960"/>
                <a:gd name="connsiteY7" fmla="*/ 145791 h 174700"/>
                <a:gd name="connsiteX8" fmla="*/ 233949 w 266960"/>
                <a:gd name="connsiteY8" fmla="*/ 142544 h 174700"/>
                <a:gd name="connsiteX9" fmla="*/ 266961 w 266960"/>
                <a:gd name="connsiteY9" fmla="*/ 85183 h 174700"/>
                <a:gd name="connsiteX10" fmla="*/ 232514 w 266960"/>
                <a:gd name="connsiteY10" fmla="*/ 28183 h 1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700">
                  <a:moveTo>
                    <a:pt x="232514" y="28183"/>
                  </a:moveTo>
                  <a:cubicBezTo>
                    <a:pt x="203701" y="9080"/>
                    <a:pt x="169779" y="-736"/>
                    <a:pt x="135274" y="43"/>
                  </a:cubicBezTo>
                  <a:cubicBezTo>
                    <a:pt x="99994" y="-735"/>
                    <a:pt x="65317" y="9334"/>
                    <a:pt x="35882" y="28904"/>
                  </a:cubicBezTo>
                  <a:cubicBezTo>
                    <a:pt x="15004" y="42039"/>
                    <a:pt x="1659" y="64446"/>
                    <a:pt x="0" y="89151"/>
                  </a:cubicBezTo>
                  <a:cubicBezTo>
                    <a:pt x="1216" y="112392"/>
                    <a:pt x="13508" y="133617"/>
                    <a:pt x="33011" y="146152"/>
                  </a:cubicBezTo>
                  <a:lnTo>
                    <a:pt x="33011" y="146152"/>
                  </a:lnTo>
                  <a:cubicBezTo>
                    <a:pt x="61714" y="165531"/>
                    <a:pt x="95687" y="175488"/>
                    <a:pt x="130251" y="174652"/>
                  </a:cubicBezTo>
                  <a:cubicBezTo>
                    <a:pt x="165508" y="175249"/>
                    <a:pt x="200132" y="165195"/>
                    <a:pt x="229644" y="145791"/>
                  </a:cubicBezTo>
                  <a:lnTo>
                    <a:pt x="233949" y="142544"/>
                  </a:lnTo>
                  <a:cubicBezTo>
                    <a:pt x="253251" y="129649"/>
                    <a:pt x="265460" y="108434"/>
                    <a:pt x="266961" y="85183"/>
                  </a:cubicBezTo>
                  <a:cubicBezTo>
                    <a:pt x="265426" y="61667"/>
                    <a:pt x="252566" y="40387"/>
                    <a:pt x="232514" y="28183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E5D7EB30-1267-D94B-87EE-E1C0925591C6}"/>
                </a:ext>
              </a:extLst>
            </p:cNvPr>
            <p:cNvSpPr/>
            <p:nvPr/>
          </p:nvSpPr>
          <p:spPr>
            <a:xfrm>
              <a:off x="4086978" y="2307318"/>
              <a:ext cx="232872" cy="136858"/>
            </a:xfrm>
            <a:custGeom>
              <a:avLst/>
              <a:gdLst>
                <a:gd name="connsiteX0" fmla="*/ 204167 w 232872"/>
                <a:gd name="connsiteY0" fmla="*/ 24964 h 136858"/>
                <a:gd name="connsiteX1" fmla="*/ 118051 w 232872"/>
                <a:gd name="connsiteY1" fmla="*/ 71 h 136858"/>
                <a:gd name="connsiteX2" fmla="*/ 29423 w 232872"/>
                <a:gd name="connsiteY2" fmla="*/ 25685 h 136858"/>
                <a:gd name="connsiteX3" fmla="*/ 0 w 232872"/>
                <a:gd name="connsiteY3" fmla="*/ 70781 h 136858"/>
                <a:gd name="connsiteX4" fmla="*/ 25476 w 232872"/>
                <a:gd name="connsiteY4" fmla="*/ 112268 h 136858"/>
                <a:gd name="connsiteX5" fmla="*/ 25476 w 232872"/>
                <a:gd name="connsiteY5" fmla="*/ 112268 h 136858"/>
                <a:gd name="connsiteX6" fmla="*/ 111951 w 232872"/>
                <a:gd name="connsiteY6" fmla="*/ 136800 h 136858"/>
                <a:gd name="connsiteX7" fmla="*/ 200579 w 232872"/>
                <a:gd name="connsiteY7" fmla="*/ 111547 h 136858"/>
                <a:gd name="connsiteX8" fmla="*/ 204526 w 232872"/>
                <a:gd name="connsiteY8" fmla="*/ 108661 h 136858"/>
                <a:gd name="connsiteX9" fmla="*/ 232873 w 232872"/>
                <a:gd name="connsiteY9" fmla="*/ 67534 h 136858"/>
                <a:gd name="connsiteX10" fmla="*/ 204167 w 232872"/>
                <a:gd name="connsiteY10" fmla="*/ 24964 h 13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872" h="136858">
                  <a:moveTo>
                    <a:pt x="204167" y="24964"/>
                  </a:moveTo>
                  <a:cubicBezTo>
                    <a:pt x="178755" y="7821"/>
                    <a:pt x="148639" y="-885"/>
                    <a:pt x="118051" y="71"/>
                  </a:cubicBezTo>
                  <a:cubicBezTo>
                    <a:pt x="86605" y="-651"/>
                    <a:pt x="55688" y="8284"/>
                    <a:pt x="29423" y="25685"/>
                  </a:cubicBezTo>
                  <a:cubicBezTo>
                    <a:pt x="12933" y="35042"/>
                    <a:pt x="1969" y="51846"/>
                    <a:pt x="0" y="70781"/>
                  </a:cubicBezTo>
                  <a:cubicBezTo>
                    <a:pt x="1463" y="87891"/>
                    <a:pt x="10918" y="103287"/>
                    <a:pt x="25476" y="112268"/>
                  </a:cubicBezTo>
                  <a:lnTo>
                    <a:pt x="25476" y="112268"/>
                  </a:lnTo>
                  <a:cubicBezTo>
                    <a:pt x="51150" y="129096"/>
                    <a:pt x="81316" y="137654"/>
                    <a:pt x="111951" y="136800"/>
                  </a:cubicBezTo>
                  <a:cubicBezTo>
                    <a:pt x="143340" y="137472"/>
                    <a:pt x="174208" y="128676"/>
                    <a:pt x="200579" y="111547"/>
                  </a:cubicBezTo>
                  <a:lnTo>
                    <a:pt x="204526" y="108661"/>
                  </a:lnTo>
                  <a:cubicBezTo>
                    <a:pt x="219812" y="100118"/>
                    <a:pt x="230285" y="84923"/>
                    <a:pt x="232873" y="67534"/>
                  </a:cubicBezTo>
                  <a:cubicBezTo>
                    <a:pt x="231051" y="49387"/>
                    <a:pt x="220260" y="33383"/>
                    <a:pt x="204167" y="24964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F3A9780D-649C-E948-B34F-A776A2078B24}"/>
                </a:ext>
              </a:extLst>
            </p:cNvPr>
            <p:cNvSpPr/>
            <p:nvPr/>
          </p:nvSpPr>
          <p:spPr>
            <a:xfrm>
              <a:off x="4112992" y="2336232"/>
              <a:ext cx="166895" cy="89900"/>
            </a:xfrm>
            <a:custGeom>
              <a:avLst/>
              <a:gdLst>
                <a:gd name="connsiteX0" fmla="*/ 154471 w 166895"/>
                <a:gd name="connsiteY0" fmla="*/ 28518 h 89900"/>
                <a:gd name="connsiteX1" fmla="*/ 115001 w 166895"/>
                <a:gd name="connsiteY1" fmla="*/ 23468 h 89900"/>
                <a:gd name="connsiteX2" fmla="*/ 104595 w 166895"/>
                <a:gd name="connsiteY2" fmla="*/ 5430 h 89900"/>
                <a:gd name="connsiteX3" fmla="*/ 51849 w 166895"/>
                <a:gd name="connsiteY3" fmla="*/ 5430 h 89900"/>
                <a:gd name="connsiteX4" fmla="*/ 45749 w 166895"/>
                <a:gd name="connsiteY4" fmla="*/ 1822 h 89900"/>
                <a:gd name="connsiteX5" fmla="*/ 33191 w 166895"/>
                <a:gd name="connsiteY5" fmla="*/ 1822 h 89900"/>
                <a:gd name="connsiteX6" fmla="*/ 33191 w 166895"/>
                <a:gd name="connsiteY6" fmla="*/ 9037 h 89900"/>
                <a:gd name="connsiteX7" fmla="*/ 38932 w 166895"/>
                <a:gd name="connsiteY7" fmla="*/ 12284 h 89900"/>
                <a:gd name="connsiteX8" fmla="*/ 27450 w 166895"/>
                <a:gd name="connsiteY8" fmla="*/ 15892 h 89900"/>
                <a:gd name="connsiteX9" fmla="*/ 21708 w 166895"/>
                <a:gd name="connsiteY9" fmla="*/ 12645 h 89900"/>
                <a:gd name="connsiteX10" fmla="*/ 9150 w 166895"/>
                <a:gd name="connsiteY10" fmla="*/ 12645 h 89900"/>
                <a:gd name="connsiteX11" fmla="*/ 9150 w 166895"/>
                <a:gd name="connsiteY11" fmla="*/ 19499 h 89900"/>
                <a:gd name="connsiteX12" fmla="*/ 14891 w 166895"/>
                <a:gd name="connsiteY12" fmla="*/ 22746 h 89900"/>
                <a:gd name="connsiteX13" fmla="*/ 2691 w 166895"/>
                <a:gd name="connsiteY13" fmla="*/ 29961 h 89900"/>
                <a:gd name="connsiteX14" fmla="*/ 2691 w 166895"/>
                <a:gd name="connsiteY14" fmla="*/ 36816 h 89900"/>
                <a:gd name="connsiteX15" fmla="*/ 15250 w 166895"/>
                <a:gd name="connsiteY15" fmla="*/ 36816 h 89900"/>
                <a:gd name="connsiteX16" fmla="*/ 19197 w 166895"/>
                <a:gd name="connsiteY16" fmla="*/ 34651 h 89900"/>
                <a:gd name="connsiteX17" fmla="*/ 99213 w 166895"/>
                <a:gd name="connsiteY17" fmla="*/ 79025 h 89900"/>
                <a:gd name="connsiteX18" fmla="*/ 95266 w 166895"/>
                <a:gd name="connsiteY18" fmla="*/ 81550 h 89900"/>
                <a:gd name="connsiteX19" fmla="*/ 95266 w 166895"/>
                <a:gd name="connsiteY19" fmla="*/ 88405 h 89900"/>
                <a:gd name="connsiteX20" fmla="*/ 107825 w 166895"/>
                <a:gd name="connsiteY20" fmla="*/ 88405 h 89900"/>
                <a:gd name="connsiteX21" fmla="*/ 119666 w 166895"/>
                <a:gd name="connsiteY21" fmla="*/ 81190 h 89900"/>
                <a:gd name="connsiteX22" fmla="*/ 125407 w 166895"/>
                <a:gd name="connsiteY22" fmla="*/ 84436 h 89900"/>
                <a:gd name="connsiteX23" fmla="*/ 137966 w 166895"/>
                <a:gd name="connsiteY23" fmla="*/ 84436 h 89900"/>
                <a:gd name="connsiteX24" fmla="*/ 137966 w 166895"/>
                <a:gd name="connsiteY24" fmla="*/ 77582 h 89900"/>
                <a:gd name="connsiteX25" fmla="*/ 132224 w 166895"/>
                <a:gd name="connsiteY25" fmla="*/ 74335 h 89900"/>
                <a:gd name="connsiteX26" fmla="*/ 142271 w 166895"/>
                <a:gd name="connsiteY26" fmla="*/ 68563 h 89900"/>
                <a:gd name="connsiteX27" fmla="*/ 148012 w 166895"/>
                <a:gd name="connsiteY27" fmla="*/ 71810 h 89900"/>
                <a:gd name="connsiteX28" fmla="*/ 160571 w 166895"/>
                <a:gd name="connsiteY28" fmla="*/ 71810 h 89900"/>
                <a:gd name="connsiteX29" fmla="*/ 160571 w 166895"/>
                <a:gd name="connsiteY29" fmla="*/ 64595 h 89900"/>
                <a:gd name="connsiteX30" fmla="*/ 154830 w 166895"/>
                <a:gd name="connsiteY30" fmla="*/ 61348 h 89900"/>
                <a:gd name="connsiteX31" fmla="*/ 154471 w 166895"/>
                <a:gd name="connsiteY31" fmla="*/ 28518 h 89900"/>
                <a:gd name="connsiteX32" fmla="*/ 32832 w 166895"/>
                <a:gd name="connsiteY32" fmla="*/ 28518 h 89900"/>
                <a:gd name="connsiteX33" fmla="*/ 58308 w 166895"/>
                <a:gd name="connsiteY33" fmla="*/ 13727 h 89900"/>
                <a:gd name="connsiteX34" fmla="*/ 91319 w 166895"/>
                <a:gd name="connsiteY34" fmla="*/ 13727 h 89900"/>
                <a:gd name="connsiteX35" fmla="*/ 91319 w 166895"/>
                <a:gd name="connsiteY35" fmla="*/ 32487 h 89900"/>
                <a:gd name="connsiteX36" fmla="*/ 65843 w 166895"/>
                <a:gd name="connsiteY36" fmla="*/ 47278 h 89900"/>
                <a:gd name="connsiteX37" fmla="*/ 140477 w 166895"/>
                <a:gd name="connsiteY37" fmla="*/ 56297 h 89900"/>
                <a:gd name="connsiteX38" fmla="*/ 111413 w 166895"/>
                <a:gd name="connsiteY38" fmla="*/ 72892 h 89900"/>
                <a:gd name="connsiteX39" fmla="*/ 75531 w 166895"/>
                <a:gd name="connsiteY39" fmla="*/ 53772 h 89900"/>
                <a:gd name="connsiteX40" fmla="*/ 104595 w 166895"/>
                <a:gd name="connsiteY40" fmla="*/ 37177 h 89900"/>
                <a:gd name="connsiteX41" fmla="*/ 140477 w 166895"/>
                <a:gd name="connsiteY41" fmla="*/ 37177 h 89900"/>
                <a:gd name="connsiteX42" fmla="*/ 140477 w 166895"/>
                <a:gd name="connsiteY42" fmla="*/ 54854 h 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6895" h="89900">
                  <a:moveTo>
                    <a:pt x="154471" y="28518"/>
                  </a:moveTo>
                  <a:cubicBezTo>
                    <a:pt x="142230" y="22500"/>
                    <a:pt x="128352" y="20724"/>
                    <a:pt x="115001" y="23468"/>
                  </a:cubicBezTo>
                  <a:cubicBezTo>
                    <a:pt x="116795" y="16613"/>
                    <a:pt x="115001" y="10119"/>
                    <a:pt x="104595" y="5430"/>
                  </a:cubicBezTo>
                  <a:cubicBezTo>
                    <a:pt x="87751" y="-1810"/>
                    <a:pt x="68694" y="-1810"/>
                    <a:pt x="51849" y="5430"/>
                  </a:cubicBezTo>
                  <a:lnTo>
                    <a:pt x="45749" y="1822"/>
                  </a:lnTo>
                  <a:cubicBezTo>
                    <a:pt x="41752" y="31"/>
                    <a:pt x="37188" y="31"/>
                    <a:pt x="33191" y="1822"/>
                  </a:cubicBezTo>
                  <a:cubicBezTo>
                    <a:pt x="29603" y="3986"/>
                    <a:pt x="29603" y="7233"/>
                    <a:pt x="33191" y="9037"/>
                  </a:cubicBezTo>
                  <a:lnTo>
                    <a:pt x="38932" y="12284"/>
                  </a:lnTo>
                  <a:lnTo>
                    <a:pt x="27450" y="15892"/>
                  </a:lnTo>
                  <a:lnTo>
                    <a:pt x="21708" y="12645"/>
                  </a:lnTo>
                  <a:cubicBezTo>
                    <a:pt x="17757" y="10650"/>
                    <a:pt x="13101" y="10650"/>
                    <a:pt x="9150" y="12645"/>
                  </a:cubicBezTo>
                  <a:cubicBezTo>
                    <a:pt x="5562" y="12645"/>
                    <a:pt x="5562" y="17695"/>
                    <a:pt x="9150" y="19499"/>
                  </a:cubicBezTo>
                  <a:lnTo>
                    <a:pt x="14891" y="22746"/>
                  </a:lnTo>
                  <a:lnTo>
                    <a:pt x="2691" y="29961"/>
                  </a:lnTo>
                  <a:cubicBezTo>
                    <a:pt x="-897" y="31765"/>
                    <a:pt x="-897" y="35012"/>
                    <a:pt x="2691" y="36816"/>
                  </a:cubicBezTo>
                  <a:cubicBezTo>
                    <a:pt x="6642" y="38810"/>
                    <a:pt x="11299" y="38810"/>
                    <a:pt x="15250" y="36816"/>
                  </a:cubicBezTo>
                  <a:lnTo>
                    <a:pt x="19197" y="34651"/>
                  </a:lnTo>
                  <a:lnTo>
                    <a:pt x="99213" y="79025"/>
                  </a:lnTo>
                  <a:lnTo>
                    <a:pt x="95266" y="81550"/>
                  </a:lnTo>
                  <a:cubicBezTo>
                    <a:pt x="91678" y="83354"/>
                    <a:pt x="91678" y="86601"/>
                    <a:pt x="95266" y="88405"/>
                  </a:cubicBezTo>
                  <a:cubicBezTo>
                    <a:pt x="99217" y="90400"/>
                    <a:pt x="103874" y="90400"/>
                    <a:pt x="107825" y="88405"/>
                  </a:cubicBezTo>
                  <a:lnTo>
                    <a:pt x="119666" y="81190"/>
                  </a:lnTo>
                  <a:lnTo>
                    <a:pt x="125407" y="84436"/>
                  </a:lnTo>
                  <a:cubicBezTo>
                    <a:pt x="129358" y="86431"/>
                    <a:pt x="134014" y="86431"/>
                    <a:pt x="137966" y="84436"/>
                  </a:cubicBezTo>
                  <a:cubicBezTo>
                    <a:pt x="141195" y="84436"/>
                    <a:pt x="141554" y="79386"/>
                    <a:pt x="137966" y="77582"/>
                  </a:cubicBezTo>
                  <a:lnTo>
                    <a:pt x="132224" y="74335"/>
                  </a:lnTo>
                  <a:lnTo>
                    <a:pt x="142271" y="68563"/>
                  </a:lnTo>
                  <a:lnTo>
                    <a:pt x="148012" y="71810"/>
                  </a:lnTo>
                  <a:cubicBezTo>
                    <a:pt x="152009" y="73600"/>
                    <a:pt x="156574" y="73600"/>
                    <a:pt x="160571" y="71810"/>
                  </a:cubicBezTo>
                  <a:cubicBezTo>
                    <a:pt x="163800" y="69645"/>
                    <a:pt x="164159" y="66398"/>
                    <a:pt x="160571" y="64595"/>
                  </a:cubicBezTo>
                  <a:lnTo>
                    <a:pt x="154830" y="61348"/>
                  </a:lnTo>
                  <a:cubicBezTo>
                    <a:pt x="170977" y="50886"/>
                    <a:pt x="170977" y="36094"/>
                    <a:pt x="154471" y="28518"/>
                  </a:cubicBezTo>
                  <a:close/>
                  <a:moveTo>
                    <a:pt x="32832" y="28518"/>
                  </a:moveTo>
                  <a:lnTo>
                    <a:pt x="58308" y="13727"/>
                  </a:lnTo>
                  <a:cubicBezTo>
                    <a:pt x="68738" y="8676"/>
                    <a:pt x="80889" y="8676"/>
                    <a:pt x="91319" y="13727"/>
                  </a:cubicBezTo>
                  <a:cubicBezTo>
                    <a:pt x="100290" y="18778"/>
                    <a:pt x="99931" y="27075"/>
                    <a:pt x="91319" y="32487"/>
                  </a:cubicBezTo>
                  <a:lnTo>
                    <a:pt x="65843" y="47278"/>
                  </a:lnTo>
                  <a:close/>
                  <a:moveTo>
                    <a:pt x="140477" y="56297"/>
                  </a:moveTo>
                  <a:lnTo>
                    <a:pt x="111413" y="72892"/>
                  </a:lnTo>
                  <a:lnTo>
                    <a:pt x="75531" y="53772"/>
                  </a:lnTo>
                  <a:lnTo>
                    <a:pt x="104595" y="37177"/>
                  </a:lnTo>
                  <a:cubicBezTo>
                    <a:pt x="115850" y="31335"/>
                    <a:pt x="129222" y="31335"/>
                    <a:pt x="140477" y="37177"/>
                  </a:cubicBezTo>
                  <a:cubicBezTo>
                    <a:pt x="150524" y="40424"/>
                    <a:pt x="150165" y="49443"/>
                    <a:pt x="140477" y="54854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90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111736" y="2306668"/>
              <a:ext cx="204885" cy="138546"/>
              <a:chOff x="4111736" y="2306668"/>
              <a:chExt cx="204885" cy="138546"/>
            </a:xfrm>
            <a:solidFill>
              <a:srgbClr val="B68503"/>
            </a:solidFill>
          </p:grpSpPr>
          <p:sp>
            <p:nvSpPr>
              <p:cNvPr id="791" name="Freeform 790">
                <a:extLst>
                  <a:ext uri="{FF2B5EF4-FFF2-40B4-BE49-F238E27FC236}">
                    <a16:creationId xmlns:a16="http://schemas.microsoft.com/office/drawing/2014/main" id="{8D4B143E-7A8B-7C4B-ACEB-A1BEE849BD75}"/>
                  </a:ext>
                </a:extLst>
              </p:cNvPr>
              <p:cNvSpPr/>
              <p:nvPr/>
            </p:nvSpPr>
            <p:spPr>
              <a:xfrm>
                <a:off x="4161971" y="2324345"/>
                <a:ext cx="154650" cy="120869"/>
              </a:xfrm>
              <a:custGeom>
                <a:avLst/>
                <a:gdLst>
                  <a:gd name="connsiteX0" fmla="*/ 129174 w 154650"/>
                  <a:gd name="connsiteY0" fmla="*/ 7937 h 120869"/>
                  <a:gd name="connsiteX1" fmla="*/ 116257 w 154650"/>
                  <a:gd name="connsiteY1" fmla="*/ 0 h 120869"/>
                  <a:gd name="connsiteX2" fmla="*/ 0 w 154650"/>
                  <a:gd name="connsiteY2" fmla="*/ 116887 h 120869"/>
                  <a:gd name="connsiteX3" fmla="*/ 38035 w 154650"/>
                  <a:gd name="connsiteY3" fmla="*/ 120856 h 120869"/>
                  <a:gd name="connsiteX4" fmla="*/ 78581 w 154650"/>
                  <a:gd name="connsiteY4" fmla="*/ 116526 h 120869"/>
                  <a:gd name="connsiteX5" fmla="*/ 154651 w 154650"/>
                  <a:gd name="connsiteY5" fmla="*/ 40406 h 120869"/>
                  <a:gd name="connsiteX6" fmla="*/ 129174 w 154650"/>
                  <a:gd name="connsiteY6" fmla="*/ 7937 h 12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0869">
                    <a:moveTo>
                      <a:pt x="129174" y="7937"/>
                    </a:moveTo>
                    <a:cubicBezTo>
                      <a:pt x="125051" y="5002"/>
                      <a:pt x="120735" y="2351"/>
                      <a:pt x="116257" y="0"/>
                    </a:cubicBezTo>
                    <a:lnTo>
                      <a:pt x="0" y="116887"/>
                    </a:lnTo>
                    <a:cubicBezTo>
                      <a:pt x="12482" y="119690"/>
                      <a:pt x="25246" y="121022"/>
                      <a:pt x="38035" y="120856"/>
                    </a:cubicBezTo>
                    <a:cubicBezTo>
                      <a:pt x="51667" y="120900"/>
                      <a:pt x="65263" y="119449"/>
                      <a:pt x="78581" y="116526"/>
                    </a:cubicBezTo>
                    <a:lnTo>
                      <a:pt x="154651" y="40406"/>
                    </a:lnTo>
                    <a:cubicBezTo>
                      <a:pt x="150235" y="26899"/>
                      <a:pt x="141211" y="15399"/>
                      <a:pt x="129174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2" name="Freeform 791">
                <a:extLst>
                  <a:ext uri="{FF2B5EF4-FFF2-40B4-BE49-F238E27FC236}">
                    <a16:creationId xmlns:a16="http://schemas.microsoft.com/office/drawing/2014/main" id="{6702847B-870D-5E4C-B6AE-1A35B0FE5A7F}"/>
                  </a:ext>
                </a:extLst>
              </p:cNvPr>
              <p:cNvSpPr/>
              <p:nvPr/>
            </p:nvSpPr>
            <p:spPr>
              <a:xfrm>
                <a:off x="4111736" y="2306668"/>
                <a:ext cx="123792" cy="117969"/>
              </a:xfrm>
              <a:custGeom>
                <a:avLst/>
                <a:gdLst>
                  <a:gd name="connsiteX0" fmla="*/ 0 w 123792"/>
                  <a:gd name="connsiteY0" fmla="*/ 112558 h 117969"/>
                  <a:gd name="connsiteX1" fmla="*/ 0 w 123792"/>
                  <a:gd name="connsiteY1" fmla="*/ 112558 h 117969"/>
                  <a:gd name="connsiteX2" fmla="*/ 0 w 123792"/>
                  <a:gd name="connsiteY2" fmla="*/ 112558 h 117969"/>
                  <a:gd name="connsiteX3" fmla="*/ 8612 w 123792"/>
                  <a:gd name="connsiteY3" fmla="*/ 117969 h 117969"/>
                  <a:gd name="connsiteX4" fmla="*/ 123792 w 123792"/>
                  <a:gd name="connsiteY4" fmla="*/ 2165 h 117969"/>
                  <a:gd name="connsiteX5" fmla="*/ 108363 w 123792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969">
                    <a:moveTo>
                      <a:pt x="0" y="112558"/>
                    </a:moveTo>
                    <a:lnTo>
                      <a:pt x="0" y="112558"/>
                    </a:lnTo>
                    <a:lnTo>
                      <a:pt x="0" y="112558"/>
                    </a:lnTo>
                    <a:lnTo>
                      <a:pt x="8612" y="117969"/>
                    </a:lnTo>
                    <a:lnTo>
                      <a:pt x="123792" y="2165"/>
                    </a:lnTo>
                    <a:lnTo>
                      <a:pt x="108363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93" name="Freeform 792">
              <a:extLst>
                <a:ext uri="{FF2B5EF4-FFF2-40B4-BE49-F238E27FC236}">
                  <a16:creationId xmlns:a16="http://schemas.microsoft.com/office/drawing/2014/main" id="{875B67B3-1D1B-A74C-9C03-A5C8C5468A36}"/>
                </a:ext>
              </a:extLst>
            </p:cNvPr>
            <p:cNvSpPr/>
            <p:nvPr/>
          </p:nvSpPr>
          <p:spPr>
            <a:xfrm>
              <a:off x="4086978" y="2307318"/>
              <a:ext cx="230719" cy="76192"/>
            </a:xfrm>
            <a:custGeom>
              <a:avLst/>
              <a:gdLst>
                <a:gd name="connsiteX0" fmla="*/ 204167 w 230719"/>
                <a:gd name="connsiteY0" fmla="*/ 24964 h 76192"/>
                <a:gd name="connsiteX1" fmla="*/ 118051 w 230719"/>
                <a:gd name="connsiteY1" fmla="*/ 71 h 76192"/>
                <a:gd name="connsiteX2" fmla="*/ 29423 w 230719"/>
                <a:gd name="connsiteY2" fmla="*/ 25685 h 76192"/>
                <a:gd name="connsiteX3" fmla="*/ 0 w 230719"/>
                <a:gd name="connsiteY3" fmla="*/ 70781 h 76192"/>
                <a:gd name="connsiteX4" fmla="*/ 0 w 230719"/>
                <a:gd name="connsiteY4" fmla="*/ 76192 h 76192"/>
                <a:gd name="connsiteX5" fmla="*/ 29064 w 230719"/>
                <a:gd name="connsiteY5" fmla="*/ 36147 h 76192"/>
                <a:gd name="connsiteX6" fmla="*/ 118051 w 230719"/>
                <a:gd name="connsiteY6" fmla="*/ 10533 h 76192"/>
                <a:gd name="connsiteX7" fmla="*/ 204167 w 230719"/>
                <a:gd name="connsiteY7" fmla="*/ 35426 h 76192"/>
                <a:gd name="connsiteX8" fmla="*/ 230720 w 230719"/>
                <a:gd name="connsiteY8" fmla="*/ 71502 h 76192"/>
                <a:gd name="connsiteX9" fmla="*/ 230720 w 230719"/>
                <a:gd name="connsiteY9" fmla="*/ 66451 h 76192"/>
                <a:gd name="connsiteX10" fmla="*/ 204167 w 230719"/>
                <a:gd name="connsiteY10" fmla="*/ 24964 h 7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719" h="76192">
                  <a:moveTo>
                    <a:pt x="204167" y="24964"/>
                  </a:moveTo>
                  <a:cubicBezTo>
                    <a:pt x="178755" y="7821"/>
                    <a:pt x="148639" y="-885"/>
                    <a:pt x="118051" y="71"/>
                  </a:cubicBezTo>
                  <a:cubicBezTo>
                    <a:pt x="86605" y="-651"/>
                    <a:pt x="55688" y="8284"/>
                    <a:pt x="29423" y="25685"/>
                  </a:cubicBezTo>
                  <a:cubicBezTo>
                    <a:pt x="12933" y="35042"/>
                    <a:pt x="1969" y="51846"/>
                    <a:pt x="0" y="70781"/>
                  </a:cubicBezTo>
                  <a:cubicBezTo>
                    <a:pt x="0" y="72584"/>
                    <a:pt x="0" y="74388"/>
                    <a:pt x="0" y="76192"/>
                  </a:cubicBezTo>
                  <a:cubicBezTo>
                    <a:pt x="3929" y="59453"/>
                    <a:pt x="14408" y="45016"/>
                    <a:pt x="29064" y="36147"/>
                  </a:cubicBezTo>
                  <a:cubicBezTo>
                    <a:pt x="55430" y="18675"/>
                    <a:pt x="86484" y="9737"/>
                    <a:pt x="118051" y="10533"/>
                  </a:cubicBezTo>
                  <a:cubicBezTo>
                    <a:pt x="148618" y="9745"/>
                    <a:pt x="178685" y="18436"/>
                    <a:pt x="204167" y="35426"/>
                  </a:cubicBezTo>
                  <a:cubicBezTo>
                    <a:pt x="217441" y="43419"/>
                    <a:pt x="226997" y="56403"/>
                    <a:pt x="230720" y="71502"/>
                  </a:cubicBezTo>
                  <a:cubicBezTo>
                    <a:pt x="230720" y="69698"/>
                    <a:pt x="230720" y="67894"/>
                    <a:pt x="230720" y="66451"/>
                  </a:cubicBezTo>
                  <a:cubicBezTo>
                    <a:pt x="229019" y="49134"/>
                    <a:pt x="219138" y="33696"/>
                    <a:pt x="204167" y="24964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 793">
              <a:extLst>
                <a:ext uri="{FF2B5EF4-FFF2-40B4-BE49-F238E27FC236}">
                  <a16:creationId xmlns:a16="http://schemas.microsoft.com/office/drawing/2014/main" id="{90E40B70-503B-0B4E-8081-C8E5B5608ED7}"/>
                </a:ext>
              </a:extLst>
            </p:cNvPr>
            <p:cNvSpPr/>
            <p:nvPr/>
          </p:nvSpPr>
          <p:spPr>
            <a:xfrm>
              <a:off x="4068678" y="2272756"/>
              <a:ext cx="266960" cy="175018"/>
            </a:xfrm>
            <a:custGeom>
              <a:avLst/>
              <a:gdLst>
                <a:gd name="connsiteX0" fmla="*/ 136351 w 266960"/>
                <a:gd name="connsiteY0" fmla="*/ 0 h 175018"/>
                <a:gd name="connsiteX1" fmla="*/ 0 w 266960"/>
                <a:gd name="connsiteY1" fmla="*/ 59526 h 175018"/>
                <a:gd name="connsiteX2" fmla="*/ 0 w 266960"/>
                <a:gd name="connsiteY2" fmla="*/ 89469 h 175018"/>
                <a:gd name="connsiteX3" fmla="*/ 33011 w 266960"/>
                <a:gd name="connsiteY3" fmla="*/ 146470 h 175018"/>
                <a:gd name="connsiteX4" fmla="*/ 33011 w 266960"/>
                <a:gd name="connsiteY4" fmla="*/ 146470 h 175018"/>
                <a:gd name="connsiteX5" fmla="*/ 130251 w 266960"/>
                <a:gd name="connsiteY5" fmla="*/ 174970 h 175018"/>
                <a:gd name="connsiteX6" fmla="*/ 229644 w 266960"/>
                <a:gd name="connsiteY6" fmla="*/ 146109 h 175018"/>
                <a:gd name="connsiteX7" fmla="*/ 233949 w 266960"/>
                <a:gd name="connsiteY7" fmla="*/ 142862 h 175018"/>
                <a:gd name="connsiteX8" fmla="*/ 266961 w 266960"/>
                <a:gd name="connsiteY8" fmla="*/ 85501 h 175018"/>
                <a:gd name="connsiteX9" fmla="*/ 266961 w 266960"/>
                <a:gd name="connsiteY9" fmla="*/ 59526 h 175018"/>
                <a:gd name="connsiteX10" fmla="*/ 136351 w 266960"/>
                <a:gd name="connsiteY10" fmla="*/ 0 h 17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5018">
                  <a:moveTo>
                    <a:pt x="136351" y="0"/>
                  </a:moveTo>
                  <a:cubicBezTo>
                    <a:pt x="98675" y="0"/>
                    <a:pt x="0" y="59526"/>
                    <a:pt x="0" y="59526"/>
                  </a:cubicBezTo>
                  <a:cubicBezTo>
                    <a:pt x="0" y="59526"/>
                    <a:pt x="0" y="67102"/>
                    <a:pt x="0" y="89469"/>
                  </a:cubicBezTo>
                  <a:cubicBezTo>
                    <a:pt x="1216" y="112710"/>
                    <a:pt x="13508" y="133934"/>
                    <a:pt x="33011" y="146470"/>
                  </a:cubicBezTo>
                  <a:lnTo>
                    <a:pt x="33011" y="146470"/>
                  </a:lnTo>
                  <a:cubicBezTo>
                    <a:pt x="61714" y="165849"/>
                    <a:pt x="95687" y="175806"/>
                    <a:pt x="130251" y="174970"/>
                  </a:cubicBezTo>
                  <a:cubicBezTo>
                    <a:pt x="165532" y="175748"/>
                    <a:pt x="200208" y="165679"/>
                    <a:pt x="229644" y="146109"/>
                  </a:cubicBezTo>
                  <a:lnTo>
                    <a:pt x="233949" y="142862"/>
                  </a:lnTo>
                  <a:cubicBezTo>
                    <a:pt x="253335" y="130046"/>
                    <a:pt x="265570" y="108785"/>
                    <a:pt x="266961" y="85501"/>
                  </a:cubicBezTo>
                  <a:lnTo>
                    <a:pt x="266961" y="59526"/>
                  </a:lnTo>
                  <a:cubicBezTo>
                    <a:pt x="266961" y="59526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 794">
              <a:extLst>
                <a:ext uri="{FF2B5EF4-FFF2-40B4-BE49-F238E27FC236}">
                  <a16:creationId xmlns:a16="http://schemas.microsoft.com/office/drawing/2014/main" id="{0B72B5A7-E513-4541-BB9D-1AD2CF6B5428}"/>
                </a:ext>
              </a:extLst>
            </p:cNvPr>
            <p:cNvSpPr/>
            <p:nvPr/>
          </p:nvSpPr>
          <p:spPr>
            <a:xfrm>
              <a:off x="4069755" y="2246732"/>
              <a:ext cx="266960" cy="175067"/>
            </a:xfrm>
            <a:custGeom>
              <a:avLst/>
              <a:gdLst>
                <a:gd name="connsiteX0" fmla="*/ 232514 w 266960"/>
                <a:gd name="connsiteY0" fmla="*/ 28549 h 175067"/>
                <a:gd name="connsiteX1" fmla="*/ 135274 w 266960"/>
                <a:gd name="connsiteY1" fmla="*/ 49 h 175067"/>
                <a:gd name="connsiteX2" fmla="*/ 35882 w 266960"/>
                <a:gd name="connsiteY2" fmla="*/ 28910 h 175067"/>
                <a:gd name="connsiteX3" fmla="*/ 0 w 266960"/>
                <a:gd name="connsiteY3" fmla="*/ 89518 h 175067"/>
                <a:gd name="connsiteX4" fmla="*/ 33011 w 266960"/>
                <a:gd name="connsiteY4" fmla="*/ 146518 h 175067"/>
                <a:gd name="connsiteX5" fmla="*/ 33011 w 266960"/>
                <a:gd name="connsiteY5" fmla="*/ 146518 h 175067"/>
                <a:gd name="connsiteX6" fmla="*/ 130251 w 266960"/>
                <a:gd name="connsiteY6" fmla="*/ 175019 h 175067"/>
                <a:gd name="connsiteX7" fmla="*/ 229644 w 266960"/>
                <a:gd name="connsiteY7" fmla="*/ 146158 h 175067"/>
                <a:gd name="connsiteX8" fmla="*/ 233949 w 266960"/>
                <a:gd name="connsiteY8" fmla="*/ 142911 h 175067"/>
                <a:gd name="connsiteX9" fmla="*/ 266961 w 266960"/>
                <a:gd name="connsiteY9" fmla="*/ 85549 h 175067"/>
                <a:gd name="connsiteX10" fmla="*/ 232514 w 266960"/>
                <a:gd name="connsiteY10" fmla="*/ 28549 h 17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5067">
                  <a:moveTo>
                    <a:pt x="232514" y="28549"/>
                  </a:moveTo>
                  <a:cubicBezTo>
                    <a:pt x="203811" y="9170"/>
                    <a:pt x="169839" y="-787"/>
                    <a:pt x="135274" y="49"/>
                  </a:cubicBezTo>
                  <a:cubicBezTo>
                    <a:pt x="100017" y="-548"/>
                    <a:pt x="65393" y="9506"/>
                    <a:pt x="35882" y="28910"/>
                  </a:cubicBezTo>
                  <a:cubicBezTo>
                    <a:pt x="14905" y="42117"/>
                    <a:pt x="1546" y="64681"/>
                    <a:pt x="0" y="89518"/>
                  </a:cubicBezTo>
                  <a:cubicBezTo>
                    <a:pt x="1216" y="112759"/>
                    <a:pt x="13508" y="133983"/>
                    <a:pt x="33011" y="146518"/>
                  </a:cubicBezTo>
                  <a:lnTo>
                    <a:pt x="33011" y="146518"/>
                  </a:lnTo>
                  <a:cubicBezTo>
                    <a:pt x="61714" y="165898"/>
                    <a:pt x="95687" y="175855"/>
                    <a:pt x="130251" y="175019"/>
                  </a:cubicBezTo>
                  <a:cubicBezTo>
                    <a:pt x="165532" y="175797"/>
                    <a:pt x="200208" y="165728"/>
                    <a:pt x="229644" y="146158"/>
                  </a:cubicBezTo>
                  <a:lnTo>
                    <a:pt x="233949" y="142911"/>
                  </a:lnTo>
                  <a:cubicBezTo>
                    <a:pt x="253335" y="130094"/>
                    <a:pt x="265570" y="108834"/>
                    <a:pt x="266961" y="85549"/>
                  </a:cubicBezTo>
                  <a:cubicBezTo>
                    <a:pt x="265426" y="62033"/>
                    <a:pt x="252566" y="40753"/>
                    <a:pt x="232514" y="28549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 795">
              <a:extLst>
                <a:ext uri="{FF2B5EF4-FFF2-40B4-BE49-F238E27FC236}">
                  <a16:creationId xmlns:a16="http://schemas.microsoft.com/office/drawing/2014/main" id="{21AA6837-EAD4-024A-B4CA-6C16094B8D30}"/>
                </a:ext>
              </a:extLst>
            </p:cNvPr>
            <p:cNvSpPr/>
            <p:nvPr/>
          </p:nvSpPr>
          <p:spPr>
            <a:xfrm>
              <a:off x="4086978" y="2265491"/>
              <a:ext cx="232872" cy="138984"/>
            </a:xfrm>
            <a:custGeom>
              <a:avLst/>
              <a:gdLst>
                <a:gd name="connsiteX0" fmla="*/ 204167 w 232872"/>
                <a:gd name="connsiteY0" fmla="*/ 24942 h 138984"/>
                <a:gd name="connsiteX1" fmla="*/ 118051 w 232872"/>
                <a:gd name="connsiteY1" fmla="*/ 49 h 138984"/>
                <a:gd name="connsiteX2" fmla="*/ 29423 w 232872"/>
                <a:gd name="connsiteY2" fmla="*/ 27106 h 138984"/>
                <a:gd name="connsiteX3" fmla="*/ 0 w 232872"/>
                <a:gd name="connsiteY3" fmla="*/ 72202 h 138984"/>
                <a:gd name="connsiteX4" fmla="*/ 25476 w 232872"/>
                <a:gd name="connsiteY4" fmla="*/ 114050 h 138984"/>
                <a:gd name="connsiteX5" fmla="*/ 25476 w 232872"/>
                <a:gd name="connsiteY5" fmla="*/ 114050 h 138984"/>
                <a:gd name="connsiteX6" fmla="*/ 111951 w 232872"/>
                <a:gd name="connsiteY6" fmla="*/ 138943 h 138984"/>
                <a:gd name="connsiteX7" fmla="*/ 200579 w 232872"/>
                <a:gd name="connsiteY7" fmla="*/ 113329 h 138984"/>
                <a:gd name="connsiteX8" fmla="*/ 204526 w 232872"/>
                <a:gd name="connsiteY8" fmla="*/ 110443 h 138984"/>
                <a:gd name="connsiteX9" fmla="*/ 232873 w 232872"/>
                <a:gd name="connsiteY9" fmla="*/ 67512 h 138984"/>
                <a:gd name="connsiteX10" fmla="*/ 204167 w 232872"/>
                <a:gd name="connsiteY10" fmla="*/ 24942 h 13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872" h="138984">
                  <a:moveTo>
                    <a:pt x="204167" y="24942"/>
                  </a:moveTo>
                  <a:cubicBezTo>
                    <a:pt x="178685" y="7952"/>
                    <a:pt x="148618" y="-739"/>
                    <a:pt x="118051" y="49"/>
                  </a:cubicBezTo>
                  <a:cubicBezTo>
                    <a:pt x="86476" y="-88"/>
                    <a:pt x="55592" y="9341"/>
                    <a:pt x="29423" y="27106"/>
                  </a:cubicBezTo>
                  <a:cubicBezTo>
                    <a:pt x="12975" y="36508"/>
                    <a:pt x="2027" y="53288"/>
                    <a:pt x="0" y="72202"/>
                  </a:cubicBezTo>
                  <a:cubicBezTo>
                    <a:pt x="1409" y="89424"/>
                    <a:pt x="10863" y="104953"/>
                    <a:pt x="25476" y="114050"/>
                  </a:cubicBezTo>
                  <a:lnTo>
                    <a:pt x="25476" y="114050"/>
                  </a:lnTo>
                  <a:cubicBezTo>
                    <a:pt x="51118" y="130984"/>
                    <a:pt x="81281" y="139666"/>
                    <a:pt x="111951" y="138943"/>
                  </a:cubicBezTo>
                  <a:cubicBezTo>
                    <a:pt x="143397" y="139665"/>
                    <a:pt x="174315" y="130730"/>
                    <a:pt x="200579" y="113329"/>
                  </a:cubicBezTo>
                  <a:lnTo>
                    <a:pt x="204526" y="110443"/>
                  </a:lnTo>
                  <a:cubicBezTo>
                    <a:pt x="220361" y="101623"/>
                    <a:pt x="230936" y="85608"/>
                    <a:pt x="232873" y="67512"/>
                  </a:cubicBezTo>
                  <a:cubicBezTo>
                    <a:pt x="230866" y="49433"/>
                    <a:pt x="220128" y="33509"/>
                    <a:pt x="204167" y="24942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B22277F9-67B9-3D42-8004-29B13A95FC5C}"/>
                </a:ext>
              </a:extLst>
            </p:cNvPr>
            <p:cNvSpPr/>
            <p:nvPr/>
          </p:nvSpPr>
          <p:spPr>
            <a:xfrm>
              <a:off x="4112992" y="2291102"/>
              <a:ext cx="166895" cy="93543"/>
            </a:xfrm>
            <a:custGeom>
              <a:avLst/>
              <a:gdLst>
                <a:gd name="connsiteX0" fmla="*/ 154471 w 166895"/>
                <a:gd name="connsiteY0" fmla="*/ 30718 h 93543"/>
                <a:gd name="connsiteX1" fmla="*/ 115001 w 166895"/>
                <a:gd name="connsiteY1" fmla="*/ 25667 h 93543"/>
                <a:gd name="connsiteX2" fmla="*/ 104595 w 166895"/>
                <a:gd name="connsiteY2" fmla="*/ 7629 h 93543"/>
                <a:gd name="connsiteX3" fmla="*/ 51849 w 166895"/>
                <a:gd name="connsiteY3" fmla="*/ 7629 h 93543"/>
                <a:gd name="connsiteX4" fmla="*/ 45749 w 166895"/>
                <a:gd name="connsiteY4" fmla="*/ 1496 h 93543"/>
                <a:gd name="connsiteX5" fmla="*/ 33191 w 166895"/>
                <a:gd name="connsiteY5" fmla="*/ 1496 h 93543"/>
                <a:gd name="connsiteX6" fmla="*/ 33191 w 166895"/>
                <a:gd name="connsiteY6" fmla="*/ 8350 h 93543"/>
                <a:gd name="connsiteX7" fmla="*/ 38932 w 166895"/>
                <a:gd name="connsiteY7" fmla="*/ 11597 h 93543"/>
                <a:gd name="connsiteX8" fmla="*/ 27450 w 166895"/>
                <a:gd name="connsiteY8" fmla="*/ 19173 h 93543"/>
                <a:gd name="connsiteX9" fmla="*/ 21708 w 166895"/>
                <a:gd name="connsiteY9" fmla="*/ 15927 h 93543"/>
                <a:gd name="connsiteX10" fmla="*/ 9150 w 166895"/>
                <a:gd name="connsiteY10" fmla="*/ 15927 h 93543"/>
                <a:gd name="connsiteX11" fmla="*/ 9150 w 166895"/>
                <a:gd name="connsiteY11" fmla="*/ 23142 h 93543"/>
                <a:gd name="connsiteX12" fmla="*/ 14891 w 166895"/>
                <a:gd name="connsiteY12" fmla="*/ 26389 h 93543"/>
                <a:gd name="connsiteX13" fmla="*/ 2691 w 166895"/>
                <a:gd name="connsiteY13" fmla="*/ 33243 h 93543"/>
                <a:gd name="connsiteX14" fmla="*/ 2691 w 166895"/>
                <a:gd name="connsiteY14" fmla="*/ 40458 h 93543"/>
                <a:gd name="connsiteX15" fmla="*/ 15250 w 166895"/>
                <a:gd name="connsiteY15" fmla="*/ 40458 h 93543"/>
                <a:gd name="connsiteX16" fmla="*/ 19556 w 166895"/>
                <a:gd name="connsiteY16" fmla="*/ 37572 h 93543"/>
                <a:gd name="connsiteX17" fmla="*/ 99213 w 166895"/>
                <a:gd name="connsiteY17" fmla="*/ 82668 h 93543"/>
                <a:gd name="connsiteX18" fmla="*/ 95266 w 166895"/>
                <a:gd name="connsiteY18" fmla="*/ 84832 h 93543"/>
                <a:gd name="connsiteX19" fmla="*/ 95266 w 166895"/>
                <a:gd name="connsiteY19" fmla="*/ 92047 h 93543"/>
                <a:gd name="connsiteX20" fmla="*/ 107825 w 166895"/>
                <a:gd name="connsiteY20" fmla="*/ 92047 h 93543"/>
                <a:gd name="connsiteX21" fmla="*/ 119666 w 166895"/>
                <a:gd name="connsiteY21" fmla="*/ 85193 h 93543"/>
                <a:gd name="connsiteX22" fmla="*/ 125407 w 166895"/>
                <a:gd name="connsiteY22" fmla="*/ 88079 h 93543"/>
                <a:gd name="connsiteX23" fmla="*/ 137966 w 166895"/>
                <a:gd name="connsiteY23" fmla="*/ 88079 h 93543"/>
                <a:gd name="connsiteX24" fmla="*/ 137966 w 166895"/>
                <a:gd name="connsiteY24" fmla="*/ 80864 h 93543"/>
                <a:gd name="connsiteX25" fmla="*/ 132224 w 166895"/>
                <a:gd name="connsiteY25" fmla="*/ 77617 h 93543"/>
                <a:gd name="connsiteX26" fmla="*/ 142271 w 166895"/>
                <a:gd name="connsiteY26" fmla="*/ 71845 h 93543"/>
                <a:gd name="connsiteX27" fmla="*/ 148012 w 166895"/>
                <a:gd name="connsiteY27" fmla="*/ 75092 h 93543"/>
                <a:gd name="connsiteX28" fmla="*/ 160571 w 166895"/>
                <a:gd name="connsiteY28" fmla="*/ 75092 h 93543"/>
                <a:gd name="connsiteX29" fmla="*/ 160571 w 166895"/>
                <a:gd name="connsiteY29" fmla="*/ 68237 h 93543"/>
                <a:gd name="connsiteX30" fmla="*/ 154830 w 166895"/>
                <a:gd name="connsiteY30" fmla="*/ 64990 h 93543"/>
                <a:gd name="connsiteX31" fmla="*/ 154471 w 166895"/>
                <a:gd name="connsiteY31" fmla="*/ 30718 h 93543"/>
                <a:gd name="connsiteX32" fmla="*/ 32832 w 166895"/>
                <a:gd name="connsiteY32" fmla="*/ 30718 h 93543"/>
                <a:gd name="connsiteX33" fmla="*/ 58308 w 166895"/>
                <a:gd name="connsiteY33" fmla="*/ 16287 h 93543"/>
                <a:gd name="connsiteX34" fmla="*/ 91319 w 166895"/>
                <a:gd name="connsiteY34" fmla="*/ 16287 h 93543"/>
                <a:gd name="connsiteX35" fmla="*/ 91319 w 166895"/>
                <a:gd name="connsiteY35" fmla="*/ 35047 h 93543"/>
                <a:gd name="connsiteX36" fmla="*/ 65843 w 166895"/>
                <a:gd name="connsiteY36" fmla="*/ 49477 h 93543"/>
                <a:gd name="connsiteX37" fmla="*/ 140477 w 166895"/>
                <a:gd name="connsiteY37" fmla="*/ 58857 h 93543"/>
                <a:gd name="connsiteX38" fmla="*/ 111413 w 166895"/>
                <a:gd name="connsiteY38" fmla="*/ 75452 h 93543"/>
                <a:gd name="connsiteX39" fmla="*/ 75531 w 166895"/>
                <a:gd name="connsiteY39" fmla="*/ 55971 h 93543"/>
                <a:gd name="connsiteX40" fmla="*/ 104595 w 166895"/>
                <a:gd name="connsiteY40" fmla="*/ 39376 h 93543"/>
                <a:gd name="connsiteX41" fmla="*/ 140477 w 166895"/>
                <a:gd name="connsiteY41" fmla="*/ 39376 h 93543"/>
                <a:gd name="connsiteX42" fmla="*/ 140477 w 166895"/>
                <a:gd name="connsiteY42" fmla="*/ 58497 h 9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6895" h="93543">
                  <a:moveTo>
                    <a:pt x="154471" y="30718"/>
                  </a:moveTo>
                  <a:cubicBezTo>
                    <a:pt x="142230" y="24700"/>
                    <a:pt x="128352" y="22924"/>
                    <a:pt x="115001" y="25667"/>
                  </a:cubicBezTo>
                  <a:cubicBezTo>
                    <a:pt x="116795" y="19173"/>
                    <a:pt x="115001" y="12680"/>
                    <a:pt x="104595" y="7629"/>
                  </a:cubicBezTo>
                  <a:cubicBezTo>
                    <a:pt x="87751" y="390"/>
                    <a:pt x="68694" y="390"/>
                    <a:pt x="51849" y="7629"/>
                  </a:cubicBezTo>
                  <a:lnTo>
                    <a:pt x="45749" y="1496"/>
                  </a:lnTo>
                  <a:cubicBezTo>
                    <a:pt x="41798" y="-499"/>
                    <a:pt x="37142" y="-499"/>
                    <a:pt x="33191" y="1496"/>
                  </a:cubicBezTo>
                  <a:cubicBezTo>
                    <a:pt x="29603" y="3300"/>
                    <a:pt x="29603" y="6547"/>
                    <a:pt x="33191" y="8350"/>
                  </a:cubicBezTo>
                  <a:lnTo>
                    <a:pt x="38932" y="11597"/>
                  </a:lnTo>
                  <a:lnTo>
                    <a:pt x="27450" y="19173"/>
                  </a:lnTo>
                  <a:lnTo>
                    <a:pt x="21708" y="15927"/>
                  </a:lnTo>
                  <a:cubicBezTo>
                    <a:pt x="17757" y="13932"/>
                    <a:pt x="13101" y="13932"/>
                    <a:pt x="9150" y="15927"/>
                  </a:cubicBezTo>
                  <a:cubicBezTo>
                    <a:pt x="5562" y="18091"/>
                    <a:pt x="5562" y="20977"/>
                    <a:pt x="9150" y="23142"/>
                  </a:cubicBezTo>
                  <a:lnTo>
                    <a:pt x="14891" y="26389"/>
                  </a:lnTo>
                  <a:lnTo>
                    <a:pt x="2691" y="33243"/>
                  </a:lnTo>
                  <a:cubicBezTo>
                    <a:pt x="-897" y="35408"/>
                    <a:pt x="-897" y="38294"/>
                    <a:pt x="2691" y="40458"/>
                  </a:cubicBezTo>
                  <a:cubicBezTo>
                    <a:pt x="6688" y="42249"/>
                    <a:pt x="11253" y="42249"/>
                    <a:pt x="15250" y="40458"/>
                  </a:cubicBezTo>
                  <a:lnTo>
                    <a:pt x="19556" y="37572"/>
                  </a:lnTo>
                  <a:lnTo>
                    <a:pt x="99213" y="82668"/>
                  </a:lnTo>
                  <a:lnTo>
                    <a:pt x="95266" y="84832"/>
                  </a:lnTo>
                  <a:cubicBezTo>
                    <a:pt x="91678" y="86997"/>
                    <a:pt x="91678" y="90244"/>
                    <a:pt x="95266" y="92047"/>
                  </a:cubicBezTo>
                  <a:cubicBezTo>
                    <a:pt x="99217" y="94042"/>
                    <a:pt x="103874" y="94042"/>
                    <a:pt x="107825" y="92047"/>
                  </a:cubicBezTo>
                  <a:lnTo>
                    <a:pt x="119666" y="85193"/>
                  </a:lnTo>
                  <a:lnTo>
                    <a:pt x="125407" y="88079"/>
                  </a:lnTo>
                  <a:cubicBezTo>
                    <a:pt x="129358" y="90074"/>
                    <a:pt x="134014" y="90074"/>
                    <a:pt x="137966" y="88079"/>
                  </a:cubicBezTo>
                  <a:cubicBezTo>
                    <a:pt x="141195" y="85914"/>
                    <a:pt x="141554" y="82668"/>
                    <a:pt x="137966" y="80864"/>
                  </a:cubicBezTo>
                  <a:lnTo>
                    <a:pt x="132224" y="77617"/>
                  </a:lnTo>
                  <a:lnTo>
                    <a:pt x="142271" y="71845"/>
                  </a:lnTo>
                  <a:lnTo>
                    <a:pt x="148012" y="75092"/>
                  </a:lnTo>
                  <a:cubicBezTo>
                    <a:pt x="151964" y="77086"/>
                    <a:pt x="156620" y="77086"/>
                    <a:pt x="160571" y="75092"/>
                  </a:cubicBezTo>
                  <a:cubicBezTo>
                    <a:pt x="163800" y="73288"/>
                    <a:pt x="164159" y="70041"/>
                    <a:pt x="160571" y="68237"/>
                  </a:cubicBezTo>
                  <a:lnTo>
                    <a:pt x="154830" y="64990"/>
                  </a:lnTo>
                  <a:cubicBezTo>
                    <a:pt x="170977" y="54528"/>
                    <a:pt x="170977" y="39737"/>
                    <a:pt x="154471" y="30718"/>
                  </a:cubicBezTo>
                  <a:close/>
                  <a:moveTo>
                    <a:pt x="32832" y="30718"/>
                  </a:moveTo>
                  <a:lnTo>
                    <a:pt x="58308" y="16287"/>
                  </a:lnTo>
                  <a:cubicBezTo>
                    <a:pt x="68658" y="10896"/>
                    <a:pt x="80969" y="10896"/>
                    <a:pt x="91319" y="16287"/>
                  </a:cubicBezTo>
                  <a:cubicBezTo>
                    <a:pt x="100290" y="20977"/>
                    <a:pt x="99931" y="29635"/>
                    <a:pt x="91319" y="35047"/>
                  </a:cubicBezTo>
                  <a:lnTo>
                    <a:pt x="65843" y="49477"/>
                  </a:lnTo>
                  <a:close/>
                  <a:moveTo>
                    <a:pt x="140477" y="58857"/>
                  </a:moveTo>
                  <a:lnTo>
                    <a:pt x="111413" y="75452"/>
                  </a:lnTo>
                  <a:lnTo>
                    <a:pt x="75531" y="55971"/>
                  </a:lnTo>
                  <a:lnTo>
                    <a:pt x="104595" y="39376"/>
                  </a:lnTo>
                  <a:cubicBezTo>
                    <a:pt x="115905" y="33766"/>
                    <a:pt x="129168" y="33766"/>
                    <a:pt x="140477" y="39376"/>
                  </a:cubicBezTo>
                  <a:cubicBezTo>
                    <a:pt x="150524" y="43705"/>
                    <a:pt x="150165" y="52724"/>
                    <a:pt x="140477" y="58497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98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111736" y="2265180"/>
              <a:ext cx="204885" cy="139972"/>
              <a:chOff x="4111736" y="2265180"/>
              <a:chExt cx="204885" cy="139972"/>
            </a:xfrm>
            <a:solidFill>
              <a:srgbClr val="B68503"/>
            </a:solidFill>
          </p:grpSpPr>
          <p:sp>
            <p:nvSpPr>
              <p:cNvPr id="799" name="Freeform 798">
                <a:extLst>
                  <a:ext uri="{FF2B5EF4-FFF2-40B4-BE49-F238E27FC236}">
                    <a16:creationId xmlns:a16="http://schemas.microsoft.com/office/drawing/2014/main" id="{AA810CF4-A4E2-6748-97E8-36CCF622C0E8}"/>
                  </a:ext>
                </a:extLst>
              </p:cNvPr>
              <p:cNvSpPr/>
              <p:nvPr/>
            </p:nvSpPr>
            <p:spPr>
              <a:xfrm>
                <a:off x="4161971" y="2282497"/>
                <a:ext cx="154650" cy="122655"/>
              </a:xfrm>
              <a:custGeom>
                <a:avLst/>
                <a:gdLst>
                  <a:gd name="connsiteX0" fmla="*/ 129174 w 154650"/>
                  <a:gd name="connsiteY0" fmla="*/ 7937 h 122655"/>
                  <a:gd name="connsiteX1" fmla="*/ 116257 w 154650"/>
                  <a:gd name="connsiteY1" fmla="*/ 0 h 122655"/>
                  <a:gd name="connsiteX2" fmla="*/ 0 w 154650"/>
                  <a:gd name="connsiteY2" fmla="*/ 118330 h 122655"/>
                  <a:gd name="connsiteX3" fmla="*/ 78581 w 154650"/>
                  <a:gd name="connsiteY3" fmla="*/ 118330 h 122655"/>
                  <a:gd name="connsiteX4" fmla="*/ 154651 w 154650"/>
                  <a:gd name="connsiteY4" fmla="*/ 42209 h 122655"/>
                  <a:gd name="connsiteX5" fmla="*/ 129174 w 154650"/>
                  <a:gd name="connsiteY5" fmla="*/ 7937 h 12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650" h="122655">
                    <a:moveTo>
                      <a:pt x="129174" y="7937"/>
                    </a:moveTo>
                    <a:cubicBezTo>
                      <a:pt x="125051" y="5002"/>
                      <a:pt x="120735" y="2350"/>
                      <a:pt x="116257" y="0"/>
                    </a:cubicBezTo>
                    <a:lnTo>
                      <a:pt x="0" y="118330"/>
                    </a:lnTo>
                    <a:cubicBezTo>
                      <a:pt x="25880" y="124098"/>
                      <a:pt x="52701" y="124098"/>
                      <a:pt x="78581" y="118330"/>
                    </a:cubicBezTo>
                    <a:lnTo>
                      <a:pt x="154651" y="42209"/>
                    </a:lnTo>
                    <a:cubicBezTo>
                      <a:pt x="150440" y="28124"/>
                      <a:pt x="141418" y="15986"/>
                      <a:pt x="129174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0" name="Freeform 799">
                <a:extLst>
                  <a:ext uri="{FF2B5EF4-FFF2-40B4-BE49-F238E27FC236}">
                    <a16:creationId xmlns:a16="http://schemas.microsoft.com/office/drawing/2014/main" id="{195F96E4-C87D-E54D-B394-CA16BBE57D3A}"/>
                  </a:ext>
                </a:extLst>
              </p:cNvPr>
              <p:cNvSpPr/>
              <p:nvPr/>
            </p:nvSpPr>
            <p:spPr>
              <a:xfrm>
                <a:off x="4111736" y="2265180"/>
                <a:ext cx="123792" cy="117608"/>
              </a:xfrm>
              <a:custGeom>
                <a:avLst/>
                <a:gdLst>
                  <a:gd name="connsiteX0" fmla="*/ 0 w 123792"/>
                  <a:gd name="connsiteY0" fmla="*/ 112197 h 117608"/>
                  <a:gd name="connsiteX1" fmla="*/ 0 w 123792"/>
                  <a:gd name="connsiteY1" fmla="*/ 112197 h 117608"/>
                  <a:gd name="connsiteX2" fmla="*/ 0 w 123792"/>
                  <a:gd name="connsiteY2" fmla="*/ 112197 h 117608"/>
                  <a:gd name="connsiteX3" fmla="*/ 8612 w 123792"/>
                  <a:gd name="connsiteY3" fmla="*/ 117609 h 117608"/>
                  <a:gd name="connsiteX4" fmla="*/ 123792 w 123792"/>
                  <a:gd name="connsiteY4" fmla="*/ 2165 h 117608"/>
                  <a:gd name="connsiteX5" fmla="*/ 108363 w 123792"/>
                  <a:gd name="connsiteY5" fmla="*/ 0 h 117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608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cubicBezTo>
                      <a:pt x="2704" y="114256"/>
                      <a:pt x="5586" y="116067"/>
                      <a:pt x="8612" y="117609"/>
                    </a:cubicBezTo>
                    <a:lnTo>
                      <a:pt x="123792" y="2165"/>
                    </a:lnTo>
                    <a:cubicBezTo>
                      <a:pt x="118708" y="1069"/>
                      <a:pt x="113551" y="346"/>
                      <a:pt x="10836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AB9CA38-A04E-4C4D-9372-70BAC3C1F10D}"/>
                </a:ext>
              </a:extLst>
            </p:cNvPr>
            <p:cNvSpPr/>
            <p:nvPr/>
          </p:nvSpPr>
          <p:spPr>
            <a:xfrm>
              <a:off x="4086978" y="2265491"/>
              <a:ext cx="230361" cy="77973"/>
            </a:xfrm>
            <a:custGeom>
              <a:avLst/>
              <a:gdLst>
                <a:gd name="connsiteX0" fmla="*/ 204167 w 230361"/>
                <a:gd name="connsiteY0" fmla="*/ 24942 h 77973"/>
                <a:gd name="connsiteX1" fmla="*/ 118051 w 230361"/>
                <a:gd name="connsiteY1" fmla="*/ 49 h 77973"/>
                <a:gd name="connsiteX2" fmla="*/ 29423 w 230361"/>
                <a:gd name="connsiteY2" fmla="*/ 27106 h 77973"/>
                <a:gd name="connsiteX3" fmla="*/ 0 w 230361"/>
                <a:gd name="connsiteY3" fmla="*/ 72202 h 77973"/>
                <a:gd name="connsiteX4" fmla="*/ 0 w 230361"/>
                <a:gd name="connsiteY4" fmla="*/ 77974 h 77973"/>
                <a:gd name="connsiteX5" fmla="*/ 29064 w 230361"/>
                <a:gd name="connsiteY5" fmla="*/ 37569 h 77973"/>
                <a:gd name="connsiteX6" fmla="*/ 117692 w 230361"/>
                <a:gd name="connsiteY6" fmla="*/ 12315 h 77973"/>
                <a:gd name="connsiteX7" fmla="*/ 203809 w 230361"/>
                <a:gd name="connsiteY7" fmla="*/ 36847 h 77973"/>
                <a:gd name="connsiteX8" fmla="*/ 230361 w 230361"/>
                <a:gd name="connsiteY8" fmla="*/ 72923 h 77973"/>
                <a:gd name="connsiteX9" fmla="*/ 230361 w 230361"/>
                <a:gd name="connsiteY9" fmla="*/ 67873 h 77973"/>
                <a:gd name="connsiteX10" fmla="*/ 204167 w 230361"/>
                <a:gd name="connsiteY10" fmla="*/ 24942 h 7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61" h="77973">
                  <a:moveTo>
                    <a:pt x="204167" y="24942"/>
                  </a:moveTo>
                  <a:cubicBezTo>
                    <a:pt x="178685" y="7952"/>
                    <a:pt x="148618" y="-739"/>
                    <a:pt x="118051" y="49"/>
                  </a:cubicBezTo>
                  <a:cubicBezTo>
                    <a:pt x="86476" y="-88"/>
                    <a:pt x="55592" y="9341"/>
                    <a:pt x="29423" y="27106"/>
                  </a:cubicBezTo>
                  <a:cubicBezTo>
                    <a:pt x="12975" y="36508"/>
                    <a:pt x="2027" y="53288"/>
                    <a:pt x="0" y="72202"/>
                  </a:cubicBezTo>
                  <a:cubicBezTo>
                    <a:pt x="0" y="72202"/>
                    <a:pt x="0" y="76170"/>
                    <a:pt x="0" y="77974"/>
                  </a:cubicBezTo>
                  <a:cubicBezTo>
                    <a:pt x="3802" y="61084"/>
                    <a:pt x="14301" y="46489"/>
                    <a:pt x="29064" y="37569"/>
                  </a:cubicBezTo>
                  <a:cubicBezTo>
                    <a:pt x="55435" y="20439"/>
                    <a:pt x="86304" y="11644"/>
                    <a:pt x="117692" y="12315"/>
                  </a:cubicBezTo>
                  <a:cubicBezTo>
                    <a:pt x="148221" y="11420"/>
                    <a:pt x="178285" y="19984"/>
                    <a:pt x="203809" y="36847"/>
                  </a:cubicBezTo>
                  <a:cubicBezTo>
                    <a:pt x="216950" y="44986"/>
                    <a:pt x="226462" y="57909"/>
                    <a:pt x="230361" y="72923"/>
                  </a:cubicBezTo>
                  <a:cubicBezTo>
                    <a:pt x="230361" y="72923"/>
                    <a:pt x="230361" y="69676"/>
                    <a:pt x="230361" y="67873"/>
                  </a:cubicBezTo>
                  <a:cubicBezTo>
                    <a:pt x="229011" y="50158"/>
                    <a:pt x="219262" y="34180"/>
                    <a:pt x="204167" y="24942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 801">
              <a:extLst>
                <a:ext uri="{FF2B5EF4-FFF2-40B4-BE49-F238E27FC236}">
                  <a16:creationId xmlns:a16="http://schemas.microsoft.com/office/drawing/2014/main" id="{1FE0B051-A5F1-C24D-89B5-E2BC4DE2DDD2}"/>
                </a:ext>
              </a:extLst>
            </p:cNvPr>
            <p:cNvSpPr/>
            <p:nvPr/>
          </p:nvSpPr>
          <p:spPr>
            <a:xfrm>
              <a:off x="4068678" y="2228021"/>
              <a:ext cx="266960" cy="174657"/>
            </a:xfrm>
            <a:custGeom>
              <a:avLst/>
              <a:gdLst>
                <a:gd name="connsiteX0" fmla="*/ 136351 w 266960"/>
                <a:gd name="connsiteY0" fmla="*/ 0 h 174657"/>
                <a:gd name="connsiteX1" fmla="*/ 0 w 266960"/>
                <a:gd name="connsiteY1" fmla="*/ 59526 h 174657"/>
                <a:gd name="connsiteX2" fmla="*/ 0 w 266960"/>
                <a:gd name="connsiteY2" fmla="*/ 89469 h 174657"/>
                <a:gd name="connsiteX3" fmla="*/ 33011 w 266960"/>
                <a:gd name="connsiteY3" fmla="*/ 146109 h 174657"/>
                <a:gd name="connsiteX4" fmla="*/ 33011 w 266960"/>
                <a:gd name="connsiteY4" fmla="*/ 146109 h 174657"/>
                <a:gd name="connsiteX5" fmla="*/ 130251 w 266960"/>
                <a:gd name="connsiteY5" fmla="*/ 174609 h 174657"/>
                <a:gd name="connsiteX6" fmla="*/ 229644 w 266960"/>
                <a:gd name="connsiteY6" fmla="*/ 145748 h 174657"/>
                <a:gd name="connsiteX7" fmla="*/ 233949 w 266960"/>
                <a:gd name="connsiteY7" fmla="*/ 142501 h 174657"/>
                <a:gd name="connsiteX8" fmla="*/ 266961 w 266960"/>
                <a:gd name="connsiteY8" fmla="*/ 85140 h 174657"/>
                <a:gd name="connsiteX9" fmla="*/ 266961 w 266960"/>
                <a:gd name="connsiteY9" fmla="*/ 59165 h 174657"/>
                <a:gd name="connsiteX10" fmla="*/ 136351 w 266960"/>
                <a:gd name="connsiteY10" fmla="*/ 0 h 17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657">
                  <a:moveTo>
                    <a:pt x="136351" y="0"/>
                  </a:moveTo>
                  <a:cubicBezTo>
                    <a:pt x="98675" y="0"/>
                    <a:pt x="0" y="59526"/>
                    <a:pt x="0" y="59526"/>
                  </a:cubicBezTo>
                  <a:cubicBezTo>
                    <a:pt x="0" y="59526"/>
                    <a:pt x="0" y="67102"/>
                    <a:pt x="0" y="89469"/>
                  </a:cubicBezTo>
                  <a:cubicBezTo>
                    <a:pt x="1329" y="112580"/>
                    <a:pt x="13607" y="133647"/>
                    <a:pt x="33011" y="146109"/>
                  </a:cubicBezTo>
                  <a:lnTo>
                    <a:pt x="33011" y="146109"/>
                  </a:lnTo>
                  <a:cubicBezTo>
                    <a:pt x="61714" y="165488"/>
                    <a:pt x="95687" y="175445"/>
                    <a:pt x="130251" y="174609"/>
                  </a:cubicBezTo>
                  <a:cubicBezTo>
                    <a:pt x="165508" y="175206"/>
                    <a:pt x="200132" y="165152"/>
                    <a:pt x="229644" y="145748"/>
                  </a:cubicBezTo>
                  <a:lnTo>
                    <a:pt x="233949" y="142501"/>
                  </a:lnTo>
                  <a:cubicBezTo>
                    <a:pt x="253335" y="129685"/>
                    <a:pt x="265570" y="108425"/>
                    <a:pt x="266961" y="85140"/>
                  </a:cubicBezTo>
                  <a:lnTo>
                    <a:pt x="266961" y="59165"/>
                  </a:lnTo>
                  <a:cubicBezTo>
                    <a:pt x="266961" y="59165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1F1FC342-FDFC-3245-8781-F2CEB0BCC101}"/>
                </a:ext>
              </a:extLst>
            </p:cNvPr>
            <p:cNvSpPr/>
            <p:nvPr/>
          </p:nvSpPr>
          <p:spPr>
            <a:xfrm>
              <a:off x="4068678" y="2201998"/>
              <a:ext cx="266960" cy="175788"/>
            </a:xfrm>
            <a:custGeom>
              <a:avLst/>
              <a:gdLst>
                <a:gd name="connsiteX0" fmla="*/ 233591 w 266960"/>
                <a:gd name="connsiteY0" fmla="*/ 28549 h 175788"/>
                <a:gd name="connsiteX1" fmla="*/ 136351 w 266960"/>
                <a:gd name="connsiteY1" fmla="*/ 49 h 175788"/>
                <a:gd name="connsiteX2" fmla="*/ 36958 w 266960"/>
                <a:gd name="connsiteY2" fmla="*/ 28910 h 175788"/>
                <a:gd name="connsiteX3" fmla="*/ 0 w 266960"/>
                <a:gd name="connsiteY3" fmla="*/ 90600 h 175788"/>
                <a:gd name="connsiteX4" fmla="*/ 33011 w 266960"/>
                <a:gd name="connsiteY4" fmla="*/ 147240 h 175788"/>
                <a:gd name="connsiteX5" fmla="*/ 33011 w 266960"/>
                <a:gd name="connsiteY5" fmla="*/ 147240 h 175788"/>
                <a:gd name="connsiteX6" fmla="*/ 130251 w 266960"/>
                <a:gd name="connsiteY6" fmla="*/ 175740 h 175788"/>
                <a:gd name="connsiteX7" fmla="*/ 229644 w 266960"/>
                <a:gd name="connsiteY7" fmla="*/ 146879 h 175788"/>
                <a:gd name="connsiteX8" fmla="*/ 233949 w 266960"/>
                <a:gd name="connsiteY8" fmla="*/ 143632 h 175788"/>
                <a:gd name="connsiteX9" fmla="*/ 266961 w 266960"/>
                <a:gd name="connsiteY9" fmla="*/ 86271 h 175788"/>
                <a:gd name="connsiteX10" fmla="*/ 233591 w 266960"/>
                <a:gd name="connsiteY10" fmla="*/ 28549 h 17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5788">
                  <a:moveTo>
                    <a:pt x="233591" y="28549"/>
                  </a:moveTo>
                  <a:cubicBezTo>
                    <a:pt x="204887" y="9170"/>
                    <a:pt x="170915" y="-787"/>
                    <a:pt x="136351" y="49"/>
                  </a:cubicBezTo>
                  <a:cubicBezTo>
                    <a:pt x="101094" y="-548"/>
                    <a:pt x="66470" y="9506"/>
                    <a:pt x="36958" y="28910"/>
                  </a:cubicBezTo>
                  <a:cubicBezTo>
                    <a:pt x="15270" y="42083"/>
                    <a:pt x="1441" y="65165"/>
                    <a:pt x="0" y="90600"/>
                  </a:cubicBezTo>
                  <a:cubicBezTo>
                    <a:pt x="1329" y="113711"/>
                    <a:pt x="13607" y="134777"/>
                    <a:pt x="33011" y="147240"/>
                  </a:cubicBezTo>
                  <a:lnTo>
                    <a:pt x="33011" y="147240"/>
                  </a:lnTo>
                  <a:cubicBezTo>
                    <a:pt x="61714" y="166619"/>
                    <a:pt x="95687" y="176576"/>
                    <a:pt x="130251" y="175740"/>
                  </a:cubicBezTo>
                  <a:cubicBezTo>
                    <a:pt x="165508" y="176337"/>
                    <a:pt x="200132" y="166283"/>
                    <a:pt x="229644" y="146879"/>
                  </a:cubicBezTo>
                  <a:lnTo>
                    <a:pt x="233949" y="143632"/>
                  </a:lnTo>
                  <a:cubicBezTo>
                    <a:pt x="253335" y="130816"/>
                    <a:pt x="265570" y="109556"/>
                    <a:pt x="266961" y="86271"/>
                  </a:cubicBezTo>
                  <a:cubicBezTo>
                    <a:pt x="265893" y="62702"/>
                    <a:pt x="253431" y="41147"/>
                    <a:pt x="233591" y="28549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 803">
              <a:extLst>
                <a:ext uri="{FF2B5EF4-FFF2-40B4-BE49-F238E27FC236}">
                  <a16:creationId xmlns:a16="http://schemas.microsoft.com/office/drawing/2014/main" id="{55E5A170-52E7-6C45-89DE-7B91BDF10DC4}"/>
                </a:ext>
              </a:extLst>
            </p:cNvPr>
            <p:cNvSpPr/>
            <p:nvPr/>
          </p:nvSpPr>
          <p:spPr>
            <a:xfrm>
              <a:off x="4086978" y="2220405"/>
              <a:ext cx="232872" cy="138975"/>
            </a:xfrm>
            <a:custGeom>
              <a:avLst/>
              <a:gdLst>
                <a:gd name="connsiteX0" fmla="*/ 204167 w 232872"/>
                <a:gd name="connsiteY0" fmla="*/ 25294 h 138975"/>
                <a:gd name="connsiteX1" fmla="*/ 118051 w 232872"/>
                <a:gd name="connsiteY1" fmla="*/ 41 h 138975"/>
                <a:gd name="connsiteX2" fmla="*/ 29423 w 232872"/>
                <a:gd name="connsiteY2" fmla="*/ 25655 h 138975"/>
                <a:gd name="connsiteX3" fmla="*/ 0 w 232872"/>
                <a:gd name="connsiteY3" fmla="*/ 72193 h 138975"/>
                <a:gd name="connsiteX4" fmla="*/ 25476 w 232872"/>
                <a:gd name="connsiteY4" fmla="*/ 114042 h 138975"/>
                <a:gd name="connsiteX5" fmla="*/ 25476 w 232872"/>
                <a:gd name="connsiteY5" fmla="*/ 114042 h 138975"/>
                <a:gd name="connsiteX6" fmla="*/ 111951 w 232872"/>
                <a:gd name="connsiteY6" fmla="*/ 138934 h 138975"/>
                <a:gd name="connsiteX7" fmla="*/ 200579 w 232872"/>
                <a:gd name="connsiteY7" fmla="*/ 113320 h 138975"/>
                <a:gd name="connsiteX8" fmla="*/ 204526 w 232872"/>
                <a:gd name="connsiteY8" fmla="*/ 110434 h 138975"/>
                <a:gd name="connsiteX9" fmla="*/ 232873 w 232872"/>
                <a:gd name="connsiteY9" fmla="*/ 67864 h 138975"/>
                <a:gd name="connsiteX10" fmla="*/ 204167 w 232872"/>
                <a:gd name="connsiteY10" fmla="*/ 25294 h 1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872" h="138975">
                  <a:moveTo>
                    <a:pt x="204167" y="25294"/>
                  </a:moveTo>
                  <a:cubicBezTo>
                    <a:pt x="178726" y="8177"/>
                    <a:pt x="148656" y="-641"/>
                    <a:pt x="118051" y="41"/>
                  </a:cubicBezTo>
                  <a:cubicBezTo>
                    <a:pt x="86605" y="-682"/>
                    <a:pt x="55688" y="8254"/>
                    <a:pt x="29423" y="25655"/>
                  </a:cubicBezTo>
                  <a:cubicBezTo>
                    <a:pt x="12585" y="35343"/>
                    <a:pt x="1578" y="52752"/>
                    <a:pt x="0" y="72193"/>
                  </a:cubicBezTo>
                  <a:cubicBezTo>
                    <a:pt x="1409" y="89416"/>
                    <a:pt x="10863" y="104944"/>
                    <a:pt x="25476" y="114042"/>
                  </a:cubicBezTo>
                  <a:lnTo>
                    <a:pt x="25476" y="114042"/>
                  </a:lnTo>
                  <a:cubicBezTo>
                    <a:pt x="51118" y="130975"/>
                    <a:pt x="81281" y="139658"/>
                    <a:pt x="111951" y="138934"/>
                  </a:cubicBezTo>
                  <a:cubicBezTo>
                    <a:pt x="143397" y="139657"/>
                    <a:pt x="174315" y="130721"/>
                    <a:pt x="200579" y="113320"/>
                  </a:cubicBezTo>
                  <a:lnTo>
                    <a:pt x="204526" y="110434"/>
                  </a:lnTo>
                  <a:cubicBezTo>
                    <a:pt x="220265" y="101686"/>
                    <a:pt x="230825" y="85827"/>
                    <a:pt x="232873" y="67864"/>
                  </a:cubicBezTo>
                  <a:cubicBezTo>
                    <a:pt x="231051" y="49717"/>
                    <a:pt x="220260" y="33713"/>
                    <a:pt x="204167" y="25294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C880B91-8319-1A4E-B180-8DA501E5774B}"/>
                </a:ext>
              </a:extLst>
            </p:cNvPr>
            <p:cNvSpPr/>
            <p:nvPr/>
          </p:nvSpPr>
          <p:spPr>
            <a:xfrm>
              <a:off x="4112992" y="2248567"/>
              <a:ext cx="166895" cy="90829"/>
            </a:xfrm>
            <a:custGeom>
              <a:avLst/>
              <a:gdLst>
                <a:gd name="connsiteX0" fmla="*/ 154471 w 166895"/>
                <a:gd name="connsiteY0" fmla="*/ 28518 h 90829"/>
                <a:gd name="connsiteX1" fmla="*/ 115001 w 166895"/>
                <a:gd name="connsiteY1" fmla="*/ 23468 h 90829"/>
                <a:gd name="connsiteX2" fmla="*/ 104595 w 166895"/>
                <a:gd name="connsiteY2" fmla="*/ 5430 h 90829"/>
                <a:gd name="connsiteX3" fmla="*/ 51849 w 166895"/>
                <a:gd name="connsiteY3" fmla="*/ 5430 h 90829"/>
                <a:gd name="connsiteX4" fmla="*/ 45749 w 166895"/>
                <a:gd name="connsiteY4" fmla="*/ 2183 h 90829"/>
                <a:gd name="connsiteX5" fmla="*/ 33191 w 166895"/>
                <a:gd name="connsiteY5" fmla="*/ 2183 h 90829"/>
                <a:gd name="connsiteX6" fmla="*/ 33191 w 166895"/>
                <a:gd name="connsiteY6" fmla="*/ 9398 h 90829"/>
                <a:gd name="connsiteX7" fmla="*/ 38932 w 166895"/>
                <a:gd name="connsiteY7" fmla="*/ 12645 h 90829"/>
                <a:gd name="connsiteX8" fmla="*/ 27450 w 166895"/>
                <a:gd name="connsiteY8" fmla="*/ 16974 h 90829"/>
                <a:gd name="connsiteX9" fmla="*/ 21708 w 166895"/>
                <a:gd name="connsiteY9" fmla="*/ 13727 h 90829"/>
                <a:gd name="connsiteX10" fmla="*/ 9150 w 166895"/>
                <a:gd name="connsiteY10" fmla="*/ 13727 h 90829"/>
                <a:gd name="connsiteX11" fmla="*/ 9150 w 166895"/>
                <a:gd name="connsiteY11" fmla="*/ 20582 h 90829"/>
                <a:gd name="connsiteX12" fmla="*/ 14891 w 166895"/>
                <a:gd name="connsiteY12" fmla="*/ 24189 h 90829"/>
                <a:gd name="connsiteX13" fmla="*/ 2691 w 166895"/>
                <a:gd name="connsiteY13" fmla="*/ 31044 h 90829"/>
                <a:gd name="connsiteX14" fmla="*/ 2691 w 166895"/>
                <a:gd name="connsiteY14" fmla="*/ 37898 h 90829"/>
                <a:gd name="connsiteX15" fmla="*/ 15250 w 166895"/>
                <a:gd name="connsiteY15" fmla="*/ 37898 h 90829"/>
                <a:gd name="connsiteX16" fmla="*/ 19197 w 166895"/>
                <a:gd name="connsiteY16" fmla="*/ 35373 h 90829"/>
                <a:gd name="connsiteX17" fmla="*/ 99213 w 166895"/>
                <a:gd name="connsiteY17" fmla="*/ 80107 h 90829"/>
                <a:gd name="connsiteX18" fmla="*/ 95266 w 166895"/>
                <a:gd name="connsiteY18" fmla="*/ 82272 h 90829"/>
                <a:gd name="connsiteX19" fmla="*/ 95266 w 166895"/>
                <a:gd name="connsiteY19" fmla="*/ 89487 h 90829"/>
                <a:gd name="connsiteX20" fmla="*/ 107825 w 166895"/>
                <a:gd name="connsiteY20" fmla="*/ 89487 h 90829"/>
                <a:gd name="connsiteX21" fmla="*/ 119666 w 166895"/>
                <a:gd name="connsiteY21" fmla="*/ 82633 h 90829"/>
                <a:gd name="connsiteX22" fmla="*/ 125407 w 166895"/>
                <a:gd name="connsiteY22" fmla="*/ 85519 h 90829"/>
                <a:gd name="connsiteX23" fmla="*/ 137966 w 166895"/>
                <a:gd name="connsiteY23" fmla="*/ 85519 h 90829"/>
                <a:gd name="connsiteX24" fmla="*/ 137966 w 166895"/>
                <a:gd name="connsiteY24" fmla="*/ 78304 h 90829"/>
                <a:gd name="connsiteX25" fmla="*/ 132224 w 166895"/>
                <a:gd name="connsiteY25" fmla="*/ 75057 h 90829"/>
                <a:gd name="connsiteX26" fmla="*/ 142271 w 166895"/>
                <a:gd name="connsiteY26" fmla="*/ 69285 h 90829"/>
                <a:gd name="connsiteX27" fmla="*/ 148012 w 166895"/>
                <a:gd name="connsiteY27" fmla="*/ 72531 h 90829"/>
                <a:gd name="connsiteX28" fmla="*/ 160571 w 166895"/>
                <a:gd name="connsiteY28" fmla="*/ 72531 h 90829"/>
                <a:gd name="connsiteX29" fmla="*/ 160571 w 166895"/>
                <a:gd name="connsiteY29" fmla="*/ 65677 h 90829"/>
                <a:gd name="connsiteX30" fmla="*/ 154830 w 166895"/>
                <a:gd name="connsiteY30" fmla="*/ 62430 h 90829"/>
                <a:gd name="connsiteX31" fmla="*/ 154471 w 166895"/>
                <a:gd name="connsiteY31" fmla="*/ 28518 h 90829"/>
                <a:gd name="connsiteX32" fmla="*/ 32832 w 166895"/>
                <a:gd name="connsiteY32" fmla="*/ 28518 h 90829"/>
                <a:gd name="connsiteX33" fmla="*/ 58308 w 166895"/>
                <a:gd name="connsiteY33" fmla="*/ 14088 h 90829"/>
                <a:gd name="connsiteX34" fmla="*/ 91319 w 166895"/>
                <a:gd name="connsiteY34" fmla="*/ 14088 h 90829"/>
                <a:gd name="connsiteX35" fmla="*/ 91319 w 166895"/>
                <a:gd name="connsiteY35" fmla="*/ 32847 h 90829"/>
                <a:gd name="connsiteX36" fmla="*/ 65843 w 166895"/>
                <a:gd name="connsiteY36" fmla="*/ 47639 h 90829"/>
                <a:gd name="connsiteX37" fmla="*/ 140477 w 166895"/>
                <a:gd name="connsiteY37" fmla="*/ 56658 h 90829"/>
                <a:gd name="connsiteX38" fmla="*/ 111413 w 166895"/>
                <a:gd name="connsiteY38" fmla="*/ 73253 h 90829"/>
                <a:gd name="connsiteX39" fmla="*/ 75531 w 166895"/>
                <a:gd name="connsiteY39" fmla="*/ 53772 h 90829"/>
                <a:gd name="connsiteX40" fmla="*/ 104595 w 166895"/>
                <a:gd name="connsiteY40" fmla="*/ 37177 h 90829"/>
                <a:gd name="connsiteX41" fmla="*/ 140477 w 166895"/>
                <a:gd name="connsiteY41" fmla="*/ 37177 h 90829"/>
                <a:gd name="connsiteX42" fmla="*/ 140477 w 166895"/>
                <a:gd name="connsiteY42" fmla="*/ 56297 h 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6895" h="90829">
                  <a:moveTo>
                    <a:pt x="154471" y="28518"/>
                  </a:moveTo>
                  <a:cubicBezTo>
                    <a:pt x="142230" y="22500"/>
                    <a:pt x="128352" y="20724"/>
                    <a:pt x="115001" y="23468"/>
                  </a:cubicBezTo>
                  <a:cubicBezTo>
                    <a:pt x="116795" y="16974"/>
                    <a:pt x="115001" y="10480"/>
                    <a:pt x="104595" y="5430"/>
                  </a:cubicBezTo>
                  <a:cubicBezTo>
                    <a:pt x="87751" y="-1810"/>
                    <a:pt x="68694" y="-1810"/>
                    <a:pt x="51849" y="5430"/>
                  </a:cubicBezTo>
                  <a:lnTo>
                    <a:pt x="45749" y="2183"/>
                  </a:lnTo>
                  <a:cubicBezTo>
                    <a:pt x="41798" y="188"/>
                    <a:pt x="37142" y="188"/>
                    <a:pt x="33191" y="2183"/>
                  </a:cubicBezTo>
                  <a:cubicBezTo>
                    <a:pt x="29603" y="4347"/>
                    <a:pt x="29603" y="7594"/>
                    <a:pt x="33191" y="9398"/>
                  </a:cubicBezTo>
                  <a:lnTo>
                    <a:pt x="38932" y="12645"/>
                  </a:lnTo>
                  <a:lnTo>
                    <a:pt x="27450" y="16974"/>
                  </a:lnTo>
                  <a:lnTo>
                    <a:pt x="21708" y="13727"/>
                  </a:lnTo>
                  <a:cubicBezTo>
                    <a:pt x="17757" y="11732"/>
                    <a:pt x="13101" y="11732"/>
                    <a:pt x="9150" y="13727"/>
                  </a:cubicBezTo>
                  <a:cubicBezTo>
                    <a:pt x="5562" y="13727"/>
                    <a:pt x="5562" y="18778"/>
                    <a:pt x="9150" y="20582"/>
                  </a:cubicBezTo>
                  <a:lnTo>
                    <a:pt x="14891" y="24189"/>
                  </a:lnTo>
                  <a:lnTo>
                    <a:pt x="2691" y="31044"/>
                  </a:lnTo>
                  <a:cubicBezTo>
                    <a:pt x="-897" y="32847"/>
                    <a:pt x="-897" y="36094"/>
                    <a:pt x="2691" y="37898"/>
                  </a:cubicBezTo>
                  <a:cubicBezTo>
                    <a:pt x="6642" y="39893"/>
                    <a:pt x="11299" y="39893"/>
                    <a:pt x="15250" y="37898"/>
                  </a:cubicBezTo>
                  <a:lnTo>
                    <a:pt x="19197" y="35373"/>
                  </a:lnTo>
                  <a:lnTo>
                    <a:pt x="99213" y="80107"/>
                  </a:lnTo>
                  <a:lnTo>
                    <a:pt x="95266" y="82272"/>
                  </a:lnTo>
                  <a:cubicBezTo>
                    <a:pt x="91678" y="84436"/>
                    <a:pt x="91678" y="87323"/>
                    <a:pt x="95266" y="89487"/>
                  </a:cubicBezTo>
                  <a:cubicBezTo>
                    <a:pt x="99263" y="91278"/>
                    <a:pt x="103828" y="91278"/>
                    <a:pt x="107825" y="89487"/>
                  </a:cubicBezTo>
                  <a:lnTo>
                    <a:pt x="119666" y="82633"/>
                  </a:lnTo>
                  <a:lnTo>
                    <a:pt x="125407" y="85519"/>
                  </a:lnTo>
                  <a:cubicBezTo>
                    <a:pt x="129358" y="87514"/>
                    <a:pt x="134014" y="87514"/>
                    <a:pt x="137966" y="85519"/>
                  </a:cubicBezTo>
                  <a:cubicBezTo>
                    <a:pt x="141195" y="83354"/>
                    <a:pt x="141554" y="80107"/>
                    <a:pt x="137966" y="78304"/>
                  </a:cubicBezTo>
                  <a:lnTo>
                    <a:pt x="132224" y="75057"/>
                  </a:lnTo>
                  <a:lnTo>
                    <a:pt x="142271" y="69285"/>
                  </a:lnTo>
                  <a:lnTo>
                    <a:pt x="148012" y="72531"/>
                  </a:lnTo>
                  <a:cubicBezTo>
                    <a:pt x="151964" y="74526"/>
                    <a:pt x="156620" y="74526"/>
                    <a:pt x="160571" y="72531"/>
                  </a:cubicBezTo>
                  <a:cubicBezTo>
                    <a:pt x="163800" y="70367"/>
                    <a:pt x="164159" y="67481"/>
                    <a:pt x="160571" y="65677"/>
                  </a:cubicBezTo>
                  <a:lnTo>
                    <a:pt x="154830" y="62430"/>
                  </a:lnTo>
                  <a:cubicBezTo>
                    <a:pt x="170977" y="51968"/>
                    <a:pt x="170977" y="37537"/>
                    <a:pt x="154471" y="28518"/>
                  </a:cubicBezTo>
                  <a:close/>
                  <a:moveTo>
                    <a:pt x="32832" y="28518"/>
                  </a:moveTo>
                  <a:lnTo>
                    <a:pt x="58308" y="14088"/>
                  </a:lnTo>
                  <a:cubicBezTo>
                    <a:pt x="68658" y="8697"/>
                    <a:pt x="80969" y="8697"/>
                    <a:pt x="91319" y="14088"/>
                  </a:cubicBezTo>
                  <a:cubicBezTo>
                    <a:pt x="100290" y="19138"/>
                    <a:pt x="99931" y="27797"/>
                    <a:pt x="91319" y="32847"/>
                  </a:cubicBezTo>
                  <a:lnTo>
                    <a:pt x="65843" y="47639"/>
                  </a:lnTo>
                  <a:close/>
                  <a:moveTo>
                    <a:pt x="140477" y="56658"/>
                  </a:moveTo>
                  <a:lnTo>
                    <a:pt x="111413" y="73253"/>
                  </a:lnTo>
                  <a:lnTo>
                    <a:pt x="75531" y="53772"/>
                  </a:lnTo>
                  <a:lnTo>
                    <a:pt x="104595" y="37177"/>
                  </a:lnTo>
                  <a:cubicBezTo>
                    <a:pt x="115905" y="31566"/>
                    <a:pt x="129168" y="31566"/>
                    <a:pt x="140477" y="37177"/>
                  </a:cubicBezTo>
                  <a:cubicBezTo>
                    <a:pt x="150524" y="41506"/>
                    <a:pt x="150165" y="50525"/>
                    <a:pt x="140477" y="56297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06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111736" y="2220445"/>
              <a:ext cx="204885" cy="138534"/>
              <a:chOff x="4111736" y="2220445"/>
              <a:chExt cx="204885" cy="138534"/>
            </a:xfrm>
            <a:solidFill>
              <a:srgbClr val="B68503"/>
            </a:solidFill>
          </p:grpSpPr>
          <p:sp>
            <p:nvSpPr>
              <p:cNvPr id="807" name="Freeform 806">
                <a:extLst>
                  <a:ext uri="{FF2B5EF4-FFF2-40B4-BE49-F238E27FC236}">
                    <a16:creationId xmlns:a16="http://schemas.microsoft.com/office/drawing/2014/main" id="{B3D862E1-D411-0F43-8F0E-39B59E923BA7}"/>
                  </a:ext>
                </a:extLst>
              </p:cNvPr>
              <p:cNvSpPr/>
              <p:nvPr/>
            </p:nvSpPr>
            <p:spPr>
              <a:xfrm>
                <a:off x="4161971" y="2237762"/>
                <a:ext cx="154650" cy="121217"/>
              </a:xfrm>
              <a:custGeom>
                <a:avLst/>
                <a:gdLst>
                  <a:gd name="connsiteX0" fmla="*/ 129174 w 154650"/>
                  <a:gd name="connsiteY0" fmla="*/ 7937 h 121217"/>
                  <a:gd name="connsiteX1" fmla="*/ 116257 w 154650"/>
                  <a:gd name="connsiteY1" fmla="*/ 0 h 121217"/>
                  <a:gd name="connsiteX2" fmla="*/ 0 w 154650"/>
                  <a:gd name="connsiteY2" fmla="*/ 116887 h 121217"/>
                  <a:gd name="connsiteX3" fmla="*/ 38035 w 154650"/>
                  <a:gd name="connsiteY3" fmla="*/ 121216 h 121217"/>
                  <a:gd name="connsiteX4" fmla="*/ 78581 w 154650"/>
                  <a:gd name="connsiteY4" fmla="*/ 116526 h 121217"/>
                  <a:gd name="connsiteX5" fmla="*/ 154651 w 154650"/>
                  <a:gd name="connsiteY5" fmla="*/ 40045 h 121217"/>
                  <a:gd name="connsiteX6" fmla="*/ 129174 w 154650"/>
                  <a:gd name="connsiteY6" fmla="*/ 7937 h 121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1217">
                    <a:moveTo>
                      <a:pt x="129174" y="7937"/>
                    </a:moveTo>
                    <a:cubicBezTo>
                      <a:pt x="125051" y="5002"/>
                      <a:pt x="120735" y="2350"/>
                      <a:pt x="116257" y="0"/>
                    </a:cubicBezTo>
                    <a:lnTo>
                      <a:pt x="0" y="116887"/>
                    </a:lnTo>
                    <a:cubicBezTo>
                      <a:pt x="12468" y="119812"/>
                      <a:pt x="25232" y="121264"/>
                      <a:pt x="38035" y="121216"/>
                    </a:cubicBezTo>
                    <a:cubicBezTo>
                      <a:pt x="51680" y="121142"/>
                      <a:pt x="65276" y="119570"/>
                      <a:pt x="78581" y="116526"/>
                    </a:cubicBezTo>
                    <a:lnTo>
                      <a:pt x="154651" y="40045"/>
                    </a:lnTo>
                    <a:cubicBezTo>
                      <a:pt x="150056" y="26730"/>
                      <a:pt x="141065" y="15399"/>
                      <a:pt x="129174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8" name="Freeform 807">
                <a:extLst>
                  <a:ext uri="{FF2B5EF4-FFF2-40B4-BE49-F238E27FC236}">
                    <a16:creationId xmlns:a16="http://schemas.microsoft.com/office/drawing/2014/main" id="{C6F46388-4174-0D41-A0F5-A4C678AD95C0}"/>
                  </a:ext>
                </a:extLst>
              </p:cNvPr>
              <p:cNvSpPr/>
              <p:nvPr/>
            </p:nvSpPr>
            <p:spPr>
              <a:xfrm>
                <a:off x="4111736" y="2220445"/>
                <a:ext cx="123792" cy="117608"/>
              </a:xfrm>
              <a:custGeom>
                <a:avLst/>
                <a:gdLst>
                  <a:gd name="connsiteX0" fmla="*/ 0 w 123792"/>
                  <a:gd name="connsiteY0" fmla="*/ 112197 h 117608"/>
                  <a:gd name="connsiteX1" fmla="*/ 0 w 123792"/>
                  <a:gd name="connsiteY1" fmla="*/ 112197 h 117608"/>
                  <a:gd name="connsiteX2" fmla="*/ 0 w 123792"/>
                  <a:gd name="connsiteY2" fmla="*/ 112197 h 117608"/>
                  <a:gd name="connsiteX3" fmla="*/ 8612 w 123792"/>
                  <a:gd name="connsiteY3" fmla="*/ 117609 h 117608"/>
                  <a:gd name="connsiteX4" fmla="*/ 123792 w 123792"/>
                  <a:gd name="connsiteY4" fmla="*/ 1804 h 117608"/>
                  <a:gd name="connsiteX5" fmla="*/ 110157 w 123792"/>
                  <a:gd name="connsiteY5" fmla="*/ 0 h 117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608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lnTo>
                      <a:pt x="8612" y="117609"/>
                    </a:lnTo>
                    <a:lnTo>
                      <a:pt x="123792" y="1804"/>
                    </a:lnTo>
                    <a:lnTo>
                      <a:pt x="110157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09" name="Freeform 808">
              <a:extLst>
                <a:ext uri="{FF2B5EF4-FFF2-40B4-BE49-F238E27FC236}">
                  <a16:creationId xmlns:a16="http://schemas.microsoft.com/office/drawing/2014/main" id="{7BB496DD-90B7-924B-B298-A3B8B3EEA8BF}"/>
                </a:ext>
              </a:extLst>
            </p:cNvPr>
            <p:cNvSpPr/>
            <p:nvPr/>
          </p:nvSpPr>
          <p:spPr>
            <a:xfrm>
              <a:off x="4086978" y="2220405"/>
              <a:ext cx="230719" cy="77965"/>
            </a:xfrm>
            <a:custGeom>
              <a:avLst/>
              <a:gdLst>
                <a:gd name="connsiteX0" fmla="*/ 204167 w 230719"/>
                <a:gd name="connsiteY0" fmla="*/ 25294 h 77965"/>
                <a:gd name="connsiteX1" fmla="*/ 118051 w 230719"/>
                <a:gd name="connsiteY1" fmla="*/ 41 h 77965"/>
                <a:gd name="connsiteX2" fmla="*/ 29423 w 230719"/>
                <a:gd name="connsiteY2" fmla="*/ 25655 h 77965"/>
                <a:gd name="connsiteX3" fmla="*/ 0 w 230719"/>
                <a:gd name="connsiteY3" fmla="*/ 72193 h 77965"/>
                <a:gd name="connsiteX4" fmla="*/ 0 w 230719"/>
                <a:gd name="connsiteY4" fmla="*/ 77965 h 77965"/>
                <a:gd name="connsiteX5" fmla="*/ 29423 w 230719"/>
                <a:gd name="connsiteY5" fmla="*/ 36117 h 77965"/>
                <a:gd name="connsiteX6" fmla="*/ 118051 w 230719"/>
                <a:gd name="connsiteY6" fmla="*/ 10863 h 77965"/>
                <a:gd name="connsiteX7" fmla="*/ 204167 w 230719"/>
                <a:gd name="connsiteY7" fmla="*/ 35756 h 77965"/>
                <a:gd name="connsiteX8" fmla="*/ 230720 w 230719"/>
                <a:gd name="connsiteY8" fmla="*/ 71832 h 77965"/>
                <a:gd name="connsiteX9" fmla="*/ 230720 w 230719"/>
                <a:gd name="connsiteY9" fmla="*/ 66782 h 77965"/>
                <a:gd name="connsiteX10" fmla="*/ 204167 w 230719"/>
                <a:gd name="connsiteY10" fmla="*/ 25294 h 7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719" h="77965">
                  <a:moveTo>
                    <a:pt x="204167" y="25294"/>
                  </a:moveTo>
                  <a:cubicBezTo>
                    <a:pt x="178726" y="8177"/>
                    <a:pt x="148656" y="-641"/>
                    <a:pt x="118051" y="41"/>
                  </a:cubicBezTo>
                  <a:cubicBezTo>
                    <a:pt x="86605" y="-682"/>
                    <a:pt x="55688" y="8254"/>
                    <a:pt x="29423" y="25655"/>
                  </a:cubicBezTo>
                  <a:cubicBezTo>
                    <a:pt x="12585" y="35343"/>
                    <a:pt x="1578" y="52752"/>
                    <a:pt x="0" y="72193"/>
                  </a:cubicBezTo>
                  <a:cubicBezTo>
                    <a:pt x="0" y="73997"/>
                    <a:pt x="0" y="75801"/>
                    <a:pt x="0" y="77965"/>
                  </a:cubicBezTo>
                  <a:cubicBezTo>
                    <a:pt x="3524" y="60479"/>
                    <a:pt x="14203" y="45291"/>
                    <a:pt x="29423" y="36117"/>
                  </a:cubicBezTo>
                  <a:cubicBezTo>
                    <a:pt x="55794" y="18988"/>
                    <a:pt x="86663" y="10192"/>
                    <a:pt x="118051" y="10863"/>
                  </a:cubicBezTo>
                  <a:cubicBezTo>
                    <a:pt x="148618" y="10075"/>
                    <a:pt x="178685" y="18766"/>
                    <a:pt x="204167" y="35756"/>
                  </a:cubicBezTo>
                  <a:cubicBezTo>
                    <a:pt x="217309" y="43895"/>
                    <a:pt x="226821" y="56818"/>
                    <a:pt x="230720" y="71832"/>
                  </a:cubicBezTo>
                  <a:cubicBezTo>
                    <a:pt x="230720" y="70029"/>
                    <a:pt x="230720" y="68585"/>
                    <a:pt x="230720" y="66782"/>
                  </a:cubicBezTo>
                  <a:cubicBezTo>
                    <a:pt x="229019" y="49464"/>
                    <a:pt x="219138" y="34026"/>
                    <a:pt x="204167" y="25294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1987A36A-A311-1242-AD9A-A244B48A5A92}"/>
                </a:ext>
              </a:extLst>
            </p:cNvPr>
            <p:cNvSpPr/>
            <p:nvPr/>
          </p:nvSpPr>
          <p:spPr>
            <a:xfrm>
              <a:off x="4068678" y="2186534"/>
              <a:ext cx="266960" cy="174291"/>
            </a:xfrm>
            <a:custGeom>
              <a:avLst/>
              <a:gdLst>
                <a:gd name="connsiteX0" fmla="*/ 136351 w 266960"/>
                <a:gd name="connsiteY0" fmla="*/ 0 h 174291"/>
                <a:gd name="connsiteX1" fmla="*/ 0 w 266960"/>
                <a:gd name="connsiteY1" fmla="*/ 59165 h 174291"/>
                <a:gd name="connsiteX2" fmla="*/ 0 w 266960"/>
                <a:gd name="connsiteY2" fmla="*/ 89108 h 174291"/>
                <a:gd name="connsiteX3" fmla="*/ 33011 w 266960"/>
                <a:gd name="connsiteY3" fmla="*/ 146109 h 174291"/>
                <a:gd name="connsiteX4" fmla="*/ 33011 w 266960"/>
                <a:gd name="connsiteY4" fmla="*/ 146109 h 174291"/>
                <a:gd name="connsiteX5" fmla="*/ 130251 w 266960"/>
                <a:gd name="connsiteY5" fmla="*/ 174248 h 174291"/>
                <a:gd name="connsiteX6" fmla="*/ 229644 w 266960"/>
                <a:gd name="connsiteY6" fmla="*/ 145387 h 174291"/>
                <a:gd name="connsiteX7" fmla="*/ 233949 w 266960"/>
                <a:gd name="connsiteY7" fmla="*/ 142140 h 174291"/>
                <a:gd name="connsiteX8" fmla="*/ 266961 w 266960"/>
                <a:gd name="connsiteY8" fmla="*/ 85140 h 174291"/>
                <a:gd name="connsiteX9" fmla="*/ 266961 w 266960"/>
                <a:gd name="connsiteY9" fmla="*/ 59165 h 174291"/>
                <a:gd name="connsiteX10" fmla="*/ 136351 w 266960"/>
                <a:gd name="connsiteY10" fmla="*/ 0 h 17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291">
                  <a:moveTo>
                    <a:pt x="136351" y="0"/>
                  </a:moveTo>
                  <a:cubicBezTo>
                    <a:pt x="98675" y="0"/>
                    <a:pt x="0" y="59165"/>
                    <a:pt x="0" y="59165"/>
                  </a:cubicBezTo>
                  <a:cubicBezTo>
                    <a:pt x="0" y="59165"/>
                    <a:pt x="0" y="67102"/>
                    <a:pt x="0" y="89108"/>
                  </a:cubicBezTo>
                  <a:cubicBezTo>
                    <a:pt x="1216" y="112349"/>
                    <a:pt x="13508" y="133574"/>
                    <a:pt x="33011" y="146109"/>
                  </a:cubicBezTo>
                  <a:lnTo>
                    <a:pt x="33011" y="146109"/>
                  </a:lnTo>
                  <a:cubicBezTo>
                    <a:pt x="61825" y="165211"/>
                    <a:pt x="95746" y="175027"/>
                    <a:pt x="130251" y="174248"/>
                  </a:cubicBezTo>
                  <a:cubicBezTo>
                    <a:pt x="165532" y="175026"/>
                    <a:pt x="200208" y="164957"/>
                    <a:pt x="229644" y="145387"/>
                  </a:cubicBezTo>
                  <a:lnTo>
                    <a:pt x="233949" y="142140"/>
                  </a:lnTo>
                  <a:cubicBezTo>
                    <a:pt x="253452" y="129605"/>
                    <a:pt x="265744" y="108381"/>
                    <a:pt x="266961" y="85140"/>
                  </a:cubicBezTo>
                  <a:lnTo>
                    <a:pt x="266961" y="59165"/>
                  </a:lnTo>
                  <a:cubicBezTo>
                    <a:pt x="266961" y="59165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1" name="Freeform 810">
              <a:extLst>
                <a:ext uri="{FF2B5EF4-FFF2-40B4-BE49-F238E27FC236}">
                  <a16:creationId xmlns:a16="http://schemas.microsoft.com/office/drawing/2014/main" id="{D76CA05C-2D29-194A-A689-663175C44302}"/>
                </a:ext>
              </a:extLst>
            </p:cNvPr>
            <p:cNvSpPr/>
            <p:nvPr/>
          </p:nvSpPr>
          <p:spPr>
            <a:xfrm>
              <a:off x="4069755" y="2160497"/>
              <a:ext cx="266960" cy="174353"/>
            </a:xfrm>
            <a:custGeom>
              <a:avLst/>
              <a:gdLst>
                <a:gd name="connsiteX0" fmla="*/ 232514 w 266960"/>
                <a:gd name="connsiteY0" fmla="*/ 28201 h 174353"/>
                <a:gd name="connsiteX1" fmla="*/ 135274 w 266960"/>
                <a:gd name="connsiteY1" fmla="*/ 62 h 174353"/>
                <a:gd name="connsiteX2" fmla="*/ 35882 w 266960"/>
                <a:gd name="connsiteY2" fmla="*/ 28923 h 174353"/>
                <a:gd name="connsiteX3" fmla="*/ 0 w 266960"/>
                <a:gd name="connsiteY3" fmla="*/ 89170 h 174353"/>
                <a:gd name="connsiteX4" fmla="*/ 33011 w 266960"/>
                <a:gd name="connsiteY4" fmla="*/ 146171 h 174353"/>
                <a:gd name="connsiteX5" fmla="*/ 33011 w 266960"/>
                <a:gd name="connsiteY5" fmla="*/ 146171 h 174353"/>
                <a:gd name="connsiteX6" fmla="*/ 130251 w 266960"/>
                <a:gd name="connsiteY6" fmla="*/ 174310 h 174353"/>
                <a:gd name="connsiteX7" fmla="*/ 229644 w 266960"/>
                <a:gd name="connsiteY7" fmla="*/ 145449 h 174353"/>
                <a:gd name="connsiteX8" fmla="*/ 233949 w 266960"/>
                <a:gd name="connsiteY8" fmla="*/ 142563 h 174353"/>
                <a:gd name="connsiteX9" fmla="*/ 266961 w 266960"/>
                <a:gd name="connsiteY9" fmla="*/ 85202 h 174353"/>
                <a:gd name="connsiteX10" fmla="*/ 232514 w 266960"/>
                <a:gd name="connsiteY10" fmla="*/ 28201 h 17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353">
                  <a:moveTo>
                    <a:pt x="232514" y="28201"/>
                  </a:moveTo>
                  <a:cubicBezTo>
                    <a:pt x="203769" y="8949"/>
                    <a:pt x="169800" y="-881"/>
                    <a:pt x="135274" y="62"/>
                  </a:cubicBezTo>
                  <a:cubicBezTo>
                    <a:pt x="99994" y="-716"/>
                    <a:pt x="65317" y="9353"/>
                    <a:pt x="35882" y="28923"/>
                  </a:cubicBezTo>
                  <a:cubicBezTo>
                    <a:pt x="14916" y="41972"/>
                    <a:pt x="1542" y="64428"/>
                    <a:pt x="0" y="89170"/>
                  </a:cubicBezTo>
                  <a:cubicBezTo>
                    <a:pt x="1216" y="112411"/>
                    <a:pt x="13508" y="133635"/>
                    <a:pt x="33011" y="146171"/>
                  </a:cubicBezTo>
                  <a:lnTo>
                    <a:pt x="33011" y="146171"/>
                  </a:lnTo>
                  <a:cubicBezTo>
                    <a:pt x="61825" y="165273"/>
                    <a:pt x="95746" y="175089"/>
                    <a:pt x="130251" y="174310"/>
                  </a:cubicBezTo>
                  <a:cubicBezTo>
                    <a:pt x="165532" y="175088"/>
                    <a:pt x="200208" y="165019"/>
                    <a:pt x="229644" y="145449"/>
                  </a:cubicBezTo>
                  <a:lnTo>
                    <a:pt x="233949" y="142563"/>
                  </a:lnTo>
                  <a:cubicBezTo>
                    <a:pt x="253210" y="129629"/>
                    <a:pt x="265406" y="108437"/>
                    <a:pt x="266961" y="85202"/>
                  </a:cubicBezTo>
                  <a:cubicBezTo>
                    <a:pt x="265426" y="61686"/>
                    <a:pt x="252566" y="40405"/>
                    <a:pt x="232514" y="28201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1215592-7E2D-F249-9892-880C209DA02B}"/>
                </a:ext>
              </a:extLst>
            </p:cNvPr>
            <p:cNvSpPr/>
            <p:nvPr/>
          </p:nvSpPr>
          <p:spPr>
            <a:xfrm>
              <a:off x="4086978" y="2179255"/>
              <a:ext cx="232872" cy="138300"/>
            </a:xfrm>
            <a:custGeom>
              <a:avLst/>
              <a:gdLst>
                <a:gd name="connsiteX0" fmla="*/ 204167 w 232872"/>
                <a:gd name="connsiteY0" fmla="*/ 24596 h 138300"/>
                <a:gd name="connsiteX1" fmla="*/ 118051 w 232872"/>
                <a:gd name="connsiteY1" fmla="*/ 64 h 138300"/>
                <a:gd name="connsiteX2" fmla="*/ 29423 w 232872"/>
                <a:gd name="connsiteY2" fmla="*/ 25317 h 138300"/>
                <a:gd name="connsiteX3" fmla="*/ 0 w 232872"/>
                <a:gd name="connsiteY3" fmla="*/ 70412 h 138300"/>
                <a:gd name="connsiteX4" fmla="*/ 25476 w 232872"/>
                <a:gd name="connsiteY4" fmla="*/ 113343 h 138300"/>
                <a:gd name="connsiteX5" fmla="*/ 25476 w 232872"/>
                <a:gd name="connsiteY5" fmla="*/ 113343 h 138300"/>
                <a:gd name="connsiteX6" fmla="*/ 111951 w 232872"/>
                <a:gd name="connsiteY6" fmla="*/ 138236 h 138300"/>
                <a:gd name="connsiteX7" fmla="*/ 200579 w 232872"/>
                <a:gd name="connsiteY7" fmla="*/ 112982 h 138300"/>
                <a:gd name="connsiteX8" fmla="*/ 204526 w 232872"/>
                <a:gd name="connsiteY8" fmla="*/ 109735 h 138300"/>
                <a:gd name="connsiteX9" fmla="*/ 232873 w 232872"/>
                <a:gd name="connsiteY9" fmla="*/ 67165 h 138300"/>
                <a:gd name="connsiteX10" fmla="*/ 204167 w 232872"/>
                <a:gd name="connsiteY10" fmla="*/ 24595 h 1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872" h="138300">
                  <a:moveTo>
                    <a:pt x="204167" y="24596"/>
                  </a:moveTo>
                  <a:cubicBezTo>
                    <a:pt x="178643" y="7733"/>
                    <a:pt x="148580" y="-832"/>
                    <a:pt x="118051" y="64"/>
                  </a:cubicBezTo>
                  <a:cubicBezTo>
                    <a:pt x="86663" y="-608"/>
                    <a:pt x="55794" y="8188"/>
                    <a:pt x="29423" y="25317"/>
                  </a:cubicBezTo>
                  <a:cubicBezTo>
                    <a:pt x="12975" y="34719"/>
                    <a:pt x="2027" y="51499"/>
                    <a:pt x="0" y="70412"/>
                  </a:cubicBezTo>
                  <a:cubicBezTo>
                    <a:pt x="1074" y="88027"/>
                    <a:pt x="10569" y="104027"/>
                    <a:pt x="25476" y="113343"/>
                  </a:cubicBezTo>
                  <a:lnTo>
                    <a:pt x="25476" y="113343"/>
                  </a:lnTo>
                  <a:cubicBezTo>
                    <a:pt x="51040" y="130448"/>
                    <a:pt x="81257" y="139147"/>
                    <a:pt x="111951" y="138236"/>
                  </a:cubicBezTo>
                  <a:cubicBezTo>
                    <a:pt x="143340" y="138907"/>
                    <a:pt x="174208" y="130111"/>
                    <a:pt x="200579" y="112982"/>
                  </a:cubicBezTo>
                  <a:lnTo>
                    <a:pt x="204526" y="109735"/>
                  </a:lnTo>
                  <a:cubicBezTo>
                    <a:pt x="220265" y="100988"/>
                    <a:pt x="230825" y="85129"/>
                    <a:pt x="232873" y="67165"/>
                  </a:cubicBezTo>
                  <a:cubicBezTo>
                    <a:pt x="230866" y="49087"/>
                    <a:pt x="220128" y="33163"/>
                    <a:pt x="204167" y="24595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3" name="Freeform 812">
              <a:extLst>
                <a:ext uri="{FF2B5EF4-FFF2-40B4-BE49-F238E27FC236}">
                  <a16:creationId xmlns:a16="http://schemas.microsoft.com/office/drawing/2014/main" id="{D90E6DB8-5D4A-9A48-9A74-E42694576502}"/>
                </a:ext>
              </a:extLst>
            </p:cNvPr>
            <p:cNvSpPr/>
            <p:nvPr/>
          </p:nvSpPr>
          <p:spPr>
            <a:xfrm>
              <a:off x="4114069" y="2206916"/>
              <a:ext cx="165476" cy="91146"/>
            </a:xfrm>
            <a:custGeom>
              <a:avLst/>
              <a:gdLst>
                <a:gd name="connsiteX0" fmla="*/ 153395 w 165476"/>
                <a:gd name="connsiteY0" fmla="*/ 28681 h 91146"/>
                <a:gd name="connsiteX1" fmla="*/ 113925 w 165476"/>
                <a:gd name="connsiteY1" fmla="*/ 23270 h 91146"/>
                <a:gd name="connsiteX2" fmla="*/ 103519 w 165476"/>
                <a:gd name="connsiteY2" fmla="*/ 5592 h 91146"/>
                <a:gd name="connsiteX3" fmla="*/ 50773 w 165476"/>
                <a:gd name="connsiteY3" fmla="*/ 5592 h 91146"/>
                <a:gd name="connsiteX4" fmla="*/ 44673 w 165476"/>
                <a:gd name="connsiteY4" fmla="*/ 1985 h 91146"/>
                <a:gd name="connsiteX5" fmla="*/ 32114 w 165476"/>
                <a:gd name="connsiteY5" fmla="*/ 1985 h 91146"/>
                <a:gd name="connsiteX6" fmla="*/ 32114 w 165476"/>
                <a:gd name="connsiteY6" fmla="*/ 8839 h 91146"/>
                <a:gd name="connsiteX7" fmla="*/ 37855 w 165476"/>
                <a:gd name="connsiteY7" fmla="*/ 12086 h 91146"/>
                <a:gd name="connsiteX8" fmla="*/ 26373 w 165476"/>
                <a:gd name="connsiteY8" fmla="*/ 16776 h 91146"/>
                <a:gd name="connsiteX9" fmla="*/ 21708 w 165476"/>
                <a:gd name="connsiteY9" fmla="*/ 13529 h 91146"/>
                <a:gd name="connsiteX10" fmla="*/ 9150 w 165476"/>
                <a:gd name="connsiteY10" fmla="*/ 13529 h 91146"/>
                <a:gd name="connsiteX11" fmla="*/ 9150 w 165476"/>
                <a:gd name="connsiteY11" fmla="*/ 20744 h 91146"/>
                <a:gd name="connsiteX12" fmla="*/ 14891 w 165476"/>
                <a:gd name="connsiteY12" fmla="*/ 23991 h 91146"/>
                <a:gd name="connsiteX13" fmla="*/ 2691 w 165476"/>
                <a:gd name="connsiteY13" fmla="*/ 30846 h 91146"/>
                <a:gd name="connsiteX14" fmla="*/ 2691 w 165476"/>
                <a:gd name="connsiteY14" fmla="*/ 38061 h 91146"/>
                <a:gd name="connsiteX15" fmla="*/ 15250 w 165476"/>
                <a:gd name="connsiteY15" fmla="*/ 38061 h 91146"/>
                <a:gd name="connsiteX16" fmla="*/ 19197 w 165476"/>
                <a:gd name="connsiteY16" fmla="*/ 35896 h 91146"/>
                <a:gd name="connsiteX17" fmla="*/ 98137 w 165476"/>
                <a:gd name="connsiteY17" fmla="*/ 80270 h 91146"/>
                <a:gd name="connsiteX18" fmla="*/ 94190 w 165476"/>
                <a:gd name="connsiteY18" fmla="*/ 82435 h 91146"/>
                <a:gd name="connsiteX19" fmla="*/ 94190 w 165476"/>
                <a:gd name="connsiteY19" fmla="*/ 89650 h 91146"/>
                <a:gd name="connsiteX20" fmla="*/ 106748 w 165476"/>
                <a:gd name="connsiteY20" fmla="*/ 89650 h 91146"/>
                <a:gd name="connsiteX21" fmla="*/ 118589 w 165476"/>
                <a:gd name="connsiteY21" fmla="*/ 82796 h 91146"/>
                <a:gd name="connsiteX22" fmla="*/ 124330 w 165476"/>
                <a:gd name="connsiteY22" fmla="*/ 86042 h 91146"/>
                <a:gd name="connsiteX23" fmla="*/ 134019 w 165476"/>
                <a:gd name="connsiteY23" fmla="*/ 85682 h 91146"/>
                <a:gd name="connsiteX24" fmla="*/ 134019 w 165476"/>
                <a:gd name="connsiteY24" fmla="*/ 78466 h 91146"/>
                <a:gd name="connsiteX25" fmla="*/ 128277 w 165476"/>
                <a:gd name="connsiteY25" fmla="*/ 75580 h 91146"/>
                <a:gd name="connsiteX26" fmla="*/ 138324 w 165476"/>
                <a:gd name="connsiteY26" fmla="*/ 69808 h 91146"/>
                <a:gd name="connsiteX27" fmla="*/ 144065 w 165476"/>
                <a:gd name="connsiteY27" fmla="*/ 72694 h 91146"/>
                <a:gd name="connsiteX28" fmla="*/ 156624 w 165476"/>
                <a:gd name="connsiteY28" fmla="*/ 72694 h 91146"/>
                <a:gd name="connsiteX29" fmla="*/ 156624 w 165476"/>
                <a:gd name="connsiteY29" fmla="*/ 65479 h 91146"/>
                <a:gd name="connsiteX30" fmla="*/ 150883 w 165476"/>
                <a:gd name="connsiteY30" fmla="*/ 62232 h 91146"/>
                <a:gd name="connsiteX31" fmla="*/ 153395 w 165476"/>
                <a:gd name="connsiteY31" fmla="*/ 28681 h 91146"/>
                <a:gd name="connsiteX32" fmla="*/ 31755 w 165476"/>
                <a:gd name="connsiteY32" fmla="*/ 28681 h 91146"/>
                <a:gd name="connsiteX33" fmla="*/ 57231 w 165476"/>
                <a:gd name="connsiteY33" fmla="*/ 13529 h 91146"/>
                <a:gd name="connsiteX34" fmla="*/ 90243 w 165476"/>
                <a:gd name="connsiteY34" fmla="*/ 13529 h 91146"/>
                <a:gd name="connsiteX35" fmla="*/ 90243 w 165476"/>
                <a:gd name="connsiteY35" fmla="*/ 32289 h 91146"/>
                <a:gd name="connsiteX36" fmla="*/ 64767 w 165476"/>
                <a:gd name="connsiteY36" fmla="*/ 46719 h 91146"/>
                <a:gd name="connsiteX37" fmla="*/ 139401 w 165476"/>
                <a:gd name="connsiteY37" fmla="*/ 56460 h 91146"/>
                <a:gd name="connsiteX38" fmla="*/ 110337 w 165476"/>
                <a:gd name="connsiteY38" fmla="*/ 73055 h 91146"/>
                <a:gd name="connsiteX39" fmla="*/ 74455 w 165476"/>
                <a:gd name="connsiteY39" fmla="*/ 53574 h 91146"/>
                <a:gd name="connsiteX40" fmla="*/ 103519 w 165476"/>
                <a:gd name="connsiteY40" fmla="*/ 36979 h 91146"/>
                <a:gd name="connsiteX41" fmla="*/ 139401 w 165476"/>
                <a:gd name="connsiteY41" fmla="*/ 36979 h 91146"/>
                <a:gd name="connsiteX42" fmla="*/ 139401 w 165476"/>
                <a:gd name="connsiteY42" fmla="*/ 56099 h 91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5476" h="91146">
                  <a:moveTo>
                    <a:pt x="153395" y="28681"/>
                  </a:moveTo>
                  <a:cubicBezTo>
                    <a:pt x="141141" y="22717"/>
                    <a:pt x="127319" y="20822"/>
                    <a:pt x="113925" y="23270"/>
                  </a:cubicBezTo>
                  <a:cubicBezTo>
                    <a:pt x="115719" y="16776"/>
                    <a:pt x="113925" y="10282"/>
                    <a:pt x="103519" y="5592"/>
                  </a:cubicBezTo>
                  <a:cubicBezTo>
                    <a:pt x="86719" y="-1864"/>
                    <a:pt x="67573" y="-1864"/>
                    <a:pt x="50773" y="5592"/>
                  </a:cubicBezTo>
                  <a:lnTo>
                    <a:pt x="44673" y="1985"/>
                  </a:lnTo>
                  <a:cubicBezTo>
                    <a:pt x="40722" y="-10"/>
                    <a:pt x="36065" y="-10"/>
                    <a:pt x="32114" y="1985"/>
                  </a:cubicBezTo>
                  <a:cubicBezTo>
                    <a:pt x="28526" y="3788"/>
                    <a:pt x="28526" y="7035"/>
                    <a:pt x="32114" y="8839"/>
                  </a:cubicBezTo>
                  <a:lnTo>
                    <a:pt x="37855" y="12086"/>
                  </a:lnTo>
                  <a:lnTo>
                    <a:pt x="26373" y="16776"/>
                  </a:lnTo>
                  <a:lnTo>
                    <a:pt x="21708" y="13529"/>
                  </a:lnTo>
                  <a:cubicBezTo>
                    <a:pt x="17757" y="11534"/>
                    <a:pt x="13101" y="11534"/>
                    <a:pt x="9150" y="13529"/>
                  </a:cubicBezTo>
                  <a:cubicBezTo>
                    <a:pt x="5562" y="15694"/>
                    <a:pt x="5562" y="18941"/>
                    <a:pt x="9150" y="20744"/>
                  </a:cubicBezTo>
                  <a:lnTo>
                    <a:pt x="14891" y="23991"/>
                  </a:lnTo>
                  <a:lnTo>
                    <a:pt x="2691" y="30846"/>
                  </a:lnTo>
                  <a:cubicBezTo>
                    <a:pt x="-897" y="33010"/>
                    <a:pt x="-897" y="36257"/>
                    <a:pt x="2691" y="38061"/>
                  </a:cubicBezTo>
                  <a:cubicBezTo>
                    <a:pt x="6642" y="40056"/>
                    <a:pt x="11299" y="40056"/>
                    <a:pt x="15250" y="38061"/>
                  </a:cubicBezTo>
                  <a:lnTo>
                    <a:pt x="19197" y="35896"/>
                  </a:lnTo>
                  <a:lnTo>
                    <a:pt x="98137" y="80270"/>
                  </a:lnTo>
                  <a:lnTo>
                    <a:pt x="94190" y="82435"/>
                  </a:lnTo>
                  <a:cubicBezTo>
                    <a:pt x="90602" y="84599"/>
                    <a:pt x="90602" y="87846"/>
                    <a:pt x="94190" y="89650"/>
                  </a:cubicBezTo>
                  <a:cubicBezTo>
                    <a:pt x="98141" y="91645"/>
                    <a:pt x="102797" y="91645"/>
                    <a:pt x="106748" y="89650"/>
                  </a:cubicBezTo>
                  <a:lnTo>
                    <a:pt x="118589" y="82796"/>
                  </a:lnTo>
                  <a:lnTo>
                    <a:pt x="124330" y="86042"/>
                  </a:lnTo>
                  <a:cubicBezTo>
                    <a:pt x="127499" y="87087"/>
                    <a:pt x="130935" y="86959"/>
                    <a:pt x="134019" y="85682"/>
                  </a:cubicBezTo>
                  <a:cubicBezTo>
                    <a:pt x="137248" y="83517"/>
                    <a:pt x="137607" y="80270"/>
                    <a:pt x="134019" y="78466"/>
                  </a:cubicBezTo>
                  <a:lnTo>
                    <a:pt x="128277" y="75580"/>
                  </a:lnTo>
                  <a:lnTo>
                    <a:pt x="138324" y="69808"/>
                  </a:lnTo>
                  <a:lnTo>
                    <a:pt x="144065" y="72694"/>
                  </a:lnTo>
                  <a:cubicBezTo>
                    <a:pt x="148062" y="74485"/>
                    <a:pt x="152627" y="74485"/>
                    <a:pt x="156624" y="72694"/>
                  </a:cubicBezTo>
                  <a:cubicBezTo>
                    <a:pt x="159853" y="70530"/>
                    <a:pt x="160212" y="67283"/>
                    <a:pt x="156624" y="65479"/>
                  </a:cubicBezTo>
                  <a:lnTo>
                    <a:pt x="150883" y="62232"/>
                  </a:lnTo>
                  <a:cubicBezTo>
                    <a:pt x="169900" y="52131"/>
                    <a:pt x="169900" y="37339"/>
                    <a:pt x="153395" y="28681"/>
                  </a:cubicBezTo>
                  <a:close/>
                  <a:moveTo>
                    <a:pt x="31755" y="28681"/>
                  </a:moveTo>
                  <a:lnTo>
                    <a:pt x="57231" y="13529"/>
                  </a:lnTo>
                  <a:cubicBezTo>
                    <a:pt x="67582" y="8138"/>
                    <a:pt x="79892" y="8138"/>
                    <a:pt x="90243" y="13529"/>
                  </a:cubicBezTo>
                  <a:cubicBezTo>
                    <a:pt x="99213" y="18580"/>
                    <a:pt x="98854" y="26877"/>
                    <a:pt x="90243" y="32289"/>
                  </a:cubicBezTo>
                  <a:lnTo>
                    <a:pt x="64767" y="46719"/>
                  </a:lnTo>
                  <a:close/>
                  <a:moveTo>
                    <a:pt x="139401" y="56460"/>
                  </a:moveTo>
                  <a:lnTo>
                    <a:pt x="110337" y="73055"/>
                  </a:lnTo>
                  <a:lnTo>
                    <a:pt x="74455" y="53574"/>
                  </a:lnTo>
                  <a:lnTo>
                    <a:pt x="103519" y="36979"/>
                  </a:lnTo>
                  <a:cubicBezTo>
                    <a:pt x="114816" y="31312"/>
                    <a:pt x="128104" y="31312"/>
                    <a:pt x="139401" y="36979"/>
                  </a:cubicBezTo>
                  <a:cubicBezTo>
                    <a:pt x="149448" y="41669"/>
                    <a:pt x="149089" y="49605"/>
                    <a:pt x="139401" y="5609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14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111736" y="2180401"/>
              <a:ext cx="204885" cy="136734"/>
              <a:chOff x="4111736" y="2180401"/>
              <a:chExt cx="204885" cy="136734"/>
            </a:xfrm>
            <a:solidFill>
              <a:srgbClr val="B68503"/>
            </a:solidFill>
          </p:grpSpPr>
          <p:sp>
            <p:nvSpPr>
              <p:cNvPr id="815" name="Freeform 814">
                <a:extLst>
                  <a:ext uri="{FF2B5EF4-FFF2-40B4-BE49-F238E27FC236}">
                    <a16:creationId xmlns:a16="http://schemas.microsoft.com/office/drawing/2014/main" id="{B256E552-CF5A-7149-8A88-951FADCC73FD}"/>
                  </a:ext>
                </a:extLst>
              </p:cNvPr>
              <p:cNvSpPr/>
              <p:nvPr/>
            </p:nvSpPr>
            <p:spPr>
              <a:xfrm>
                <a:off x="4161971" y="2196274"/>
                <a:ext cx="154650" cy="120860"/>
              </a:xfrm>
              <a:custGeom>
                <a:avLst/>
                <a:gdLst>
                  <a:gd name="connsiteX0" fmla="*/ 129174 w 154650"/>
                  <a:gd name="connsiteY0" fmla="*/ 7576 h 120860"/>
                  <a:gd name="connsiteX1" fmla="*/ 116257 w 154650"/>
                  <a:gd name="connsiteY1" fmla="*/ 0 h 120860"/>
                  <a:gd name="connsiteX2" fmla="*/ 0 w 154650"/>
                  <a:gd name="connsiteY2" fmla="*/ 116887 h 120860"/>
                  <a:gd name="connsiteX3" fmla="*/ 38035 w 154650"/>
                  <a:gd name="connsiteY3" fmla="*/ 120855 h 120860"/>
                  <a:gd name="connsiteX4" fmla="*/ 78581 w 154650"/>
                  <a:gd name="connsiteY4" fmla="*/ 116165 h 120860"/>
                  <a:gd name="connsiteX5" fmla="*/ 154651 w 154650"/>
                  <a:gd name="connsiteY5" fmla="*/ 40045 h 120860"/>
                  <a:gd name="connsiteX6" fmla="*/ 129174 w 154650"/>
                  <a:gd name="connsiteY6" fmla="*/ 7576 h 120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0860">
                    <a:moveTo>
                      <a:pt x="129174" y="7576"/>
                    </a:moveTo>
                    <a:cubicBezTo>
                      <a:pt x="125127" y="4630"/>
                      <a:pt x="120800" y="2093"/>
                      <a:pt x="116257" y="0"/>
                    </a:cubicBezTo>
                    <a:lnTo>
                      <a:pt x="0" y="116887"/>
                    </a:lnTo>
                    <a:cubicBezTo>
                      <a:pt x="12510" y="119511"/>
                      <a:pt x="25255" y="120841"/>
                      <a:pt x="38035" y="120855"/>
                    </a:cubicBezTo>
                    <a:cubicBezTo>
                      <a:pt x="51690" y="120963"/>
                      <a:pt x="65307" y="119388"/>
                      <a:pt x="78581" y="116165"/>
                    </a:cubicBezTo>
                    <a:lnTo>
                      <a:pt x="154651" y="40045"/>
                    </a:lnTo>
                    <a:cubicBezTo>
                      <a:pt x="150075" y="26625"/>
                      <a:pt x="141090" y="15173"/>
                      <a:pt x="129174" y="7576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6" name="Freeform 815">
                <a:extLst>
                  <a:ext uri="{FF2B5EF4-FFF2-40B4-BE49-F238E27FC236}">
                    <a16:creationId xmlns:a16="http://schemas.microsoft.com/office/drawing/2014/main" id="{7E64DBFC-449B-714E-8D3A-C7BDCB7F6BEC}"/>
                  </a:ext>
                </a:extLst>
              </p:cNvPr>
              <p:cNvSpPr/>
              <p:nvPr/>
            </p:nvSpPr>
            <p:spPr>
              <a:xfrm>
                <a:off x="4111736" y="2180401"/>
                <a:ext cx="123792" cy="117969"/>
              </a:xfrm>
              <a:custGeom>
                <a:avLst/>
                <a:gdLst>
                  <a:gd name="connsiteX0" fmla="*/ 0 w 123792"/>
                  <a:gd name="connsiteY0" fmla="*/ 112197 h 117969"/>
                  <a:gd name="connsiteX1" fmla="*/ 0 w 123792"/>
                  <a:gd name="connsiteY1" fmla="*/ 112197 h 117969"/>
                  <a:gd name="connsiteX2" fmla="*/ 0 w 123792"/>
                  <a:gd name="connsiteY2" fmla="*/ 112197 h 117969"/>
                  <a:gd name="connsiteX3" fmla="*/ 8612 w 123792"/>
                  <a:gd name="connsiteY3" fmla="*/ 117969 h 117969"/>
                  <a:gd name="connsiteX4" fmla="*/ 123792 w 123792"/>
                  <a:gd name="connsiteY4" fmla="*/ 2165 h 117969"/>
                  <a:gd name="connsiteX5" fmla="*/ 108363 w 123792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969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lnTo>
                      <a:pt x="8612" y="117969"/>
                    </a:lnTo>
                    <a:lnTo>
                      <a:pt x="123792" y="2165"/>
                    </a:lnTo>
                    <a:cubicBezTo>
                      <a:pt x="118708" y="1069"/>
                      <a:pt x="113551" y="346"/>
                      <a:pt x="10836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17" name="Freeform 816">
              <a:extLst>
                <a:ext uri="{FF2B5EF4-FFF2-40B4-BE49-F238E27FC236}">
                  <a16:creationId xmlns:a16="http://schemas.microsoft.com/office/drawing/2014/main" id="{A1471496-840A-8A4D-8671-508260F88F95}"/>
                </a:ext>
              </a:extLst>
            </p:cNvPr>
            <p:cNvSpPr/>
            <p:nvPr/>
          </p:nvSpPr>
          <p:spPr>
            <a:xfrm>
              <a:off x="4086978" y="2179255"/>
              <a:ext cx="230361" cy="76184"/>
            </a:xfrm>
            <a:custGeom>
              <a:avLst/>
              <a:gdLst>
                <a:gd name="connsiteX0" fmla="*/ 204167 w 230361"/>
                <a:gd name="connsiteY0" fmla="*/ 24596 h 76184"/>
                <a:gd name="connsiteX1" fmla="*/ 118051 w 230361"/>
                <a:gd name="connsiteY1" fmla="*/ 64 h 76184"/>
                <a:gd name="connsiteX2" fmla="*/ 29423 w 230361"/>
                <a:gd name="connsiteY2" fmla="*/ 25317 h 76184"/>
                <a:gd name="connsiteX3" fmla="*/ 0 w 230361"/>
                <a:gd name="connsiteY3" fmla="*/ 70412 h 76184"/>
                <a:gd name="connsiteX4" fmla="*/ 0 w 230361"/>
                <a:gd name="connsiteY4" fmla="*/ 76185 h 76184"/>
                <a:gd name="connsiteX5" fmla="*/ 29064 w 230361"/>
                <a:gd name="connsiteY5" fmla="*/ 35779 h 76184"/>
                <a:gd name="connsiteX6" fmla="*/ 117692 w 230361"/>
                <a:gd name="connsiteY6" fmla="*/ 10526 h 76184"/>
                <a:gd name="connsiteX7" fmla="*/ 203809 w 230361"/>
                <a:gd name="connsiteY7" fmla="*/ 35418 h 76184"/>
                <a:gd name="connsiteX8" fmla="*/ 230361 w 230361"/>
                <a:gd name="connsiteY8" fmla="*/ 71495 h 76184"/>
                <a:gd name="connsiteX9" fmla="*/ 230361 w 230361"/>
                <a:gd name="connsiteY9" fmla="*/ 66444 h 76184"/>
                <a:gd name="connsiteX10" fmla="*/ 204167 w 230361"/>
                <a:gd name="connsiteY10" fmla="*/ 24596 h 7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61" h="76184">
                  <a:moveTo>
                    <a:pt x="204167" y="24596"/>
                  </a:moveTo>
                  <a:cubicBezTo>
                    <a:pt x="178643" y="7733"/>
                    <a:pt x="148580" y="-832"/>
                    <a:pt x="118051" y="64"/>
                  </a:cubicBezTo>
                  <a:cubicBezTo>
                    <a:pt x="86663" y="-608"/>
                    <a:pt x="55794" y="8188"/>
                    <a:pt x="29423" y="25317"/>
                  </a:cubicBezTo>
                  <a:cubicBezTo>
                    <a:pt x="12975" y="34719"/>
                    <a:pt x="2027" y="51499"/>
                    <a:pt x="0" y="70412"/>
                  </a:cubicBezTo>
                  <a:cubicBezTo>
                    <a:pt x="0" y="72577"/>
                    <a:pt x="0" y="74381"/>
                    <a:pt x="0" y="76185"/>
                  </a:cubicBezTo>
                  <a:cubicBezTo>
                    <a:pt x="3917" y="59347"/>
                    <a:pt x="14386" y="44792"/>
                    <a:pt x="29064" y="35779"/>
                  </a:cubicBezTo>
                  <a:cubicBezTo>
                    <a:pt x="55435" y="18650"/>
                    <a:pt x="86304" y="9854"/>
                    <a:pt x="117692" y="10526"/>
                  </a:cubicBezTo>
                  <a:cubicBezTo>
                    <a:pt x="148280" y="9570"/>
                    <a:pt x="178396" y="18275"/>
                    <a:pt x="203809" y="35418"/>
                  </a:cubicBezTo>
                  <a:cubicBezTo>
                    <a:pt x="217055" y="43442"/>
                    <a:pt x="226602" y="56413"/>
                    <a:pt x="230361" y="71495"/>
                  </a:cubicBezTo>
                  <a:cubicBezTo>
                    <a:pt x="230361" y="71495"/>
                    <a:pt x="230361" y="68248"/>
                    <a:pt x="230361" y="66444"/>
                  </a:cubicBezTo>
                  <a:cubicBezTo>
                    <a:pt x="228680" y="49123"/>
                    <a:pt x="218972" y="33613"/>
                    <a:pt x="204167" y="24596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8" name="Freeform 817">
              <a:extLst>
                <a:ext uri="{FF2B5EF4-FFF2-40B4-BE49-F238E27FC236}">
                  <a16:creationId xmlns:a16="http://schemas.microsoft.com/office/drawing/2014/main" id="{F8FB7623-6A11-3948-A6C5-59D36320634A}"/>
                </a:ext>
              </a:extLst>
            </p:cNvPr>
            <p:cNvSpPr/>
            <p:nvPr/>
          </p:nvSpPr>
          <p:spPr>
            <a:xfrm>
              <a:off x="4068678" y="2144685"/>
              <a:ext cx="268037" cy="176135"/>
            </a:xfrm>
            <a:custGeom>
              <a:avLst/>
              <a:gdLst>
                <a:gd name="connsiteX0" fmla="*/ 136351 w 268037"/>
                <a:gd name="connsiteY0" fmla="*/ 0 h 176135"/>
                <a:gd name="connsiteX1" fmla="*/ 0 w 268037"/>
                <a:gd name="connsiteY1" fmla="*/ 59165 h 176135"/>
                <a:gd name="connsiteX2" fmla="*/ 0 w 268037"/>
                <a:gd name="connsiteY2" fmla="*/ 89108 h 176135"/>
                <a:gd name="connsiteX3" fmla="*/ 32652 w 268037"/>
                <a:gd name="connsiteY3" fmla="*/ 147913 h 176135"/>
                <a:gd name="connsiteX4" fmla="*/ 32652 w 268037"/>
                <a:gd name="connsiteY4" fmla="*/ 147913 h 176135"/>
                <a:gd name="connsiteX5" fmla="*/ 129892 w 268037"/>
                <a:gd name="connsiteY5" fmla="*/ 176052 h 176135"/>
                <a:gd name="connsiteX6" fmla="*/ 230720 w 268037"/>
                <a:gd name="connsiteY6" fmla="*/ 147913 h 176135"/>
                <a:gd name="connsiteX7" fmla="*/ 235026 w 268037"/>
                <a:gd name="connsiteY7" fmla="*/ 144666 h 176135"/>
                <a:gd name="connsiteX8" fmla="*/ 268037 w 268037"/>
                <a:gd name="connsiteY8" fmla="*/ 87305 h 176135"/>
                <a:gd name="connsiteX9" fmla="*/ 268037 w 268037"/>
                <a:gd name="connsiteY9" fmla="*/ 61330 h 176135"/>
                <a:gd name="connsiteX10" fmla="*/ 136351 w 268037"/>
                <a:gd name="connsiteY10" fmla="*/ 0 h 17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8037" h="176135">
                  <a:moveTo>
                    <a:pt x="136351" y="0"/>
                  </a:moveTo>
                  <a:cubicBezTo>
                    <a:pt x="98675" y="0"/>
                    <a:pt x="0" y="59165"/>
                    <a:pt x="0" y="59165"/>
                  </a:cubicBezTo>
                  <a:cubicBezTo>
                    <a:pt x="0" y="59165"/>
                    <a:pt x="0" y="67102"/>
                    <a:pt x="0" y="89108"/>
                  </a:cubicBezTo>
                  <a:cubicBezTo>
                    <a:pt x="560" y="112928"/>
                    <a:pt x="12779" y="134934"/>
                    <a:pt x="32652" y="147913"/>
                  </a:cubicBezTo>
                  <a:lnTo>
                    <a:pt x="32652" y="147913"/>
                  </a:lnTo>
                  <a:cubicBezTo>
                    <a:pt x="61397" y="167165"/>
                    <a:pt x="95366" y="176995"/>
                    <a:pt x="129892" y="176052"/>
                  </a:cubicBezTo>
                  <a:cubicBezTo>
                    <a:pt x="165560" y="177155"/>
                    <a:pt x="200721" y="167343"/>
                    <a:pt x="230720" y="147913"/>
                  </a:cubicBezTo>
                  <a:lnTo>
                    <a:pt x="235026" y="144666"/>
                  </a:lnTo>
                  <a:cubicBezTo>
                    <a:pt x="254327" y="131770"/>
                    <a:pt x="266536" y="110556"/>
                    <a:pt x="268037" y="87305"/>
                  </a:cubicBezTo>
                  <a:lnTo>
                    <a:pt x="268037" y="61330"/>
                  </a:lnTo>
                  <a:cubicBezTo>
                    <a:pt x="268037" y="61330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9" name="Freeform 818">
              <a:extLst>
                <a:ext uri="{FF2B5EF4-FFF2-40B4-BE49-F238E27FC236}">
                  <a16:creationId xmlns:a16="http://schemas.microsoft.com/office/drawing/2014/main" id="{EA2A0DDD-7472-8140-A4EB-368E2F637E00}"/>
                </a:ext>
              </a:extLst>
            </p:cNvPr>
            <p:cNvSpPr/>
            <p:nvPr/>
          </p:nvSpPr>
          <p:spPr>
            <a:xfrm>
              <a:off x="4068678" y="2120053"/>
              <a:ext cx="266960" cy="174036"/>
            </a:xfrm>
            <a:custGeom>
              <a:avLst/>
              <a:gdLst>
                <a:gd name="connsiteX0" fmla="*/ 233591 w 266960"/>
                <a:gd name="connsiteY0" fmla="*/ 28240 h 174036"/>
                <a:gd name="connsiteX1" fmla="*/ 136351 w 266960"/>
                <a:gd name="connsiteY1" fmla="*/ 100 h 174036"/>
                <a:gd name="connsiteX2" fmla="*/ 35882 w 266960"/>
                <a:gd name="connsiteY2" fmla="*/ 28240 h 174036"/>
                <a:gd name="connsiteX3" fmla="*/ 0 w 266960"/>
                <a:gd name="connsiteY3" fmla="*/ 88487 h 174036"/>
                <a:gd name="connsiteX4" fmla="*/ 33011 w 266960"/>
                <a:gd name="connsiteY4" fmla="*/ 145488 h 174036"/>
                <a:gd name="connsiteX5" fmla="*/ 33011 w 266960"/>
                <a:gd name="connsiteY5" fmla="*/ 145488 h 174036"/>
                <a:gd name="connsiteX6" fmla="*/ 130251 w 266960"/>
                <a:gd name="connsiteY6" fmla="*/ 173988 h 174036"/>
                <a:gd name="connsiteX7" fmla="*/ 229644 w 266960"/>
                <a:gd name="connsiteY7" fmla="*/ 145127 h 174036"/>
                <a:gd name="connsiteX8" fmla="*/ 233949 w 266960"/>
                <a:gd name="connsiteY8" fmla="*/ 141880 h 174036"/>
                <a:gd name="connsiteX9" fmla="*/ 266961 w 266960"/>
                <a:gd name="connsiteY9" fmla="*/ 84519 h 174036"/>
                <a:gd name="connsiteX10" fmla="*/ 233591 w 266960"/>
                <a:gd name="connsiteY10" fmla="*/ 28240 h 17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036">
                  <a:moveTo>
                    <a:pt x="233591" y="28240"/>
                  </a:moveTo>
                  <a:cubicBezTo>
                    <a:pt x="204777" y="9138"/>
                    <a:pt x="170856" y="-679"/>
                    <a:pt x="136351" y="100"/>
                  </a:cubicBezTo>
                  <a:cubicBezTo>
                    <a:pt x="100782" y="-1114"/>
                    <a:pt x="65703" y="8711"/>
                    <a:pt x="35882" y="28240"/>
                  </a:cubicBezTo>
                  <a:cubicBezTo>
                    <a:pt x="15004" y="41375"/>
                    <a:pt x="1659" y="63781"/>
                    <a:pt x="0" y="88487"/>
                  </a:cubicBezTo>
                  <a:cubicBezTo>
                    <a:pt x="1216" y="111728"/>
                    <a:pt x="13508" y="132952"/>
                    <a:pt x="33011" y="145488"/>
                  </a:cubicBezTo>
                  <a:lnTo>
                    <a:pt x="33011" y="145488"/>
                  </a:lnTo>
                  <a:cubicBezTo>
                    <a:pt x="61714" y="164867"/>
                    <a:pt x="95687" y="174824"/>
                    <a:pt x="130251" y="173988"/>
                  </a:cubicBezTo>
                  <a:cubicBezTo>
                    <a:pt x="165508" y="174585"/>
                    <a:pt x="200132" y="164531"/>
                    <a:pt x="229644" y="145127"/>
                  </a:cubicBezTo>
                  <a:lnTo>
                    <a:pt x="233949" y="141880"/>
                  </a:lnTo>
                  <a:cubicBezTo>
                    <a:pt x="253251" y="128985"/>
                    <a:pt x="265460" y="107770"/>
                    <a:pt x="266961" y="84519"/>
                  </a:cubicBezTo>
                  <a:cubicBezTo>
                    <a:pt x="265439" y="61470"/>
                    <a:pt x="253033" y="40547"/>
                    <a:pt x="233591" y="28240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" name="Freeform 819">
              <a:extLst>
                <a:ext uri="{FF2B5EF4-FFF2-40B4-BE49-F238E27FC236}">
                  <a16:creationId xmlns:a16="http://schemas.microsoft.com/office/drawing/2014/main" id="{F4FBEBA0-DF0B-224C-AD9D-966615CF4491}"/>
                </a:ext>
              </a:extLst>
            </p:cNvPr>
            <p:cNvSpPr/>
            <p:nvPr/>
          </p:nvSpPr>
          <p:spPr>
            <a:xfrm>
              <a:off x="4086978" y="2137399"/>
              <a:ext cx="232872" cy="136858"/>
            </a:xfrm>
            <a:custGeom>
              <a:avLst/>
              <a:gdLst>
                <a:gd name="connsiteX0" fmla="*/ 204167 w 232872"/>
                <a:gd name="connsiteY0" fmla="*/ 24964 h 136858"/>
                <a:gd name="connsiteX1" fmla="*/ 118051 w 232872"/>
                <a:gd name="connsiteY1" fmla="*/ 71 h 136858"/>
                <a:gd name="connsiteX2" fmla="*/ 29423 w 232872"/>
                <a:gd name="connsiteY2" fmla="*/ 25685 h 136858"/>
                <a:gd name="connsiteX3" fmla="*/ 0 w 232872"/>
                <a:gd name="connsiteY3" fmla="*/ 70781 h 136858"/>
                <a:gd name="connsiteX4" fmla="*/ 25476 w 232872"/>
                <a:gd name="connsiteY4" fmla="*/ 112268 h 136858"/>
                <a:gd name="connsiteX5" fmla="*/ 25476 w 232872"/>
                <a:gd name="connsiteY5" fmla="*/ 112268 h 136858"/>
                <a:gd name="connsiteX6" fmla="*/ 111951 w 232872"/>
                <a:gd name="connsiteY6" fmla="*/ 136800 h 136858"/>
                <a:gd name="connsiteX7" fmla="*/ 200579 w 232872"/>
                <a:gd name="connsiteY7" fmla="*/ 111547 h 136858"/>
                <a:gd name="connsiteX8" fmla="*/ 204526 w 232872"/>
                <a:gd name="connsiteY8" fmla="*/ 108661 h 136858"/>
                <a:gd name="connsiteX9" fmla="*/ 232873 w 232872"/>
                <a:gd name="connsiteY9" fmla="*/ 67534 h 136858"/>
                <a:gd name="connsiteX10" fmla="*/ 204167 w 232872"/>
                <a:gd name="connsiteY10" fmla="*/ 24964 h 13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872" h="136858">
                  <a:moveTo>
                    <a:pt x="204167" y="24964"/>
                  </a:moveTo>
                  <a:cubicBezTo>
                    <a:pt x="178755" y="7821"/>
                    <a:pt x="148639" y="-885"/>
                    <a:pt x="118051" y="71"/>
                  </a:cubicBezTo>
                  <a:cubicBezTo>
                    <a:pt x="86605" y="-651"/>
                    <a:pt x="55688" y="8284"/>
                    <a:pt x="29423" y="25685"/>
                  </a:cubicBezTo>
                  <a:cubicBezTo>
                    <a:pt x="12933" y="35042"/>
                    <a:pt x="1969" y="51846"/>
                    <a:pt x="0" y="70781"/>
                  </a:cubicBezTo>
                  <a:cubicBezTo>
                    <a:pt x="1463" y="87891"/>
                    <a:pt x="10918" y="103287"/>
                    <a:pt x="25476" y="112268"/>
                  </a:cubicBezTo>
                  <a:lnTo>
                    <a:pt x="25476" y="112268"/>
                  </a:lnTo>
                  <a:cubicBezTo>
                    <a:pt x="51150" y="129096"/>
                    <a:pt x="81316" y="137654"/>
                    <a:pt x="111951" y="136800"/>
                  </a:cubicBezTo>
                  <a:cubicBezTo>
                    <a:pt x="143340" y="137472"/>
                    <a:pt x="174208" y="128676"/>
                    <a:pt x="200579" y="111547"/>
                  </a:cubicBezTo>
                  <a:lnTo>
                    <a:pt x="204526" y="108661"/>
                  </a:lnTo>
                  <a:cubicBezTo>
                    <a:pt x="219812" y="100119"/>
                    <a:pt x="230285" y="84923"/>
                    <a:pt x="232873" y="67534"/>
                  </a:cubicBezTo>
                  <a:cubicBezTo>
                    <a:pt x="231051" y="49387"/>
                    <a:pt x="220260" y="33383"/>
                    <a:pt x="204167" y="24964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" name="Freeform 820">
              <a:extLst>
                <a:ext uri="{FF2B5EF4-FFF2-40B4-BE49-F238E27FC236}">
                  <a16:creationId xmlns:a16="http://schemas.microsoft.com/office/drawing/2014/main" id="{61154E5A-5999-3941-8E4C-B37CBEF40612}"/>
                </a:ext>
              </a:extLst>
            </p:cNvPr>
            <p:cNvSpPr/>
            <p:nvPr/>
          </p:nvSpPr>
          <p:spPr>
            <a:xfrm>
              <a:off x="4112992" y="2165231"/>
              <a:ext cx="166895" cy="90983"/>
            </a:xfrm>
            <a:custGeom>
              <a:avLst/>
              <a:gdLst>
                <a:gd name="connsiteX0" fmla="*/ 154471 w 166895"/>
                <a:gd name="connsiteY0" fmla="*/ 28518 h 90983"/>
                <a:gd name="connsiteX1" fmla="*/ 115001 w 166895"/>
                <a:gd name="connsiteY1" fmla="*/ 23468 h 90983"/>
                <a:gd name="connsiteX2" fmla="*/ 104595 w 166895"/>
                <a:gd name="connsiteY2" fmla="*/ 5430 h 90983"/>
                <a:gd name="connsiteX3" fmla="*/ 51849 w 166895"/>
                <a:gd name="connsiteY3" fmla="*/ 5430 h 90983"/>
                <a:gd name="connsiteX4" fmla="*/ 45749 w 166895"/>
                <a:gd name="connsiteY4" fmla="*/ 1822 h 90983"/>
                <a:gd name="connsiteX5" fmla="*/ 33191 w 166895"/>
                <a:gd name="connsiteY5" fmla="*/ 1822 h 90983"/>
                <a:gd name="connsiteX6" fmla="*/ 33191 w 166895"/>
                <a:gd name="connsiteY6" fmla="*/ 9037 h 90983"/>
                <a:gd name="connsiteX7" fmla="*/ 38932 w 166895"/>
                <a:gd name="connsiteY7" fmla="*/ 12284 h 90983"/>
                <a:gd name="connsiteX8" fmla="*/ 27450 w 166895"/>
                <a:gd name="connsiteY8" fmla="*/ 16974 h 90983"/>
                <a:gd name="connsiteX9" fmla="*/ 21708 w 166895"/>
                <a:gd name="connsiteY9" fmla="*/ 13727 h 90983"/>
                <a:gd name="connsiteX10" fmla="*/ 9150 w 166895"/>
                <a:gd name="connsiteY10" fmla="*/ 13727 h 90983"/>
                <a:gd name="connsiteX11" fmla="*/ 9150 w 166895"/>
                <a:gd name="connsiteY11" fmla="*/ 20582 h 90983"/>
                <a:gd name="connsiteX12" fmla="*/ 14891 w 166895"/>
                <a:gd name="connsiteY12" fmla="*/ 23828 h 90983"/>
                <a:gd name="connsiteX13" fmla="*/ 2691 w 166895"/>
                <a:gd name="connsiteY13" fmla="*/ 31044 h 90983"/>
                <a:gd name="connsiteX14" fmla="*/ 2691 w 166895"/>
                <a:gd name="connsiteY14" fmla="*/ 37898 h 90983"/>
                <a:gd name="connsiteX15" fmla="*/ 15250 w 166895"/>
                <a:gd name="connsiteY15" fmla="*/ 37898 h 90983"/>
                <a:gd name="connsiteX16" fmla="*/ 19197 w 166895"/>
                <a:gd name="connsiteY16" fmla="*/ 35734 h 90983"/>
                <a:gd name="connsiteX17" fmla="*/ 99213 w 166895"/>
                <a:gd name="connsiteY17" fmla="*/ 80107 h 90983"/>
                <a:gd name="connsiteX18" fmla="*/ 95266 w 166895"/>
                <a:gd name="connsiteY18" fmla="*/ 82633 h 90983"/>
                <a:gd name="connsiteX19" fmla="*/ 95266 w 166895"/>
                <a:gd name="connsiteY19" fmla="*/ 89487 h 90983"/>
                <a:gd name="connsiteX20" fmla="*/ 107825 w 166895"/>
                <a:gd name="connsiteY20" fmla="*/ 89487 h 90983"/>
                <a:gd name="connsiteX21" fmla="*/ 119666 w 166895"/>
                <a:gd name="connsiteY21" fmla="*/ 82272 h 90983"/>
                <a:gd name="connsiteX22" fmla="*/ 125407 w 166895"/>
                <a:gd name="connsiteY22" fmla="*/ 85519 h 90983"/>
                <a:gd name="connsiteX23" fmla="*/ 137966 w 166895"/>
                <a:gd name="connsiteY23" fmla="*/ 85519 h 90983"/>
                <a:gd name="connsiteX24" fmla="*/ 137966 w 166895"/>
                <a:gd name="connsiteY24" fmla="*/ 78664 h 90983"/>
                <a:gd name="connsiteX25" fmla="*/ 132224 w 166895"/>
                <a:gd name="connsiteY25" fmla="*/ 75417 h 90983"/>
                <a:gd name="connsiteX26" fmla="*/ 142271 w 166895"/>
                <a:gd name="connsiteY26" fmla="*/ 69645 h 90983"/>
                <a:gd name="connsiteX27" fmla="*/ 148012 w 166895"/>
                <a:gd name="connsiteY27" fmla="*/ 72892 h 90983"/>
                <a:gd name="connsiteX28" fmla="*/ 160571 w 166895"/>
                <a:gd name="connsiteY28" fmla="*/ 72892 h 90983"/>
                <a:gd name="connsiteX29" fmla="*/ 160571 w 166895"/>
                <a:gd name="connsiteY29" fmla="*/ 65677 h 90983"/>
                <a:gd name="connsiteX30" fmla="*/ 154830 w 166895"/>
                <a:gd name="connsiteY30" fmla="*/ 62430 h 90983"/>
                <a:gd name="connsiteX31" fmla="*/ 154471 w 166895"/>
                <a:gd name="connsiteY31" fmla="*/ 28518 h 90983"/>
                <a:gd name="connsiteX32" fmla="*/ 32832 w 166895"/>
                <a:gd name="connsiteY32" fmla="*/ 28518 h 90983"/>
                <a:gd name="connsiteX33" fmla="*/ 58308 w 166895"/>
                <a:gd name="connsiteY33" fmla="*/ 13727 h 90983"/>
                <a:gd name="connsiteX34" fmla="*/ 91319 w 166895"/>
                <a:gd name="connsiteY34" fmla="*/ 13727 h 90983"/>
                <a:gd name="connsiteX35" fmla="*/ 91319 w 166895"/>
                <a:gd name="connsiteY35" fmla="*/ 32487 h 90983"/>
                <a:gd name="connsiteX36" fmla="*/ 65843 w 166895"/>
                <a:gd name="connsiteY36" fmla="*/ 47278 h 90983"/>
                <a:gd name="connsiteX37" fmla="*/ 140477 w 166895"/>
                <a:gd name="connsiteY37" fmla="*/ 56297 h 90983"/>
                <a:gd name="connsiteX38" fmla="*/ 111413 w 166895"/>
                <a:gd name="connsiteY38" fmla="*/ 72892 h 90983"/>
                <a:gd name="connsiteX39" fmla="*/ 75531 w 166895"/>
                <a:gd name="connsiteY39" fmla="*/ 53772 h 90983"/>
                <a:gd name="connsiteX40" fmla="*/ 104595 w 166895"/>
                <a:gd name="connsiteY40" fmla="*/ 37177 h 90983"/>
                <a:gd name="connsiteX41" fmla="*/ 140477 w 166895"/>
                <a:gd name="connsiteY41" fmla="*/ 37177 h 90983"/>
                <a:gd name="connsiteX42" fmla="*/ 140477 w 166895"/>
                <a:gd name="connsiteY42" fmla="*/ 55215 h 9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6895" h="90983">
                  <a:moveTo>
                    <a:pt x="154471" y="28518"/>
                  </a:moveTo>
                  <a:cubicBezTo>
                    <a:pt x="142230" y="22500"/>
                    <a:pt x="128352" y="20724"/>
                    <a:pt x="115001" y="23468"/>
                  </a:cubicBezTo>
                  <a:cubicBezTo>
                    <a:pt x="116795" y="16613"/>
                    <a:pt x="115001" y="10119"/>
                    <a:pt x="104595" y="5430"/>
                  </a:cubicBezTo>
                  <a:cubicBezTo>
                    <a:pt x="87751" y="-1810"/>
                    <a:pt x="68694" y="-1810"/>
                    <a:pt x="51849" y="5430"/>
                  </a:cubicBezTo>
                  <a:lnTo>
                    <a:pt x="45749" y="1822"/>
                  </a:lnTo>
                  <a:cubicBezTo>
                    <a:pt x="41752" y="31"/>
                    <a:pt x="37188" y="31"/>
                    <a:pt x="33191" y="1822"/>
                  </a:cubicBezTo>
                  <a:cubicBezTo>
                    <a:pt x="29603" y="3986"/>
                    <a:pt x="29603" y="7233"/>
                    <a:pt x="33191" y="9037"/>
                  </a:cubicBezTo>
                  <a:lnTo>
                    <a:pt x="38932" y="12284"/>
                  </a:lnTo>
                  <a:lnTo>
                    <a:pt x="27450" y="16974"/>
                  </a:lnTo>
                  <a:lnTo>
                    <a:pt x="21708" y="13727"/>
                  </a:lnTo>
                  <a:cubicBezTo>
                    <a:pt x="17757" y="11732"/>
                    <a:pt x="13101" y="11732"/>
                    <a:pt x="9150" y="13727"/>
                  </a:cubicBezTo>
                  <a:cubicBezTo>
                    <a:pt x="5562" y="15531"/>
                    <a:pt x="5562" y="18778"/>
                    <a:pt x="9150" y="20582"/>
                  </a:cubicBezTo>
                  <a:lnTo>
                    <a:pt x="14891" y="23828"/>
                  </a:lnTo>
                  <a:lnTo>
                    <a:pt x="2691" y="31044"/>
                  </a:lnTo>
                  <a:cubicBezTo>
                    <a:pt x="-897" y="32847"/>
                    <a:pt x="-897" y="36094"/>
                    <a:pt x="2691" y="37898"/>
                  </a:cubicBezTo>
                  <a:cubicBezTo>
                    <a:pt x="6642" y="39893"/>
                    <a:pt x="11299" y="39893"/>
                    <a:pt x="15250" y="37898"/>
                  </a:cubicBezTo>
                  <a:lnTo>
                    <a:pt x="19197" y="35734"/>
                  </a:lnTo>
                  <a:lnTo>
                    <a:pt x="99213" y="80107"/>
                  </a:lnTo>
                  <a:lnTo>
                    <a:pt x="95266" y="82633"/>
                  </a:lnTo>
                  <a:cubicBezTo>
                    <a:pt x="91678" y="82633"/>
                    <a:pt x="91678" y="87683"/>
                    <a:pt x="95266" y="89487"/>
                  </a:cubicBezTo>
                  <a:cubicBezTo>
                    <a:pt x="99217" y="91482"/>
                    <a:pt x="103874" y="91482"/>
                    <a:pt x="107825" y="89487"/>
                  </a:cubicBezTo>
                  <a:lnTo>
                    <a:pt x="119666" y="82272"/>
                  </a:lnTo>
                  <a:lnTo>
                    <a:pt x="125407" y="85519"/>
                  </a:lnTo>
                  <a:cubicBezTo>
                    <a:pt x="129358" y="87513"/>
                    <a:pt x="134014" y="87513"/>
                    <a:pt x="137966" y="85519"/>
                  </a:cubicBezTo>
                  <a:cubicBezTo>
                    <a:pt x="141195" y="85519"/>
                    <a:pt x="141554" y="80468"/>
                    <a:pt x="137966" y="78664"/>
                  </a:cubicBezTo>
                  <a:lnTo>
                    <a:pt x="132224" y="75417"/>
                  </a:lnTo>
                  <a:lnTo>
                    <a:pt x="142271" y="69645"/>
                  </a:lnTo>
                  <a:lnTo>
                    <a:pt x="148012" y="72892"/>
                  </a:lnTo>
                  <a:cubicBezTo>
                    <a:pt x="152009" y="74683"/>
                    <a:pt x="156574" y="74683"/>
                    <a:pt x="160571" y="72892"/>
                  </a:cubicBezTo>
                  <a:cubicBezTo>
                    <a:pt x="163800" y="70728"/>
                    <a:pt x="164159" y="67481"/>
                    <a:pt x="160571" y="65677"/>
                  </a:cubicBezTo>
                  <a:lnTo>
                    <a:pt x="154830" y="62430"/>
                  </a:lnTo>
                  <a:cubicBezTo>
                    <a:pt x="170977" y="51968"/>
                    <a:pt x="170977" y="37177"/>
                    <a:pt x="154471" y="28518"/>
                  </a:cubicBezTo>
                  <a:close/>
                  <a:moveTo>
                    <a:pt x="32832" y="28518"/>
                  </a:moveTo>
                  <a:lnTo>
                    <a:pt x="58308" y="13727"/>
                  </a:lnTo>
                  <a:cubicBezTo>
                    <a:pt x="68738" y="8676"/>
                    <a:pt x="80889" y="8676"/>
                    <a:pt x="91319" y="13727"/>
                  </a:cubicBezTo>
                  <a:cubicBezTo>
                    <a:pt x="100290" y="18778"/>
                    <a:pt x="99931" y="27075"/>
                    <a:pt x="91319" y="32487"/>
                  </a:cubicBezTo>
                  <a:lnTo>
                    <a:pt x="65843" y="47278"/>
                  </a:lnTo>
                  <a:close/>
                  <a:moveTo>
                    <a:pt x="140477" y="56297"/>
                  </a:moveTo>
                  <a:lnTo>
                    <a:pt x="111413" y="72892"/>
                  </a:lnTo>
                  <a:lnTo>
                    <a:pt x="75531" y="53772"/>
                  </a:lnTo>
                  <a:lnTo>
                    <a:pt x="104595" y="37177"/>
                  </a:lnTo>
                  <a:cubicBezTo>
                    <a:pt x="115850" y="31335"/>
                    <a:pt x="129222" y="31335"/>
                    <a:pt x="140477" y="37177"/>
                  </a:cubicBezTo>
                  <a:cubicBezTo>
                    <a:pt x="150524" y="41506"/>
                    <a:pt x="150165" y="50525"/>
                    <a:pt x="140477" y="55215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22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111736" y="2136748"/>
              <a:ext cx="204885" cy="138546"/>
              <a:chOff x="4111736" y="2136748"/>
              <a:chExt cx="204885" cy="138546"/>
            </a:xfrm>
            <a:solidFill>
              <a:srgbClr val="B68503"/>
            </a:solidFill>
          </p:grpSpPr>
          <p:sp>
            <p:nvSpPr>
              <p:cNvPr id="823" name="Freeform 822">
                <a:extLst>
                  <a:ext uri="{FF2B5EF4-FFF2-40B4-BE49-F238E27FC236}">
                    <a16:creationId xmlns:a16="http://schemas.microsoft.com/office/drawing/2014/main" id="{A9D1708F-80BC-DC44-A24C-9963EB734A0D}"/>
                  </a:ext>
                </a:extLst>
              </p:cNvPr>
              <p:cNvSpPr/>
              <p:nvPr/>
            </p:nvSpPr>
            <p:spPr>
              <a:xfrm>
                <a:off x="4161971" y="2154426"/>
                <a:ext cx="154650" cy="120869"/>
              </a:xfrm>
              <a:custGeom>
                <a:avLst/>
                <a:gdLst>
                  <a:gd name="connsiteX0" fmla="*/ 129174 w 154650"/>
                  <a:gd name="connsiteY0" fmla="*/ 7937 h 120869"/>
                  <a:gd name="connsiteX1" fmla="*/ 116257 w 154650"/>
                  <a:gd name="connsiteY1" fmla="*/ 0 h 120869"/>
                  <a:gd name="connsiteX2" fmla="*/ 0 w 154650"/>
                  <a:gd name="connsiteY2" fmla="*/ 116887 h 120869"/>
                  <a:gd name="connsiteX3" fmla="*/ 38035 w 154650"/>
                  <a:gd name="connsiteY3" fmla="*/ 120855 h 120869"/>
                  <a:gd name="connsiteX4" fmla="*/ 78581 w 154650"/>
                  <a:gd name="connsiteY4" fmla="*/ 116526 h 120869"/>
                  <a:gd name="connsiteX5" fmla="*/ 154651 w 154650"/>
                  <a:gd name="connsiteY5" fmla="*/ 40045 h 120869"/>
                  <a:gd name="connsiteX6" fmla="*/ 129174 w 154650"/>
                  <a:gd name="connsiteY6" fmla="*/ 7937 h 12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0869">
                    <a:moveTo>
                      <a:pt x="129174" y="7937"/>
                    </a:moveTo>
                    <a:cubicBezTo>
                      <a:pt x="125051" y="5002"/>
                      <a:pt x="120735" y="2350"/>
                      <a:pt x="116257" y="0"/>
                    </a:cubicBezTo>
                    <a:lnTo>
                      <a:pt x="0" y="116887"/>
                    </a:lnTo>
                    <a:cubicBezTo>
                      <a:pt x="12482" y="119690"/>
                      <a:pt x="25246" y="121022"/>
                      <a:pt x="38035" y="120855"/>
                    </a:cubicBezTo>
                    <a:cubicBezTo>
                      <a:pt x="51667" y="120900"/>
                      <a:pt x="65263" y="119449"/>
                      <a:pt x="78581" y="116526"/>
                    </a:cubicBezTo>
                    <a:lnTo>
                      <a:pt x="154651" y="40045"/>
                    </a:lnTo>
                    <a:cubicBezTo>
                      <a:pt x="150161" y="26672"/>
                      <a:pt x="141145" y="15309"/>
                      <a:pt x="129174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reeform 823">
                <a:extLst>
                  <a:ext uri="{FF2B5EF4-FFF2-40B4-BE49-F238E27FC236}">
                    <a16:creationId xmlns:a16="http://schemas.microsoft.com/office/drawing/2014/main" id="{3C6AE51A-F58F-3F4F-8124-561D073F5CC9}"/>
                  </a:ext>
                </a:extLst>
              </p:cNvPr>
              <p:cNvSpPr/>
              <p:nvPr/>
            </p:nvSpPr>
            <p:spPr>
              <a:xfrm>
                <a:off x="4111736" y="2136748"/>
                <a:ext cx="123792" cy="117969"/>
              </a:xfrm>
              <a:custGeom>
                <a:avLst/>
                <a:gdLst>
                  <a:gd name="connsiteX0" fmla="*/ 0 w 123792"/>
                  <a:gd name="connsiteY0" fmla="*/ 112558 h 117969"/>
                  <a:gd name="connsiteX1" fmla="*/ 0 w 123792"/>
                  <a:gd name="connsiteY1" fmla="*/ 112558 h 117969"/>
                  <a:gd name="connsiteX2" fmla="*/ 0 w 123792"/>
                  <a:gd name="connsiteY2" fmla="*/ 112558 h 117969"/>
                  <a:gd name="connsiteX3" fmla="*/ 8612 w 123792"/>
                  <a:gd name="connsiteY3" fmla="*/ 117969 h 117969"/>
                  <a:gd name="connsiteX4" fmla="*/ 123792 w 123792"/>
                  <a:gd name="connsiteY4" fmla="*/ 2165 h 117969"/>
                  <a:gd name="connsiteX5" fmla="*/ 108363 w 123792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969">
                    <a:moveTo>
                      <a:pt x="0" y="112558"/>
                    </a:moveTo>
                    <a:lnTo>
                      <a:pt x="0" y="112558"/>
                    </a:lnTo>
                    <a:lnTo>
                      <a:pt x="0" y="112558"/>
                    </a:lnTo>
                    <a:lnTo>
                      <a:pt x="8612" y="117969"/>
                    </a:lnTo>
                    <a:lnTo>
                      <a:pt x="123792" y="2165"/>
                    </a:lnTo>
                    <a:lnTo>
                      <a:pt x="108363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25" name="Freeform 824">
              <a:extLst>
                <a:ext uri="{FF2B5EF4-FFF2-40B4-BE49-F238E27FC236}">
                  <a16:creationId xmlns:a16="http://schemas.microsoft.com/office/drawing/2014/main" id="{EC3E01F8-488B-544A-96CA-570502A14FA9}"/>
                </a:ext>
              </a:extLst>
            </p:cNvPr>
            <p:cNvSpPr/>
            <p:nvPr/>
          </p:nvSpPr>
          <p:spPr>
            <a:xfrm>
              <a:off x="4086978" y="2137399"/>
              <a:ext cx="230719" cy="76192"/>
            </a:xfrm>
            <a:custGeom>
              <a:avLst/>
              <a:gdLst>
                <a:gd name="connsiteX0" fmla="*/ 204167 w 230719"/>
                <a:gd name="connsiteY0" fmla="*/ 24964 h 76192"/>
                <a:gd name="connsiteX1" fmla="*/ 118051 w 230719"/>
                <a:gd name="connsiteY1" fmla="*/ 71 h 76192"/>
                <a:gd name="connsiteX2" fmla="*/ 29423 w 230719"/>
                <a:gd name="connsiteY2" fmla="*/ 25685 h 76192"/>
                <a:gd name="connsiteX3" fmla="*/ 0 w 230719"/>
                <a:gd name="connsiteY3" fmla="*/ 70781 h 76192"/>
                <a:gd name="connsiteX4" fmla="*/ 0 w 230719"/>
                <a:gd name="connsiteY4" fmla="*/ 76192 h 76192"/>
                <a:gd name="connsiteX5" fmla="*/ 29064 w 230719"/>
                <a:gd name="connsiteY5" fmla="*/ 36147 h 76192"/>
                <a:gd name="connsiteX6" fmla="*/ 118051 w 230719"/>
                <a:gd name="connsiteY6" fmla="*/ 10894 h 76192"/>
                <a:gd name="connsiteX7" fmla="*/ 204167 w 230719"/>
                <a:gd name="connsiteY7" fmla="*/ 35787 h 76192"/>
                <a:gd name="connsiteX8" fmla="*/ 230720 w 230719"/>
                <a:gd name="connsiteY8" fmla="*/ 71863 h 76192"/>
                <a:gd name="connsiteX9" fmla="*/ 230720 w 230719"/>
                <a:gd name="connsiteY9" fmla="*/ 66812 h 76192"/>
                <a:gd name="connsiteX10" fmla="*/ 204167 w 230719"/>
                <a:gd name="connsiteY10" fmla="*/ 24964 h 7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719" h="76192">
                  <a:moveTo>
                    <a:pt x="204167" y="24964"/>
                  </a:moveTo>
                  <a:cubicBezTo>
                    <a:pt x="178755" y="7821"/>
                    <a:pt x="148639" y="-885"/>
                    <a:pt x="118051" y="71"/>
                  </a:cubicBezTo>
                  <a:cubicBezTo>
                    <a:pt x="86605" y="-651"/>
                    <a:pt x="55688" y="8284"/>
                    <a:pt x="29423" y="25685"/>
                  </a:cubicBezTo>
                  <a:cubicBezTo>
                    <a:pt x="12933" y="35042"/>
                    <a:pt x="1969" y="51846"/>
                    <a:pt x="0" y="70781"/>
                  </a:cubicBezTo>
                  <a:cubicBezTo>
                    <a:pt x="0" y="72584"/>
                    <a:pt x="0" y="74388"/>
                    <a:pt x="0" y="76192"/>
                  </a:cubicBezTo>
                  <a:cubicBezTo>
                    <a:pt x="3929" y="59453"/>
                    <a:pt x="14408" y="45016"/>
                    <a:pt x="29064" y="36147"/>
                  </a:cubicBezTo>
                  <a:cubicBezTo>
                    <a:pt x="55471" y="18802"/>
                    <a:pt x="86521" y="9991"/>
                    <a:pt x="118051" y="10894"/>
                  </a:cubicBezTo>
                  <a:cubicBezTo>
                    <a:pt x="148618" y="10105"/>
                    <a:pt x="178685" y="18796"/>
                    <a:pt x="204167" y="35787"/>
                  </a:cubicBezTo>
                  <a:cubicBezTo>
                    <a:pt x="217441" y="43780"/>
                    <a:pt x="226997" y="56764"/>
                    <a:pt x="230720" y="71863"/>
                  </a:cubicBezTo>
                  <a:cubicBezTo>
                    <a:pt x="230720" y="70059"/>
                    <a:pt x="230720" y="68255"/>
                    <a:pt x="230720" y="66812"/>
                  </a:cubicBezTo>
                  <a:cubicBezTo>
                    <a:pt x="229130" y="49363"/>
                    <a:pt x="219235" y="33768"/>
                    <a:pt x="204167" y="24964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 825">
              <a:extLst>
                <a:ext uri="{FF2B5EF4-FFF2-40B4-BE49-F238E27FC236}">
                  <a16:creationId xmlns:a16="http://schemas.microsoft.com/office/drawing/2014/main" id="{CE9F90FC-BAF5-5343-AAA6-1A79B03B9B05}"/>
                </a:ext>
              </a:extLst>
            </p:cNvPr>
            <p:cNvSpPr/>
            <p:nvPr/>
          </p:nvSpPr>
          <p:spPr>
            <a:xfrm>
              <a:off x="5415322" y="2846317"/>
              <a:ext cx="288848" cy="187348"/>
            </a:xfrm>
            <a:custGeom>
              <a:avLst/>
              <a:gdLst>
                <a:gd name="connsiteX0" fmla="*/ 251890 w 288848"/>
                <a:gd name="connsiteY0" fmla="*/ 30716 h 187348"/>
                <a:gd name="connsiteX1" fmla="*/ 147474 w 288848"/>
                <a:gd name="connsiteY1" fmla="*/ 51 h 187348"/>
                <a:gd name="connsiteX2" fmla="*/ 39829 w 288848"/>
                <a:gd name="connsiteY2" fmla="*/ 31437 h 187348"/>
                <a:gd name="connsiteX3" fmla="*/ 0 w 288848"/>
                <a:gd name="connsiteY3" fmla="*/ 95653 h 187348"/>
                <a:gd name="connsiteX4" fmla="*/ 35882 w 288848"/>
                <a:gd name="connsiteY4" fmla="*/ 156983 h 187348"/>
                <a:gd name="connsiteX5" fmla="*/ 35882 w 288848"/>
                <a:gd name="connsiteY5" fmla="*/ 156983 h 187348"/>
                <a:gd name="connsiteX6" fmla="*/ 140657 w 288848"/>
                <a:gd name="connsiteY6" fmla="*/ 187287 h 187348"/>
                <a:gd name="connsiteX7" fmla="*/ 248302 w 288848"/>
                <a:gd name="connsiteY7" fmla="*/ 156261 h 187348"/>
                <a:gd name="connsiteX8" fmla="*/ 252967 w 288848"/>
                <a:gd name="connsiteY8" fmla="*/ 153014 h 187348"/>
                <a:gd name="connsiteX9" fmla="*/ 288849 w 288848"/>
                <a:gd name="connsiteY9" fmla="*/ 91324 h 187348"/>
                <a:gd name="connsiteX10" fmla="*/ 251890 w 288848"/>
                <a:gd name="connsiteY10" fmla="*/ 30716 h 18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848" h="187348">
                  <a:moveTo>
                    <a:pt x="251890" y="30716"/>
                  </a:moveTo>
                  <a:cubicBezTo>
                    <a:pt x="221080" y="9876"/>
                    <a:pt x="184597" y="-838"/>
                    <a:pt x="147474" y="51"/>
                  </a:cubicBezTo>
                  <a:cubicBezTo>
                    <a:pt x="109253" y="-733"/>
                    <a:pt x="71703" y="10216"/>
                    <a:pt x="39829" y="31437"/>
                  </a:cubicBezTo>
                  <a:cubicBezTo>
                    <a:pt x="17136" y="45241"/>
                    <a:pt x="2343" y="69091"/>
                    <a:pt x="0" y="95653"/>
                  </a:cubicBezTo>
                  <a:cubicBezTo>
                    <a:pt x="1437" y="120714"/>
                    <a:pt x="14794" y="143544"/>
                    <a:pt x="35882" y="156983"/>
                  </a:cubicBezTo>
                  <a:lnTo>
                    <a:pt x="35882" y="156983"/>
                  </a:lnTo>
                  <a:cubicBezTo>
                    <a:pt x="66914" y="177595"/>
                    <a:pt x="103475" y="188169"/>
                    <a:pt x="140657" y="187287"/>
                  </a:cubicBezTo>
                  <a:cubicBezTo>
                    <a:pt x="178852" y="188270"/>
                    <a:pt x="216426" y="177440"/>
                    <a:pt x="248302" y="156261"/>
                  </a:cubicBezTo>
                  <a:lnTo>
                    <a:pt x="252967" y="153014"/>
                  </a:lnTo>
                  <a:cubicBezTo>
                    <a:pt x="273731" y="139097"/>
                    <a:pt x="286966" y="116343"/>
                    <a:pt x="288849" y="91324"/>
                  </a:cubicBezTo>
                  <a:cubicBezTo>
                    <a:pt x="286832" y="66357"/>
                    <a:pt x="273107" y="43848"/>
                    <a:pt x="251890" y="30716"/>
                  </a:cubicBezTo>
                  <a:close/>
                </a:path>
              </a:pathLst>
            </a:custGeom>
            <a:solidFill>
              <a:srgbClr val="CBCCD0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Freeform 826">
              <a:extLst>
                <a:ext uri="{FF2B5EF4-FFF2-40B4-BE49-F238E27FC236}">
                  <a16:creationId xmlns:a16="http://schemas.microsoft.com/office/drawing/2014/main" id="{E1277701-1875-1E48-A0E6-471A91C48DAC}"/>
                </a:ext>
              </a:extLst>
            </p:cNvPr>
            <p:cNvSpPr/>
            <p:nvPr/>
          </p:nvSpPr>
          <p:spPr>
            <a:xfrm>
              <a:off x="5426087" y="2843843"/>
              <a:ext cx="266960" cy="174291"/>
            </a:xfrm>
            <a:custGeom>
              <a:avLst/>
              <a:gdLst>
                <a:gd name="connsiteX0" fmla="*/ 136351 w 266960"/>
                <a:gd name="connsiteY0" fmla="*/ 0 h 174291"/>
                <a:gd name="connsiteX1" fmla="*/ 0 w 266960"/>
                <a:gd name="connsiteY1" fmla="*/ 59165 h 174291"/>
                <a:gd name="connsiteX2" fmla="*/ 0 w 266960"/>
                <a:gd name="connsiteY2" fmla="*/ 89108 h 174291"/>
                <a:gd name="connsiteX3" fmla="*/ 33011 w 266960"/>
                <a:gd name="connsiteY3" fmla="*/ 146109 h 174291"/>
                <a:gd name="connsiteX4" fmla="*/ 33011 w 266960"/>
                <a:gd name="connsiteY4" fmla="*/ 146109 h 174291"/>
                <a:gd name="connsiteX5" fmla="*/ 130251 w 266960"/>
                <a:gd name="connsiteY5" fmla="*/ 174248 h 174291"/>
                <a:gd name="connsiteX6" fmla="*/ 229643 w 266960"/>
                <a:gd name="connsiteY6" fmla="*/ 145387 h 174291"/>
                <a:gd name="connsiteX7" fmla="*/ 233949 w 266960"/>
                <a:gd name="connsiteY7" fmla="*/ 142501 h 174291"/>
                <a:gd name="connsiteX8" fmla="*/ 266960 w 266960"/>
                <a:gd name="connsiteY8" fmla="*/ 85140 h 174291"/>
                <a:gd name="connsiteX9" fmla="*/ 266961 w 266960"/>
                <a:gd name="connsiteY9" fmla="*/ 62051 h 174291"/>
                <a:gd name="connsiteX10" fmla="*/ 136351 w 266960"/>
                <a:gd name="connsiteY10" fmla="*/ 0 h 17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291">
                  <a:moveTo>
                    <a:pt x="136351" y="0"/>
                  </a:moveTo>
                  <a:cubicBezTo>
                    <a:pt x="98675" y="0"/>
                    <a:pt x="0" y="59165"/>
                    <a:pt x="0" y="59165"/>
                  </a:cubicBezTo>
                  <a:cubicBezTo>
                    <a:pt x="0" y="59165"/>
                    <a:pt x="0" y="67102"/>
                    <a:pt x="0" y="89108"/>
                  </a:cubicBezTo>
                  <a:cubicBezTo>
                    <a:pt x="1216" y="112349"/>
                    <a:pt x="13508" y="133574"/>
                    <a:pt x="33011" y="146109"/>
                  </a:cubicBezTo>
                  <a:lnTo>
                    <a:pt x="33011" y="146109"/>
                  </a:lnTo>
                  <a:cubicBezTo>
                    <a:pt x="61825" y="165211"/>
                    <a:pt x="95746" y="175027"/>
                    <a:pt x="130251" y="174248"/>
                  </a:cubicBezTo>
                  <a:cubicBezTo>
                    <a:pt x="165531" y="175026"/>
                    <a:pt x="200208" y="164957"/>
                    <a:pt x="229643" y="145387"/>
                  </a:cubicBezTo>
                  <a:lnTo>
                    <a:pt x="233949" y="142501"/>
                  </a:lnTo>
                  <a:cubicBezTo>
                    <a:pt x="253209" y="129567"/>
                    <a:pt x="265405" y="108375"/>
                    <a:pt x="266960" y="85140"/>
                  </a:cubicBezTo>
                  <a:lnTo>
                    <a:pt x="266961" y="62051"/>
                  </a:lnTo>
                  <a:cubicBezTo>
                    <a:pt x="266961" y="62051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" name="Freeform 827">
              <a:extLst>
                <a:ext uri="{FF2B5EF4-FFF2-40B4-BE49-F238E27FC236}">
                  <a16:creationId xmlns:a16="http://schemas.microsoft.com/office/drawing/2014/main" id="{CC444E94-610C-734E-BB0D-3F92564E0DAE}"/>
                </a:ext>
              </a:extLst>
            </p:cNvPr>
            <p:cNvSpPr/>
            <p:nvPr/>
          </p:nvSpPr>
          <p:spPr>
            <a:xfrm>
              <a:off x="5427163" y="2817825"/>
              <a:ext cx="266960" cy="174334"/>
            </a:xfrm>
            <a:custGeom>
              <a:avLst/>
              <a:gdLst>
                <a:gd name="connsiteX0" fmla="*/ 232514 w 266960"/>
                <a:gd name="connsiteY0" fmla="*/ 28182 h 174334"/>
                <a:gd name="connsiteX1" fmla="*/ 135274 w 266960"/>
                <a:gd name="connsiteY1" fmla="*/ 43 h 174334"/>
                <a:gd name="connsiteX2" fmla="*/ 35882 w 266960"/>
                <a:gd name="connsiteY2" fmla="*/ 28904 h 174334"/>
                <a:gd name="connsiteX3" fmla="*/ 0 w 266960"/>
                <a:gd name="connsiteY3" fmla="*/ 89151 h 174334"/>
                <a:gd name="connsiteX4" fmla="*/ 33011 w 266960"/>
                <a:gd name="connsiteY4" fmla="*/ 146152 h 174334"/>
                <a:gd name="connsiteX5" fmla="*/ 33011 w 266960"/>
                <a:gd name="connsiteY5" fmla="*/ 146152 h 174334"/>
                <a:gd name="connsiteX6" fmla="*/ 130251 w 266960"/>
                <a:gd name="connsiteY6" fmla="*/ 174291 h 174334"/>
                <a:gd name="connsiteX7" fmla="*/ 229643 w 266960"/>
                <a:gd name="connsiteY7" fmla="*/ 145430 h 174334"/>
                <a:gd name="connsiteX8" fmla="*/ 233949 w 266960"/>
                <a:gd name="connsiteY8" fmla="*/ 142544 h 174334"/>
                <a:gd name="connsiteX9" fmla="*/ 266961 w 266960"/>
                <a:gd name="connsiteY9" fmla="*/ 88069 h 174334"/>
                <a:gd name="connsiteX10" fmla="*/ 232514 w 266960"/>
                <a:gd name="connsiteY10" fmla="*/ 28182 h 17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334">
                  <a:moveTo>
                    <a:pt x="232514" y="28182"/>
                  </a:moveTo>
                  <a:cubicBezTo>
                    <a:pt x="203701" y="9080"/>
                    <a:pt x="169779" y="-736"/>
                    <a:pt x="135274" y="43"/>
                  </a:cubicBezTo>
                  <a:cubicBezTo>
                    <a:pt x="99994" y="-735"/>
                    <a:pt x="65317" y="9334"/>
                    <a:pt x="35882" y="28904"/>
                  </a:cubicBezTo>
                  <a:cubicBezTo>
                    <a:pt x="14827" y="41864"/>
                    <a:pt x="1422" y="64372"/>
                    <a:pt x="0" y="89151"/>
                  </a:cubicBezTo>
                  <a:cubicBezTo>
                    <a:pt x="1216" y="112392"/>
                    <a:pt x="13508" y="133616"/>
                    <a:pt x="33011" y="146152"/>
                  </a:cubicBezTo>
                  <a:lnTo>
                    <a:pt x="33011" y="146152"/>
                  </a:lnTo>
                  <a:cubicBezTo>
                    <a:pt x="61825" y="165254"/>
                    <a:pt x="95746" y="175070"/>
                    <a:pt x="130251" y="174291"/>
                  </a:cubicBezTo>
                  <a:cubicBezTo>
                    <a:pt x="165531" y="175069"/>
                    <a:pt x="200208" y="165000"/>
                    <a:pt x="229643" y="145430"/>
                  </a:cubicBezTo>
                  <a:lnTo>
                    <a:pt x="233949" y="142544"/>
                  </a:lnTo>
                  <a:cubicBezTo>
                    <a:pt x="252464" y="130226"/>
                    <a:pt x="264563" y="110260"/>
                    <a:pt x="266961" y="88069"/>
                  </a:cubicBezTo>
                  <a:cubicBezTo>
                    <a:pt x="266366" y="63513"/>
                    <a:pt x="253386" y="40948"/>
                    <a:pt x="232514" y="28182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Freeform 828">
              <a:extLst>
                <a:ext uri="{FF2B5EF4-FFF2-40B4-BE49-F238E27FC236}">
                  <a16:creationId xmlns:a16="http://schemas.microsoft.com/office/drawing/2014/main" id="{905DCB07-90DA-094F-9B00-F73421F4F6F7}"/>
                </a:ext>
              </a:extLst>
            </p:cNvPr>
            <p:cNvSpPr/>
            <p:nvPr/>
          </p:nvSpPr>
          <p:spPr>
            <a:xfrm>
              <a:off x="5444386" y="2836564"/>
              <a:ext cx="231078" cy="136296"/>
            </a:xfrm>
            <a:custGeom>
              <a:avLst/>
              <a:gdLst>
                <a:gd name="connsiteX0" fmla="*/ 203091 w 231078"/>
                <a:gd name="connsiteY0" fmla="*/ 24596 h 136296"/>
                <a:gd name="connsiteX1" fmla="*/ 116975 w 231078"/>
                <a:gd name="connsiteY1" fmla="*/ 64 h 136296"/>
                <a:gd name="connsiteX2" fmla="*/ 28347 w 231078"/>
                <a:gd name="connsiteY2" fmla="*/ 25317 h 136296"/>
                <a:gd name="connsiteX3" fmla="*/ 0 w 231078"/>
                <a:gd name="connsiteY3" fmla="*/ 69330 h 136296"/>
                <a:gd name="connsiteX4" fmla="*/ 25476 w 231078"/>
                <a:gd name="connsiteY4" fmla="*/ 111179 h 136296"/>
                <a:gd name="connsiteX5" fmla="*/ 25476 w 231078"/>
                <a:gd name="connsiteY5" fmla="*/ 111179 h 136296"/>
                <a:gd name="connsiteX6" fmla="*/ 111951 w 231078"/>
                <a:gd name="connsiteY6" fmla="*/ 136071 h 136296"/>
                <a:gd name="connsiteX7" fmla="*/ 203091 w 231078"/>
                <a:gd name="connsiteY7" fmla="*/ 112622 h 136296"/>
                <a:gd name="connsiteX8" fmla="*/ 207038 w 231078"/>
                <a:gd name="connsiteY8" fmla="*/ 109736 h 136296"/>
                <a:gd name="connsiteX9" fmla="*/ 231079 w 231078"/>
                <a:gd name="connsiteY9" fmla="*/ 69330 h 136296"/>
                <a:gd name="connsiteX10" fmla="*/ 203091 w 231078"/>
                <a:gd name="connsiteY10" fmla="*/ 24596 h 136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078" h="136296">
                  <a:moveTo>
                    <a:pt x="203091" y="24596"/>
                  </a:moveTo>
                  <a:cubicBezTo>
                    <a:pt x="177567" y="7733"/>
                    <a:pt x="147503" y="-832"/>
                    <a:pt x="116975" y="64"/>
                  </a:cubicBezTo>
                  <a:cubicBezTo>
                    <a:pt x="85578" y="-675"/>
                    <a:pt x="54690" y="8126"/>
                    <a:pt x="28347" y="25317"/>
                  </a:cubicBezTo>
                  <a:cubicBezTo>
                    <a:pt x="12515" y="34664"/>
                    <a:pt x="2006" y="50982"/>
                    <a:pt x="0" y="69330"/>
                  </a:cubicBezTo>
                  <a:cubicBezTo>
                    <a:pt x="1409" y="86553"/>
                    <a:pt x="10863" y="102081"/>
                    <a:pt x="25476" y="111179"/>
                  </a:cubicBezTo>
                  <a:lnTo>
                    <a:pt x="25476" y="111179"/>
                  </a:lnTo>
                  <a:cubicBezTo>
                    <a:pt x="51040" y="128284"/>
                    <a:pt x="81257" y="136982"/>
                    <a:pt x="111951" y="136071"/>
                  </a:cubicBezTo>
                  <a:cubicBezTo>
                    <a:pt x="144000" y="137794"/>
                    <a:pt x="175805" y="129611"/>
                    <a:pt x="203091" y="112622"/>
                  </a:cubicBezTo>
                  <a:lnTo>
                    <a:pt x="207038" y="109736"/>
                  </a:lnTo>
                  <a:cubicBezTo>
                    <a:pt x="220468" y="100379"/>
                    <a:pt x="229231" y="85652"/>
                    <a:pt x="231079" y="69330"/>
                  </a:cubicBezTo>
                  <a:cubicBezTo>
                    <a:pt x="229917" y="50605"/>
                    <a:pt x="219376" y="33756"/>
                    <a:pt x="203091" y="24596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Freeform 829">
              <a:extLst>
                <a:ext uri="{FF2B5EF4-FFF2-40B4-BE49-F238E27FC236}">
                  <a16:creationId xmlns:a16="http://schemas.microsoft.com/office/drawing/2014/main" id="{595801A5-6E48-A24E-BBBA-31F011EC5203}"/>
                </a:ext>
              </a:extLst>
            </p:cNvPr>
            <p:cNvSpPr/>
            <p:nvPr/>
          </p:nvSpPr>
          <p:spPr>
            <a:xfrm>
              <a:off x="5471836" y="2864226"/>
              <a:ext cx="164473" cy="92228"/>
            </a:xfrm>
            <a:custGeom>
              <a:avLst/>
              <a:gdLst>
                <a:gd name="connsiteX0" fmla="*/ 153036 w 164473"/>
                <a:gd name="connsiteY0" fmla="*/ 28681 h 92228"/>
                <a:gd name="connsiteX1" fmla="*/ 113566 w 164473"/>
                <a:gd name="connsiteY1" fmla="*/ 23270 h 92228"/>
                <a:gd name="connsiteX2" fmla="*/ 103160 w 164473"/>
                <a:gd name="connsiteY2" fmla="*/ 5592 h 92228"/>
                <a:gd name="connsiteX3" fmla="*/ 50414 w 164473"/>
                <a:gd name="connsiteY3" fmla="*/ 5592 h 92228"/>
                <a:gd name="connsiteX4" fmla="*/ 44314 w 164473"/>
                <a:gd name="connsiteY4" fmla="*/ 1985 h 92228"/>
                <a:gd name="connsiteX5" fmla="*/ 31755 w 164473"/>
                <a:gd name="connsiteY5" fmla="*/ 1985 h 92228"/>
                <a:gd name="connsiteX6" fmla="*/ 31755 w 164473"/>
                <a:gd name="connsiteY6" fmla="*/ 8839 h 92228"/>
                <a:gd name="connsiteX7" fmla="*/ 37496 w 164473"/>
                <a:gd name="connsiteY7" fmla="*/ 12447 h 92228"/>
                <a:gd name="connsiteX8" fmla="*/ 27449 w 164473"/>
                <a:gd name="connsiteY8" fmla="*/ 18219 h 92228"/>
                <a:gd name="connsiteX9" fmla="*/ 21708 w 164473"/>
                <a:gd name="connsiteY9" fmla="*/ 14611 h 92228"/>
                <a:gd name="connsiteX10" fmla="*/ 9150 w 164473"/>
                <a:gd name="connsiteY10" fmla="*/ 14611 h 92228"/>
                <a:gd name="connsiteX11" fmla="*/ 9150 w 164473"/>
                <a:gd name="connsiteY11" fmla="*/ 21827 h 92228"/>
                <a:gd name="connsiteX12" fmla="*/ 14891 w 164473"/>
                <a:gd name="connsiteY12" fmla="*/ 25074 h 92228"/>
                <a:gd name="connsiteX13" fmla="*/ 2691 w 164473"/>
                <a:gd name="connsiteY13" fmla="*/ 31928 h 92228"/>
                <a:gd name="connsiteX14" fmla="*/ 2691 w 164473"/>
                <a:gd name="connsiteY14" fmla="*/ 39143 h 92228"/>
                <a:gd name="connsiteX15" fmla="*/ 15250 w 164473"/>
                <a:gd name="connsiteY15" fmla="*/ 39143 h 92228"/>
                <a:gd name="connsiteX16" fmla="*/ 19197 w 164473"/>
                <a:gd name="connsiteY16" fmla="*/ 36979 h 92228"/>
                <a:gd name="connsiteX17" fmla="*/ 97778 w 164473"/>
                <a:gd name="connsiteY17" fmla="*/ 81352 h 92228"/>
                <a:gd name="connsiteX18" fmla="*/ 93831 w 164473"/>
                <a:gd name="connsiteY18" fmla="*/ 83517 h 92228"/>
                <a:gd name="connsiteX19" fmla="*/ 93831 w 164473"/>
                <a:gd name="connsiteY19" fmla="*/ 90732 h 92228"/>
                <a:gd name="connsiteX20" fmla="*/ 106389 w 164473"/>
                <a:gd name="connsiteY20" fmla="*/ 90732 h 92228"/>
                <a:gd name="connsiteX21" fmla="*/ 118231 w 164473"/>
                <a:gd name="connsiteY21" fmla="*/ 83878 h 92228"/>
                <a:gd name="connsiteX22" fmla="*/ 123972 w 164473"/>
                <a:gd name="connsiteY22" fmla="*/ 87125 h 92228"/>
                <a:gd name="connsiteX23" fmla="*/ 136530 w 164473"/>
                <a:gd name="connsiteY23" fmla="*/ 87125 h 92228"/>
                <a:gd name="connsiteX24" fmla="*/ 136530 w 164473"/>
                <a:gd name="connsiteY24" fmla="*/ 79910 h 92228"/>
                <a:gd name="connsiteX25" fmla="*/ 130789 w 164473"/>
                <a:gd name="connsiteY25" fmla="*/ 77023 h 92228"/>
                <a:gd name="connsiteX26" fmla="*/ 140836 w 164473"/>
                <a:gd name="connsiteY26" fmla="*/ 71251 h 92228"/>
                <a:gd name="connsiteX27" fmla="*/ 146577 w 164473"/>
                <a:gd name="connsiteY27" fmla="*/ 74137 h 92228"/>
                <a:gd name="connsiteX28" fmla="*/ 158777 w 164473"/>
                <a:gd name="connsiteY28" fmla="*/ 74137 h 92228"/>
                <a:gd name="connsiteX29" fmla="*/ 158777 w 164473"/>
                <a:gd name="connsiteY29" fmla="*/ 67283 h 92228"/>
                <a:gd name="connsiteX30" fmla="*/ 153036 w 164473"/>
                <a:gd name="connsiteY30" fmla="*/ 64036 h 92228"/>
                <a:gd name="connsiteX31" fmla="*/ 153036 w 164473"/>
                <a:gd name="connsiteY31" fmla="*/ 28681 h 92228"/>
                <a:gd name="connsiteX32" fmla="*/ 31397 w 164473"/>
                <a:gd name="connsiteY32" fmla="*/ 28681 h 92228"/>
                <a:gd name="connsiteX33" fmla="*/ 56873 w 164473"/>
                <a:gd name="connsiteY33" fmla="*/ 13890 h 92228"/>
                <a:gd name="connsiteX34" fmla="*/ 89884 w 164473"/>
                <a:gd name="connsiteY34" fmla="*/ 13890 h 92228"/>
                <a:gd name="connsiteX35" fmla="*/ 89884 w 164473"/>
                <a:gd name="connsiteY35" fmla="*/ 32650 h 92228"/>
                <a:gd name="connsiteX36" fmla="*/ 64408 w 164473"/>
                <a:gd name="connsiteY36" fmla="*/ 47080 h 92228"/>
                <a:gd name="connsiteX37" fmla="*/ 139042 w 164473"/>
                <a:gd name="connsiteY37" fmla="*/ 56460 h 92228"/>
                <a:gd name="connsiteX38" fmla="*/ 109978 w 164473"/>
                <a:gd name="connsiteY38" fmla="*/ 73055 h 92228"/>
                <a:gd name="connsiteX39" fmla="*/ 74096 w 164473"/>
                <a:gd name="connsiteY39" fmla="*/ 53574 h 92228"/>
                <a:gd name="connsiteX40" fmla="*/ 103160 w 164473"/>
                <a:gd name="connsiteY40" fmla="*/ 36979 h 92228"/>
                <a:gd name="connsiteX41" fmla="*/ 139042 w 164473"/>
                <a:gd name="connsiteY41" fmla="*/ 36979 h 92228"/>
                <a:gd name="connsiteX42" fmla="*/ 139760 w 164473"/>
                <a:gd name="connsiteY42" fmla="*/ 56099 h 9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473" h="92228">
                  <a:moveTo>
                    <a:pt x="153036" y="28681"/>
                  </a:moveTo>
                  <a:cubicBezTo>
                    <a:pt x="140782" y="22717"/>
                    <a:pt x="126960" y="20822"/>
                    <a:pt x="113566" y="23270"/>
                  </a:cubicBezTo>
                  <a:cubicBezTo>
                    <a:pt x="113566" y="16776"/>
                    <a:pt x="111772" y="10282"/>
                    <a:pt x="103160" y="5592"/>
                  </a:cubicBezTo>
                  <a:cubicBezTo>
                    <a:pt x="86360" y="-1864"/>
                    <a:pt x="67214" y="-1864"/>
                    <a:pt x="50414" y="5592"/>
                  </a:cubicBezTo>
                  <a:lnTo>
                    <a:pt x="44314" y="1985"/>
                  </a:lnTo>
                  <a:cubicBezTo>
                    <a:pt x="40363" y="-10"/>
                    <a:pt x="35707" y="-10"/>
                    <a:pt x="31755" y="1985"/>
                  </a:cubicBezTo>
                  <a:cubicBezTo>
                    <a:pt x="28167" y="4149"/>
                    <a:pt x="28167" y="7035"/>
                    <a:pt x="31755" y="8839"/>
                  </a:cubicBezTo>
                  <a:lnTo>
                    <a:pt x="37496" y="12447"/>
                  </a:lnTo>
                  <a:lnTo>
                    <a:pt x="27449" y="18219"/>
                  </a:lnTo>
                  <a:lnTo>
                    <a:pt x="21708" y="14611"/>
                  </a:lnTo>
                  <a:cubicBezTo>
                    <a:pt x="17712" y="12821"/>
                    <a:pt x="13147" y="12821"/>
                    <a:pt x="9150" y="14611"/>
                  </a:cubicBezTo>
                  <a:cubicBezTo>
                    <a:pt x="5562" y="16776"/>
                    <a:pt x="5562" y="20023"/>
                    <a:pt x="9150" y="21827"/>
                  </a:cubicBezTo>
                  <a:lnTo>
                    <a:pt x="14891" y="25074"/>
                  </a:lnTo>
                  <a:lnTo>
                    <a:pt x="2691" y="31928"/>
                  </a:lnTo>
                  <a:cubicBezTo>
                    <a:pt x="-897" y="34093"/>
                    <a:pt x="-897" y="37340"/>
                    <a:pt x="2691" y="39143"/>
                  </a:cubicBezTo>
                  <a:cubicBezTo>
                    <a:pt x="6642" y="41138"/>
                    <a:pt x="11299" y="41138"/>
                    <a:pt x="15250" y="39143"/>
                  </a:cubicBezTo>
                  <a:lnTo>
                    <a:pt x="19197" y="36979"/>
                  </a:lnTo>
                  <a:lnTo>
                    <a:pt x="97778" y="81352"/>
                  </a:lnTo>
                  <a:lnTo>
                    <a:pt x="93831" y="83517"/>
                  </a:lnTo>
                  <a:cubicBezTo>
                    <a:pt x="90243" y="85682"/>
                    <a:pt x="90243" y="88929"/>
                    <a:pt x="93831" y="90732"/>
                  </a:cubicBezTo>
                  <a:cubicBezTo>
                    <a:pt x="97782" y="92727"/>
                    <a:pt x="102438" y="92727"/>
                    <a:pt x="106389" y="90732"/>
                  </a:cubicBezTo>
                  <a:lnTo>
                    <a:pt x="118231" y="83878"/>
                  </a:lnTo>
                  <a:lnTo>
                    <a:pt x="123972" y="87125"/>
                  </a:lnTo>
                  <a:cubicBezTo>
                    <a:pt x="127923" y="89119"/>
                    <a:pt x="132579" y="89119"/>
                    <a:pt x="136530" y="87125"/>
                  </a:cubicBezTo>
                  <a:cubicBezTo>
                    <a:pt x="139760" y="84960"/>
                    <a:pt x="140118" y="81713"/>
                    <a:pt x="136530" y="79910"/>
                  </a:cubicBezTo>
                  <a:lnTo>
                    <a:pt x="130789" y="77023"/>
                  </a:lnTo>
                  <a:lnTo>
                    <a:pt x="140836" y="71251"/>
                  </a:lnTo>
                  <a:lnTo>
                    <a:pt x="146577" y="74137"/>
                  </a:lnTo>
                  <a:cubicBezTo>
                    <a:pt x="150352" y="76328"/>
                    <a:pt x="155002" y="76328"/>
                    <a:pt x="158777" y="74137"/>
                  </a:cubicBezTo>
                  <a:cubicBezTo>
                    <a:pt x="162365" y="72333"/>
                    <a:pt x="162724" y="69087"/>
                    <a:pt x="158777" y="67283"/>
                  </a:cubicBezTo>
                  <a:lnTo>
                    <a:pt x="153036" y="64036"/>
                  </a:lnTo>
                  <a:cubicBezTo>
                    <a:pt x="168106" y="52131"/>
                    <a:pt x="168465" y="37340"/>
                    <a:pt x="153036" y="28681"/>
                  </a:cubicBezTo>
                  <a:close/>
                  <a:moveTo>
                    <a:pt x="31397" y="28681"/>
                  </a:moveTo>
                  <a:lnTo>
                    <a:pt x="56873" y="13890"/>
                  </a:lnTo>
                  <a:cubicBezTo>
                    <a:pt x="67223" y="8499"/>
                    <a:pt x="79533" y="8499"/>
                    <a:pt x="89884" y="13890"/>
                  </a:cubicBezTo>
                  <a:cubicBezTo>
                    <a:pt x="98854" y="18941"/>
                    <a:pt x="98495" y="27238"/>
                    <a:pt x="89884" y="32650"/>
                  </a:cubicBezTo>
                  <a:lnTo>
                    <a:pt x="64408" y="47080"/>
                  </a:lnTo>
                  <a:close/>
                  <a:moveTo>
                    <a:pt x="139042" y="56460"/>
                  </a:moveTo>
                  <a:lnTo>
                    <a:pt x="109978" y="73055"/>
                  </a:lnTo>
                  <a:lnTo>
                    <a:pt x="74096" y="53574"/>
                  </a:lnTo>
                  <a:lnTo>
                    <a:pt x="103160" y="36979"/>
                  </a:lnTo>
                  <a:cubicBezTo>
                    <a:pt x="114457" y="31312"/>
                    <a:pt x="127745" y="31312"/>
                    <a:pt x="139042" y="36979"/>
                  </a:cubicBezTo>
                  <a:cubicBezTo>
                    <a:pt x="149089" y="41669"/>
                    <a:pt x="148730" y="50327"/>
                    <a:pt x="139760" y="5609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31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468069" y="2835906"/>
              <a:ext cx="204885" cy="138538"/>
              <a:chOff x="5468069" y="2835906"/>
              <a:chExt cx="204885" cy="138538"/>
            </a:xfrm>
            <a:solidFill>
              <a:srgbClr val="B68503"/>
            </a:solidFill>
          </p:grpSpPr>
          <p:sp>
            <p:nvSpPr>
              <p:cNvPr id="832" name="Freeform 831">
                <a:extLst>
                  <a:ext uri="{FF2B5EF4-FFF2-40B4-BE49-F238E27FC236}">
                    <a16:creationId xmlns:a16="http://schemas.microsoft.com/office/drawing/2014/main" id="{6F3093FA-EA65-2B46-8642-530D7108EE4F}"/>
                  </a:ext>
                </a:extLst>
              </p:cNvPr>
              <p:cNvSpPr/>
              <p:nvPr/>
            </p:nvSpPr>
            <p:spPr>
              <a:xfrm>
                <a:off x="5518303" y="2853584"/>
                <a:ext cx="154650" cy="120860"/>
              </a:xfrm>
              <a:custGeom>
                <a:avLst/>
                <a:gdLst>
                  <a:gd name="connsiteX0" fmla="*/ 129174 w 154650"/>
                  <a:gd name="connsiteY0" fmla="*/ 7576 h 120860"/>
                  <a:gd name="connsiteX1" fmla="*/ 116257 w 154650"/>
                  <a:gd name="connsiteY1" fmla="*/ 0 h 120860"/>
                  <a:gd name="connsiteX2" fmla="*/ 0 w 154650"/>
                  <a:gd name="connsiteY2" fmla="*/ 116887 h 120860"/>
                  <a:gd name="connsiteX3" fmla="*/ 38035 w 154650"/>
                  <a:gd name="connsiteY3" fmla="*/ 120856 h 120860"/>
                  <a:gd name="connsiteX4" fmla="*/ 78581 w 154650"/>
                  <a:gd name="connsiteY4" fmla="*/ 116166 h 120860"/>
                  <a:gd name="connsiteX5" fmla="*/ 154650 w 154650"/>
                  <a:gd name="connsiteY5" fmla="*/ 40045 h 120860"/>
                  <a:gd name="connsiteX6" fmla="*/ 129174 w 154650"/>
                  <a:gd name="connsiteY6" fmla="*/ 7576 h 120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0860">
                    <a:moveTo>
                      <a:pt x="129174" y="7576"/>
                    </a:moveTo>
                    <a:cubicBezTo>
                      <a:pt x="125127" y="4630"/>
                      <a:pt x="120800" y="2093"/>
                      <a:pt x="116257" y="0"/>
                    </a:cubicBezTo>
                    <a:lnTo>
                      <a:pt x="0" y="116887"/>
                    </a:lnTo>
                    <a:cubicBezTo>
                      <a:pt x="12510" y="119511"/>
                      <a:pt x="25255" y="120841"/>
                      <a:pt x="38035" y="120856"/>
                    </a:cubicBezTo>
                    <a:cubicBezTo>
                      <a:pt x="51690" y="120963"/>
                      <a:pt x="65307" y="119388"/>
                      <a:pt x="78581" y="116166"/>
                    </a:cubicBezTo>
                    <a:lnTo>
                      <a:pt x="154650" y="40045"/>
                    </a:lnTo>
                    <a:cubicBezTo>
                      <a:pt x="149952" y="26693"/>
                      <a:pt x="140995" y="15278"/>
                      <a:pt x="129174" y="7576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" name="Freeform 832">
                <a:extLst>
                  <a:ext uri="{FF2B5EF4-FFF2-40B4-BE49-F238E27FC236}">
                    <a16:creationId xmlns:a16="http://schemas.microsoft.com/office/drawing/2014/main" id="{F3D2B532-CE93-4E40-B764-EA26FDA8956A}"/>
                  </a:ext>
                </a:extLst>
              </p:cNvPr>
              <p:cNvSpPr/>
              <p:nvPr/>
            </p:nvSpPr>
            <p:spPr>
              <a:xfrm>
                <a:off x="5468069" y="2835906"/>
                <a:ext cx="123792" cy="117969"/>
              </a:xfrm>
              <a:custGeom>
                <a:avLst/>
                <a:gdLst>
                  <a:gd name="connsiteX0" fmla="*/ 0 w 123792"/>
                  <a:gd name="connsiteY0" fmla="*/ 112197 h 117969"/>
                  <a:gd name="connsiteX1" fmla="*/ 0 w 123792"/>
                  <a:gd name="connsiteY1" fmla="*/ 112197 h 117969"/>
                  <a:gd name="connsiteX2" fmla="*/ 0 w 123792"/>
                  <a:gd name="connsiteY2" fmla="*/ 112197 h 117969"/>
                  <a:gd name="connsiteX3" fmla="*/ 8612 w 123792"/>
                  <a:gd name="connsiteY3" fmla="*/ 117970 h 117969"/>
                  <a:gd name="connsiteX4" fmla="*/ 123792 w 123792"/>
                  <a:gd name="connsiteY4" fmla="*/ 2165 h 117969"/>
                  <a:gd name="connsiteX5" fmla="*/ 108363 w 123792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969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lnTo>
                      <a:pt x="8612" y="117970"/>
                    </a:lnTo>
                    <a:lnTo>
                      <a:pt x="123792" y="2165"/>
                    </a:lnTo>
                    <a:cubicBezTo>
                      <a:pt x="118708" y="1069"/>
                      <a:pt x="113551" y="346"/>
                      <a:pt x="10836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4" name="Freeform 833">
              <a:extLst>
                <a:ext uri="{FF2B5EF4-FFF2-40B4-BE49-F238E27FC236}">
                  <a16:creationId xmlns:a16="http://schemas.microsoft.com/office/drawing/2014/main" id="{17663084-415F-E44F-BAAB-EE2BEDC1A70B}"/>
                </a:ext>
              </a:extLst>
            </p:cNvPr>
            <p:cNvSpPr/>
            <p:nvPr/>
          </p:nvSpPr>
          <p:spPr>
            <a:xfrm>
              <a:off x="5444386" y="2836564"/>
              <a:ext cx="230361" cy="75102"/>
            </a:xfrm>
            <a:custGeom>
              <a:avLst/>
              <a:gdLst>
                <a:gd name="connsiteX0" fmla="*/ 203091 w 230361"/>
                <a:gd name="connsiteY0" fmla="*/ 24596 h 75102"/>
                <a:gd name="connsiteX1" fmla="*/ 116975 w 230361"/>
                <a:gd name="connsiteY1" fmla="*/ 64 h 75102"/>
                <a:gd name="connsiteX2" fmla="*/ 28347 w 230361"/>
                <a:gd name="connsiteY2" fmla="*/ 25317 h 75102"/>
                <a:gd name="connsiteX3" fmla="*/ 0 w 230361"/>
                <a:gd name="connsiteY3" fmla="*/ 69330 h 75102"/>
                <a:gd name="connsiteX4" fmla="*/ 0 w 230361"/>
                <a:gd name="connsiteY4" fmla="*/ 75102 h 75102"/>
                <a:gd name="connsiteX5" fmla="*/ 29064 w 230361"/>
                <a:gd name="connsiteY5" fmla="*/ 35058 h 75102"/>
                <a:gd name="connsiteX6" fmla="*/ 117693 w 230361"/>
                <a:gd name="connsiteY6" fmla="*/ 9444 h 75102"/>
                <a:gd name="connsiteX7" fmla="*/ 203809 w 230361"/>
                <a:gd name="connsiteY7" fmla="*/ 34336 h 75102"/>
                <a:gd name="connsiteX8" fmla="*/ 230362 w 230361"/>
                <a:gd name="connsiteY8" fmla="*/ 70412 h 75102"/>
                <a:gd name="connsiteX9" fmla="*/ 230361 w 230361"/>
                <a:gd name="connsiteY9" fmla="*/ 65362 h 75102"/>
                <a:gd name="connsiteX10" fmla="*/ 203091 w 230361"/>
                <a:gd name="connsiteY10" fmla="*/ 24596 h 7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61" h="75102">
                  <a:moveTo>
                    <a:pt x="203091" y="24596"/>
                  </a:moveTo>
                  <a:cubicBezTo>
                    <a:pt x="177567" y="7733"/>
                    <a:pt x="147503" y="-832"/>
                    <a:pt x="116975" y="64"/>
                  </a:cubicBezTo>
                  <a:cubicBezTo>
                    <a:pt x="85578" y="-675"/>
                    <a:pt x="54690" y="8126"/>
                    <a:pt x="28347" y="25317"/>
                  </a:cubicBezTo>
                  <a:cubicBezTo>
                    <a:pt x="12515" y="34664"/>
                    <a:pt x="2006" y="50982"/>
                    <a:pt x="0" y="69330"/>
                  </a:cubicBezTo>
                  <a:cubicBezTo>
                    <a:pt x="0" y="71495"/>
                    <a:pt x="0" y="73299"/>
                    <a:pt x="0" y="75102"/>
                  </a:cubicBezTo>
                  <a:cubicBezTo>
                    <a:pt x="3929" y="58364"/>
                    <a:pt x="14408" y="43926"/>
                    <a:pt x="29064" y="35058"/>
                  </a:cubicBezTo>
                  <a:cubicBezTo>
                    <a:pt x="55300" y="17593"/>
                    <a:pt x="86238" y="8652"/>
                    <a:pt x="117693" y="9444"/>
                  </a:cubicBezTo>
                  <a:cubicBezTo>
                    <a:pt x="148280" y="8488"/>
                    <a:pt x="178397" y="17193"/>
                    <a:pt x="203809" y="34336"/>
                  </a:cubicBezTo>
                  <a:cubicBezTo>
                    <a:pt x="217082" y="42329"/>
                    <a:pt x="226639" y="55313"/>
                    <a:pt x="230362" y="70412"/>
                  </a:cubicBezTo>
                  <a:cubicBezTo>
                    <a:pt x="230361" y="68609"/>
                    <a:pt x="230361" y="66805"/>
                    <a:pt x="230361" y="65362"/>
                  </a:cubicBezTo>
                  <a:cubicBezTo>
                    <a:pt x="228119" y="48231"/>
                    <a:pt x="218026" y="33144"/>
                    <a:pt x="203091" y="24596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" name="Freeform 834">
              <a:extLst>
                <a:ext uri="{FF2B5EF4-FFF2-40B4-BE49-F238E27FC236}">
                  <a16:creationId xmlns:a16="http://schemas.microsoft.com/office/drawing/2014/main" id="{BA036E4B-9336-A841-894C-F099C6693065}"/>
                </a:ext>
              </a:extLst>
            </p:cNvPr>
            <p:cNvSpPr/>
            <p:nvPr/>
          </p:nvSpPr>
          <p:spPr>
            <a:xfrm>
              <a:off x="5426087" y="2807406"/>
              <a:ext cx="266960" cy="174657"/>
            </a:xfrm>
            <a:custGeom>
              <a:avLst/>
              <a:gdLst>
                <a:gd name="connsiteX0" fmla="*/ 136351 w 266960"/>
                <a:gd name="connsiteY0" fmla="*/ 0 h 174657"/>
                <a:gd name="connsiteX1" fmla="*/ 0 w 266960"/>
                <a:gd name="connsiteY1" fmla="*/ 59165 h 174657"/>
                <a:gd name="connsiteX2" fmla="*/ 0 w 266960"/>
                <a:gd name="connsiteY2" fmla="*/ 89108 h 174657"/>
                <a:gd name="connsiteX3" fmla="*/ 33011 w 266960"/>
                <a:gd name="connsiteY3" fmla="*/ 146109 h 174657"/>
                <a:gd name="connsiteX4" fmla="*/ 33011 w 266960"/>
                <a:gd name="connsiteY4" fmla="*/ 146109 h 174657"/>
                <a:gd name="connsiteX5" fmla="*/ 130251 w 266960"/>
                <a:gd name="connsiteY5" fmla="*/ 174609 h 174657"/>
                <a:gd name="connsiteX6" fmla="*/ 229643 w 266960"/>
                <a:gd name="connsiteY6" fmla="*/ 145748 h 174657"/>
                <a:gd name="connsiteX7" fmla="*/ 233949 w 266960"/>
                <a:gd name="connsiteY7" fmla="*/ 142501 h 174657"/>
                <a:gd name="connsiteX8" fmla="*/ 266960 w 266960"/>
                <a:gd name="connsiteY8" fmla="*/ 85140 h 174657"/>
                <a:gd name="connsiteX9" fmla="*/ 266961 w 266960"/>
                <a:gd name="connsiteY9" fmla="*/ 59165 h 174657"/>
                <a:gd name="connsiteX10" fmla="*/ 136351 w 266960"/>
                <a:gd name="connsiteY10" fmla="*/ 0 h 17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657">
                  <a:moveTo>
                    <a:pt x="136351" y="0"/>
                  </a:moveTo>
                  <a:cubicBezTo>
                    <a:pt x="98675" y="0"/>
                    <a:pt x="0" y="59165"/>
                    <a:pt x="0" y="59165"/>
                  </a:cubicBezTo>
                  <a:cubicBezTo>
                    <a:pt x="0" y="59165"/>
                    <a:pt x="0" y="67102"/>
                    <a:pt x="0" y="89108"/>
                  </a:cubicBezTo>
                  <a:cubicBezTo>
                    <a:pt x="1216" y="112349"/>
                    <a:pt x="13508" y="133574"/>
                    <a:pt x="33011" y="146109"/>
                  </a:cubicBezTo>
                  <a:lnTo>
                    <a:pt x="33011" y="146109"/>
                  </a:lnTo>
                  <a:cubicBezTo>
                    <a:pt x="61714" y="165488"/>
                    <a:pt x="95686" y="175445"/>
                    <a:pt x="130251" y="174609"/>
                  </a:cubicBezTo>
                  <a:cubicBezTo>
                    <a:pt x="165508" y="175206"/>
                    <a:pt x="200132" y="165152"/>
                    <a:pt x="229643" y="145748"/>
                  </a:cubicBezTo>
                  <a:lnTo>
                    <a:pt x="233949" y="142501"/>
                  </a:lnTo>
                  <a:cubicBezTo>
                    <a:pt x="253209" y="129567"/>
                    <a:pt x="265405" y="108375"/>
                    <a:pt x="266960" y="85140"/>
                  </a:cubicBezTo>
                  <a:lnTo>
                    <a:pt x="266961" y="59165"/>
                  </a:lnTo>
                  <a:cubicBezTo>
                    <a:pt x="266961" y="59165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" name="Freeform 835">
              <a:extLst>
                <a:ext uri="{FF2B5EF4-FFF2-40B4-BE49-F238E27FC236}">
                  <a16:creationId xmlns:a16="http://schemas.microsoft.com/office/drawing/2014/main" id="{8A86D105-BAA3-DD40-A2F1-AD921423B19F}"/>
                </a:ext>
              </a:extLst>
            </p:cNvPr>
            <p:cNvSpPr/>
            <p:nvPr/>
          </p:nvSpPr>
          <p:spPr>
            <a:xfrm>
              <a:off x="5427163" y="2781388"/>
              <a:ext cx="266960" cy="174353"/>
            </a:xfrm>
            <a:custGeom>
              <a:avLst/>
              <a:gdLst>
                <a:gd name="connsiteX0" fmla="*/ 232514 w 266960"/>
                <a:gd name="connsiteY0" fmla="*/ 28182 h 174353"/>
                <a:gd name="connsiteX1" fmla="*/ 135274 w 266960"/>
                <a:gd name="connsiteY1" fmla="*/ 43 h 174353"/>
                <a:gd name="connsiteX2" fmla="*/ 35882 w 266960"/>
                <a:gd name="connsiteY2" fmla="*/ 28904 h 174353"/>
                <a:gd name="connsiteX3" fmla="*/ 0 w 266960"/>
                <a:gd name="connsiteY3" fmla="*/ 89151 h 174353"/>
                <a:gd name="connsiteX4" fmla="*/ 33011 w 266960"/>
                <a:gd name="connsiteY4" fmla="*/ 146152 h 174353"/>
                <a:gd name="connsiteX5" fmla="*/ 33011 w 266960"/>
                <a:gd name="connsiteY5" fmla="*/ 146152 h 174353"/>
                <a:gd name="connsiteX6" fmla="*/ 130251 w 266960"/>
                <a:gd name="connsiteY6" fmla="*/ 174291 h 174353"/>
                <a:gd name="connsiteX7" fmla="*/ 229643 w 266960"/>
                <a:gd name="connsiteY7" fmla="*/ 145791 h 174353"/>
                <a:gd name="connsiteX8" fmla="*/ 233949 w 266960"/>
                <a:gd name="connsiteY8" fmla="*/ 142544 h 174353"/>
                <a:gd name="connsiteX9" fmla="*/ 266961 w 266960"/>
                <a:gd name="connsiteY9" fmla="*/ 85183 h 174353"/>
                <a:gd name="connsiteX10" fmla="*/ 232514 w 266960"/>
                <a:gd name="connsiteY10" fmla="*/ 28182 h 17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353">
                  <a:moveTo>
                    <a:pt x="232514" y="28182"/>
                  </a:moveTo>
                  <a:cubicBezTo>
                    <a:pt x="203701" y="9080"/>
                    <a:pt x="169779" y="-736"/>
                    <a:pt x="135274" y="43"/>
                  </a:cubicBezTo>
                  <a:cubicBezTo>
                    <a:pt x="99994" y="-735"/>
                    <a:pt x="65317" y="9334"/>
                    <a:pt x="35882" y="28904"/>
                  </a:cubicBezTo>
                  <a:cubicBezTo>
                    <a:pt x="14872" y="41909"/>
                    <a:pt x="1483" y="64390"/>
                    <a:pt x="0" y="89151"/>
                  </a:cubicBezTo>
                  <a:cubicBezTo>
                    <a:pt x="1216" y="112392"/>
                    <a:pt x="13508" y="133616"/>
                    <a:pt x="33011" y="146152"/>
                  </a:cubicBezTo>
                  <a:lnTo>
                    <a:pt x="33011" y="146152"/>
                  </a:lnTo>
                  <a:cubicBezTo>
                    <a:pt x="61756" y="165404"/>
                    <a:pt x="95725" y="175234"/>
                    <a:pt x="130251" y="174291"/>
                  </a:cubicBezTo>
                  <a:cubicBezTo>
                    <a:pt x="165471" y="174995"/>
                    <a:pt x="200092" y="165068"/>
                    <a:pt x="229643" y="145791"/>
                  </a:cubicBezTo>
                  <a:lnTo>
                    <a:pt x="233949" y="142544"/>
                  </a:lnTo>
                  <a:cubicBezTo>
                    <a:pt x="253210" y="129610"/>
                    <a:pt x="265406" y="108418"/>
                    <a:pt x="266961" y="85183"/>
                  </a:cubicBezTo>
                  <a:cubicBezTo>
                    <a:pt x="265426" y="61667"/>
                    <a:pt x="252566" y="40386"/>
                    <a:pt x="232514" y="28182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" name="Freeform 836">
              <a:extLst>
                <a:ext uri="{FF2B5EF4-FFF2-40B4-BE49-F238E27FC236}">
                  <a16:creationId xmlns:a16="http://schemas.microsoft.com/office/drawing/2014/main" id="{C66736E8-093D-2040-BCCF-0C892A968EED}"/>
                </a:ext>
              </a:extLst>
            </p:cNvPr>
            <p:cNvSpPr/>
            <p:nvPr/>
          </p:nvSpPr>
          <p:spPr>
            <a:xfrm>
              <a:off x="5444386" y="2800120"/>
              <a:ext cx="230002" cy="135776"/>
            </a:xfrm>
            <a:custGeom>
              <a:avLst/>
              <a:gdLst>
                <a:gd name="connsiteX0" fmla="*/ 203091 w 230002"/>
                <a:gd name="connsiteY0" fmla="*/ 24964 h 135776"/>
                <a:gd name="connsiteX1" fmla="*/ 116975 w 230002"/>
                <a:gd name="connsiteY1" fmla="*/ 71 h 135776"/>
                <a:gd name="connsiteX2" fmla="*/ 28347 w 230002"/>
                <a:gd name="connsiteY2" fmla="*/ 25685 h 135776"/>
                <a:gd name="connsiteX3" fmla="*/ 0 w 230002"/>
                <a:gd name="connsiteY3" fmla="*/ 69698 h 135776"/>
                <a:gd name="connsiteX4" fmla="*/ 25476 w 230002"/>
                <a:gd name="connsiteY4" fmla="*/ 111186 h 135776"/>
                <a:gd name="connsiteX5" fmla="*/ 25476 w 230002"/>
                <a:gd name="connsiteY5" fmla="*/ 111186 h 135776"/>
                <a:gd name="connsiteX6" fmla="*/ 111951 w 230002"/>
                <a:gd name="connsiteY6" fmla="*/ 135718 h 135776"/>
                <a:gd name="connsiteX7" fmla="*/ 200579 w 230002"/>
                <a:gd name="connsiteY7" fmla="*/ 110464 h 135776"/>
                <a:gd name="connsiteX8" fmla="*/ 204526 w 230002"/>
                <a:gd name="connsiteY8" fmla="*/ 107578 h 135776"/>
                <a:gd name="connsiteX9" fmla="*/ 230002 w 230002"/>
                <a:gd name="connsiteY9" fmla="*/ 65369 h 135776"/>
                <a:gd name="connsiteX10" fmla="*/ 203091 w 230002"/>
                <a:gd name="connsiteY10" fmla="*/ 24964 h 13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002" h="135776">
                  <a:moveTo>
                    <a:pt x="203091" y="24964"/>
                  </a:moveTo>
                  <a:cubicBezTo>
                    <a:pt x="177679" y="7821"/>
                    <a:pt x="147562" y="-885"/>
                    <a:pt x="116975" y="71"/>
                  </a:cubicBezTo>
                  <a:cubicBezTo>
                    <a:pt x="85520" y="-721"/>
                    <a:pt x="54582" y="8220"/>
                    <a:pt x="28347" y="25685"/>
                  </a:cubicBezTo>
                  <a:cubicBezTo>
                    <a:pt x="12433" y="34946"/>
                    <a:pt x="1894" y="51310"/>
                    <a:pt x="0" y="69698"/>
                  </a:cubicBezTo>
                  <a:cubicBezTo>
                    <a:pt x="1463" y="86808"/>
                    <a:pt x="10918" y="102205"/>
                    <a:pt x="25476" y="111186"/>
                  </a:cubicBezTo>
                  <a:lnTo>
                    <a:pt x="25476" y="111186"/>
                  </a:lnTo>
                  <a:cubicBezTo>
                    <a:pt x="51150" y="128014"/>
                    <a:pt x="81316" y="136571"/>
                    <a:pt x="111951" y="135718"/>
                  </a:cubicBezTo>
                  <a:cubicBezTo>
                    <a:pt x="143340" y="136389"/>
                    <a:pt x="174209" y="127594"/>
                    <a:pt x="200579" y="110464"/>
                  </a:cubicBezTo>
                  <a:lnTo>
                    <a:pt x="204526" y="107578"/>
                  </a:lnTo>
                  <a:cubicBezTo>
                    <a:pt x="218953" y="98128"/>
                    <a:pt x="228326" y="82599"/>
                    <a:pt x="230002" y="65369"/>
                  </a:cubicBezTo>
                  <a:cubicBezTo>
                    <a:pt x="227895" y="48379"/>
                    <a:pt x="217914" y="33393"/>
                    <a:pt x="203091" y="24964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" name="Freeform 837">
              <a:extLst>
                <a:ext uri="{FF2B5EF4-FFF2-40B4-BE49-F238E27FC236}">
                  <a16:creationId xmlns:a16="http://schemas.microsoft.com/office/drawing/2014/main" id="{470CC62F-32DE-2C4F-945E-EC5F23E4EAD3}"/>
                </a:ext>
              </a:extLst>
            </p:cNvPr>
            <p:cNvSpPr/>
            <p:nvPr/>
          </p:nvSpPr>
          <p:spPr>
            <a:xfrm>
              <a:off x="5471836" y="2827789"/>
              <a:ext cx="164473" cy="92730"/>
            </a:xfrm>
            <a:custGeom>
              <a:avLst/>
              <a:gdLst>
                <a:gd name="connsiteX0" fmla="*/ 153036 w 164473"/>
                <a:gd name="connsiteY0" fmla="*/ 28681 h 92730"/>
                <a:gd name="connsiteX1" fmla="*/ 113566 w 164473"/>
                <a:gd name="connsiteY1" fmla="*/ 23631 h 92730"/>
                <a:gd name="connsiteX2" fmla="*/ 103160 w 164473"/>
                <a:gd name="connsiteY2" fmla="*/ 5592 h 92730"/>
                <a:gd name="connsiteX3" fmla="*/ 50414 w 164473"/>
                <a:gd name="connsiteY3" fmla="*/ 5592 h 92730"/>
                <a:gd name="connsiteX4" fmla="*/ 44314 w 164473"/>
                <a:gd name="connsiteY4" fmla="*/ 1985 h 92730"/>
                <a:gd name="connsiteX5" fmla="*/ 31755 w 164473"/>
                <a:gd name="connsiteY5" fmla="*/ 1985 h 92730"/>
                <a:gd name="connsiteX6" fmla="*/ 31755 w 164473"/>
                <a:gd name="connsiteY6" fmla="*/ 9200 h 92730"/>
                <a:gd name="connsiteX7" fmla="*/ 37496 w 164473"/>
                <a:gd name="connsiteY7" fmla="*/ 12447 h 92730"/>
                <a:gd name="connsiteX8" fmla="*/ 27449 w 164473"/>
                <a:gd name="connsiteY8" fmla="*/ 18219 h 92730"/>
                <a:gd name="connsiteX9" fmla="*/ 21708 w 164473"/>
                <a:gd name="connsiteY9" fmla="*/ 14972 h 92730"/>
                <a:gd name="connsiteX10" fmla="*/ 9150 w 164473"/>
                <a:gd name="connsiteY10" fmla="*/ 14972 h 92730"/>
                <a:gd name="connsiteX11" fmla="*/ 9150 w 164473"/>
                <a:gd name="connsiteY11" fmla="*/ 22187 h 92730"/>
                <a:gd name="connsiteX12" fmla="*/ 14891 w 164473"/>
                <a:gd name="connsiteY12" fmla="*/ 25434 h 92730"/>
                <a:gd name="connsiteX13" fmla="*/ 2691 w 164473"/>
                <a:gd name="connsiteY13" fmla="*/ 32289 h 92730"/>
                <a:gd name="connsiteX14" fmla="*/ 2691 w 164473"/>
                <a:gd name="connsiteY14" fmla="*/ 39504 h 92730"/>
                <a:gd name="connsiteX15" fmla="*/ 15250 w 164473"/>
                <a:gd name="connsiteY15" fmla="*/ 39504 h 92730"/>
                <a:gd name="connsiteX16" fmla="*/ 19197 w 164473"/>
                <a:gd name="connsiteY16" fmla="*/ 37339 h 92730"/>
                <a:gd name="connsiteX17" fmla="*/ 97778 w 164473"/>
                <a:gd name="connsiteY17" fmla="*/ 81713 h 92730"/>
                <a:gd name="connsiteX18" fmla="*/ 93831 w 164473"/>
                <a:gd name="connsiteY18" fmla="*/ 84239 h 92730"/>
                <a:gd name="connsiteX19" fmla="*/ 93831 w 164473"/>
                <a:gd name="connsiteY19" fmla="*/ 91093 h 92730"/>
                <a:gd name="connsiteX20" fmla="*/ 106389 w 164473"/>
                <a:gd name="connsiteY20" fmla="*/ 91093 h 92730"/>
                <a:gd name="connsiteX21" fmla="*/ 118231 w 164473"/>
                <a:gd name="connsiteY21" fmla="*/ 84239 h 92730"/>
                <a:gd name="connsiteX22" fmla="*/ 123972 w 164473"/>
                <a:gd name="connsiteY22" fmla="*/ 87485 h 92730"/>
                <a:gd name="connsiteX23" fmla="*/ 136530 w 164473"/>
                <a:gd name="connsiteY23" fmla="*/ 87485 h 92730"/>
                <a:gd name="connsiteX24" fmla="*/ 136530 w 164473"/>
                <a:gd name="connsiteY24" fmla="*/ 80631 h 92730"/>
                <a:gd name="connsiteX25" fmla="*/ 130789 w 164473"/>
                <a:gd name="connsiteY25" fmla="*/ 77384 h 92730"/>
                <a:gd name="connsiteX26" fmla="*/ 140836 w 164473"/>
                <a:gd name="connsiteY26" fmla="*/ 71612 h 92730"/>
                <a:gd name="connsiteX27" fmla="*/ 146577 w 164473"/>
                <a:gd name="connsiteY27" fmla="*/ 74498 h 92730"/>
                <a:gd name="connsiteX28" fmla="*/ 158777 w 164473"/>
                <a:gd name="connsiteY28" fmla="*/ 74498 h 92730"/>
                <a:gd name="connsiteX29" fmla="*/ 158777 w 164473"/>
                <a:gd name="connsiteY29" fmla="*/ 67283 h 92730"/>
                <a:gd name="connsiteX30" fmla="*/ 153036 w 164473"/>
                <a:gd name="connsiteY30" fmla="*/ 64036 h 92730"/>
                <a:gd name="connsiteX31" fmla="*/ 153036 w 164473"/>
                <a:gd name="connsiteY31" fmla="*/ 28681 h 92730"/>
                <a:gd name="connsiteX32" fmla="*/ 31397 w 164473"/>
                <a:gd name="connsiteY32" fmla="*/ 28681 h 92730"/>
                <a:gd name="connsiteX33" fmla="*/ 56873 w 164473"/>
                <a:gd name="connsiteY33" fmla="*/ 13890 h 92730"/>
                <a:gd name="connsiteX34" fmla="*/ 89884 w 164473"/>
                <a:gd name="connsiteY34" fmla="*/ 13890 h 92730"/>
                <a:gd name="connsiteX35" fmla="*/ 89884 w 164473"/>
                <a:gd name="connsiteY35" fmla="*/ 32650 h 92730"/>
                <a:gd name="connsiteX36" fmla="*/ 64408 w 164473"/>
                <a:gd name="connsiteY36" fmla="*/ 47441 h 92730"/>
                <a:gd name="connsiteX37" fmla="*/ 139042 w 164473"/>
                <a:gd name="connsiteY37" fmla="*/ 56460 h 92730"/>
                <a:gd name="connsiteX38" fmla="*/ 109978 w 164473"/>
                <a:gd name="connsiteY38" fmla="*/ 73055 h 92730"/>
                <a:gd name="connsiteX39" fmla="*/ 74096 w 164473"/>
                <a:gd name="connsiteY39" fmla="*/ 53935 h 92730"/>
                <a:gd name="connsiteX40" fmla="*/ 103160 w 164473"/>
                <a:gd name="connsiteY40" fmla="*/ 37339 h 92730"/>
                <a:gd name="connsiteX41" fmla="*/ 139042 w 164473"/>
                <a:gd name="connsiteY41" fmla="*/ 37339 h 92730"/>
                <a:gd name="connsiteX42" fmla="*/ 139760 w 164473"/>
                <a:gd name="connsiteY42" fmla="*/ 56099 h 9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473" h="92730">
                  <a:moveTo>
                    <a:pt x="153036" y="28681"/>
                  </a:moveTo>
                  <a:cubicBezTo>
                    <a:pt x="140795" y="22663"/>
                    <a:pt x="126916" y="20887"/>
                    <a:pt x="113566" y="23631"/>
                  </a:cubicBezTo>
                  <a:cubicBezTo>
                    <a:pt x="113566" y="16776"/>
                    <a:pt x="111772" y="10282"/>
                    <a:pt x="103160" y="5592"/>
                  </a:cubicBezTo>
                  <a:cubicBezTo>
                    <a:pt x="86360" y="-1864"/>
                    <a:pt x="67214" y="-1864"/>
                    <a:pt x="50414" y="5592"/>
                  </a:cubicBezTo>
                  <a:lnTo>
                    <a:pt x="44314" y="1985"/>
                  </a:lnTo>
                  <a:cubicBezTo>
                    <a:pt x="40363" y="-10"/>
                    <a:pt x="35707" y="-10"/>
                    <a:pt x="31755" y="1985"/>
                  </a:cubicBezTo>
                  <a:cubicBezTo>
                    <a:pt x="28167" y="4149"/>
                    <a:pt x="28167" y="7396"/>
                    <a:pt x="31755" y="9200"/>
                  </a:cubicBezTo>
                  <a:lnTo>
                    <a:pt x="37496" y="12447"/>
                  </a:lnTo>
                  <a:lnTo>
                    <a:pt x="27449" y="18219"/>
                  </a:lnTo>
                  <a:lnTo>
                    <a:pt x="21708" y="14972"/>
                  </a:lnTo>
                  <a:cubicBezTo>
                    <a:pt x="17712" y="13182"/>
                    <a:pt x="13147" y="13182"/>
                    <a:pt x="9150" y="14972"/>
                  </a:cubicBezTo>
                  <a:cubicBezTo>
                    <a:pt x="5562" y="17137"/>
                    <a:pt x="5562" y="20384"/>
                    <a:pt x="9150" y="22187"/>
                  </a:cubicBezTo>
                  <a:lnTo>
                    <a:pt x="14891" y="25434"/>
                  </a:lnTo>
                  <a:lnTo>
                    <a:pt x="2691" y="32289"/>
                  </a:lnTo>
                  <a:cubicBezTo>
                    <a:pt x="-897" y="34453"/>
                    <a:pt x="-897" y="37700"/>
                    <a:pt x="2691" y="39504"/>
                  </a:cubicBezTo>
                  <a:cubicBezTo>
                    <a:pt x="6642" y="41499"/>
                    <a:pt x="11299" y="41499"/>
                    <a:pt x="15250" y="39504"/>
                  </a:cubicBezTo>
                  <a:lnTo>
                    <a:pt x="19197" y="37339"/>
                  </a:lnTo>
                  <a:lnTo>
                    <a:pt x="97778" y="81713"/>
                  </a:lnTo>
                  <a:lnTo>
                    <a:pt x="93831" y="84239"/>
                  </a:lnTo>
                  <a:cubicBezTo>
                    <a:pt x="90243" y="84239"/>
                    <a:pt x="90243" y="89289"/>
                    <a:pt x="93831" y="91093"/>
                  </a:cubicBezTo>
                  <a:cubicBezTo>
                    <a:pt x="97735" y="93277"/>
                    <a:pt x="102485" y="93277"/>
                    <a:pt x="106389" y="91093"/>
                  </a:cubicBezTo>
                  <a:lnTo>
                    <a:pt x="118231" y="84239"/>
                  </a:lnTo>
                  <a:lnTo>
                    <a:pt x="123972" y="87485"/>
                  </a:lnTo>
                  <a:cubicBezTo>
                    <a:pt x="127923" y="89480"/>
                    <a:pt x="132579" y="89480"/>
                    <a:pt x="136530" y="87485"/>
                  </a:cubicBezTo>
                  <a:cubicBezTo>
                    <a:pt x="139760" y="85682"/>
                    <a:pt x="140118" y="82435"/>
                    <a:pt x="136530" y="80631"/>
                  </a:cubicBezTo>
                  <a:lnTo>
                    <a:pt x="130789" y="77384"/>
                  </a:lnTo>
                  <a:lnTo>
                    <a:pt x="140836" y="71612"/>
                  </a:lnTo>
                  <a:lnTo>
                    <a:pt x="146577" y="74498"/>
                  </a:lnTo>
                  <a:cubicBezTo>
                    <a:pt x="150403" y="76488"/>
                    <a:pt x="154951" y="76488"/>
                    <a:pt x="158777" y="74498"/>
                  </a:cubicBezTo>
                  <a:cubicBezTo>
                    <a:pt x="162365" y="72333"/>
                    <a:pt x="162724" y="69087"/>
                    <a:pt x="158777" y="67283"/>
                  </a:cubicBezTo>
                  <a:lnTo>
                    <a:pt x="153036" y="64036"/>
                  </a:lnTo>
                  <a:cubicBezTo>
                    <a:pt x="168106" y="52131"/>
                    <a:pt x="168465" y="37339"/>
                    <a:pt x="153036" y="28681"/>
                  </a:cubicBezTo>
                  <a:close/>
                  <a:moveTo>
                    <a:pt x="31397" y="28681"/>
                  </a:moveTo>
                  <a:lnTo>
                    <a:pt x="56873" y="13890"/>
                  </a:lnTo>
                  <a:cubicBezTo>
                    <a:pt x="67303" y="8839"/>
                    <a:pt x="79453" y="8839"/>
                    <a:pt x="89884" y="13890"/>
                  </a:cubicBezTo>
                  <a:cubicBezTo>
                    <a:pt x="98854" y="18941"/>
                    <a:pt x="98495" y="27238"/>
                    <a:pt x="89884" y="32650"/>
                  </a:cubicBezTo>
                  <a:lnTo>
                    <a:pt x="64408" y="47441"/>
                  </a:lnTo>
                  <a:close/>
                  <a:moveTo>
                    <a:pt x="139042" y="56460"/>
                  </a:moveTo>
                  <a:lnTo>
                    <a:pt x="109978" y="73055"/>
                  </a:lnTo>
                  <a:lnTo>
                    <a:pt x="74096" y="53935"/>
                  </a:lnTo>
                  <a:lnTo>
                    <a:pt x="103160" y="37339"/>
                  </a:lnTo>
                  <a:cubicBezTo>
                    <a:pt x="114415" y="31498"/>
                    <a:pt x="127787" y="31498"/>
                    <a:pt x="139042" y="37339"/>
                  </a:cubicBezTo>
                  <a:cubicBezTo>
                    <a:pt x="149089" y="42029"/>
                    <a:pt x="148730" y="50688"/>
                    <a:pt x="139760" y="5609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39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468069" y="2799109"/>
              <a:ext cx="204885" cy="138898"/>
              <a:chOff x="5468069" y="2799109"/>
              <a:chExt cx="204885" cy="138898"/>
            </a:xfrm>
            <a:solidFill>
              <a:srgbClr val="B68503"/>
            </a:solidFill>
          </p:grpSpPr>
          <p:sp>
            <p:nvSpPr>
              <p:cNvPr id="840" name="Freeform 839">
                <a:extLst>
                  <a:ext uri="{FF2B5EF4-FFF2-40B4-BE49-F238E27FC236}">
                    <a16:creationId xmlns:a16="http://schemas.microsoft.com/office/drawing/2014/main" id="{111F5080-2727-7E47-8A19-43238A4209BD}"/>
                  </a:ext>
                </a:extLst>
              </p:cNvPr>
              <p:cNvSpPr/>
              <p:nvPr/>
            </p:nvSpPr>
            <p:spPr>
              <a:xfrm>
                <a:off x="5518303" y="2817147"/>
                <a:ext cx="154650" cy="120860"/>
              </a:xfrm>
              <a:custGeom>
                <a:avLst/>
                <a:gdLst>
                  <a:gd name="connsiteX0" fmla="*/ 129174 w 154650"/>
                  <a:gd name="connsiteY0" fmla="*/ 7937 h 120860"/>
                  <a:gd name="connsiteX1" fmla="*/ 116257 w 154650"/>
                  <a:gd name="connsiteY1" fmla="*/ 0 h 120860"/>
                  <a:gd name="connsiteX2" fmla="*/ 0 w 154650"/>
                  <a:gd name="connsiteY2" fmla="*/ 116887 h 120860"/>
                  <a:gd name="connsiteX3" fmla="*/ 38035 w 154650"/>
                  <a:gd name="connsiteY3" fmla="*/ 120856 h 120860"/>
                  <a:gd name="connsiteX4" fmla="*/ 78581 w 154650"/>
                  <a:gd name="connsiteY4" fmla="*/ 116166 h 120860"/>
                  <a:gd name="connsiteX5" fmla="*/ 154650 w 154650"/>
                  <a:gd name="connsiteY5" fmla="*/ 40045 h 120860"/>
                  <a:gd name="connsiteX6" fmla="*/ 129174 w 154650"/>
                  <a:gd name="connsiteY6" fmla="*/ 7937 h 120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0860">
                    <a:moveTo>
                      <a:pt x="129174" y="7937"/>
                    </a:moveTo>
                    <a:cubicBezTo>
                      <a:pt x="125137" y="4874"/>
                      <a:pt x="120810" y="2216"/>
                      <a:pt x="116257" y="0"/>
                    </a:cubicBezTo>
                    <a:lnTo>
                      <a:pt x="0" y="116887"/>
                    </a:lnTo>
                    <a:cubicBezTo>
                      <a:pt x="12510" y="119511"/>
                      <a:pt x="25255" y="120841"/>
                      <a:pt x="38035" y="120856"/>
                    </a:cubicBezTo>
                    <a:cubicBezTo>
                      <a:pt x="51690" y="120963"/>
                      <a:pt x="65307" y="119388"/>
                      <a:pt x="78581" y="116166"/>
                    </a:cubicBezTo>
                    <a:lnTo>
                      <a:pt x="154650" y="40045"/>
                    </a:lnTo>
                    <a:cubicBezTo>
                      <a:pt x="150030" y="26745"/>
                      <a:pt x="141045" y="15422"/>
                      <a:pt x="129174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1" name="Freeform 840">
                <a:extLst>
                  <a:ext uri="{FF2B5EF4-FFF2-40B4-BE49-F238E27FC236}">
                    <a16:creationId xmlns:a16="http://schemas.microsoft.com/office/drawing/2014/main" id="{7B1BEB3E-3480-5548-9765-019FA0BFA96C}"/>
                  </a:ext>
                </a:extLst>
              </p:cNvPr>
              <p:cNvSpPr/>
              <p:nvPr/>
            </p:nvSpPr>
            <p:spPr>
              <a:xfrm>
                <a:off x="5468069" y="2799109"/>
                <a:ext cx="123792" cy="117969"/>
              </a:xfrm>
              <a:custGeom>
                <a:avLst/>
                <a:gdLst>
                  <a:gd name="connsiteX0" fmla="*/ 0 w 123792"/>
                  <a:gd name="connsiteY0" fmla="*/ 112558 h 117969"/>
                  <a:gd name="connsiteX1" fmla="*/ 0 w 123792"/>
                  <a:gd name="connsiteY1" fmla="*/ 112558 h 117969"/>
                  <a:gd name="connsiteX2" fmla="*/ 0 w 123792"/>
                  <a:gd name="connsiteY2" fmla="*/ 112558 h 117969"/>
                  <a:gd name="connsiteX3" fmla="*/ 8612 w 123792"/>
                  <a:gd name="connsiteY3" fmla="*/ 117969 h 117969"/>
                  <a:gd name="connsiteX4" fmla="*/ 123792 w 123792"/>
                  <a:gd name="connsiteY4" fmla="*/ 2164 h 117969"/>
                  <a:gd name="connsiteX5" fmla="*/ 108363 w 123792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969">
                    <a:moveTo>
                      <a:pt x="0" y="112558"/>
                    </a:moveTo>
                    <a:lnTo>
                      <a:pt x="0" y="112558"/>
                    </a:lnTo>
                    <a:lnTo>
                      <a:pt x="0" y="112558"/>
                    </a:lnTo>
                    <a:lnTo>
                      <a:pt x="8612" y="117969"/>
                    </a:lnTo>
                    <a:lnTo>
                      <a:pt x="123792" y="2164"/>
                    </a:lnTo>
                    <a:lnTo>
                      <a:pt x="108363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42" name="Freeform 841">
              <a:extLst>
                <a:ext uri="{FF2B5EF4-FFF2-40B4-BE49-F238E27FC236}">
                  <a16:creationId xmlns:a16="http://schemas.microsoft.com/office/drawing/2014/main" id="{5E531084-293E-FE4A-8E43-8870D984A804}"/>
                </a:ext>
              </a:extLst>
            </p:cNvPr>
            <p:cNvSpPr/>
            <p:nvPr/>
          </p:nvSpPr>
          <p:spPr>
            <a:xfrm>
              <a:off x="5444386" y="2800120"/>
              <a:ext cx="230361" cy="75109"/>
            </a:xfrm>
            <a:custGeom>
              <a:avLst/>
              <a:gdLst>
                <a:gd name="connsiteX0" fmla="*/ 203091 w 230361"/>
                <a:gd name="connsiteY0" fmla="*/ 24964 h 75109"/>
                <a:gd name="connsiteX1" fmla="*/ 116975 w 230361"/>
                <a:gd name="connsiteY1" fmla="*/ 71 h 75109"/>
                <a:gd name="connsiteX2" fmla="*/ 28347 w 230361"/>
                <a:gd name="connsiteY2" fmla="*/ 25685 h 75109"/>
                <a:gd name="connsiteX3" fmla="*/ 0 w 230361"/>
                <a:gd name="connsiteY3" fmla="*/ 69698 h 75109"/>
                <a:gd name="connsiteX4" fmla="*/ 0 w 230361"/>
                <a:gd name="connsiteY4" fmla="*/ 75110 h 75109"/>
                <a:gd name="connsiteX5" fmla="*/ 29064 w 230361"/>
                <a:gd name="connsiteY5" fmla="*/ 35065 h 75109"/>
                <a:gd name="connsiteX6" fmla="*/ 117693 w 230361"/>
                <a:gd name="connsiteY6" fmla="*/ 9451 h 75109"/>
                <a:gd name="connsiteX7" fmla="*/ 203809 w 230361"/>
                <a:gd name="connsiteY7" fmla="*/ 34344 h 75109"/>
                <a:gd name="connsiteX8" fmla="*/ 230362 w 230361"/>
                <a:gd name="connsiteY8" fmla="*/ 70420 h 75109"/>
                <a:gd name="connsiteX9" fmla="*/ 230361 w 230361"/>
                <a:gd name="connsiteY9" fmla="*/ 65369 h 75109"/>
                <a:gd name="connsiteX10" fmla="*/ 203091 w 230361"/>
                <a:gd name="connsiteY10" fmla="*/ 24964 h 7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61" h="75109">
                  <a:moveTo>
                    <a:pt x="203091" y="24964"/>
                  </a:moveTo>
                  <a:cubicBezTo>
                    <a:pt x="177679" y="7821"/>
                    <a:pt x="147562" y="-885"/>
                    <a:pt x="116975" y="71"/>
                  </a:cubicBezTo>
                  <a:cubicBezTo>
                    <a:pt x="85520" y="-721"/>
                    <a:pt x="54582" y="8220"/>
                    <a:pt x="28347" y="25685"/>
                  </a:cubicBezTo>
                  <a:cubicBezTo>
                    <a:pt x="12433" y="34946"/>
                    <a:pt x="1894" y="51310"/>
                    <a:pt x="0" y="69698"/>
                  </a:cubicBezTo>
                  <a:cubicBezTo>
                    <a:pt x="0" y="69698"/>
                    <a:pt x="0" y="73306"/>
                    <a:pt x="0" y="75110"/>
                  </a:cubicBezTo>
                  <a:cubicBezTo>
                    <a:pt x="3929" y="58371"/>
                    <a:pt x="14408" y="43933"/>
                    <a:pt x="29064" y="35065"/>
                  </a:cubicBezTo>
                  <a:cubicBezTo>
                    <a:pt x="55300" y="17600"/>
                    <a:pt x="86238" y="8659"/>
                    <a:pt x="117693" y="9451"/>
                  </a:cubicBezTo>
                  <a:cubicBezTo>
                    <a:pt x="148259" y="8662"/>
                    <a:pt x="178326" y="17354"/>
                    <a:pt x="203809" y="34344"/>
                  </a:cubicBezTo>
                  <a:cubicBezTo>
                    <a:pt x="217082" y="42337"/>
                    <a:pt x="226639" y="55321"/>
                    <a:pt x="230362" y="70420"/>
                  </a:cubicBezTo>
                  <a:cubicBezTo>
                    <a:pt x="230361" y="70420"/>
                    <a:pt x="230361" y="66812"/>
                    <a:pt x="230361" y="65369"/>
                  </a:cubicBezTo>
                  <a:cubicBezTo>
                    <a:pt x="228175" y="48308"/>
                    <a:pt x="218052" y="33309"/>
                    <a:pt x="203091" y="24964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3" name="Freeform 842">
              <a:extLst>
                <a:ext uri="{FF2B5EF4-FFF2-40B4-BE49-F238E27FC236}">
                  <a16:creationId xmlns:a16="http://schemas.microsoft.com/office/drawing/2014/main" id="{CE3C4C98-F007-0240-B36D-5D85F6E7CB01}"/>
                </a:ext>
              </a:extLst>
            </p:cNvPr>
            <p:cNvSpPr/>
            <p:nvPr/>
          </p:nvSpPr>
          <p:spPr>
            <a:xfrm>
              <a:off x="5426087" y="2770969"/>
              <a:ext cx="266960" cy="174657"/>
            </a:xfrm>
            <a:custGeom>
              <a:avLst/>
              <a:gdLst>
                <a:gd name="connsiteX0" fmla="*/ 136351 w 266960"/>
                <a:gd name="connsiteY0" fmla="*/ 0 h 174657"/>
                <a:gd name="connsiteX1" fmla="*/ 0 w 266960"/>
                <a:gd name="connsiteY1" fmla="*/ 59526 h 174657"/>
                <a:gd name="connsiteX2" fmla="*/ 0 w 266960"/>
                <a:gd name="connsiteY2" fmla="*/ 89469 h 174657"/>
                <a:gd name="connsiteX3" fmla="*/ 33011 w 266960"/>
                <a:gd name="connsiteY3" fmla="*/ 146109 h 174657"/>
                <a:gd name="connsiteX4" fmla="*/ 33011 w 266960"/>
                <a:gd name="connsiteY4" fmla="*/ 146109 h 174657"/>
                <a:gd name="connsiteX5" fmla="*/ 130251 w 266960"/>
                <a:gd name="connsiteY5" fmla="*/ 174609 h 174657"/>
                <a:gd name="connsiteX6" fmla="*/ 229643 w 266960"/>
                <a:gd name="connsiteY6" fmla="*/ 145748 h 174657"/>
                <a:gd name="connsiteX7" fmla="*/ 233949 w 266960"/>
                <a:gd name="connsiteY7" fmla="*/ 142501 h 174657"/>
                <a:gd name="connsiteX8" fmla="*/ 266960 w 266960"/>
                <a:gd name="connsiteY8" fmla="*/ 85140 h 174657"/>
                <a:gd name="connsiteX9" fmla="*/ 266961 w 266960"/>
                <a:gd name="connsiteY9" fmla="*/ 59165 h 174657"/>
                <a:gd name="connsiteX10" fmla="*/ 136351 w 266960"/>
                <a:gd name="connsiteY10" fmla="*/ 0 h 17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657">
                  <a:moveTo>
                    <a:pt x="136351" y="0"/>
                  </a:moveTo>
                  <a:cubicBezTo>
                    <a:pt x="98675" y="0"/>
                    <a:pt x="0" y="59526"/>
                    <a:pt x="0" y="59526"/>
                  </a:cubicBezTo>
                  <a:cubicBezTo>
                    <a:pt x="0" y="59526"/>
                    <a:pt x="0" y="67102"/>
                    <a:pt x="0" y="89469"/>
                  </a:cubicBezTo>
                  <a:cubicBezTo>
                    <a:pt x="1329" y="112580"/>
                    <a:pt x="13607" y="133647"/>
                    <a:pt x="33011" y="146109"/>
                  </a:cubicBezTo>
                  <a:lnTo>
                    <a:pt x="33011" y="146109"/>
                  </a:lnTo>
                  <a:cubicBezTo>
                    <a:pt x="61714" y="165488"/>
                    <a:pt x="95686" y="175445"/>
                    <a:pt x="130251" y="174609"/>
                  </a:cubicBezTo>
                  <a:cubicBezTo>
                    <a:pt x="165508" y="175206"/>
                    <a:pt x="200132" y="165152"/>
                    <a:pt x="229643" y="145748"/>
                  </a:cubicBezTo>
                  <a:lnTo>
                    <a:pt x="233949" y="142501"/>
                  </a:lnTo>
                  <a:cubicBezTo>
                    <a:pt x="253335" y="129685"/>
                    <a:pt x="265570" y="108425"/>
                    <a:pt x="266960" y="85140"/>
                  </a:cubicBezTo>
                  <a:lnTo>
                    <a:pt x="266961" y="59165"/>
                  </a:lnTo>
                  <a:cubicBezTo>
                    <a:pt x="266961" y="59165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4" name="Freeform 843">
              <a:extLst>
                <a:ext uri="{FF2B5EF4-FFF2-40B4-BE49-F238E27FC236}">
                  <a16:creationId xmlns:a16="http://schemas.microsoft.com/office/drawing/2014/main" id="{08B55A8C-CB45-8447-BA04-0B074E2794CD}"/>
                </a:ext>
              </a:extLst>
            </p:cNvPr>
            <p:cNvSpPr/>
            <p:nvPr/>
          </p:nvSpPr>
          <p:spPr>
            <a:xfrm>
              <a:off x="5427163" y="2744945"/>
              <a:ext cx="266960" cy="174706"/>
            </a:xfrm>
            <a:custGeom>
              <a:avLst/>
              <a:gdLst>
                <a:gd name="connsiteX0" fmla="*/ 232514 w 266960"/>
                <a:gd name="connsiteY0" fmla="*/ 28549 h 174706"/>
                <a:gd name="connsiteX1" fmla="*/ 135274 w 266960"/>
                <a:gd name="connsiteY1" fmla="*/ 49 h 174706"/>
                <a:gd name="connsiteX2" fmla="*/ 35882 w 266960"/>
                <a:gd name="connsiteY2" fmla="*/ 28910 h 174706"/>
                <a:gd name="connsiteX3" fmla="*/ 0 w 266960"/>
                <a:gd name="connsiteY3" fmla="*/ 89518 h 174706"/>
                <a:gd name="connsiteX4" fmla="*/ 33011 w 266960"/>
                <a:gd name="connsiteY4" fmla="*/ 146157 h 174706"/>
                <a:gd name="connsiteX5" fmla="*/ 33011 w 266960"/>
                <a:gd name="connsiteY5" fmla="*/ 146157 h 174706"/>
                <a:gd name="connsiteX6" fmla="*/ 130251 w 266960"/>
                <a:gd name="connsiteY6" fmla="*/ 174658 h 174706"/>
                <a:gd name="connsiteX7" fmla="*/ 229643 w 266960"/>
                <a:gd name="connsiteY7" fmla="*/ 145797 h 174706"/>
                <a:gd name="connsiteX8" fmla="*/ 233949 w 266960"/>
                <a:gd name="connsiteY8" fmla="*/ 142550 h 174706"/>
                <a:gd name="connsiteX9" fmla="*/ 266961 w 266960"/>
                <a:gd name="connsiteY9" fmla="*/ 85189 h 174706"/>
                <a:gd name="connsiteX10" fmla="*/ 232514 w 266960"/>
                <a:gd name="connsiteY10" fmla="*/ 28549 h 1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706">
                  <a:moveTo>
                    <a:pt x="232514" y="28549"/>
                  </a:moveTo>
                  <a:cubicBezTo>
                    <a:pt x="203811" y="9170"/>
                    <a:pt x="169839" y="-788"/>
                    <a:pt x="135274" y="49"/>
                  </a:cubicBezTo>
                  <a:cubicBezTo>
                    <a:pt x="100017" y="-548"/>
                    <a:pt x="65393" y="9506"/>
                    <a:pt x="35882" y="28910"/>
                  </a:cubicBezTo>
                  <a:cubicBezTo>
                    <a:pt x="14772" y="41986"/>
                    <a:pt x="1368" y="64626"/>
                    <a:pt x="0" y="89518"/>
                  </a:cubicBezTo>
                  <a:cubicBezTo>
                    <a:pt x="1329" y="112629"/>
                    <a:pt x="13607" y="133695"/>
                    <a:pt x="33011" y="146157"/>
                  </a:cubicBezTo>
                  <a:lnTo>
                    <a:pt x="33011" y="146157"/>
                  </a:lnTo>
                  <a:cubicBezTo>
                    <a:pt x="61714" y="165537"/>
                    <a:pt x="95686" y="175494"/>
                    <a:pt x="130251" y="174658"/>
                  </a:cubicBezTo>
                  <a:cubicBezTo>
                    <a:pt x="165508" y="175255"/>
                    <a:pt x="200132" y="165201"/>
                    <a:pt x="229643" y="145797"/>
                  </a:cubicBezTo>
                  <a:lnTo>
                    <a:pt x="233949" y="142550"/>
                  </a:lnTo>
                  <a:cubicBezTo>
                    <a:pt x="253335" y="129734"/>
                    <a:pt x="265570" y="108473"/>
                    <a:pt x="266961" y="85189"/>
                  </a:cubicBezTo>
                  <a:cubicBezTo>
                    <a:pt x="265312" y="61803"/>
                    <a:pt x="252467" y="40681"/>
                    <a:pt x="232514" y="28549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5" name="Freeform 844">
              <a:extLst>
                <a:ext uri="{FF2B5EF4-FFF2-40B4-BE49-F238E27FC236}">
                  <a16:creationId xmlns:a16="http://schemas.microsoft.com/office/drawing/2014/main" id="{FDC6A581-BAB3-2C47-9575-648C8F86EBAB}"/>
                </a:ext>
              </a:extLst>
            </p:cNvPr>
            <p:cNvSpPr/>
            <p:nvPr/>
          </p:nvSpPr>
          <p:spPr>
            <a:xfrm>
              <a:off x="5444386" y="2763705"/>
              <a:ext cx="232514" cy="136986"/>
            </a:xfrm>
            <a:custGeom>
              <a:avLst/>
              <a:gdLst>
                <a:gd name="connsiteX0" fmla="*/ 203091 w 232514"/>
                <a:gd name="connsiteY0" fmla="*/ 24942 h 136986"/>
                <a:gd name="connsiteX1" fmla="*/ 116975 w 232514"/>
                <a:gd name="connsiteY1" fmla="*/ 49 h 136986"/>
                <a:gd name="connsiteX2" fmla="*/ 28347 w 232514"/>
                <a:gd name="connsiteY2" fmla="*/ 25663 h 136986"/>
                <a:gd name="connsiteX3" fmla="*/ 0 w 232514"/>
                <a:gd name="connsiteY3" fmla="*/ 70037 h 136986"/>
                <a:gd name="connsiteX4" fmla="*/ 25476 w 232514"/>
                <a:gd name="connsiteY4" fmla="*/ 111886 h 136986"/>
                <a:gd name="connsiteX5" fmla="*/ 25476 w 232514"/>
                <a:gd name="connsiteY5" fmla="*/ 111886 h 136986"/>
                <a:gd name="connsiteX6" fmla="*/ 111951 w 232514"/>
                <a:gd name="connsiteY6" fmla="*/ 136778 h 136986"/>
                <a:gd name="connsiteX7" fmla="*/ 203091 w 232514"/>
                <a:gd name="connsiteY7" fmla="*/ 112607 h 136986"/>
                <a:gd name="connsiteX8" fmla="*/ 207038 w 232514"/>
                <a:gd name="connsiteY8" fmla="*/ 109721 h 136986"/>
                <a:gd name="connsiteX9" fmla="*/ 232514 w 232514"/>
                <a:gd name="connsiteY9" fmla="*/ 67512 h 136986"/>
                <a:gd name="connsiteX10" fmla="*/ 203091 w 232514"/>
                <a:gd name="connsiteY10" fmla="*/ 24942 h 13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514" h="136986">
                  <a:moveTo>
                    <a:pt x="203091" y="24942"/>
                  </a:moveTo>
                  <a:cubicBezTo>
                    <a:pt x="177608" y="7952"/>
                    <a:pt x="147541" y="-739"/>
                    <a:pt x="116975" y="49"/>
                  </a:cubicBezTo>
                  <a:cubicBezTo>
                    <a:pt x="85520" y="-743"/>
                    <a:pt x="54582" y="8199"/>
                    <a:pt x="28347" y="25663"/>
                  </a:cubicBezTo>
                  <a:cubicBezTo>
                    <a:pt x="12420" y="35084"/>
                    <a:pt x="1897" y="51557"/>
                    <a:pt x="0" y="70037"/>
                  </a:cubicBezTo>
                  <a:cubicBezTo>
                    <a:pt x="1465" y="87241"/>
                    <a:pt x="10904" y="102747"/>
                    <a:pt x="25476" y="111886"/>
                  </a:cubicBezTo>
                  <a:lnTo>
                    <a:pt x="25476" y="111886"/>
                  </a:lnTo>
                  <a:cubicBezTo>
                    <a:pt x="51118" y="128819"/>
                    <a:pt x="81281" y="137502"/>
                    <a:pt x="111951" y="136778"/>
                  </a:cubicBezTo>
                  <a:cubicBezTo>
                    <a:pt x="144093" y="138453"/>
                    <a:pt x="175953" y="130003"/>
                    <a:pt x="203091" y="112607"/>
                  </a:cubicBezTo>
                  <a:lnTo>
                    <a:pt x="207038" y="109721"/>
                  </a:lnTo>
                  <a:cubicBezTo>
                    <a:pt x="221583" y="100387"/>
                    <a:pt x="230994" y="84793"/>
                    <a:pt x="232514" y="67512"/>
                  </a:cubicBezTo>
                  <a:cubicBezTo>
                    <a:pt x="230545" y="49215"/>
                    <a:pt x="219461" y="33178"/>
                    <a:pt x="203091" y="24942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 845">
              <a:extLst>
                <a:ext uri="{FF2B5EF4-FFF2-40B4-BE49-F238E27FC236}">
                  <a16:creationId xmlns:a16="http://schemas.microsoft.com/office/drawing/2014/main" id="{663EFB56-20EA-7141-8718-E4A1EAE411FC}"/>
                </a:ext>
              </a:extLst>
            </p:cNvPr>
            <p:cNvSpPr/>
            <p:nvPr/>
          </p:nvSpPr>
          <p:spPr>
            <a:xfrm>
              <a:off x="5471836" y="2791514"/>
              <a:ext cx="164473" cy="92273"/>
            </a:xfrm>
            <a:custGeom>
              <a:avLst/>
              <a:gdLst>
                <a:gd name="connsiteX0" fmla="*/ 153036 w 164473"/>
                <a:gd name="connsiteY0" fmla="*/ 28518 h 92273"/>
                <a:gd name="connsiteX1" fmla="*/ 113566 w 164473"/>
                <a:gd name="connsiteY1" fmla="*/ 23468 h 92273"/>
                <a:gd name="connsiteX2" fmla="*/ 103160 w 164473"/>
                <a:gd name="connsiteY2" fmla="*/ 5430 h 92273"/>
                <a:gd name="connsiteX3" fmla="*/ 50414 w 164473"/>
                <a:gd name="connsiteY3" fmla="*/ 5430 h 92273"/>
                <a:gd name="connsiteX4" fmla="*/ 44314 w 164473"/>
                <a:gd name="connsiteY4" fmla="*/ 2183 h 92273"/>
                <a:gd name="connsiteX5" fmla="*/ 31755 w 164473"/>
                <a:gd name="connsiteY5" fmla="*/ 2183 h 92273"/>
                <a:gd name="connsiteX6" fmla="*/ 31755 w 164473"/>
                <a:gd name="connsiteY6" fmla="*/ 9398 h 92273"/>
                <a:gd name="connsiteX7" fmla="*/ 37496 w 164473"/>
                <a:gd name="connsiteY7" fmla="*/ 12645 h 92273"/>
                <a:gd name="connsiteX8" fmla="*/ 27449 w 164473"/>
                <a:gd name="connsiteY8" fmla="*/ 18417 h 92273"/>
                <a:gd name="connsiteX9" fmla="*/ 21708 w 164473"/>
                <a:gd name="connsiteY9" fmla="*/ 15170 h 92273"/>
                <a:gd name="connsiteX10" fmla="*/ 9150 w 164473"/>
                <a:gd name="connsiteY10" fmla="*/ 15170 h 92273"/>
                <a:gd name="connsiteX11" fmla="*/ 9150 w 164473"/>
                <a:gd name="connsiteY11" fmla="*/ 22025 h 92273"/>
                <a:gd name="connsiteX12" fmla="*/ 14891 w 164473"/>
                <a:gd name="connsiteY12" fmla="*/ 25632 h 92273"/>
                <a:gd name="connsiteX13" fmla="*/ 2691 w 164473"/>
                <a:gd name="connsiteY13" fmla="*/ 32487 h 92273"/>
                <a:gd name="connsiteX14" fmla="*/ 2691 w 164473"/>
                <a:gd name="connsiteY14" fmla="*/ 39341 h 92273"/>
                <a:gd name="connsiteX15" fmla="*/ 15250 w 164473"/>
                <a:gd name="connsiteY15" fmla="*/ 39341 h 92273"/>
                <a:gd name="connsiteX16" fmla="*/ 19197 w 164473"/>
                <a:gd name="connsiteY16" fmla="*/ 36816 h 92273"/>
                <a:gd name="connsiteX17" fmla="*/ 97778 w 164473"/>
                <a:gd name="connsiteY17" fmla="*/ 81550 h 92273"/>
                <a:gd name="connsiteX18" fmla="*/ 93831 w 164473"/>
                <a:gd name="connsiteY18" fmla="*/ 83715 h 92273"/>
                <a:gd name="connsiteX19" fmla="*/ 93831 w 164473"/>
                <a:gd name="connsiteY19" fmla="*/ 90930 h 92273"/>
                <a:gd name="connsiteX20" fmla="*/ 106389 w 164473"/>
                <a:gd name="connsiteY20" fmla="*/ 90930 h 92273"/>
                <a:gd name="connsiteX21" fmla="*/ 118231 w 164473"/>
                <a:gd name="connsiteY21" fmla="*/ 84076 h 92273"/>
                <a:gd name="connsiteX22" fmla="*/ 123972 w 164473"/>
                <a:gd name="connsiteY22" fmla="*/ 86962 h 92273"/>
                <a:gd name="connsiteX23" fmla="*/ 136530 w 164473"/>
                <a:gd name="connsiteY23" fmla="*/ 86962 h 92273"/>
                <a:gd name="connsiteX24" fmla="*/ 136530 w 164473"/>
                <a:gd name="connsiteY24" fmla="*/ 80107 h 92273"/>
                <a:gd name="connsiteX25" fmla="*/ 130789 w 164473"/>
                <a:gd name="connsiteY25" fmla="*/ 76861 h 92273"/>
                <a:gd name="connsiteX26" fmla="*/ 140836 w 164473"/>
                <a:gd name="connsiteY26" fmla="*/ 71088 h 92273"/>
                <a:gd name="connsiteX27" fmla="*/ 146577 w 164473"/>
                <a:gd name="connsiteY27" fmla="*/ 74335 h 92273"/>
                <a:gd name="connsiteX28" fmla="*/ 158777 w 164473"/>
                <a:gd name="connsiteY28" fmla="*/ 74335 h 92273"/>
                <a:gd name="connsiteX29" fmla="*/ 158777 w 164473"/>
                <a:gd name="connsiteY29" fmla="*/ 67120 h 92273"/>
                <a:gd name="connsiteX30" fmla="*/ 153036 w 164473"/>
                <a:gd name="connsiteY30" fmla="*/ 64234 h 92273"/>
                <a:gd name="connsiteX31" fmla="*/ 153036 w 164473"/>
                <a:gd name="connsiteY31" fmla="*/ 28518 h 92273"/>
                <a:gd name="connsiteX32" fmla="*/ 31397 w 164473"/>
                <a:gd name="connsiteY32" fmla="*/ 28518 h 92273"/>
                <a:gd name="connsiteX33" fmla="*/ 56873 w 164473"/>
                <a:gd name="connsiteY33" fmla="*/ 14088 h 92273"/>
                <a:gd name="connsiteX34" fmla="*/ 89884 w 164473"/>
                <a:gd name="connsiteY34" fmla="*/ 14088 h 92273"/>
                <a:gd name="connsiteX35" fmla="*/ 89884 w 164473"/>
                <a:gd name="connsiteY35" fmla="*/ 32848 h 92273"/>
                <a:gd name="connsiteX36" fmla="*/ 64408 w 164473"/>
                <a:gd name="connsiteY36" fmla="*/ 47639 h 92273"/>
                <a:gd name="connsiteX37" fmla="*/ 139042 w 164473"/>
                <a:gd name="connsiteY37" fmla="*/ 56658 h 92273"/>
                <a:gd name="connsiteX38" fmla="*/ 109978 w 164473"/>
                <a:gd name="connsiteY38" fmla="*/ 73253 h 92273"/>
                <a:gd name="connsiteX39" fmla="*/ 74096 w 164473"/>
                <a:gd name="connsiteY39" fmla="*/ 53772 h 92273"/>
                <a:gd name="connsiteX40" fmla="*/ 103160 w 164473"/>
                <a:gd name="connsiteY40" fmla="*/ 37177 h 92273"/>
                <a:gd name="connsiteX41" fmla="*/ 139042 w 164473"/>
                <a:gd name="connsiteY41" fmla="*/ 37177 h 92273"/>
                <a:gd name="connsiteX42" fmla="*/ 139760 w 164473"/>
                <a:gd name="connsiteY42" fmla="*/ 56297 h 92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473" h="92273">
                  <a:moveTo>
                    <a:pt x="153036" y="28518"/>
                  </a:moveTo>
                  <a:cubicBezTo>
                    <a:pt x="140795" y="22500"/>
                    <a:pt x="126916" y="20724"/>
                    <a:pt x="113566" y="23468"/>
                  </a:cubicBezTo>
                  <a:cubicBezTo>
                    <a:pt x="113566" y="16974"/>
                    <a:pt x="111772" y="10119"/>
                    <a:pt x="103160" y="5430"/>
                  </a:cubicBezTo>
                  <a:cubicBezTo>
                    <a:pt x="86315" y="-1810"/>
                    <a:pt x="67259" y="-1810"/>
                    <a:pt x="50414" y="5430"/>
                  </a:cubicBezTo>
                  <a:lnTo>
                    <a:pt x="44314" y="2183"/>
                  </a:lnTo>
                  <a:cubicBezTo>
                    <a:pt x="40363" y="188"/>
                    <a:pt x="35707" y="188"/>
                    <a:pt x="31755" y="2183"/>
                  </a:cubicBezTo>
                  <a:cubicBezTo>
                    <a:pt x="28167" y="4347"/>
                    <a:pt x="28167" y="7594"/>
                    <a:pt x="31755" y="9398"/>
                  </a:cubicBezTo>
                  <a:lnTo>
                    <a:pt x="37496" y="12645"/>
                  </a:lnTo>
                  <a:lnTo>
                    <a:pt x="27449" y="18417"/>
                  </a:lnTo>
                  <a:lnTo>
                    <a:pt x="21708" y="15170"/>
                  </a:lnTo>
                  <a:cubicBezTo>
                    <a:pt x="17757" y="13175"/>
                    <a:pt x="13101" y="13175"/>
                    <a:pt x="9150" y="15170"/>
                  </a:cubicBezTo>
                  <a:cubicBezTo>
                    <a:pt x="5562" y="16974"/>
                    <a:pt x="5562" y="20221"/>
                    <a:pt x="9150" y="22025"/>
                  </a:cubicBezTo>
                  <a:lnTo>
                    <a:pt x="14891" y="25632"/>
                  </a:lnTo>
                  <a:lnTo>
                    <a:pt x="2691" y="32487"/>
                  </a:lnTo>
                  <a:cubicBezTo>
                    <a:pt x="-897" y="32487"/>
                    <a:pt x="-897" y="37537"/>
                    <a:pt x="2691" y="39341"/>
                  </a:cubicBezTo>
                  <a:cubicBezTo>
                    <a:pt x="6642" y="41336"/>
                    <a:pt x="11299" y="41336"/>
                    <a:pt x="15250" y="39341"/>
                  </a:cubicBezTo>
                  <a:lnTo>
                    <a:pt x="19197" y="36816"/>
                  </a:lnTo>
                  <a:lnTo>
                    <a:pt x="97778" y="81550"/>
                  </a:lnTo>
                  <a:lnTo>
                    <a:pt x="93831" y="83715"/>
                  </a:lnTo>
                  <a:cubicBezTo>
                    <a:pt x="90243" y="85880"/>
                    <a:pt x="90243" y="88766"/>
                    <a:pt x="93831" y="90930"/>
                  </a:cubicBezTo>
                  <a:cubicBezTo>
                    <a:pt x="97828" y="92721"/>
                    <a:pt x="102393" y="92721"/>
                    <a:pt x="106389" y="90930"/>
                  </a:cubicBezTo>
                  <a:lnTo>
                    <a:pt x="118231" y="84076"/>
                  </a:lnTo>
                  <a:lnTo>
                    <a:pt x="123972" y="86962"/>
                  </a:lnTo>
                  <a:cubicBezTo>
                    <a:pt x="127923" y="88957"/>
                    <a:pt x="132579" y="88957"/>
                    <a:pt x="136530" y="86962"/>
                  </a:cubicBezTo>
                  <a:cubicBezTo>
                    <a:pt x="139760" y="86962"/>
                    <a:pt x="140118" y="81911"/>
                    <a:pt x="136530" y="80107"/>
                  </a:cubicBezTo>
                  <a:lnTo>
                    <a:pt x="130789" y="76861"/>
                  </a:lnTo>
                  <a:lnTo>
                    <a:pt x="140836" y="71088"/>
                  </a:lnTo>
                  <a:lnTo>
                    <a:pt x="146577" y="74335"/>
                  </a:lnTo>
                  <a:cubicBezTo>
                    <a:pt x="150403" y="76325"/>
                    <a:pt x="154951" y="76325"/>
                    <a:pt x="158777" y="74335"/>
                  </a:cubicBezTo>
                  <a:cubicBezTo>
                    <a:pt x="162365" y="72171"/>
                    <a:pt x="162724" y="69285"/>
                    <a:pt x="158777" y="67120"/>
                  </a:cubicBezTo>
                  <a:lnTo>
                    <a:pt x="153036" y="64234"/>
                  </a:lnTo>
                  <a:cubicBezTo>
                    <a:pt x="168106" y="51968"/>
                    <a:pt x="168465" y="37537"/>
                    <a:pt x="153036" y="28518"/>
                  </a:cubicBezTo>
                  <a:close/>
                  <a:moveTo>
                    <a:pt x="31397" y="28518"/>
                  </a:moveTo>
                  <a:lnTo>
                    <a:pt x="56873" y="14088"/>
                  </a:lnTo>
                  <a:cubicBezTo>
                    <a:pt x="67223" y="8697"/>
                    <a:pt x="79533" y="8697"/>
                    <a:pt x="89884" y="14088"/>
                  </a:cubicBezTo>
                  <a:cubicBezTo>
                    <a:pt x="98854" y="19139"/>
                    <a:pt x="98495" y="27797"/>
                    <a:pt x="89884" y="32848"/>
                  </a:cubicBezTo>
                  <a:lnTo>
                    <a:pt x="64408" y="47639"/>
                  </a:lnTo>
                  <a:close/>
                  <a:moveTo>
                    <a:pt x="139042" y="56658"/>
                  </a:moveTo>
                  <a:lnTo>
                    <a:pt x="109978" y="73253"/>
                  </a:lnTo>
                  <a:lnTo>
                    <a:pt x="74096" y="53772"/>
                  </a:lnTo>
                  <a:lnTo>
                    <a:pt x="103160" y="37177"/>
                  </a:lnTo>
                  <a:cubicBezTo>
                    <a:pt x="114415" y="31335"/>
                    <a:pt x="127787" y="31335"/>
                    <a:pt x="139042" y="37177"/>
                  </a:cubicBezTo>
                  <a:cubicBezTo>
                    <a:pt x="149089" y="42227"/>
                    <a:pt x="148730" y="50525"/>
                    <a:pt x="139760" y="56297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47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468069" y="2765197"/>
              <a:ext cx="204885" cy="136730"/>
              <a:chOff x="5468069" y="2765197"/>
              <a:chExt cx="204885" cy="136730"/>
            </a:xfrm>
            <a:solidFill>
              <a:srgbClr val="B68503"/>
            </a:solidFill>
          </p:grpSpPr>
          <p:sp>
            <p:nvSpPr>
              <p:cNvPr id="848" name="Freeform 847">
                <a:extLst>
                  <a:ext uri="{FF2B5EF4-FFF2-40B4-BE49-F238E27FC236}">
                    <a16:creationId xmlns:a16="http://schemas.microsoft.com/office/drawing/2014/main" id="{F5ECE513-E6A9-994F-B166-7B82DF71E14A}"/>
                  </a:ext>
                </a:extLst>
              </p:cNvPr>
              <p:cNvSpPr/>
              <p:nvPr/>
            </p:nvSpPr>
            <p:spPr>
              <a:xfrm>
                <a:off x="5518303" y="2780710"/>
                <a:ext cx="154650" cy="121217"/>
              </a:xfrm>
              <a:custGeom>
                <a:avLst/>
                <a:gdLst>
                  <a:gd name="connsiteX0" fmla="*/ 129174 w 154650"/>
                  <a:gd name="connsiteY0" fmla="*/ 7937 h 121217"/>
                  <a:gd name="connsiteX1" fmla="*/ 116257 w 154650"/>
                  <a:gd name="connsiteY1" fmla="*/ 0 h 121217"/>
                  <a:gd name="connsiteX2" fmla="*/ 0 w 154650"/>
                  <a:gd name="connsiteY2" fmla="*/ 116887 h 121217"/>
                  <a:gd name="connsiteX3" fmla="*/ 38035 w 154650"/>
                  <a:gd name="connsiteY3" fmla="*/ 121216 h 121217"/>
                  <a:gd name="connsiteX4" fmla="*/ 78581 w 154650"/>
                  <a:gd name="connsiteY4" fmla="*/ 116526 h 121217"/>
                  <a:gd name="connsiteX5" fmla="*/ 154650 w 154650"/>
                  <a:gd name="connsiteY5" fmla="*/ 40045 h 121217"/>
                  <a:gd name="connsiteX6" fmla="*/ 129174 w 154650"/>
                  <a:gd name="connsiteY6" fmla="*/ 7937 h 121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1217">
                    <a:moveTo>
                      <a:pt x="129174" y="7937"/>
                    </a:moveTo>
                    <a:cubicBezTo>
                      <a:pt x="125051" y="5002"/>
                      <a:pt x="120735" y="2351"/>
                      <a:pt x="116257" y="0"/>
                    </a:cubicBezTo>
                    <a:lnTo>
                      <a:pt x="0" y="116887"/>
                    </a:lnTo>
                    <a:cubicBezTo>
                      <a:pt x="12468" y="119812"/>
                      <a:pt x="25232" y="121264"/>
                      <a:pt x="38035" y="121216"/>
                    </a:cubicBezTo>
                    <a:cubicBezTo>
                      <a:pt x="51680" y="121142"/>
                      <a:pt x="65276" y="119570"/>
                      <a:pt x="78581" y="116526"/>
                    </a:cubicBezTo>
                    <a:lnTo>
                      <a:pt x="154650" y="40045"/>
                    </a:lnTo>
                    <a:cubicBezTo>
                      <a:pt x="150030" y="26745"/>
                      <a:pt x="141045" y="15421"/>
                      <a:pt x="129174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9" name="Freeform 848">
                <a:extLst>
                  <a:ext uri="{FF2B5EF4-FFF2-40B4-BE49-F238E27FC236}">
                    <a16:creationId xmlns:a16="http://schemas.microsoft.com/office/drawing/2014/main" id="{8BD7D170-6BA3-E04B-9411-772FAA181D5E}"/>
                  </a:ext>
                </a:extLst>
              </p:cNvPr>
              <p:cNvSpPr/>
              <p:nvPr/>
            </p:nvSpPr>
            <p:spPr>
              <a:xfrm>
                <a:off x="5468069" y="2765197"/>
                <a:ext cx="123792" cy="115804"/>
              </a:xfrm>
              <a:custGeom>
                <a:avLst/>
                <a:gdLst>
                  <a:gd name="connsiteX0" fmla="*/ 0 w 123792"/>
                  <a:gd name="connsiteY0" fmla="*/ 110393 h 115804"/>
                  <a:gd name="connsiteX1" fmla="*/ 0 w 123792"/>
                  <a:gd name="connsiteY1" fmla="*/ 110393 h 115804"/>
                  <a:gd name="connsiteX2" fmla="*/ 0 w 123792"/>
                  <a:gd name="connsiteY2" fmla="*/ 110393 h 115804"/>
                  <a:gd name="connsiteX3" fmla="*/ 8612 w 123792"/>
                  <a:gd name="connsiteY3" fmla="*/ 115805 h 115804"/>
                  <a:gd name="connsiteX4" fmla="*/ 123792 w 123792"/>
                  <a:gd name="connsiteY4" fmla="*/ 0 h 115804"/>
                  <a:gd name="connsiteX5" fmla="*/ 108363 w 123792"/>
                  <a:gd name="connsiteY5" fmla="*/ 0 h 115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5804">
                    <a:moveTo>
                      <a:pt x="0" y="110393"/>
                    </a:moveTo>
                    <a:lnTo>
                      <a:pt x="0" y="110393"/>
                    </a:lnTo>
                    <a:lnTo>
                      <a:pt x="0" y="110393"/>
                    </a:lnTo>
                    <a:lnTo>
                      <a:pt x="8612" y="115805"/>
                    </a:lnTo>
                    <a:lnTo>
                      <a:pt x="123792" y="0"/>
                    </a:lnTo>
                    <a:lnTo>
                      <a:pt x="108363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50" name="Freeform 849">
              <a:extLst>
                <a:ext uri="{FF2B5EF4-FFF2-40B4-BE49-F238E27FC236}">
                  <a16:creationId xmlns:a16="http://schemas.microsoft.com/office/drawing/2014/main" id="{D731C73A-C696-8E45-9EEE-4D671518CE37}"/>
                </a:ext>
              </a:extLst>
            </p:cNvPr>
            <p:cNvSpPr/>
            <p:nvPr/>
          </p:nvSpPr>
          <p:spPr>
            <a:xfrm>
              <a:off x="5444386" y="2763705"/>
              <a:ext cx="229643" cy="75809"/>
            </a:xfrm>
            <a:custGeom>
              <a:avLst/>
              <a:gdLst>
                <a:gd name="connsiteX0" fmla="*/ 203091 w 229643"/>
                <a:gd name="connsiteY0" fmla="*/ 24942 h 75809"/>
                <a:gd name="connsiteX1" fmla="*/ 116975 w 229643"/>
                <a:gd name="connsiteY1" fmla="*/ 49 h 75809"/>
                <a:gd name="connsiteX2" fmla="*/ 28347 w 229643"/>
                <a:gd name="connsiteY2" fmla="*/ 25663 h 75809"/>
                <a:gd name="connsiteX3" fmla="*/ 0 w 229643"/>
                <a:gd name="connsiteY3" fmla="*/ 70037 h 75809"/>
                <a:gd name="connsiteX4" fmla="*/ 0 w 229643"/>
                <a:gd name="connsiteY4" fmla="*/ 75809 h 75809"/>
                <a:gd name="connsiteX5" fmla="*/ 29064 w 229643"/>
                <a:gd name="connsiteY5" fmla="*/ 35404 h 75809"/>
                <a:gd name="connsiteX6" fmla="*/ 117693 w 229643"/>
                <a:gd name="connsiteY6" fmla="*/ 9790 h 75809"/>
                <a:gd name="connsiteX7" fmla="*/ 203091 w 229643"/>
                <a:gd name="connsiteY7" fmla="*/ 33961 h 75809"/>
                <a:gd name="connsiteX8" fmla="*/ 229644 w 229643"/>
                <a:gd name="connsiteY8" fmla="*/ 70037 h 75809"/>
                <a:gd name="connsiteX9" fmla="*/ 229644 w 229643"/>
                <a:gd name="connsiteY9" fmla="*/ 64987 h 75809"/>
                <a:gd name="connsiteX10" fmla="*/ 203091 w 229643"/>
                <a:gd name="connsiteY10" fmla="*/ 24942 h 75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643" h="75809">
                  <a:moveTo>
                    <a:pt x="203091" y="24942"/>
                  </a:moveTo>
                  <a:cubicBezTo>
                    <a:pt x="177608" y="7952"/>
                    <a:pt x="147541" y="-739"/>
                    <a:pt x="116975" y="49"/>
                  </a:cubicBezTo>
                  <a:cubicBezTo>
                    <a:pt x="85520" y="-743"/>
                    <a:pt x="54582" y="8199"/>
                    <a:pt x="28347" y="25663"/>
                  </a:cubicBezTo>
                  <a:cubicBezTo>
                    <a:pt x="12420" y="35084"/>
                    <a:pt x="1897" y="51557"/>
                    <a:pt x="0" y="70037"/>
                  </a:cubicBezTo>
                  <a:cubicBezTo>
                    <a:pt x="0" y="70037"/>
                    <a:pt x="0" y="73645"/>
                    <a:pt x="0" y="75809"/>
                  </a:cubicBezTo>
                  <a:cubicBezTo>
                    <a:pt x="3803" y="58920"/>
                    <a:pt x="14301" y="44324"/>
                    <a:pt x="29064" y="35404"/>
                  </a:cubicBezTo>
                  <a:cubicBezTo>
                    <a:pt x="55300" y="17939"/>
                    <a:pt x="86238" y="8998"/>
                    <a:pt x="117693" y="9790"/>
                  </a:cubicBezTo>
                  <a:cubicBezTo>
                    <a:pt x="147940" y="8936"/>
                    <a:pt x="177729" y="17367"/>
                    <a:pt x="203091" y="33961"/>
                  </a:cubicBezTo>
                  <a:cubicBezTo>
                    <a:pt x="216365" y="41954"/>
                    <a:pt x="225921" y="54938"/>
                    <a:pt x="229644" y="70037"/>
                  </a:cubicBezTo>
                  <a:cubicBezTo>
                    <a:pt x="229644" y="70037"/>
                    <a:pt x="229644" y="66790"/>
                    <a:pt x="229644" y="64987"/>
                  </a:cubicBezTo>
                  <a:cubicBezTo>
                    <a:pt x="227509" y="48198"/>
                    <a:pt x="217684" y="33381"/>
                    <a:pt x="203091" y="24942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 850">
              <a:extLst>
                <a:ext uri="{FF2B5EF4-FFF2-40B4-BE49-F238E27FC236}">
                  <a16:creationId xmlns:a16="http://schemas.microsoft.com/office/drawing/2014/main" id="{8B5624EF-8751-C047-AFB5-0072B5AC595E}"/>
                </a:ext>
              </a:extLst>
            </p:cNvPr>
            <p:cNvSpPr/>
            <p:nvPr/>
          </p:nvSpPr>
          <p:spPr>
            <a:xfrm>
              <a:off x="5426087" y="2734532"/>
              <a:ext cx="266960" cy="174652"/>
            </a:xfrm>
            <a:custGeom>
              <a:avLst/>
              <a:gdLst>
                <a:gd name="connsiteX0" fmla="*/ 136351 w 266960"/>
                <a:gd name="connsiteY0" fmla="*/ 0 h 174652"/>
                <a:gd name="connsiteX1" fmla="*/ 0 w 266960"/>
                <a:gd name="connsiteY1" fmla="*/ 59526 h 174652"/>
                <a:gd name="connsiteX2" fmla="*/ 0 w 266960"/>
                <a:gd name="connsiteY2" fmla="*/ 89469 h 174652"/>
                <a:gd name="connsiteX3" fmla="*/ 33011 w 266960"/>
                <a:gd name="connsiteY3" fmla="*/ 146470 h 174652"/>
                <a:gd name="connsiteX4" fmla="*/ 33011 w 266960"/>
                <a:gd name="connsiteY4" fmla="*/ 146470 h 174652"/>
                <a:gd name="connsiteX5" fmla="*/ 130251 w 266960"/>
                <a:gd name="connsiteY5" fmla="*/ 174609 h 174652"/>
                <a:gd name="connsiteX6" fmla="*/ 229643 w 266960"/>
                <a:gd name="connsiteY6" fmla="*/ 145748 h 174652"/>
                <a:gd name="connsiteX7" fmla="*/ 233949 w 266960"/>
                <a:gd name="connsiteY7" fmla="*/ 142501 h 174652"/>
                <a:gd name="connsiteX8" fmla="*/ 266960 w 266960"/>
                <a:gd name="connsiteY8" fmla="*/ 85140 h 174652"/>
                <a:gd name="connsiteX9" fmla="*/ 266961 w 266960"/>
                <a:gd name="connsiteY9" fmla="*/ 59526 h 174652"/>
                <a:gd name="connsiteX10" fmla="*/ 136351 w 266960"/>
                <a:gd name="connsiteY10" fmla="*/ 0 h 17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652">
                  <a:moveTo>
                    <a:pt x="136351" y="0"/>
                  </a:moveTo>
                  <a:cubicBezTo>
                    <a:pt x="98675" y="0"/>
                    <a:pt x="0" y="59526"/>
                    <a:pt x="0" y="59526"/>
                  </a:cubicBezTo>
                  <a:cubicBezTo>
                    <a:pt x="0" y="59526"/>
                    <a:pt x="0" y="67102"/>
                    <a:pt x="0" y="89469"/>
                  </a:cubicBezTo>
                  <a:cubicBezTo>
                    <a:pt x="1216" y="112710"/>
                    <a:pt x="13508" y="133934"/>
                    <a:pt x="33011" y="146470"/>
                  </a:cubicBezTo>
                  <a:lnTo>
                    <a:pt x="33011" y="146470"/>
                  </a:lnTo>
                  <a:cubicBezTo>
                    <a:pt x="61825" y="165572"/>
                    <a:pt x="95746" y="175388"/>
                    <a:pt x="130251" y="174609"/>
                  </a:cubicBezTo>
                  <a:cubicBezTo>
                    <a:pt x="165531" y="175387"/>
                    <a:pt x="200208" y="165318"/>
                    <a:pt x="229643" y="145748"/>
                  </a:cubicBezTo>
                  <a:lnTo>
                    <a:pt x="233949" y="142501"/>
                  </a:lnTo>
                  <a:cubicBezTo>
                    <a:pt x="253335" y="129685"/>
                    <a:pt x="265570" y="108425"/>
                    <a:pt x="266960" y="85140"/>
                  </a:cubicBezTo>
                  <a:lnTo>
                    <a:pt x="266961" y="59526"/>
                  </a:lnTo>
                  <a:cubicBezTo>
                    <a:pt x="266961" y="59526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 851">
              <a:extLst>
                <a:ext uri="{FF2B5EF4-FFF2-40B4-BE49-F238E27FC236}">
                  <a16:creationId xmlns:a16="http://schemas.microsoft.com/office/drawing/2014/main" id="{8C497A34-F3C5-8946-BA85-A4F296AAA3FB}"/>
                </a:ext>
              </a:extLst>
            </p:cNvPr>
            <p:cNvSpPr/>
            <p:nvPr/>
          </p:nvSpPr>
          <p:spPr>
            <a:xfrm>
              <a:off x="5427163" y="2708508"/>
              <a:ext cx="266960" cy="174700"/>
            </a:xfrm>
            <a:custGeom>
              <a:avLst/>
              <a:gdLst>
                <a:gd name="connsiteX0" fmla="*/ 232514 w 266960"/>
                <a:gd name="connsiteY0" fmla="*/ 28549 h 174700"/>
                <a:gd name="connsiteX1" fmla="*/ 135274 w 266960"/>
                <a:gd name="connsiteY1" fmla="*/ 49 h 174700"/>
                <a:gd name="connsiteX2" fmla="*/ 35882 w 266960"/>
                <a:gd name="connsiteY2" fmla="*/ 29270 h 174700"/>
                <a:gd name="connsiteX3" fmla="*/ 0 w 266960"/>
                <a:gd name="connsiteY3" fmla="*/ 89518 h 174700"/>
                <a:gd name="connsiteX4" fmla="*/ 33011 w 266960"/>
                <a:gd name="connsiteY4" fmla="*/ 146518 h 174700"/>
                <a:gd name="connsiteX5" fmla="*/ 33011 w 266960"/>
                <a:gd name="connsiteY5" fmla="*/ 146518 h 174700"/>
                <a:gd name="connsiteX6" fmla="*/ 130251 w 266960"/>
                <a:gd name="connsiteY6" fmla="*/ 174658 h 174700"/>
                <a:gd name="connsiteX7" fmla="*/ 229643 w 266960"/>
                <a:gd name="connsiteY7" fmla="*/ 145797 h 174700"/>
                <a:gd name="connsiteX8" fmla="*/ 233949 w 266960"/>
                <a:gd name="connsiteY8" fmla="*/ 142550 h 174700"/>
                <a:gd name="connsiteX9" fmla="*/ 266961 w 266960"/>
                <a:gd name="connsiteY9" fmla="*/ 85549 h 174700"/>
                <a:gd name="connsiteX10" fmla="*/ 232514 w 266960"/>
                <a:gd name="connsiteY10" fmla="*/ 28549 h 1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700">
                  <a:moveTo>
                    <a:pt x="232514" y="28549"/>
                  </a:moveTo>
                  <a:cubicBezTo>
                    <a:pt x="203811" y="9170"/>
                    <a:pt x="169839" y="-788"/>
                    <a:pt x="135274" y="49"/>
                  </a:cubicBezTo>
                  <a:cubicBezTo>
                    <a:pt x="99959" y="-600"/>
                    <a:pt x="65286" y="9594"/>
                    <a:pt x="35882" y="29270"/>
                  </a:cubicBezTo>
                  <a:cubicBezTo>
                    <a:pt x="14782" y="42186"/>
                    <a:pt x="1362" y="64719"/>
                    <a:pt x="0" y="89518"/>
                  </a:cubicBezTo>
                  <a:cubicBezTo>
                    <a:pt x="1216" y="112759"/>
                    <a:pt x="13508" y="133983"/>
                    <a:pt x="33011" y="146518"/>
                  </a:cubicBezTo>
                  <a:lnTo>
                    <a:pt x="33011" y="146518"/>
                  </a:lnTo>
                  <a:cubicBezTo>
                    <a:pt x="61825" y="165621"/>
                    <a:pt x="95746" y="175437"/>
                    <a:pt x="130251" y="174658"/>
                  </a:cubicBezTo>
                  <a:cubicBezTo>
                    <a:pt x="165531" y="175436"/>
                    <a:pt x="200208" y="165367"/>
                    <a:pt x="229643" y="145797"/>
                  </a:cubicBezTo>
                  <a:lnTo>
                    <a:pt x="233949" y="142550"/>
                  </a:lnTo>
                  <a:cubicBezTo>
                    <a:pt x="253452" y="130015"/>
                    <a:pt x="265744" y="108790"/>
                    <a:pt x="266961" y="85549"/>
                  </a:cubicBezTo>
                  <a:cubicBezTo>
                    <a:pt x="265426" y="62033"/>
                    <a:pt x="252566" y="40753"/>
                    <a:pt x="232514" y="28549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3" name="Freeform 852">
              <a:extLst>
                <a:ext uri="{FF2B5EF4-FFF2-40B4-BE49-F238E27FC236}">
                  <a16:creationId xmlns:a16="http://schemas.microsoft.com/office/drawing/2014/main" id="{1B946BD3-6D2D-EB49-9C99-770C64959E2F}"/>
                </a:ext>
              </a:extLst>
            </p:cNvPr>
            <p:cNvSpPr/>
            <p:nvPr/>
          </p:nvSpPr>
          <p:spPr>
            <a:xfrm>
              <a:off x="5444386" y="2727268"/>
              <a:ext cx="232514" cy="137321"/>
            </a:xfrm>
            <a:custGeom>
              <a:avLst/>
              <a:gdLst>
                <a:gd name="connsiteX0" fmla="*/ 203091 w 232514"/>
                <a:gd name="connsiteY0" fmla="*/ 24942 h 137321"/>
                <a:gd name="connsiteX1" fmla="*/ 116975 w 232514"/>
                <a:gd name="connsiteY1" fmla="*/ 49 h 137321"/>
                <a:gd name="connsiteX2" fmla="*/ 28347 w 232514"/>
                <a:gd name="connsiteY2" fmla="*/ 25663 h 137321"/>
                <a:gd name="connsiteX3" fmla="*/ 0 w 232514"/>
                <a:gd name="connsiteY3" fmla="*/ 70398 h 137321"/>
                <a:gd name="connsiteX4" fmla="*/ 25476 w 232514"/>
                <a:gd name="connsiteY4" fmla="*/ 112246 h 137321"/>
                <a:gd name="connsiteX5" fmla="*/ 25476 w 232514"/>
                <a:gd name="connsiteY5" fmla="*/ 112246 h 137321"/>
                <a:gd name="connsiteX6" fmla="*/ 111951 w 232514"/>
                <a:gd name="connsiteY6" fmla="*/ 137139 h 137321"/>
                <a:gd name="connsiteX7" fmla="*/ 203091 w 232514"/>
                <a:gd name="connsiteY7" fmla="*/ 112607 h 137321"/>
                <a:gd name="connsiteX8" fmla="*/ 207038 w 232514"/>
                <a:gd name="connsiteY8" fmla="*/ 109721 h 137321"/>
                <a:gd name="connsiteX9" fmla="*/ 232514 w 232514"/>
                <a:gd name="connsiteY9" fmla="*/ 67512 h 137321"/>
                <a:gd name="connsiteX10" fmla="*/ 203091 w 232514"/>
                <a:gd name="connsiteY10" fmla="*/ 24942 h 13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514" h="137321">
                  <a:moveTo>
                    <a:pt x="203091" y="24942"/>
                  </a:moveTo>
                  <a:cubicBezTo>
                    <a:pt x="177608" y="7952"/>
                    <a:pt x="147541" y="-739"/>
                    <a:pt x="116975" y="49"/>
                  </a:cubicBezTo>
                  <a:cubicBezTo>
                    <a:pt x="85520" y="-743"/>
                    <a:pt x="54582" y="8199"/>
                    <a:pt x="28347" y="25663"/>
                  </a:cubicBezTo>
                  <a:cubicBezTo>
                    <a:pt x="12324" y="35157"/>
                    <a:pt x="1787" y="51786"/>
                    <a:pt x="0" y="70398"/>
                  </a:cubicBezTo>
                  <a:cubicBezTo>
                    <a:pt x="1409" y="87621"/>
                    <a:pt x="10863" y="103149"/>
                    <a:pt x="25476" y="112246"/>
                  </a:cubicBezTo>
                  <a:lnTo>
                    <a:pt x="25476" y="112246"/>
                  </a:lnTo>
                  <a:cubicBezTo>
                    <a:pt x="51040" y="129351"/>
                    <a:pt x="81257" y="138050"/>
                    <a:pt x="111951" y="137139"/>
                  </a:cubicBezTo>
                  <a:cubicBezTo>
                    <a:pt x="144131" y="138706"/>
                    <a:pt x="175994" y="130130"/>
                    <a:pt x="203091" y="112607"/>
                  </a:cubicBezTo>
                  <a:lnTo>
                    <a:pt x="207038" y="109721"/>
                  </a:lnTo>
                  <a:cubicBezTo>
                    <a:pt x="221583" y="100387"/>
                    <a:pt x="230994" y="84793"/>
                    <a:pt x="232514" y="67512"/>
                  </a:cubicBezTo>
                  <a:cubicBezTo>
                    <a:pt x="230356" y="49286"/>
                    <a:pt x="219329" y="33331"/>
                    <a:pt x="203091" y="24942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4" name="Freeform 853">
              <a:extLst>
                <a:ext uri="{FF2B5EF4-FFF2-40B4-BE49-F238E27FC236}">
                  <a16:creationId xmlns:a16="http://schemas.microsoft.com/office/drawing/2014/main" id="{194DE31F-EBA9-0A45-946F-816A0A1600EF}"/>
                </a:ext>
              </a:extLst>
            </p:cNvPr>
            <p:cNvSpPr/>
            <p:nvPr/>
          </p:nvSpPr>
          <p:spPr>
            <a:xfrm>
              <a:off x="5471836" y="2755201"/>
              <a:ext cx="164473" cy="92302"/>
            </a:xfrm>
            <a:custGeom>
              <a:avLst/>
              <a:gdLst>
                <a:gd name="connsiteX0" fmla="*/ 153036 w 164473"/>
                <a:gd name="connsiteY0" fmla="*/ 28395 h 92302"/>
                <a:gd name="connsiteX1" fmla="*/ 113566 w 164473"/>
                <a:gd name="connsiteY1" fmla="*/ 23344 h 92302"/>
                <a:gd name="connsiteX2" fmla="*/ 103160 w 164473"/>
                <a:gd name="connsiteY2" fmla="*/ 5306 h 92302"/>
                <a:gd name="connsiteX3" fmla="*/ 50414 w 164473"/>
                <a:gd name="connsiteY3" fmla="*/ 5306 h 92302"/>
                <a:gd name="connsiteX4" fmla="*/ 44314 w 164473"/>
                <a:gd name="connsiteY4" fmla="*/ 2059 h 92302"/>
                <a:gd name="connsiteX5" fmla="*/ 31755 w 164473"/>
                <a:gd name="connsiteY5" fmla="*/ 2059 h 92302"/>
                <a:gd name="connsiteX6" fmla="*/ 31755 w 164473"/>
                <a:gd name="connsiteY6" fmla="*/ 8914 h 92302"/>
                <a:gd name="connsiteX7" fmla="*/ 37496 w 164473"/>
                <a:gd name="connsiteY7" fmla="*/ 12161 h 92302"/>
                <a:gd name="connsiteX8" fmla="*/ 27449 w 164473"/>
                <a:gd name="connsiteY8" fmla="*/ 17933 h 92302"/>
                <a:gd name="connsiteX9" fmla="*/ 21708 w 164473"/>
                <a:gd name="connsiteY9" fmla="*/ 14686 h 92302"/>
                <a:gd name="connsiteX10" fmla="*/ 9150 w 164473"/>
                <a:gd name="connsiteY10" fmla="*/ 14686 h 92302"/>
                <a:gd name="connsiteX11" fmla="*/ 9150 w 164473"/>
                <a:gd name="connsiteY11" fmla="*/ 21901 h 92302"/>
                <a:gd name="connsiteX12" fmla="*/ 14891 w 164473"/>
                <a:gd name="connsiteY12" fmla="*/ 25148 h 92302"/>
                <a:gd name="connsiteX13" fmla="*/ 2691 w 164473"/>
                <a:gd name="connsiteY13" fmla="*/ 32003 h 92302"/>
                <a:gd name="connsiteX14" fmla="*/ 2691 w 164473"/>
                <a:gd name="connsiteY14" fmla="*/ 39218 h 92302"/>
                <a:gd name="connsiteX15" fmla="*/ 15250 w 164473"/>
                <a:gd name="connsiteY15" fmla="*/ 39218 h 92302"/>
                <a:gd name="connsiteX16" fmla="*/ 19197 w 164473"/>
                <a:gd name="connsiteY16" fmla="*/ 37053 h 92302"/>
                <a:gd name="connsiteX17" fmla="*/ 97778 w 164473"/>
                <a:gd name="connsiteY17" fmla="*/ 81427 h 92302"/>
                <a:gd name="connsiteX18" fmla="*/ 93831 w 164473"/>
                <a:gd name="connsiteY18" fmla="*/ 83592 h 92302"/>
                <a:gd name="connsiteX19" fmla="*/ 93831 w 164473"/>
                <a:gd name="connsiteY19" fmla="*/ 90807 h 92302"/>
                <a:gd name="connsiteX20" fmla="*/ 106389 w 164473"/>
                <a:gd name="connsiteY20" fmla="*/ 90807 h 92302"/>
                <a:gd name="connsiteX21" fmla="*/ 118231 w 164473"/>
                <a:gd name="connsiteY21" fmla="*/ 83952 h 92302"/>
                <a:gd name="connsiteX22" fmla="*/ 123972 w 164473"/>
                <a:gd name="connsiteY22" fmla="*/ 86838 h 92302"/>
                <a:gd name="connsiteX23" fmla="*/ 136530 w 164473"/>
                <a:gd name="connsiteY23" fmla="*/ 86838 h 92302"/>
                <a:gd name="connsiteX24" fmla="*/ 136530 w 164473"/>
                <a:gd name="connsiteY24" fmla="*/ 79623 h 92302"/>
                <a:gd name="connsiteX25" fmla="*/ 130789 w 164473"/>
                <a:gd name="connsiteY25" fmla="*/ 76376 h 92302"/>
                <a:gd name="connsiteX26" fmla="*/ 140836 w 164473"/>
                <a:gd name="connsiteY26" fmla="*/ 70604 h 92302"/>
                <a:gd name="connsiteX27" fmla="*/ 146577 w 164473"/>
                <a:gd name="connsiteY27" fmla="*/ 73851 h 92302"/>
                <a:gd name="connsiteX28" fmla="*/ 158777 w 164473"/>
                <a:gd name="connsiteY28" fmla="*/ 73851 h 92302"/>
                <a:gd name="connsiteX29" fmla="*/ 158777 w 164473"/>
                <a:gd name="connsiteY29" fmla="*/ 66997 h 92302"/>
                <a:gd name="connsiteX30" fmla="*/ 153036 w 164473"/>
                <a:gd name="connsiteY30" fmla="*/ 63750 h 92302"/>
                <a:gd name="connsiteX31" fmla="*/ 153036 w 164473"/>
                <a:gd name="connsiteY31" fmla="*/ 28395 h 92302"/>
                <a:gd name="connsiteX32" fmla="*/ 32114 w 164473"/>
                <a:gd name="connsiteY32" fmla="*/ 28034 h 92302"/>
                <a:gd name="connsiteX33" fmla="*/ 57590 w 164473"/>
                <a:gd name="connsiteY33" fmla="*/ 13604 h 92302"/>
                <a:gd name="connsiteX34" fmla="*/ 90601 w 164473"/>
                <a:gd name="connsiteY34" fmla="*/ 13604 h 92302"/>
                <a:gd name="connsiteX35" fmla="*/ 90602 w 164473"/>
                <a:gd name="connsiteY35" fmla="*/ 32724 h 92302"/>
                <a:gd name="connsiteX36" fmla="*/ 65125 w 164473"/>
                <a:gd name="connsiteY36" fmla="*/ 47155 h 92302"/>
                <a:gd name="connsiteX37" fmla="*/ 139760 w 164473"/>
                <a:gd name="connsiteY37" fmla="*/ 56174 h 92302"/>
                <a:gd name="connsiteX38" fmla="*/ 110695 w 164473"/>
                <a:gd name="connsiteY38" fmla="*/ 72769 h 92302"/>
                <a:gd name="connsiteX39" fmla="*/ 74813 w 164473"/>
                <a:gd name="connsiteY39" fmla="*/ 53288 h 92302"/>
                <a:gd name="connsiteX40" fmla="*/ 103878 w 164473"/>
                <a:gd name="connsiteY40" fmla="*/ 36692 h 92302"/>
                <a:gd name="connsiteX41" fmla="*/ 139760 w 164473"/>
                <a:gd name="connsiteY41" fmla="*/ 36692 h 92302"/>
                <a:gd name="connsiteX42" fmla="*/ 139760 w 164473"/>
                <a:gd name="connsiteY42" fmla="*/ 56174 h 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473" h="92302">
                  <a:moveTo>
                    <a:pt x="153036" y="28395"/>
                  </a:moveTo>
                  <a:cubicBezTo>
                    <a:pt x="140742" y="22553"/>
                    <a:pt x="126923" y="20785"/>
                    <a:pt x="113566" y="23344"/>
                  </a:cubicBezTo>
                  <a:cubicBezTo>
                    <a:pt x="113566" y="16851"/>
                    <a:pt x="111772" y="10357"/>
                    <a:pt x="103160" y="5306"/>
                  </a:cubicBezTo>
                  <a:cubicBezTo>
                    <a:pt x="86282" y="-1769"/>
                    <a:pt x="67292" y="-1769"/>
                    <a:pt x="50414" y="5306"/>
                  </a:cubicBezTo>
                  <a:lnTo>
                    <a:pt x="44314" y="2059"/>
                  </a:lnTo>
                  <a:cubicBezTo>
                    <a:pt x="40363" y="65"/>
                    <a:pt x="35707" y="65"/>
                    <a:pt x="31755" y="2059"/>
                  </a:cubicBezTo>
                  <a:cubicBezTo>
                    <a:pt x="28167" y="2059"/>
                    <a:pt x="28167" y="7110"/>
                    <a:pt x="31755" y="8914"/>
                  </a:cubicBezTo>
                  <a:lnTo>
                    <a:pt x="37496" y="12161"/>
                  </a:lnTo>
                  <a:lnTo>
                    <a:pt x="27449" y="17933"/>
                  </a:lnTo>
                  <a:lnTo>
                    <a:pt x="21708" y="14686"/>
                  </a:lnTo>
                  <a:cubicBezTo>
                    <a:pt x="17757" y="12691"/>
                    <a:pt x="13101" y="12691"/>
                    <a:pt x="9150" y="14686"/>
                  </a:cubicBezTo>
                  <a:cubicBezTo>
                    <a:pt x="5562" y="16851"/>
                    <a:pt x="5562" y="19737"/>
                    <a:pt x="9150" y="21901"/>
                  </a:cubicBezTo>
                  <a:lnTo>
                    <a:pt x="14891" y="25148"/>
                  </a:lnTo>
                  <a:lnTo>
                    <a:pt x="2691" y="32003"/>
                  </a:lnTo>
                  <a:cubicBezTo>
                    <a:pt x="-897" y="34167"/>
                    <a:pt x="-897" y="37053"/>
                    <a:pt x="2691" y="39218"/>
                  </a:cubicBezTo>
                  <a:cubicBezTo>
                    <a:pt x="6688" y="41008"/>
                    <a:pt x="11253" y="41008"/>
                    <a:pt x="15250" y="39218"/>
                  </a:cubicBezTo>
                  <a:lnTo>
                    <a:pt x="19197" y="37053"/>
                  </a:lnTo>
                  <a:lnTo>
                    <a:pt x="97778" y="81427"/>
                  </a:lnTo>
                  <a:lnTo>
                    <a:pt x="93831" y="83592"/>
                  </a:lnTo>
                  <a:cubicBezTo>
                    <a:pt x="90243" y="85756"/>
                    <a:pt x="90243" y="89003"/>
                    <a:pt x="93831" y="90807"/>
                  </a:cubicBezTo>
                  <a:cubicBezTo>
                    <a:pt x="97782" y="92802"/>
                    <a:pt x="102438" y="92802"/>
                    <a:pt x="106389" y="90807"/>
                  </a:cubicBezTo>
                  <a:lnTo>
                    <a:pt x="118231" y="83952"/>
                  </a:lnTo>
                  <a:lnTo>
                    <a:pt x="123972" y="86838"/>
                  </a:lnTo>
                  <a:cubicBezTo>
                    <a:pt x="127923" y="88833"/>
                    <a:pt x="132579" y="88833"/>
                    <a:pt x="136530" y="86838"/>
                  </a:cubicBezTo>
                  <a:cubicBezTo>
                    <a:pt x="139760" y="84674"/>
                    <a:pt x="140118" y="81427"/>
                    <a:pt x="136530" y="79623"/>
                  </a:cubicBezTo>
                  <a:lnTo>
                    <a:pt x="130789" y="76376"/>
                  </a:lnTo>
                  <a:lnTo>
                    <a:pt x="140836" y="70604"/>
                  </a:lnTo>
                  <a:lnTo>
                    <a:pt x="146577" y="73851"/>
                  </a:lnTo>
                  <a:cubicBezTo>
                    <a:pt x="150403" y="75841"/>
                    <a:pt x="154951" y="75841"/>
                    <a:pt x="158777" y="73851"/>
                  </a:cubicBezTo>
                  <a:cubicBezTo>
                    <a:pt x="162365" y="73851"/>
                    <a:pt x="162724" y="68800"/>
                    <a:pt x="158777" y="66997"/>
                  </a:cubicBezTo>
                  <a:lnTo>
                    <a:pt x="153036" y="63750"/>
                  </a:lnTo>
                  <a:cubicBezTo>
                    <a:pt x="168106" y="51844"/>
                    <a:pt x="168465" y="37414"/>
                    <a:pt x="153036" y="28395"/>
                  </a:cubicBezTo>
                  <a:close/>
                  <a:moveTo>
                    <a:pt x="32114" y="28034"/>
                  </a:moveTo>
                  <a:lnTo>
                    <a:pt x="57590" y="13604"/>
                  </a:lnTo>
                  <a:cubicBezTo>
                    <a:pt x="68020" y="8552"/>
                    <a:pt x="80171" y="8552"/>
                    <a:pt x="90601" y="13604"/>
                  </a:cubicBezTo>
                  <a:cubicBezTo>
                    <a:pt x="99572" y="18654"/>
                    <a:pt x="99213" y="27313"/>
                    <a:pt x="90602" y="32724"/>
                  </a:cubicBezTo>
                  <a:lnTo>
                    <a:pt x="65125" y="47155"/>
                  </a:lnTo>
                  <a:close/>
                  <a:moveTo>
                    <a:pt x="139760" y="56174"/>
                  </a:moveTo>
                  <a:lnTo>
                    <a:pt x="110695" y="72769"/>
                  </a:lnTo>
                  <a:lnTo>
                    <a:pt x="74813" y="53288"/>
                  </a:lnTo>
                  <a:lnTo>
                    <a:pt x="103878" y="36692"/>
                  </a:lnTo>
                  <a:cubicBezTo>
                    <a:pt x="115133" y="30851"/>
                    <a:pt x="128505" y="30851"/>
                    <a:pt x="139760" y="36692"/>
                  </a:cubicBezTo>
                  <a:cubicBezTo>
                    <a:pt x="149089" y="42465"/>
                    <a:pt x="148730" y="50402"/>
                    <a:pt x="139760" y="56174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55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468069" y="2726956"/>
              <a:ext cx="204885" cy="138890"/>
              <a:chOff x="5468069" y="2726956"/>
              <a:chExt cx="204885" cy="138890"/>
            </a:xfrm>
            <a:solidFill>
              <a:srgbClr val="B68503"/>
            </a:solidFill>
          </p:grpSpPr>
          <p:sp>
            <p:nvSpPr>
              <p:cNvPr id="856" name="Freeform 855">
                <a:extLst>
                  <a:ext uri="{FF2B5EF4-FFF2-40B4-BE49-F238E27FC236}">
                    <a16:creationId xmlns:a16="http://schemas.microsoft.com/office/drawing/2014/main" id="{FF466566-A2F2-C249-9DE8-A0C587B13081}"/>
                  </a:ext>
                </a:extLst>
              </p:cNvPr>
              <p:cNvSpPr/>
              <p:nvPr/>
            </p:nvSpPr>
            <p:spPr>
              <a:xfrm>
                <a:off x="5518303" y="2744273"/>
                <a:ext cx="154650" cy="121573"/>
              </a:xfrm>
              <a:custGeom>
                <a:avLst/>
                <a:gdLst>
                  <a:gd name="connsiteX0" fmla="*/ 129174 w 154650"/>
                  <a:gd name="connsiteY0" fmla="*/ 7937 h 121573"/>
                  <a:gd name="connsiteX1" fmla="*/ 116257 w 154650"/>
                  <a:gd name="connsiteY1" fmla="*/ 0 h 121573"/>
                  <a:gd name="connsiteX2" fmla="*/ 0 w 154650"/>
                  <a:gd name="connsiteY2" fmla="*/ 117248 h 121573"/>
                  <a:gd name="connsiteX3" fmla="*/ 78581 w 154650"/>
                  <a:gd name="connsiteY3" fmla="*/ 117248 h 121573"/>
                  <a:gd name="connsiteX4" fmla="*/ 154650 w 154650"/>
                  <a:gd name="connsiteY4" fmla="*/ 41127 h 121573"/>
                  <a:gd name="connsiteX5" fmla="*/ 129174 w 154650"/>
                  <a:gd name="connsiteY5" fmla="*/ 7937 h 12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650" h="121573">
                    <a:moveTo>
                      <a:pt x="129174" y="7937"/>
                    </a:moveTo>
                    <a:cubicBezTo>
                      <a:pt x="125051" y="5002"/>
                      <a:pt x="120735" y="2351"/>
                      <a:pt x="116257" y="0"/>
                    </a:cubicBezTo>
                    <a:lnTo>
                      <a:pt x="0" y="117248"/>
                    </a:lnTo>
                    <a:cubicBezTo>
                      <a:pt x="25880" y="123015"/>
                      <a:pt x="52702" y="123015"/>
                      <a:pt x="78581" y="117248"/>
                    </a:cubicBezTo>
                    <a:lnTo>
                      <a:pt x="154650" y="41127"/>
                    </a:lnTo>
                    <a:cubicBezTo>
                      <a:pt x="150091" y="27509"/>
                      <a:pt x="141120" y="15823"/>
                      <a:pt x="129174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7" name="Freeform 856">
                <a:extLst>
                  <a:ext uri="{FF2B5EF4-FFF2-40B4-BE49-F238E27FC236}">
                    <a16:creationId xmlns:a16="http://schemas.microsoft.com/office/drawing/2014/main" id="{80268A77-3BE4-2940-9491-021E63A8632A}"/>
                  </a:ext>
                </a:extLst>
              </p:cNvPr>
              <p:cNvSpPr/>
              <p:nvPr/>
            </p:nvSpPr>
            <p:spPr>
              <a:xfrm>
                <a:off x="5468069" y="2726956"/>
                <a:ext cx="123792" cy="117608"/>
              </a:xfrm>
              <a:custGeom>
                <a:avLst/>
                <a:gdLst>
                  <a:gd name="connsiteX0" fmla="*/ 0 w 123792"/>
                  <a:gd name="connsiteY0" fmla="*/ 112197 h 117608"/>
                  <a:gd name="connsiteX1" fmla="*/ 0 w 123792"/>
                  <a:gd name="connsiteY1" fmla="*/ 112197 h 117608"/>
                  <a:gd name="connsiteX2" fmla="*/ 0 w 123792"/>
                  <a:gd name="connsiteY2" fmla="*/ 112197 h 117608"/>
                  <a:gd name="connsiteX3" fmla="*/ 8612 w 123792"/>
                  <a:gd name="connsiteY3" fmla="*/ 117609 h 117608"/>
                  <a:gd name="connsiteX4" fmla="*/ 123792 w 123792"/>
                  <a:gd name="connsiteY4" fmla="*/ 2165 h 117608"/>
                  <a:gd name="connsiteX5" fmla="*/ 108363 w 123792"/>
                  <a:gd name="connsiteY5" fmla="*/ 0 h 117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608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cubicBezTo>
                      <a:pt x="2704" y="114257"/>
                      <a:pt x="5586" y="116068"/>
                      <a:pt x="8612" y="117609"/>
                    </a:cubicBezTo>
                    <a:lnTo>
                      <a:pt x="123792" y="2165"/>
                    </a:lnTo>
                    <a:cubicBezTo>
                      <a:pt x="118708" y="1069"/>
                      <a:pt x="113551" y="346"/>
                      <a:pt x="10836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58" name="Freeform 857">
              <a:extLst>
                <a:ext uri="{FF2B5EF4-FFF2-40B4-BE49-F238E27FC236}">
                  <a16:creationId xmlns:a16="http://schemas.microsoft.com/office/drawing/2014/main" id="{D118913A-193C-8D47-8580-EA9689A964F5}"/>
                </a:ext>
              </a:extLst>
            </p:cNvPr>
            <p:cNvSpPr/>
            <p:nvPr/>
          </p:nvSpPr>
          <p:spPr>
            <a:xfrm>
              <a:off x="5444386" y="2727268"/>
              <a:ext cx="229643" cy="76170"/>
            </a:xfrm>
            <a:custGeom>
              <a:avLst/>
              <a:gdLst>
                <a:gd name="connsiteX0" fmla="*/ 203091 w 229643"/>
                <a:gd name="connsiteY0" fmla="*/ 24942 h 76170"/>
                <a:gd name="connsiteX1" fmla="*/ 116975 w 229643"/>
                <a:gd name="connsiteY1" fmla="*/ 49 h 76170"/>
                <a:gd name="connsiteX2" fmla="*/ 28347 w 229643"/>
                <a:gd name="connsiteY2" fmla="*/ 25663 h 76170"/>
                <a:gd name="connsiteX3" fmla="*/ 0 w 229643"/>
                <a:gd name="connsiteY3" fmla="*/ 70398 h 76170"/>
                <a:gd name="connsiteX4" fmla="*/ 0 w 229643"/>
                <a:gd name="connsiteY4" fmla="*/ 76170 h 76170"/>
                <a:gd name="connsiteX5" fmla="*/ 29064 w 229643"/>
                <a:gd name="connsiteY5" fmla="*/ 35765 h 76170"/>
                <a:gd name="connsiteX6" fmla="*/ 117693 w 229643"/>
                <a:gd name="connsiteY6" fmla="*/ 10511 h 76170"/>
                <a:gd name="connsiteX7" fmla="*/ 203091 w 229643"/>
                <a:gd name="connsiteY7" fmla="*/ 34322 h 76170"/>
                <a:gd name="connsiteX8" fmla="*/ 229644 w 229643"/>
                <a:gd name="connsiteY8" fmla="*/ 70398 h 76170"/>
                <a:gd name="connsiteX9" fmla="*/ 229644 w 229643"/>
                <a:gd name="connsiteY9" fmla="*/ 65347 h 76170"/>
                <a:gd name="connsiteX10" fmla="*/ 203091 w 229643"/>
                <a:gd name="connsiteY10" fmla="*/ 24942 h 7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643" h="76170">
                  <a:moveTo>
                    <a:pt x="203091" y="24942"/>
                  </a:moveTo>
                  <a:cubicBezTo>
                    <a:pt x="177608" y="7952"/>
                    <a:pt x="147541" y="-739"/>
                    <a:pt x="116975" y="49"/>
                  </a:cubicBezTo>
                  <a:cubicBezTo>
                    <a:pt x="85520" y="-743"/>
                    <a:pt x="54582" y="8199"/>
                    <a:pt x="28347" y="25663"/>
                  </a:cubicBezTo>
                  <a:cubicBezTo>
                    <a:pt x="12324" y="35157"/>
                    <a:pt x="1787" y="51786"/>
                    <a:pt x="0" y="70398"/>
                  </a:cubicBezTo>
                  <a:cubicBezTo>
                    <a:pt x="0" y="72202"/>
                    <a:pt x="0" y="74366"/>
                    <a:pt x="0" y="76170"/>
                  </a:cubicBezTo>
                  <a:cubicBezTo>
                    <a:pt x="3803" y="59280"/>
                    <a:pt x="14301" y="44685"/>
                    <a:pt x="29064" y="35765"/>
                  </a:cubicBezTo>
                  <a:cubicBezTo>
                    <a:pt x="55407" y="18574"/>
                    <a:pt x="86296" y="9773"/>
                    <a:pt x="117693" y="10511"/>
                  </a:cubicBezTo>
                  <a:cubicBezTo>
                    <a:pt x="147903" y="9550"/>
                    <a:pt x="177688" y="17855"/>
                    <a:pt x="203091" y="34322"/>
                  </a:cubicBezTo>
                  <a:cubicBezTo>
                    <a:pt x="216233" y="42460"/>
                    <a:pt x="225744" y="55383"/>
                    <a:pt x="229644" y="70398"/>
                  </a:cubicBezTo>
                  <a:cubicBezTo>
                    <a:pt x="229644" y="70398"/>
                    <a:pt x="229644" y="67151"/>
                    <a:pt x="229644" y="65347"/>
                  </a:cubicBezTo>
                  <a:cubicBezTo>
                    <a:pt x="227456" y="48486"/>
                    <a:pt x="217660" y="33579"/>
                    <a:pt x="203091" y="24942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59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452998" y="1821803"/>
              <a:ext cx="196991" cy="568561"/>
              <a:chOff x="5452998" y="1821803"/>
              <a:chExt cx="196991" cy="568561"/>
            </a:xfrm>
            <a:solidFill>
              <a:schemeClr val="accent1"/>
            </a:solidFill>
          </p:grpSpPr>
          <p:sp>
            <p:nvSpPr>
              <p:cNvPr id="860" name="Freeform 859">
                <a:extLst>
                  <a:ext uri="{FF2B5EF4-FFF2-40B4-BE49-F238E27FC236}">
                    <a16:creationId xmlns:a16="http://schemas.microsoft.com/office/drawing/2014/main" id="{FF34A009-2451-E947-9CCE-CB1541AA441B}"/>
                  </a:ext>
                </a:extLst>
              </p:cNvPr>
              <p:cNvSpPr/>
              <p:nvPr/>
            </p:nvSpPr>
            <p:spPr>
              <a:xfrm>
                <a:off x="5554544" y="1880968"/>
                <a:ext cx="95445" cy="509396"/>
              </a:xfrm>
              <a:custGeom>
                <a:avLst/>
                <a:gdLst>
                  <a:gd name="connsiteX0" fmla="*/ 0 w 95445"/>
                  <a:gd name="connsiteY0" fmla="*/ 509397 h 509396"/>
                  <a:gd name="connsiteX1" fmla="*/ 94369 w 95445"/>
                  <a:gd name="connsiteY1" fmla="*/ 454561 h 509396"/>
                  <a:gd name="connsiteX2" fmla="*/ 95446 w 95445"/>
                  <a:gd name="connsiteY2" fmla="*/ 0 h 509396"/>
                  <a:gd name="connsiteX3" fmla="*/ 1076 w 95445"/>
                  <a:gd name="connsiteY3" fmla="*/ 55197 h 509396"/>
                  <a:gd name="connsiteX4" fmla="*/ 0 w 95445"/>
                  <a:gd name="connsiteY4" fmla="*/ 509397 h 50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445" h="509396">
                    <a:moveTo>
                      <a:pt x="0" y="509397"/>
                    </a:moveTo>
                    <a:lnTo>
                      <a:pt x="94369" y="454561"/>
                    </a:lnTo>
                    <a:lnTo>
                      <a:pt x="95446" y="0"/>
                    </a:lnTo>
                    <a:lnTo>
                      <a:pt x="1076" y="55197"/>
                    </a:lnTo>
                    <a:lnTo>
                      <a:pt x="0" y="509397"/>
                    </a:lnTo>
                    <a:close/>
                  </a:path>
                </a:pathLst>
              </a:custGeom>
              <a:solidFill>
                <a:srgbClr val="CBCCD0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1" name="Freeform 860">
                <a:extLst>
                  <a:ext uri="{FF2B5EF4-FFF2-40B4-BE49-F238E27FC236}">
                    <a16:creationId xmlns:a16="http://schemas.microsoft.com/office/drawing/2014/main" id="{326A7470-A749-6D45-9989-3ADBEAD4DE3E}"/>
                  </a:ext>
                </a:extLst>
              </p:cNvPr>
              <p:cNvSpPr/>
              <p:nvPr/>
            </p:nvSpPr>
            <p:spPr>
              <a:xfrm>
                <a:off x="5454075" y="1821803"/>
                <a:ext cx="195914" cy="114361"/>
              </a:xfrm>
              <a:custGeom>
                <a:avLst/>
                <a:gdLst>
                  <a:gd name="connsiteX0" fmla="*/ 101545 w 195914"/>
                  <a:gd name="connsiteY0" fmla="*/ 114362 h 114361"/>
                  <a:gd name="connsiteX1" fmla="*/ 195915 w 195914"/>
                  <a:gd name="connsiteY1" fmla="*/ 59165 h 114361"/>
                  <a:gd name="connsiteX2" fmla="*/ 94010 w 195914"/>
                  <a:gd name="connsiteY2" fmla="*/ 0 h 114361"/>
                  <a:gd name="connsiteX3" fmla="*/ 0 w 195914"/>
                  <a:gd name="connsiteY3" fmla="*/ 55197 h 114361"/>
                  <a:gd name="connsiteX4" fmla="*/ 101545 w 195914"/>
                  <a:gd name="connsiteY4" fmla="*/ 114362 h 114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914" h="114361">
                    <a:moveTo>
                      <a:pt x="101545" y="114362"/>
                    </a:moveTo>
                    <a:lnTo>
                      <a:pt x="195915" y="59165"/>
                    </a:lnTo>
                    <a:lnTo>
                      <a:pt x="94010" y="0"/>
                    </a:lnTo>
                    <a:lnTo>
                      <a:pt x="0" y="55197"/>
                    </a:lnTo>
                    <a:lnTo>
                      <a:pt x="101545" y="114362"/>
                    </a:lnTo>
                    <a:close/>
                  </a:path>
                </a:pathLst>
              </a:custGeom>
              <a:solidFill>
                <a:srgbClr val="9EAAD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2" name="Freeform 861">
                <a:extLst>
                  <a:ext uri="{FF2B5EF4-FFF2-40B4-BE49-F238E27FC236}">
                    <a16:creationId xmlns:a16="http://schemas.microsoft.com/office/drawing/2014/main" id="{A46ECC83-C56B-714E-862F-7261294C3ECD}"/>
                  </a:ext>
                </a:extLst>
              </p:cNvPr>
              <p:cNvSpPr/>
              <p:nvPr/>
            </p:nvSpPr>
            <p:spPr>
              <a:xfrm>
                <a:off x="5452998" y="1876999"/>
                <a:ext cx="102621" cy="513365"/>
              </a:xfrm>
              <a:custGeom>
                <a:avLst/>
                <a:gdLst>
                  <a:gd name="connsiteX0" fmla="*/ 1076 w 102621"/>
                  <a:gd name="connsiteY0" fmla="*/ 0 h 513365"/>
                  <a:gd name="connsiteX1" fmla="*/ 0 w 102621"/>
                  <a:gd name="connsiteY1" fmla="*/ 454561 h 513365"/>
                  <a:gd name="connsiteX2" fmla="*/ 101545 w 102621"/>
                  <a:gd name="connsiteY2" fmla="*/ 513365 h 513365"/>
                  <a:gd name="connsiteX3" fmla="*/ 102622 w 102621"/>
                  <a:gd name="connsiteY3" fmla="*/ 59165 h 513365"/>
                  <a:gd name="connsiteX4" fmla="*/ 1076 w 102621"/>
                  <a:gd name="connsiteY4" fmla="*/ 0 h 513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621" h="513365">
                    <a:moveTo>
                      <a:pt x="1076" y="0"/>
                    </a:moveTo>
                    <a:lnTo>
                      <a:pt x="0" y="454561"/>
                    </a:lnTo>
                    <a:lnTo>
                      <a:pt x="101545" y="513365"/>
                    </a:lnTo>
                    <a:lnTo>
                      <a:pt x="102622" y="59165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rgbClr val="F8F9F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3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581814" y="2034292"/>
              <a:ext cx="196632" cy="431111"/>
              <a:chOff x="5581814" y="2034292"/>
              <a:chExt cx="196632" cy="431111"/>
            </a:xfrm>
            <a:solidFill>
              <a:schemeClr val="accent1"/>
            </a:solidFill>
          </p:grpSpPr>
          <p:sp>
            <p:nvSpPr>
              <p:cNvPr id="864" name="Freeform 863">
                <a:extLst>
                  <a:ext uri="{FF2B5EF4-FFF2-40B4-BE49-F238E27FC236}">
                    <a16:creationId xmlns:a16="http://schemas.microsoft.com/office/drawing/2014/main" id="{22E00E8E-9BEE-974B-9C64-4840F57DE98A}"/>
                  </a:ext>
                </a:extLst>
              </p:cNvPr>
              <p:cNvSpPr/>
              <p:nvPr/>
            </p:nvSpPr>
            <p:spPr>
              <a:xfrm>
                <a:off x="5683718" y="2093096"/>
                <a:ext cx="94728" cy="372307"/>
              </a:xfrm>
              <a:custGeom>
                <a:avLst/>
                <a:gdLst>
                  <a:gd name="connsiteX0" fmla="*/ 0 w 94728"/>
                  <a:gd name="connsiteY0" fmla="*/ 372307 h 372307"/>
                  <a:gd name="connsiteX1" fmla="*/ 94010 w 94728"/>
                  <a:gd name="connsiteY1" fmla="*/ 317110 h 372307"/>
                  <a:gd name="connsiteX2" fmla="*/ 94728 w 94728"/>
                  <a:gd name="connsiteY2" fmla="*/ 0 h 372307"/>
                  <a:gd name="connsiteX3" fmla="*/ 359 w 94728"/>
                  <a:gd name="connsiteY3" fmla="*/ 55197 h 372307"/>
                  <a:gd name="connsiteX4" fmla="*/ 0 w 94728"/>
                  <a:gd name="connsiteY4" fmla="*/ 372307 h 372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28" h="372307">
                    <a:moveTo>
                      <a:pt x="0" y="372307"/>
                    </a:moveTo>
                    <a:lnTo>
                      <a:pt x="94010" y="317110"/>
                    </a:lnTo>
                    <a:lnTo>
                      <a:pt x="94728" y="0"/>
                    </a:lnTo>
                    <a:lnTo>
                      <a:pt x="359" y="55197"/>
                    </a:lnTo>
                    <a:lnTo>
                      <a:pt x="0" y="372307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5" name="Freeform 864">
                <a:extLst>
                  <a:ext uri="{FF2B5EF4-FFF2-40B4-BE49-F238E27FC236}">
                    <a16:creationId xmlns:a16="http://schemas.microsoft.com/office/drawing/2014/main" id="{D755FB50-1A03-8B49-AA51-04A24A174E51}"/>
                  </a:ext>
                </a:extLst>
              </p:cNvPr>
              <p:cNvSpPr/>
              <p:nvPr/>
            </p:nvSpPr>
            <p:spPr>
              <a:xfrm>
                <a:off x="5582531" y="2034292"/>
                <a:ext cx="195914" cy="114000"/>
              </a:xfrm>
              <a:custGeom>
                <a:avLst/>
                <a:gdLst>
                  <a:gd name="connsiteX0" fmla="*/ 101546 w 195914"/>
                  <a:gd name="connsiteY0" fmla="*/ 114001 h 114000"/>
                  <a:gd name="connsiteX1" fmla="*/ 195915 w 195914"/>
                  <a:gd name="connsiteY1" fmla="*/ 58804 h 114000"/>
                  <a:gd name="connsiteX2" fmla="*/ 94369 w 195914"/>
                  <a:gd name="connsiteY2" fmla="*/ 0 h 114000"/>
                  <a:gd name="connsiteX3" fmla="*/ 0 w 195914"/>
                  <a:gd name="connsiteY3" fmla="*/ 54836 h 114000"/>
                  <a:gd name="connsiteX4" fmla="*/ 101546 w 195914"/>
                  <a:gd name="connsiteY4" fmla="*/ 114001 h 1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914" h="114000">
                    <a:moveTo>
                      <a:pt x="101546" y="114001"/>
                    </a:moveTo>
                    <a:lnTo>
                      <a:pt x="195915" y="58804"/>
                    </a:lnTo>
                    <a:lnTo>
                      <a:pt x="94369" y="0"/>
                    </a:lnTo>
                    <a:lnTo>
                      <a:pt x="0" y="54836"/>
                    </a:lnTo>
                    <a:lnTo>
                      <a:pt x="101546" y="114001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6" name="Freeform 865">
                <a:extLst>
                  <a:ext uri="{FF2B5EF4-FFF2-40B4-BE49-F238E27FC236}">
                    <a16:creationId xmlns:a16="http://schemas.microsoft.com/office/drawing/2014/main" id="{354925A5-9B1F-9E48-9753-211C86FBACF6}"/>
                  </a:ext>
                </a:extLst>
              </p:cNvPr>
              <p:cNvSpPr/>
              <p:nvPr/>
            </p:nvSpPr>
            <p:spPr>
              <a:xfrm>
                <a:off x="5581814" y="2089128"/>
                <a:ext cx="102263" cy="376275"/>
              </a:xfrm>
              <a:custGeom>
                <a:avLst/>
                <a:gdLst>
                  <a:gd name="connsiteX0" fmla="*/ 718 w 102263"/>
                  <a:gd name="connsiteY0" fmla="*/ 0 h 376275"/>
                  <a:gd name="connsiteX1" fmla="*/ 0 w 102263"/>
                  <a:gd name="connsiteY1" fmla="*/ 317110 h 376275"/>
                  <a:gd name="connsiteX2" fmla="*/ 101904 w 102263"/>
                  <a:gd name="connsiteY2" fmla="*/ 376275 h 376275"/>
                  <a:gd name="connsiteX3" fmla="*/ 102263 w 102263"/>
                  <a:gd name="connsiteY3" fmla="*/ 59165 h 376275"/>
                  <a:gd name="connsiteX4" fmla="*/ 718 w 102263"/>
                  <a:gd name="connsiteY4" fmla="*/ 0 h 3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263" h="376275">
                    <a:moveTo>
                      <a:pt x="718" y="0"/>
                    </a:moveTo>
                    <a:lnTo>
                      <a:pt x="0" y="317110"/>
                    </a:lnTo>
                    <a:lnTo>
                      <a:pt x="101904" y="376275"/>
                    </a:lnTo>
                    <a:lnTo>
                      <a:pt x="102263" y="59165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9EAAD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7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710988" y="2051608"/>
              <a:ext cx="196632" cy="488472"/>
              <a:chOff x="5710988" y="2051608"/>
              <a:chExt cx="196632" cy="488472"/>
            </a:xfrm>
            <a:solidFill>
              <a:schemeClr val="accent1"/>
            </a:solidFill>
          </p:grpSpPr>
          <p:sp>
            <p:nvSpPr>
              <p:cNvPr id="868" name="Freeform 867">
                <a:extLst>
                  <a:ext uri="{FF2B5EF4-FFF2-40B4-BE49-F238E27FC236}">
                    <a16:creationId xmlns:a16="http://schemas.microsoft.com/office/drawing/2014/main" id="{50AA70C0-577B-824F-88B8-D874F7B77917}"/>
                  </a:ext>
                </a:extLst>
              </p:cNvPr>
              <p:cNvSpPr/>
              <p:nvPr/>
            </p:nvSpPr>
            <p:spPr>
              <a:xfrm>
                <a:off x="5812534" y="2110773"/>
                <a:ext cx="95086" cy="429307"/>
              </a:xfrm>
              <a:custGeom>
                <a:avLst/>
                <a:gdLst>
                  <a:gd name="connsiteX0" fmla="*/ 0 w 95086"/>
                  <a:gd name="connsiteY0" fmla="*/ 429308 h 429307"/>
                  <a:gd name="connsiteX1" fmla="*/ 94369 w 95086"/>
                  <a:gd name="connsiteY1" fmla="*/ 374472 h 429307"/>
                  <a:gd name="connsiteX2" fmla="*/ 95087 w 95086"/>
                  <a:gd name="connsiteY2" fmla="*/ 0 h 429307"/>
                  <a:gd name="connsiteX3" fmla="*/ 718 w 95086"/>
                  <a:gd name="connsiteY3" fmla="*/ 55197 h 429307"/>
                  <a:gd name="connsiteX4" fmla="*/ 0 w 95086"/>
                  <a:gd name="connsiteY4" fmla="*/ 429308 h 429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086" h="429307">
                    <a:moveTo>
                      <a:pt x="0" y="429308"/>
                    </a:moveTo>
                    <a:lnTo>
                      <a:pt x="94369" y="374472"/>
                    </a:lnTo>
                    <a:lnTo>
                      <a:pt x="95087" y="0"/>
                    </a:lnTo>
                    <a:lnTo>
                      <a:pt x="718" y="55197"/>
                    </a:lnTo>
                    <a:lnTo>
                      <a:pt x="0" y="429308"/>
                    </a:ln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reeform 868">
                <a:extLst>
                  <a:ext uri="{FF2B5EF4-FFF2-40B4-BE49-F238E27FC236}">
                    <a16:creationId xmlns:a16="http://schemas.microsoft.com/office/drawing/2014/main" id="{C57CAE0B-C07A-0041-924C-DC5629CF2BE9}"/>
                  </a:ext>
                </a:extLst>
              </p:cNvPr>
              <p:cNvSpPr/>
              <p:nvPr/>
            </p:nvSpPr>
            <p:spPr>
              <a:xfrm>
                <a:off x="5711706" y="2051608"/>
                <a:ext cx="195914" cy="114361"/>
              </a:xfrm>
              <a:custGeom>
                <a:avLst/>
                <a:gdLst>
                  <a:gd name="connsiteX0" fmla="*/ 101545 w 195914"/>
                  <a:gd name="connsiteY0" fmla="*/ 114362 h 114361"/>
                  <a:gd name="connsiteX1" fmla="*/ 195915 w 195914"/>
                  <a:gd name="connsiteY1" fmla="*/ 59165 h 114361"/>
                  <a:gd name="connsiteX2" fmla="*/ 94010 w 195914"/>
                  <a:gd name="connsiteY2" fmla="*/ 0 h 114361"/>
                  <a:gd name="connsiteX3" fmla="*/ 0 w 195914"/>
                  <a:gd name="connsiteY3" fmla="*/ 55197 h 114361"/>
                  <a:gd name="connsiteX4" fmla="*/ 101545 w 195914"/>
                  <a:gd name="connsiteY4" fmla="*/ 114362 h 114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914" h="114361">
                    <a:moveTo>
                      <a:pt x="101545" y="114362"/>
                    </a:moveTo>
                    <a:lnTo>
                      <a:pt x="195915" y="59165"/>
                    </a:lnTo>
                    <a:lnTo>
                      <a:pt x="94010" y="0"/>
                    </a:lnTo>
                    <a:lnTo>
                      <a:pt x="0" y="55197"/>
                    </a:lnTo>
                    <a:lnTo>
                      <a:pt x="101545" y="114362"/>
                    </a:lnTo>
                    <a:close/>
                  </a:path>
                </a:pathLst>
              </a:custGeom>
              <a:solidFill>
                <a:srgbClr val="CBCCD0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0" name="Freeform 869">
                <a:extLst>
                  <a:ext uri="{FF2B5EF4-FFF2-40B4-BE49-F238E27FC236}">
                    <a16:creationId xmlns:a16="http://schemas.microsoft.com/office/drawing/2014/main" id="{3EE47AF7-39A2-9C4C-9F79-481CA88941C0}"/>
                  </a:ext>
                </a:extLst>
              </p:cNvPr>
              <p:cNvSpPr/>
              <p:nvPr/>
            </p:nvSpPr>
            <p:spPr>
              <a:xfrm>
                <a:off x="5710988" y="2106805"/>
                <a:ext cx="102263" cy="433275"/>
              </a:xfrm>
              <a:custGeom>
                <a:avLst/>
                <a:gdLst>
                  <a:gd name="connsiteX0" fmla="*/ 718 w 102263"/>
                  <a:gd name="connsiteY0" fmla="*/ 0 h 433275"/>
                  <a:gd name="connsiteX1" fmla="*/ 0 w 102263"/>
                  <a:gd name="connsiteY1" fmla="*/ 374472 h 433275"/>
                  <a:gd name="connsiteX2" fmla="*/ 101545 w 102263"/>
                  <a:gd name="connsiteY2" fmla="*/ 433276 h 433275"/>
                  <a:gd name="connsiteX3" fmla="*/ 102263 w 102263"/>
                  <a:gd name="connsiteY3" fmla="*/ 59165 h 433275"/>
                  <a:gd name="connsiteX4" fmla="*/ 718 w 102263"/>
                  <a:gd name="connsiteY4" fmla="*/ 0 h 433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263" h="433275">
                    <a:moveTo>
                      <a:pt x="718" y="0"/>
                    </a:moveTo>
                    <a:lnTo>
                      <a:pt x="0" y="374472"/>
                    </a:lnTo>
                    <a:lnTo>
                      <a:pt x="101545" y="433276"/>
                    </a:lnTo>
                    <a:lnTo>
                      <a:pt x="102263" y="59165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9EAAD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71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839804" y="2247502"/>
              <a:ext cx="196273" cy="366174"/>
              <a:chOff x="5839804" y="2247502"/>
              <a:chExt cx="196273" cy="366174"/>
            </a:xfrm>
            <a:solidFill>
              <a:schemeClr val="accent1"/>
            </a:solidFill>
          </p:grpSpPr>
          <p:sp>
            <p:nvSpPr>
              <p:cNvPr id="872" name="Freeform 871">
                <a:extLst>
                  <a:ext uri="{FF2B5EF4-FFF2-40B4-BE49-F238E27FC236}">
                    <a16:creationId xmlns:a16="http://schemas.microsoft.com/office/drawing/2014/main" id="{FBA1D75B-F5F9-1246-B4E6-91D451F4C5DE}"/>
                  </a:ext>
                </a:extLst>
              </p:cNvPr>
              <p:cNvSpPr/>
              <p:nvPr/>
            </p:nvSpPr>
            <p:spPr>
              <a:xfrm>
                <a:off x="5941349" y="2306307"/>
                <a:ext cx="94728" cy="307369"/>
              </a:xfrm>
              <a:custGeom>
                <a:avLst/>
                <a:gdLst>
                  <a:gd name="connsiteX0" fmla="*/ 0 w 94728"/>
                  <a:gd name="connsiteY0" fmla="*/ 307370 h 307369"/>
                  <a:gd name="connsiteX1" fmla="*/ 94369 w 94728"/>
                  <a:gd name="connsiteY1" fmla="*/ 252173 h 307369"/>
                  <a:gd name="connsiteX2" fmla="*/ 94728 w 94728"/>
                  <a:gd name="connsiteY2" fmla="*/ 0 h 307369"/>
                  <a:gd name="connsiteX3" fmla="*/ 359 w 94728"/>
                  <a:gd name="connsiteY3" fmla="*/ 55197 h 307369"/>
                  <a:gd name="connsiteX4" fmla="*/ 0 w 94728"/>
                  <a:gd name="connsiteY4" fmla="*/ 307370 h 30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28" h="307369">
                    <a:moveTo>
                      <a:pt x="0" y="307370"/>
                    </a:moveTo>
                    <a:lnTo>
                      <a:pt x="94369" y="252173"/>
                    </a:lnTo>
                    <a:lnTo>
                      <a:pt x="94728" y="0"/>
                    </a:lnTo>
                    <a:lnTo>
                      <a:pt x="359" y="55197"/>
                    </a:lnTo>
                    <a:lnTo>
                      <a:pt x="0" y="30737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reeform 872">
                <a:extLst>
                  <a:ext uri="{FF2B5EF4-FFF2-40B4-BE49-F238E27FC236}">
                    <a16:creationId xmlns:a16="http://schemas.microsoft.com/office/drawing/2014/main" id="{2E685BC7-E934-CF42-9F68-5CE57F76391C}"/>
                  </a:ext>
                </a:extLst>
              </p:cNvPr>
              <p:cNvSpPr/>
              <p:nvPr/>
            </p:nvSpPr>
            <p:spPr>
              <a:xfrm>
                <a:off x="5840163" y="2247502"/>
                <a:ext cx="195914" cy="114000"/>
              </a:xfrm>
              <a:custGeom>
                <a:avLst/>
                <a:gdLst>
                  <a:gd name="connsiteX0" fmla="*/ 101546 w 195914"/>
                  <a:gd name="connsiteY0" fmla="*/ 114001 h 114000"/>
                  <a:gd name="connsiteX1" fmla="*/ 195915 w 195914"/>
                  <a:gd name="connsiteY1" fmla="*/ 58804 h 114000"/>
                  <a:gd name="connsiteX2" fmla="*/ 94369 w 195914"/>
                  <a:gd name="connsiteY2" fmla="*/ 0 h 114000"/>
                  <a:gd name="connsiteX3" fmla="*/ 0 w 195914"/>
                  <a:gd name="connsiteY3" fmla="*/ 54836 h 114000"/>
                  <a:gd name="connsiteX4" fmla="*/ 101546 w 195914"/>
                  <a:gd name="connsiteY4" fmla="*/ 114001 h 1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914" h="114000">
                    <a:moveTo>
                      <a:pt x="101546" y="114001"/>
                    </a:moveTo>
                    <a:lnTo>
                      <a:pt x="195915" y="58804"/>
                    </a:lnTo>
                    <a:lnTo>
                      <a:pt x="94369" y="0"/>
                    </a:lnTo>
                    <a:lnTo>
                      <a:pt x="0" y="54836"/>
                    </a:lnTo>
                    <a:lnTo>
                      <a:pt x="101546" y="114001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reeform 873">
                <a:extLst>
                  <a:ext uri="{FF2B5EF4-FFF2-40B4-BE49-F238E27FC236}">
                    <a16:creationId xmlns:a16="http://schemas.microsoft.com/office/drawing/2014/main" id="{8D421F7B-E0DC-B947-8C0E-834A30BDB4A5}"/>
                  </a:ext>
                </a:extLst>
              </p:cNvPr>
              <p:cNvSpPr/>
              <p:nvPr/>
            </p:nvSpPr>
            <p:spPr>
              <a:xfrm>
                <a:off x="5839804" y="2302338"/>
                <a:ext cx="101904" cy="311338"/>
              </a:xfrm>
              <a:custGeom>
                <a:avLst/>
                <a:gdLst>
                  <a:gd name="connsiteX0" fmla="*/ 359 w 101904"/>
                  <a:gd name="connsiteY0" fmla="*/ 0 h 311338"/>
                  <a:gd name="connsiteX1" fmla="*/ 0 w 101904"/>
                  <a:gd name="connsiteY1" fmla="*/ 252173 h 311338"/>
                  <a:gd name="connsiteX2" fmla="*/ 101545 w 101904"/>
                  <a:gd name="connsiteY2" fmla="*/ 311338 h 311338"/>
                  <a:gd name="connsiteX3" fmla="*/ 101904 w 101904"/>
                  <a:gd name="connsiteY3" fmla="*/ 59165 h 311338"/>
                  <a:gd name="connsiteX4" fmla="*/ 359 w 101904"/>
                  <a:gd name="connsiteY4" fmla="*/ 0 h 31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04" h="311338">
                    <a:moveTo>
                      <a:pt x="359" y="0"/>
                    </a:moveTo>
                    <a:lnTo>
                      <a:pt x="0" y="252173"/>
                    </a:lnTo>
                    <a:lnTo>
                      <a:pt x="101545" y="311338"/>
                    </a:lnTo>
                    <a:lnTo>
                      <a:pt x="101904" y="59165"/>
                    </a:lnTo>
                    <a:lnTo>
                      <a:pt x="359" y="0"/>
                    </a:lnTo>
                    <a:close/>
                  </a:path>
                </a:pathLst>
              </a:custGeom>
              <a:solidFill>
                <a:srgbClr val="FFB80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75" name="Freeform 874">
              <a:extLst>
                <a:ext uri="{FF2B5EF4-FFF2-40B4-BE49-F238E27FC236}">
                  <a16:creationId xmlns:a16="http://schemas.microsoft.com/office/drawing/2014/main" id="{63BD5B7A-36D3-C144-A554-77EB50A5450E}"/>
                </a:ext>
              </a:extLst>
            </p:cNvPr>
            <p:cNvSpPr/>
            <p:nvPr/>
          </p:nvSpPr>
          <p:spPr>
            <a:xfrm>
              <a:off x="3857245" y="3106405"/>
              <a:ext cx="1004629" cy="588904"/>
            </a:xfrm>
            <a:custGeom>
              <a:avLst/>
              <a:gdLst>
                <a:gd name="connsiteX0" fmla="*/ 984328 w 1004629"/>
                <a:gd name="connsiteY0" fmla="*/ 157365 h 588904"/>
                <a:gd name="connsiteX1" fmla="*/ 961363 w 1004629"/>
                <a:gd name="connsiteY1" fmla="*/ 143657 h 588904"/>
                <a:gd name="connsiteX2" fmla="*/ 753608 w 1004629"/>
                <a:gd name="connsiteY2" fmla="*/ 17750 h 588904"/>
                <a:gd name="connsiteX3" fmla="*/ 745714 w 1004629"/>
                <a:gd name="connsiteY3" fmla="*/ 13421 h 588904"/>
                <a:gd name="connsiteX4" fmla="*/ 638068 w 1004629"/>
                <a:gd name="connsiteY4" fmla="*/ 13421 h 588904"/>
                <a:gd name="connsiteX5" fmla="*/ 22336 w 1004629"/>
                <a:gd name="connsiteY5" fmla="*/ 368051 h 588904"/>
                <a:gd name="connsiteX6" fmla="*/ 22336 w 1004629"/>
                <a:gd name="connsiteY6" fmla="*/ 431545 h 588904"/>
                <a:gd name="connsiteX7" fmla="*/ 260592 w 1004629"/>
                <a:gd name="connsiteY7" fmla="*/ 575850 h 588904"/>
                <a:gd name="connsiteX8" fmla="*/ 368237 w 1004629"/>
                <a:gd name="connsiteY8" fmla="*/ 575850 h 588904"/>
                <a:gd name="connsiteX9" fmla="*/ 984686 w 1004629"/>
                <a:gd name="connsiteY9" fmla="*/ 219417 h 588904"/>
                <a:gd name="connsiteX10" fmla="*/ 1001671 w 1004629"/>
                <a:gd name="connsiteY10" fmla="*/ 174602 h 588904"/>
                <a:gd name="connsiteX11" fmla="*/ 984327 w 1004629"/>
                <a:gd name="connsiteY11" fmla="*/ 157365 h 588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4629" h="588904">
                  <a:moveTo>
                    <a:pt x="984328" y="157365"/>
                  </a:moveTo>
                  <a:lnTo>
                    <a:pt x="961363" y="143657"/>
                  </a:lnTo>
                  <a:lnTo>
                    <a:pt x="753608" y="17750"/>
                  </a:lnTo>
                  <a:lnTo>
                    <a:pt x="745714" y="13421"/>
                  </a:lnTo>
                  <a:cubicBezTo>
                    <a:pt x="712039" y="-4474"/>
                    <a:pt x="671743" y="-4474"/>
                    <a:pt x="638068" y="13421"/>
                  </a:cubicBezTo>
                  <a:lnTo>
                    <a:pt x="22336" y="368051"/>
                  </a:lnTo>
                  <a:cubicBezTo>
                    <a:pt x="-7445" y="385007"/>
                    <a:pt x="-7445" y="413507"/>
                    <a:pt x="22336" y="431545"/>
                  </a:cubicBezTo>
                  <a:lnTo>
                    <a:pt x="260592" y="575850"/>
                  </a:lnTo>
                  <a:cubicBezTo>
                    <a:pt x="294385" y="593255"/>
                    <a:pt x="334443" y="593255"/>
                    <a:pt x="368237" y="575850"/>
                  </a:cubicBezTo>
                  <a:lnTo>
                    <a:pt x="984686" y="219417"/>
                  </a:lnTo>
                  <a:cubicBezTo>
                    <a:pt x="1001685" y="211757"/>
                    <a:pt x="1009290" y="191693"/>
                    <a:pt x="1001671" y="174602"/>
                  </a:cubicBezTo>
                  <a:cubicBezTo>
                    <a:pt x="998230" y="166883"/>
                    <a:pt x="992045" y="160735"/>
                    <a:pt x="984327" y="157365"/>
                  </a:cubicBezTo>
                  <a:close/>
                </a:path>
              </a:pathLst>
            </a:custGeom>
            <a:solidFill>
              <a:srgbClr val="CBCCD0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6" name="Freeform 875">
              <a:extLst>
                <a:ext uri="{FF2B5EF4-FFF2-40B4-BE49-F238E27FC236}">
                  <a16:creationId xmlns:a16="http://schemas.microsoft.com/office/drawing/2014/main" id="{7B230833-3EC5-0441-B938-CF4B50777309}"/>
                </a:ext>
              </a:extLst>
            </p:cNvPr>
            <p:cNvSpPr/>
            <p:nvPr/>
          </p:nvSpPr>
          <p:spPr>
            <a:xfrm>
              <a:off x="3853387" y="3274233"/>
              <a:ext cx="1007322" cy="406579"/>
            </a:xfrm>
            <a:custGeom>
              <a:avLst/>
              <a:gdLst>
                <a:gd name="connsiteX0" fmla="*/ 1007202 w 1007322"/>
                <a:gd name="connsiteY0" fmla="*/ 0 h 406579"/>
                <a:gd name="connsiteX1" fmla="*/ 1007202 w 1007322"/>
                <a:gd name="connsiteY1" fmla="*/ 2886 h 406579"/>
                <a:gd name="connsiteX2" fmla="*/ 1007202 w 1007322"/>
                <a:gd name="connsiteY2" fmla="*/ 2886 h 406579"/>
                <a:gd name="connsiteX3" fmla="*/ 1007202 w 1007322"/>
                <a:gd name="connsiteY3" fmla="*/ 5772 h 406579"/>
                <a:gd name="connsiteX4" fmla="*/ 1007202 w 1007322"/>
                <a:gd name="connsiteY4" fmla="*/ 5772 h 406579"/>
                <a:gd name="connsiteX5" fmla="*/ 1007202 w 1007322"/>
                <a:gd name="connsiteY5" fmla="*/ 5772 h 406579"/>
                <a:gd name="connsiteX6" fmla="*/ 1007202 w 1007322"/>
                <a:gd name="connsiteY6" fmla="*/ 5772 h 406579"/>
                <a:gd name="connsiteX7" fmla="*/ 1007202 w 1007322"/>
                <a:gd name="connsiteY7" fmla="*/ 5772 h 406579"/>
                <a:gd name="connsiteX8" fmla="*/ 1007202 w 1007322"/>
                <a:gd name="connsiteY8" fmla="*/ 5772 h 406579"/>
                <a:gd name="connsiteX9" fmla="*/ 1007202 w 1007322"/>
                <a:gd name="connsiteY9" fmla="*/ 5772 h 406579"/>
                <a:gd name="connsiteX10" fmla="*/ 1007202 w 1007322"/>
                <a:gd name="connsiteY10" fmla="*/ 5772 h 406579"/>
                <a:gd name="connsiteX11" fmla="*/ 1007202 w 1007322"/>
                <a:gd name="connsiteY11" fmla="*/ 5772 h 406579"/>
                <a:gd name="connsiteX12" fmla="*/ 1007202 w 1007322"/>
                <a:gd name="connsiteY12" fmla="*/ 5772 h 406579"/>
                <a:gd name="connsiteX13" fmla="*/ 1007202 w 1007322"/>
                <a:gd name="connsiteY13" fmla="*/ 5772 h 406579"/>
                <a:gd name="connsiteX14" fmla="*/ 1005049 w 1007322"/>
                <a:gd name="connsiteY14" fmla="*/ 8298 h 406579"/>
                <a:gd name="connsiteX15" fmla="*/ 1005049 w 1007322"/>
                <a:gd name="connsiteY15" fmla="*/ 8298 h 406579"/>
                <a:gd name="connsiteX16" fmla="*/ 1005049 w 1007322"/>
                <a:gd name="connsiteY16" fmla="*/ 10101 h 406579"/>
                <a:gd name="connsiteX17" fmla="*/ 1005049 w 1007322"/>
                <a:gd name="connsiteY17" fmla="*/ 10101 h 406579"/>
                <a:gd name="connsiteX18" fmla="*/ 1005049 w 1007322"/>
                <a:gd name="connsiteY18" fmla="*/ 10101 h 406579"/>
                <a:gd name="connsiteX19" fmla="*/ 1005049 w 1007322"/>
                <a:gd name="connsiteY19" fmla="*/ 10101 h 406579"/>
                <a:gd name="connsiteX20" fmla="*/ 1005049 w 1007322"/>
                <a:gd name="connsiteY20" fmla="*/ 10101 h 406579"/>
                <a:gd name="connsiteX21" fmla="*/ 1005049 w 1007322"/>
                <a:gd name="connsiteY21" fmla="*/ 10101 h 406579"/>
                <a:gd name="connsiteX22" fmla="*/ 1005049 w 1007322"/>
                <a:gd name="connsiteY22" fmla="*/ 10101 h 406579"/>
                <a:gd name="connsiteX23" fmla="*/ 1005049 w 1007322"/>
                <a:gd name="connsiteY23" fmla="*/ 10101 h 406579"/>
                <a:gd name="connsiteX24" fmla="*/ 1002538 w 1007322"/>
                <a:gd name="connsiteY24" fmla="*/ 10101 h 406579"/>
                <a:gd name="connsiteX25" fmla="*/ 368865 w 1007322"/>
                <a:gd name="connsiteY25" fmla="*/ 384573 h 406579"/>
                <a:gd name="connsiteX26" fmla="*/ 363483 w 1007322"/>
                <a:gd name="connsiteY26" fmla="*/ 387459 h 406579"/>
                <a:gd name="connsiteX27" fmla="*/ 361689 w 1007322"/>
                <a:gd name="connsiteY27" fmla="*/ 387459 h 406579"/>
                <a:gd name="connsiteX28" fmla="*/ 358818 w 1007322"/>
                <a:gd name="connsiteY28" fmla="*/ 389263 h 406579"/>
                <a:gd name="connsiteX29" fmla="*/ 358818 w 1007322"/>
                <a:gd name="connsiteY29" fmla="*/ 389263 h 406579"/>
                <a:gd name="connsiteX30" fmla="*/ 353436 w 1007322"/>
                <a:gd name="connsiteY30" fmla="*/ 389263 h 406579"/>
                <a:gd name="connsiteX31" fmla="*/ 353436 w 1007322"/>
                <a:gd name="connsiteY31" fmla="*/ 389263 h 406579"/>
                <a:gd name="connsiteX32" fmla="*/ 347336 w 1007322"/>
                <a:gd name="connsiteY32" fmla="*/ 389263 h 406579"/>
                <a:gd name="connsiteX33" fmla="*/ 347336 w 1007322"/>
                <a:gd name="connsiteY33" fmla="*/ 389263 h 406579"/>
                <a:gd name="connsiteX34" fmla="*/ 343030 w 1007322"/>
                <a:gd name="connsiteY34" fmla="*/ 389263 h 406579"/>
                <a:gd name="connsiteX35" fmla="*/ 340518 w 1007322"/>
                <a:gd name="connsiteY35" fmla="*/ 389263 h 406579"/>
                <a:gd name="connsiteX36" fmla="*/ 335136 w 1007322"/>
                <a:gd name="connsiteY36" fmla="*/ 389263 h 406579"/>
                <a:gd name="connsiteX37" fmla="*/ 307866 w 1007322"/>
                <a:gd name="connsiteY37" fmla="*/ 389263 h 406579"/>
                <a:gd name="connsiteX38" fmla="*/ 301407 w 1007322"/>
                <a:gd name="connsiteY38" fmla="*/ 389263 h 406579"/>
                <a:gd name="connsiteX39" fmla="*/ 299613 w 1007322"/>
                <a:gd name="connsiteY39" fmla="*/ 389263 h 406579"/>
                <a:gd name="connsiteX40" fmla="*/ 295307 w 1007322"/>
                <a:gd name="connsiteY40" fmla="*/ 389263 h 406579"/>
                <a:gd name="connsiteX41" fmla="*/ 292437 w 1007322"/>
                <a:gd name="connsiteY41" fmla="*/ 389263 h 406579"/>
                <a:gd name="connsiteX42" fmla="*/ 288490 w 1007322"/>
                <a:gd name="connsiteY42" fmla="*/ 389263 h 406579"/>
                <a:gd name="connsiteX43" fmla="*/ 285978 w 1007322"/>
                <a:gd name="connsiteY43" fmla="*/ 389263 h 406579"/>
                <a:gd name="connsiteX44" fmla="*/ 282031 w 1007322"/>
                <a:gd name="connsiteY44" fmla="*/ 389263 h 406579"/>
                <a:gd name="connsiteX45" fmla="*/ 279160 w 1007322"/>
                <a:gd name="connsiteY45" fmla="*/ 389263 h 406579"/>
                <a:gd name="connsiteX46" fmla="*/ 275572 w 1007322"/>
                <a:gd name="connsiteY46" fmla="*/ 389263 h 406579"/>
                <a:gd name="connsiteX47" fmla="*/ 273061 w 1007322"/>
                <a:gd name="connsiteY47" fmla="*/ 389263 h 406579"/>
                <a:gd name="connsiteX48" fmla="*/ 269114 w 1007322"/>
                <a:gd name="connsiteY48" fmla="*/ 389263 h 406579"/>
                <a:gd name="connsiteX49" fmla="*/ 269114 w 1007322"/>
                <a:gd name="connsiteY49" fmla="*/ 389263 h 406579"/>
                <a:gd name="connsiteX50" fmla="*/ 263372 w 1007322"/>
                <a:gd name="connsiteY50" fmla="*/ 386016 h 406579"/>
                <a:gd name="connsiteX51" fmla="*/ 263372 w 1007322"/>
                <a:gd name="connsiteY51" fmla="*/ 386016 h 406579"/>
                <a:gd name="connsiteX52" fmla="*/ 25117 w 1007322"/>
                <a:gd name="connsiteY52" fmla="*/ 241711 h 406579"/>
                <a:gd name="connsiteX53" fmla="*/ 0 w 1007322"/>
                <a:gd name="connsiteY53" fmla="*/ 205996 h 406579"/>
                <a:gd name="connsiteX54" fmla="*/ 0 w 1007322"/>
                <a:gd name="connsiteY54" fmla="*/ 224755 h 406579"/>
                <a:gd name="connsiteX55" fmla="*/ 22247 w 1007322"/>
                <a:gd name="connsiteY55" fmla="*/ 257585 h 406579"/>
                <a:gd name="connsiteX56" fmla="*/ 260502 w 1007322"/>
                <a:gd name="connsiteY56" fmla="*/ 401890 h 406579"/>
                <a:gd name="connsiteX57" fmla="*/ 266243 w 1007322"/>
                <a:gd name="connsiteY57" fmla="*/ 404776 h 406579"/>
                <a:gd name="connsiteX58" fmla="*/ 266243 w 1007322"/>
                <a:gd name="connsiteY58" fmla="*/ 404776 h 406579"/>
                <a:gd name="connsiteX59" fmla="*/ 270190 w 1007322"/>
                <a:gd name="connsiteY59" fmla="*/ 406580 h 406579"/>
                <a:gd name="connsiteX60" fmla="*/ 272702 w 1007322"/>
                <a:gd name="connsiteY60" fmla="*/ 406580 h 406579"/>
                <a:gd name="connsiteX61" fmla="*/ 276290 w 1007322"/>
                <a:gd name="connsiteY61" fmla="*/ 406580 h 406579"/>
                <a:gd name="connsiteX62" fmla="*/ 279160 w 1007322"/>
                <a:gd name="connsiteY62" fmla="*/ 406580 h 406579"/>
                <a:gd name="connsiteX63" fmla="*/ 281672 w 1007322"/>
                <a:gd name="connsiteY63" fmla="*/ 406580 h 406579"/>
                <a:gd name="connsiteX64" fmla="*/ 281672 w 1007322"/>
                <a:gd name="connsiteY64" fmla="*/ 406580 h 406579"/>
                <a:gd name="connsiteX65" fmla="*/ 284543 w 1007322"/>
                <a:gd name="connsiteY65" fmla="*/ 406580 h 406579"/>
                <a:gd name="connsiteX66" fmla="*/ 288490 w 1007322"/>
                <a:gd name="connsiteY66" fmla="*/ 406580 h 406579"/>
                <a:gd name="connsiteX67" fmla="*/ 329754 w 1007322"/>
                <a:gd name="connsiteY67" fmla="*/ 406580 h 406579"/>
                <a:gd name="connsiteX68" fmla="*/ 335136 w 1007322"/>
                <a:gd name="connsiteY68" fmla="*/ 406580 h 406579"/>
                <a:gd name="connsiteX69" fmla="*/ 343389 w 1007322"/>
                <a:gd name="connsiteY69" fmla="*/ 406580 h 406579"/>
                <a:gd name="connsiteX70" fmla="*/ 349130 w 1007322"/>
                <a:gd name="connsiteY70" fmla="*/ 404776 h 406579"/>
                <a:gd name="connsiteX71" fmla="*/ 349130 w 1007322"/>
                <a:gd name="connsiteY71" fmla="*/ 404776 h 406579"/>
                <a:gd name="connsiteX72" fmla="*/ 354512 w 1007322"/>
                <a:gd name="connsiteY72" fmla="*/ 404776 h 406579"/>
                <a:gd name="connsiteX73" fmla="*/ 358818 w 1007322"/>
                <a:gd name="connsiteY73" fmla="*/ 404776 h 406579"/>
                <a:gd name="connsiteX74" fmla="*/ 361689 w 1007322"/>
                <a:gd name="connsiteY74" fmla="*/ 404776 h 406579"/>
                <a:gd name="connsiteX75" fmla="*/ 363841 w 1007322"/>
                <a:gd name="connsiteY75" fmla="*/ 404776 h 406579"/>
                <a:gd name="connsiteX76" fmla="*/ 369224 w 1007322"/>
                <a:gd name="connsiteY76" fmla="*/ 401890 h 406579"/>
                <a:gd name="connsiteX77" fmla="*/ 985673 w 1007322"/>
                <a:gd name="connsiteY77" fmla="*/ 45456 h 406579"/>
                <a:gd name="connsiteX78" fmla="*/ 987826 w 1007322"/>
                <a:gd name="connsiteY78" fmla="*/ 45456 h 406579"/>
                <a:gd name="connsiteX79" fmla="*/ 987826 w 1007322"/>
                <a:gd name="connsiteY79" fmla="*/ 45456 h 406579"/>
                <a:gd name="connsiteX80" fmla="*/ 987826 w 1007322"/>
                <a:gd name="connsiteY80" fmla="*/ 45456 h 406579"/>
                <a:gd name="connsiteX81" fmla="*/ 987826 w 1007322"/>
                <a:gd name="connsiteY81" fmla="*/ 45456 h 406579"/>
                <a:gd name="connsiteX82" fmla="*/ 987826 w 1007322"/>
                <a:gd name="connsiteY82" fmla="*/ 45456 h 406579"/>
                <a:gd name="connsiteX83" fmla="*/ 987826 w 1007322"/>
                <a:gd name="connsiteY83" fmla="*/ 45456 h 406579"/>
                <a:gd name="connsiteX84" fmla="*/ 987826 w 1007322"/>
                <a:gd name="connsiteY84" fmla="*/ 45456 h 406579"/>
                <a:gd name="connsiteX85" fmla="*/ 987826 w 1007322"/>
                <a:gd name="connsiteY85" fmla="*/ 45456 h 406579"/>
                <a:gd name="connsiteX86" fmla="*/ 989620 w 1007322"/>
                <a:gd name="connsiteY86" fmla="*/ 45456 h 406579"/>
                <a:gd name="connsiteX87" fmla="*/ 989620 w 1007322"/>
                <a:gd name="connsiteY87" fmla="*/ 45456 h 406579"/>
                <a:gd name="connsiteX88" fmla="*/ 991414 w 1007322"/>
                <a:gd name="connsiteY88" fmla="*/ 45456 h 406579"/>
                <a:gd name="connsiteX89" fmla="*/ 991414 w 1007322"/>
                <a:gd name="connsiteY89" fmla="*/ 45456 h 406579"/>
                <a:gd name="connsiteX90" fmla="*/ 993208 w 1007322"/>
                <a:gd name="connsiteY90" fmla="*/ 43292 h 406579"/>
                <a:gd name="connsiteX91" fmla="*/ 993208 w 1007322"/>
                <a:gd name="connsiteY91" fmla="*/ 43292 h 406579"/>
                <a:gd name="connsiteX92" fmla="*/ 993208 w 1007322"/>
                <a:gd name="connsiteY92" fmla="*/ 43292 h 406579"/>
                <a:gd name="connsiteX93" fmla="*/ 993208 w 1007322"/>
                <a:gd name="connsiteY93" fmla="*/ 43292 h 406579"/>
                <a:gd name="connsiteX94" fmla="*/ 993208 w 1007322"/>
                <a:gd name="connsiteY94" fmla="*/ 43292 h 406579"/>
                <a:gd name="connsiteX95" fmla="*/ 993208 w 1007322"/>
                <a:gd name="connsiteY95" fmla="*/ 43292 h 406579"/>
                <a:gd name="connsiteX96" fmla="*/ 993208 w 1007322"/>
                <a:gd name="connsiteY96" fmla="*/ 43292 h 406579"/>
                <a:gd name="connsiteX97" fmla="*/ 993208 w 1007322"/>
                <a:gd name="connsiteY97" fmla="*/ 43292 h 406579"/>
                <a:gd name="connsiteX98" fmla="*/ 993208 w 1007322"/>
                <a:gd name="connsiteY98" fmla="*/ 43292 h 406579"/>
                <a:gd name="connsiteX99" fmla="*/ 993208 w 1007322"/>
                <a:gd name="connsiteY99" fmla="*/ 41127 h 406579"/>
                <a:gd name="connsiteX100" fmla="*/ 993208 w 1007322"/>
                <a:gd name="connsiteY100" fmla="*/ 41127 h 406579"/>
                <a:gd name="connsiteX101" fmla="*/ 993208 w 1007322"/>
                <a:gd name="connsiteY101" fmla="*/ 38241 h 406579"/>
                <a:gd name="connsiteX102" fmla="*/ 993208 w 1007322"/>
                <a:gd name="connsiteY102" fmla="*/ 38241 h 406579"/>
                <a:gd name="connsiteX103" fmla="*/ 993208 w 1007322"/>
                <a:gd name="connsiteY103" fmla="*/ 35355 h 406579"/>
                <a:gd name="connsiteX104" fmla="*/ 993208 w 1007322"/>
                <a:gd name="connsiteY104" fmla="*/ 35355 h 406579"/>
                <a:gd name="connsiteX105" fmla="*/ 993208 w 1007322"/>
                <a:gd name="connsiteY105" fmla="*/ 33190 h 406579"/>
                <a:gd name="connsiteX106" fmla="*/ 993208 w 1007322"/>
                <a:gd name="connsiteY106" fmla="*/ 14431 h 406579"/>
                <a:gd name="connsiteX107" fmla="*/ 993208 w 1007322"/>
                <a:gd name="connsiteY107" fmla="*/ 16595 h 40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007322" h="406579">
                  <a:moveTo>
                    <a:pt x="1007202" y="0"/>
                  </a:moveTo>
                  <a:cubicBezTo>
                    <a:pt x="1007202" y="0"/>
                    <a:pt x="1007202" y="0"/>
                    <a:pt x="1007202" y="2886"/>
                  </a:cubicBezTo>
                  <a:lnTo>
                    <a:pt x="1007202" y="2886"/>
                  </a:lnTo>
                  <a:cubicBezTo>
                    <a:pt x="1007363" y="3841"/>
                    <a:pt x="1007363" y="4817"/>
                    <a:pt x="1007202" y="5772"/>
                  </a:cubicBezTo>
                  <a:lnTo>
                    <a:pt x="1007202" y="5772"/>
                  </a:lnTo>
                  <a:lnTo>
                    <a:pt x="1007202" y="5772"/>
                  </a:lnTo>
                  <a:lnTo>
                    <a:pt x="1007202" y="5772"/>
                  </a:lnTo>
                  <a:lnTo>
                    <a:pt x="1007202" y="5772"/>
                  </a:lnTo>
                  <a:lnTo>
                    <a:pt x="1007202" y="5772"/>
                  </a:lnTo>
                  <a:lnTo>
                    <a:pt x="1007202" y="5772"/>
                  </a:lnTo>
                  <a:lnTo>
                    <a:pt x="1007202" y="5772"/>
                  </a:lnTo>
                  <a:lnTo>
                    <a:pt x="1007202" y="5772"/>
                  </a:lnTo>
                  <a:lnTo>
                    <a:pt x="1007202" y="5772"/>
                  </a:lnTo>
                  <a:lnTo>
                    <a:pt x="1007202" y="5772"/>
                  </a:lnTo>
                  <a:lnTo>
                    <a:pt x="1005049" y="8298"/>
                  </a:lnTo>
                  <a:lnTo>
                    <a:pt x="1005049" y="8298"/>
                  </a:lnTo>
                  <a:lnTo>
                    <a:pt x="1005049" y="10101"/>
                  </a:lnTo>
                  <a:lnTo>
                    <a:pt x="1005049" y="10101"/>
                  </a:lnTo>
                  <a:lnTo>
                    <a:pt x="1005049" y="10101"/>
                  </a:lnTo>
                  <a:lnTo>
                    <a:pt x="1005049" y="10101"/>
                  </a:lnTo>
                  <a:lnTo>
                    <a:pt x="1005049" y="10101"/>
                  </a:lnTo>
                  <a:lnTo>
                    <a:pt x="1005049" y="10101"/>
                  </a:lnTo>
                  <a:cubicBezTo>
                    <a:pt x="1005049" y="10101"/>
                    <a:pt x="1005049" y="10101"/>
                    <a:pt x="1005049" y="10101"/>
                  </a:cubicBezTo>
                  <a:lnTo>
                    <a:pt x="1005049" y="10101"/>
                  </a:lnTo>
                  <a:lnTo>
                    <a:pt x="1002538" y="10101"/>
                  </a:lnTo>
                  <a:lnTo>
                    <a:pt x="368865" y="384573"/>
                  </a:lnTo>
                  <a:lnTo>
                    <a:pt x="363483" y="387459"/>
                  </a:lnTo>
                  <a:lnTo>
                    <a:pt x="361689" y="387459"/>
                  </a:lnTo>
                  <a:lnTo>
                    <a:pt x="358818" y="389263"/>
                  </a:lnTo>
                  <a:lnTo>
                    <a:pt x="358818" y="389263"/>
                  </a:lnTo>
                  <a:lnTo>
                    <a:pt x="353436" y="389263"/>
                  </a:lnTo>
                  <a:lnTo>
                    <a:pt x="353436" y="389263"/>
                  </a:lnTo>
                  <a:lnTo>
                    <a:pt x="347336" y="389263"/>
                  </a:lnTo>
                  <a:lnTo>
                    <a:pt x="347336" y="389263"/>
                  </a:lnTo>
                  <a:lnTo>
                    <a:pt x="343030" y="389263"/>
                  </a:lnTo>
                  <a:lnTo>
                    <a:pt x="340518" y="389263"/>
                  </a:lnTo>
                  <a:lnTo>
                    <a:pt x="335136" y="389263"/>
                  </a:lnTo>
                  <a:lnTo>
                    <a:pt x="307866" y="389263"/>
                  </a:lnTo>
                  <a:lnTo>
                    <a:pt x="301407" y="389263"/>
                  </a:lnTo>
                  <a:lnTo>
                    <a:pt x="299613" y="389263"/>
                  </a:lnTo>
                  <a:lnTo>
                    <a:pt x="295307" y="389263"/>
                  </a:lnTo>
                  <a:lnTo>
                    <a:pt x="292437" y="389263"/>
                  </a:lnTo>
                  <a:lnTo>
                    <a:pt x="288490" y="389263"/>
                  </a:lnTo>
                  <a:lnTo>
                    <a:pt x="285978" y="389263"/>
                  </a:lnTo>
                  <a:lnTo>
                    <a:pt x="282031" y="389263"/>
                  </a:lnTo>
                  <a:lnTo>
                    <a:pt x="279160" y="389263"/>
                  </a:lnTo>
                  <a:lnTo>
                    <a:pt x="275572" y="389263"/>
                  </a:lnTo>
                  <a:lnTo>
                    <a:pt x="273061" y="389263"/>
                  </a:lnTo>
                  <a:lnTo>
                    <a:pt x="269114" y="389263"/>
                  </a:lnTo>
                  <a:lnTo>
                    <a:pt x="269114" y="389263"/>
                  </a:lnTo>
                  <a:lnTo>
                    <a:pt x="263372" y="386016"/>
                  </a:lnTo>
                  <a:lnTo>
                    <a:pt x="263372" y="386016"/>
                  </a:lnTo>
                  <a:lnTo>
                    <a:pt x="25117" y="241711"/>
                  </a:lnTo>
                  <a:cubicBezTo>
                    <a:pt x="10386" y="235939"/>
                    <a:pt x="502" y="221884"/>
                    <a:pt x="0" y="205996"/>
                  </a:cubicBezTo>
                  <a:lnTo>
                    <a:pt x="0" y="224755"/>
                  </a:lnTo>
                  <a:cubicBezTo>
                    <a:pt x="737" y="239016"/>
                    <a:pt x="9316" y="251676"/>
                    <a:pt x="22247" y="257585"/>
                  </a:cubicBezTo>
                  <a:lnTo>
                    <a:pt x="260502" y="401890"/>
                  </a:lnTo>
                  <a:lnTo>
                    <a:pt x="266243" y="404776"/>
                  </a:lnTo>
                  <a:lnTo>
                    <a:pt x="266243" y="404776"/>
                  </a:lnTo>
                  <a:lnTo>
                    <a:pt x="270190" y="406580"/>
                  </a:lnTo>
                  <a:lnTo>
                    <a:pt x="272702" y="406580"/>
                  </a:lnTo>
                  <a:lnTo>
                    <a:pt x="276290" y="406580"/>
                  </a:lnTo>
                  <a:lnTo>
                    <a:pt x="279160" y="406580"/>
                  </a:lnTo>
                  <a:lnTo>
                    <a:pt x="281672" y="406580"/>
                  </a:lnTo>
                  <a:lnTo>
                    <a:pt x="281672" y="406580"/>
                  </a:lnTo>
                  <a:lnTo>
                    <a:pt x="284543" y="406580"/>
                  </a:lnTo>
                  <a:lnTo>
                    <a:pt x="288490" y="406580"/>
                  </a:lnTo>
                  <a:lnTo>
                    <a:pt x="329754" y="406580"/>
                  </a:lnTo>
                  <a:lnTo>
                    <a:pt x="335136" y="406580"/>
                  </a:lnTo>
                  <a:lnTo>
                    <a:pt x="343389" y="406580"/>
                  </a:lnTo>
                  <a:lnTo>
                    <a:pt x="349130" y="404776"/>
                  </a:lnTo>
                  <a:lnTo>
                    <a:pt x="349130" y="404776"/>
                  </a:lnTo>
                  <a:lnTo>
                    <a:pt x="354512" y="404776"/>
                  </a:lnTo>
                  <a:lnTo>
                    <a:pt x="358818" y="404776"/>
                  </a:lnTo>
                  <a:lnTo>
                    <a:pt x="361689" y="404776"/>
                  </a:lnTo>
                  <a:lnTo>
                    <a:pt x="363841" y="404776"/>
                  </a:lnTo>
                  <a:lnTo>
                    <a:pt x="369224" y="401890"/>
                  </a:lnTo>
                  <a:lnTo>
                    <a:pt x="985673" y="45456"/>
                  </a:lnTo>
                  <a:lnTo>
                    <a:pt x="987826" y="45456"/>
                  </a:lnTo>
                  <a:lnTo>
                    <a:pt x="987826" y="45456"/>
                  </a:lnTo>
                  <a:lnTo>
                    <a:pt x="987826" y="45456"/>
                  </a:lnTo>
                  <a:lnTo>
                    <a:pt x="987826" y="45456"/>
                  </a:lnTo>
                  <a:lnTo>
                    <a:pt x="987826" y="45456"/>
                  </a:lnTo>
                  <a:lnTo>
                    <a:pt x="987826" y="45456"/>
                  </a:lnTo>
                  <a:lnTo>
                    <a:pt x="987826" y="45456"/>
                  </a:lnTo>
                  <a:lnTo>
                    <a:pt x="987826" y="45456"/>
                  </a:lnTo>
                  <a:lnTo>
                    <a:pt x="989620" y="45456"/>
                  </a:lnTo>
                  <a:lnTo>
                    <a:pt x="989620" y="45456"/>
                  </a:lnTo>
                  <a:lnTo>
                    <a:pt x="991414" y="45456"/>
                  </a:lnTo>
                  <a:lnTo>
                    <a:pt x="991414" y="45456"/>
                  </a:lnTo>
                  <a:lnTo>
                    <a:pt x="993208" y="43292"/>
                  </a:lnTo>
                  <a:lnTo>
                    <a:pt x="993208" y="43292"/>
                  </a:lnTo>
                  <a:lnTo>
                    <a:pt x="993208" y="43292"/>
                  </a:lnTo>
                  <a:lnTo>
                    <a:pt x="993208" y="43292"/>
                  </a:lnTo>
                  <a:lnTo>
                    <a:pt x="993208" y="43292"/>
                  </a:lnTo>
                  <a:lnTo>
                    <a:pt x="993208" y="43292"/>
                  </a:lnTo>
                  <a:lnTo>
                    <a:pt x="993208" y="43292"/>
                  </a:lnTo>
                  <a:lnTo>
                    <a:pt x="993208" y="43292"/>
                  </a:lnTo>
                  <a:lnTo>
                    <a:pt x="993208" y="43292"/>
                  </a:lnTo>
                  <a:cubicBezTo>
                    <a:pt x="993208" y="43292"/>
                    <a:pt x="993208" y="43292"/>
                    <a:pt x="993208" y="41127"/>
                  </a:cubicBezTo>
                  <a:lnTo>
                    <a:pt x="993208" y="41127"/>
                  </a:lnTo>
                  <a:cubicBezTo>
                    <a:pt x="993412" y="40176"/>
                    <a:pt x="993412" y="39192"/>
                    <a:pt x="993208" y="38241"/>
                  </a:cubicBezTo>
                  <a:lnTo>
                    <a:pt x="993208" y="38241"/>
                  </a:lnTo>
                  <a:cubicBezTo>
                    <a:pt x="993208" y="38241"/>
                    <a:pt x="993208" y="36076"/>
                    <a:pt x="993208" y="35355"/>
                  </a:cubicBezTo>
                  <a:lnTo>
                    <a:pt x="993208" y="35355"/>
                  </a:lnTo>
                  <a:lnTo>
                    <a:pt x="993208" y="33190"/>
                  </a:lnTo>
                  <a:lnTo>
                    <a:pt x="993208" y="14431"/>
                  </a:lnTo>
                  <a:cubicBezTo>
                    <a:pt x="993376" y="15142"/>
                    <a:pt x="993376" y="15883"/>
                    <a:pt x="993208" y="16595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7" name="Freeform 876">
              <a:extLst>
                <a:ext uri="{FF2B5EF4-FFF2-40B4-BE49-F238E27FC236}">
                  <a16:creationId xmlns:a16="http://schemas.microsoft.com/office/drawing/2014/main" id="{70D17112-A4C6-B742-AAF3-DC4FEBF6D301}"/>
                </a:ext>
              </a:extLst>
            </p:cNvPr>
            <p:cNvSpPr/>
            <p:nvPr/>
          </p:nvSpPr>
          <p:spPr>
            <a:xfrm>
              <a:off x="3854830" y="3081880"/>
              <a:ext cx="1005752" cy="589170"/>
            </a:xfrm>
            <a:custGeom>
              <a:avLst/>
              <a:gdLst>
                <a:gd name="connsiteX0" fmla="*/ 983872 w 1005752"/>
                <a:gd name="connsiteY0" fmla="*/ 157359 h 589170"/>
                <a:gd name="connsiteX1" fmla="*/ 960907 w 1005752"/>
                <a:gd name="connsiteY1" fmla="*/ 143289 h 589170"/>
                <a:gd name="connsiteX2" fmla="*/ 752075 w 1005752"/>
                <a:gd name="connsiteY2" fmla="*/ 17744 h 589170"/>
                <a:gd name="connsiteX3" fmla="*/ 744540 w 1005752"/>
                <a:gd name="connsiteY3" fmla="*/ 13054 h 589170"/>
                <a:gd name="connsiteX4" fmla="*/ 636895 w 1005752"/>
                <a:gd name="connsiteY4" fmla="*/ 13054 h 589170"/>
                <a:gd name="connsiteX5" fmla="*/ 21881 w 1005752"/>
                <a:gd name="connsiteY5" fmla="*/ 368044 h 589170"/>
                <a:gd name="connsiteX6" fmla="*/ 2162 w 1005752"/>
                <a:gd name="connsiteY6" fmla="*/ 411713 h 589170"/>
                <a:gd name="connsiteX7" fmla="*/ 21881 w 1005752"/>
                <a:gd name="connsiteY7" fmla="*/ 431539 h 589170"/>
                <a:gd name="connsiteX8" fmla="*/ 260136 w 1005752"/>
                <a:gd name="connsiteY8" fmla="*/ 575843 h 589170"/>
                <a:gd name="connsiteX9" fmla="*/ 367781 w 1005752"/>
                <a:gd name="connsiteY9" fmla="*/ 575843 h 589170"/>
                <a:gd name="connsiteX10" fmla="*/ 983872 w 1005752"/>
                <a:gd name="connsiteY10" fmla="*/ 220853 h 589170"/>
                <a:gd name="connsiteX11" fmla="*/ 1003590 w 1005752"/>
                <a:gd name="connsiteY11" fmla="*/ 177184 h 589170"/>
                <a:gd name="connsiteX12" fmla="*/ 983872 w 1005752"/>
                <a:gd name="connsiteY12" fmla="*/ 157359 h 58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5752" h="589170">
                  <a:moveTo>
                    <a:pt x="983872" y="157359"/>
                  </a:moveTo>
                  <a:lnTo>
                    <a:pt x="960907" y="143289"/>
                  </a:lnTo>
                  <a:lnTo>
                    <a:pt x="752075" y="17744"/>
                  </a:lnTo>
                  <a:lnTo>
                    <a:pt x="744540" y="13054"/>
                  </a:lnTo>
                  <a:cubicBezTo>
                    <a:pt x="710746" y="-4351"/>
                    <a:pt x="670689" y="-4351"/>
                    <a:pt x="636895" y="13054"/>
                  </a:cubicBezTo>
                  <a:lnTo>
                    <a:pt x="21881" y="368044"/>
                  </a:lnTo>
                  <a:cubicBezTo>
                    <a:pt x="4442" y="374628"/>
                    <a:pt x="-4387" y="394179"/>
                    <a:pt x="2162" y="411713"/>
                  </a:cubicBezTo>
                  <a:cubicBezTo>
                    <a:pt x="5583" y="420872"/>
                    <a:pt x="12771" y="428099"/>
                    <a:pt x="21881" y="431539"/>
                  </a:cubicBezTo>
                  <a:lnTo>
                    <a:pt x="260136" y="575843"/>
                  </a:lnTo>
                  <a:cubicBezTo>
                    <a:pt x="293841" y="593613"/>
                    <a:pt x="334076" y="593613"/>
                    <a:pt x="367781" y="575843"/>
                  </a:cubicBezTo>
                  <a:lnTo>
                    <a:pt x="983872" y="220853"/>
                  </a:lnTo>
                  <a:cubicBezTo>
                    <a:pt x="1001311" y="214269"/>
                    <a:pt x="1010139" y="194718"/>
                    <a:pt x="1003590" y="177184"/>
                  </a:cubicBezTo>
                  <a:cubicBezTo>
                    <a:pt x="1000170" y="168026"/>
                    <a:pt x="992981" y="160798"/>
                    <a:pt x="983872" y="157359"/>
                  </a:cubicBezTo>
                  <a:close/>
                </a:path>
              </a:pathLst>
            </a:custGeom>
            <a:solidFill>
              <a:srgbClr val="F6F4F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8" name="Freeform 877">
              <a:extLst>
                <a:ext uri="{FF2B5EF4-FFF2-40B4-BE49-F238E27FC236}">
                  <a16:creationId xmlns:a16="http://schemas.microsoft.com/office/drawing/2014/main" id="{6BFA4D39-6A2A-A345-8859-3B02D7391910}"/>
                </a:ext>
              </a:extLst>
            </p:cNvPr>
            <p:cNvSpPr/>
            <p:nvPr/>
          </p:nvSpPr>
          <p:spPr>
            <a:xfrm>
              <a:off x="3864511" y="3089511"/>
              <a:ext cx="986390" cy="574034"/>
            </a:xfrm>
            <a:custGeom>
              <a:avLst/>
              <a:gdLst>
                <a:gd name="connsiteX0" fmla="*/ 968450 w 986390"/>
                <a:gd name="connsiteY0" fmla="*/ 156583 h 574034"/>
                <a:gd name="connsiteX1" fmla="*/ 730195 w 986390"/>
                <a:gd name="connsiteY1" fmla="*/ 12277 h 574034"/>
                <a:gd name="connsiteX2" fmla="*/ 680319 w 986390"/>
                <a:gd name="connsiteY2" fmla="*/ 12 h 574034"/>
                <a:gd name="connsiteX3" fmla="*/ 634749 w 986390"/>
                <a:gd name="connsiteY3" fmla="*/ 11195 h 574034"/>
                <a:gd name="connsiteX4" fmla="*/ 17941 w 986390"/>
                <a:gd name="connsiteY4" fmla="*/ 367268 h 574034"/>
                <a:gd name="connsiteX5" fmla="*/ 0 w 986390"/>
                <a:gd name="connsiteY5" fmla="*/ 391439 h 574034"/>
                <a:gd name="connsiteX6" fmla="*/ 17941 w 986390"/>
                <a:gd name="connsiteY6" fmla="*/ 416692 h 574034"/>
                <a:gd name="connsiteX7" fmla="*/ 256196 w 986390"/>
                <a:gd name="connsiteY7" fmla="*/ 560997 h 574034"/>
                <a:gd name="connsiteX8" fmla="*/ 305713 w 986390"/>
                <a:gd name="connsiteY8" fmla="*/ 573985 h 574034"/>
                <a:gd name="connsiteX9" fmla="*/ 352359 w 986390"/>
                <a:gd name="connsiteY9" fmla="*/ 563162 h 574034"/>
                <a:gd name="connsiteX10" fmla="*/ 968450 w 986390"/>
                <a:gd name="connsiteY10" fmla="*/ 206007 h 574034"/>
                <a:gd name="connsiteX11" fmla="*/ 986391 w 986390"/>
                <a:gd name="connsiteY11" fmla="*/ 181836 h 574034"/>
                <a:gd name="connsiteX12" fmla="*/ 968450 w 986390"/>
                <a:gd name="connsiteY12" fmla="*/ 156583 h 57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6390" h="574034">
                  <a:moveTo>
                    <a:pt x="968450" y="156583"/>
                  </a:moveTo>
                  <a:lnTo>
                    <a:pt x="730195" y="12277"/>
                  </a:lnTo>
                  <a:cubicBezTo>
                    <a:pt x="714872" y="4006"/>
                    <a:pt x="697709" y="-215"/>
                    <a:pt x="680319" y="12"/>
                  </a:cubicBezTo>
                  <a:cubicBezTo>
                    <a:pt x="664428" y="-240"/>
                    <a:pt x="648738" y="3611"/>
                    <a:pt x="634749" y="11195"/>
                  </a:cubicBezTo>
                  <a:lnTo>
                    <a:pt x="17941" y="367268"/>
                  </a:lnTo>
                  <a:cubicBezTo>
                    <a:pt x="8067" y="371487"/>
                    <a:pt x="1213" y="380721"/>
                    <a:pt x="0" y="391439"/>
                  </a:cubicBezTo>
                  <a:cubicBezTo>
                    <a:pt x="990" y="402502"/>
                    <a:pt x="7853" y="412163"/>
                    <a:pt x="17941" y="416692"/>
                  </a:cubicBezTo>
                  <a:lnTo>
                    <a:pt x="256196" y="560997"/>
                  </a:lnTo>
                  <a:cubicBezTo>
                    <a:pt x="271272" y="569645"/>
                    <a:pt x="288356" y="574126"/>
                    <a:pt x="305713" y="573985"/>
                  </a:cubicBezTo>
                  <a:cubicBezTo>
                    <a:pt x="321933" y="574518"/>
                    <a:pt x="338011" y="570787"/>
                    <a:pt x="352359" y="563162"/>
                  </a:cubicBezTo>
                  <a:lnTo>
                    <a:pt x="968450" y="206007"/>
                  </a:lnTo>
                  <a:cubicBezTo>
                    <a:pt x="978324" y="201787"/>
                    <a:pt x="985177" y="192554"/>
                    <a:pt x="986391" y="181836"/>
                  </a:cubicBezTo>
                  <a:cubicBezTo>
                    <a:pt x="985257" y="170826"/>
                    <a:pt x="978441" y="161231"/>
                    <a:pt x="968450" y="156583"/>
                  </a:cubicBezTo>
                  <a:close/>
                </a:path>
              </a:pathLst>
            </a:custGeom>
            <a:solidFill>
              <a:srgbClr val="3974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Freeform 878">
              <a:extLst>
                <a:ext uri="{FF2B5EF4-FFF2-40B4-BE49-F238E27FC236}">
                  <a16:creationId xmlns:a16="http://schemas.microsoft.com/office/drawing/2014/main" id="{D48891FF-4CE7-A145-B79E-065F848E6EDB}"/>
                </a:ext>
              </a:extLst>
            </p:cNvPr>
            <p:cNvSpPr/>
            <p:nvPr/>
          </p:nvSpPr>
          <p:spPr>
            <a:xfrm>
              <a:off x="4001084" y="3433908"/>
              <a:ext cx="236597" cy="132537"/>
            </a:xfrm>
            <a:custGeom>
              <a:avLst/>
              <a:gdLst>
                <a:gd name="connsiteX0" fmla="*/ 225833 w 236597"/>
                <a:gd name="connsiteY0" fmla="*/ 8801 h 132537"/>
                <a:gd name="connsiteX1" fmla="*/ 189951 w 236597"/>
                <a:gd name="connsiteY1" fmla="*/ 142 h 132537"/>
                <a:gd name="connsiteX2" fmla="*/ 162681 w 236597"/>
                <a:gd name="connsiteY2" fmla="*/ 4111 h 132537"/>
                <a:gd name="connsiteX3" fmla="*/ 2289 w 236597"/>
                <a:gd name="connsiteY3" fmla="*/ 95023 h 132537"/>
                <a:gd name="connsiteX4" fmla="*/ 2289 w 236597"/>
                <a:gd name="connsiteY4" fmla="*/ 100795 h 132537"/>
                <a:gd name="connsiteX5" fmla="*/ 54318 w 236597"/>
                <a:gd name="connsiteY5" fmla="*/ 131460 h 132537"/>
                <a:gd name="connsiteX6" fmla="*/ 64006 w 236597"/>
                <a:gd name="connsiteY6" fmla="*/ 131460 h 132537"/>
                <a:gd name="connsiteX7" fmla="*/ 225833 w 236597"/>
                <a:gd name="connsiteY7" fmla="*/ 39466 h 132537"/>
                <a:gd name="connsiteX8" fmla="*/ 225833 w 236597"/>
                <a:gd name="connsiteY8" fmla="*/ 39466 h 132537"/>
                <a:gd name="connsiteX9" fmla="*/ 236598 w 236597"/>
                <a:gd name="connsiteY9" fmla="*/ 24674 h 132537"/>
                <a:gd name="connsiteX10" fmla="*/ 225833 w 236597"/>
                <a:gd name="connsiteY10" fmla="*/ 8801 h 13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597" h="132537">
                  <a:moveTo>
                    <a:pt x="225833" y="8801"/>
                  </a:moveTo>
                  <a:cubicBezTo>
                    <a:pt x="214828" y="2819"/>
                    <a:pt x="202458" y="-165"/>
                    <a:pt x="189951" y="142"/>
                  </a:cubicBezTo>
                  <a:cubicBezTo>
                    <a:pt x="180685" y="-467"/>
                    <a:pt x="171395" y="885"/>
                    <a:pt x="162681" y="4111"/>
                  </a:cubicBezTo>
                  <a:lnTo>
                    <a:pt x="2289" y="95023"/>
                  </a:lnTo>
                  <a:cubicBezTo>
                    <a:pt x="-581" y="95023"/>
                    <a:pt x="-940" y="99352"/>
                    <a:pt x="2289" y="100795"/>
                  </a:cubicBezTo>
                  <a:lnTo>
                    <a:pt x="54318" y="131460"/>
                  </a:lnTo>
                  <a:cubicBezTo>
                    <a:pt x="57389" y="132897"/>
                    <a:pt x="60935" y="132897"/>
                    <a:pt x="64006" y="131460"/>
                  </a:cubicBezTo>
                  <a:lnTo>
                    <a:pt x="225833" y="39466"/>
                  </a:lnTo>
                  <a:lnTo>
                    <a:pt x="225833" y="39466"/>
                  </a:lnTo>
                  <a:cubicBezTo>
                    <a:pt x="231529" y="36504"/>
                    <a:pt x="235514" y="31029"/>
                    <a:pt x="236598" y="24674"/>
                  </a:cubicBezTo>
                  <a:cubicBezTo>
                    <a:pt x="236106" y="17823"/>
                    <a:pt x="231997" y="11764"/>
                    <a:pt x="225833" y="8801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0" name="Freeform 879">
              <a:extLst>
                <a:ext uri="{FF2B5EF4-FFF2-40B4-BE49-F238E27FC236}">
                  <a16:creationId xmlns:a16="http://schemas.microsoft.com/office/drawing/2014/main" id="{D25D23DE-BBD2-D046-B463-AF36611A4961}"/>
                </a:ext>
              </a:extLst>
            </p:cNvPr>
            <p:cNvSpPr/>
            <p:nvPr/>
          </p:nvSpPr>
          <p:spPr>
            <a:xfrm>
              <a:off x="4559900" y="3099624"/>
              <a:ext cx="258707" cy="153339"/>
            </a:xfrm>
            <a:custGeom>
              <a:avLst/>
              <a:gdLst>
                <a:gd name="connsiteX0" fmla="*/ 11123 w 258707"/>
                <a:gd name="connsiteY0" fmla="*/ 22728 h 153339"/>
                <a:gd name="connsiteX1" fmla="*/ 0 w 258707"/>
                <a:gd name="connsiteY1" fmla="*/ 38241 h 153339"/>
                <a:gd name="connsiteX2" fmla="*/ 11482 w 258707"/>
                <a:gd name="connsiteY2" fmla="*/ 54114 h 153339"/>
                <a:gd name="connsiteX3" fmla="*/ 162186 w 258707"/>
                <a:gd name="connsiteY3" fmla="*/ 145387 h 153339"/>
                <a:gd name="connsiteX4" fmla="*/ 193403 w 258707"/>
                <a:gd name="connsiteY4" fmla="*/ 153324 h 153339"/>
                <a:gd name="connsiteX5" fmla="*/ 222826 w 258707"/>
                <a:gd name="connsiteY5" fmla="*/ 146109 h 153339"/>
                <a:gd name="connsiteX6" fmla="*/ 258708 w 258707"/>
                <a:gd name="connsiteY6" fmla="*/ 126267 h 153339"/>
                <a:gd name="connsiteX7" fmla="*/ 47005 w 258707"/>
                <a:gd name="connsiteY7" fmla="*/ 0 h 15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707" h="153339">
                  <a:moveTo>
                    <a:pt x="11123" y="22728"/>
                  </a:moveTo>
                  <a:cubicBezTo>
                    <a:pt x="4925" y="25529"/>
                    <a:pt x="685" y="31443"/>
                    <a:pt x="0" y="38241"/>
                  </a:cubicBezTo>
                  <a:cubicBezTo>
                    <a:pt x="703" y="45226"/>
                    <a:pt x="5090" y="51290"/>
                    <a:pt x="11482" y="54114"/>
                  </a:cubicBezTo>
                  <a:lnTo>
                    <a:pt x="162186" y="145387"/>
                  </a:lnTo>
                  <a:cubicBezTo>
                    <a:pt x="171716" y="150748"/>
                    <a:pt x="182484" y="153485"/>
                    <a:pt x="193403" y="153324"/>
                  </a:cubicBezTo>
                  <a:cubicBezTo>
                    <a:pt x="203671" y="153558"/>
                    <a:pt x="213818" y="151070"/>
                    <a:pt x="222826" y="146109"/>
                  </a:cubicBezTo>
                  <a:lnTo>
                    <a:pt x="258708" y="126267"/>
                  </a:lnTo>
                  <a:lnTo>
                    <a:pt x="47005" y="0"/>
                  </a:lnTo>
                  <a:close/>
                </a:path>
              </a:pathLst>
            </a:custGeom>
            <a:solidFill>
              <a:srgbClr val="F6F4F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1" name="Freeform 880">
              <a:extLst>
                <a:ext uri="{FF2B5EF4-FFF2-40B4-BE49-F238E27FC236}">
                  <a16:creationId xmlns:a16="http://schemas.microsoft.com/office/drawing/2014/main" id="{2DB4BB6F-9CB8-5844-B2F6-4515CB47EC71}"/>
                </a:ext>
              </a:extLst>
            </p:cNvPr>
            <p:cNvSpPr/>
            <p:nvPr/>
          </p:nvSpPr>
          <p:spPr>
            <a:xfrm>
              <a:off x="4614536" y="3135619"/>
              <a:ext cx="145321" cy="86023"/>
            </a:xfrm>
            <a:custGeom>
              <a:avLst/>
              <a:gdLst>
                <a:gd name="connsiteX0" fmla="*/ 143432 w 145321"/>
                <a:gd name="connsiteY0" fmla="*/ 78006 h 86023"/>
                <a:gd name="connsiteX1" fmla="*/ 18922 w 145321"/>
                <a:gd name="connsiteY1" fmla="*/ 1885 h 86023"/>
                <a:gd name="connsiteX2" fmla="*/ 4928 w 145321"/>
                <a:gd name="connsiteY2" fmla="*/ 1885 h 86023"/>
                <a:gd name="connsiteX3" fmla="*/ 1698 w 145321"/>
                <a:gd name="connsiteY3" fmla="*/ 1885 h 86023"/>
                <a:gd name="connsiteX4" fmla="*/ 539 w 145321"/>
                <a:gd name="connsiteY4" fmla="*/ 6852 h 86023"/>
                <a:gd name="connsiteX5" fmla="*/ 1698 w 145321"/>
                <a:gd name="connsiteY5" fmla="*/ 8018 h 86023"/>
                <a:gd name="connsiteX6" fmla="*/ 126567 w 145321"/>
                <a:gd name="connsiteY6" fmla="*/ 84139 h 86023"/>
                <a:gd name="connsiteX7" fmla="*/ 140561 w 145321"/>
                <a:gd name="connsiteY7" fmla="*/ 84139 h 86023"/>
                <a:gd name="connsiteX8" fmla="*/ 143790 w 145321"/>
                <a:gd name="connsiteY8" fmla="*/ 84139 h 86023"/>
                <a:gd name="connsiteX9" fmla="*/ 144672 w 145321"/>
                <a:gd name="connsiteY9" fmla="*/ 79115 h 86023"/>
                <a:gd name="connsiteX10" fmla="*/ 143432 w 145321"/>
                <a:gd name="connsiteY10" fmla="*/ 78006 h 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321" h="86023">
                  <a:moveTo>
                    <a:pt x="143432" y="78006"/>
                  </a:moveTo>
                  <a:lnTo>
                    <a:pt x="18922" y="1885"/>
                  </a:lnTo>
                  <a:cubicBezTo>
                    <a:pt x="14592" y="-628"/>
                    <a:pt x="9258" y="-628"/>
                    <a:pt x="4928" y="1885"/>
                  </a:cubicBezTo>
                  <a:lnTo>
                    <a:pt x="1698" y="1885"/>
                  </a:lnTo>
                  <a:cubicBezTo>
                    <a:pt x="14" y="2935"/>
                    <a:pt x="-505" y="5158"/>
                    <a:pt x="539" y="6852"/>
                  </a:cubicBezTo>
                  <a:cubicBezTo>
                    <a:pt x="831" y="7326"/>
                    <a:pt x="1228" y="7725"/>
                    <a:pt x="1698" y="8018"/>
                  </a:cubicBezTo>
                  <a:lnTo>
                    <a:pt x="126567" y="84139"/>
                  </a:lnTo>
                  <a:cubicBezTo>
                    <a:pt x="130897" y="86652"/>
                    <a:pt x="136231" y="86652"/>
                    <a:pt x="140561" y="84139"/>
                  </a:cubicBezTo>
                  <a:lnTo>
                    <a:pt x="143790" y="84139"/>
                  </a:lnTo>
                  <a:cubicBezTo>
                    <a:pt x="145414" y="82996"/>
                    <a:pt x="145809" y="80747"/>
                    <a:pt x="144672" y="79115"/>
                  </a:cubicBezTo>
                  <a:cubicBezTo>
                    <a:pt x="144350" y="78653"/>
                    <a:pt x="143926" y="78273"/>
                    <a:pt x="143432" y="78006"/>
                  </a:cubicBezTo>
                  <a:close/>
                </a:path>
              </a:pathLst>
            </a:custGeom>
            <a:solidFill>
              <a:srgbClr val="10167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 881">
              <a:extLst>
                <a:ext uri="{FF2B5EF4-FFF2-40B4-BE49-F238E27FC236}">
                  <a16:creationId xmlns:a16="http://schemas.microsoft.com/office/drawing/2014/main" id="{A9A42CB4-CA32-4E41-B0DE-A75B7F00AEA0}"/>
                </a:ext>
              </a:extLst>
            </p:cNvPr>
            <p:cNvSpPr/>
            <p:nvPr/>
          </p:nvSpPr>
          <p:spPr>
            <a:xfrm>
              <a:off x="4614082" y="3135619"/>
              <a:ext cx="145009" cy="83778"/>
            </a:xfrm>
            <a:custGeom>
              <a:avLst/>
              <a:gdLst>
                <a:gd name="connsiteX0" fmla="*/ 143886 w 145009"/>
                <a:gd name="connsiteY0" fmla="*/ 78006 h 83778"/>
                <a:gd name="connsiteX1" fmla="*/ 19376 w 145009"/>
                <a:gd name="connsiteY1" fmla="*/ 1885 h 83778"/>
                <a:gd name="connsiteX2" fmla="*/ 5382 w 145009"/>
                <a:gd name="connsiteY2" fmla="*/ 1885 h 83778"/>
                <a:gd name="connsiteX3" fmla="*/ 2153 w 145009"/>
                <a:gd name="connsiteY3" fmla="*/ 1885 h 83778"/>
                <a:gd name="connsiteX4" fmla="*/ 0 w 145009"/>
                <a:gd name="connsiteY4" fmla="*/ 4410 h 83778"/>
                <a:gd name="connsiteX5" fmla="*/ 13635 w 145009"/>
                <a:gd name="connsiteY5" fmla="*/ 4410 h 83778"/>
                <a:gd name="connsiteX6" fmla="*/ 138145 w 145009"/>
                <a:gd name="connsiteY6" fmla="*/ 80531 h 83778"/>
                <a:gd name="connsiteX7" fmla="*/ 139939 w 145009"/>
                <a:gd name="connsiteY7" fmla="*/ 83778 h 83778"/>
                <a:gd name="connsiteX8" fmla="*/ 139939 w 145009"/>
                <a:gd name="connsiteY8" fmla="*/ 83778 h 83778"/>
                <a:gd name="connsiteX9" fmla="*/ 143168 w 145009"/>
                <a:gd name="connsiteY9" fmla="*/ 83778 h 83778"/>
                <a:gd name="connsiteX10" fmla="*/ 144555 w 145009"/>
                <a:gd name="connsiteY10" fmla="*/ 78870 h 83778"/>
                <a:gd name="connsiteX11" fmla="*/ 143886 w 145009"/>
                <a:gd name="connsiteY11" fmla="*/ 78006 h 8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009" h="83778">
                  <a:moveTo>
                    <a:pt x="143886" y="78006"/>
                  </a:moveTo>
                  <a:lnTo>
                    <a:pt x="19376" y="1885"/>
                  </a:lnTo>
                  <a:cubicBezTo>
                    <a:pt x="15046" y="-628"/>
                    <a:pt x="9712" y="-628"/>
                    <a:pt x="5382" y="1885"/>
                  </a:cubicBezTo>
                  <a:lnTo>
                    <a:pt x="2153" y="1885"/>
                  </a:lnTo>
                  <a:cubicBezTo>
                    <a:pt x="1153" y="2434"/>
                    <a:pt x="387" y="3332"/>
                    <a:pt x="0" y="4410"/>
                  </a:cubicBezTo>
                  <a:cubicBezTo>
                    <a:pt x="4285" y="2225"/>
                    <a:pt x="9350" y="2225"/>
                    <a:pt x="13635" y="4410"/>
                  </a:cubicBezTo>
                  <a:lnTo>
                    <a:pt x="138145" y="80531"/>
                  </a:lnTo>
                  <a:cubicBezTo>
                    <a:pt x="139448" y="81032"/>
                    <a:pt x="140205" y="82401"/>
                    <a:pt x="139939" y="83778"/>
                  </a:cubicBezTo>
                  <a:lnTo>
                    <a:pt x="139939" y="83778"/>
                  </a:lnTo>
                  <a:lnTo>
                    <a:pt x="143168" y="83778"/>
                  </a:lnTo>
                  <a:cubicBezTo>
                    <a:pt x="144899" y="82808"/>
                    <a:pt x="145520" y="80610"/>
                    <a:pt x="144555" y="78870"/>
                  </a:cubicBezTo>
                  <a:cubicBezTo>
                    <a:pt x="144377" y="78550"/>
                    <a:pt x="144151" y="78258"/>
                    <a:pt x="143886" y="78006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3" name="Freeform 882">
              <a:extLst>
                <a:ext uri="{FF2B5EF4-FFF2-40B4-BE49-F238E27FC236}">
                  <a16:creationId xmlns:a16="http://schemas.microsoft.com/office/drawing/2014/main" id="{BA39B8B0-FE33-B942-A505-3E3AC58E46F3}"/>
                </a:ext>
              </a:extLst>
            </p:cNvPr>
            <p:cNvSpPr/>
            <p:nvPr/>
          </p:nvSpPr>
          <p:spPr>
            <a:xfrm>
              <a:off x="3890821" y="3528571"/>
              <a:ext cx="220197" cy="139614"/>
            </a:xfrm>
            <a:custGeom>
              <a:avLst/>
              <a:gdLst>
                <a:gd name="connsiteX0" fmla="*/ 218404 w 220197"/>
                <a:gd name="connsiteY0" fmla="*/ 128071 h 139614"/>
                <a:gd name="connsiteX1" fmla="*/ 4907 w 220197"/>
                <a:gd name="connsiteY1" fmla="*/ 0 h 139614"/>
                <a:gd name="connsiteX2" fmla="*/ 242 w 220197"/>
                <a:gd name="connsiteY2" fmla="*/ 2164 h 139614"/>
                <a:gd name="connsiteX3" fmla="*/ 242 w 220197"/>
                <a:gd name="connsiteY3" fmla="*/ 9380 h 139614"/>
                <a:gd name="connsiteX4" fmla="*/ 242 w 220197"/>
                <a:gd name="connsiteY4" fmla="*/ 11544 h 139614"/>
                <a:gd name="connsiteX5" fmla="*/ 215533 w 220197"/>
                <a:gd name="connsiteY5" fmla="*/ 139615 h 139614"/>
                <a:gd name="connsiteX6" fmla="*/ 220198 w 220197"/>
                <a:gd name="connsiteY6" fmla="*/ 137450 h 139614"/>
                <a:gd name="connsiteX7" fmla="*/ 220198 w 220197"/>
                <a:gd name="connsiteY7" fmla="*/ 130235 h 139614"/>
                <a:gd name="connsiteX8" fmla="*/ 218404 w 220197"/>
                <a:gd name="connsiteY8" fmla="*/ 128071 h 13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197" h="139614">
                  <a:moveTo>
                    <a:pt x="218404" y="128071"/>
                  </a:moveTo>
                  <a:lnTo>
                    <a:pt x="4907" y="0"/>
                  </a:lnTo>
                  <a:cubicBezTo>
                    <a:pt x="3113" y="0"/>
                    <a:pt x="242" y="0"/>
                    <a:pt x="242" y="2164"/>
                  </a:cubicBezTo>
                  <a:lnTo>
                    <a:pt x="242" y="9380"/>
                  </a:lnTo>
                  <a:cubicBezTo>
                    <a:pt x="-81" y="10065"/>
                    <a:pt x="-81" y="10859"/>
                    <a:pt x="242" y="11544"/>
                  </a:cubicBezTo>
                  <a:lnTo>
                    <a:pt x="215533" y="139615"/>
                  </a:lnTo>
                  <a:cubicBezTo>
                    <a:pt x="215533" y="139615"/>
                    <a:pt x="220198" y="139615"/>
                    <a:pt x="220198" y="137450"/>
                  </a:cubicBezTo>
                  <a:lnTo>
                    <a:pt x="220198" y="130235"/>
                  </a:lnTo>
                  <a:cubicBezTo>
                    <a:pt x="220198" y="130235"/>
                    <a:pt x="219121" y="128792"/>
                    <a:pt x="218404" y="128071"/>
                  </a:cubicBezTo>
                  <a:close/>
                </a:path>
              </a:pathLst>
            </a:custGeom>
            <a:solidFill>
              <a:srgbClr val="10167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4" name="Freeform 883">
              <a:extLst>
                <a:ext uri="{FF2B5EF4-FFF2-40B4-BE49-F238E27FC236}">
                  <a16:creationId xmlns:a16="http://schemas.microsoft.com/office/drawing/2014/main" id="{CED7F98F-6951-A249-AB6C-133464ED764C}"/>
                </a:ext>
              </a:extLst>
            </p:cNvPr>
            <p:cNvSpPr/>
            <p:nvPr/>
          </p:nvSpPr>
          <p:spPr>
            <a:xfrm>
              <a:off x="3891897" y="3528931"/>
              <a:ext cx="220197" cy="139615"/>
            </a:xfrm>
            <a:custGeom>
              <a:avLst/>
              <a:gdLst>
                <a:gd name="connsiteX0" fmla="*/ 4907 w 220197"/>
                <a:gd name="connsiteY0" fmla="*/ 5051 h 139615"/>
                <a:gd name="connsiteX1" fmla="*/ 4907 w 220197"/>
                <a:gd name="connsiteY1" fmla="*/ 0 h 139615"/>
                <a:gd name="connsiteX2" fmla="*/ 4907 w 220197"/>
                <a:gd name="connsiteY2" fmla="*/ 0 h 139615"/>
                <a:gd name="connsiteX3" fmla="*/ 242 w 220197"/>
                <a:gd name="connsiteY3" fmla="*/ 2165 h 139615"/>
                <a:gd name="connsiteX4" fmla="*/ 242 w 220197"/>
                <a:gd name="connsiteY4" fmla="*/ 9380 h 139615"/>
                <a:gd name="connsiteX5" fmla="*/ 242 w 220197"/>
                <a:gd name="connsiteY5" fmla="*/ 11544 h 139615"/>
                <a:gd name="connsiteX6" fmla="*/ 215533 w 220197"/>
                <a:gd name="connsiteY6" fmla="*/ 139615 h 139615"/>
                <a:gd name="connsiteX7" fmla="*/ 220198 w 220197"/>
                <a:gd name="connsiteY7" fmla="*/ 137451 h 139615"/>
                <a:gd name="connsiteX8" fmla="*/ 220198 w 220197"/>
                <a:gd name="connsiteY8" fmla="*/ 134565 h 139615"/>
                <a:gd name="connsiteX9" fmla="*/ 5983 w 220197"/>
                <a:gd name="connsiteY9" fmla="*/ 7215 h 139615"/>
                <a:gd name="connsiteX10" fmla="*/ 4907 w 220197"/>
                <a:gd name="connsiteY10" fmla="*/ 5051 h 13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197" h="139615">
                  <a:moveTo>
                    <a:pt x="4907" y="5051"/>
                  </a:moveTo>
                  <a:lnTo>
                    <a:pt x="4907" y="0"/>
                  </a:lnTo>
                  <a:lnTo>
                    <a:pt x="4907" y="0"/>
                  </a:lnTo>
                  <a:cubicBezTo>
                    <a:pt x="3113" y="0"/>
                    <a:pt x="242" y="0"/>
                    <a:pt x="242" y="2165"/>
                  </a:cubicBezTo>
                  <a:lnTo>
                    <a:pt x="242" y="9380"/>
                  </a:lnTo>
                  <a:cubicBezTo>
                    <a:pt x="-81" y="10065"/>
                    <a:pt x="-81" y="10860"/>
                    <a:pt x="242" y="11544"/>
                  </a:cubicBezTo>
                  <a:lnTo>
                    <a:pt x="215533" y="139615"/>
                  </a:lnTo>
                  <a:cubicBezTo>
                    <a:pt x="215533" y="139615"/>
                    <a:pt x="220198" y="139615"/>
                    <a:pt x="220198" y="137451"/>
                  </a:cubicBezTo>
                  <a:lnTo>
                    <a:pt x="220198" y="134565"/>
                  </a:lnTo>
                  <a:lnTo>
                    <a:pt x="5983" y="7215"/>
                  </a:lnTo>
                  <a:cubicBezTo>
                    <a:pt x="5361" y="6660"/>
                    <a:pt x="4975" y="5885"/>
                    <a:pt x="4907" y="5051"/>
                  </a:cubicBezTo>
                  <a:close/>
                </a:path>
              </a:pathLst>
            </a:custGeom>
            <a:solidFill>
              <a:srgbClr val="3974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5" name="Freeform 884">
              <a:extLst>
                <a:ext uri="{FF2B5EF4-FFF2-40B4-BE49-F238E27FC236}">
                  <a16:creationId xmlns:a16="http://schemas.microsoft.com/office/drawing/2014/main" id="{E484E1FE-8913-0A40-AB9F-0F08B2D6E8B9}"/>
                </a:ext>
              </a:extLst>
            </p:cNvPr>
            <p:cNvSpPr/>
            <p:nvPr/>
          </p:nvSpPr>
          <p:spPr>
            <a:xfrm>
              <a:off x="3958162" y="3489220"/>
              <a:ext cx="175820" cy="109358"/>
            </a:xfrm>
            <a:custGeom>
              <a:avLst/>
              <a:gdLst>
                <a:gd name="connsiteX0" fmla="*/ 164339 w 175820"/>
                <a:gd name="connsiteY0" fmla="*/ 48370 h 109358"/>
                <a:gd name="connsiteX1" fmla="*/ 92575 w 175820"/>
                <a:gd name="connsiteY1" fmla="*/ 5800 h 109358"/>
                <a:gd name="connsiteX2" fmla="*/ 69611 w 175820"/>
                <a:gd name="connsiteY2" fmla="*/ 28 h 109358"/>
                <a:gd name="connsiteX3" fmla="*/ 47723 w 175820"/>
                <a:gd name="connsiteY3" fmla="*/ 5078 h 109358"/>
                <a:gd name="connsiteX4" fmla="*/ 11841 w 175820"/>
                <a:gd name="connsiteY4" fmla="*/ 25642 h 109358"/>
                <a:gd name="connsiteX5" fmla="*/ 0 w 175820"/>
                <a:gd name="connsiteY5" fmla="*/ 42958 h 109358"/>
                <a:gd name="connsiteX6" fmla="*/ 11482 w 175820"/>
                <a:gd name="connsiteY6" fmla="*/ 60997 h 109358"/>
                <a:gd name="connsiteX7" fmla="*/ 83246 w 175820"/>
                <a:gd name="connsiteY7" fmla="*/ 103206 h 109358"/>
                <a:gd name="connsiteX8" fmla="*/ 106210 w 175820"/>
                <a:gd name="connsiteY8" fmla="*/ 109339 h 109358"/>
                <a:gd name="connsiteX9" fmla="*/ 128098 w 175820"/>
                <a:gd name="connsiteY9" fmla="*/ 103927 h 109358"/>
                <a:gd name="connsiteX10" fmla="*/ 163980 w 175820"/>
                <a:gd name="connsiteY10" fmla="*/ 83725 h 109358"/>
                <a:gd name="connsiteX11" fmla="*/ 175821 w 175820"/>
                <a:gd name="connsiteY11" fmla="*/ 66047 h 109358"/>
                <a:gd name="connsiteX12" fmla="*/ 164339 w 175820"/>
                <a:gd name="connsiteY12" fmla="*/ 48370 h 10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820" h="109358">
                  <a:moveTo>
                    <a:pt x="164339" y="48370"/>
                  </a:moveTo>
                  <a:lnTo>
                    <a:pt x="92575" y="5800"/>
                  </a:lnTo>
                  <a:cubicBezTo>
                    <a:pt x="85614" y="1739"/>
                    <a:pt x="77654" y="-262"/>
                    <a:pt x="69611" y="28"/>
                  </a:cubicBezTo>
                  <a:cubicBezTo>
                    <a:pt x="62016" y="-92"/>
                    <a:pt x="54506" y="1641"/>
                    <a:pt x="47723" y="5078"/>
                  </a:cubicBezTo>
                  <a:lnTo>
                    <a:pt x="11841" y="25642"/>
                  </a:lnTo>
                  <a:cubicBezTo>
                    <a:pt x="5037" y="28797"/>
                    <a:pt x="494" y="35441"/>
                    <a:pt x="0" y="42958"/>
                  </a:cubicBezTo>
                  <a:cubicBezTo>
                    <a:pt x="530" y="50542"/>
                    <a:pt x="4854" y="57336"/>
                    <a:pt x="11482" y="60997"/>
                  </a:cubicBezTo>
                  <a:lnTo>
                    <a:pt x="83246" y="103206"/>
                  </a:lnTo>
                  <a:cubicBezTo>
                    <a:pt x="90192" y="107340"/>
                    <a:pt x="98139" y="109462"/>
                    <a:pt x="106210" y="109339"/>
                  </a:cubicBezTo>
                  <a:cubicBezTo>
                    <a:pt x="113860" y="109575"/>
                    <a:pt x="121429" y="107703"/>
                    <a:pt x="128098" y="103927"/>
                  </a:cubicBezTo>
                  <a:lnTo>
                    <a:pt x="163980" y="83725"/>
                  </a:lnTo>
                  <a:cubicBezTo>
                    <a:pt x="170839" y="80446"/>
                    <a:pt x="175378" y="73671"/>
                    <a:pt x="175821" y="66047"/>
                  </a:cubicBezTo>
                  <a:cubicBezTo>
                    <a:pt x="175524" y="58478"/>
                    <a:pt x="171112" y="51686"/>
                    <a:pt x="164339" y="48370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6" name="Freeform 885">
              <a:extLst>
                <a:ext uri="{FF2B5EF4-FFF2-40B4-BE49-F238E27FC236}">
                  <a16:creationId xmlns:a16="http://schemas.microsoft.com/office/drawing/2014/main" id="{4A213E9D-6D78-B947-AB75-990BE1CAADCD}"/>
                </a:ext>
              </a:extLst>
            </p:cNvPr>
            <p:cNvSpPr/>
            <p:nvPr/>
          </p:nvSpPr>
          <p:spPr>
            <a:xfrm>
              <a:off x="3973233" y="3501847"/>
              <a:ext cx="146397" cy="84100"/>
            </a:xfrm>
            <a:custGeom>
              <a:avLst/>
              <a:gdLst>
                <a:gd name="connsiteX0" fmla="*/ 140657 w 146397"/>
                <a:gd name="connsiteY0" fmla="*/ 45844 h 84100"/>
                <a:gd name="connsiteX1" fmla="*/ 68893 w 146397"/>
                <a:gd name="connsiteY1" fmla="*/ 3634 h 84100"/>
                <a:gd name="connsiteX2" fmla="*/ 54540 w 146397"/>
                <a:gd name="connsiteY2" fmla="*/ 27 h 84100"/>
                <a:gd name="connsiteX3" fmla="*/ 40905 w 146397"/>
                <a:gd name="connsiteY3" fmla="*/ 3274 h 84100"/>
                <a:gd name="connsiteX4" fmla="*/ 5023 w 146397"/>
                <a:gd name="connsiteY4" fmla="*/ 23476 h 84100"/>
                <a:gd name="connsiteX5" fmla="*/ 0 w 146397"/>
                <a:gd name="connsiteY5" fmla="*/ 30691 h 84100"/>
                <a:gd name="connsiteX6" fmla="*/ 5382 w 146397"/>
                <a:gd name="connsiteY6" fmla="*/ 37907 h 84100"/>
                <a:gd name="connsiteX7" fmla="*/ 77146 w 146397"/>
                <a:gd name="connsiteY7" fmla="*/ 80477 h 84100"/>
                <a:gd name="connsiteX8" fmla="*/ 91499 w 146397"/>
                <a:gd name="connsiteY8" fmla="*/ 84084 h 84100"/>
                <a:gd name="connsiteX9" fmla="*/ 105134 w 146397"/>
                <a:gd name="connsiteY9" fmla="*/ 80838 h 84100"/>
                <a:gd name="connsiteX10" fmla="*/ 141015 w 146397"/>
                <a:gd name="connsiteY10" fmla="*/ 60635 h 84100"/>
                <a:gd name="connsiteX11" fmla="*/ 146398 w 146397"/>
                <a:gd name="connsiteY11" fmla="*/ 53419 h 84100"/>
                <a:gd name="connsiteX12" fmla="*/ 140657 w 146397"/>
                <a:gd name="connsiteY12" fmla="*/ 45844 h 8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397" h="84100">
                  <a:moveTo>
                    <a:pt x="140657" y="45844"/>
                  </a:moveTo>
                  <a:lnTo>
                    <a:pt x="68893" y="3634"/>
                  </a:lnTo>
                  <a:cubicBezTo>
                    <a:pt x="64561" y="1051"/>
                    <a:pt x="59572" y="-203"/>
                    <a:pt x="54540" y="27"/>
                  </a:cubicBezTo>
                  <a:cubicBezTo>
                    <a:pt x="49788" y="-138"/>
                    <a:pt x="45079" y="984"/>
                    <a:pt x="40905" y="3274"/>
                  </a:cubicBezTo>
                  <a:lnTo>
                    <a:pt x="5023" y="23476"/>
                  </a:lnTo>
                  <a:cubicBezTo>
                    <a:pt x="2113" y="24716"/>
                    <a:pt x="162" y="27517"/>
                    <a:pt x="0" y="30691"/>
                  </a:cubicBezTo>
                  <a:cubicBezTo>
                    <a:pt x="0" y="33217"/>
                    <a:pt x="0" y="35742"/>
                    <a:pt x="5382" y="37907"/>
                  </a:cubicBezTo>
                  <a:lnTo>
                    <a:pt x="77146" y="80477"/>
                  </a:lnTo>
                  <a:cubicBezTo>
                    <a:pt x="81546" y="82889"/>
                    <a:pt x="86487" y="84130"/>
                    <a:pt x="91499" y="84084"/>
                  </a:cubicBezTo>
                  <a:cubicBezTo>
                    <a:pt x="96251" y="84249"/>
                    <a:pt x="100960" y="83128"/>
                    <a:pt x="105134" y="80838"/>
                  </a:cubicBezTo>
                  <a:lnTo>
                    <a:pt x="141015" y="60635"/>
                  </a:lnTo>
                  <a:cubicBezTo>
                    <a:pt x="143737" y="59096"/>
                    <a:pt x="145691" y="56477"/>
                    <a:pt x="146398" y="53419"/>
                  </a:cubicBezTo>
                  <a:cubicBezTo>
                    <a:pt x="145926" y="50062"/>
                    <a:pt x="143752" y="47192"/>
                    <a:pt x="140657" y="45844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7" name="Freeform 886">
              <a:extLst>
                <a:ext uri="{FF2B5EF4-FFF2-40B4-BE49-F238E27FC236}">
                  <a16:creationId xmlns:a16="http://schemas.microsoft.com/office/drawing/2014/main" id="{9D8DB1C7-7BB1-5E48-8ECF-3F46019AAD3E}"/>
                </a:ext>
              </a:extLst>
            </p:cNvPr>
            <p:cNvSpPr/>
            <p:nvPr/>
          </p:nvSpPr>
          <p:spPr>
            <a:xfrm>
              <a:off x="4149771" y="3209656"/>
              <a:ext cx="486198" cy="292217"/>
            </a:xfrm>
            <a:custGeom>
              <a:avLst/>
              <a:gdLst>
                <a:gd name="connsiteX0" fmla="*/ 0 w 486198"/>
                <a:gd name="connsiteY0" fmla="*/ 104982 h 292217"/>
                <a:gd name="connsiteX1" fmla="*/ 310019 w 486198"/>
                <a:gd name="connsiteY1" fmla="*/ 292218 h 292217"/>
                <a:gd name="connsiteX2" fmla="*/ 486198 w 486198"/>
                <a:gd name="connsiteY2" fmla="*/ 189040 h 292217"/>
                <a:gd name="connsiteX3" fmla="*/ 180844 w 486198"/>
                <a:gd name="connsiteY3" fmla="*/ 0 h 292217"/>
                <a:gd name="connsiteX4" fmla="*/ 0 w 486198"/>
                <a:gd name="connsiteY4" fmla="*/ 104982 h 29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198" h="292217">
                  <a:moveTo>
                    <a:pt x="0" y="104982"/>
                  </a:moveTo>
                  <a:lnTo>
                    <a:pt x="310019" y="292218"/>
                  </a:lnTo>
                  <a:lnTo>
                    <a:pt x="486198" y="189040"/>
                  </a:lnTo>
                  <a:lnTo>
                    <a:pt x="180844" y="0"/>
                  </a:lnTo>
                  <a:lnTo>
                    <a:pt x="0" y="104982"/>
                  </a:ln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8" name="Freeform 887">
              <a:extLst>
                <a:ext uri="{FF2B5EF4-FFF2-40B4-BE49-F238E27FC236}">
                  <a16:creationId xmlns:a16="http://schemas.microsoft.com/office/drawing/2014/main" id="{DA69C56B-25A0-EF49-95C7-35BC089AC90F}"/>
                </a:ext>
              </a:extLst>
            </p:cNvPr>
            <p:cNvSpPr/>
            <p:nvPr/>
          </p:nvSpPr>
          <p:spPr>
            <a:xfrm>
              <a:off x="4364703" y="3153017"/>
              <a:ext cx="363123" cy="220065"/>
            </a:xfrm>
            <a:custGeom>
              <a:avLst/>
              <a:gdLst>
                <a:gd name="connsiteX0" fmla="*/ 0 w 363123"/>
                <a:gd name="connsiteY0" fmla="*/ 33190 h 220065"/>
                <a:gd name="connsiteX1" fmla="*/ 310019 w 363123"/>
                <a:gd name="connsiteY1" fmla="*/ 220065 h 220065"/>
                <a:gd name="connsiteX2" fmla="*/ 363124 w 363123"/>
                <a:gd name="connsiteY2" fmla="*/ 188679 h 220065"/>
                <a:gd name="connsiteX3" fmla="*/ 58129 w 363123"/>
                <a:gd name="connsiteY3" fmla="*/ 0 h 220065"/>
                <a:gd name="connsiteX4" fmla="*/ 0 w 363123"/>
                <a:gd name="connsiteY4" fmla="*/ 33190 h 22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123" h="220065">
                  <a:moveTo>
                    <a:pt x="0" y="33190"/>
                  </a:moveTo>
                  <a:lnTo>
                    <a:pt x="310019" y="220065"/>
                  </a:lnTo>
                  <a:lnTo>
                    <a:pt x="363124" y="188679"/>
                  </a:lnTo>
                  <a:lnTo>
                    <a:pt x="58129" y="0"/>
                  </a:lnTo>
                  <a:lnTo>
                    <a:pt x="0" y="33190"/>
                  </a:ln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9" name="Freeform 888">
              <a:extLst>
                <a:ext uri="{FF2B5EF4-FFF2-40B4-BE49-F238E27FC236}">
                  <a16:creationId xmlns:a16="http://schemas.microsoft.com/office/drawing/2014/main" id="{9122A574-FB81-8048-AC3B-5E3C983A1D5E}"/>
                </a:ext>
              </a:extLst>
            </p:cNvPr>
            <p:cNvSpPr/>
            <p:nvPr/>
          </p:nvSpPr>
          <p:spPr>
            <a:xfrm>
              <a:off x="4219958" y="3396519"/>
              <a:ext cx="115489" cy="75423"/>
            </a:xfrm>
            <a:custGeom>
              <a:avLst/>
              <a:gdLst>
                <a:gd name="connsiteX0" fmla="*/ 17006 w 115489"/>
                <a:gd name="connsiteY0" fmla="*/ 1094 h 75423"/>
                <a:gd name="connsiteX1" fmla="*/ 9829 w 115489"/>
                <a:gd name="connsiteY1" fmla="*/ 1094 h 75423"/>
                <a:gd name="connsiteX2" fmla="*/ 3371 w 115489"/>
                <a:gd name="connsiteY2" fmla="*/ 4341 h 75423"/>
                <a:gd name="connsiteX3" fmla="*/ 1257 w 115489"/>
                <a:gd name="connsiteY3" fmla="*/ 14842 h 75423"/>
                <a:gd name="connsiteX4" fmla="*/ 3371 w 115489"/>
                <a:gd name="connsiteY4" fmla="*/ 16968 h 75423"/>
                <a:gd name="connsiteX5" fmla="*/ 99893 w 115489"/>
                <a:gd name="connsiteY5" fmla="*/ 74329 h 75423"/>
                <a:gd name="connsiteX6" fmla="*/ 107069 w 115489"/>
                <a:gd name="connsiteY6" fmla="*/ 74329 h 75423"/>
                <a:gd name="connsiteX7" fmla="*/ 112093 w 115489"/>
                <a:gd name="connsiteY7" fmla="*/ 71443 h 75423"/>
                <a:gd name="connsiteX8" fmla="*/ 114412 w 115489"/>
                <a:gd name="connsiteY8" fmla="*/ 61509 h 75423"/>
                <a:gd name="connsiteX9" fmla="*/ 112093 w 115489"/>
                <a:gd name="connsiteY9" fmla="*/ 59177 h 7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489" h="75423">
                  <a:moveTo>
                    <a:pt x="17006" y="1094"/>
                  </a:moveTo>
                  <a:cubicBezTo>
                    <a:pt x="14834" y="-365"/>
                    <a:pt x="12001" y="-365"/>
                    <a:pt x="9829" y="1094"/>
                  </a:cubicBezTo>
                  <a:lnTo>
                    <a:pt x="3371" y="4341"/>
                  </a:lnTo>
                  <a:cubicBezTo>
                    <a:pt x="-97" y="6654"/>
                    <a:pt x="-1044" y="11356"/>
                    <a:pt x="1257" y="14842"/>
                  </a:cubicBezTo>
                  <a:cubicBezTo>
                    <a:pt x="1813" y="15686"/>
                    <a:pt x="2532" y="16408"/>
                    <a:pt x="3371" y="16968"/>
                  </a:cubicBezTo>
                  <a:lnTo>
                    <a:pt x="99893" y="74329"/>
                  </a:lnTo>
                  <a:cubicBezTo>
                    <a:pt x="102065" y="75788"/>
                    <a:pt x="104897" y="75788"/>
                    <a:pt x="107069" y="74329"/>
                  </a:cubicBezTo>
                  <a:lnTo>
                    <a:pt x="112093" y="71443"/>
                  </a:lnTo>
                  <a:cubicBezTo>
                    <a:pt x="115462" y="69344"/>
                    <a:pt x="116500" y="64896"/>
                    <a:pt x="114412" y="61509"/>
                  </a:cubicBezTo>
                  <a:cubicBezTo>
                    <a:pt x="113828" y="60562"/>
                    <a:pt x="113035" y="59764"/>
                    <a:pt x="112093" y="59177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0" name="Freeform 889">
              <a:extLst>
                <a:ext uri="{FF2B5EF4-FFF2-40B4-BE49-F238E27FC236}">
                  <a16:creationId xmlns:a16="http://schemas.microsoft.com/office/drawing/2014/main" id="{30C846CB-F1EA-F74D-80D5-440AF515855A}"/>
                </a:ext>
              </a:extLst>
            </p:cNvPr>
            <p:cNvSpPr/>
            <p:nvPr/>
          </p:nvSpPr>
          <p:spPr>
            <a:xfrm>
              <a:off x="4118028" y="3332792"/>
              <a:ext cx="85733" cy="57618"/>
            </a:xfrm>
            <a:custGeom>
              <a:avLst/>
              <a:gdLst>
                <a:gd name="connsiteX0" fmla="*/ 16673 w 85733"/>
                <a:gd name="connsiteY0" fmla="*/ 967 h 57618"/>
                <a:gd name="connsiteX1" fmla="*/ 9497 w 85733"/>
                <a:gd name="connsiteY1" fmla="*/ 967 h 57618"/>
                <a:gd name="connsiteX2" fmla="*/ 3397 w 85733"/>
                <a:gd name="connsiteY2" fmla="*/ 4574 h 57618"/>
                <a:gd name="connsiteX3" fmla="*/ 1077 w 85733"/>
                <a:gd name="connsiteY3" fmla="*/ 14508 h 57618"/>
                <a:gd name="connsiteX4" fmla="*/ 3397 w 85733"/>
                <a:gd name="connsiteY4" fmla="*/ 16840 h 57618"/>
                <a:gd name="connsiteX5" fmla="*/ 70137 w 85733"/>
                <a:gd name="connsiteY5" fmla="*/ 56524 h 57618"/>
                <a:gd name="connsiteX6" fmla="*/ 77313 w 85733"/>
                <a:gd name="connsiteY6" fmla="*/ 56524 h 57618"/>
                <a:gd name="connsiteX7" fmla="*/ 82337 w 85733"/>
                <a:gd name="connsiteY7" fmla="*/ 53638 h 57618"/>
                <a:gd name="connsiteX8" fmla="*/ 84656 w 85733"/>
                <a:gd name="connsiteY8" fmla="*/ 43704 h 57618"/>
                <a:gd name="connsiteX9" fmla="*/ 82337 w 85733"/>
                <a:gd name="connsiteY9" fmla="*/ 41372 h 5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33" h="57618">
                  <a:moveTo>
                    <a:pt x="16673" y="967"/>
                  </a:moveTo>
                  <a:cubicBezTo>
                    <a:pt x="14453" y="-322"/>
                    <a:pt x="11717" y="-322"/>
                    <a:pt x="9497" y="967"/>
                  </a:cubicBezTo>
                  <a:lnTo>
                    <a:pt x="3397" y="4574"/>
                  </a:lnTo>
                  <a:cubicBezTo>
                    <a:pt x="28" y="6673"/>
                    <a:pt x="-1010" y="11121"/>
                    <a:pt x="1077" y="14508"/>
                  </a:cubicBezTo>
                  <a:cubicBezTo>
                    <a:pt x="1661" y="15455"/>
                    <a:pt x="2455" y="16253"/>
                    <a:pt x="3397" y="16840"/>
                  </a:cubicBezTo>
                  <a:lnTo>
                    <a:pt x="70137" y="56524"/>
                  </a:lnTo>
                  <a:cubicBezTo>
                    <a:pt x="72309" y="57983"/>
                    <a:pt x="75141" y="57983"/>
                    <a:pt x="77313" y="56524"/>
                  </a:cubicBezTo>
                  <a:lnTo>
                    <a:pt x="82337" y="53638"/>
                  </a:lnTo>
                  <a:cubicBezTo>
                    <a:pt x="85706" y="51539"/>
                    <a:pt x="86744" y="47091"/>
                    <a:pt x="84656" y="43704"/>
                  </a:cubicBezTo>
                  <a:cubicBezTo>
                    <a:pt x="84073" y="42757"/>
                    <a:pt x="83279" y="41959"/>
                    <a:pt x="82337" y="41372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1" name="Freeform 890">
              <a:extLst>
                <a:ext uri="{FF2B5EF4-FFF2-40B4-BE49-F238E27FC236}">
                  <a16:creationId xmlns:a16="http://schemas.microsoft.com/office/drawing/2014/main" id="{85A49578-C9C1-F940-9640-FAEBB7E41F3E}"/>
                </a:ext>
              </a:extLst>
            </p:cNvPr>
            <p:cNvSpPr/>
            <p:nvPr/>
          </p:nvSpPr>
          <p:spPr>
            <a:xfrm>
              <a:off x="4254546" y="3079782"/>
              <a:ext cx="230002" cy="125545"/>
            </a:xfrm>
            <a:custGeom>
              <a:avLst/>
              <a:gdLst>
                <a:gd name="connsiteX0" fmla="*/ 0 w 230002"/>
                <a:gd name="connsiteY0" fmla="*/ 61690 h 125545"/>
                <a:gd name="connsiteX1" fmla="*/ 113745 w 230002"/>
                <a:gd name="connsiteY1" fmla="*/ 125545 h 125545"/>
                <a:gd name="connsiteX2" fmla="*/ 230002 w 230002"/>
                <a:gd name="connsiteY2" fmla="*/ 61690 h 125545"/>
                <a:gd name="connsiteX3" fmla="*/ 113745 w 230002"/>
                <a:gd name="connsiteY3" fmla="*/ 0 h 125545"/>
                <a:gd name="connsiteX4" fmla="*/ 0 w 230002"/>
                <a:gd name="connsiteY4" fmla="*/ 61690 h 125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002" h="125545">
                  <a:moveTo>
                    <a:pt x="0" y="61690"/>
                  </a:moveTo>
                  <a:lnTo>
                    <a:pt x="113745" y="125545"/>
                  </a:lnTo>
                  <a:lnTo>
                    <a:pt x="230002" y="61690"/>
                  </a:lnTo>
                  <a:lnTo>
                    <a:pt x="113745" y="0"/>
                  </a:lnTo>
                  <a:lnTo>
                    <a:pt x="0" y="6169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2" name="Freeform 891">
              <a:extLst>
                <a:ext uri="{FF2B5EF4-FFF2-40B4-BE49-F238E27FC236}">
                  <a16:creationId xmlns:a16="http://schemas.microsoft.com/office/drawing/2014/main" id="{052049EA-A1B1-1E4C-A5BE-197C622A671C}"/>
                </a:ext>
              </a:extLst>
            </p:cNvPr>
            <p:cNvSpPr/>
            <p:nvPr/>
          </p:nvSpPr>
          <p:spPr>
            <a:xfrm>
              <a:off x="4368291" y="2920325"/>
              <a:ext cx="116257" cy="269128"/>
            </a:xfrm>
            <a:custGeom>
              <a:avLst/>
              <a:gdLst>
                <a:gd name="connsiteX0" fmla="*/ 0 w 116257"/>
                <a:gd name="connsiteY0" fmla="*/ 269129 h 269128"/>
                <a:gd name="connsiteX1" fmla="*/ 116257 w 116257"/>
                <a:gd name="connsiteY1" fmla="*/ 201666 h 269128"/>
                <a:gd name="connsiteX2" fmla="*/ 0 w 116257"/>
                <a:gd name="connsiteY2" fmla="*/ 0 h 269128"/>
                <a:gd name="connsiteX3" fmla="*/ 0 w 116257"/>
                <a:gd name="connsiteY3" fmla="*/ 269129 h 26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57" h="269128">
                  <a:moveTo>
                    <a:pt x="0" y="269129"/>
                  </a:moveTo>
                  <a:lnTo>
                    <a:pt x="116257" y="201666"/>
                  </a:lnTo>
                  <a:lnTo>
                    <a:pt x="0" y="0"/>
                  </a:lnTo>
                  <a:lnTo>
                    <a:pt x="0" y="269129"/>
                  </a:ln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3" name="Freeform 892">
              <a:extLst>
                <a:ext uri="{FF2B5EF4-FFF2-40B4-BE49-F238E27FC236}">
                  <a16:creationId xmlns:a16="http://schemas.microsoft.com/office/drawing/2014/main" id="{54B38A0A-E027-554A-86CE-DD69FA301DB8}"/>
                </a:ext>
              </a:extLst>
            </p:cNvPr>
            <p:cNvSpPr/>
            <p:nvPr/>
          </p:nvSpPr>
          <p:spPr>
            <a:xfrm>
              <a:off x="4254546" y="2920325"/>
              <a:ext cx="113745" cy="269128"/>
            </a:xfrm>
            <a:custGeom>
              <a:avLst/>
              <a:gdLst>
                <a:gd name="connsiteX0" fmla="*/ 113745 w 113745"/>
                <a:gd name="connsiteY0" fmla="*/ 269129 h 269128"/>
                <a:gd name="connsiteX1" fmla="*/ 113745 w 113745"/>
                <a:gd name="connsiteY1" fmla="*/ 0 h 269128"/>
                <a:gd name="connsiteX2" fmla="*/ 0 w 113745"/>
                <a:gd name="connsiteY2" fmla="*/ 203470 h 269128"/>
                <a:gd name="connsiteX3" fmla="*/ 113745 w 113745"/>
                <a:gd name="connsiteY3" fmla="*/ 269129 h 26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745" h="269128">
                  <a:moveTo>
                    <a:pt x="113745" y="269129"/>
                  </a:moveTo>
                  <a:lnTo>
                    <a:pt x="113745" y="0"/>
                  </a:lnTo>
                  <a:lnTo>
                    <a:pt x="0" y="203470"/>
                  </a:lnTo>
                  <a:lnTo>
                    <a:pt x="113745" y="269129"/>
                  </a:ln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4" name="Freeform 893">
              <a:extLst>
                <a:ext uri="{FF2B5EF4-FFF2-40B4-BE49-F238E27FC236}">
                  <a16:creationId xmlns:a16="http://schemas.microsoft.com/office/drawing/2014/main" id="{2DE7F924-29AC-3343-B248-98EC2F0C2B34}"/>
                </a:ext>
              </a:extLst>
            </p:cNvPr>
            <p:cNvSpPr/>
            <p:nvPr/>
          </p:nvSpPr>
          <p:spPr>
            <a:xfrm>
              <a:off x="4254546" y="3141472"/>
              <a:ext cx="113745" cy="182545"/>
            </a:xfrm>
            <a:custGeom>
              <a:avLst/>
              <a:gdLst>
                <a:gd name="connsiteX0" fmla="*/ 113745 w 113745"/>
                <a:gd name="connsiteY0" fmla="*/ 182546 h 182545"/>
                <a:gd name="connsiteX1" fmla="*/ 113745 w 113745"/>
                <a:gd name="connsiteY1" fmla="*/ 63855 h 182545"/>
                <a:gd name="connsiteX2" fmla="*/ 0 w 113745"/>
                <a:gd name="connsiteY2" fmla="*/ 0 h 182545"/>
                <a:gd name="connsiteX3" fmla="*/ 113745 w 113745"/>
                <a:gd name="connsiteY3" fmla="*/ 182546 h 18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745" h="182545">
                  <a:moveTo>
                    <a:pt x="113745" y="182546"/>
                  </a:moveTo>
                  <a:lnTo>
                    <a:pt x="113745" y="63855"/>
                  </a:lnTo>
                  <a:lnTo>
                    <a:pt x="0" y="0"/>
                  </a:lnTo>
                  <a:lnTo>
                    <a:pt x="113745" y="182546"/>
                  </a:ln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5" name="Freeform 894">
              <a:extLst>
                <a:ext uri="{FF2B5EF4-FFF2-40B4-BE49-F238E27FC236}">
                  <a16:creationId xmlns:a16="http://schemas.microsoft.com/office/drawing/2014/main" id="{68906C38-7ED8-BA46-BEB4-9171C81DEB09}"/>
                </a:ext>
              </a:extLst>
            </p:cNvPr>
            <p:cNvSpPr/>
            <p:nvPr/>
          </p:nvSpPr>
          <p:spPr>
            <a:xfrm>
              <a:off x="4368291" y="3141472"/>
              <a:ext cx="116257" cy="182545"/>
            </a:xfrm>
            <a:custGeom>
              <a:avLst/>
              <a:gdLst>
                <a:gd name="connsiteX0" fmla="*/ 0 w 116257"/>
                <a:gd name="connsiteY0" fmla="*/ 182546 h 182545"/>
                <a:gd name="connsiteX1" fmla="*/ 116257 w 116257"/>
                <a:gd name="connsiteY1" fmla="*/ 0 h 182545"/>
                <a:gd name="connsiteX2" fmla="*/ 0 w 116257"/>
                <a:gd name="connsiteY2" fmla="*/ 63855 h 182545"/>
                <a:gd name="connsiteX3" fmla="*/ 0 w 116257"/>
                <a:gd name="connsiteY3" fmla="*/ 182546 h 18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57" h="182545">
                  <a:moveTo>
                    <a:pt x="0" y="182546"/>
                  </a:moveTo>
                  <a:lnTo>
                    <a:pt x="116257" y="0"/>
                  </a:lnTo>
                  <a:lnTo>
                    <a:pt x="0" y="63855"/>
                  </a:lnTo>
                  <a:lnTo>
                    <a:pt x="0" y="182546"/>
                  </a:ln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6" name="Freeform 895">
              <a:extLst>
                <a:ext uri="{FF2B5EF4-FFF2-40B4-BE49-F238E27FC236}">
                  <a16:creationId xmlns:a16="http://schemas.microsoft.com/office/drawing/2014/main" id="{986DB662-CB0F-BA4F-A506-C9A1F0FF944E}"/>
                </a:ext>
              </a:extLst>
            </p:cNvPr>
            <p:cNvSpPr/>
            <p:nvPr/>
          </p:nvSpPr>
          <p:spPr>
            <a:xfrm>
              <a:off x="5638866" y="2937641"/>
              <a:ext cx="266601" cy="174663"/>
            </a:xfrm>
            <a:custGeom>
              <a:avLst/>
              <a:gdLst>
                <a:gd name="connsiteX0" fmla="*/ 136710 w 266601"/>
                <a:gd name="connsiteY0" fmla="*/ 0 h 174663"/>
                <a:gd name="connsiteX1" fmla="*/ 0 w 266601"/>
                <a:gd name="connsiteY1" fmla="*/ 59526 h 174663"/>
                <a:gd name="connsiteX2" fmla="*/ 0 w 266601"/>
                <a:gd name="connsiteY2" fmla="*/ 89469 h 174663"/>
                <a:gd name="connsiteX3" fmla="*/ 33011 w 266601"/>
                <a:gd name="connsiteY3" fmla="*/ 146109 h 174663"/>
                <a:gd name="connsiteX4" fmla="*/ 33011 w 266601"/>
                <a:gd name="connsiteY4" fmla="*/ 146109 h 174663"/>
                <a:gd name="connsiteX5" fmla="*/ 130251 w 266601"/>
                <a:gd name="connsiteY5" fmla="*/ 174609 h 174663"/>
                <a:gd name="connsiteX6" fmla="*/ 229285 w 266601"/>
                <a:gd name="connsiteY6" fmla="*/ 145748 h 174663"/>
                <a:gd name="connsiteX7" fmla="*/ 233591 w 266601"/>
                <a:gd name="connsiteY7" fmla="*/ 142501 h 174663"/>
                <a:gd name="connsiteX8" fmla="*/ 266602 w 266601"/>
                <a:gd name="connsiteY8" fmla="*/ 85140 h 174663"/>
                <a:gd name="connsiteX9" fmla="*/ 266602 w 266601"/>
                <a:gd name="connsiteY9" fmla="*/ 59165 h 174663"/>
                <a:gd name="connsiteX10" fmla="*/ 136710 w 266601"/>
                <a:gd name="connsiteY10" fmla="*/ 0 h 17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601" h="174663">
                  <a:moveTo>
                    <a:pt x="136710" y="0"/>
                  </a:moveTo>
                  <a:cubicBezTo>
                    <a:pt x="100828" y="0"/>
                    <a:pt x="0" y="59526"/>
                    <a:pt x="0" y="59526"/>
                  </a:cubicBezTo>
                  <a:lnTo>
                    <a:pt x="0" y="89469"/>
                  </a:lnTo>
                  <a:cubicBezTo>
                    <a:pt x="1329" y="112580"/>
                    <a:pt x="13607" y="133647"/>
                    <a:pt x="33011" y="146109"/>
                  </a:cubicBezTo>
                  <a:lnTo>
                    <a:pt x="33011" y="146109"/>
                  </a:lnTo>
                  <a:cubicBezTo>
                    <a:pt x="61694" y="165532"/>
                    <a:pt x="95680" y="175493"/>
                    <a:pt x="130251" y="174609"/>
                  </a:cubicBezTo>
                  <a:cubicBezTo>
                    <a:pt x="165404" y="175268"/>
                    <a:pt x="199931" y="165206"/>
                    <a:pt x="229285" y="145748"/>
                  </a:cubicBezTo>
                  <a:lnTo>
                    <a:pt x="233591" y="142501"/>
                  </a:lnTo>
                  <a:cubicBezTo>
                    <a:pt x="253194" y="129893"/>
                    <a:pt x="265499" y="108511"/>
                    <a:pt x="266602" y="85140"/>
                  </a:cubicBezTo>
                  <a:cubicBezTo>
                    <a:pt x="266602" y="63855"/>
                    <a:pt x="266602" y="59165"/>
                    <a:pt x="266602" y="59165"/>
                  </a:cubicBezTo>
                  <a:cubicBezTo>
                    <a:pt x="266602" y="59165"/>
                    <a:pt x="174027" y="0"/>
                    <a:pt x="136710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7" name="Freeform 896">
              <a:extLst>
                <a:ext uri="{FF2B5EF4-FFF2-40B4-BE49-F238E27FC236}">
                  <a16:creationId xmlns:a16="http://schemas.microsoft.com/office/drawing/2014/main" id="{F79C6EF8-196B-D249-B3B8-590A268B8964}"/>
                </a:ext>
              </a:extLst>
            </p:cNvPr>
            <p:cNvSpPr/>
            <p:nvPr/>
          </p:nvSpPr>
          <p:spPr>
            <a:xfrm>
              <a:off x="5640301" y="2913416"/>
              <a:ext cx="266601" cy="174716"/>
            </a:xfrm>
            <a:custGeom>
              <a:avLst/>
              <a:gdLst>
                <a:gd name="connsiteX0" fmla="*/ 232155 w 266601"/>
                <a:gd name="connsiteY0" fmla="*/ 28554 h 174716"/>
                <a:gd name="connsiteX1" fmla="*/ 135274 w 266601"/>
                <a:gd name="connsiteY1" fmla="*/ 54 h 174716"/>
                <a:gd name="connsiteX2" fmla="*/ 35882 w 266601"/>
                <a:gd name="connsiteY2" fmla="*/ 28915 h 174716"/>
                <a:gd name="connsiteX3" fmla="*/ 0 w 266601"/>
                <a:gd name="connsiteY3" fmla="*/ 89523 h 174716"/>
                <a:gd name="connsiteX4" fmla="*/ 33011 w 266601"/>
                <a:gd name="connsiteY4" fmla="*/ 146163 h 174716"/>
                <a:gd name="connsiteX5" fmla="*/ 33011 w 266601"/>
                <a:gd name="connsiteY5" fmla="*/ 146163 h 174716"/>
                <a:gd name="connsiteX6" fmla="*/ 130251 w 266601"/>
                <a:gd name="connsiteY6" fmla="*/ 174663 h 174716"/>
                <a:gd name="connsiteX7" fmla="*/ 229285 w 266601"/>
                <a:gd name="connsiteY7" fmla="*/ 145802 h 174716"/>
                <a:gd name="connsiteX8" fmla="*/ 233591 w 266601"/>
                <a:gd name="connsiteY8" fmla="*/ 142555 h 174716"/>
                <a:gd name="connsiteX9" fmla="*/ 266602 w 266601"/>
                <a:gd name="connsiteY9" fmla="*/ 85194 h 174716"/>
                <a:gd name="connsiteX10" fmla="*/ 232155 w 266601"/>
                <a:gd name="connsiteY10" fmla="*/ 28554 h 1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601" h="174716">
                  <a:moveTo>
                    <a:pt x="232155" y="28554"/>
                  </a:moveTo>
                  <a:cubicBezTo>
                    <a:pt x="203604" y="9137"/>
                    <a:pt x="169733" y="-827"/>
                    <a:pt x="135274" y="54"/>
                  </a:cubicBezTo>
                  <a:cubicBezTo>
                    <a:pt x="99988" y="-771"/>
                    <a:pt x="65298" y="9302"/>
                    <a:pt x="35882" y="28915"/>
                  </a:cubicBezTo>
                  <a:cubicBezTo>
                    <a:pt x="14772" y="41991"/>
                    <a:pt x="1368" y="64632"/>
                    <a:pt x="0" y="89523"/>
                  </a:cubicBezTo>
                  <a:cubicBezTo>
                    <a:pt x="1329" y="112634"/>
                    <a:pt x="13607" y="133700"/>
                    <a:pt x="33011" y="146163"/>
                  </a:cubicBezTo>
                  <a:lnTo>
                    <a:pt x="33011" y="146163"/>
                  </a:lnTo>
                  <a:cubicBezTo>
                    <a:pt x="61694" y="165586"/>
                    <a:pt x="95680" y="175547"/>
                    <a:pt x="130251" y="174663"/>
                  </a:cubicBezTo>
                  <a:cubicBezTo>
                    <a:pt x="165404" y="175322"/>
                    <a:pt x="199931" y="165260"/>
                    <a:pt x="229285" y="145802"/>
                  </a:cubicBezTo>
                  <a:lnTo>
                    <a:pt x="233591" y="142555"/>
                  </a:lnTo>
                  <a:cubicBezTo>
                    <a:pt x="253194" y="129947"/>
                    <a:pt x="265499" y="108565"/>
                    <a:pt x="266602" y="85194"/>
                  </a:cubicBezTo>
                  <a:cubicBezTo>
                    <a:pt x="264954" y="61809"/>
                    <a:pt x="252108" y="40686"/>
                    <a:pt x="232155" y="28554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8" name="Freeform 897">
              <a:extLst>
                <a:ext uri="{FF2B5EF4-FFF2-40B4-BE49-F238E27FC236}">
                  <a16:creationId xmlns:a16="http://schemas.microsoft.com/office/drawing/2014/main" id="{E1A51C63-819E-214B-A623-B3D80913A1DD}"/>
                </a:ext>
              </a:extLst>
            </p:cNvPr>
            <p:cNvSpPr/>
            <p:nvPr/>
          </p:nvSpPr>
          <p:spPr>
            <a:xfrm>
              <a:off x="5658601" y="2930372"/>
              <a:ext cx="228926" cy="137193"/>
            </a:xfrm>
            <a:custGeom>
              <a:avLst/>
              <a:gdLst>
                <a:gd name="connsiteX0" fmla="*/ 204168 w 228926"/>
                <a:gd name="connsiteY0" fmla="*/ 24947 h 137193"/>
                <a:gd name="connsiteX1" fmla="*/ 118051 w 228926"/>
                <a:gd name="connsiteY1" fmla="*/ 54 h 137193"/>
                <a:gd name="connsiteX2" fmla="*/ 29423 w 228926"/>
                <a:gd name="connsiteY2" fmla="*/ 25668 h 137193"/>
                <a:gd name="connsiteX3" fmla="*/ 0 w 228926"/>
                <a:gd name="connsiteY3" fmla="*/ 70763 h 137193"/>
                <a:gd name="connsiteX4" fmla="*/ 24758 w 228926"/>
                <a:gd name="connsiteY4" fmla="*/ 112251 h 137193"/>
                <a:gd name="connsiteX5" fmla="*/ 24759 w 228926"/>
                <a:gd name="connsiteY5" fmla="*/ 112251 h 137193"/>
                <a:gd name="connsiteX6" fmla="*/ 111234 w 228926"/>
                <a:gd name="connsiteY6" fmla="*/ 137144 h 137193"/>
                <a:gd name="connsiteX7" fmla="*/ 199862 w 228926"/>
                <a:gd name="connsiteY7" fmla="*/ 111530 h 137193"/>
                <a:gd name="connsiteX8" fmla="*/ 203809 w 228926"/>
                <a:gd name="connsiteY8" fmla="*/ 108644 h 137193"/>
                <a:gd name="connsiteX9" fmla="*/ 228926 w 228926"/>
                <a:gd name="connsiteY9" fmla="*/ 66434 h 137193"/>
                <a:gd name="connsiteX10" fmla="*/ 204168 w 228926"/>
                <a:gd name="connsiteY10" fmla="*/ 24947 h 137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926" h="137193">
                  <a:moveTo>
                    <a:pt x="204168" y="24947"/>
                  </a:moveTo>
                  <a:cubicBezTo>
                    <a:pt x="178665" y="7999"/>
                    <a:pt x="148612" y="-688"/>
                    <a:pt x="118051" y="54"/>
                  </a:cubicBezTo>
                  <a:cubicBezTo>
                    <a:pt x="86590" y="-785"/>
                    <a:pt x="55639" y="8160"/>
                    <a:pt x="29423" y="25668"/>
                  </a:cubicBezTo>
                  <a:cubicBezTo>
                    <a:pt x="12804" y="34886"/>
                    <a:pt x="1791" y="51766"/>
                    <a:pt x="0" y="70763"/>
                  </a:cubicBezTo>
                  <a:cubicBezTo>
                    <a:pt x="1190" y="87774"/>
                    <a:pt x="10390" y="103191"/>
                    <a:pt x="24758" y="112251"/>
                  </a:cubicBezTo>
                  <a:lnTo>
                    <a:pt x="24759" y="112251"/>
                  </a:lnTo>
                  <a:cubicBezTo>
                    <a:pt x="50372" y="129248"/>
                    <a:pt x="80554" y="137937"/>
                    <a:pt x="111234" y="137144"/>
                  </a:cubicBezTo>
                  <a:cubicBezTo>
                    <a:pt x="142680" y="137866"/>
                    <a:pt x="173597" y="128931"/>
                    <a:pt x="199862" y="111530"/>
                  </a:cubicBezTo>
                  <a:lnTo>
                    <a:pt x="203809" y="108644"/>
                  </a:lnTo>
                  <a:cubicBezTo>
                    <a:pt x="218217" y="99230"/>
                    <a:pt x="227488" y="83650"/>
                    <a:pt x="228926" y="66434"/>
                  </a:cubicBezTo>
                  <a:cubicBezTo>
                    <a:pt x="227680" y="49441"/>
                    <a:pt x="218494" y="34049"/>
                    <a:pt x="204168" y="24947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9" name="Freeform 898">
              <a:extLst>
                <a:ext uri="{FF2B5EF4-FFF2-40B4-BE49-F238E27FC236}">
                  <a16:creationId xmlns:a16="http://schemas.microsoft.com/office/drawing/2014/main" id="{6E6D23CB-A1E0-EF49-89D9-4F1C2EF4E506}"/>
                </a:ext>
              </a:extLst>
            </p:cNvPr>
            <p:cNvSpPr/>
            <p:nvPr/>
          </p:nvSpPr>
          <p:spPr>
            <a:xfrm>
              <a:off x="5685197" y="2958173"/>
              <a:ext cx="164343" cy="92079"/>
            </a:xfrm>
            <a:custGeom>
              <a:avLst/>
              <a:gdLst>
                <a:gd name="connsiteX0" fmla="*/ 152454 w 164343"/>
                <a:gd name="connsiteY0" fmla="*/ 28532 h 92079"/>
                <a:gd name="connsiteX1" fmla="*/ 112984 w 164343"/>
                <a:gd name="connsiteY1" fmla="*/ 23482 h 92079"/>
                <a:gd name="connsiteX2" fmla="*/ 102937 w 164343"/>
                <a:gd name="connsiteY2" fmla="*/ 5444 h 92079"/>
                <a:gd name="connsiteX3" fmla="*/ 49832 w 164343"/>
                <a:gd name="connsiteY3" fmla="*/ 5444 h 92079"/>
                <a:gd name="connsiteX4" fmla="*/ 43733 w 164343"/>
                <a:gd name="connsiteY4" fmla="*/ 2197 h 92079"/>
                <a:gd name="connsiteX5" fmla="*/ 31174 w 164343"/>
                <a:gd name="connsiteY5" fmla="*/ 2197 h 92079"/>
                <a:gd name="connsiteX6" fmla="*/ 31174 w 164343"/>
                <a:gd name="connsiteY6" fmla="*/ 9412 h 92079"/>
                <a:gd name="connsiteX7" fmla="*/ 36915 w 164343"/>
                <a:gd name="connsiteY7" fmla="*/ 12659 h 92079"/>
                <a:gd name="connsiteX8" fmla="*/ 26868 w 164343"/>
                <a:gd name="connsiteY8" fmla="*/ 18431 h 92079"/>
                <a:gd name="connsiteX9" fmla="*/ 21127 w 164343"/>
                <a:gd name="connsiteY9" fmla="*/ 15184 h 92079"/>
                <a:gd name="connsiteX10" fmla="*/ 8927 w 164343"/>
                <a:gd name="connsiteY10" fmla="*/ 15184 h 92079"/>
                <a:gd name="connsiteX11" fmla="*/ 8927 w 164343"/>
                <a:gd name="connsiteY11" fmla="*/ 22039 h 92079"/>
                <a:gd name="connsiteX12" fmla="*/ 14668 w 164343"/>
                <a:gd name="connsiteY12" fmla="*/ 25286 h 92079"/>
                <a:gd name="connsiteX13" fmla="*/ 2827 w 164343"/>
                <a:gd name="connsiteY13" fmla="*/ 32501 h 92079"/>
                <a:gd name="connsiteX14" fmla="*/ 2827 w 164343"/>
                <a:gd name="connsiteY14" fmla="*/ 39355 h 92079"/>
                <a:gd name="connsiteX15" fmla="*/ 15027 w 164343"/>
                <a:gd name="connsiteY15" fmla="*/ 39355 h 92079"/>
                <a:gd name="connsiteX16" fmla="*/ 18974 w 164343"/>
                <a:gd name="connsiteY16" fmla="*/ 36830 h 92079"/>
                <a:gd name="connsiteX17" fmla="*/ 97555 w 164343"/>
                <a:gd name="connsiteY17" fmla="*/ 81564 h 92079"/>
                <a:gd name="connsiteX18" fmla="*/ 93967 w 164343"/>
                <a:gd name="connsiteY18" fmla="*/ 83729 h 92079"/>
                <a:gd name="connsiteX19" fmla="*/ 93967 w 164343"/>
                <a:gd name="connsiteY19" fmla="*/ 90584 h 92079"/>
                <a:gd name="connsiteX20" fmla="*/ 106526 w 164343"/>
                <a:gd name="connsiteY20" fmla="*/ 90584 h 92079"/>
                <a:gd name="connsiteX21" fmla="*/ 118726 w 164343"/>
                <a:gd name="connsiteY21" fmla="*/ 83368 h 92079"/>
                <a:gd name="connsiteX22" fmla="*/ 124108 w 164343"/>
                <a:gd name="connsiteY22" fmla="*/ 86615 h 92079"/>
                <a:gd name="connsiteX23" fmla="*/ 136666 w 164343"/>
                <a:gd name="connsiteY23" fmla="*/ 86615 h 92079"/>
                <a:gd name="connsiteX24" fmla="*/ 136666 w 164343"/>
                <a:gd name="connsiteY24" fmla="*/ 79761 h 92079"/>
                <a:gd name="connsiteX25" fmla="*/ 131284 w 164343"/>
                <a:gd name="connsiteY25" fmla="*/ 76514 h 92079"/>
                <a:gd name="connsiteX26" fmla="*/ 141331 w 164343"/>
                <a:gd name="connsiteY26" fmla="*/ 70742 h 92079"/>
                <a:gd name="connsiteX27" fmla="*/ 146713 w 164343"/>
                <a:gd name="connsiteY27" fmla="*/ 73989 h 92079"/>
                <a:gd name="connsiteX28" fmla="*/ 159272 w 164343"/>
                <a:gd name="connsiteY28" fmla="*/ 73989 h 92079"/>
                <a:gd name="connsiteX29" fmla="*/ 159272 w 164343"/>
                <a:gd name="connsiteY29" fmla="*/ 66773 h 92079"/>
                <a:gd name="connsiteX30" fmla="*/ 153890 w 164343"/>
                <a:gd name="connsiteY30" fmla="*/ 63887 h 92079"/>
                <a:gd name="connsiteX31" fmla="*/ 152454 w 164343"/>
                <a:gd name="connsiteY31" fmla="*/ 28532 h 92079"/>
                <a:gd name="connsiteX32" fmla="*/ 30815 w 164343"/>
                <a:gd name="connsiteY32" fmla="*/ 28532 h 92079"/>
                <a:gd name="connsiteX33" fmla="*/ 56291 w 164343"/>
                <a:gd name="connsiteY33" fmla="*/ 14102 h 92079"/>
                <a:gd name="connsiteX34" fmla="*/ 89302 w 164343"/>
                <a:gd name="connsiteY34" fmla="*/ 14102 h 92079"/>
                <a:gd name="connsiteX35" fmla="*/ 89302 w 164343"/>
                <a:gd name="connsiteY35" fmla="*/ 32862 h 92079"/>
                <a:gd name="connsiteX36" fmla="*/ 63468 w 164343"/>
                <a:gd name="connsiteY36" fmla="*/ 47653 h 92079"/>
                <a:gd name="connsiteX37" fmla="*/ 138460 w 164343"/>
                <a:gd name="connsiteY37" fmla="*/ 56311 h 92079"/>
                <a:gd name="connsiteX38" fmla="*/ 109755 w 164343"/>
                <a:gd name="connsiteY38" fmla="*/ 73267 h 92079"/>
                <a:gd name="connsiteX39" fmla="*/ 73873 w 164343"/>
                <a:gd name="connsiteY39" fmla="*/ 53786 h 92079"/>
                <a:gd name="connsiteX40" fmla="*/ 102937 w 164343"/>
                <a:gd name="connsiteY40" fmla="*/ 37191 h 92079"/>
                <a:gd name="connsiteX41" fmla="*/ 138819 w 164343"/>
                <a:gd name="connsiteY41" fmla="*/ 37191 h 92079"/>
                <a:gd name="connsiteX42" fmla="*/ 138460 w 164343"/>
                <a:gd name="connsiteY42" fmla="*/ 55950 h 9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343" h="92079">
                  <a:moveTo>
                    <a:pt x="152454" y="28532"/>
                  </a:moveTo>
                  <a:cubicBezTo>
                    <a:pt x="140221" y="22488"/>
                    <a:pt x="126334" y="20711"/>
                    <a:pt x="112984" y="23482"/>
                  </a:cubicBezTo>
                  <a:cubicBezTo>
                    <a:pt x="112984" y="16627"/>
                    <a:pt x="111190" y="10134"/>
                    <a:pt x="102937" y="5444"/>
                  </a:cubicBezTo>
                  <a:cubicBezTo>
                    <a:pt x="85972" y="-1815"/>
                    <a:pt x="66798" y="-1815"/>
                    <a:pt x="49832" y="5444"/>
                  </a:cubicBezTo>
                  <a:lnTo>
                    <a:pt x="43733" y="2197"/>
                  </a:lnTo>
                  <a:cubicBezTo>
                    <a:pt x="39781" y="202"/>
                    <a:pt x="35125" y="202"/>
                    <a:pt x="31174" y="2197"/>
                  </a:cubicBezTo>
                  <a:cubicBezTo>
                    <a:pt x="27945" y="4361"/>
                    <a:pt x="27586" y="7608"/>
                    <a:pt x="31174" y="9412"/>
                  </a:cubicBezTo>
                  <a:lnTo>
                    <a:pt x="36915" y="12659"/>
                  </a:lnTo>
                  <a:lnTo>
                    <a:pt x="26868" y="18431"/>
                  </a:lnTo>
                  <a:lnTo>
                    <a:pt x="21127" y="15184"/>
                  </a:lnTo>
                  <a:cubicBezTo>
                    <a:pt x="17301" y="13194"/>
                    <a:pt x="12753" y="13194"/>
                    <a:pt x="8927" y="15184"/>
                  </a:cubicBezTo>
                  <a:cubicBezTo>
                    <a:pt x="5339" y="15184"/>
                    <a:pt x="4980" y="20235"/>
                    <a:pt x="8927" y="22039"/>
                  </a:cubicBezTo>
                  <a:lnTo>
                    <a:pt x="14668" y="25286"/>
                  </a:lnTo>
                  <a:lnTo>
                    <a:pt x="2827" y="32501"/>
                  </a:lnTo>
                  <a:cubicBezTo>
                    <a:pt x="-761" y="32501"/>
                    <a:pt x="-1120" y="37552"/>
                    <a:pt x="2827" y="39355"/>
                  </a:cubicBezTo>
                  <a:cubicBezTo>
                    <a:pt x="6692" y="41179"/>
                    <a:pt x="11163" y="41179"/>
                    <a:pt x="15027" y="39355"/>
                  </a:cubicBezTo>
                  <a:lnTo>
                    <a:pt x="18974" y="36830"/>
                  </a:lnTo>
                  <a:lnTo>
                    <a:pt x="97555" y="81564"/>
                  </a:lnTo>
                  <a:lnTo>
                    <a:pt x="93967" y="83729"/>
                  </a:lnTo>
                  <a:cubicBezTo>
                    <a:pt x="90379" y="83729"/>
                    <a:pt x="90020" y="88780"/>
                    <a:pt x="93967" y="90584"/>
                  </a:cubicBezTo>
                  <a:cubicBezTo>
                    <a:pt x="97918" y="92578"/>
                    <a:pt x="102574" y="92578"/>
                    <a:pt x="106526" y="90584"/>
                  </a:cubicBezTo>
                  <a:lnTo>
                    <a:pt x="118726" y="83368"/>
                  </a:lnTo>
                  <a:lnTo>
                    <a:pt x="124108" y="86615"/>
                  </a:lnTo>
                  <a:cubicBezTo>
                    <a:pt x="128059" y="88610"/>
                    <a:pt x="132715" y="88610"/>
                    <a:pt x="136666" y="86615"/>
                  </a:cubicBezTo>
                  <a:cubicBezTo>
                    <a:pt x="140255" y="84811"/>
                    <a:pt x="140255" y="81564"/>
                    <a:pt x="136666" y="79761"/>
                  </a:cubicBezTo>
                  <a:lnTo>
                    <a:pt x="131284" y="76514"/>
                  </a:lnTo>
                  <a:lnTo>
                    <a:pt x="141331" y="70742"/>
                  </a:lnTo>
                  <a:lnTo>
                    <a:pt x="146713" y="73989"/>
                  </a:lnTo>
                  <a:cubicBezTo>
                    <a:pt x="150664" y="75983"/>
                    <a:pt x="155321" y="75983"/>
                    <a:pt x="159272" y="73989"/>
                  </a:cubicBezTo>
                  <a:cubicBezTo>
                    <a:pt x="162860" y="71824"/>
                    <a:pt x="162860" y="68577"/>
                    <a:pt x="159272" y="66773"/>
                  </a:cubicBezTo>
                  <a:lnTo>
                    <a:pt x="153890" y="63887"/>
                  </a:lnTo>
                  <a:cubicBezTo>
                    <a:pt x="167884" y="51982"/>
                    <a:pt x="168242" y="37191"/>
                    <a:pt x="152454" y="28532"/>
                  </a:cubicBezTo>
                  <a:close/>
                  <a:moveTo>
                    <a:pt x="30815" y="28532"/>
                  </a:moveTo>
                  <a:lnTo>
                    <a:pt x="56291" y="14102"/>
                  </a:lnTo>
                  <a:cubicBezTo>
                    <a:pt x="66642" y="8711"/>
                    <a:pt x="78952" y="8711"/>
                    <a:pt x="89302" y="14102"/>
                  </a:cubicBezTo>
                  <a:cubicBezTo>
                    <a:pt x="98273" y="19153"/>
                    <a:pt x="98273" y="27450"/>
                    <a:pt x="89302" y="32862"/>
                  </a:cubicBezTo>
                  <a:lnTo>
                    <a:pt x="63468" y="47653"/>
                  </a:lnTo>
                  <a:close/>
                  <a:moveTo>
                    <a:pt x="138460" y="56311"/>
                  </a:moveTo>
                  <a:lnTo>
                    <a:pt x="109755" y="73267"/>
                  </a:lnTo>
                  <a:lnTo>
                    <a:pt x="73873" y="53786"/>
                  </a:lnTo>
                  <a:lnTo>
                    <a:pt x="102937" y="37191"/>
                  </a:lnTo>
                  <a:cubicBezTo>
                    <a:pt x="114162" y="31226"/>
                    <a:pt x="127594" y="31226"/>
                    <a:pt x="138819" y="37191"/>
                  </a:cubicBezTo>
                  <a:cubicBezTo>
                    <a:pt x="148866" y="41520"/>
                    <a:pt x="148507" y="50539"/>
                    <a:pt x="138460" y="55950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00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683359" y="2931148"/>
              <a:ext cx="204526" cy="137452"/>
              <a:chOff x="5683359" y="2931148"/>
              <a:chExt cx="204526" cy="137452"/>
            </a:xfrm>
            <a:solidFill>
              <a:srgbClr val="B68503"/>
            </a:solidFill>
          </p:grpSpPr>
          <p:sp>
            <p:nvSpPr>
              <p:cNvPr id="901" name="Freeform 900">
                <a:extLst>
                  <a:ext uri="{FF2B5EF4-FFF2-40B4-BE49-F238E27FC236}">
                    <a16:creationId xmlns:a16="http://schemas.microsoft.com/office/drawing/2014/main" id="{1896A5FF-A134-744E-884D-926480E2E33F}"/>
                  </a:ext>
                </a:extLst>
              </p:cNvPr>
              <p:cNvSpPr/>
              <p:nvPr/>
            </p:nvSpPr>
            <p:spPr>
              <a:xfrm>
                <a:off x="5733594" y="2947382"/>
                <a:ext cx="154291" cy="121218"/>
              </a:xfrm>
              <a:custGeom>
                <a:avLst/>
                <a:gdLst>
                  <a:gd name="connsiteX0" fmla="*/ 129174 w 154291"/>
                  <a:gd name="connsiteY0" fmla="*/ 7937 h 121218"/>
                  <a:gd name="connsiteX1" fmla="*/ 116257 w 154291"/>
                  <a:gd name="connsiteY1" fmla="*/ 0 h 121218"/>
                  <a:gd name="connsiteX2" fmla="*/ 0 w 154291"/>
                  <a:gd name="connsiteY2" fmla="*/ 116887 h 121218"/>
                  <a:gd name="connsiteX3" fmla="*/ 38035 w 154291"/>
                  <a:gd name="connsiteY3" fmla="*/ 121216 h 121218"/>
                  <a:gd name="connsiteX4" fmla="*/ 78581 w 154291"/>
                  <a:gd name="connsiteY4" fmla="*/ 116526 h 121218"/>
                  <a:gd name="connsiteX5" fmla="*/ 154292 w 154291"/>
                  <a:gd name="connsiteY5" fmla="*/ 40045 h 121218"/>
                  <a:gd name="connsiteX6" fmla="*/ 129174 w 154291"/>
                  <a:gd name="connsiteY6" fmla="*/ 7937 h 12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291" h="121218">
                    <a:moveTo>
                      <a:pt x="129174" y="7937"/>
                    </a:moveTo>
                    <a:cubicBezTo>
                      <a:pt x="125051" y="5002"/>
                      <a:pt x="120735" y="2351"/>
                      <a:pt x="116257" y="0"/>
                    </a:cubicBezTo>
                    <a:lnTo>
                      <a:pt x="0" y="116887"/>
                    </a:lnTo>
                    <a:cubicBezTo>
                      <a:pt x="12464" y="119831"/>
                      <a:pt x="25231" y="121284"/>
                      <a:pt x="38035" y="121216"/>
                    </a:cubicBezTo>
                    <a:cubicBezTo>
                      <a:pt x="51680" y="121142"/>
                      <a:pt x="65276" y="119570"/>
                      <a:pt x="78581" y="116526"/>
                    </a:cubicBezTo>
                    <a:lnTo>
                      <a:pt x="154292" y="40045"/>
                    </a:lnTo>
                    <a:cubicBezTo>
                      <a:pt x="149815" y="26771"/>
                      <a:pt x="140950" y="15439"/>
                      <a:pt x="129174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reeform 901">
                <a:extLst>
                  <a:ext uri="{FF2B5EF4-FFF2-40B4-BE49-F238E27FC236}">
                    <a16:creationId xmlns:a16="http://schemas.microsoft.com/office/drawing/2014/main" id="{D6651D91-DEC9-894D-A2F1-DEADCAE415CB}"/>
                  </a:ext>
                </a:extLst>
              </p:cNvPr>
              <p:cNvSpPr/>
              <p:nvPr/>
            </p:nvSpPr>
            <p:spPr>
              <a:xfrm>
                <a:off x="5683359" y="2931148"/>
                <a:ext cx="123433" cy="116526"/>
              </a:xfrm>
              <a:custGeom>
                <a:avLst/>
                <a:gdLst>
                  <a:gd name="connsiteX0" fmla="*/ 0 w 123433"/>
                  <a:gd name="connsiteY0" fmla="*/ 111115 h 116526"/>
                  <a:gd name="connsiteX1" fmla="*/ 0 w 123433"/>
                  <a:gd name="connsiteY1" fmla="*/ 111115 h 116526"/>
                  <a:gd name="connsiteX2" fmla="*/ 0 w 123433"/>
                  <a:gd name="connsiteY2" fmla="*/ 111115 h 116526"/>
                  <a:gd name="connsiteX3" fmla="*/ 8612 w 123433"/>
                  <a:gd name="connsiteY3" fmla="*/ 116526 h 116526"/>
                  <a:gd name="connsiteX4" fmla="*/ 123433 w 123433"/>
                  <a:gd name="connsiteY4" fmla="*/ 722 h 116526"/>
                  <a:gd name="connsiteX5" fmla="*/ 107645 w 123433"/>
                  <a:gd name="connsiteY5" fmla="*/ 0 h 116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33" h="116526">
                    <a:moveTo>
                      <a:pt x="0" y="111115"/>
                    </a:moveTo>
                    <a:lnTo>
                      <a:pt x="0" y="111115"/>
                    </a:lnTo>
                    <a:lnTo>
                      <a:pt x="0" y="111115"/>
                    </a:lnTo>
                    <a:lnTo>
                      <a:pt x="8612" y="116526"/>
                    </a:lnTo>
                    <a:lnTo>
                      <a:pt x="123433" y="722"/>
                    </a:lnTo>
                    <a:lnTo>
                      <a:pt x="107645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03" name="Freeform 902">
              <a:extLst>
                <a:ext uri="{FF2B5EF4-FFF2-40B4-BE49-F238E27FC236}">
                  <a16:creationId xmlns:a16="http://schemas.microsoft.com/office/drawing/2014/main" id="{ECC431BF-C01F-7941-8C86-6F93DBCAC78D}"/>
                </a:ext>
              </a:extLst>
            </p:cNvPr>
            <p:cNvSpPr/>
            <p:nvPr/>
          </p:nvSpPr>
          <p:spPr>
            <a:xfrm>
              <a:off x="5658476" y="2930372"/>
              <a:ext cx="229543" cy="76535"/>
            </a:xfrm>
            <a:custGeom>
              <a:avLst/>
              <a:gdLst>
                <a:gd name="connsiteX0" fmla="*/ 204293 w 229543"/>
                <a:gd name="connsiteY0" fmla="*/ 24947 h 76535"/>
                <a:gd name="connsiteX1" fmla="*/ 118176 w 229543"/>
                <a:gd name="connsiteY1" fmla="*/ 54 h 76535"/>
                <a:gd name="connsiteX2" fmla="*/ 29548 w 229543"/>
                <a:gd name="connsiteY2" fmla="*/ 25668 h 76535"/>
                <a:gd name="connsiteX3" fmla="*/ 125 w 229543"/>
                <a:gd name="connsiteY3" fmla="*/ 70763 h 76535"/>
                <a:gd name="connsiteX4" fmla="*/ 125 w 229543"/>
                <a:gd name="connsiteY4" fmla="*/ 76536 h 76535"/>
                <a:gd name="connsiteX5" fmla="*/ 29189 w 229543"/>
                <a:gd name="connsiteY5" fmla="*/ 36130 h 76535"/>
                <a:gd name="connsiteX6" fmla="*/ 117100 w 229543"/>
                <a:gd name="connsiteY6" fmla="*/ 11598 h 76535"/>
                <a:gd name="connsiteX7" fmla="*/ 203216 w 229543"/>
                <a:gd name="connsiteY7" fmla="*/ 36491 h 76535"/>
                <a:gd name="connsiteX8" fmla="*/ 229410 w 229543"/>
                <a:gd name="connsiteY8" fmla="*/ 72567 h 76535"/>
                <a:gd name="connsiteX9" fmla="*/ 229410 w 229543"/>
                <a:gd name="connsiteY9" fmla="*/ 67517 h 76535"/>
                <a:gd name="connsiteX10" fmla="*/ 204293 w 229543"/>
                <a:gd name="connsiteY10" fmla="*/ 24947 h 7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43" h="76535">
                  <a:moveTo>
                    <a:pt x="204293" y="24947"/>
                  </a:moveTo>
                  <a:cubicBezTo>
                    <a:pt x="178790" y="7999"/>
                    <a:pt x="148737" y="-688"/>
                    <a:pt x="118176" y="54"/>
                  </a:cubicBezTo>
                  <a:cubicBezTo>
                    <a:pt x="86715" y="-785"/>
                    <a:pt x="55764" y="8160"/>
                    <a:pt x="29548" y="25668"/>
                  </a:cubicBezTo>
                  <a:cubicBezTo>
                    <a:pt x="12929" y="34886"/>
                    <a:pt x="1916" y="51766"/>
                    <a:pt x="125" y="70763"/>
                  </a:cubicBezTo>
                  <a:cubicBezTo>
                    <a:pt x="-42" y="72684"/>
                    <a:pt x="-42" y="74615"/>
                    <a:pt x="125" y="76536"/>
                  </a:cubicBezTo>
                  <a:cubicBezTo>
                    <a:pt x="3642" y="59518"/>
                    <a:pt x="14216" y="44818"/>
                    <a:pt x="29189" y="36130"/>
                  </a:cubicBezTo>
                  <a:cubicBezTo>
                    <a:pt x="55326" y="19146"/>
                    <a:pt x="85996" y="10588"/>
                    <a:pt x="117100" y="11598"/>
                  </a:cubicBezTo>
                  <a:cubicBezTo>
                    <a:pt x="147660" y="10857"/>
                    <a:pt x="177714" y="19544"/>
                    <a:pt x="203216" y="36491"/>
                  </a:cubicBezTo>
                  <a:cubicBezTo>
                    <a:pt x="216409" y="44495"/>
                    <a:pt x="225848" y="57495"/>
                    <a:pt x="229410" y="72567"/>
                  </a:cubicBezTo>
                  <a:cubicBezTo>
                    <a:pt x="229588" y="70888"/>
                    <a:pt x="229588" y="69195"/>
                    <a:pt x="229410" y="67517"/>
                  </a:cubicBezTo>
                  <a:cubicBezTo>
                    <a:pt x="228420" y="50065"/>
                    <a:pt x="219051" y="34186"/>
                    <a:pt x="204293" y="24947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4" name="Freeform 903">
              <a:extLst>
                <a:ext uri="{FF2B5EF4-FFF2-40B4-BE49-F238E27FC236}">
                  <a16:creationId xmlns:a16="http://schemas.microsoft.com/office/drawing/2014/main" id="{05F6751E-A5F9-874C-8152-AA5C7F6F16CB}"/>
                </a:ext>
              </a:extLst>
            </p:cNvPr>
            <p:cNvSpPr/>
            <p:nvPr/>
          </p:nvSpPr>
          <p:spPr>
            <a:xfrm>
              <a:off x="5638866" y="2901204"/>
              <a:ext cx="266601" cy="175024"/>
            </a:xfrm>
            <a:custGeom>
              <a:avLst/>
              <a:gdLst>
                <a:gd name="connsiteX0" fmla="*/ 136710 w 266601"/>
                <a:gd name="connsiteY0" fmla="*/ 0 h 175024"/>
                <a:gd name="connsiteX1" fmla="*/ 0 w 266601"/>
                <a:gd name="connsiteY1" fmla="*/ 59526 h 175024"/>
                <a:gd name="connsiteX2" fmla="*/ 0 w 266601"/>
                <a:gd name="connsiteY2" fmla="*/ 89469 h 175024"/>
                <a:gd name="connsiteX3" fmla="*/ 33011 w 266601"/>
                <a:gd name="connsiteY3" fmla="*/ 146470 h 175024"/>
                <a:gd name="connsiteX4" fmla="*/ 33011 w 266601"/>
                <a:gd name="connsiteY4" fmla="*/ 146470 h 175024"/>
                <a:gd name="connsiteX5" fmla="*/ 130251 w 266601"/>
                <a:gd name="connsiteY5" fmla="*/ 174970 h 175024"/>
                <a:gd name="connsiteX6" fmla="*/ 229285 w 266601"/>
                <a:gd name="connsiteY6" fmla="*/ 146109 h 175024"/>
                <a:gd name="connsiteX7" fmla="*/ 233591 w 266601"/>
                <a:gd name="connsiteY7" fmla="*/ 142862 h 175024"/>
                <a:gd name="connsiteX8" fmla="*/ 266602 w 266601"/>
                <a:gd name="connsiteY8" fmla="*/ 85501 h 175024"/>
                <a:gd name="connsiteX9" fmla="*/ 266602 w 266601"/>
                <a:gd name="connsiteY9" fmla="*/ 59526 h 175024"/>
                <a:gd name="connsiteX10" fmla="*/ 136710 w 266601"/>
                <a:gd name="connsiteY10" fmla="*/ 0 h 17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601" h="175024">
                  <a:moveTo>
                    <a:pt x="136710" y="0"/>
                  </a:moveTo>
                  <a:cubicBezTo>
                    <a:pt x="100828" y="0"/>
                    <a:pt x="0" y="59526"/>
                    <a:pt x="0" y="59526"/>
                  </a:cubicBezTo>
                  <a:lnTo>
                    <a:pt x="0" y="89469"/>
                  </a:lnTo>
                  <a:cubicBezTo>
                    <a:pt x="1216" y="112710"/>
                    <a:pt x="13508" y="133934"/>
                    <a:pt x="33011" y="146470"/>
                  </a:cubicBezTo>
                  <a:lnTo>
                    <a:pt x="33011" y="146470"/>
                  </a:lnTo>
                  <a:cubicBezTo>
                    <a:pt x="61694" y="165893"/>
                    <a:pt x="95680" y="175854"/>
                    <a:pt x="130251" y="174970"/>
                  </a:cubicBezTo>
                  <a:cubicBezTo>
                    <a:pt x="165425" y="175790"/>
                    <a:pt x="199999" y="165714"/>
                    <a:pt x="229285" y="146109"/>
                  </a:cubicBezTo>
                  <a:lnTo>
                    <a:pt x="233591" y="142862"/>
                  </a:lnTo>
                  <a:cubicBezTo>
                    <a:pt x="253194" y="130254"/>
                    <a:pt x="265499" y="108872"/>
                    <a:pt x="266602" y="85501"/>
                  </a:cubicBezTo>
                  <a:cubicBezTo>
                    <a:pt x="266602" y="64216"/>
                    <a:pt x="266602" y="59526"/>
                    <a:pt x="266602" y="59526"/>
                  </a:cubicBezTo>
                  <a:cubicBezTo>
                    <a:pt x="266602" y="59526"/>
                    <a:pt x="174027" y="0"/>
                    <a:pt x="136710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 904">
              <a:extLst>
                <a:ext uri="{FF2B5EF4-FFF2-40B4-BE49-F238E27FC236}">
                  <a16:creationId xmlns:a16="http://schemas.microsoft.com/office/drawing/2014/main" id="{E84C01CA-C264-9B49-A967-FB4B9488111D}"/>
                </a:ext>
              </a:extLst>
            </p:cNvPr>
            <p:cNvSpPr/>
            <p:nvPr/>
          </p:nvSpPr>
          <p:spPr>
            <a:xfrm>
              <a:off x="5640301" y="2875176"/>
              <a:ext cx="266601" cy="175077"/>
            </a:xfrm>
            <a:custGeom>
              <a:avLst/>
              <a:gdLst>
                <a:gd name="connsiteX0" fmla="*/ 232155 w 266601"/>
                <a:gd name="connsiteY0" fmla="*/ 28554 h 175077"/>
                <a:gd name="connsiteX1" fmla="*/ 135274 w 266601"/>
                <a:gd name="connsiteY1" fmla="*/ 54 h 175077"/>
                <a:gd name="connsiteX2" fmla="*/ 35882 w 266601"/>
                <a:gd name="connsiteY2" fmla="*/ 28915 h 175077"/>
                <a:gd name="connsiteX3" fmla="*/ 0 w 266601"/>
                <a:gd name="connsiteY3" fmla="*/ 89523 h 175077"/>
                <a:gd name="connsiteX4" fmla="*/ 33011 w 266601"/>
                <a:gd name="connsiteY4" fmla="*/ 146523 h 175077"/>
                <a:gd name="connsiteX5" fmla="*/ 33011 w 266601"/>
                <a:gd name="connsiteY5" fmla="*/ 146523 h 175077"/>
                <a:gd name="connsiteX6" fmla="*/ 130251 w 266601"/>
                <a:gd name="connsiteY6" fmla="*/ 175024 h 175077"/>
                <a:gd name="connsiteX7" fmla="*/ 229285 w 266601"/>
                <a:gd name="connsiteY7" fmla="*/ 146163 h 175077"/>
                <a:gd name="connsiteX8" fmla="*/ 233591 w 266601"/>
                <a:gd name="connsiteY8" fmla="*/ 142916 h 175077"/>
                <a:gd name="connsiteX9" fmla="*/ 266602 w 266601"/>
                <a:gd name="connsiteY9" fmla="*/ 85555 h 175077"/>
                <a:gd name="connsiteX10" fmla="*/ 232155 w 266601"/>
                <a:gd name="connsiteY10" fmla="*/ 28554 h 17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601" h="175077">
                  <a:moveTo>
                    <a:pt x="232155" y="28554"/>
                  </a:moveTo>
                  <a:cubicBezTo>
                    <a:pt x="203604" y="9137"/>
                    <a:pt x="169733" y="-827"/>
                    <a:pt x="135274" y="54"/>
                  </a:cubicBezTo>
                  <a:cubicBezTo>
                    <a:pt x="100012" y="-588"/>
                    <a:pt x="65375" y="9470"/>
                    <a:pt x="35882" y="28915"/>
                  </a:cubicBezTo>
                  <a:cubicBezTo>
                    <a:pt x="14772" y="41991"/>
                    <a:pt x="1368" y="64632"/>
                    <a:pt x="0" y="89523"/>
                  </a:cubicBezTo>
                  <a:cubicBezTo>
                    <a:pt x="1216" y="112764"/>
                    <a:pt x="13508" y="133988"/>
                    <a:pt x="33011" y="146523"/>
                  </a:cubicBezTo>
                  <a:lnTo>
                    <a:pt x="33011" y="146523"/>
                  </a:lnTo>
                  <a:cubicBezTo>
                    <a:pt x="61694" y="165946"/>
                    <a:pt x="95680" y="175908"/>
                    <a:pt x="130251" y="175024"/>
                  </a:cubicBezTo>
                  <a:cubicBezTo>
                    <a:pt x="165425" y="175844"/>
                    <a:pt x="199999" y="165768"/>
                    <a:pt x="229285" y="146163"/>
                  </a:cubicBezTo>
                  <a:lnTo>
                    <a:pt x="233591" y="142916"/>
                  </a:lnTo>
                  <a:cubicBezTo>
                    <a:pt x="253194" y="130308"/>
                    <a:pt x="265499" y="108925"/>
                    <a:pt x="266602" y="85555"/>
                  </a:cubicBezTo>
                  <a:cubicBezTo>
                    <a:pt x="265067" y="62039"/>
                    <a:pt x="252207" y="40758"/>
                    <a:pt x="232155" y="28554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 905">
              <a:extLst>
                <a:ext uri="{FF2B5EF4-FFF2-40B4-BE49-F238E27FC236}">
                  <a16:creationId xmlns:a16="http://schemas.microsoft.com/office/drawing/2014/main" id="{5FF9C021-5905-FC46-AD51-8CD7D4EBEA70}"/>
                </a:ext>
              </a:extLst>
            </p:cNvPr>
            <p:cNvSpPr/>
            <p:nvPr/>
          </p:nvSpPr>
          <p:spPr>
            <a:xfrm>
              <a:off x="5658601" y="2893935"/>
              <a:ext cx="228926" cy="137554"/>
            </a:xfrm>
            <a:custGeom>
              <a:avLst/>
              <a:gdLst>
                <a:gd name="connsiteX0" fmla="*/ 204168 w 228926"/>
                <a:gd name="connsiteY0" fmla="*/ 24947 h 137554"/>
                <a:gd name="connsiteX1" fmla="*/ 118051 w 228926"/>
                <a:gd name="connsiteY1" fmla="*/ 54 h 137554"/>
                <a:gd name="connsiteX2" fmla="*/ 29423 w 228926"/>
                <a:gd name="connsiteY2" fmla="*/ 25668 h 137554"/>
                <a:gd name="connsiteX3" fmla="*/ 0 w 228926"/>
                <a:gd name="connsiteY3" fmla="*/ 70763 h 137554"/>
                <a:gd name="connsiteX4" fmla="*/ 24758 w 228926"/>
                <a:gd name="connsiteY4" fmla="*/ 112612 h 137554"/>
                <a:gd name="connsiteX5" fmla="*/ 24759 w 228926"/>
                <a:gd name="connsiteY5" fmla="*/ 112612 h 137554"/>
                <a:gd name="connsiteX6" fmla="*/ 111234 w 228926"/>
                <a:gd name="connsiteY6" fmla="*/ 137505 h 137554"/>
                <a:gd name="connsiteX7" fmla="*/ 199862 w 228926"/>
                <a:gd name="connsiteY7" fmla="*/ 111890 h 137554"/>
                <a:gd name="connsiteX8" fmla="*/ 203809 w 228926"/>
                <a:gd name="connsiteY8" fmla="*/ 109004 h 137554"/>
                <a:gd name="connsiteX9" fmla="*/ 228926 w 228926"/>
                <a:gd name="connsiteY9" fmla="*/ 66795 h 137554"/>
                <a:gd name="connsiteX10" fmla="*/ 204168 w 228926"/>
                <a:gd name="connsiteY10" fmla="*/ 24947 h 13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926" h="137554">
                  <a:moveTo>
                    <a:pt x="204168" y="24947"/>
                  </a:moveTo>
                  <a:cubicBezTo>
                    <a:pt x="178665" y="7999"/>
                    <a:pt x="148612" y="-688"/>
                    <a:pt x="118051" y="54"/>
                  </a:cubicBezTo>
                  <a:cubicBezTo>
                    <a:pt x="86590" y="-785"/>
                    <a:pt x="55639" y="8160"/>
                    <a:pt x="29423" y="25668"/>
                  </a:cubicBezTo>
                  <a:cubicBezTo>
                    <a:pt x="12891" y="34980"/>
                    <a:pt x="1911" y="51808"/>
                    <a:pt x="0" y="70763"/>
                  </a:cubicBezTo>
                  <a:cubicBezTo>
                    <a:pt x="1078" y="87905"/>
                    <a:pt x="10291" y="103478"/>
                    <a:pt x="24758" y="112612"/>
                  </a:cubicBezTo>
                  <a:lnTo>
                    <a:pt x="24759" y="112612"/>
                  </a:lnTo>
                  <a:cubicBezTo>
                    <a:pt x="50372" y="129609"/>
                    <a:pt x="80554" y="138297"/>
                    <a:pt x="111234" y="137505"/>
                  </a:cubicBezTo>
                  <a:cubicBezTo>
                    <a:pt x="142680" y="138227"/>
                    <a:pt x="173597" y="129292"/>
                    <a:pt x="199862" y="111890"/>
                  </a:cubicBezTo>
                  <a:lnTo>
                    <a:pt x="203809" y="109004"/>
                  </a:lnTo>
                  <a:cubicBezTo>
                    <a:pt x="218257" y="99630"/>
                    <a:pt x="227542" y="84028"/>
                    <a:pt x="228926" y="66795"/>
                  </a:cubicBezTo>
                  <a:cubicBezTo>
                    <a:pt x="227734" y="49690"/>
                    <a:pt x="218549" y="34164"/>
                    <a:pt x="204168" y="24947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 906">
              <a:extLst>
                <a:ext uri="{FF2B5EF4-FFF2-40B4-BE49-F238E27FC236}">
                  <a16:creationId xmlns:a16="http://schemas.microsoft.com/office/drawing/2014/main" id="{E0D960FA-8662-7246-95FA-FC7F31F3982A}"/>
                </a:ext>
              </a:extLst>
            </p:cNvPr>
            <p:cNvSpPr/>
            <p:nvPr/>
          </p:nvSpPr>
          <p:spPr>
            <a:xfrm>
              <a:off x="5685197" y="2921888"/>
              <a:ext cx="164343" cy="91927"/>
            </a:xfrm>
            <a:custGeom>
              <a:avLst/>
              <a:gdLst>
                <a:gd name="connsiteX0" fmla="*/ 152454 w 164343"/>
                <a:gd name="connsiteY0" fmla="*/ 28380 h 91927"/>
                <a:gd name="connsiteX1" fmla="*/ 112984 w 164343"/>
                <a:gd name="connsiteY1" fmla="*/ 23330 h 91927"/>
                <a:gd name="connsiteX2" fmla="*/ 102937 w 164343"/>
                <a:gd name="connsiteY2" fmla="*/ 5292 h 91927"/>
                <a:gd name="connsiteX3" fmla="*/ 49832 w 164343"/>
                <a:gd name="connsiteY3" fmla="*/ 5292 h 91927"/>
                <a:gd name="connsiteX4" fmla="*/ 43733 w 164343"/>
                <a:gd name="connsiteY4" fmla="*/ 2045 h 91927"/>
                <a:gd name="connsiteX5" fmla="*/ 31174 w 164343"/>
                <a:gd name="connsiteY5" fmla="*/ 2045 h 91927"/>
                <a:gd name="connsiteX6" fmla="*/ 31174 w 164343"/>
                <a:gd name="connsiteY6" fmla="*/ 8899 h 91927"/>
                <a:gd name="connsiteX7" fmla="*/ 36915 w 164343"/>
                <a:gd name="connsiteY7" fmla="*/ 12146 h 91927"/>
                <a:gd name="connsiteX8" fmla="*/ 26868 w 164343"/>
                <a:gd name="connsiteY8" fmla="*/ 17918 h 91927"/>
                <a:gd name="connsiteX9" fmla="*/ 21127 w 164343"/>
                <a:gd name="connsiteY9" fmla="*/ 14671 h 91927"/>
                <a:gd name="connsiteX10" fmla="*/ 8927 w 164343"/>
                <a:gd name="connsiteY10" fmla="*/ 14671 h 91927"/>
                <a:gd name="connsiteX11" fmla="*/ 8927 w 164343"/>
                <a:gd name="connsiteY11" fmla="*/ 21887 h 91927"/>
                <a:gd name="connsiteX12" fmla="*/ 14668 w 164343"/>
                <a:gd name="connsiteY12" fmla="*/ 25134 h 91927"/>
                <a:gd name="connsiteX13" fmla="*/ 2827 w 164343"/>
                <a:gd name="connsiteY13" fmla="*/ 31988 h 91927"/>
                <a:gd name="connsiteX14" fmla="*/ 2827 w 164343"/>
                <a:gd name="connsiteY14" fmla="*/ 38843 h 91927"/>
                <a:gd name="connsiteX15" fmla="*/ 15027 w 164343"/>
                <a:gd name="connsiteY15" fmla="*/ 38843 h 91927"/>
                <a:gd name="connsiteX16" fmla="*/ 18974 w 164343"/>
                <a:gd name="connsiteY16" fmla="*/ 36678 h 91927"/>
                <a:gd name="connsiteX17" fmla="*/ 97555 w 164343"/>
                <a:gd name="connsiteY17" fmla="*/ 81052 h 91927"/>
                <a:gd name="connsiteX18" fmla="*/ 93967 w 164343"/>
                <a:gd name="connsiteY18" fmla="*/ 83216 h 91927"/>
                <a:gd name="connsiteX19" fmla="*/ 93967 w 164343"/>
                <a:gd name="connsiteY19" fmla="*/ 90432 h 91927"/>
                <a:gd name="connsiteX20" fmla="*/ 106526 w 164343"/>
                <a:gd name="connsiteY20" fmla="*/ 90432 h 91927"/>
                <a:gd name="connsiteX21" fmla="*/ 118726 w 164343"/>
                <a:gd name="connsiteY21" fmla="*/ 83577 h 91927"/>
                <a:gd name="connsiteX22" fmla="*/ 124108 w 164343"/>
                <a:gd name="connsiteY22" fmla="*/ 86463 h 91927"/>
                <a:gd name="connsiteX23" fmla="*/ 136666 w 164343"/>
                <a:gd name="connsiteY23" fmla="*/ 86463 h 91927"/>
                <a:gd name="connsiteX24" fmla="*/ 136666 w 164343"/>
                <a:gd name="connsiteY24" fmla="*/ 79248 h 91927"/>
                <a:gd name="connsiteX25" fmla="*/ 131284 w 164343"/>
                <a:gd name="connsiteY25" fmla="*/ 76001 h 91927"/>
                <a:gd name="connsiteX26" fmla="*/ 141331 w 164343"/>
                <a:gd name="connsiteY26" fmla="*/ 70229 h 91927"/>
                <a:gd name="connsiteX27" fmla="*/ 146713 w 164343"/>
                <a:gd name="connsiteY27" fmla="*/ 73476 h 91927"/>
                <a:gd name="connsiteX28" fmla="*/ 159272 w 164343"/>
                <a:gd name="connsiteY28" fmla="*/ 73476 h 91927"/>
                <a:gd name="connsiteX29" fmla="*/ 159272 w 164343"/>
                <a:gd name="connsiteY29" fmla="*/ 66621 h 91927"/>
                <a:gd name="connsiteX30" fmla="*/ 153890 w 164343"/>
                <a:gd name="connsiteY30" fmla="*/ 63374 h 91927"/>
                <a:gd name="connsiteX31" fmla="*/ 152454 w 164343"/>
                <a:gd name="connsiteY31" fmla="*/ 28380 h 91927"/>
                <a:gd name="connsiteX32" fmla="*/ 30815 w 164343"/>
                <a:gd name="connsiteY32" fmla="*/ 28380 h 91927"/>
                <a:gd name="connsiteX33" fmla="*/ 56291 w 164343"/>
                <a:gd name="connsiteY33" fmla="*/ 13950 h 91927"/>
                <a:gd name="connsiteX34" fmla="*/ 89302 w 164343"/>
                <a:gd name="connsiteY34" fmla="*/ 13950 h 91927"/>
                <a:gd name="connsiteX35" fmla="*/ 89302 w 164343"/>
                <a:gd name="connsiteY35" fmla="*/ 32710 h 91927"/>
                <a:gd name="connsiteX36" fmla="*/ 63468 w 164343"/>
                <a:gd name="connsiteY36" fmla="*/ 47501 h 91927"/>
                <a:gd name="connsiteX37" fmla="*/ 138460 w 164343"/>
                <a:gd name="connsiteY37" fmla="*/ 56520 h 91927"/>
                <a:gd name="connsiteX38" fmla="*/ 109755 w 164343"/>
                <a:gd name="connsiteY38" fmla="*/ 73115 h 91927"/>
                <a:gd name="connsiteX39" fmla="*/ 73873 w 164343"/>
                <a:gd name="connsiteY39" fmla="*/ 53634 h 91927"/>
                <a:gd name="connsiteX40" fmla="*/ 102937 w 164343"/>
                <a:gd name="connsiteY40" fmla="*/ 37039 h 91927"/>
                <a:gd name="connsiteX41" fmla="*/ 138819 w 164343"/>
                <a:gd name="connsiteY41" fmla="*/ 37039 h 91927"/>
                <a:gd name="connsiteX42" fmla="*/ 138460 w 164343"/>
                <a:gd name="connsiteY42" fmla="*/ 56159 h 9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343" h="91927">
                  <a:moveTo>
                    <a:pt x="152454" y="28380"/>
                  </a:moveTo>
                  <a:cubicBezTo>
                    <a:pt x="140221" y="22336"/>
                    <a:pt x="126334" y="20559"/>
                    <a:pt x="112984" y="23330"/>
                  </a:cubicBezTo>
                  <a:cubicBezTo>
                    <a:pt x="112984" y="16836"/>
                    <a:pt x="111190" y="10342"/>
                    <a:pt x="102937" y="5292"/>
                  </a:cubicBezTo>
                  <a:cubicBezTo>
                    <a:pt x="85931" y="-1764"/>
                    <a:pt x="66839" y="-1764"/>
                    <a:pt x="49832" y="5292"/>
                  </a:cubicBezTo>
                  <a:lnTo>
                    <a:pt x="43733" y="2045"/>
                  </a:lnTo>
                  <a:cubicBezTo>
                    <a:pt x="39781" y="50"/>
                    <a:pt x="35125" y="50"/>
                    <a:pt x="31174" y="2045"/>
                  </a:cubicBezTo>
                  <a:cubicBezTo>
                    <a:pt x="27945" y="3849"/>
                    <a:pt x="27586" y="7095"/>
                    <a:pt x="31174" y="8899"/>
                  </a:cubicBezTo>
                  <a:lnTo>
                    <a:pt x="36915" y="12146"/>
                  </a:lnTo>
                  <a:lnTo>
                    <a:pt x="26868" y="17918"/>
                  </a:lnTo>
                  <a:lnTo>
                    <a:pt x="21127" y="14671"/>
                  </a:lnTo>
                  <a:cubicBezTo>
                    <a:pt x="17301" y="12682"/>
                    <a:pt x="12753" y="12682"/>
                    <a:pt x="8927" y="14671"/>
                  </a:cubicBezTo>
                  <a:cubicBezTo>
                    <a:pt x="5339" y="16836"/>
                    <a:pt x="4980" y="19722"/>
                    <a:pt x="8927" y="21887"/>
                  </a:cubicBezTo>
                  <a:lnTo>
                    <a:pt x="14668" y="25134"/>
                  </a:lnTo>
                  <a:lnTo>
                    <a:pt x="2827" y="31988"/>
                  </a:lnTo>
                  <a:cubicBezTo>
                    <a:pt x="-761" y="31988"/>
                    <a:pt x="-1120" y="37039"/>
                    <a:pt x="2827" y="38843"/>
                  </a:cubicBezTo>
                  <a:cubicBezTo>
                    <a:pt x="6653" y="40832"/>
                    <a:pt x="11201" y="40832"/>
                    <a:pt x="15027" y="38843"/>
                  </a:cubicBezTo>
                  <a:lnTo>
                    <a:pt x="18974" y="36678"/>
                  </a:lnTo>
                  <a:lnTo>
                    <a:pt x="97555" y="81052"/>
                  </a:lnTo>
                  <a:lnTo>
                    <a:pt x="93967" y="83216"/>
                  </a:lnTo>
                  <a:cubicBezTo>
                    <a:pt x="90379" y="85381"/>
                    <a:pt x="90020" y="88267"/>
                    <a:pt x="93967" y="90432"/>
                  </a:cubicBezTo>
                  <a:cubicBezTo>
                    <a:pt x="97918" y="92426"/>
                    <a:pt x="102574" y="92426"/>
                    <a:pt x="106526" y="90432"/>
                  </a:cubicBezTo>
                  <a:lnTo>
                    <a:pt x="118726" y="83577"/>
                  </a:lnTo>
                  <a:lnTo>
                    <a:pt x="124108" y="86463"/>
                  </a:lnTo>
                  <a:cubicBezTo>
                    <a:pt x="128059" y="88458"/>
                    <a:pt x="132715" y="88458"/>
                    <a:pt x="136666" y="86463"/>
                  </a:cubicBezTo>
                  <a:cubicBezTo>
                    <a:pt x="140255" y="84299"/>
                    <a:pt x="140255" y="81052"/>
                    <a:pt x="136666" y="79248"/>
                  </a:cubicBezTo>
                  <a:lnTo>
                    <a:pt x="131284" y="76001"/>
                  </a:lnTo>
                  <a:lnTo>
                    <a:pt x="141331" y="70229"/>
                  </a:lnTo>
                  <a:lnTo>
                    <a:pt x="146713" y="73476"/>
                  </a:lnTo>
                  <a:cubicBezTo>
                    <a:pt x="150664" y="75470"/>
                    <a:pt x="155321" y="75470"/>
                    <a:pt x="159272" y="73476"/>
                  </a:cubicBezTo>
                  <a:cubicBezTo>
                    <a:pt x="162860" y="73476"/>
                    <a:pt x="162860" y="68425"/>
                    <a:pt x="159272" y="66621"/>
                  </a:cubicBezTo>
                  <a:lnTo>
                    <a:pt x="153890" y="63374"/>
                  </a:lnTo>
                  <a:cubicBezTo>
                    <a:pt x="167884" y="51830"/>
                    <a:pt x="168242" y="37399"/>
                    <a:pt x="152454" y="28380"/>
                  </a:cubicBezTo>
                  <a:close/>
                  <a:moveTo>
                    <a:pt x="30815" y="28380"/>
                  </a:moveTo>
                  <a:lnTo>
                    <a:pt x="56291" y="13950"/>
                  </a:lnTo>
                  <a:cubicBezTo>
                    <a:pt x="66642" y="8559"/>
                    <a:pt x="78952" y="8559"/>
                    <a:pt x="89302" y="13950"/>
                  </a:cubicBezTo>
                  <a:cubicBezTo>
                    <a:pt x="98273" y="19001"/>
                    <a:pt x="98273" y="27659"/>
                    <a:pt x="89302" y="32710"/>
                  </a:cubicBezTo>
                  <a:lnTo>
                    <a:pt x="63468" y="47501"/>
                  </a:lnTo>
                  <a:close/>
                  <a:moveTo>
                    <a:pt x="138460" y="56520"/>
                  </a:moveTo>
                  <a:lnTo>
                    <a:pt x="109755" y="73115"/>
                  </a:lnTo>
                  <a:lnTo>
                    <a:pt x="73873" y="53634"/>
                  </a:lnTo>
                  <a:lnTo>
                    <a:pt x="102937" y="37039"/>
                  </a:lnTo>
                  <a:cubicBezTo>
                    <a:pt x="114207" y="31257"/>
                    <a:pt x="127550" y="31257"/>
                    <a:pt x="138819" y="37039"/>
                  </a:cubicBezTo>
                  <a:cubicBezTo>
                    <a:pt x="148866" y="41368"/>
                    <a:pt x="148507" y="50387"/>
                    <a:pt x="138460" y="5615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08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683359" y="2895018"/>
              <a:ext cx="204526" cy="137143"/>
              <a:chOff x="5683359" y="2895018"/>
              <a:chExt cx="204526" cy="137143"/>
            </a:xfrm>
            <a:solidFill>
              <a:srgbClr val="B68503"/>
            </a:solidFill>
          </p:grpSpPr>
          <p:sp>
            <p:nvSpPr>
              <p:cNvPr id="909" name="Freeform 908">
                <a:extLst>
                  <a:ext uri="{FF2B5EF4-FFF2-40B4-BE49-F238E27FC236}">
                    <a16:creationId xmlns:a16="http://schemas.microsoft.com/office/drawing/2014/main" id="{C52A5647-17F5-E84C-A890-C906BFD002B1}"/>
                  </a:ext>
                </a:extLst>
              </p:cNvPr>
              <p:cNvSpPr/>
              <p:nvPr/>
            </p:nvSpPr>
            <p:spPr>
              <a:xfrm>
                <a:off x="5733594" y="2910945"/>
                <a:ext cx="154291" cy="121216"/>
              </a:xfrm>
              <a:custGeom>
                <a:avLst/>
                <a:gdLst>
                  <a:gd name="connsiteX0" fmla="*/ 129174 w 154291"/>
                  <a:gd name="connsiteY0" fmla="*/ 7937 h 121216"/>
                  <a:gd name="connsiteX1" fmla="*/ 116257 w 154291"/>
                  <a:gd name="connsiteY1" fmla="*/ 0 h 121216"/>
                  <a:gd name="connsiteX2" fmla="*/ 0 w 154291"/>
                  <a:gd name="connsiteY2" fmla="*/ 117248 h 121216"/>
                  <a:gd name="connsiteX3" fmla="*/ 38035 w 154291"/>
                  <a:gd name="connsiteY3" fmla="*/ 121216 h 121216"/>
                  <a:gd name="connsiteX4" fmla="*/ 78581 w 154291"/>
                  <a:gd name="connsiteY4" fmla="*/ 116526 h 121216"/>
                  <a:gd name="connsiteX5" fmla="*/ 154292 w 154291"/>
                  <a:gd name="connsiteY5" fmla="*/ 40405 h 121216"/>
                  <a:gd name="connsiteX6" fmla="*/ 129174 w 154291"/>
                  <a:gd name="connsiteY6" fmla="*/ 7937 h 121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291" h="121216">
                    <a:moveTo>
                      <a:pt x="129174" y="7937"/>
                    </a:moveTo>
                    <a:cubicBezTo>
                      <a:pt x="125051" y="5002"/>
                      <a:pt x="120735" y="2351"/>
                      <a:pt x="116257" y="0"/>
                    </a:cubicBezTo>
                    <a:lnTo>
                      <a:pt x="0" y="117248"/>
                    </a:lnTo>
                    <a:cubicBezTo>
                      <a:pt x="12507" y="119892"/>
                      <a:pt x="25254" y="121222"/>
                      <a:pt x="38035" y="121216"/>
                    </a:cubicBezTo>
                    <a:cubicBezTo>
                      <a:pt x="51680" y="121142"/>
                      <a:pt x="65276" y="119570"/>
                      <a:pt x="78581" y="116526"/>
                    </a:cubicBezTo>
                    <a:lnTo>
                      <a:pt x="154292" y="40405"/>
                    </a:lnTo>
                    <a:cubicBezTo>
                      <a:pt x="149735" y="27080"/>
                      <a:pt x="140898" y="15658"/>
                      <a:pt x="129174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reeform 909">
                <a:extLst>
                  <a:ext uri="{FF2B5EF4-FFF2-40B4-BE49-F238E27FC236}">
                    <a16:creationId xmlns:a16="http://schemas.microsoft.com/office/drawing/2014/main" id="{A43019E9-94F7-2049-AAC5-04BAD7B43E8D}"/>
                  </a:ext>
                </a:extLst>
              </p:cNvPr>
              <p:cNvSpPr/>
              <p:nvPr/>
            </p:nvSpPr>
            <p:spPr>
              <a:xfrm>
                <a:off x="5683359" y="2895018"/>
                <a:ext cx="123433" cy="116219"/>
              </a:xfrm>
              <a:custGeom>
                <a:avLst/>
                <a:gdLst>
                  <a:gd name="connsiteX0" fmla="*/ 0 w 123433"/>
                  <a:gd name="connsiteY0" fmla="*/ 110808 h 116219"/>
                  <a:gd name="connsiteX1" fmla="*/ 0 w 123433"/>
                  <a:gd name="connsiteY1" fmla="*/ 110808 h 116219"/>
                  <a:gd name="connsiteX2" fmla="*/ 0 w 123433"/>
                  <a:gd name="connsiteY2" fmla="*/ 110808 h 116219"/>
                  <a:gd name="connsiteX3" fmla="*/ 8612 w 123433"/>
                  <a:gd name="connsiteY3" fmla="*/ 116219 h 116219"/>
                  <a:gd name="connsiteX4" fmla="*/ 123433 w 123433"/>
                  <a:gd name="connsiteY4" fmla="*/ 775 h 116219"/>
                  <a:gd name="connsiteX5" fmla="*/ 107645 w 123433"/>
                  <a:gd name="connsiteY5" fmla="*/ 54 h 116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33" h="116219">
                    <a:moveTo>
                      <a:pt x="0" y="110808"/>
                    </a:moveTo>
                    <a:lnTo>
                      <a:pt x="0" y="110808"/>
                    </a:lnTo>
                    <a:lnTo>
                      <a:pt x="0" y="110808"/>
                    </a:lnTo>
                    <a:cubicBezTo>
                      <a:pt x="2681" y="112900"/>
                      <a:pt x="5567" y="114713"/>
                      <a:pt x="8612" y="116219"/>
                    </a:cubicBezTo>
                    <a:lnTo>
                      <a:pt x="123433" y="775"/>
                    </a:lnTo>
                    <a:cubicBezTo>
                      <a:pt x="118197" y="123"/>
                      <a:pt x="112919" y="-118"/>
                      <a:pt x="107645" y="54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11" name="Freeform 910">
              <a:extLst>
                <a:ext uri="{FF2B5EF4-FFF2-40B4-BE49-F238E27FC236}">
                  <a16:creationId xmlns:a16="http://schemas.microsoft.com/office/drawing/2014/main" id="{2C453742-AEAC-FF48-9852-67D8B120722D}"/>
                </a:ext>
              </a:extLst>
            </p:cNvPr>
            <p:cNvSpPr/>
            <p:nvPr/>
          </p:nvSpPr>
          <p:spPr>
            <a:xfrm>
              <a:off x="5658467" y="2893935"/>
              <a:ext cx="230280" cy="76535"/>
            </a:xfrm>
            <a:custGeom>
              <a:avLst/>
              <a:gdLst>
                <a:gd name="connsiteX0" fmla="*/ 204301 w 230280"/>
                <a:gd name="connsiteY0" fmla="*/ 24947 h 76535"/>
                <a:gd name="connsiteX1" fmla="*/ 118185 w 230280"/>
                <a:gd name="connsiteY1" fmla="*/ 54 h 76535"/>
                <a:gd name="connsiteX2" fmla="*/ 29557 w 230280"/>
                <a:gd name="connsiteY2" fmla="*/ 25668 h 76535"/>
                <a:gd name="connsiteX3" fmla="*/ 134 w 230280"/>
                <a:gd name="connsiteY3" fmla="*/ 70763 h 76535"/>
                <a:gd name="connsiteX4" fmla="*/ 134 w 230280"/>
                <a:gd name="connsiteY4" fmla="*/ 76536 h 76535"/>
                <a:gd name="connsiteX5" fmla="*/ 29198 w 230280"/>
                <a:gd name="connsiteY5" fmla="*/ 36130 h 76535"/>
                <a:gd name="connsiteX6" fmla="*/ 117826 w 230280"/>
                <a:gd name="connsiteY6" fmla="*/ 10877 h 76535"/>
                <a:gd name="connsiteX7" fmla="*/ 203943 w 230280"/>
                <a:gd name="connsiteY7" fmla="*/ 35409 h 76535"/>
                <a:gd name="connsiteX8" fmla="*/ 230136 w 230280"/>
                <a:gd name="connsiteY8" fmla="*/ 71485 h 76535"/>
                <a:gd name="connsiteX9" fmla="*/ 230136 w 230280"/>
                <a:gd name="connsiteY9" fmla="*/ 66434 h 76535"/>
                <a:gd name="connsiteX10" fmla="*/ 204301 w 230280"/>
                <a:gd name="connsiteY10" fmla="*/ 24947 h 7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280" h="76535">
                  <a:moveTo>
                    <a:pt x="204301" y="24947"/>
                  </a:moveTo>
                  <a:cubicBezTo>
                    <a:pt x="178799" y="7999"/>
                    <a:pt x="148746" y="-688"/>
                    <a:pt x="118185" y="54"/>
                  </a:cubicBezTo>
                  <a:cubicBezTo>
                    <a:pt x="86724" y="-785"/>
                    <a:pt x="55772" y="8160"/>
                    <a:pt x="29557" y="25668"/>
                  </a:cubicBezTo>
                  <a:cubicBezTo>
                    <a:pt x="13025" y="34980"/>
                    <a:pt x="2044" y="51808"/>
                    <a:pt x="134" y="70763"/>
                  </a:cubicBezTo>
                  <a:cubicBezTo>
                    <a:pt x="-45" y="72683"/>
                    <a:pt x="-45" y="74616"/>
                    <a:pt x="134" y="76536"/>
                  </a:cubicBezTo>
                  <a:cubicBezTo>
                    <a:pt x="3650" y="59518"/>
                    <a:pt x="14224" y="44818"/>
                    <a:pt x="29198" y="36130"/>
                  </a:cubicBezTo>
                  <a:cubicBezTo>
                    <a:pt x="55522" y="18898"/>
                    <a:pt x="86424" y="10093"/>
                    <a:pt x="117826" y="10877"/>
                  </a:cubicBezTo>
                  <a:cubicBezTo>
                    <a:pt x="148349" y="10028"/>
                    <a:pt x="178399" y="18589"/>
                    <a:pt x="203943" y="35409"/>
                  </a:cubicBezTo>
                  <a:cubicBezTo>
                    <a:pt x="217000" y="43560"/>
                    <a:pt x="226394" y="56497"/>
                    <a:pt x="230136" y="71485"/>
                  </a:cubicBezTo>
                  <a:cubicBezTo>
                    <a:pt x="230329" y="69807"/>
                    <a:pt x="230329" y="68112"/>
                    <a:pt x="230136" y="66434"/>
                  </a:cubicBezTo>
                  <a:cubicBezTo>
                    <a:pt x="228593" y="49256"/>
                    <a:pt x="218997" y="33846"/>
                    <a:pt x="204301" y="24947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 911">
              <a:extLst>
                <a:ext uri="{FF2B5EF4-FFF2-40B4-BE49-F238E27FC236}">
                  <a16:creationId xmlns:a16="http://schemas.microsoft.com/office/drawing/2014/main" id="{683F295B-B177-CD47-9ACA-778D28BF1BB6}"/>
                </a:ext>
              </a:extLst>
            </p:cNvPr>
            <p:cNvSpPr/>
            <p:nvPr/>
          </p:nvSpPr>
          <p:spPr>
            <a:xfrm>
              <a:off x="5643889" y="2853223"/>
              <a:ext cx="266601" cy="174243"/>
            </a:xfrm>
            <a:custGeom>
              <a:avLst/>
              <a:gdLst>
                <a:gd name="connsiteX0" fmla="*/ 136710 w 266601"/>
                <a:gd name="connsiteY0" fmla="*/ 0 h 174243"/>
                <a:gd name="connsiteX1" fmla="*/ 0 w 266601"/>
                <a:gd name="connsiteY1" fmla="*/ 59165 h 174243"/>
                <a:gd name="connsiteX2" fmla="*/ 0 w 266601"/>
                <a:gd name="connsiteY2" fmla="*/ 88748 h 174243"/>
                <a:gd name="connsiteX3" fmla="*/ 33011 w 266601"/>
                <a:gd name="connsiteY3" fmla="*/ 145748 h 174243"/>
                <a:gd name="connsiteX4" fmla="*/ 33011 w 266601"/>
                <a:gd name="connsiteY4" fmla="*/ 145748 h 174243"/>
                <a:gd name="connsiteX5" fmla="*/ 229285 w 266601"/>
                <a:gd name="connsiteY5" fmla="*/ 145748 h 174243"/>
                <a:gd name="connsiteX6" fmla="*/ 233949 w 266601"/>
                <a:gd name="connsiteY6" fmla="*/ 142501 h 174243"/>
                <a:gd name="connsiteX7" fmla="*/ 266602 w 266601"/>
                <a:gd name="connsiteY7" fmla="*/ 85501 h 174243"/>
                <a:gd name="connsiteX8" fmla="*/ 266602 w 266601"/>
                <a:gd name="connsiteY8" fmla="*/ 59526 h 174243"/>
                <a:gd name="connsiteX9" fmla="*/ 136710 w 266601"/>
                <a:gd name="connsiteY9" fmla="*/ 0 h 17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601" h="174243">
                  <a:moveTo>
                    <a:pt x="136710" y="0"/>
                  </a:moveTo>
                  <a:cubicBezTo>
                    <a:pt x="99034" y="0"/>
                    <a:pt x="0" y="59165"/>
                    <a:pt x="0" y="59165"/>
                  </a:cubicBezTo>
                  <a:lnTo>
                    <a:pt x="0" y="88748"/>
                  </a:lnTo>
                  <a:cubicBezTo>
                    <a:pt x="1216" y="111989"/>
                    <a:pt x="13508" y="133213"/>
                    <a:pt x="33011" y="145748"/>
                  </a:cubicBezTo>
                  <a:lnTo>
                    <a:pt x="33011" y="145748"/>
                  </a:lnTo>
                  <a:cubicBezTo>
                    <a:pt x="92979" y="183743"/>
                    <a:pt x="169317" y="183743"/>
                    <a:pt x="229285" y="145748"/>
                  </a:cubicBezTo>
                  <a:lnTo>
                    <a:pt x="233949" y="142501"/>
                  </a:lnTo>
                  <a:cubicBezTo>
                    <a:pt x="253316" y="129885"/>
                    <a:pt x="265466" y="108674"/>
                    <a:pt x="266602" y="85501"/>
                  </a:cubicBezTo>
                  <a:cubicBezTo>
                    <a:pt x="266602" y="64216"/>
                    <a:pt x="266602" y="59526"/>
                    <a:pt x="266602" y="59526"/>
                  </a:cubicBezTo>
                  <a:cubicBezTo>
                    <a:pt x="266602" y="59526"/>
                    <a:pt x="174027" y="0"/>
                    <a:pt x="136710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 912">
              <a:extLst>
                <a:ext uri="{FF2B5EF4-FFF2-40B4-BE49-F238E27FC236}">
                  <a16:creationId xmlns:a16="http://schemas.microsoft.com/office/drawing/2014/main" id="{7B56D9D3-79D3-0D41-9805-00BCB6B3A183}"/>
                </a:ext>
              </a:extLst>
            </p:cNvPr>
            <p:cNvSpPr/>
            <p:nvPr/>
          </p:nvSpPr>
          <p:spPr>
            <a:xfrm>
              <a:off x="5645325" y="2827177"/>
              <a:ext cx="266601" cy="174675"/>
            </a:xfrm>
            <a:custGeom>
              <a:avLst/>
              <a:gdLst>
                <a:gd name="connsiteX0" fmla="*/ 232155 w 266601"/>
                <a:gd name="connsiteY0" fmla="*/ 28210 h 174675"/>
                <a:gd name="connsiteX1" fmla="*/ 135274 w 266601"/>
                <a:gd name="connsiteY1" fmla="*/ 71 h 174675"/>
                <a:gd name="connsiteX2" fmla="*/ 35882 w 266601"/>
                <a:gd name="connsiteY2" fmla="*/ 28932 h 174675"/>
                <a:gd name="connsiteX3" fmla="*/ 0 w 266601"/>
                <a:gd name="connsiteY3" fmla="*/ 89179 h 174675"/>
                <a:gd name="connsiteX4" fmla="*/ 33011 w 266601"/>
                <a:gd name="connsiteY4" fmla="*/ 146180 h 174675"/>
                <a:gd name="connsiteX5" fmla="*/ 33011 w 266601"/>
                <a:gd name="connsiteY5" fmla="*/ 146180 h 174675"/>
                <a:gd name="connsiteX6" fmla="*/ 229285 w 266601"/>
                <a:gd name="connsiteY6" fmla="*/ 146180 h 174675"/>
                <a:gd name="connsiteX7" fmla="*/ 233949 w 266601"/>
                <a:gd name="connsiteY7" fmla="*/ 143293 h 174675"/>
                <a:gd name="connsiteX8" fmla="*/ 266602 w 266601"/>
                <a:gd name="connsiteY8" fmla="*/ 85932 h 174675"/>
                <a:gd name="connsiteX9" fmla="*/ 232155 w 266601"/>
                <a:gd name="connsiteY9" fmla="*/ 28210 h 17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601" h="174675">
                  <a:moveTo>
                    <a:pt x="232155" y="28210"/>
                  </a:moveTo>
                  <a:cubicBezTo>
                    <a:pt x="203572" y="8899"/>
                    <a:pt x="169697" y="-940"/>
                    <a:pt x="135274" y="71"/>
                  </a:cubicBezTo>
                  <a:cubicBezTo>
                    <a:pt x="99988" y="-754"/>
                    <a:pt x="65298" y="9319"/>
                    <a:pt x="35882" y="28932"/>
                  </a:cubicBezTo>
                  <a:cubicBezTo>
                    <a:pt x="14827" y="41892"/>
                    <a:pt x="1422" y="64400"/>
                    <a:pt x="0" y="89179"/>
                  </a:cubicBezTo>
                  <a:cubicBezTo>
                    <a:pt x="1216" y="112420"/>
                    <a:pt x="13508" y="133644"/>
                    <a:pt x="33011" y="146180"/>
                  </a:cubicBezTo>
                  <a:lnTo>
                    <a:pt x="33011" y="146180"/>
                  </a:lnTo>
                  <a:cubicBezTo>
                    <a:pt x="92979" y="184174"/>
                    <a:pt x="169317" y="184174"/>
                    <a:pt x="229285" y="146180"/>
                  </a:cubicBezTo>
                  <a:cubicBezTo>
                    <a:pt x="230757" y="145088"/>
                    <a:pt x="232317" y="144123"/>
                    <a:pt x="233949" y="143293"/>
                  </a:cubicBezTo>
                  <a:cubicBezTo>
                    <a:pt x="253115" y="130320"/>
                    <a:pt x="265184" y="109118"/>
                    <a:pt x="266602" y="85932"/>
                  </a:cubicBezTo>
                  <a:cubicBezTo>
                    <a:pt x="265297" y="62155"/>
                    <a:pt x="252408" y="40557"/>
                    <a:pt x="232155" y="28210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 913">
              <a:extLst>
                <a:ext uri="{FF2B5EF4-FFF2-40B4-BE49-F238E27FC236}">
                  <a16:creationId xmlns:a16="http://schemas.microsoft.com/office/drawing/2014/main" id="{FB6E62B8-0208-3046-B699-E2323C7A0963}"/>
                </a:ext>
              </a:extLst>
            </p:cNvPr>
            <p:cNvSpPr/>
            <p:nvPr/>
          </p:nvSpPr>
          <p:spPr>
            <a:xfrm>
              <a:off x="5662548" y="2845229"/>
              <a:ext cx="229643" cy="137218"/>
            </a:xfrm>
            <a:custGeom>
              <a:avLst/>
              <a:gdLst>
                <a:gd name="connsiteX0" fmla="*/ 204168 w 229643"/>
                <a:gd name="connsiteY0" fmla="*/ 24589 h 137218"/>
                <a:gd name="connsiteX1" fmla="*/ 118051 w 229643"/>
                <a:gd name="connsiteY1" fmla="*/ 58 h 137218"/>
                <a:gd name="connsiteX2" fmla="*/ 29423 w 229643"/>
                <a:gd name="connsiteY2" fmla="*/ 25311 h 137218"/>
                <a:gd name="connsiteX3" fmla="*/ 0 w 229643"/>
                <a:gd name="connsiteY3" fmla="*/ 70406 h 137218"/>
                <a:gd name="connsiteX4" fmla="*/ 25476 w 229643"/>
                <a:gd name="connsiteY4" fmla="*/ 112255 h 137218"/>
                <a:gd name="connsiteX5" fmla="*/ 25476 w 229643"/>
                <a:gd name="connsiteY5" fmla="*/ 112255 h 137218"/>
                <a:gd name="connsiteX6" fmla="*/ 111951 w 229643"/>
                <a:gd name="connsiteY6" fmla="*/ 137147 h 137218"/>
                <a:gd name="connsiteX7" fmla="*/ 200579 w 229643"/>
                <a:gd name="connsiteY7" fmla="*/ 111894 h 137218"/>
                <a:gd name="connsiteX8" fmla="*/ 204526 w 229643"/>
                <a:gd name="connsiteY8" fmla="*/ 108647 h 137218"/>
                <a:gd name="connsiteX9" fmla="*/ 229644 w 229643"/>
                <a:gd name="connsiteY9" fmla="*/ 66799 h 137218"/>
                <a:gd name="connsiteX10" fmla="*/ 204168 w 229643"/>
                <a:gd name="connsiteY10" fmla="*/ 24590 h 13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643" h="137218">
                  <a:moveTo>
                    <a:pt x="204168" y="24589"/>
                  </a:moveTo>
                  <a:cubicBezTo>
                    <a:pt x="178624" y="7769"/>
                    <a:pt x="148574" y="-791"/>
                    <a:pt x="118051" y="58"/>
                  </a:cubicBezTo>
                  <a:cubicBezTo>
                    <a:pt x="86649" y="-726"/>
                    <a:pt x="55747" y="8079"/>
                    <a:pt x="29423" y="25311"/>
                  </a:cubicBezTo>
                  <a:cubicBezTo>
                    <a:pt x="12891" y="34622"/>
                    <a:pt x="1911" y="51451"/>
                    <a:pt x="0" y="70406"/>
                  </a:cubicBezTo>
                  <a:cubicBezTo>
                    <a:pt x="1237" y="87685"/>
                    <a:pt x="10735" y="103287"/>
                    <a:pt x="25476" y="112255"/>
                  </a:cubicBezTo>
                  <a:lnTo>
                    <a:pt x="25476" y="112255"/>
                  </a:lnTo>
                  <a:cubicBezTo>
                    <a:pt x="51020" y="129404"/>
                    <a:pt x="81251" y="138106"/>
                    <a:pt x="111951" y="137147"/>
                  </a:cubicBezTo>
                  <a:cubicBezTo>
                    <a:pt x="143340" y="137819"/>
                    <a:pt x="174209" y="129023"/>
                    <a:pt x="200579" y="111894"/>
                  </a:cubicBezTo>
                  <a:lnTo>
                    <a:pt x="204526" y="108647"/>
                  </a:lnTo>
                  <a:cubicBezTo>
                    <a:pt x="218920" y="99388"/>
                    <a:pt x="228205" y="83918"/>
                    <a:pt x="229644" y="66799"/>
                  </a:cubicBezTo>
                  <a:cubicBezTo>
                    <a:pt x="228288" y="49464"/>
                    <a:pt x="218835" y="33802"/>
                    <a:pt x="204168" y="24590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 914">
              <a:extLst>
                <a:ext uri="{FF2B5EF4-FFF2-40B4-BE49-F238E27FC236}">
                  <a16:creationId xmlns:a16="http://schemas.microsoft.com/office/drawing/2014/main" id="{3EC831EB-49FE-E74A-AF44-D7C6E8ED30C9}"/>
                </a:ext>
              </a:extLst>
            </p:cNvPr>
            <p:cNvSpPr/>
            <p:nvPr/>
          </p:nvSpPr>
          <p:spPr>
            <a:xfrm>
              <a:off x="5690579" y="2873626"/>
              <a:ext cx="164027" cy="92204"/>
            </a:xfrm>
            <a:custGeom>
              <a:avLst/>
              <a:gdLst>
                <a:gd name="connsiteX0" fmla="*/ 152454 w 164027"/>
                <a:gd name="connsiteY0" fmla="*/ 28661 h 92204"/>
                <a:gd name="connsiteX1" fmla="*/ 112985 w 164027"/>
                <a:gd name="connsiteY1" fmla="*/ 23610 h 92204"/>
                <a:gd name="connsiteX2" fmla="*/ 102579 w 164027"/>
                <a:gd name="connsiteY2" fmla="*/ 5572 h 92204"/>
                <a:gd name="connsiteX3" fmla="*/ 49474 w 164027"/>
                <a:gd name="connsiteY3" fmla="*/ 5572 h 92204"/>
                <a:gd name="connsiteX4" fmla="*/ 43374 w 164027"/>
                <a:gd name="connsiteY4" fmla="*/ 1964 h 92204"/>
                <a:gd name="connsiteX5" fmla="*/ 31174 w 164027"/>
                <a:gd name="connsiteY5" fmla="*/ 1964 h 92204"/>
                <a:gd name="connsiteX6" fmla="*/ 31174 w 164027"/>
                <a:gd name="connsiteY6" fmla="*/ 8819 h 92204"/>
                <a:gd name="connsiteX7" fmla="*/ 36915 w 164027"/>
                <a:gd name="connsiteY7" fmla="*/ 12426 h 92204"/>
                <a:gd name="connsiteX8" fmla="*/ 26868 w 164027"/>
                <a:gd name="connsiteY8" fmla="*/ 18198 h 92204"/>
                <a:gd name="connsiteX9" fmla="*/ 21127 w 164027"/>
                <a:gd name="connsiteY9" fmla="*/ 14591 h 92204"/>
                <a:gd name="connsiteX10" fmla="*/ 8927 w 164027"/>
                <a:gd name="connsiteY10" fmla="*/ 14591 h 92204"/>
                <a:gd name="connsiteX11" fmla="*/ 8927 w 164027"/>
                <a:gd name="connsiteY11" fmla="*/ 21806 h 92204"/>
                <a:gd name="connsiteX12" fmla="*/ 15027 w 164027"/>
                <a:gd name="connsiteY12" fmla="*/ 25053 h 92204"/>
                <a:gd name="connsiteX13" fmla="*/ 2827 w 164027"/>
                <a:gd name="connsiteY13" fmla="*/ 31908 h 92204"/>
                <a:gd name="connsiteX14" fmla="*/ 2827 w 164027"/>
                <a:gd name="connsiteY14" fmla="*/ 39123 h 92204"/>
                <a:gd name="connsiteX15" fmla="*/ 15027 w 164027"/>
                <a:gd name="connsiteY15" fmla="*/ 39123 h 92204"/>
                <a:gd name="connsiteX16" fmla="*/ 18974 w 164027"/>
                <a:gd name="connsiteY16" fmla="*/ 36958 h 92204"/>
                <a:gd name="connsiteX17" fmla="*/ 97914 w 164027"/>
                <a:gd name="connsiteY17" fmla="*/ 81332 h 92204"/>
                <a:gd name="connsiteX18" fmla="*/ 93967 w 164027"/>
                <a:gd name="connsiteY18" fmla="*/ 83496 h 92204"/>
                <a:gd name="connsiteX19" fmla="*/ 93967 w 164027"/>
                <a:gd name="connsiteY19" fmla="*/ 90712 h 92204"/>
                <a:gd name="connsiteX20" fmla="*/ 106167 w 164027"/>
                <a:gd name="connsiteY20" fmla="*/ 90712 h 92204"/>
                <a:gd name="connsiteX21" fmla="*/ 118367 w 164027"/>
                <a:gd name="connsiteY21" fmla="*/ 83857 h 92204"/>
                <a:gd name="connsiteX22" fmla="*/ 123749 w 164027"/>
                <a:gd name="connsiteY22" fmla="*/ 87104 h 92204"/>
                <a:gd name="connsiteX23" fmla="*/ 136308 w 164027"/>
                <a:gd name="connsiteY23" fmla="*/ 87104 h 92204"/>
                <a:gd name="connsiteX24" fmla="*/ 136308 w 164027"/>
                <a:gd name="connsiteY24" fmla="*/ 79889 h 92204"/>
                <a:gd name="connsiteX25" fmla="*/ 130925 w 164027"/>
                <a:gd name="connsiteY25" fmla="*/ 77003 h 92204"/>
                <a:gd name="connsiteX26" fmla="*/ 140972 w 164027"/>
                <a:gd name="connsiteY26" fmla="*/ 71231 h 92204"/>
                <a:gd name="connsiteX27" fmla="*/ 146354 w 164027"/>
                <a:gd name="connsiteY27" fmla="*/ 74117 h 92204"/>
                <a:gd name="connsiteX28" fmla="*/ 158913 w 164027"/>
                <a:gd name="connsiteY28" fmla="*/ 74117 h 92204"/>
                <a:gd name="connsiteX29" fmla="*/ 158913 w 164027"/>
                <a:gd name="connsiteY29" fmla="*/ 67262 h 92204"/>
                <a:gd name="connsiteX30" fmla="*/ 153531 w 164027"/>
                <a:gd name="connsiteY30" fmla="*/ 64015 h 92204"/>
                <a:gd name="connsiteX31" fmla="*/ 152454 w 164027"/>
                <a:gd name="connsiteY31" fmla="*/ 28661 h 92204"/>
                <a:gd name="connsiteX32" fmla="*/ 30456 w 164027"/>
                <a:gd name="connsiteY32" fmla="*/ 28661 h 92204"/>
                <a:gd name="connsiteX33" fmla="*/ 56291 w 164027"/>
                <a:gd name="connsiteY33" fmla="*/ 13869 h 92204"/>
                <a:gd name="connsiteX34" fmla="*/ 89302 w 164027"/>
                <a:gd name="connsiteY34" fmla="*/ 13869 h 92204"/>
                <a:gd name="connsiteX35" fmla="*/ 89302 w 164027"/>
                <a:gd name="connsiteY35" fmla="*/ 32629 h 92204"/>
                <a:gd name="connsiteX36" fmla="*/ 63468 w 164027"/>
                <a:gd name="connsiteY36" fmla="*/ 47059 h 92204"/>
                <a:gd name="connsiteX37" fmla="*/ 138102 w 164027"/>
                <a:gd name="connsiteY37" fmla="*/ 56439 h 92204"/>
                <a:gd name="connsiteX38" fmla="*/ 109396 w 164027"/>
                <a:gd name="connsiteY38" fmla="*/ 73034 h 92204"/>
                <a:gd name="connsiteX39" fmla="*/ 73514 w 164027"/>
                <a:gd name="connsiteY39" fmla="*/ 53553 h 92204"/>
                <a:gd name="connsiteX40" fmla="*/ 102579 w 164027"/>
                <a:gd name="connsiteY40" fmla="*/ 36958 h 92204"/>
                <a:gd name="connsiteX41" fmla="*/ 138461 w 164027"/>
                <a:gd name="connsiteY41" fmla="*/ 36958 h 92204"/>
                <a:gd name="connsiteX42" fmla="*/ 138102 w 164027"/>
                <a:gd name="connsiteY42" fmla="*/ 56079 h 9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027" h="92204">
                  <a:moveTo>
                    <a:pt x="152454" y="28661"/>
                  </a:moveTo>
                  <a:cubicBezTo>
                    <a:pt x="140205" y="22669"/>
                    <a:pt x="126336" y="20894"/>
                    <a:pt x="112985" y="23610"/>
                  </a:cubicBezTo>
                  <a:cubicBezTo>
                    <a:pt x="114038" y="15910"/>
                    <a:pt x="109749" y="8476"/>
                    <a:pt x="102579" y="5572"/>
                  </a:cubicBezTo>
                  <a:cubicBezTo>
                    <a:pt x="85648" y="-1857"/>
                    <a:pt x="66404" y="-1857"/>
                    <a:pt x="49474" y="5572"/>
                  </a:cubicBezTo>
                  <a:lnTo>
                    <a:pt x="43374" y="1964"/>
                  </a:lnTo>
                  <a:cubicBezTo>
                    <a:pt x="39548" y="-26"/>
                    <a:pt x="35000" y="-26"/>
                    <a:pt x="31174" y="1964"/>
                  </a:cubicBezTo>
                  <a:cubicBezTo>
                    <a:pt x="27586" y="1964"/>
                    <a:pt x="27227" y="7015"/>
                    <a:pt x="31174" y="8819"/>
                  </a:cubicBezTo>
                  <a:lnTo>
                    <a:pt x="36915" y="12426"/>
                  </a:lnTo>
                  <a:lnTo>
                    <a:pt x="26868" y="18198"/>
                  </a:lnTo>
                  <a:lnTo>
                    <a:pt x="21127" y="14591"/>
                  </a:lnTo>
                  <a:cubicBezTo>
                    <a:pt x="17263" y="12767"/>
                    <a:pt x="12791" y="12767"/>
                    <a:pt x="8927" y="14591"/>
                  </a:cubicBezTo>
                  <a:cubicBezTo>
                    <a:pt x="5339" y="16755"/>
                    <a:pt x="4980" y="20002"/>
                    <a:pt x="8927" y="21806"/>
                  </a:cubicBezTo>
                  <a:lnTo>
                    <a:pt x="15027" y="25053"/>
                  </a:lnTo>
                  <a:lnTo>
                    <a:pt x="2827" y="31908"/>
                  </a:lnTo>
                  <a:cubicBezTo>
                    <a:pt x="-761" y="34072"/>
                    <a:pt x="-1120" y="37319"/>
                    <a:pt x="2827" y="39123"/>
                  </a:cubicBezTo>
                  <a:cubicBezTo>
                    <a:pt x="6653" y="41113"/>
                    <a:pt x="11201" y="41113"/>
                    <a:pt x="15027" y="39123"/>
                  </a:cubicBezTo>
                  <a:lnTo>
                    <a:pt x="18974" y="36958"/>
                  </a:lnTo>
                  <a:lnTo>
                    <a:pt x="97914" y="81332"/>
                  </a:lnTo>
                  <a:lnTo>
                    <a:pt x="93967" y="83496"/>
                  </a:lnTo>
                  <a:cubicBezTo>
                    <a:pt x="90379" y="85661"/>
                    <a:pt x="90020" y="88908"/>
                    <a:pt x="93967" y="90712"/>
                  </a:cubicBezTo>
                  <a:cubicBezTo>
                    <a:pt x="97793" y="92702"/>
                    <a:pt x="102341" y="92702"/>
                    <a:pt x="106167" y="90712"/>
                  </a:cubicBezTo>
                  <a:lnTo>
                    <a:pt x="118367" y="83857"/>
                  </a:lnTo>
                  <a:lnTo>
                    <a:pt x="123749" y="87104"/>
                  </a:lnTo>
                  <a:cubicBezTo>
                    <a:pt x="127700" y="89099"/>
                    <a:pt x="132357" y="89099"/>
                    <a:pt x="136308" y="87104"/>
                  </a:cubicBezTo>
                  <a:cubicBezTo>
                    <a:pt x="139896" y="84940"/>
                    <a:pt x="140255" y="81693"/>
                    <a:pt x="136308" y="79889"/>
                  </a:cubicBezTo>
                  <a:lnTo>
                    <a:pt x="130925" y="77003"/>
                  </a:lnTo>
                  <a:lnTo>
                    <a:pt x="140972" y="71231"/>
                  </a:lnTo>
                  <a:lnTo>
                    <a:pt x="146354" y="74117"/>
                  </a:lnTo>
                  <a:cubicBezTo>
                    <a:pt x="150306" y="76111"/>
                    <a:pt x="154962" y="76111"/>
                    <a:pt x="158913" y="74117"/>
                  </a:cubicBezTo>
                  <a:cubicBezTo>
                    <a:pt x="162501" y="72313"/>
                    <a:pt x="162501" y="69066"/>
                    <a:pt x="158913" y="67262"/>
                  </a:cubicBezTo>
                  <a:lnTo>
                    <a:pt x="153531" y="64015"/>
                  </a:lnTo>
                  <a:cubicBezTo>
                    <a:pt x="167525" y="52110"/>
                    <a:pt x="167884" y="37319"/>
                    <a:pt x="152454" y="28661"/>
                  </a:cubicBezTo>
                  <a:close/>
                  <a:moveTo>
                    <a:pt x="30456" y="28661"/>
                  </a:moveTo>
                  <a:lnTo>
                    <a:pt x="56291" y="13869"/>
                  </a:lnTo>
                  <a:cubicBezTo>
                    <a:pt x="66642" y="8478"/>
                    <a:pt x="78952" y="8478"/>
                    <a:pt x="89302" y="13869"/>
                  </a:cubicBezTo>
                  <a:cubicBezTo>
                    <a:pt x="97914" y="18920"/>
                    <a:pt x="97914" y="27218"/>
                    <a:pt x="89302" y="32629"/>
                  </a:cubicBezTo>
                  <a:lnTo>
                    <a:pt x="63468" y="47059"/>
                  </a:lnTo>
                  <a:close/>
                  <a:moveTo>
                    <a:pt x="138102" y="56439"/>
                  </a:moveTo>
                  <a:lnTo>
                    <a:pt x="109396" y="73034"/>
                  </a:lnTo>
                  <a:lnTo>
                    <a:pt x="73514" y="53553"/>
                  </a:lnTo>
                  <a:lnTo>
                    <a:pt x="102579" y="36958"/>
                  </a:lnTo>
                  <a:cubicBezTo>
                    <a:pt x="113848" y="31176"/>
                    <a:pt x="127191" y="31176"/>
                    <a:pt x="138461" y="36958"/>
                  </a:cubicBezTo>
                  <a:cubicBezTo>
                    <a:pt x="148507" y="41648"/>
                    <a:pt x="148149" y="50306"/>
                    <a:pt x="138102" y="5607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16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687306" y="2845286"/>
              <a:ext cx="204526" cy="137811"/>
              <a:chOff x="5687306" y="2845286"/>
              <a:chExt cx="204526" cy="137811"/>
            </a:xfrm>
            <a:solidFill>
              <a:srgbClr val="B68503"/>
            </a:solidFill>
          </p:grpSpPr>
          <p:sp>
            <p:nvSpPr>
              <p:cNvPr id="917" name="Freeform 916">
                <a:extLst>
                  <a:ext uri="{FF2B5EF4-FFF2-40B4-BE49-F238E27FC236}">
                    <a16:creationId xmlns:a16="http://schemas.microsoft.com/office/drawing/2014/main" id="{B7661F65-393A-5B4F-ABDC-156E31B926E0}"/>
                  </a:ext>
                </a:extLst>
              </p:cNvPr>
              <p:cNvSpPr/>
              <p:nvPr/>
            </p:nvSpPr>
            <p:spPr>
              <a:xfrm>
                <a:off x="5737541" y="2861881"/>
                <a:ext cx="154291" cy="121216"/>
              </a:xfrm>
              <a:custGeom>
                <a:avLst/>
                <a:gdLst>
                  <a:gd name="connsiteX0" fmla="*/ 129175 w 154291"/>
                  <a:gd name="connsiteY0" fmla="*/ 7937 h 121216"/>
                  <a:gd name="connsiteX1" fmla="*/ 116257 w 154291"/>
                  <a:gd name="connsiteY1" fmla="*/ 0 h 121216"/>
                  <a:gd name="connsiteX2" fmla="*/ 0 w 154291"/>
                  <a:gd name="connsiteY2" fmla="*/ 117248 h 121216"/>
                  <a:gd name="connsiteX3" fmla="*/ 38035 w 154291"/>
                  <a:gd name="connsiteY3" fmla="*/ 121216 h 121216"/>
                  <a:gd name="connsiteX4" fmla="*/ 78581 w 154291"/>
                  <a:gd name="connsiteY4" fmla="*/ 116166 h 121216"/>
                  <a:gd name="connsiteX5" fmla="*/ 154292 w 154291"/>
                  <a:gd name="connsiteY5" fmla="*/ 40045 h 121216"/>
                  <a:gd name="connsiteX6" fmla="*/ 129175 w 154291"/>
                  <a:gd name="connsiteY6" fmla="*/ 7937 h 121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291" h="121216">
                    <a:moveTo>
                      <a:pt x="129175" y="7937"/>
                    </a:moveTo>
                    <a:cubicBezTo>
                      <a:pt x="125051" y="5002"/>
                      <a:pt x="120736" y="2351"/>
                      <a:pt x="116257" y="0"/>
                    </a:cubicBezTo>
                    <a:lnTo>
                      <a:pt x="0" y="117248"/>
                    </a:lnTo>
                    <a:cubicBezTo>
                      <a:pt x="12507" y="119892"/>
                      <a:pt x="25254" y="121222"/>
                      <a:pt x="38035" y="121216"/>
                    </a:cubicBezTo>
                    <a:cubicBezTo>
                      <a:pt x="51705" y="121205"/>
                      <a:pt x="65322" y="119509"/>
                      <a:pt x="78581" y="116166"/>
                    </a:cubicBezTo>
                    <a:lnTo>
                      <a:pt x="154292" y="40045"/>
                    </a:lnTo>
                    <a:cubicBezTo>
                      <a:pt x="149666" y="26853"/>
                      <a:pt x="140836" y="15566"/>
                      <a:pt x="129175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8" name="Freeform 917">
                <a:extLst>
                  <a:ext uri="{FF2B5EF4-FFF2-40B4-BE49-F238E27FC236}">
                    <a16:creationId xmlns:a16="http://schemas.microsoft.com/office/drawing/2014/main" id="{39C1A63F-6DE0-E14D-B569-FAB7047DB2FD}"/>
                  </a:ext>
                </a:extLst>
              </p:cNvPr>
              <p:cNvSpPr/>
              <p:nvPr/>
            </p:nvSpPr>
            <p:spPr>
              <a:xfrm>
                <a:off x="5687306" y="2845286"/>
                <a:ext cx="123433" cy="117969"/>
              </a:xfrm>
              <a:custGeom>
                <a:avLst/>
                <a:gdLst>
                  <a:gd name="connsiteX0" fmla="*/ 0 w 123433"/>
                  <a:gd name="connsiteY0" fmla="*/ 112197 h 117969"/>
                  <a:gd name="connsiteX1" fmla="*/ 0 w 123433"/>
                  <a:gd name="connsiteY1" fmla="*/ 112197 h 117969"/>
                  <a:gd name="connsiteX2" fmla="*/ 0 w 123433"/>
                  <a:gd name="connsiteY2" fmla="*/ 112197 h 117969"/>
                  <a:gd name="connsiteX3" fmla="*/ 8612 w 123433"/>
                  <a:gd name="connsiteY3" fmla="*/ 117969 h 117969"/>
                  <a:gd name="connsiteX4" fmla="*/ 123433 w 123433"/>
                  <a:gd name="connsiteY4" fmla="*/ 2165 h 117969"/>
                  <a:gd name="connsiteX5" fmla="*/ 108363 w 123433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33" h="117969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cubicBezTo>
                      <a:pt x="2670" y="114408"/>
                      <a:pt x="5555" y="116342"/>
                      <a:pt x="8612" y="117969"/>
                    </a:cubicBezTo>
                    <a:lnTo>
                      <a:pt x="123433" y="2165"/>
                    </a:lnTo>
                    <a:cubicBezTo>
                      <a:pt x="118471" y="1065"/>
                      <a:pt x="113433" y="341"/>
                      <a:pt x="10836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19" name="Freeform 918">
              <a:extLst>
                <a:ext uri="{FF2B5EF4-FFF2-40B4-BE49-F238E27FC236}">
                  <a16:creationId xmlns:a16="http://schemas.microsoft.com/office/drawing/2014/main" id="{AEC7DC18-AE7A-3F41-92AD-A7E4ADCF3EE8}"/>
                </a:ext>
              </a:extLst>
            </p:cNvPr>
            <p:cNvSpPr/>
            <p:nvPr/>
          </p:nvSpPr>
          <p:spPr>
            <a:xfrm>
              <a:off x="5662406" y="2845229"/>
              <a:ext cx="230278" cy="76178"/>
            </a:xfrm>
            <a:custGeom>
              <a:avLst/>
              <a:gdLst>
                <a:gd name="connsiteX0" fmla="*/ 204310 w 230278"/>
                <a:gd name="connsiteY0" fmla="*/ 24589 h 76178"/>
                <a:gd name="connsiteX1" fmla="*/ 118193 w 230278"/>
                <a:gd name="connsiteY1" fmla="*/ 58 h 76178"/>
                <a:gd name="connsiteX2" fmla="*/ 29565 w 230278"/>
                <a:gd name="connsiteY2" fmla="*/ 25311 h 76178"/>
                <a:gd name="connsiteX3" fmla="*/ 142 w 230278"/>
                <a:gd name="connsiteY3" fmla="*/ 70406 h 76178"/>
                <a:gd name="connsiteX4" fmla="*/ 142 w 230278"/>
                <a:gd name="connsiteY4" fmla="*/ 76178 h 76178"/>
                <a:gd name="connsiteX5" fmla="*/ 29206 w 230278"/>
                <a:gd name="connsiteY5" fmla="*/ 36134 h 76178"/>
                <a:gd name="connsiteX6" fmla="*/ 117834 w 230278"/>
                <a:gd name="connsiteY6" fmla="*/ 10520 h 76178"/>
                <a:gd name="connsiteX7" fmla="*/ 203951 w 230278"/>
                <a:gd name="connsiteY7" fmla="*/ 35412 h 76178"/>
                <a:gd name="connsiteX8" fmla="*/ 230145 w 230278"/>
                <a:gd name="connsiteY8" fmla="*/ 71489 h 76178"/>
                <a:gd name="connsiteX9" fmla="*/ 230145 w 230278"/>
                <a:gd name="connsiteY9" fmla="*/ 66799 h 76178"/>
                <a:gd name="connsiteX10" fmla="*/ 204310 w 230278"/>
                <a:gd name="connsiteY10" fmla="*/ 24589 h 7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278" h="76178">
                  <a:moveTo>
                    <a:pt x="204310" y="24589"/>
                  </a:moveTo>
                  <a:cubicBezTo>
                    <a:pt x="178766" y="7769"/>
                    <a:pt x="148716" y="-791"/>
                    <a:pt x="118193" y="58"/>
                  </a:cubicBezTo>
                  <a:cubicBezTo>
                    <a:pt x="86791" y="-726"/>
                    <a:pt x="55890" y="8079"/>
                    <a:pt x="29565" y="25311"/>
                  </a:cubicBezTo>
                  <a:cubicBezTo>
                    <a:pt x="13033" y="34622"/>
                    <a:pt x="2053" y="51451"/>
                    <a:pt x="142" y="70406"/>
                  </a:cubicBezTo>
                  <a:cubicBezTo>
                    <a:pt x="-47" y="72326"/>
                    <a:pt x="-47" y="74259"/>
                    <a:pt x="142" y="76178"/>
                  </a:cubicBezTo>
                  <a:cubicBezTo>
                    <a:pt x="3835" y="59332"/>
                    <a:pt x="14375" y="44809"/>
                    <a:pt x="29206" y="36134"/>
                  </a:cubicBezTo>
                  <a:cubicBezTo>
                    <a:pt x="55422" y="18626"/>
                    <a:pt x="86374" y="9681"/>
                    <a:pt x="117834" y="10520"/>
                  </a:cubicBezTo>
                  <a:cubicBezTo>
                    <a:pt x="148416" y="9612"/>
                    <a:pt x="178518" y="18314"/>
                    <a:pt x="203951" y="35412"/>
                  </a:cubicBezTo>
                  <a:cubicBezTo>
                    <a:pt x="217116" y="43447"/>
                    <a:pt x="226545" y="56433"/>
                    <a:pt x="230145" y="71489"/>
                  </a:cubicBezTo>
                  <a:cubicBezTo>
                    <a:pt x="230322" y="69930"/>
                    <a:pt x="230322" y="68357"/>
                    <a:pt x="230145" y="66799"/>
                  </a:cubicBezTo>
                  <a:cubicBezTo>
                    <a:pt x="228709" y="49396"/>
                    <a:pt x="219115" y="33720"/>
                    <a:pt x="204310" y="24589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0" name="Freeform 919">
              <a:extLst>
                <a:ext uri="{FF2B5EF4-FFF2-40B4-BE49-F238E27FC236}">
                  <a16:creationId xmlns:a16="http://schemas.microsoft.com/office/drawing/2014/main" id="{4AC170E2-F3DD-554B-BD9B-E31CB00C49AC}"/>
                </a:ext>
              </a:extLst>
            </p:cNvPr>
            <p:cNvSpPr/>
            <p:nvPr/>
          </p:nvSpPr>
          <p:spPr>
            <a:xfrm>
              <a:off x="5110686" y="1568547"/>
              <a:ext cx="268395" cy="175012"/>
            </a:xfrm>
            <a:custGeom>
              <a:avLst/>
              <a:gdLst>
                <a:gd name="connsiteX0" fmla="*/ 136351 w 268395"/>
                <a:gd name="connsiteY0" fmla="*/ 0 h 175012"/>
                <a:gd name="connsiteX1" fmla="*/ 0 w 268395"/>
                <a:gd name="connsiteY1" fmla="*/ 59165 h 175012"/>
                <a:gd name="connsiteX2" fmla="*/ 0 w 268395"/>
                <a:gd name="connsiteY2" fmla="*/ 89108 h 175012"/>
                <a:gd name="connsiteX3" fmla="*/ 34446 w 268395"/>
                <a:gd name="connsiteY3" fmla="*/ 146830 h 175012"/>
                <a:gd name="connsiteX4" fmla="*/ 34446 w 268395"/>
                <a:gd name="connsiteY4" fmla="*/ 146830 h 175012"/>
                <a:gd name="connsiteX5" fmla="*/ 131686 w 268395"/>
                <a:gd name="connsiteY5" fmla="*/ 174970 h 175012"/>
                <a:gd name="connsiteX6" fmla="*/ 231079 w 268395"/>
                <a:gd name="connsiteY6" fmla="*/ 146109 h 175012"/>
                <a:gd name="connsiteX7" fmla="*/ 235385 w 268395"/>
                <a:gd name="connsiteY7" fmla="*/ 142862 h 175012"/>
                <a:gd name="connsiteX8" fmla="*/ 268396 w 268395"/>
                <a:gd name="connsiteY8" fmla="*/ 85862 h 175012"/>
                <a:gd name="connsiteX9" fmla="*/ 268396 w 268395"/>
                <a:gd name="connsiteY9" fmla="*/ 60247 h 175012"/>
                <a:gd name="connsiteX10" fmla="*/ 136351 w 268395"/>
                <a:gd name="connsiteY10" fmla="*/ 0 h 17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8395" h="175012">
                  <a:moveTo>
                    <a:pt x="136351" y="0"/>
                  </a:moveTo>
                  <a:cubicBezTo>
                    <a:pt x="98675" y="0"/>
                    <a:pt x="0" y="59165"/>
                    <a:pt x="0" y="59165"/>
                  </a:cubicBezTo>
                  <a:cubicBezTo>
                    <a:pt x="0" y="59165"/>
                    <a:pt x="0" y="67102"/>
                    <a:pt x="0" y="89108"/>
                  </a:cubicBezTo>
                  <a:cubicBezTo>
                    <a:pt x="1305" y="112885"/>
                    <a:pt x="14194" y="134484"/>
                    <a:pt x="34446" y="146830"/>
                  </a:cubicBezTo>
                  <a:lnTo>
                    <a:pt x="34446" y="146830"/>
                  </a:lnTo>
                  <a:cubicBezTo>
                    <a:pt x="63260" y="165933"/>
                    <a:pt x="97181" y="175749"/>
                    <a:pt x="131686" y="174970"/>
                  </a:cubicBezTo>
                  <a:cubicBezTo>
                    <a:pt x="166967" y="175748"/>
                    <a:pt x="201643" y="165679"/>
                    <a:pt x="231079" y="146109"/>
                  </a:cubicBezTo>
                  <a:lnTo>
                    <a:pt x="235385" y="142862"/>
                  </a:lnTo>
                  <a:cubicBezTo>
                    <a:pt x="254888" y="130327"/>
                    <a:pt x="267179" y="109103"/>
                    <a:pt x="268396" y="85862"/>
                  </a:cubicBezTo>
                  <a:lnTo>
                    <a:pt x="268396" y="60247"/>
                  </a:lnTo>
                  <a:cubicBezTo>
                    <a:pt x="268396" y="60247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 920">
              <a:extLst>
                <a:ext uri="{FF2B5EF4-FFF2-40B4-BE49-F238E27FC236}">
                  <a16:creationId xmlns:a16="http://schemas.microsoft.com/office/drawing/2014/main" id="{B05ABAB6-4000-6644-83D8-988168C29248}"/>
                </a:ext>
              </a:extLst>
            </p:cNvPr>
            <p:cNvSpPr/>
            <p:nvPr/>
          </p:nvSpPr>
          <p:spPr>
            <a:xfrm>
              <a:off x="5111762" y="1542871"/>
              <a:ext cx="267319" cy="173992"/>
            </a:xfrm>
            <a:custGeom>
              <a:avLst/>
              <a:gdLst>
                <a:gd name="connsiteX0" fmla="*/ 232514 w 267319"/>
                <a:gd name="connsiteY0" fmla="*/ 28201 h 173992"/>
                <a:gd name="connsiteX1" fmla="*/ 135274 w 267319"/>
                <a:gd name="connsiteY1" fmla="*/ 62 h 173992"/>
                <a:gd name="connsiteX2" fmla="*/ 35882 w 267319"/>
                <a:gd name="connsiteY2" fmla="*/ 28923 h 173992"/>
                <a:gd name="connsiteX3" fmla="*/ 0 w 267319"/>
                <a:gd name="connsiteY3" fmla="*/ 89170 h 173992"/>
                <a:gd name="connsiteX4" fmla="*/ 33370 w 267319"/>
                <a:gd name="connsiteY4" fmla="*/ 145810 h 173992"/>
                <a:gd name="connsiteX5" fmla="*/ 33370 w 267319"/>
                <a:gd name="connsiteY5" fmla="*/ 145810 h 173992"/>
                <a:gd name="connsiteX6" fmla="*/ 130610 w 267319"/>
                <a:gd name="connsiteY6" fmla="*/ 173950 h 173992"/>
                <a:gd name="connsiteX7" fmla="*/ 230002 w 267319"/>
                <a:gd name="connsiteY7" fmla="*/ 145089 h 173992"/>
                <a:gd name="connsiteX8" fmla="*/ 234308 w 267319"/>
                <a:gd name="connsiteY8" fmla="*/ 141842 h 173992"/>
                <a:gd name="connsiteX9" fmla="*/ 267319 w 267319"/>
                <a:gd name="connsiteY9" fmla="*/ 84841 h 173992"/>
                <a:gd name="connsiteX10" fmla="*/ 232514 w 267319"/>
                <a:gd name="connsiteY10" fmla="*/ 28201 h 17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319" h="173992">
                  <a:moveTo>
                    <a:pt x="232514" y="28201"/>
                  </a:moveTo>
                  <a:cubicBezTo>
                    <a:pt x="203769" y="8949"/>
                    <a:pt x="169800" y="-881"/>
                    <a:pt x="135274" y="62"/>
                  </a:cubicBezTo>
                  <a:cubicBezTo>
                    <a:pt x="99994" y="-716"/>
                    <a:pt x="65317" y="9353"/>
                    <a:pt x="35882" y="28923"/>
                  </a:cubicBezTo>
                  <a:cubicBezTo>
                    <a:pt x="14916" y="41972"/>
                    <a:pt x="1542" y="64428"/>
                    <a:pt x="0" y="89170"/>
                  </a:cubicBezTo>
                  <a:cubicBezTo>
                    <a:pt x="1410" y="112349"/>
                    <a:pt x="13829" y="133429"/>
                    <a:pt x="33370" y="145810"/>
                  </a:cubicBezTo>
                  <a:lnTo>
                    <a:pt x="33370" y="145810"/>
                  </a:lnTo>
                  <a:cubicBezTo>
                    <a:pt x="62184" y="164912"/>
                    <a:pt x="96105" y="174729"/>
                    <a:pt x="130610" y="173950"/>
                  </a:cubicBezTo>
                  <a:cubicBezTo>
                    <a:pt x="165890" y="174728"/>
                    <a:pt x="200567" y="164659"/>
                    <a:pt x="230002" y="145089"/>
                  </a:cubicBezTo>
                  <a:lnTo>
                    <a:pt x="234308" y="141842"/>
                  </a:lnTo>
                  <a:cubicBezTo>
                    <a:pt x="253811" y="129306"/>
                    <a:pt x="266103" y="108082"/>
                    <a:pt x="267319" y="84841"/>
                  </a:cubicBezTo>
                  <a:cubicBezTo>
                    <a:pt x="265592" y="61386"/>
                    <a:pt x="252604" y="40250"/>
                    <a:pt x="232514" y="28201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2" name="Freeform 921">
              <a:extLst>
                <a:ext uri="{FF2B5EF4-FFF2-40B4-BE49-F238E27FC236}">
                  <a16:creationId xmlns:a16="http://schemas.microsoft.com/office/drawing/2014/main" id="{93919A14-2F67-A04D-82B6-74A6F3979147}"/>
                </a:ext>
              </a:extLst>
            </p:cNvPr>
            <p:cNvSpPr/>
            <p:nvPr/>
          </p:nvSpPr>
          <p:spPr>
            <a:xfrm>
              <a:off x="5128985" y="1561274"/>
              <a:ext cx="231437" cy="137212"/>
            </a:xfrm>
            <a:custGeom>
              <a:avLst/>
              <a:gdLst>
                <a:gd name="connsiteX0" fmla="*/ 204526 w 231437"/>
                <a:gd name="connsiteY0" fmla="*/ 24590 h 137212"/>
                <a:gd name="connsiteX1" fmla="*/ 118051 w 231437"/>
                <a:gd name="connsiteY1" fmla="*/ 58 h 137212"/>
                <a:gd name="connsiteX2" fmla="*/ 29423 w 231437"/>
                <a:gd name="connsiteY2" fmla="*/ 25312 h 137212"/>
                <a:gd name="connsiteX3" fmla="*/ 0 w 231437"/>
                <a:gd name="connsiteY3" fmla="*/ 70407 h 137212"/>
                <a:gd name="connsiteX4" fmla="*/ 25476 w 231437"/>
                <a:gd name="connsiteY4" fmla="*/ 112255 h 137212"/>
                <a:gd name="connsiteX5" fmla="*/ 25476 w 231437"/>
                <a:gd name="connsiteY5" fmla="*/ 112255 h 137212"/>
                <a:gd name="connsiteX6" fmla="*/ 111951 w 231437"/>
                <a:gd name="connsiteY6" fmla="*/ 137148 h 137212"/>
                <a:gd name="connsiteX7" fmla="*/ 200579 w 231437"/>
                <a:gd name="connsiteY7" fmla="*/ 111895 h 137212"/>
                <a:gd name="connsiteX8" fmla="*/ 204526 w 231437"/>
                <a:gd name="connsiteY8" fmla="*/ 108648 h 137212"/>
                <a:gd name="connsiteX9" fmla="*/ 231438 w 231437"/>
                <a:gd name="connsiteY9" fmla="*/ 67160 h 137212"/>
                <a:gd name="connsiteX10" fmla="*/ 204526 w 231437"/>
                <a:gd name="connsiteY10" fmla="*/ 24590 h 13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37" h="137212">
                  <a:moveTo>
                    <a:pt x="204526" y="24590"/>
                  </a:moveTo>
                  <a:cubicBezTo>
                    <a:pt x="178853" y="7762"/>
                    <a:pt x="148687" y="-795"/>
                    <a:pt x="118051" y="58"/>
                  </a:cubicBezTo>
                  <a:cubicBezTo>
                    <a:pt x="86663" y="-613"/>
                    <a:pt x="55794" y="8182"/>
                    <a:pt x="29423" y="25312"/>
                  </a:cubicBezTo>
                  <a:cubicBezTo>
                    <a:pt x="13097" y="34844"/>
                    <a:pt x="2195" y="51554"/>
                    <a:pt x="0" y="70407"/>
                  </a:cubicBezTo>
                  <a:cubicBezTo>
                    <a:pt x="1409" y="87629"/>
                    <a:pt x="10863" y="103158"/>
                    <a:pt x="25476" y="112255"/>
                  </a:cubicBezTo>
                  <a:lnTo>
                    <a:pt x="25476" y="112255"/>
                  </a:lnTo>
                  <a:cubicBezTo>
                    <a:pt x="51040" y="129360"/>
                    <a:pt x="81257" y="138059"/>
                    <a:pt x="111951" y="137148"/>
                  </a:cubicBezTo>
                  <a:cubicBezTo>
                    <a:pt x="143340" y="137819"/>
                    <a:pt x="174208" y="129024"/>
                    <a:pt x="200579" y="111895"/>
                  </a:cubicBezTo>
                  <a:lnTo>
                    <a:pt x="204526" y="108648"/>
                  </a:lnTo>
                  <a:cubicBezTo>
                    <a:pt x="219432" y="99785"/>
                    <a:pt x="229380" y="84447"/>
                    <a:pt x="231438" y="67160"/>
                  </a:cubicBezTo>
                  <a:cubicBezTo>
                    <a:pt x="229760" y="49458"/>
                    <a:pt x="219756" y="33632"/>
                    <a:pt x="204526" y="2459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" name="Freeform 922">
              <a:extLst>
                <a:ext uri="{FF2B5EF4-FFF2-40B4-BE49-F238E27FC236}">
                  <a16:creationId xmlns:a16="http://schemas.microsoft.com/office/drawing/2014/main" id="{FDD5579A-A58E-2147-943A-5437C3EC3F3B}"/>
                </a:ext>
              </a:extLst>
            </p:cNvPr>
            <p:cNvSpPr/>
            <p:nvPr/>
          </p:nvSpPr>
          <p:spPr>
            <a:xfrm>
              <a:off x="5156435" y="1588930"/>
              <a:ext cx="164207" cy="91146"/>
            </a:xfrm>
            <a:custGeom>
              <a:avLst/>
              <a:gdLst>
                <a:gd name="connsiteX0" fmla="*/ 153036 w 164207"/>
                <a:gd name="connsiteY0" fmla="*/ 28681 h 91146"/>
                <a:gd name="connsiteX1" fmla="*/ 113566 w 164207"/>
                <a:gd name="connsiteY1" fmla="*/ 23270 h 91146"/>
                <a:gd name="connsiteX2" fmla="*/ 103160 w 164207"/>
                <a:gd name="connsiteY2" fmla="*/ 5592 h 91146"/>
                <a:gd name="connsiteX3" fmla="*/ 50414 w 164207"/>
                <a:gd name="connsiteY3" fmla="*/ 5592 h 91146"/>
                <a:gd name="connsiteX4" fmla="*/ 44314 w 164207"/>
                <a:gd name="connsiteY4" fmla="*/ 1985 h 91146"/>
                <a:gd name="connsiteX5" fmla="*/ 31755 w 164207"/>
                <a:gd name="connsiteY5" fmla="*/ 1985 h 91146"/>
                <a:gd name="connsiteX6" fmla="*/ 31755 w 164207"/>
                <a:gd name="connsiteY6" fmla="*/ 8839 h 91146"/>
                <a:gd name="connsiteX7" fmla="*/ 37496 w 164207"/>
                <a:gd name="connsiteY7" fmla="*/ 12086 h 91146"/>
                <a:gd name="connsiteX8" fmla="*/ 27450 w 164207"/>
                <a:gd name="connsiteY8" fmla="*/ 18219 h 91146"/>
                <a:gd name="connsiteX9" fmla="*/ 21708 w 164207"/>
                <a:gd name="connsiteY9" fmla="*/ 14611 h 91146"/>
                <a:gd name="connsiteX10" fmla="*/ 9150 w 164207"/>
                <a:gd name="connsiteY10" fmla="*/ 14611 h 91146"/>
                <a:gd name="connsiteX11" fmla="*/ 9150 w 164207"/>
                <a:gd name="connsiteY11" fmla="*/ 21827 h 91146"/>
                <a:gd name="connsiteX12" fmla="*/ 14891 w 164207"/>
                <a:gd name="connsiteY12" fmla="*/ 25074 h 91146"/>
                <a:gd name="connsiteX13" fmla="*/ 2691 w 164207"/>
                <a:gd name="connsiteY13" fmla="*/ 31928 h 91146"/>
                <a:gd name="connsiteX14" fmla="*/ 2691 w 164207"/>
                <a:gd name="connsiteY14" fmla="*/ 39143 h 91146"/>
                <a:gd name="connsiteX15" fmla="*/ 15250 w 164207"/>
                <a:gd name="connsiteY15" fmla="*/ 39143 h 91146"/>
                <a:gd name="connsiteX16" fmla="*/ 19197 w 164207"/>
                <a:gd name="connsiteY16" fmla="*/ 36979 h 91146"/>
                <a:gd name="connsiteX17" fmla="*/ 96343 w 164207"/>
                <a:gd name="connsiteY17" fmla="*/ 80270 h 91146"/>
                <a:gd name="connsiteX18" fmla="*/ 92396 w 164207"/>
                <a:gd name="connsiteY18" fmla="*/ 82435 h 91146"/>
                <a:gd name="connsiteX19" fmla="*/ 92396 w 164207"/>
                <a:gd name="connsiteY19" fmla="*/ 89650 h 91146"/>
                <a:gd name="connsiteX20" fmla="*/ 104954 w 164207"/>
                <a:gd name="connsiteY20" fmla="*/ 89650 h 91146"/>
                <a:gd name="connsiteX21" fmla="*/ 117154 w 164207"/>
                <a:gd name="connsiteY21" fmla="*/ 82796 h 91146"/>
                <a:gd name="connsiteX22" fmla="*/ 122536 w 164207"/>
                <a:gd name="connsiteY22" fmla="*/ 86042 h 91146"/>
                <a:gd name="connsiteX23" fmla="*/ 135095 w 164207"/>
                <a:gd name="connsiteY23" fmla="*/ 86042 h 91146"/>
                <a:gd name="connsiteX24" fmla="*/ 135095 w 164207"/>
                <a:gd name="connsiteY24" fmla="*/ 78827 h 91146"/>
                <a:gd name="connsiteX25" fmla="*/ 129354 w 164207"/>
                <a:gd name="connsiteY25" fmla="*/ 75941 h 91146"/>
                <a:gd name="connsiteX26" fmla="*/ 139401 w 164207"/>
                <a:gd name="connsiteY26" fmla="*/ 70169 h 91146"/>
                <a:gd name="connsiteX27" fmla="*/ 145142 w 164207"/>
                <a:gd name="connsiteY27" fmla="*/ 73055 h 91146"/>
                <a:gd name="connsiteX28" fmla="*/ 157700 w 164207"/>
                <a:gd name="connsiteY28" fmla="*/ 73055 h 91146"/>
                <a:gd name="connsiteX29" fmla="*/ 157700 w 164207"/>
                <a:gd name="connsiteY29" fmla="*/ 66201 h 91146"/>
                <a:gd name="connsiteX30" fmla="*/ 151959 w 164207"/>
                <a:gd name="connsiteY30" fmla="*/ 62954 h 91146"/>
                <a:gd name="connsiteX31" fmla="*/ 153036 w 164207"/>
                <a:gd name="connsiteY31" fmla="*/ 28681 h 91146"/>
                <a:gd name="connsiteX32" fmla="*/ 31397 w 164207"/>
                <a:gd name="connsiteY32" fmla="*/ 28681 h 91146"/>
                <a:gd name="connsiteX33" fmla="*/ 56873 w 164207"/>
                <a:gd name="connsiteY33" fmla="*/ 13890 h 91146"/>
                <a:gd name="connsiteX34" fmla="*/ 89884 w 164207"/>
                <a:gd name="connsiteY34" fmla="*/ 13890 h 91146"/>
                <a:gd name="connsiteX35" fmla="*/ 89884 w 164207"/>
                <a:gd name="connsiteY35" fmla="*/ 32650 h 91146"/>
                <a:gd name="connsiteX36" fmla="*/ 64408 w 164207"/>
                <a:gd name="connsiteY36" fmla="*/ 47080 h 91146"/>
                <a:gd name="connsiteX37" fmla="*/ 139042 w 164207"/>
                <a:gd name="connsiteY37" fmla="*/ 56460 h 91146"/>
                <a:gd name="connsiteX38" fmla="*/ 109978 w 164207"/>
                <a:gd name="connsiteY38" fmla="*/ 73055 h 91146"/>
                <a:gd name="connsiteX39" fmla="*/ 74096 w 164207"/>
                <a:gd name="connsiteY39" fmla="*/ 53574 h 91146"/>
                <a:gd name="connsiteX40" fmla="*/ 103160 w 164207"/>
                <a:gd name="connsiteY40" fmla="*/ 36979 h 91146"/>
                <a:gd name="connsiteX41" fmla="*/ 139042 w 164207"/>
                <a:gd name="connsiteY41" fmla="*/ 36979 h 91146"/>
                <a:gd name="connsiteX42" fmla="*/ 139042 w 164207"/>
                <a:gd name="connsiteY42" fmla="*/ 56099 h 91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207" h="91146">
                  <a:moveTo>
                    <a:pt x="153036" y="28681"/>
                  </a:moveTo>
                  <a:cubicBezTo>
                    <a:pt x="140782" y="22717"/>
                    <a:pt x="126960" y="20822"/>
                    <a:pt x="113566" y="23270"/>
                  </a:cubicBezTo>
                  <a:cubicBezTo>
                    <a:pt x="115360" y="16776"/>
                    <a:pt x="113566" y="10282"/>
                    <a:pt x="103160" y="5592"/>
                  </a:cubicBezTo>
                  <a:cubicBezTo>
                    <a:pt x="86360" y="-1864"/>
                    <a:pt x="67214" y="-1864"/>
                    <a:pt x="50414" y="5592"/>
                  </a:cubicBezTo>
                  <a:lnTo>
                    <a:pt x="44314" y="1985"/>
                  </a:lnTo>
                  <a:cubicBezTo>
                    <a:pt x="40363" y="-10"/>
                    <a:pt x="35707" y="-10"/>
                    <a:pt x="31755" y="1985"/>
                  </a:cubicBezTo>
                  <a:cubicBezTo>
                    <a:pt x="28167" y="3789"/>
                    <a:pt x="28167" y="7035"/>
                    <a:pt x="31755" y="8839"/>
                  </a:cubicBezTo>
                  <a:lnTo>
                    <a:pt x="37496" y="12086"/>
                  </a:lnTo>
                  <a:lnTo>
                    <a:pt x="27450" y="18219"/>
                  </a:lnTo>
                  <a:lnTo>
                    <a:pt x="21708" y="14611"/>
                  </a:lnTo>
                  <a:cubicBezTo>
                    <a:pt x="17712" y="12821"/>
                    <a:pt x="13147" y="12821"/>
                    <a:pt x="9150" y="14611"/>
                  </a:cubicBezTo>
                  <a:cubicBezTo>
                    <a:pt x="5562" y="16776"/>
                    <a:pt x="5562" y="20023"/>
                    <a:pt x="9150" y="21827"/>
                  </a:cubicBezTo>
                  <a:lnTo>
                    <a:pt x="14891" y="25074"/>
                  </a:lnTo>
                  <a:lnTo>
                    <a:pt x="2691" y="31928"/>
                  </a:lnTo>
                  <a:cubicBezTo>
                    <a:pt x="-897" y="34093"/>
                    <a:pt x="-897" y="37339"/>
                    <a:pt x="2691" y="39143"/>
                  </a:cubicBezTo>
                  <a:cubicBezTo>
                    <a:pt x="6642" y="41138"/>
                    <a:pt x="11299" y="41138"/>
                    <a:pt x="15250" y="39143"/>
                  </a:cubicBezTo>
                  <a:lnTo>
                    <a:pt x="19197" y="36979"/>
                  </a:lnTo>
                  <a:lnTo>
                    <a:pt x="96343" y="80270"/>
                  </a:lnTo>
                  <a:lnTo>
                    <a:pt x="92396" y="82435"/>
                  </a:lnTo>
                  <a:cubicBezTo>
                    <a:pt x="88807" y="84599"/>
                    <a:pt x="88807" y="87846"/>
                    <a:pt x="92396" y="89650"/>
                  </a:cubicBezTo>
                  <a:cubicBezTo>
                    <a:pt x="96347" y="91645"/>
                    <a:pt x="101003" y="91645"/>
                    <a:pt x="104954" y="89650"/>
                  </a:cubicBezTo>
                  <a:lnTo>
                    <a:pt x="117154" y="82796"/>
                  </a:lnTo>
                  <a:lnTo>
                    <a:pt x="122536" y="86042"/>
                  </a:lnTo>
                  <a:cubicBezTo>
                    <a:pt x="126487" y="88037"/>
                    <a:pt x="131144" y="88037"/>
                    <a:pt x="135095" y="86042"/>
                  </a:cubicBezTo>
                  <a:cubicBezTo>
                    <a:pt x="138683" y="83878"/>
                    <a:pt x="138683" y="80631"/>
                    <a:pt x="135095" y="78827"/>
                  </a:cubicBezTo>
                  <a:lnTo>
                    <a:pt x="129354" y="75941"/>
                  </a:lnTo>
                  <a:lnTo>
                    <a:pt x="139401" y="70169"/>
                  </a:lnTo>
                  <a:lnTo>
                    <a:pt x="145142" y="73055"/>
                  </a:lnTo>
                  <a:cubicBezTo>
                    <a:pt x="149093" y="75050"/>
                    <a:pt x="153749" y="75050"/>
                    <a:pt x="157700" y="73055"/>
                  </a:cubicBezTo>
                  <a:cubicBezTo>
                    <a:pt x="160930" y="71251"/>
                    <a:pt x="161289" y="68004"/>
                    <a:pt x="157700" y="66201"/>
                  </a:cubicBezTo>
                  <a:lnTo>
                    <a:pt x="151959" y="62954"/>
                  </a:lnTo>
                  <a:cubicBezTo>
                    <a:pt x="168106" y="52131"/>
                    <a:pt x="168106" y="37339"/>
                    <a:pt x="153036" y="28681"/>
                  </a:cubicBezTo>
                  <a:close/>
                  <a:moveTo>
                    <a:pt x="31397" y="28681"/>
                  </a:moveTo>
                  <a:lnTo>
                    <a:pt x="56873" y="13890"/>
                  </a:lnTo>
                  <a:cubicBezTo>
                    <a:pt x="67223" y="8499"/>
                    <a:pt x="79533" y="8499"/>
                    <a:pt x="89884" y="13890"/>
                  </a:cubicBezTo>
                  <a:cubicBezTo>
                    <a:pt x="98854" y="18941"/>
                    <a:pt x="98496" y="27238"/>
                    <a:pt x="89884" y="32650"/>
                  </a:cubicBezTo>
                  <a:lnTo>
                    <a:pt x="64408" y="47080"/>
                  </a:lnTo>
                  <a:close/>
                  <a:moveTo>
                    <a:pt x="139042" y="56460"/>
                  </a:moveTo>
                  <a:lnTo>
                    <a:pt x="109978" y="73055"/>
                  </a:lnTo>
                  <a:lnTo>
                    <a:pt x="74096" y="53574"/>
                  </a:lnTo>
                  <a:lnTo>
                    <a:pt x="103160" y="36979"/>
                  </a:lnTo>
                  <a:cubicBezTo>
                    <a:pt x="114457" y="31312"/>
                    <a:pt x="127745" y="31312"/>
                    <a:pt x="139042" y="36979"/>
                  </a:cubicBezTo>
                  <a:cubicBezTo>
                    <a:pt x="149089" y="41308"/>
                    <a:pt x="148730" y="50327"/>
                    <a:pt x="139042" y="5609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4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153744" y="1560611"/>
              <a:ext cx="206679" cy="138542"/>
              <a:chOff x="5153744" y="1560611"/>
              <a:chExt cx="206679" cy="138542"/>
            </a:xfrm>
            <a:solidFill>
              <a:srgbClr val="B68503"/>
            </a:solidFill>
          </p:grpSpPr>
          <p:sp>
            <p:nvSpPr>
              <p:cNvPr id="925" name="Freeform 924">
                <a:extLst>
                  <a:ext uri="{FF2B5EF4-FFF2-40B4-BE49-F238E27FC236}">
                    <a16:creationId xmlns:a16="http://schemas.microsoft.com/office/drawing/2014/main" id="{22C1B869-367B-FC45-AE34-C8AFEF6B3E48}"/>
                  </a:ext>
                </a:extLst>
              </p:cNvPr>
              <p:cNvSpPr/>
              <p:nvPr/>
            </p:nvSpPr>
            <p:spPr>
              <a:xfrm>
                <a:off x="5203978" y="1577927"/>
                <a:ext cx="156444" cy="121225"/>
              </a:xfrm>
              <a:custGeom>
                <a:avLst/>
                <a:gdLst>
                  <a:gd name="connsiteX0" fmla="*/ 129533 w 156444"/>
                  <a:gd name="connsiteY0" fmla="*/ 7937 h 121225"/>
                  <a:gd name="connsiteX1" fmla="*/ 116257 w 156444"/>
                  <a:gd name="connsiteY1" fmla="*/ 0 h 121225"/>
                  <a:gd name="connsiteX2" fmla="*/ 0 w 156444"/>
                  <a:gd name="connsiteY2" fmla="*/ 117248 h 121225"/>
                  <a:gd name="connsiteX3" fmla="*/ 38035 w 156444"/>
                  <a:gd name="connsiteY3" fmla="*/ 121216 h 121225"/>
                  <a:gd name="connsiteX4" fmla="*/ 78581 w 156444"/>
                  <a:gd name="connsiteY4" fmla="*/ 116526 h 121225"/>
                  <a:gd name="connsiteX5" fmla="*/ 156445 w 156444"/>
                  <a:gd name="connsiteY5" fmla="*/ 40405 h 121225"/>
                  <a:gd name="connsiteX6" fmla="*/ 129533 w 156444"/>
                  <a:gd name="connsiteY6" fmla="*/ 7937 h 121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444" h="121225">
                    <a:moveTo>
                      <a:pt x="129533" y="7937"/>
                    </a:moveTo>
                    <a:lnTo>
                      <a:pt x="116257" y="0"/>
                    </a:lnTo>
                    <a:lnTo>
                      <a:pt x="0" y="117248"/>
                    </a:lnTo>
                    <a:cubicBezTo>
                      <a:pt x="12510" y="119872"/>
                      <a:pt x="25255" y="121201"/>
                      <a:pt x="38035" y="121216"/>
                    </a:cubicBezTo>
                    <a:cubicBezTo>
                      <a:pt x="51692" y="121364"/>
                      <a:pt x="65314" y="119789"/>
                      <a:pt x="78581" y="116526"/>
                    </a:cubicBezTo>
                    <a:lnTo>
                      <a:pt x="156445" y="40405"/>
                    </a:lnTo>
                    <a:cubicBezTo>
                      <a:pt x="151425" y="26810"/>
                      <a:pt x="141928" y="15352"/>
                      <a:pt x="129533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reeform 925">
                <a:extLst>
                  <a:ext uri="{FF2B5EF4-FFF2-40B4-BE49-F238E27FC236}">
                    <a16:creationId xmlns:a16="http://schemas.microsoft.com/office/drawing/2014/main" id="{7CCC8A16-2477-8741-BEBD-5BC14D82A9B8}"/>
                  </a:ext>
                </a:extLst>
              </p:cNvPr>
              <p:cNvSpPr/>
              <p:nvPr/>
            </p:nvSpPr>
            <p:spPr>
              <a:xfrm>
                <a:off x="5153744" y="1560611"/>
                <a:ext cx="123792" cy="117969"/>
              </a:xfrm>
              <a:custGeom>
                <a:avLst/>
                <a:gdLst>
                  <a:gd name="connsiteX0" fmla="*/ 0 w 123792"/>
                  <a:gd name="connsiteY0" fmla="*/ 112197 h 117969"/>
                  <a:gd name="connsiteX1" fmla="*/ 0 w 123792"/>
                  <a:gd name="connsiteY1" fmla="*/ 112197 h 117969"/>
                  <a:gd name="connsiteX2" fmla="*/ 0 w 123792"/>
                  <a:gd name="connsiteY2" fmla="*/ 112197 h 117969"/>
                  <a:gd name="connsiteX3" fmla="*/ 8612 w 123792"/>
                  <a:gd name="connsiteY3" fmla="*/ 117969 h 117969"/>
                  <a:gd name="connsiteX4" fmla="*/ 123792 w 123792"/>
                  <a:gd name="connsiteY4" fmla="*/ 2165 h 117969"/>
                  <a:gd name="connsiteX5" fmla="*/ 108363 w 123792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969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lnTo>
                      <a:pt x="8612" y="117969"/>
                    </a:lnTo>
                    <a:lnTo>
                      <a:pt x="123792" y="2165"/>
                    </a:lnTo>
                    <a:cubicBezTo>
                      <a:pt x="118708" y="1069"/>
                      <a:pt x="113551" y="346"/>
                      <a:pt x="10836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27" name="Freeform 926">
              <a:extLst>
                <a:ext uri="{FF2B5EF4-FFF2-40B4-BE49-F238E27FC236}">
                  <a16:creationId xmlns:a16="http://schemas.microsoft.com/office/drawing/2014/main" id="{443B088D-80AD-A245-B7E1-BED646C8BF6D}"/>
                </a:ext>
              </a:extLst>
            </p:cNvPr>
            <p:cNvSpPr/>
            <p:nvPr/>
          </p:nvSpPr>
          <p:spPr>
            <a:xfrm>
              <a:off x="5128985" y="1561274"/>
              <a:ext cx="230361" cy="76179"/>
            </a:xfrm>
            <a:custGeom>
              <a:avLst/>
              <a:gdLst>
                <a:gd name="connsiteX0" fmla="*/ 204526 w 230361"/>
                <a:gd name="connsiteY0" fmla="*/ 24590 h 76179"/>
                <a:gd name="connsiteX1" fmla="*/ 118051 w 230361"/>
                <a:gd name="connsiteY1" fmla="*/ 58 h 76179"/>
                <a:gd name="connsiteX2" fmla="*/ 29423 w 230361"/>
                <a:gd name="connsiteY2" fmla="*/ 25312 h 76179"/>
                <a:gd name="connsiteX3" fmla="*/ 0 w 230361"/>
                <a:gd name="connsiteY3" fmla="*/ 70407 h 76179"/>
                <a:gd name="connsiteX4" fmla="*/ 0 w 230361"/>
                <a:gd name="connsiteY4" fmla="*/ 76179 h 76179"/>
                <a:gd name="connsiteX5" fmla="*/ 29064 w 230361"/>
                <a:gd name="connsiteY5" fmla="*/ 35774 h 76179"/>
                <a:gd name="connsiteX6" fmla="*/ 117692 w 230361"/>
                <a:gd name="connsiteY6" fmla="*/ 10520 h 76179"/>
                <a:gd name="connsiteX7" fmla="*/ 204168 w 230361"/>
                <a:gd name="connsiteY7" fmla="*/ 35413 h 76179"/>
                <a:gd name="connsiteX8" fmla="*/ 230361 w 230361"/>
                <a:gd name="connsiteY8" fmla="*/ 71489 h 76179"/>
                <a:gd name="connsiteX9" fmla="*/ 230361 w 230361"/>
                <a:gd name="connsiteY9" fmla="*/ 66438 h 76179"/>
                <a:gd name="connsiteX10" fmla="*/ 204526 w 230361"/>
                <a:gd name="connsiteY10" fmla="*/ 24590 h 7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61" h="76179">
                  <a:moveTo>
                    <a:pt x="204526" y="24590"/>
                  </a:moveTo>
                  <a:cubicBezTo>
                    <a:pt x="178853" y="7762"/>
                    <a:pt x="148687" y="-795"/>
                    <a:pt x="118051" y="58"/>
                  </a:cubicBezTo>
                  <a:cubicBezTo>
                    <a:pt x="86663" y="-613"/>
                    <a:pt x="55794" y="8182"/>
                    <a:pt x="29423" y="25312"/>
                  </a:cubicBezTo>
                  <a:cubicBezTo>
                    <a:pt x="13097" y="34844"/>
                    <a:pt x="2195" y="51554"/>
                    <a:pt x="0" y="70407"/>
                  </a:cubicBezTo>
                  <a:cubicBezTo>
                    <a:pt x="0" y="72571"/>
                    <a:pt x="0" y="74375"/>
                    <a:pt x="0" y="76179"/>
                  </a:cubicBezTo>
                  <a:cubicBezTo>
                    <a:pt x="3917" y="59341"/>
                    <a:pt x="14386" y="44786"/>
                    <a:pt x="29064" y="35774"/>
                  </a:cubicBezTo>
                  <a:cubicBezTo>
                    <a:pt x="55435" y="18644"/>
                    <a:pt x="86304" y="9849"/>
                    <a:pt x="117692" y="10520"/>
                  </a:cubicBezTo>
                  <a:cubicBezTo>
                    <a:pt x="148386" y="9609"/>
                    <a:pt x="178604" y="18308"/>
                    <a:pt x="204168" y="35413"/>
                  </a:cubicBezTo>
                  <a:cubicBezTo>
                    <a:pt x="217225" y="43564"/>
                    <a:pt x="226619" y="56501"/>
                    <a:pt x="230361" y="71489"/>
                  </a:cubicBezTo>
                  <a:cubicBezTo>
                    <a:pt x="230361" y="71489"/>
                    <a:pt x="230361" y="68242"/>
                    <a:pt x="230361" y="66438"/>
                  </a:cubicBezTo>
                  <a:cubicBezTo>
                    <a:pt x="228706" y="49203"/>
                    <a:pt x="219154" y="33730"/>
                    <a:pt x="204526" y="2459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 927">
              <a:extLst>
                <a:ext uri="{FF2B5EF4-FFF2-40B4-BE49-F238E27FC236}">
                  <a16:creationId xmlns:a16="http://schemas.microsoft.com/office/drawing/2014/main" id="{A88E80EB-0E52-934C-9835-EB515E0A6E80}"/>
                </a:ext>
              </a:extLst>
            </p:cNvPr>
            <p:cNvSpPr/>
            <p:nvPr/>
          </p:nvSpPr>
          <p:spPr>
            <a:xfrm>
              <a:off x="5110686" y="1532110"/>
              <a:ext cx="268395" cy="175392"/>
            </a:xfrm>
            <a:custGeom>
              <a:avLst/>
              <a:gdLst>
                <a:gd name="connsiteX0" fmla="*/ 136351 w 268395"/>
                <a:gd name="connsiteY0" fmla="*/ 0 h 175392"/>
                <a:gd name="connsiteX1" fmla="*/ 0 w 268395"/>
                <a:gd name="connsiteY1" fmla="*/ 59165 h 175392"/>
                <a:gd name="connsiteX2" fmla="*/ 0 w 268395"/>
                <a:gd name="connsiteY2" fmla="*/ 89108 h 175392"/>
                <a:gd name="connsiteX3" fmla="*/ 34446 w 268395"/>
                <a:gd name="connsiteY3" fmla="*/ 147191 h 175392"/>
                <a:gd name="connsiteX4" fmla="*/ 34446 w 268395"/>
                <a:gd name="connsiteY4" fmla="*/ 147191 h 175392"/>
                <a:gd name="connsiteX5" fmla="*/ 131686 w 268395"/>
                <a:gd name="connsiteY5" fmla="*/ 175331 h 175392"/>
                <a:gd name="connsiteX6" fmla="*/ 231079 w 268395"/>
                <a:gd name="connsiteY6" fmla="*/ 146470 h 175392"/>
                <a:gd name="connsiteX7" fmla="*/ 235385 w 268395"/>
                <a:gd name="connsiteY7" fmla="*/ 143584 h 175392"/>
                <a:gd name="connsiteX8" fmla="*/ 268396 w 268395"/>
                <a:gd name="connsiteY8" fmla="*/ 86222 h 175392"/>
                <a:gd name="connsiteX9" fmla="*/ 268396 w 268395"/>
                <a:gd name="connsiteY9" fmla="*/ 60247 h 175392"/>
                <a:gd name="connsiteX10" fmla="*/ 136351 w 268395"/>
                <a:gd name="connsiteY10" fmla="*/ 0 h 17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8395" h="175392">
                  <a:moveTo>
                    <a:pt x="136351" y="0"/>
                  </a:moveTo>
                  <a:cubicBezTo>
                    <a:pt x="98675" y="0"/>
                    <a:pt x="0" y="59165"/>
                    <a:pt x="0" y="59165"/>
                  </a:cubicBezTo>
                  <a:cubicBezTo>
                    <a:pt x="0" y="59165"/>
                    <a:pt x="0" y="67102"/>
                    <a:pt x="0" y="89108"/>
                  </a:cubicBezTo>
                  <a:cubicBezTo>
                    <a:pt x="1189" y="113016"/>
                    <a:pt x="14092" y="134774"/>
                    <a:pt x="34446" y="147191"/>
                  </a:cubicBezTo>
                  <a:lnTo>
                    <a:pt x="34446" y="147191"/>
                  </a:lnTo>
                  <a:cubicBezTo>
                    <a:pt x="63191" y="166443"/>
                    <a:pt x="97160" y="176273"/>
                    <a:pt x="131686" y="175331"/>
                  </a:cubicBezTo>
                  <a:cubicBezTo>
                    <a:pt x="166967" y="176109"/>
                    <a:pt x="201643" y="166040"/>
                    <a:pt x="231079" y="146470"/>
                  </a:cubicBezTo>
                  <a:lnTo>
                    <a:pt x="235385" y="143584"/>
                  </a:lnTo>
                  <a:cubicBezTo>
                    <a:pt x="254645" y="130649"/>
                    <a:pt x="266841" y="109457"/>
                    <a:pt x="268396" y="86222"/>
                  </a:cubicBezTo>
                  <a:lnTo>
                    <a:pt x="268396" y="60247"/>
                  </a:lnTo>
                  <a:cubicBezTo>
                    <a:pt x="268396" y="60247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934AE95F-8F97-F643-802D-F61F05B5BBD6}"/>
                </a:ext>
              </a:extLst>
            </p:cNvPr>
            <p:cNvSpPr/>
            <p:nvPr/>
          </p:nvSpPr>
          <p:spPr>
            <a:xfrm>
              <a:off x="5111762" y="1506814"/>
              <a:ext cx="267319" cy="173631"/>
            </a:xfrm>
            <a:custGeom>
              <a:avLst/>
              <a:gdLst>
                <a:gd name="connsiteX0" fmla="*/ 232514 w 267319"/>
                <a:gd name="connsiteY0" fmla="*/ 28183 h 173631"/>
                <a:gd name="connsiteX1" fmla="*/ 135274 w 267319"/>
                <a:gd name="connsiteY1" fmla="*/ 43 h 173631"/>
                <a:gd name="connsiteX2" fmla="*/ 35882 w 267319"/>
                <a:gd name="connsiteY2" fmla="*/ 28904 h 173631"/>
                <a:gd name="connsiteX3" fmla="*/ 0 w 267319"/>
                <a:gd name="connsiteY3" fmla="*/ 89151 h 173631"/>
                <a:gd name="connsiteX4" fmla="*/ 33370 w 267319"/>
                <a:gd name="connsiteY4" fmla="*/ 145430 h 173631"/>
                <a:gd name="connsiteX5" fmla="*/ 33370 w 267319"/>
                <a:gd name="connsiteY5" fmla="*/ 145430 h 173631"/>
                <a:gd name="connsiteX6" fmla="*/ 130610 w 267319"/>
                <a:gd name="connsiteY6" fmla="*/ 173570 h 173631"/>
                <a:gd name="connsiteX7" fmla="*/ 230002 w 267319"/>
                <a:gd name="connsiteY7" fmla="*/ 144709 h 173631"/>
                <a:gd name="connsiteX8" fmla="*/ 234308 w 267319"/>
                <a:gd name="connsiteY8" fmla="*/ 141823 h 173631"/>
                <a:gd name="connsiteX9" fmla="*/ 267319 w 267319"/>
                <a:gd name="connsiteY9" fmla="*/ 84461 h 173631"/>
                <a:gd name="connsiteX10" fmla="*/ 232514 w 267319"/>
                <a:gd name="connsiteY10" fmla="*/ 28182 h 17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319" h="173631">
                  <a:moveTo>
                    <a:pt x="232514" y="28183"/>
                  </a:moveTo>
                  <a:cubicBezTo>
                    <a:pt x="203701" y="9080"/>
                    <a:pt x="169779" y="-736"/>
                    <a:pt x="135274" y="43"/>
                  </a:cubicBezTo>
                  <a:cubicBezTo>
                    <a:pt x="99994" y="-735"/>
                    <a:pt x="65317" y="9334"/>
                    <a:pt x="35882" y="28904"/>
                  </a:cubicBezTo>
                  <a:cubicBezTo>
                    <a:pt x="15003" y="42039"/>
                    <a:pt x="1659" y="64446"/>
                    <a:pt x="0" y="89151"/>
                  </a:cubicBezTo>
                  <a:cubicBezTo>
                    <a:pt x="1522" y="112200"/>
                    <a:pt x="13928" y="133123"/>
                    <a:pt x="33370" y="145430"/>
                  </a:cubicBezTo>
                  <a:lnTo>
                    <a:pt x="33370" y="145430"/>
                  </a:lnTo>
                  <a:cubicBezTo>
                    <a:pt x="62115" y="164682"/>
                    <a:pt x="96084" y="174512"/>
                    <a:pt x="130610" y="173570"/>
                  </a:cubicBezTo>
                  <a:cubicBezTo>
                    <a:pt x="165890" y="174348"/>
                    <a:pt x="200567" y="164279"/>
                    <a:pt x="230002" y="144709"/>
                  </a:cubicBezTo>
                  <a:lnTo>
                    <a:pt x="234308" y="141823"/>
                  </a:lnTo>
                  <a:cubicBezTo>
                    <a:pt x="253568" y="128888"/>
                    <a:pt x="265764" y="107696"/>
                    <a:pt x="267319" y="84461"/>
                  </a:cubicBezTo>
                  <a:cubicBezTo>
                    <a:pt x="265479" y="61138"/>
                    <a:pt x="252505" y="40159"/>
                    <a:pt x="232514" y="28182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0" name="Freeform 929">
              <a:extLst>
                <a:ext uri="{FF2B5EF4-FFF2-40B4-BE49-F238E27FC236}">
                  <a16:creationId xmlns:a16="http://schemas.microsoft.com/office/drawing/2014/main" id="{4CE4E778-84D2-AD4B-9F49-C092C3192444}"/>
                </a:ext>
              </a:extLst>
            </p:cNvPr>
            <p:cNvSpPr/>
            <p:nvPr/>
          </p:nvSpPr>
          <p:spPr>
            <a:xfrm>
              <a:off x="5128985" y="1524830"/>
              <a:ext cx="231437" cy="136852"/>
            </a:xfrm>
            <a:custGeom>
              <a:avLst/>
              <a:gdLst>
                <a:gd name="connsiteX0" fmla="*/ 204526 w 231437"/>
                <a:gd name="connsiteY0" fmla="*/ 24957 h 136852"/>
                <a:gd name="connsiteX1" fmla="*/ 118051 w 231437"/>
                <a:gd name="connsiteY1" fmla="*/ 65 h 136852"/>
                <a:gd name="connsiteX2" fmla="*/ 29423 w 231437"/>
                <a:gd name="connsiteY2" fmla="*/ 25318 h 136852"/>
                <a:gd name="connsiteX3" fmla="*/ 0 w 231437"/>
                <a:gd name="connsiteY3" fmla="*/ 70774 h 136852"/>
                <a:gd name="connsiteX4" fmla="*/ 25476 w 231437"/>
                <a:gd name="connsiteY4" fmla="*/ 112262 h 136852"/>
                <a:gd name="connsiteX5" fmla="*/ 25476 w 231437"/>
                <a:gd name="connsiteY5" fmla="*/ 112262 h 136852"/>
                <a:gd name="connsiteX6" fmla="*/ 111951 w 231437"/>
                <a:gd name="connsiteY6" fmla="*/ 136794 h 136852"/>
                <a:gd name="connsiteX7" fmla="*/ 200579 w 231437"/>
                <a:gd name="connsiteY7" fmla="*/ 111541 h 136852"/>
                <a:gd name="connsiteX8" fmla="*/ 204526 w 231437"/>
                <a:gd name="connsiteY8" fmla="*/ 108654 h 136852"/>
                <a:gd name="connsiteX9" fmla="*/ 231438 w 231437"/>
                <a:gd name="connsiteY9" fmla="*/ 67527 h 136852"/>
                <a:gd name="connsiteX10" fmla="*/ 204526 w 231437"/>
                <a:gd name="connsiteY10" fmla="*/ 24957 h 1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37" h="136852">
                  <a:moveTo>
                    <a:pt x="204526" y="24957"/>
                  </a:moveTo>
                  <a:cubicBezTo>
                    <a:pt x="178963" y="7852"/>
                    <a:pt x="148745" y="-846"/>
                    <a:pt x="118051" y="65"/>
                  </a:cubicBezTo>
                  <a:cubicBezTo>
                    <a:pt x="86663" y="-607"/>
                    <a:pt x="55794" y="8189"/>
                    <a:pt x="29423" y="25318"/>
                  </a:cubicBezTo>
                  <a:cubicBezTo>
                    <a:pt x="13083" y="35009"/>
                    <a:pt x="2196" y="51829"/>
                    <a:pt x="0" y="70774"/>
                  </a:cubicBezTo>
                  <a:cubicBezTo>
                    <a:pt x="1463" y="87885"/>
                    <a:pt x="10918" y="103281"/>
                    <a:pt x="25476" y="112262"/>
                  </a:cubicBezTo>
                  <a:lnTo>
                    <a:pt x="25476" y="112262"/>
                  </a:lnTo>
                  <a:cubicBezTo>
                    <a:pt x="51150" y="129090"/>
                    <a:pt x="81316" y="137647"/>
                    <a:pt x="111951" y="136794"/>
                  </a:cubicBezTo>
                  <a:cubicBezTo>
                    <a:pt x="143340" y="137465"/>
                    <a:pt x="174208" y="128670"/>
                    <a:pt x="200579" y="111541"/>
                  </a:cubicBezTo>
                  <a:lnTo>
                    <a:pt x="204526" y="108654"/>
                  </a:lnTo>
                  <a:cubicBezTo>
                    <a:pt x="219226" y="99748"/>
                    <a:pt x="229121" y="84625"/>
                    <a:pt x="231438" y="67527"/>
                  </a:cubicBezTo>
                  <a:cubicBezTo>
                    <a:pt x="229935" y="49765"/>
                    <a:pt x="219884" y="33866"/>
                    <a:pt x="204526" y="24957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 930">
              <a:extLst>
                <a:ext uri="{FF2B5EF4-FFF2-40B4-BE49-F238E27FC236}">
                  <a16:creationId xmlns:a16="http://schemas.microsoft.com/office/drawing/2014/main" id="{5984D612-AD6F-AD49-9AE3-01FE00C6AB4A}"/>
                </a:ext>
              </a:extLst>
            </p:cNvPr>
            <p:cNvSpPr/>
            <p:nvPr/>
          </p:nvSpPr>
          <p:spPr>
            <a:xfrm>
              <a:off x="5156435" y="1552493"/>
              <a:ext cx="164207" cy="91146"/>
            </a:xfrm>
            <a:custGeom>
              <a:avLst/>
              <a:gdLst>
                <a:gd name="connsiteX0" fmla="*/ 153036 w 164207"/>
                <a:gd name="connsiteY0" fmla="*/ 28681 h 91146"/>
                <a:gd name="connsiteX1" fmla="*/ 113566 w 164207"/>
                <a:gd name="connsiteY1" fmla="*/ 23630 h 91146"/>
                <a:gd name="connsiteX2" fmla="*/ 103160 w 164207"/>
                <a:gd name="connsiteY2" fmla="*/ 5592 h 91146"/>
                <a:gd name="connsiteX3" fmla="*/ 50414 w 164207"/>
                <a:gd name="connsiteY3" fmla="*/ 5592 h 91146"/>
                <a:gd name="connsiteX4" fmla="*/ 44314 w 164207"/>
                <a:gd name="connsiteY4" fmla="*/ 1985 h 91146"/>
                <a:gd name="connsiteX5" fmla="*/ 31755 w 164207"/>
                <a:gd name="connsiteY5" fmla="*/ 1985 h 91146"/>
                <a:gd name="connsiteX6" fmla="*/ 31755 w 164207"/>
                <a:gd name="connsiteY6" fmla="*/ 9200 h 91146"/>
                <a:gd name="connsiteX7" fmla="*/ 37496 w 164207"/>
                <a:gd name="connsiteY7" fmla="*/ 12447 h 91146"/>
                <a:gd name="connsiteX8" fmla="*/ 27450 w 164207"/>
                <a:gd name="connsiteY8" fmla="*/ 18219 h 91146"/>
                <a:gd name="connsiteX9" fmla="*/ 21708 w 164207"/>
                <a:gd name="connsiteY9" fmla="*/ 14972 h 91146"/>
                <a:gd name="connsiteX10" fmla="*/ 9150 w 164207"/>
                <a:gd name="connsiteY10" fmla="*/ 14972 h 91146"/>
                <a:gd name="connsiteX11" fmla="*/ 9150 w 164207"/>
                <a:gd name="connsiteY11" fmla="*/ 22187 h 91146"/>
                <a:gd name="connsiteX12" fmla="*/ 14891 w 164207"/>
                <a:gd name="connsiteY12" fmla="*/ 25434 h 91146"/>
                <a:gd name="connsiteX13" fmla="*/ 2691 w 164207"/>
                <a:gd name="connsiteY13" fmla="*/ 32289 h 91146"/>
                <a:gd name="connsiteX14" fmla="*/ 2691 w 164207"/>
                <a:gd name="connsiteY14" fmla="*/ 39504 h 91146"/>
                <a:gd name="connsiteX15" fmla="*/ 15250 w 164207"/>
                <a:gd name="connsiteY15" fmla="*/ 39504 h 91146"/>
                <a:gd name="connsiteX16" fmla="*/ 19197 w 164207"/>
                <a:gd name="connsiteY16" fmla="*/ 37339 h 91146"/>
                <a:gd name="connsiteX17" fmla="*/ 96343 w 164207"/>
                <a:gd name="connsiteY17" fmla="*/ 80270 h 91146"/>
                <a:gd name="connsiteX18" fmla="*/ 92396 w 164207"/>
                <a:gd name="connsiteY18" fmla="*/ 82796 h 91146"/>
                <a:gd name="connsiteX19" fmla="*/ 92396 w 164207"/>
                <a:gd name="connsiteY19" fmla="*/ 89650 h 91146"/>
                <a:gd name="connsiteX20" fmla="*/ 104954 w 164207"/>
                <a:gd name="connsiteY20" fmla="*/ 89650 h 91146"/>
                <a:gd name="connsiteX21" fmla="*/ 117154 w 164207"/>
                <a:gd name="connsiteY21" fmla="*/ 82796 h 91146"/>
                <a:gd name="connsiteX22" fmla="*/ 122536 w 164207"/>
                <a:gd name="connsiteY22" fmla="*/ 86042 h 91146"/>
                <a:gd name="connsiteX23" fmla="*/ 135095 w 164207"/>
                <a:gd name="connsiteY23" fmla="*/ 86042 h 91146"/>
                <a:gd name="connsiteX24" fmla="*/ 135095 w 164207"/>
                <a:gd name="connsiteY24" fmla="*/ 78827 h 91146"/>
                <a:gd name="connsiteX25" fmla="*/ 129354 w 164207"/>
                <a:gd name="connsiteY25" fmla="*/ 75941 h 91146"/>
                <a:gd name="connsiteX26" fmla="*/ 139401 w 164207"/>
                <a:gd name="connsiteY26" fmla="*/ 70169 h 91146"/>
                <a:gd name="connsiteX27" fmla="*/ 145142 w 164207"/>
                <a:gd name="connsiteY27" fmla="*/ 73055 h 91146"/>
                <a:gd name="connsiteX28" fmla="*/ 157700 w 164207"/>
                <a:gd name="connsiteY28" fmla="*/ 73055 h 91146"/>
                <a:gd name="connsiteX29" fmla="*/ 157700 w 164207"/>
                <a:gd name="connsiteY29" fmla="*/ 65840 h 91146"/>
                <a:gd name="connsiteX30" fmla="*/ 151959 w 164207"/>
                <a:gd name="connsiteY30" fmla="*/ 62593 h 91146"/>
                <a:gd name="connsiteX31" fmla="*/ 153036 w 164207"/>
                <a:gd name="connsiteY31" fmla="*/ 28681 h 91146"/>
                <a:gd name="connsiteX32" fmla="*/ 31397 w 164207"/>
                <a:gd name="connsiteY32" fmla="*/ 28681 h 91146"/>
                <a:gd name="connsiteX33" fmla="*/ 56873 w 164207"/>
                <a:gd name="connsiteY33" fmla="*/ 13890 h 91146"/>
                <a:gd name="connsiteX34" fmla="*/ 89884 w 164207"/>
                <a:gd name="connsiteY34" fmla="*/ 13890 h 91146"/>
                <a:gd name="connsiteX35" fmla="*/ 89884 w 164207"/>
                <a:gd name="connsiteY35" fmla="*/ 32650 h 91146"/>
                <a:gd name="connsiteX36" fmla="*/ 64408 w 164207"/>
                <a:gd name="connsiteY36" fmla="*/ 47441 h 91146"/>
                <a:gd name="connsiteX37" fmla="*/ 139042 w 164207"/>
                <a:gd name="connsiteY37" fmla="*/ 56460 h 91146"/>
                <a:gd name="connsiteX38" fmla="*/ 109978 w 164207"/>
                <a:gd name="connsiteY38" fmla="*/ 73055 h 91146"/>
                <a:gd name="connsiteX39" fmla="*/ 74096 w 164207"/>
                <a:gd name="connsiteY39" fmla="*/ 53935 h 91146"/>
                <a:gd name="connsiteX40" fmla="*/ 103160 w 164207"/>
                <a:gd name="connsiteY40" fmla="*/ 36979 h 91146"/>
                <a:gd name="connsiteX41" fmla="*/ 139042 w 164207"/>
                <a:gd name="connsiteY41" fmla="*/ 36979 h 91146"/>
                <a:gd name="connsiteX42" fmla="*/ 139042 w 164207"/>
                <a:gd name="connsiteY42" fmla="*/ 54656 h 91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207" h="91146">
                  <a:moveTo>
                    <a:pt x="153036" y="28681"/>
                  </a:moveTo>
                  <a:cubicBezTo>
                    <a:pt x="140795" y="22663"/>
                    <a:pt x="126916" y="20887"/>
                    <a:pt x="113566" y="23630"/>
                  </a:cubicBezTo>
                  <a:cubicBezTo>
                    <a:pt x="115360" y="16776"/>
                    <a:pt x="113566" y="10282"/>
                    <a:pt x="103160" y="5592"/>
                  </a:cubicBezTo>
                  <a:cubicBezTo>
                    <a:pt x="86360" y="-1864"/>
                    <a:pt x="67214" y="-1864"/>
                    <a:pt x="50414" y="5592"/>
                  </a:cubicBezTo>
                  <a:lnTo>
                    <a:pt x="44314" y="1985"/>
                  </a:lnTo>
                  <a:cubicBezTo>
                    <a:pt x="40363" y="-10"/>
                    <a:pt x="35707" y="-10"/>
                    <a:pt x="31755" y="1985"/>
                  </a:cubicBezTo>
                  <a:cubicBezTo>
                    <a:pt x="28167" y="4149"/>
                    <a:pt x="28167" y="7035"/>
                    <a:pt x="31755" y="9200"/>
                  </a:cubicBezTo>
                  <a:lnTo>
                    <a:pt x="37496" y="12447"/>
                  </a:lnTo>
                  <a:lnTo>
                    <a:pt x="27450" y="18219"/>
                  </a:lnTo>
                  <a:lnTo>
                    <a:pt x="21708" y="14972"/>
                  </a:lnTo>
                  <a:cubicBezTo>
                    <a:pt x="17757" y="12978"/>
                    <a:pt x="13101" y="12978"/>
                    <a:pt x="9150" y="14972"/>
                  </a:cubicBezTo>
                  <a:cubicBezTo>
                    <a:pt x="5562" y="17137"/>
                    <a:pt x="5562" y="20384"/>
                    <a:pt x="9150" y="22187"/>
                  </a:cubicBezTo>
                  <a:lnTo>
                    <a:pt x="14891" y="25434"/>
                  </a:lnTo>
                  <a:lnTo>
                    <a:pt x="2691" y="32289"/>
                  </a:lnTo>
                  <a:cubicBezTo>
                    <a:pt x="-897" y="34453"/>
                    <a:pt x="-897" y="37700"/>
                    <a:pt x="2691" y="39504"/>
                  </a:cubicBezTo>
                  <a:cubicBezTo>
                    <a:pt x="6642" y="41499"/>
                    <a:pt x="11299" y="41499"/>
                    <a:pt x="15250" y="39504"/>
                  </a:cubicBezTo>
                  <a:lnTo>
                    <a:pt x="19197" y="37339"/>
                  </a:lnTo>
                  <a:lnTo>
                    <a:pt x="96343" y="80270"/>
                  </a:lnTo>
                  <a:lnTo>
                    <a:pt x="92396" y="82796"/>
                  </a:lnTo>
                  <a:cubicBezTo>
                    <a:pt x="88807" y="84599"/>
                    <a:pt x="88807" y="87846"/>
                    <a:pt x="92396" y="89650"/>
                  </a:cubicBezTo>
                  <a:cubicBezTo>
                    <a:pt x="96347" y="91645"/>
                    <a:pt x="101003" y="91645"/>
                    <a:pt x="104954" y="89650"/>
                  </a:cubicBezTo>
                  <a:lnTo>
                    <a:pt x="117154" y="82796"/>
                  </a:lnTo>
                  <a:lnTo>
                    <a:pt x="122536" y="86042"/>
                  </a:lnTo>
                  <a:cubicBezTo>
                    <a:pt x="126487" y="88037"/>
                    <a:pt x="131144" y="88037"/>
                    <a:pt x="135095" y="86042"/>
                  </a:cubicBezTo>
                  <a:cubicBezTo>
                    <a:pt x="138683" y="86042"/>
                    <a:pt x="138683" y="80992"/>
                    <a:pt x="135095" y="78827"/>
                  </a:cubicBezTo>
                  <a:lnTo>
                    <a:pt x="129354" y="75941"/>
                  </a:lnTo>
                  <a:lnTo>
                    <a:pt x="139401" y="70169"/>
                  </a:lnTo>
                  <a:lnTo>
                    <a:pt x="145142" y="73055"/>
                  </a:lnTo>
                  <a:cubicBezTo>
                    <a:pt x="149093" y="75050"/>
                    <a:pt x="153749" y="75050"/>
                    <a:pt x="157700" y="73055"/>
                  </a:cubicBezTo>
                  <a:cubicBezTo>
                    <a:pt x="160930" y="70890"/>
                    <a:pt x="161289" y="67644"/>
                    <a:pt x="157700" y="65840"/>
                  </a:cubicBezTo>
                  <a:lnTo>
                    <a:pt x="151959" y="62593"/>
                  </a:lnTo>
                  <a:cubicBezTo>
                    <a:pt x="168106" y="52131"/>
                    <a:pt x="168106" y="37339"/>
                    <a:pt x="153036" y="28681"/>
                  </a:cubicBezTo>
                  <a:close/>
                  <a:moveTo>
                    <a:pt x="31397" y="28681"/>
                  </a:moveTo>
                  <a:lnTo>
                    <a:pt x="56873" y="13890"/>
                  </a:lnTo>
                  <a:cubicBezTo>
                    <a:pt x="67303" y="8839"/>
                    <a:pt x="79454" y="8839"/>
                    <a:pt x="89884" y="13890"/>
                  </a:cubicBezTo>
                  <a:cubicBezTo>
                    <a:pt x="98854" y="18941"/>
                    <a:pt x="98496" y="27238"/>
                    <a:pt x="89884" y="32650"/>
                  </a:cubicBezTo>
                  <a:lnTo>
                    <a:pt x="64408" y="47441"/>
                  </a:lnTo>
                  <a:close/>
                  <a:moveTo>
                    <a:pt x="139042" y="56460"/>
                  </a:moveTo>
                  <a:lnTo>
                    <a:pt x="109978" y="73055"/>
                  </a:lnTo>
                  <a:lnTo>
                    <a:pt x="74096" y="53935"/>
                  </a:lnTo>
                  <a:lnTo>
                    <a:pt x="103160" y="36979"/>
                  </a:lnTo>
                  <a:cubicBezTo>
                    <a:pt x="114457" y="31312"/>
                    <a:pt x="127745" y="31312"/>
                    <a:pt x="139042" y="36979"/>
                  </a:cubicBezTo>
                  <a:cubicBezTo>
                    <a:pt x="149089" y="41669"/>
                    <a:pt x="148730" y="50688"/>
                    <a:pt x="139042" y="54656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32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153744" y="1523813"/>
              <a:ext cx="206679" cy="138903"/>
              <a:chOff x="5153744" y="1523813"/>
              <a:chExt cx="206679" cy="138903"/>
            </a:xfrm>
            <a:solidFill>
              <a:srgbClr val="B68503"/>
            </a:solidFill>
          </p:grpSpPr>
          <p:sp>
            <p:nvSpPr>
              <p:cNvPr id="933" name="Freeform 932">
                <a:extLst>
                  <a:ext uri="{FF2B5EF4-FFF2-40B4-BE49-F238E27FC236}">
                    <a16:creationId xmlns:a16="http://schemas.microsoft.com/office/drawing/2014/main" id="{57633334-8EF5-D94A-9A25-472331DF3378}"/>
                  </a:ext>
                </a:extLst>
              </p:cNvPr>
              <p:cNvSpPr/>
              <p:nvPr/>
            </p:nvSpPr>
            <p:spPr>
              <a:xfrm>
                <a:off x="5203978" y="1541851"/>
                <a:ext cx="156444" cy="120865"/>
              </a:xfrm>
              <a:custGeom>
                <a:avLst/>
                <a:gdLst>
                  <a:gd name="connsiteX0" fmla="*/ 129533 w 156444"/>
                  <a:gd name="connsiteY0" fmla="*/ 7937 h 120865"/>
                  <a:gd name="connsiteX1" fmla="*/ 116257 w 156444"/>
                  <a:gd name="connsiteY1" fmla="*/ 0 h 120865"/>
                  <a:gd name="connsiteX2" fmla="*/ 0 w 156444"/>
                  <a:gd name="connsiteY2" fmla="*/ 116887 h 120865"/>
                  <a:gd name="connsiteX3" fmla="*/ 38035 w 156444"/>
                  <a:gd name="connsiteY3" fmla="*/ 120855 h 120865"/>
                  <a:gd name="connsiteX4" fmla="*/ 78581 w 156444"/>
                  <a:gd name="connsiteY4" fmla="*/ 116166 h 120865"/>
                  <a:gd name="connsiteX5" fmla="*/ 156445 w 156444"/>
                  <a:gd name="connsiteY5" fmla="*/ 40045 h 120865"/>
                  <a:gd name="connsiteX6" fmla="*/ 129533 w 156444"/>
                  <a:gd name="connsiteY6" fmla="*/ 7937 h 12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444" h="120865">
                    <a:moveTo>
                      <a:pt x="129533" y="7937"/>
                    </a:moveTo>
                    <a:cubicBezTo>
                      <a:pt x="125319" y="4949"/>
                      <a:pt x="120881" y="2295"/>
                      <a:pt x="116257" y="0"/>
                    </a:cubicBezTo>
                    <a:lnTo>
                      <a:pt x="0" y="116887"/>
                    </a:lnTo>
                    <a:cubicBezTo>
                      <a:pt x="12510" y="119511"/>
                      <a:pt x="25255" y="120841"/>
                      <a:pt x="38035" y="120855"/>
                    </a:cubicBezTo>
                    <a:cubicBezTo>
                      <a:pt x="51692" y="121004"/>
                      <a:pt x="65314" y="119428"/>
                      <a:pt x="78581" y="116166"/>
                    </a:cubicBezTo>
                    <a:lnTo>
                      <a:pt x="156445" y="40045"/>
                    </a:lnTo>
                    <a:cubicBezTo>
                      <a:pt x="151511" y="26492"/>
                      <a:pt x="141982" y="15123"/>
                      <a:pt x="129533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reeform 933">
                <a:extLst>
                  <a:ext uri="{FF2B5EF4-FFF2-40B4-BE49-F238E27FC236}">
                    <a16:creationId xmlns:a16="http://schemas.microsoft.com/office/drawing/2014/main" id="{A9CE5F3D-73B6-A242-8CC3-714FD0C46D16}"/>
                  </a:ext>
                </a:extLst>
              </p:cNvPr>
              <p:cNvSpPr/>
              <p:nvPr/>
            </p:nvSpPr>
            <p:spPr>
              <a:xfrm>
                <a:off x="5153744" y="1523813"/>
                <a:ext cx="123792" cy="117969"/>
              </a:xfrm>
              <a:custGeom>
                <a:avLst/>
                <a:gdLst>
                  <a:gd name="connsiteX0" fmla="*/ 0 w 123792"/>
                  <a:gd name="connsiteY0" fmla="*/ 112558 h 117969"/>
                  <a:gd name="connsiteX1" fmla="*/ 0 w 123792"/>
                  <a:gd name="connsiteY1" fmla="*/ 112558 h 117969"/>
                  <a:gd name="connsiteX2" fmla="*/ 0 w 123792"/>
                  <a:gd name="connsiteY2" fmla="*/ 112558 h 117969"/>
                  <a:gd name="connsiteX3" fmla="*/ 8612 w 123792"/>
                  <a:gd name="connsiteY3" fmla="*/ 117969 h 117969"/>
                  <a:gd name="connsiteX4" fmla="*/ 123792 w 123792"/>
                  <a:gd name="connsiteY4" fmla="*/ 2165 h 117969"/>
                  <a:gd name="connsiteX5" fmla="*/ 108363 w 123792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969">
                    <a:moveTo>
                      <a:pt x="0" y="112558"/>
                    </a:moveTo>
                    <a:lnTo>
                      <a:pt x="0" y="112558"/>
                    </a:lnTo>
                    <a:lnTo>
                      <a:pt x="0" y="112558"/>
                    </a:lnTo>
                    <a:lnTo>
                      <a:pt x="8612" y="117969"/>
                    </a:lnTo>
                    <a:lnTo>
                      <a:pt x="123792" y="2165"/>
                    </a:lnTo>
                    <a:lnTo>
                      <a:pt x="108363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5" name="Freeform 934">
              <a:extLst>
                <a:ext uri="{FF2B5EF4-FFF2-40B4-BE49-F238E27FC236}">
                  <a16:creationId xmlns:a16="http://schemas.microsoft.com/office/drawing/2014/main" id="{40CC26B9-6DE7-394A-9DC9-04BD1DCF2140}"/>
                </a:ext>
              </a:extLst>
            </p:cNvPr>
            <p:cNvSpPr/>
            <p:nvPr/>
          </p:nvSpPr>
          <p:spPr>
            <a:xfrm>
              <a:off x="5128985" y="1524830"/>
              <a:ext cx="230719" cy="76185"/>
            </a:xfrm>
            <a:custGeom>
              <a:avLst/>
              <a:gdLst>
                <a:gd name="connsiteX0" fmla="*/ 204526 w 230719"/>
                <a:gd name="connsiteY0" fmla="*/ 24957 h 76185"/>
                <a:gd name="connsiteX1" fmla="*/ 118051 w 230719"/>
                <a:gd name="connsiteY1" fmla="*/ 65 h 76185"/>
                <a:gd name="connsiteX2" fmla="*/ 29423 w 230719"/>
                <a:gd name="connsiteY2" fmla="*/ 25318 h 76185"/>
                <a:gd name="connsiteX3" fmla="*/ 0 w 230719"/>
                <a:gd name="connsiteY3" fmla="*/ 70774 h 76185"/>
                <a:gd name="connsiteX4" fmla="*/ 0 w 230719"/>
                <a:gd name="connsiteY4" fmla="*/ 76186 h 76185"/>
                <a:gd name="connsiteX5" fmla="*/ 29064 w 230719"/>
                <a:gd name="connsiteY5" fmla="*/ 36141 h 76185"/>
                <a:gd name="connsiteX6" fmla="*/ 118051 w 230719"/>
                <a:gd name="connsiteY6" fmla="*/ 10166 h 76185"/>
                <a:gd name="connsiteX7" fmla="*/ 204526 w 230719"/>
                <a:gd name="connsiteY7" fmla="*/ 35059 h 76185"/>
                <a:gd name="connsiteX8" fmla="*/ 230720 w 230719"/>
                <a:gd name="connsiteY8" fmla="*/ 71135 h 76185"/>
                <a:gd name="connsiteX9" fmla="*/ 230720 w 230719"/>
                <a:gd name="connsiteY9" fmla="*/ 66084 h 76185"/>
                <a:gd name="connsiteX10" fmla="*/ 204526 w 230719"/>
                <a:gd name="connsiteY10" fmla="*/ 24957 h 7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719" h="76185">
                  <a:moveTo>
                    <a:pt x="204526" y="24957"/>
                  </a:moveTo>
                  <a:cubicBezTo>
                    <a:pt x="178963" y="7852"/>
                    <a:pt x="148745" y="-846"/>
                    <a:pt x="118051" y="65"/>
                  </a:cubicBezTo>
                  <a:cubicBezTo>
                    <a:pt x="86663" y="-607"/>
                    <a:pt x="55794" y="8189"/>
                    <a:pt x="29423" y="25318"/>
                  </a:cubicBezTo>
                  <a:cubicBezTo>
                    <a:pt x="13083" y="35009"/>
                    <a:pt x="2196" y="51829"/>
                    <a:pt x="0" y="70774"/>
                  </a:cubicBezTo>
                  <a:cubicBezTo>
                    <a:pt x="0" y="72578"/>
                    <a:pt x="0" y="74382"/>
                    <a:pt x="0" y="76186"/>
                  </a:cubicBezTo>
                  <a:cubicBezTo>
                    <a:pt x="3929" y="59447"/>
                    <a:pt x="14408" y="45009"/>
                    <a:pt x="29064" y="36141"/>
                  </a:cubicBezTo>
                  <a:cubicBezTo>
                    <a:pt x="55389" y="18542"/>
                    <a:pt x="86446" y="9477"/>
                    <a:pt x="118051" y="10166"/>
                  </a:cubicBezTo>
                  <a:cubicBezTo>
                    <a:pt x="148721" y="9443"/>
                    <a:pt x="178884" y="18125"/>
                    <a:pt x="204526" y="35059"/>
                  </a:cubicBezTo>
                  <a:cubicBezTo>
                    <a:pt x="217610" y="43181"/>
                    <a:pt x="227012" y="56131"/>
                    <a:pt x="230720" y="71135"/>
                  </a:cubicBezTo>
                  <a:cubicBezTo>
                    <a:pt x="230720" y="69331"/>
                    <a:pt x="230720" y="67527"/>
                    <a:pt x="230720" y="66084"/>
                  </a:cubicBezTo>
                  <a:cubicBezTo>
                    <a:pt x="228932" y="48988"/>
                    <a:pt x="219223" y="33743"/>
                    <a:pt x="204526" y="24957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 935">
              <a:extLst>
                <a:ext uri="{FF2B5EF4-FFF2-40B4-BE49-F238E27FC236}">
                  <a16:creationId xmlns:a16="http://schemas.microsoft.com/office/drawing/2014/main" id="{6DC275BE-1E36-4B4E-A5B2-E07BD588A59C}"/>
                </a:ext>
              </a:extLst>
            </p:cNvPr>
            <p:cNvSpPr/>
            <p:nvPr/>
          </p:nvSpPr>
          <p:spPr>
            <a:xfrm>
              <a:off x="5116427" y="1483768"/>
              <a:ext cx="267319" cy="174657"/>
            </a:xfrm>
            <a:custGeom>
              <a:avLst/>
              <a:gdLst>
                <a:gd name="connsiteX0" fmla="*/ 136351 w 267319"/>
                <a:gd name="connsiteY0" fmla="*/ 0 h 174657"/>
                <a:gd name="connsiteX1" fmla="*/ 0 w 267319"/>
                <a:gd name="connsiteY1" fmla="*/ 59526 h 174657"/>
                <a:gd name="connsiteX2" fmla="*/ 0 w 267319"/>
                <a:gd name="connsiteY2" fmla="*/ 89469 h 174657"/>
                <a:gd name="connsiteX3" fmla="*/ 33370 w 267319"/>
                <a:gd name="connsiteY3" fmla="*/ 146109 h 174657"/>
                <a:gd name="connsiteX4" fmla="*/ 33370 w 267319"/>
                <a:gd name="connsiteY4" fmla="*/ 146109 h 174657"/>
                <a:gd name="connsiteX5" fmla="*/ 130610 w 267319"/>
                <a:gd name="connsiteY5" fmla="*/ 174609 h 174657"/>
                <a:gd name="connsiteX6" fmla="*/ 230002 w 267319"/>
                <a:gd name="connsiteY6" fmla="*/ 145748 h 174657"/>
                <a:gd name="connsiteX7" fmla="*/ 234308 w 267319"/>
                <a:gd name="connsiteY7" fmla="*/ 142501 h 174657"/>
                <a:gd name="connsiteX8" fmla="*/ 267319 w 267319"/>
                <a:gd name="connsiteY8" fmla="*/ 87305 h 174657"/>
                <a:gd name="connsiteX9" fmla="*/ 267319 w 267319"/>
                <a:gd name="connsiteY9" fmla="*/ 61330 h 174657"/>
                <a:gd name="connsiteX10" fmla="*/ 136351 w 267319"/>
                <a:gd name="connsiteY10" fmla="*/ 0 h 17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319" h="174657">
                  <a:moveTo>
                    <a:pt x="136351" y="0"/>
                  </a:moveTo>
                  <a:cubicBezTo>
                    <a:pt x="100469" y="0"/>
                    <a:pt x="0" y="59526"/>
                    <a:pt x="0" y="59526"/>
                  </a:cubicBezTo>
                  <a:cubicBezTo>
                    <a:pt x="0" y="59526"/>
                    <a:pt x="0" y="67102"/>
                    <a:pt x="0" y="89469"/>
                  </a:cubicBezTo>
                  <a:cubicBezTo>
                    <a:pt x="1410" y="112648"/>
                    <a:pt x="13829" y="133728"/>
                    <a:pt x="33370" y="146109"/>
                  </a:cubicBezTo>
                  <a:lnTo>
                    <a:pt x="33370" y="146109"/>
                  </a:lnTo>
                  <a:cubicBezTo>
                    <a:pt x="62073" y="165488"/>
                    <a:pt x="96045" y="175445"/>
                    <a:pt x="130610" y="174609"/>
                  </a:cubicBezTo>
                  <a:cubicBezTo>
                    <a:pt x="165867" y="175206"/>
                    <a:pt x="200491" y="165152"/>
                    <a:pt x="230002" y="145748"/>
                  </a:cubicBezTo>
                  <a:lnTo>
                    <a:pt x="234308" y="142501"/>
                  </a:lnTo>
                  <a:cubicBezTo>
                    <a:pt x="253121" y="130139"/>
                    <a:pt x="265280" y="109808"/>
                    <a:pt x="267319" y="87305"/>
                  </a:cubicBezTo>
                  <a:lnTo>
                    <a:pt x="267319" y="61330"/>
                  </a:lnTo>
                  <a:cubicBezTo>
                    <a:pt x="267319" y="61330"/>
                    <a:pt x="172233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 936">
              <a:extLst>
                <a:ext uri="{FF2B5EF4-FFF2-40B4-BE49-F238E27FC236}">
                  <a16:creationId xmlns:a16="http://schemas.microsoft.com/office/drawing/2014/main" id="{67B55BC7-13F3-8343-9EB0-47FB0C2C26A0}"/>
                </a:ext>
              </a:extLst>
            </p:cNvPr>
            <p:cNvSpPr/>
            <p:nvPr/>
          </p:nvSpPr>
          <p:spPr>
            <a:xfrm>
              <a:off x="5117503" y="1457751"/>
              <a:ext cx="267319" cy="174699"/>
            </a:xfrm>
            <a:custGeom>
              <a:avLst/>
              <a:gdLst>
                <a:gd name="connsiteX0" fmla="*/ 231796 w 267319"/>
                <a:gd name="connsiteY0" fmla="*/ 28542 h 174699"/>
                <a:gd name="connsiteX1" fmla="*/ 135274 w 267319"/>
                <a:gd name="connsiteY1" fmla="*/ 42 h 174699"/>
                <a:gd name="connsiteX2" fmla="*/ 35882 w 267319"/>
                <a:gd name="connsiteY2" fmla="*/ 28903 h 174699"/>
                <a:gd name="connsiteX3" fmla="*/ 0 w 267319"/>
                <a:gd name="connsiteY3" fmla="*/ 89511 h 174699"/>
                <a:gd name="connsiteX4" fmla="*/ 33370 w 267319"/>
                <a:gd name="connsiteY4" fmla="*/ 146151 h 174699"/>
                <a:gd name="connsiteX5" fmla="*/ 33370 w 267319"/>
                <a:gd name="connsiteY5" fmla="*/ 146151 h 174699"/>
                <a:gd name="connsiteX6" fmla="*/ 130610 w 267319"/>
                <a:gd name="connsiteY6" fmla="*/ 174651 h 174699"/>
                <a:gd name="connsiteX7" fmla="*/ 230002 w 267319"/>
                <a:gd name="connsiteY7" fmla="*/ 145790 h 174699"/>
                <a:gd name="connsiteX8" fmla="*/ 234308 w 267319"/>
                <a:gd name="connsiteY8" fmla="*/ 142543 h 174699"/>
                <a:gd name="connsiteX9" fmla="*/ 267319 w 267319"/>
                <a:gd name="connsiteY9" fmla="*/ 85182 h 174699"/>
                <a:gd name="connsiteX10" fmla="*/ 231796 w 267319"/>
                <a:gd name="connsiteY10" fmla="*/ 28542 h 17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319" h="174699">
                  <a:moveTo>
                    <a:pt x="231796" y="28542"/>
                  </a:moveTo>
                  <a:cubicBezTo>
                    <a:pt x="203295" y="9306"/>
                    <a:pt x="169595" y="-645"/>
                    <a:pt x="135274" y="42"/>
                  </a:cubicBezTo>
                  <a:cubicBezTo>
                    <a:pt x="99994" y="-736"/>
                    <a:pt x="65317" y="9333"/>
                    <a:pt x="35882" y="28903"/>
                  </a:cubicBezTo>
                  <a:cubicBezTo>
                    <a:pt x="15034" y="42237"/>
                    <a:pt x="1719" y="64729"/>
                    <a:pt x="0" y="89511"/>
                  </a:cubicBezTo>
                  <a:cubicBezTo>
                    <a:pt x="1410" y="112690"/>
                    <a:pt x="13829" y="133770"/>
                    <a:pt x="33370" y="146151"/>
                  </a:cubicBezTo>
                  <a:lnTo>
                    <a:pt x="33370" y="146151"/>
                  </a:lnTo>
                  <a:cubicBezTo>
                    <a:pt x="62073" y="165530"/>
                    <a:pt x="96045" y="175487"/>
                    <a:pt x="130610" y="174651"/>
                  </a:cubicBezTo>
                  <a:cubicBezTo>
                    <a:pt x="165867" y="175248"/>
                    <a:pt x="200491" y="165194"/>
                    <a:pt x="230002" y="145790"/>
                  </a:cubicBezTo>
                  <a:lnTo>
                    <a:pt x="234308" y="142543"/>
                  </a:lnTo>
                  <a:cubicBezTo>
                    <a:pt x="253693" y="129727"/>
                    <a:pt x="265929" y="108467"/>
                    <a:pt x="267319" y="85182"/>
                  </a:cubicBezTo>
                  <a:cubicBezTo>
                    <a:pt x="265436" y="61586"/>
                    <a:pt x="252161" y="40420"/>
                    <a:pt x="231796" y="28542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8" name="Freeform 937">
              <a:extLst>
                <a:ext uri="{FF2B5EF4-FFF2-40B4-BE49-F238E27FC236}">
                  <a16:creationId xmlns:a16="http://schemas.microsoft.com/office/drawing/2014/main" id="{6F83626A-C876-AF42-A176-6A81BFBCECCE}"/>
                </a:ext>
              </a:extLst>
            </p:cNvPr>
            <p:cNvSpPr/>
            <p:nvPr/>
          </p:nvSpPr>
          <p:spPr>
            <a:xfrm>
              <a:off x="5134727" y="1476512"/>
              <a:ext cx="230002" cy="137539"/>
            </a:xfrm>
            <a:custGeom>
              <a:avLst/>
              <a:gdLst>
                <a:gd name="connsiteX0" fmla="*/ 203809 w 230002"/>
                <a:gd name="connsiteY0" fmla="*/ 24933 h 137539"/>
                <a:gd name="connsiteX1" fmla="*/ 118051 w 230002"/>
                <a:gd name="connsiteY1" fmla="*/ 41 h 137539"/>
                <a:gd name="connsiteX2" fmla="*/ 29423 w 230002"/>
                <a:gd name="connsiteY2" fmla="*/ 25655 h 137539"/>
                <a:gd name="connsiteX3" fmla="*/ 0 w 230002"/>
                <a:gd name="connsiteY3" fmla="*/ 70750 h 137539"/>
                <a:gd name="connsiteX4" fmla="*/ 25476 w 230002"/>
                <a:gd name="connsiteY4" fmla="*/ 112599 h 137539"/>
                <a:gd name="connsiteX5" fmla="*/ 25476 w 230002"/>
                <a:gd name="connsiteY5" fmla="*/ 112599 h 137539"/>
                <a:gd name="connsiteX6" fmla="*/ 111951 w 230002"/>
                <a:gd name="connsiteY6" fmla="*/ 137491 h 137539"/>
                <a:gd name="connsiteX7" fmla="*/ 200579 w 230002"/>
                <a:gd name="connsiteY7" fmla="*/ 111877 h 137539"/>
                <a:gd name="connsiteX8" fmla="*/ 204526 w 230002"/>
                <a:gd name="connsiteY8" fmla="*/ 108991 h 137539"/>
                <a:gd name="connsiteX9" fmla="*/ 230002 w 230002"/>
                <a:gd name="connsiteY9" fmla="*/ 66782 h 137539"/>
                <a:gd name="connsiteX10" fmla="*/ 203809 w 230002"/>
                <a:gd name="connsiteY10" fmla="*/ 24933 h 137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002" h="137539">
                  <a:moveTo>
                    <a:pt x="203809" y="24933"/>
                  </a:moveTo>
                  <a:cubicBezTo>
                    <a:pt x="178369" y="8140"/>
                    <a:pt x="148478" y="-536"/>
                    <a:pt x="118051" y="41"/>
                  </a:cubicBezTo>
                  <a:cubicBezTo>
                    <a:pt x="86605" y="-682"/>
                    <a:pt x="55688" y="8254"/>
                    <a:pt x="29423" y="25655"/>
                  </a:cubicBezTo>
                  <a:cubicBezTo>
                    <a:pt x="13097" y="35187"/>
                    <a:pt x="2195" y="51898"/>
                    <a:pt x="0" y="70750"/>
                  </a:cubicBezTo>
                  <a:cubicBezTo>
                    <a:pt x="1574" y="87918"/>
                    <a:pt x="10986" y="103379"/>
                    <a:pt x="25476" y="112599"/>
                  </a:cubicBezTo>
                  <a:lnTo>
                    <a:pt x="25476" y="112599"/>
                  </a:lnTo>
                  <a:cubicBezTo>
                    <a:pt x="51137" y="129490"/>
                    <a:pt x="81287" y="138169"/>
                    <a:pt x="111951" y="137491"/>
                  </a:cubicBezTo>
                  <a:cubicBezTo>
                    <a:pt x="143406" y="138283"/>
                    <a:pt x="174344" y="129342"/>
                    <a:pt x="200579" y="111877"/>
                  </a:cubicBezTo>
                  <a:lnTo>
                    <a:pt x="204526" y="108991"/>
                  </a:lnTo>
                  <a:cubicBezTo>
                    <a:pt x="219071" y="99656"/>
                    <a:pt x="228483" y="84063"/>
                    <a:pt x="230002" y="66782"/>
                  </a:cubicBezTo>
                  <a:cubicBezTo>
                    <a:pt x="228433" y="49422"/>
                    <a:pt x="218696" y="33866"/>
                    <a:pt x="203809" y="24933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9" name="Freeform 938">
              <a:extLst>
                <a:ext uri="{FF2B5EF4-FFF2-40B4-BE49-F238E27FC236}">
                  <a16:creationId xmlns:a16="http://schemas.microsoft.com/office/drawing/2014/main" id="{90BF7D41-5DC6-7743-8D63-C9D45F20CEAE}"/>
                </a:ext>
              </a:extLst>
            </p:cNvPr>
            <p:cNvSpPr/>
            <p:nvPr/>
          </p:nvSpPr>
          <p:spPr>
            <a:xfrm>
              <a:off x="5161459" y="1504313"/>
              <a:ext cx="164653" cy="92273"/>
            </a:xfrm>
            <a:custGeom>
              <a:avLst/>
              <a:gdLst>
                <a:gd name="connsiteX0" fmla="*/ 153036 w 164653"/>
                <a:gd name="connsiteY0" fmla="*/ 28518 h 92273"/>
                <a:gd name="connsiteX1" fmla="*/ 113566 w 164653"/>
                <a:gd name="connsiteY1" fmla="*/ 23468 h 92273"/>
                <a:gd name="connsiteX2" fmla="*/ 103160 w 164653"/>
                <a:gd name="connsiteY2" fmla="*/ 5430 h 92273"/>
                <a:gd name="connsiteX3" fmla="*/ 50414 w 164653"/>
                <a:gd name="connsiteY3" fmla="*/ 5430 h 92273"/>
                <a:gd name="connsiteX4" fmla="*/ 44314 w 164653"/>
                <a:gd name="connsiteY4" fmla="*/ 2183 h 92273"/>
                <a:gd name="connsiteX5" fmla="*/ 31755 w 164653"/>
                <a:gd name="connsiteY5" fmla="*/ 2183 h 92273"/>
                <a:gd name="connsiteX6" fmla="*/ 31755 w 164653"/>
                <a:gd name="connsiteY6" fmla="*/ 9398 h 92273"/>
                <a:gd name="connsiteX7" fmla="*/ 37496 w 164653"/>
                <a:gd name="connsiteY7" fmla="*/ 12645 h 92273"/>
                <a:gd name="connsiteX8" fmla="*/ 27450 w 164653"/>
                <a:gd name="connsiteY8" fmla="*/ 18417 h 92273"/>
                <a:gd name="connsiteX9" fmla="*/ 21709 w 164653"/>
                <a:gd name="connsiteY9" fmla="*/ 15170 h 92273"/>
                <a:gd name="connsiteX10" fmla="*/ 9150 w 164653"/>
                <a:gd name="connsiteY10" fmla="*/ 15170 h 92273"/>
                <a:gd name="connsiteX11" fmla="*/ 9150 w 164653"/>
                <a:gd name="connsiteY11" fmla="*/ 22025 h 92273"/>
                <a:gd name="connsiteX12" fmla="*/ 14891 w 164653"/>
                <a:gd name="connsiteY12" fmla="*/ 25271 h 92273"/>
                <a:gd name="connsiteX13" fmla="*/ 2691 w 164653"/>
                <a:gd name="connsiteY13" fmla="*/ 32487 h 92273"/>
                <a:gd name="connsiteX14" fmla="*/ 2691 w 164653"/>
                <a:gd name="connsiteY14" fmla="*/ 39341 h 92273"/>
                <a:gd name="connsiteX15" fmla="*/ 15250 w 164653"/>
                <a:gd name="connsiteY15" fmla="*/ 39341 h 92273"/>
                <a:gd name="connsiteX16" fmla="*/ 19197 w 164653"/>
                <a:gd name="connsiteY16" fmla="*/ 36816 h 92273"/>
                <a:gd name="connsiteX17" fmla="*/ 97778 w 164653"/>
                <a:gd name="connsiteY17" fmla="*/ 81550 h 92273"/>
                <a:gd name="connsiteX18" fmla="*/ 93831 w 164653"/>
                <a:gd name="connsiteY18" fmla="*/ 83715 h 92273"/>
                <a:gd name="connsiteX19" fmla="*/ 93831 w 164653"/>
                <a:gd name="connsiteY19" fmla="*/ 90930 h 92273"/>
                <a:gd name="connsiteX20" fmla="*/ 106389 w 164653"/>
                <a:gd name="connsiteY20" fmla="*/ 90930 h 92273"/>
                <a:gd name="connsiteX21" fmla="*/ 118589 w 164653"/>
                <a:gd name="connsiteY21" fmla="*/ 83715 h 92273"/>
                <a:gd name="connsiteX22" fmla="*/ 123972 w 164653"/>
                <a:gd name="connsiteY22" fmla="*/ 86962 h 92273"/>
                <a:gd name="connsiteX23" fmla="*/ 136530 w 164653"/>
                <a:gd name="connsiteY23" fmla="*/ 86962 h 92273"/>
                <a:gd name="connsiteX24" fmla="*/ 136530 w 164653"/>
                <a:gd name="connsiteY24" fmla="*/ 80107 h 92273"/>
                <a:gd name="connsiteX25" fmla="*/ 130789 w 164653"/>
                <a:gd name="connsiteY25" fmla="*/ 76861 h 92273"/>
                <a:gd name="connsiteX26" fmla="*/ 141195 w 164653"/>
                <a:gd name="connsiteY26" fmla="*/ 71088 h 92273"/>
                <a:gd name="connsiteX27" fmla="*/ 146577 w 164653"/>
                <a:gd name="connsiteY27" fmla="*/ 74335 h 92273"/>
                <a:gd name="connsiteX28" fmla="*/ 159136 w 164653"/>
                <a:gd name="connsiteY28" fmla="*/ 74335 h 92273"/>
                <a:gd name="connsiteX29" fmla="*/ 159136 w 164653"/>
                <a:gd name="connsiteY29" fmla="*/ 67120 h 92273"/>
                <a:gd name="connsiteX30" fmla="*/ 153395 w 164653"/>
                <a:gd name="connsiteY30" fmla="*/ 64234 h 92273"/>
                <a:gd name="connsiteX31" fmla="*/ 153036 w 164653"/>
                <a:gd name="connsiteY31" fmla="*/ 28518 h 92273"/>
                <a:gd name="connsiteX32" fmla="*/ 31397 w 164653"/>
                <a:gd name="connsiteY32" fmla="*/ 28518 h 92273"/>
                <a:gd name="connsiteX33" fmla="*/ 56873 w 164653"/>
                <a:gd name="connsiteY33" fmla="*/ 14088 h 92273"/>
                <a:gd name="connsiteX34" fmla="*/ 89884 w 164653"/>
                <a:gd name="connsiteY34" fmla="*/ 14088 h 92273"/>
                <a:gd name="connsiteX35" fmla="*/ 89884 w 164653"/>
                <a:gd name="connsiteY35" fmla="*/ 32847 h 92273"/>
                <a:gd name="connsiteX36" fmla="*/ 64408 w 164653"/>
                <a:gd name="connsiteY36" fmla="*/ 47639 h 92273"/>
                <a:gd name="connsiteX37" fmla="*/ 139042 w 164653"/>
                <a:gd name="connsiteY37" fmla="*/ 56658 h 92273"/>
                <a:gd name="connsiteX38" fmla="*/ 109978 w 164653"/>
                <a:gd name="connsiteY38" fmla="*/ 73253 h 92273"/>
                <a:gd name="connsiteX39" fmla="*/ 74096 w 164653"/>
                <a:gd name="connsiteY39" fmla="*/ 53772 h 92273"/>
                <a:gd name="connsiteX40" fmla="*/ 102801 w 164653"/>
                <a:gd name="connsiteY40" fmla="*/ 37177 h 92273"/>
                <a:gd name="connsiteX41" fmla="*/ 138683 w 164653"/>
                <a:gd name="connsiteY41" fmla="*/ 37177 h 92273"/>
                <a:gd name="connsiteX42" fmla="*/ 139042 w 164653"/>
                <a:gd name="connsiteY42" fmla="*/ 56297 h 92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653" h="92273">
                  <a:moveTo>
                    <a:pt x="153036" y="28518"/>
                  </a:moveTo>
                  <a:cubicBezTo>
                    <a:pt x="140795" y="22500"/>
                    <a:pt x="126916" y="20724"/>
                    <a:pt x="113566" y="23468"/>
                  </a:cubicBezTo>
                  <a:cubicBezTo>
                    <a:pt x="115360" y="16613"/>
                    <a:pt x="113566" y="10119"/>
                    <a:pt x="103160" y="5430"/>
                  </a:cubicBezTo>
                  <a:cubicBezTo>
                    <a:pt x="86315" y="-1810"/>
                    <a:pt x="67259" y="-1810"/>
                    <a:pt x="50414" y="5430"/>
                  </a:cubicBezTo>
                  <a:lnTo>
                    <a:pt x="44314" y="2183"/>
                  </a:lnTo>
                  <a:cubicBezTo>
                    <a:pt x="40363" y="188"/>
                    <a:pt x="35707" y="188"/>
                    <a:pt x="31755" y="2183"/>
                  </a:cubicBezTo>
                  <a:cubicBezTo>
                    <a:pt x="28167" y="4347"/>
                    <a:pt x="28167" y="7594"/>
                    <a:pt x="31755" y="9398"/>
                  </a:cubicBezTo>
                  <a:lnTo>
                    <a:pt x="37496" y="12645"/>
                  </a:lnTo>
                  <a:lnTo>
                    <a:pt x="27450" y="18417"/>
                  </a:lnTo>
                  <a:lnTo>
                    <a:pt x="21709" y="15170"/>
                  </a:lnTo>
                  <a:cubicBezTo>
                    <a:pt x="17757" y="13175"/>
                    <a:pt x="13101" y="13175"/>
                    <a:pt x="9150" y="15170"/>
                  </a:cubicBezTo>
                  <a:cubicBezTo>
                    <a:pt x="5562" y="16974"/>
                    <a:pt x="5562" y="20221"/>
                    <a:pt x="9150" y="22025"/>
                  </a:cubicBezTo>
                  <a:lnTo>
                    <a:pt x="14891" y="25271"/>
                  </a:lnTo>
                  <a:lnTo>
                    <a:pt x="2691" y="32487"/>
                  </a:lnTo>
                  <a:cubicBezTo>
                    <a:pt x="-897" y="34291"/>
                    <a:pt x="-897" y="37537"/>
                    <a:pt x="2691" y="39341"/>
                  </a:cubicBezTo>
                  <a:cubicBezTo>
                    <a:pt x="6688" y="41132"/>
                    <a:pt x="11253" y="41132"/>
                    <a:pt x="15250" y="39341"/>
                  </a:cubicBezTo>
                  <a:lnTo>
                    <a:pt x="19197" y="36816"/>
                  </a:lnTo>
                  <a:lnTo>
                    <a:pt x="97778" y="81550"/>
                  </a:lnTo>
                  <a:lnTo>
                    <a:pt x="93831" y="83715"/>
                  </a:lnTo>
                  <a:cubicBezTo>
                    <a:pt x="90243" y="85880"/>
                    <a:pt x="90243" y="88766"/>
                    <a:pt x="93831" y="90930"/>
                  </a:cubicBezTo>
                  <a:cubicBezTo>
                    <a:pt x="97828" y="92721"/>
                    <a:pt x="102393" y="92721"/>
                    <a:pt x="106389" y="90930"/>
                  </a:cubicBezTo>
                  <a:lnTo>
                    <a:pt x="118589" y="83715"/>
                  </a:lnTo>
                  <a:lnTo>
                    <a:pt x="123972" y="86962"/>
                  </a:lnTo>
                  <a:cubicBezTo>
                    <a:pt x="127923" y="88957"/>
                    <a:pt x="132579" y="88957"/>
                    <a:pt x="136530" y="86962"/>
                  </a:cubicBezTo>
                  <a:cubicBezTo>
                    <a:pt x="140118" y="86962"/>
                    <a:pt x="140118" y="81911"/>
                    <a:pt x="136530" y="80107"/>
                  </a:cubicBezTo>
                  <a:lnTo>
                    <a:pt x="130789" y="76861"/>
                  </a:lnTo>
                  <a:lnTo>
                    <a:pt x="141195" y="71088"/>
                  </a:lnTo>
                  <a:lnTo>
                    <a:pt x="146577" y="74335"/>
                  </a:lnTo>
                  <a:cubicBezTo>
                    <a:pt x="150528" y="76330"/>
                    <a:pt x="155185" y="76330"/>
                    <a:pt x="159136" y="74335"/>
                  </a:cubicBezTo>
                  <a:cubicBezTo>
                    <a:pt x="162724" y="72171"/>
                    <a:pt x="162724" y="69284"/>
                    <a:pt x="159136" y="67120"/>
                  </a:cubicBezTo>
                  <a:lnTo>
                    <a:pt x="153395" y="64234"/>
                  </a:lnTo>
                  <a:cubicBezTo>
                    <a:pt x="168465" y="51968"/>
                    <a:pt x="168465" y="37537"/>
                    <a:pt x="153036" y="28518"/>
                  </a:cubicBezTo>
                  <a:close/>
                  <a:moveTo>
                    <a:pt x="31397" y="28518"/>
                  </a:moveTo>
                  <a:lnTo>
                    <a:pt x="56873" y="14088"/>
                  </a:lnTo>
                  <a:cubicBezTo>
                    <a:pt x="67223" y="8697"/>
                    <a:pt x="79533" y="8697"/>
                    <a:pt x="89884" y="14088"/>
                  </a:cubicBezTo>
                  <a:cubicBezTo>
                    <a:pt x="98854" y="19139"/>
                    <a:pt x="98496" y="27797"/>
                    <a:pt x="89884" y="32847"/>
                  </a:cubicBezTo>
                  <a:lnTo>
                    <a:pt x="64408" y="47639"/>
                  </a:lnTo>
                  <a:close/>
                  <a:moveTo>
                    <a:pt x="139042" y="56658"/>
                  </a:moveTo>
                  <a:lnTo>
                    <a:pt x="109978" y="73253"/>
                  </a:lnTo>
                  <a:lnTo>
                    <a:pt x="74096" y="53772"/>
                  </a:lnTo>
                  <a:lnTo>
                    <a:pt x="102801" y="37177"/>
                  </a:lnTo>
                  <a:cubicBezTo>
                    <a:pt x="114056" y="31335"/>
                    <a:pt x="127428" y="31335"/>
                    <a:pt x="138683" y="37177"/>
                  </a:cubicBezTo>
                  <a:cubicBezTo>
                    <a:pt x="149089" y="41506"/>
                    <a:pt x="149089" y="50525"/>
                    <a:pt x="139042" y="56297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40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158767" y="1475831"/>
              <a:ext cx="204885" cy="138898"/>
              <a:chOff x="5158767" y="1475831"/>
              <a:chExt cx="204885" cy="138898"/>
            </a:xfrm>
            <a:solidFill>
              <a:srgbClr val="B68503"/>
            </a:solidFill>
          </p:grpSpPr>
          <p:sp>
            <p:nvSpPr>
              <p:cNvPr id="941" name="Freeform 940">
                <a:extLst>
                  <a:ext uri="{FF2B5EF4-FFF2-40B4-BE49-F238E27FC236}">
                    <a16:creationId xmlns:a16="http://schemas.microsoft.com/office/drawing/2014/main" id="{232AFB59-31FA-3F42-9733-DC63D7B4105A}"/>
                  </a:ext>
                </a:extLst>
              </p:cNvPr>
              <p:cNvSpPr/>
              <p:nvPr/>
            </p:nvSpPr>
            <p:spPr>
              <a:xfrm>
                <a:off x="5208284" y="1493509"/>
                <a:ext cx="155368" cy="121221"/>
              </a:xfrm>
              <a:custGeom>
                <a:avLst/>
                <a:gdLst>
                  <a:gd name="connsiteX0" fmla="*/ 130251 w 155368"/>
                  <a:gd name="connsiteY0" fmla="*/ 7937 h 121221"/>
                  <a:gd name="connsiteX1" fmla="*/ 116257 w 155368"/>
                  <a:gd name="connsiteY1" fmla="*/ 0 h 121221"/>
                  <a:gd name="connsiteX2" fmla="*/ 0 w 155368"/>
                  <a:gd name="connsiteY2" fmla="*/ 116887 h 121221"/>
                  <a:gd name="connsiteX3" fmla="*/ 38035 w 155368"/>
                  <a:gd name="connsiteY3" fmla="*/ 121216 h 121221"/>
                  <a:gd name="connsiteX4" fmla="*/ 80375 w 155368"/>
                  <a:gd name="connsiteY4" fmla="*/ 116526 h 121221"/>
                  <a:gd name="connsiteX5" fmla="*/ 155368 w 155368"/>
                  <a:gd name="connsiteY5" fmla="*/ 41488 h 121221"/>
                  <a:gd name="connsiteX6" fmla="*/ 130251 w 155368"/>
                  <a:gd name="connsiteY6" fmla="*/ 7937 h 121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368" h="121221">
                    <a:moveTo>
                      <a:pt x="130251" y="7937"/>
                    </a:moveTo>
                    <a:lnTo>
                      <a:pt x="116257" y="0"/>
                    </a:lnTo>
                    <a:lnTo>
                      <a:pt x="0" y="116887"/>
                    </a:lnTo>
                    <a:cubicBezTo>
                      <a:pt x="12468" y="119812"/>
                      <a:pt x="25232" y="121264"/>
                      <a:pt x="38035" y="121216"/>
                    </a:cubicBezTo>
                    <a:cubicBezTo>
                      <a:pt x="52282" y="121325"/>
                      <a:pt x="66493" y="119751"/>
                      <a:pt x="80375" y="116526"/>
                    </a:cubicBezTo>
                    <a:lnTo>
                      <a:pt x="155368" y="41488"/>
                    </a:lnTo>
                    <a:cubicBezTo>
                      <a:pt x="151183" y="27681"/>
                      <a:pt x="142289" y="15800"/>
                      <a:pt x="130251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reeform 941">
                <a:extLst>
                  <a:ext uri="{FF2B5EF4-FFF2-40B4-BE49-F238E27FC236}">
                    <a16:creationId xmlns:a16="http://schemas.microsoft.com/office/drawing/2014/main" id="{4B0AF224-DB3D-F247-8A95-F1DDD0749641}"/>
                  </a:ext>
                </a:extLst>
              </p:cNvPr>
              <p:cNvSpPr/>
              <p:nvPr/>
            </p:nvSpPr>
            <p:spPr>
              <a:xfrm>
                <a:off x="5158767" y="1475831"/>
                <a:ext cx="123792" cy="117969"/>
              </a:xfrm>
              <a:custGeom>
                <a:avLst/>
                <a:gdLst>
                  <a:gd name="connsiteX0" fmla="*/ 0 w 123792"/>
                  <a:gd name="connsiteY0" fmla="*/ 112558 h 117969"/>
                  <a:gd name="connsiteX1" fmla="*/ 0 w 123792"/>
                  <a:gd name="connsiteY1" fmla="*/ 112558 h 117969"/>
                  <a:gd name="connsiteX2" fmla="*/ 0 w 123792"/>
                  <a:gd name="connsiteY2" fmla="*/ 112558 h 117969"/>
                  <a:gd name="connsiteX3" fmla="*/ 8612 w 123792"/>
                  <a:gd name="connsiteY3" fmla="*/ 117969 h 117969"/>
                  <a:gd name="connsiteX4" fmla="*/ 123792 w 123792"/>
                  <a:gd name="connsiteY4" fmla="*/ 2165 h 117969"/>
                  <a:gd name="connsiteX5" fmla="*/ 108363 w 123792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969">
                    <a:moveTo>
                      <a:pt x="0" y="112558"/>
                    </a:moveTo>
                    <a:lnTo>
                      <a:pt x="0" y="112558"/>
                    </a:lnTo>
                    <a:lnTo>
                      <a:pt x="0" y="112558"/>
                    </a:lnTo>
                    <a:lnTo>
                      <a:pt x="8612" y="117969"/>
                    </a:lnTo>
                    <a:lnTo>
                      <a:pt x="123792" y="2165"/>
                    </a:lnTo>
                    <a:lnTo>
                      <a:pt x="108363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43" name="Freeform 942">
              <a:extLst>
                <a:ext uri="{FF2B5EF4-FFF2-40B4-BE49-F238E27FC236}">
                  <a16:creationId xmlns:a16="http://schemas.microsoft.com/office/drawing/2014/main" id="{1D79304F-CCD6-E340-B3B1-E6D2857A3AB9}"/>
                </a:ext>
              </a:extLst>
            </p:cNvPr>
            <p:cNvSpPr/>
            <p:nvPr/>
          </p:nvSpPr>
          <p:spPr>
            <a:xfrm>
              <a:off x="5134612" y="1476512"/>
              <a:ext cx="230834" cy="76522"/>
            </a:xfrm>
            <a:custGeom>
              <a:avLst/>
              <a:gdLst>
                <a:gd name="connsiteX0" fmla="*/ 203924 w 230834"/>
                <a:gd name="connsiteY0" fmla="*/ 24933 h 76522"/>
                <a:gd name="connsiteX1" fmla="*/ 118166 w 230834"/>
                <a:gd name="connsiteY1" fmla="*/ 41 h 76522"/>
                <a:gd name="connsiteX2" fmla="*/ 29538 w 230834"/>
                <a:gd name="connsiteY2" fmla="*/ 25655 h 76522"/>
                <a:gd name="connsiteX3" fmla="*/ 115 w 230834"/>
                <a:gd name="connsiteY3" fmla="*/ 70750 h 76522"/>
                <a:gd name="connsiteX4" fmla="*/ 115 w 230834"/>
                <a:gd name="connsiteY4" fmla="*/ 76522 h 76522"/>
                <a:gd name="connsiteX5" fmla="*/ 28820 w 230834"/>
                <a:gd name="connsiteY5" fmla="*/ 36117 h 76522"/>
                <a:gd name="connsiteX6" fmla="*/ 118166 w 230834"/>
                <a:gd name="connsiteY6" fmla="*/ 10863 h 76522"/>
                <a:gd name="connsiteX7" fmla="*/ 204641 w 230834"/>
                <a:gd name="connsiteY7" fmla="*/ 35395 h 76522"/>
                <a:gd name="connsiteX8" fmla="*/ 230835 w 230834"/>
                <a:gd name="connsiteY8" fmla="*/ 71472 h 76522"/>
                <a:gd name="connsiteX9" fmla="*/ 230835 w 230834"/>
                <a:gd name="connsiteY9" fmla="*/ 66421 h 76522"/>
                <a:gd name="connsiteX10" fmla="*/ 203924 w 230834"/>
                <a:gd name="connsiteY10" fmla="*/ 24933 h 7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834" h="76522">
                  <a:moveTo>
                    <a:pt x="203924" y="24933"/>
                  </a:moveTo>
                  <a:cubicBezTo>
                    <a:pt x="178484" y="8140"/>
                    <a:pt x="148593" y="-536"/>
                    <a:pt x="118166" y="41"/>
                  </a:cubicBezTo>
                  <a:cubicBezTo>
                    <a:pt x="86720" y="-682"/>
                    <a:pt x="55803" y="8254"/>
                    <a:pt x="29538" y="25655"/>
                  </a:cubicBezTo>
                  <a:cubicBezTo>
                    <a:pt x="13212" y="35187"/>
                    <a:pt x="2310" y="51898"/>
                    <a:pt x="115" y="70750"/>
                  </a:cubicBezTo>
                  <a:cubicBezTo>
                    <a:pt x="-38" y="72671"/>
                    <a:pt x="-38" y="74601"/>
                    <a:pt x="115" y="76522"/>
                  </a:cubicBezTo>
                  <a:cubicBezTo>
                    <a:pt x="3632" y="59606"/>
                    <a:pt x="14045" y="44948"/>
                    <a:pt x="28820" y="36117"/>
                  </a:cubicBezTo>
                  <a:cubicBezTo>
                    <a:pt x="55395" y="18848"/>
                    <a:pt x="86535" y="10047"/>
                    <a:pt x="118166" y="10863"/>
                  </a:cubicBezTo>
                  <a:cubicBezTo>
                    <a:pt x="148802" y="10010"/>
                    <a:pt x="178968" y="18568"/>
                    <a:pt x="204641" y="35395"/>
                  </a:cubicBezTo>
                  <a:cubicBezTo>
                    <a:pt x="217725" y="43518"/>
                    <a:pt x="227127" y="56467"/>
                    <a:pt x="230835" y="71472"/>
                  </a:cubicBezTo>
                  <a:cubicBezTo>
                    <a:pt x="230835" y="69668"/>
                    <a:pt x="230835" y="68225"/>
                    <a:pt x="230835" y="66421"/>
                  </a:cubicBezTo>
                  <a:cubicBezTo>
                    <a:pt x="228998" y="49054"/>
                    <a:pt x="218990" y="33626"/>
                    <a:pt x="203924" y="24933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 943">
              <a:extLst>
                <a:ext uri="{FF2B5EF4-FFF2-40B4-BE49-F238E27FC236}">
                  <a16:creationId xmlns:a16="http://schemas.microsoft.com/office/drawing/2014/main" id="{9D541D31-DA3C-AD48-9BB5-AED2D8507570}"/>
                </a:ext>
              </a:extLst>
            </p:cNvPr>
            <p:cNvSpPr/>
            <p:nvPr/>
          </p:nvSpPr>
          <p:spPr>
            <a:xfrm>
              <a:off x="6688050" y="5115177"/>
              <a:ext cx="834639" cy="491113"/>
            </a:xfrm>
            <a:custGeom>
              <a:avLst/>
              <a:gdLst>
                <a:gd name="connsiteX0" fmla="*/ 769665 w 834639"/>
                <a:gd name="connsiteY0" fmla="*/ 420316 h 491113"/>
                <a:gd name="connsiteX1" fmla="*/ 742753 w 834639"/>
                <a:gd name="connsiteY1" fmla="*/ 420316 h 491113"/>
                <a:gd name="connsiteX2" fmla="*/ 742753 w 834639"/>
                <a:gd name="connsiteY2" fmla="*/ 420316 h 491113"/>
                <a:gd name="connsiteX3" fmla="*/ 117333 w 834639"/>
                <a:gd name="connsiteY3" fmla="*/ 59553 h 491113"/>
                <a:gd name="connsiteX4" fmla="*/ 134198 w 834639"/>
                <a:gd name="connsiteY4" fmla="*/ 36104 h 491113"/>
                <a:gd name="connsiteX5" fmla="*/ 67099 w 834639"/>
                <a:gd name="connsiteY5" fmla="*/ 27 h 491113"/>
                <a:gd name="connsiteX6" fmla="*/ 17941 w 834639"/>
                <a:gd name="connsiteY6" fmla="*/ 11211 h 491113"/>
                <a:gd name="connsiteX7" fmla="*/ 0 w 834639"/>
                <a:gd name="connsiteY7" fmla="*/ 35382 h 491113"/>
                <a:gd name="connsiteX8" fmla="*/ 67099 w 834639"/>
                <a:gd name="connsiteY8" fmla="*/ 71459 h 491113"/>
                <a:gd name="connsiteX9" fmla="*/ 100110 w 834639"/>
                <a:gd name="connsiteY9" fmla="*/ 66769 h 491113"/>
                <a:gd name="connsiteX10" fmla="*/ 722301 w 834639"/>
                <a:gd name="connsiteY10" fmla="*/ 427531 h 491113"/>
                <a:gd name="connsiteX11" fmla="*/ 701130 w 834639"/>
                <a:gd name="connsiteY11" fmla="*/ 451342 h 491113"/>
                <a:gd name="connsiteX12" fmla="*/ 765718 w 834639"/>
                <a:gd name="connsiteY12" fmla="*/ 490665 h 491113"/>
                <a:gd name="connsiteX13" fmla="*/ 834611 w 834639"/>
                <a:gd name="connsiteY13" fmla="*/ 459639 h 491113"/>
                <a:gd name="connsiteX14" fmla="*/ 769665 w 834639"/>
                <a:gd name="connsiteY14" fmla="*/ 420316 h 49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4639" h="491113">
                  <a:moveTo>
                    <a:pt x="769665" y="420316"/>
                  </a:moveTo>
                  <a:cubicBezTo>
                    <a:pt x="760728" y="419210"/>
                    <a:pt x="751690" y="419210"/>
                    <a:pt x="742753" y="420316"/>
                  </a:cubicBezTo>
                  <a:lnTo>
                    <a:pt x="742753" y="420316"/>
                  </a:lnTo>
                  <a:lnTo>
                    <a:pt x="117333" y="59553"/>
                  </a:lnTo>
                  <a:cubicBezTo>
                    <a:pt x="126633" y="55223"/>
                    <a:pt x="133022" y="46340"/>
                    <a:pt x="134198" y="36104"/>
                  </a:cubicBezTo>
                  <a:cubicBezTo>
                    <a:pt x="134198" y="16622"/>
                    <a:pt x="104057" y="27"/>
                    <a:pt x="67099" y="27"/>
                  </a:cubicBezTo>
                  <a:cubicBezTo>
                    <a:pt x="50048" y="-366"/>
                    <a:pt x="33163" y="3475"/>
                    <a:pt x="17941" y="11211"/>
                  </a:cubicBezTo>
                  <a:cubicBezTo>
                    <a:pt x="8067" y="15431"/>
                    <a:pt x="1213" y="24664"/>
                    <a:pt x="0" y="35382"/>
                  </a:cubicBezTo>
                  <a:cubicBezTo>
                    <a:pt x="0" y="54864"/>
                    <a:pt x="30141" y="71459"/>
                    <a:pt x="67099" y="71459"/>
                  </a:cubicBezTo>
                  <a:cubicBezTo>
                    <a:pt x="78266" y="71445"/>
                    <a:pt x="89377" y="69866"/>
                    <a:pt x="100110" y="66769"/>
                  </a:cubicBezTo>
                  <a:lnTo>
                    <a:pt x="722301" y="427531"/>
                  </a:lnTo>
                  <a:cubicBezTo>
                    <a:pt x="709742" y="433303"/>
                    <a:pt x="701489" y="441601"/>
                    <a:pt x="701130" y="451342"/>
                  </a:cubicBezTo>
                  <a:cubicBezTo>
                    <a:pt x="701130" y="470823"/>
                    <a:pt x="728759" y="487418"/>
                    <a:pt x="765718" y="490665"/>
                  </a:cubicBezTo>
                  <a:cubicBezTo>
                    <a:pt x="802676" y="493912"/>
                    <a:pt x="833534" y="479120"/>
                    <a:pt x="834611" y="459639"/>
                  </a:cubicBezTo>
                  <a:cubicBezTo>
                    <a:pt x="835687" y="440158"/>
                    <a:pt x="806623" y="424284"/>
                    <a:pt x="769665" y="42031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 944">
              <a:extLst>
                <a:ext uri="{FF2B5EF4-FFF2-40B4-BE49-F238E27FC236}">
                  <a16:creationId xmlns:a16="http://schemas.microsoft.com/office/drawing/2014/main" id="{AE92FE15-367F-FB4E-9226-8C7000C2A993}"/>
                </a:ext>
              </a:extLst>
            </p:cNvPr>
            <p:cNvSpPr/>
            <p:nvPr/>
          </p:nvSpPr>
          <p:spPr>
            <a:xfrm>
              <a:off x="6418887" y="4637427"/>
              <a:ext cx="639463" cy="371284"/>
            </a:xfrm>
            <a:custGeom>
              <a:avLst/>
              <a:gdLst>
                <a:gd name="connsiteX0" fmla="*/ 621522 w 639463"/>
                <a:gd name="connsiteY0" fmla="*/ 9868 h 371284"/>
                <a:gd name="connsiteX1" fmla="*/ 572364 w 639463"/>
                <a:gd name="connsiteY1" fmla="*/ 127 h 371284"/>
                <a:gd name="connsiteX2" fmla="*/ 505624 w 639463"/>
                <a:gd name="connsiteY2" fmla="*/ 36204 h 371284"/>
                <a:gd name="connsiteX3" fmla="*/ 522129 w 639463"/>
                <a:gd name="connsiteY3" fmla="*/ 59653 h 371284"/>
                <a:gd name="connsiteX4" fmla="*/ 91548 w 639463"/>
                <a:gd name="connsiteY4" fmla="*/ 300282 h 371284"/>
                <a:gd name="connsiteX5" fmla="*/ 91548 w 639463"/>
                <a:gd name="connsiteY5" fmla="*/ 300282 h 371284"/>
                <a:gd name="connsiteX6" fmla="*/ 64637 w 639463"/>
                <a:gd name="connsiteY6" fmla="*/ 300282 h 371284"/>
                <a:gd name="connsiteX7" fmla="*/ 49 w 639463"/>
                <a:gd name="connsiteY7" fmla="*/ 339966 h 371284"/>
                <a:gd name="connsiteX8" fmla="*/ 68942 w 639463"/>
                <a:gd name="connsiteY8" fmla="*/ 370991 h 371284"/>
                <a:gd name="connsiteX9" fmla="*/ 133530 w 639463"/>
                <a:gd name="connsiteY9" fmla="*/ 331668 h 371284"/>
                <a:gd name="connsiteX10" fmla="*/ 112359 w 639463"/>
                <a:gd name="connsiteY10" fmla="*/ 307858 h 371284"/>
                <a:gd name="connsiteX11" fmla="*/ 539353 w 639463"/>
                <a:gd name="connsiteY11" fmla="*/ 68672 h 371284"/>
                <a:gd name="connsiteX12" fmla="*/ 572364 w 639463"/>
                <a:gd name="connsiteY12" fmla="*/ 73362 h 371284"/>
                <a:gd name="connsiteX13" fmla="*/ 639463 w 639463"/>
                <a:gd name="connsiteY13" fmla="*/ 37286 h 371284"/>
                <a:gd name="connsiteX14" fmla="*/ 621522 w 639463"/>
                <a:gd name="connsiteY14" fmla="*/ 9868 h 37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9463" h="371284">
                  <a:moveTo>
                    <a:pt x="621522" y="9868"/>
                  </a:moveTo>
                  <a:cubicBezTo>
                    <a:pt x="606174" y="2630"/>
                    <a:pt x="589295" y="-715"/>
                    <a:pt x="572364" y="127"/>
                  </a:cubicBezTo>
                  <a:cubicBezTo>
                    <a:pt x="536482" y="127"/>
                    <a:pt x="505624" y="16001"/>
                    <a:pt x="505624" y="36204"/>
                  </a:cubicBezTo>
                  <a:cubicBezTo>
                    <a:pt x="506444" y="46468"/>
                    <a:pt x="512774" y="55462"/>
                    <a:pt x="522129" y="59653"/>
                  </a:cubicBezTo>
                  <a:lnTo>
                    <a:pt x="91548" y="300282"/>
                  </a:lnTo>
                  <a:lnTo>
                    <a:pt x="91548" y="300282"/>
                  </a:lnTo>
                  <a:cubicBezTo>
                    <a:pt x="82601" y="299355"/>
                    <a:pt x="73583" y="299355"/>
                    <a:pt x="64637" y="300282"/>
                  </a:cubicBezTo>
                  <a:cubicBezTo>
                    <a:pt x="28755" y="302446"/>
                    <a:pt x="-1386" y="320484"/>
                    <a:pt x="49" y="339966"/>
                  </a:cubicBezTo>
                  <a:cubicBezTo>
                    <a:pt x="1485" y="359447"/>
                    <a:pt x="31984" y="373517"/>
                    <a:pt x="68942" y="370991"/>
                  </a:cubicBezTo>
                  <a:cubicBezTo>
                    <a:pt x="105900" y="368466"/>
                    <a:pt x="134606" y="351149"/>
                    <a:pt x="133530" y="331668"/>
                  </a:cubicBezTo>
                  <a:cubicBezTo>
                    <a:pt x="131178" y="320516"/>
                    <a:pt x="123120" y="311453"/>
                    <a:pt x="112359" y="307858"/>
                  </a:cubicBezTo>
                  <a:lnTo>
                    <a:pt x="539353" y="68672"/>
                  </a:lnTo>
                  <a:cubicBezTo>
                    <a:pt x="550048" y="71950"/>
                    <a:pt x="561185" y="73532"/>
                    <a:pt x="572364" y="73362"/>
                  </a:cubicBezTo>
                  <a:cubicBezTo>
                    <a:pt x="608246" y="73362"/>
                    <a:pt x="639463" y="57488"/>
                    <a:pt x="639463" y="37286"/>
                  </a:cubicBezTo>
                  <a:cubicBezTo>
                    <a:pt x="639535" y="25343"/>
                    <a:pt x="632459" y="14528"/>
                    <a:pt x="621522" y="986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 945">
              <a:extLst>
                <a:ext uri="{FF2B5EF4-FFF2-40B4-BE49-F238E27FC236}">
                  <a16:creationId xmlns:a16="http://schemas.microsoft.com/office/drawing/2014/main" id="{F70EAEC9-3BA3-3941-A66C-D803742CC9C7}"/>
                </a:ext>
              </a:extLst>
            </p:cNvPr>
            <p:cNvSpPr/>
            <p:nvPr/>
          </p:nvSpPr>
          <p:spPr>
            <a:xfrm>
              <a:off x="5657524" y="1678625"/>
              <a:ext cx="1072865" cy="316704"/>
            </a:xfrm>
            <a:custGeom>
              <a:avLst/>
              <a:gdLst>
                <a:gd name="connsiteX0" fmla="*/ 1008996 w 1072865"/>
                <a:gd name="connsiteY0" fmla="*/ 248881 h 316704"/>
                <a:gd name="connsiteX1" fmla="*/ 979573 w 1072865"/>
                <a:gd name="connsiteY1" fmla="*/ 252849 h 316704"/>
                <a:gd name="connsiteX2" fmla="*/ 559756 w 1072865"/>
                <a:gd name="connsiteY2" fmla="*/ 18715 h 316704"/>
                <a:gd name="connsiteX3" fmla="*/ 418382 w 1072865"/>
                <a:gd name="connsiteY3" fmla="*/ 18715 h 316704"/>
                <a:gd name="connsiteX4" fmla="*/ 99752 w 1072865"/>
                <a:gd name="connsiteY4" fmla="*/ 209197 h 316704"/>
                <a:gd name="connsiteX5" fmla="*/ 63870 w 1072865"/>
                <a:gd name="connsiteY5" fmla="*/ 204147 h 316704"/>
                <a:gd name="connsiteX6" fmla="*/ 0 w 1072865"/>
                <a:gd name="connsiteY6" fmla="*/ 237697 h 316704"/>
                <a:gd name="connsiteX7" fmla="*/ 63870 w 1072865"/>
                <a:gd name="connsiteY7" fmla="*/ 271970 h 316704"/>
                <a:gd name="connsiteX8" fmla="*/ 128098 w 1072865"/>
                <a:gd name="connsiteY8" fmla="*/ 237697 h 316704"/>
                <a:gd name="connsiteX9" fmla="*/ 115539 w 1072865"/>
                <a:gd name="connsiteY9" fmla="*/ 217134 h 316704"/>
                <a:gd name="connsiteX10" fmla="*/ 425558 w 1072865"/>
                <a:gd name="connsiteY10" fmla="*/ 31341 h 316704"/>
                <a:gd name="connsiteX11" fmla="*/ 552580 w 1072865"/>
                <a:gd name="connsiteY11" fmla="*/ 31341 h 316704"/>
                <a:gd name="connsiteX12" fmla="*/ 962350 w 1072865"/>
                <a:gd name="connsiteY12" fmla="*/ 259704 h 316704"/>
                <a:gd name="connsiteX13" fmla="*/ 944768 w 1072865"/>
                <a:gd name="connsiteY13" fmla="*/ 282793 h 316704"/>
                <a:gd name="connsiteX14" fmla="*/ 1008996 w 1072865"/>
                <a:gd name="connsiteY14" fmla="*/ 316704 h 316704"/>
                <a:gd name="connsiteX15" fmla="*/ 1072866 w 1072865"/>
                <a:gd name="connsiteY15" fmla="*/ 282793 h 316704"/>
                <a:gd name="connsiteX16" fmla="*/ 1008996 w 1072865"/>
                <a:gd name="connsiteY16" fmla="*/ 248881 h 31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72865" h="316704">
                  <a:moveTo>
                    <a:pt x="1008996" y="248881"/>
                  </a:moveTo>
                  <a:cubicBezTo>
                    <a:pt x="999054" y="248831"/>
                    <a:pt x="989151" y="250167"/>
                    <a:pt x="979573" y="252849"/>
                  </a:cubicBezTo>
                  <a:lnTo>
                    <a:pt x="559756" y="18715"/>
                  </a:lnTo>
                  <a:cubicBezTo>
                    <a:pt x="515899" y="-6238"/>
                    <a:pt x="462239" y="-6238"/>
                    <a:pt x="418382" y="18715"/>
                  </a:cubicBezTo>
                  <a:lnTo>
                    <a:pt x="99752" y="209197"/>
                  </a:lnTo>
                  <a:cubicBezTo>
                    <a:pt x="88142" y="205572"/>
                    <a:pt x="76023" y="203867"/>
                    <a:pt x="63870" y="204147"/>
                  </a:cubicBezTo>
                  <a:cubicBezTo>
                    <a:pt x="27988" y="204147"/>
                    <a:pt x="0" y="219299"/>
                    <a:pt x="0" y="237697"/>
                  </a:cubicBezTo>
                  <a:cubicBezTo>
                    <a:pt x="0" y="256096"/>
                    <a:pt x="28706" y="271970"/>
                    <a:pt x="63870" y="271970"/>
                  </a:cubicBezTo>
                  <a:cubicBezTo>
                    <a:pt x="99034" y="271970"/>
                    <a:pt x="128098" y="256818"/>
                    <a:pt x="128098" y="237697"/>
                  </a:cubicBezTo>
                  <a:cubicBezTo>
                    <a:pt x="127525" y="229185"/>
                    <a:pt x="122831" y="221499"/>
                    <a:pt x="115539" y="217134"/>
                  </a:cubicBezTo>
                  <a:lnTo>
                    <a:pt x="425558" y="31341"/>
                  </a:lnTo>
                  <a:cubicBezTo>
                    <a:pt x="464937" y="8822"/>
                    <a:pt x="513201" y="8822"/>
                    <a:pt x="552580" y="31341"/>
                  </a:cubicBezTo>
                  <a:lnTo>
                    <a:pt x="962350" y="259704"/>
                  </a:lnTo>
                  <a:cubicBezTo>
                    <a:pt x="952779" y="263653"/>
                    <a:pt x="946062" y="272473"/>
                    <a:pt x="944768" y="282793"/>
                  </a:cubicBezTo>
                  <a:cubicBezTo>
                    <a:pt x="944768" y="301552"/>
                    <a:pt x="973473" y="316704"/>
                    <a:pt x="1008996" y="316704"/>
                  </a:cubicBezTo>
                  <a:cubicBezTo>
                    <a:pt x="1044519" y="316704"/>
                    <a:pt x="1072866" y="301552"/>
                    <a:pt x="1072866" y="282793"/>
                  </a:cubicBezTo>
                  <a:cubicBezTo>
                    <a:pt x="1072866" y="264033"/>
                    <a:pt x="1044160" y="248881"/>
                    <a:pt x="1008996" y="24888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 946">
              <a:extLst>
                <a:ext uri="{FF2B5EF4-FFF2-40B4-BE49-F238E27FC236}">
                  <a16:creationId xmlns:a16="http://schemas.microsoft.com/office/drawing/2014/main" id="{E4CCD05E-EDA3-914E-8E6B-DFB51817E000}"/>
                </a:ext>
              </a:extLst>
            </p:cNvPr>
            <p:cNvSpPr/>
            <p:nvPr/>
          </p:nvSpPr>
          <p:spPr>
            <a:xfrm>
              <a:off x="4078725" y="3811769"/>
              <a:ext cx="1456083" cy="514041"/>
            </a:xfrm>
            <a:custGeom>
              <a:avLst/>
              <a:gdLst>
                <a:gd name="connsiteX0" fmla="*/ 1389343 w 1456083"/>
                <a:gd name="connsiteY0" fmla="*/ 199502 h 514041"/>
                <a:gd name="connsiteX1" fmla="*/ 1325115 w 1456083"/>
                <a:gd name="connsiteY1" fmla="*/ 233413 h 514041"/>
                <a:gd name="connsiteX2" fmla="*/ 1342697 w 1456083"/>
                <a:gd name="connsiteY2" fmla="*/ 256502 h 514041"/>
                <a:gd name="connsiteX3" fmla="*/ 934362 w 1456083"/>
                <a:gd name="connsiteY3" fmla="*/ 484865 h 514041"/>
                <a:gd name="connsiteX4" fmla="*/ 807699 w 1456083"/>
                <a:gd name="connsiteY4" fmla="*/ 484865 h 514041"/>
                <a:gd name="connsiteX5" fmla="*/ 114104 w 1456083"/>
                <a:gd name="connsiteY5" fmla="*/ 54836 h 514041"/>
                <a:gd name="connsiteX6" fmla="*/ 128098 w 1456083"/>
                <a:gd name="connsiteY6" fmla="*/ 33911 h 514041"/>
                <a:gd name="connsiteX7" fmla="*/ 63870 w 1456083"/>
                <a:gd name="connsiteY7" fmla="*/ 0 h 514041"/>
                <a:gd name="connsiteX8" fmla="*/ 0 w 1456083"/>
                <a:gd name="connsiteY8" fmla="*/ 33912 h 514041"/>
                <a:gd name="connsiteX9" fmla="*/ 63870 w 1456083"/>
                <a:gd name="connsiteY9" fmla="*/ 67823 h 514041"/>
                <a:gd name="connsiteX10" fmla="*/ 99751 w 1456083"/>
                <a:gd name="connsiteY10" fmla="*/ 62412 h 514041"/>
                <a:gd name="connsiteX11" fmla="*/ 801599 w 1456083"/>
                <a:gd name="connsiteY11" fmla="*/ 495327 h 514041"/>
                <a:gd name="connsiteX12" fmla="*/ 942974 w 1456083"/>
                <a:gd name="connsiteY12" fmla="*/ 495327 h 514041"/>
                <a:gd name="connsiteX13" fmla="*/ 1362791 w 1456083"/>
                <a:gd name="connsiteY13" fmla="*/ 261192 h 514041"/>
                <a:gd name="connsiteX14" fmla="*/ 1392214 w 1456083"/>
                <a:gd name="connsiteY14" fmla="*/ 265160 h 514041"/>
                <a:gd name="connsiteX15" fmla="*/ 1456084 w 1456083"/>
                <a:gd name="connsiteY15" fmla="*/ 231249 h 514041"/>
                <a:gd name="connsiteX16" fmla="*/ 1389343 w 1456083"/>
                <a:gd name="connsiteY16" fmla="*/ 199502 h 51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6083" h="514041">
                  <a:moveTo>
                    <a:pt x="1389343" y="199502"/>
                  </a:moveTo>
                  <a:cubicBezTo>
                    <a:pt x="1353462" y="199502"/>
                    <a:pt x="1325115" y="214654"/>
                    <a:pt x="1325115" y="233413"/>
                  </a:cubicBezTo>
                  <a:cubicBezTo>
                    <a:pt x="1326409" y="243733"/>
                    <a:pt x="1333126" y="252554"/>
                    <a:pt x="1342697" y="256502"/>
                  </a:cubicBezTo>
                  <a:lnTo>
                    <a:pt x="934362" y="484865"/>
                  </a:lnTo>
                  <a:cubicBezTo>
                    <a:pt x="895114" y="507393"/>
                    <a:pt x="846947" y="507393"/>
                    <a:pt x="807699" y="484865"/>
                  </a:cubicBezTo>
                  <a:lnTo>
                    <a:pt x="114104" y="54836"/>
                  </a:lnTo>
                  <a:cubicBezTo>
                    <a:pt x="121957" y="50655"/>
                    <a:pt x="127210" y="42801"/>
                    <a:pt x="128098" y="33911"/>
                  </a:cubicBezTo>
                  <a:cubicBezTo>
                    <a:pt x="128098" y="15152"/>
                    <a:pt x="99034" y="0"/>
                    <a:pt x="63870" y="0"/>
                  </a:cubicBezTo>
                  <a:cubicBezTo>
                    <a:pt x="28705" y="0"/>
                    <a:pt x="0" y="15152"/>
                    <a:pt x="0" y="33912"/>
                  </a:cubicBezTo>
                  <a:cubicBezTo>
                    <a:pt x="0" y="52671"/>
                    <a:pt x="28705" y="67823"/>
                    <a:pt x="63870" y="67823"/>
                  </a:cubicBezTo>
                  <a:cubicBezTo>
                    <a:pt x="76055" y="68184"/>
                    <a:pt x="88207" y="66352"/>
                    <a:pt x="99751" y="62412"/>
                  </a:cubicBezTo>
                  <a:lnTo>
                    <a:pt x="801599" y="495327"/>
                  </a:lnTo>
                  <a:cubicBezTo>
                    <a:pt x="845457" y="520280"/>
                    <a:pt x="899117" y="520280"/>
                    <a:pt x="942974" y="495327"/>
                  </a:cubicBezTo>
                  <a:lnTo>
                    <a:pt x="1362791" y="261192"/>
                  </a:lnTo>
                  <a:cubicBezTo>
                    <a:pt x="1372334" y="264044"/>
                    <a:pt x="1382261" y="265383"/>
                    <a:pt x="1392214" y="265160"/>
                  </a:cubicBezTo>
                  <a:cubicBezTo>
                    <a:pt x="1428096" y="265160"/>
                    <a:pt x="1456084" y="250008"/>
                    <a:pt x="1456084" y="231249"/>
                  </a:cubicBezTo>
                  <a:cubicBezTo>
                    <a:pt x="1456084" y="212489"/>
                    <a:pt x="1425225" y="199502"/>
                    <a:pt x="1389343" y="19950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 947">
              <a:extLst>
                <a:ext uri="{FF2B5EF4-FFF2-40B4-BE49-F238E27FC236}">
                  <a16:creationId xmlns:a16="http://schemas.microsoft.com/office/drawing/2014/main" id="{4D171EF2-8C20-2C41-BDEA-D2DDDE984409}"/>
                </a:ext>
              </a:extLst>
            </p:cNvPr>
            <p:cNvSpPr/>
            <p:nvPr/>
          </p:nvSpPr>
          <p:spPr>
            <a:xfrm>
              <a:off x="4689075" y="4385788"/>
              <a:ext cx="1325832" cy="373344"/>
            </a:xfrm>
            <a:custGeom>
              <a:avLst/>
              <a:gdLst>
                <a:gd name="connsiteX0" fmla="*/ 1264475 w 1325832"/>
                <a:gd name="connsiteY0" fmla="*/ 303356 h 373344"/>
                <a:gd name="connsiteX1" fmla="*/ 1235052 w 1325832"/>
                <a:gd name="connsiteY1" fmla="*/ 307325 h 373344"/>
                <a:gd name="connsiteX2" fmla="*/ 721224 w 1325832"/>
                <a:gd name="connsiteY2" fmla="*/ 18715 h 373344"/>
                <a:gd name="connsiteX3" fmla="*/ 579850 w 1325832"/>
                <a:gd name="connsiteY3" fmla="*/ 18715 h 373344"/>
                <a:gd name="connsiteX4" fmla="*/ 100110 w 1325832"/>
                <a:gd name="connsiteY4" fmla="*/ 310932 h 373344"/>
                <a:gd name="connsiteX5" fmla="*/ 64228 w 1325832"/>
                <a:gd name="connsiteY5" fmla="*/ 305521 h 373344"/>
                <a:gd name="connsiteX6" fmla="*/ 0 w 1325832"/>
                <a:gd name="connsiteY6" fmla="*/ 339432 h 373344"/>
                <a:gd name="connsiteX7" fmla="*/ 64228 w 1325832"/>
                <a:gd name="connsiteY7" fmla="*/ 373344 h 373344"/>
                <a:gd name="connsiteX8" fmla="*/ 128098 w 1325832"/>
                <a:gd name="connsiteY8" fmla="*/ 339432 h 373344"/>
                <a:gd name="connsiteX9" fmla="*/ 114463 w 1325832"/>
                <a:gd name="connsiteY9" fmla="*/ 318508 h 373344"/>
                <a:gd name="connsiteX10" fmla="*/ 585950 w 1325832"/>
                <a:gd name="connsiteY10" fmla="*/ 29898 h 373344"/>
                <a:gd name="connsiteX11" fmla="*/ 712612 w 1325832"/>
                <a:gd name="connsiteY11" fmla="*/ 29898 h 373344"/>
                <a:gd name="connsiteX12" fmla="*/ 1214958 w 1325832"/>
                <a:gd name="connsiteY12" fmla="*/ 312375 h 373344"/>
                <a:gd name="connsiteX13" fmla="*/ 1197735 w 1325832"/>
                <a:gd name="connsiteY13" fmla="*/ 335464 h 373344"/>
                <a:gd name="connsiteX14" fmla="*/ 1261604 w 1325832"/>
                <a:gd name="connsiteY14" fmla="*/ 369376 h 373344"/>
                <a:gd name="connsiteX15" fmla="*/ 1325833 w 1325832"/>
                <a:gd name="connsiteY15" fmla="*/ 335464 h 373344"/>
                <a:gd name="connsiteX16" fmla="*/ 1264475 w 1325832"/>
                <a:gd name="connsiteY16" fmla="*/ 303356 h 373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5832" h="373344">
                  <a:moveTo>
                    <a:pt x="1264475" y="303356"/>
                  </a:moveTo>
                  <a:cubicBezTo>
                    <a:pt x="1254534" y="303338"/>
                    <a:pt x="1244636" y="304673"/>
                    <a:pt x="1235052" y="307325"/>
                  </a:cubicBezTo>
                  <a:lnTo>
                    <a:pt x="721224" y="18715"/>
                  </a:lnTo>
                  <a:cubicBezTo>
                    <a:pt x="677367" y="-6238"/>
                    <a:pt x="623707" y="-6238"/>
                    <a:pt x="579850" y="18715"/>
                  </a:cubicBezTo>
                  <a:lnTo>
                    <a:pt x="100110" y="310932"/>
                  </a:lnTo>
                  <a:cubicBezTo>
                    <a:pt x="88559" y="307022"/>
                    <a:pt x="76412" y="305190"/>
                    <a:pt x="64228" y="305521"/>
                  </a:cubicBezTo>
                  <a:cubicBezTo>
                    <a:pt x="28347" y="305521"/>
                    <a:pt x="0" y="320673"/>
                    <a:pt x="0" y="339432"/>
                  </a:cubicBezTo>
                  <a:cubicBezTo>
                    <a:pt x="0" y="358192"/>
                    <a:pt x="28705" y="373344"/>
                    <a:pt x="64228" y="373344"/>
                  </a:cubicBezTo>
                  <a:cubicBezTo>
                    <a:pt x="99751" y="373344"/>
                    <a:pt x="128098" y="358192"/>
                    <a:pt x="128098" y="339432"/>
                  </a:cubicBezTo>
                  <a:cubicBezTo>
                    <a:pt x="127348" y="330594"/>
                    <a:pt x="122223" y="322729"/>
                    <a:pt x="114463" y="318508"/>
                  </a:cubicBezTo>
                  <a:lnTo>
                    <a:pt x="585950" y="29898"/>
                  </a:lnTo>
                  <a:cubicBezTo>
                    <a:pt x="625198" y="7370"/>
                    <a:pt x="673364" y="7370"/>
                    <a:pt x="712612" y="29898"/>
                  </a:cubicBezTo>
                  <a:lnTo>
                    <a:pt x="1214958" y="312375"/>
                  </a:lnTo>
                  <a:cubicBezTo>
                    <a:pt x="1205479" y="316364"/>
                    <a:pt x="1198889" y="325198"/>
                    <a:pt x="1197735" y="335464"/>
                  </a:cubicBezTo>
                  <a:cubicBezTo>
                    <a:pt x="1197734" y="354224"/>
                    <a:pt x="1226440" y="369376"/>
                    <a:pt x="1261604" y="369376"/>
                  </a:cubicBezTo>
                  <a:cubicBezTo>
                    <a:pt x="1296768" y="369376"/>
                    <a:pt x="1325833" y="354224"/>
                    <a:pt x="1325833" y="335464"/>
                  </a:cubicBezTo>
                  <a:cubicBezTo>
                    <a:pt x="1325833" y="316705"/>
                    <a:pt x="1299639" y="303356"/>
                    <a:pt x="1264475" y="30335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 948">
              <a:extLst>
                <a:ext uri="{FF2B5EF4-FFF2-40B4-BE49-F238E27FC236}">
                  <a16:creationId xmlns:a16="http://schemas.microsoft.com/office/drawing/2014/main" id="{0BBA5B14-8E61-4C4D-89E0-B8261EB51636}"/>
                </a:ext>
              </a:extLst>
            </p:cNvPr>
            <p:cNvSpPr/>
            <p:nvPr/>
          </p:nvSpPr>
          <p:spPr>
            <a:xfrm>
              <a:off x="4675798" y="5163907"/>
              <a:ext cx="1410872" cy="564445"/>
            </a:xfrm>
            <a:custGeom>
              <a:avLst/>
              <a:gdLst>
                <a:gd name="connsiteX0" fmla="*/ 1344850 w 1410872"/>
                <a:gd name="connsiteY0" fmla="*/ 0 h 564445"/>
                <a:gd name="connsiteX1" fmla="*/ 1280980 w 1410872"/>
                <a:gd name="connsiteY1" fmla="*/ 33912 h 564445"/>
                <a:gd name="connsiteX2" fmla="*/ 1294615 w 1410872"/>
                <a:gd name="connsiteY2" fmla="*/ 54836 h 564445"/>
                <a:gd name="connsiteX3" fmla="*/ 520645 w 1410872"/>
                <a:gd name="connsiteY3" fmla="*/ 531043 h 564445"/>
                <a:gd name="connsiteX4" fmla="*/ 393623 w 1410872"/>
                <a:gd name="connsiteY4" fmla="*/ 531043 h 564445"/>
                <a:gd name="connsiteX5" fmla="*/ 110516 w 1410872"/>
                <a:gd name="connsiteY5" fmla="*/ 378440 h 564445"/>
                <a:gd name="connsiteX6" fmla="*/ 127739 w 1410872"/>
                <a:gd name="connsiteY6" fmla="*/ 355351 h 564445"/>
                <a:gd name="connsiteX7" fmla="*/ 63870 w 1410872"/>
                <a:gd name="connsiteY7" fmla="*/ 321440 h 564445"/>
                <a:gd name="connsiteX8" fmla="*/ 0 w 1410872"/>
                <a:gd name="connsiteY8" fmla="*/ 355351 h 564445"/>
                <a:gd name="connsiteX9" fmla="*/ 63870 w 1410872"/>
                <a:gd name="connsiteY9" fmla="*/ 389263 h 564445"/>
                <a:gd name="connsiteX10" fmla="*/ 93293 w 1410872"/>
                <a:gd name="connsiteY10" fmla="*/ 385294 h 564445"/>
                <a:gd name="connsiteX11" fmla="*/ 385012 w 1410872"/>
                <a:gd name="connsiteY11" fmla="*/ 545112 h 564445"/>
                <a:gd name="connsiteX12" fmla="*/ 528539 w 1410872"/>
                <a:gd name="connsiteY12" fmla="*/ 545112 h 564445"/>
                <a:gd name="connsiteX13" fmla="*/ 1310762 w 1410872"/>
                <a:gd name="connsiteY13" fmla="*/ 63855 h 564445"/>
                <a:gd name="connsiteX14" fmla="*/ 1346644 w 1410872"/>
                <a:gd name="connsiteY14" fmla="*/ 69267 h 564445"/>
                <a:gd name="connsiteX15" fmla="*/ 1410872 w 1410872"/>
                <a:gd name="connsiteY15" fmla="*/ 35355 h 564445"/>
                <a:gd name="connsiteX16" fmla="*/ 1344850 w 1410872"/>
                <a:gd name="connsiteY16" fmla="*/ 0 h 56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0872" h="564445">
                  <a:moveTo>
                    <a:pt x="1344850" y="0"/>
                  </a:moveTo>
                  <a:cubicBezTo>
                    <a:pt x="1308968" y="0"/>
                    <a:pt x="1280980" y="15152"/>
                    <a:pt x="1280980" y="33912"/>
                  </a:cubicBezTo>
                  <a:cubicBezTo>
                    <a:pt x="1281730" y="42750"/>
                    <a:pt x="1286856" y="50615"/>
                    <a:pt x="1294615" y="54836"/>
                  </a:cubicBezTo>
                  <a:lnTo>
                    <a:pt x="520645" y="531043"/>
                  </a:lnTo>
                  <a:cubicBezTo>
                    <a:pt x="481325" y="553782"/>
                    <a:pt x="432944" y="553782"/>
                    <a:pt x="393623" y="531043"/>
                  </a:cubicBezTo>
                  <a:lnTo>
                    <a:pt x="110516" y="378440"/>
                  </a:lnTo>
                  <a:cubicBezTo>
                    <a:pt x="119995" y="374451"/>
                    <a:pt x="126585" y="365617"/>
                    <a:pt x="127739" y="355351"/>
                  </a:cubicBezTo>
                  <a:cubicBezTo>
                    <a:pt x="127739" y="336592"/>
                    <a:pt x="99034" y="321440"/>
                    <a:pt x="63870" y="321440"/>
                  </a:cubicBezTo>
                  <a:cubicBezTo>
                    <a:pt x="28705" y="321440"/>
                    <a:pt x="0" y="336592"/>
                    <a:pt x="0" y="355351"/>
                  </a:cubicBezTo>
                  <a:cubicBezTo>
                    <a:pt x="0" y="374111"/>
                    <a:pt x="28705" y="389263"/>
                    <a:pt x="63870" y="389263"/>
                  </a:cubicBezTo>
                  <a:cubicBezTo>
                    <a:pt x="73810" y="389281"/>
                    <a:pt x="83708" y="387946"/>
                    <a:pt x="93293" y="385294"/>
                  </a:cubicBezTo>
                  <a:lnTo>
                    <a:pt x="385012" y="545112"/>
                  </a:lnTo>
                  <a:cubicBezTo>
                    <a:pt x="429419" y="570890"/>
                    <a:pt x="484131" y="570890"/>
                    <a:pt x="528539" y="545112"/>
                  </a:cubicBezTo>
                  <a:lnTo>
                    <a:pt x="1310762" y="63855"/>
                  </a:lnTo>
                  <a:cubicBezTo>
                    <a:pt x="1322314" y="67765"/>
                    <a:pt x="1334460" y="69597"/>
                    <a:pt x="1346644" y="69267"/>
                  </a:cubicBezTo>
                  <a:cubicBezTo>
                    <a:pt x="1382526" y="69267"/>
                    <a:pt x="1410872" y="54114"/>
                    <a:pt x="1410872" y="35355"/>
                  </a:cubicBezTo>
                  <a:cubicBezTo>
                    <a:pt x="1410872" y="16595"/>
                    <a:pt x="1380373" y="0"/>
                    <a:pt x="134485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 949">
              <a:extLst>
                <a:ext uri="{FF2B5EF4-FFF2-40B4-BE49-F238E27FC236}">
                  <a16:creationId xmlns:a16="http://schemas.microsoft.com/office/drawing/2014/main" id="{9DFDFB58-1330-BE4C-8A84-98DCF81BCF08}"/>
                </a:ext>
              </a:extLst>
            </p:cNvPr>
            <p:cNvSpPr/>
            <p:nvPr/>
          </p:nvSpPr>
          <p:spPr>
            <a:xfrm>
              <a:off x="6006296" y="1629516"/>
              <a:ext cx="27987" cy="57678"/>
            </a:xfrm>
            <a:custGeom>
              <a:avLst/>
              <a:gdLst>
                <a:gd name="connsiteX0" fmla="*/ 0 w 27987"/>
                <a:gd name="connsiteY0" fmla="*/ 55918 h 57678"/>
                <a:gd name="connsiteX1" fmla="*/ 4350 w 27987"/>
                <a:gd name="connsiteY1" fmla="*/ 57317 h 57678"/>
                <a:gd name="connsiteX2" fmla="*/ 5741 w 27987"/>
                <a:gd name="connsiteY2" fmla="*/ 55918 h 57678"/>
                <a:gd name="connsiteX3" fmla="*/ 13994 w 27987"/>
                <a:gd name="connsiteY3" fmla="*/ 31026 h 57678"/>
                <a:gd name="connsiteX4" fmla="*/ 27988 w 27987"/>
                <a:gd name="connsiteY4" fmla="*/ 2886 h 57678"/>
                <a:gd name="connsiteX5" fmla="*/ 16506 w 27987"/>
                <a:gd name="connsiteY5" fmla="*/ 0 h 57678"/>
                <a:gd name="connsiteX6" fmla="*/ 0 w 27987"/>
                <a:gd name="connsiteY6" fmla="*/ 55918 h 5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7" h="57678">
                  <a:moveTo>
                    <a:pt x="0" y="55918"/>
                  </a:moveTo>
                  <a:cubicBezTo>
                    <a:pt x="817" y="57512"/>
                    <a:pt x="2765" y="58138"/>
                    <a:pt x="4350" y="57317"/>
                  </a:cubicBezTo>
                  <a:cubicBezTo>
                    <a:pt x="4947" y="57007"/>
                    <a:pt x="5433" y="56519"/>
                    <a:pt x="5741" y="55918"/>
                  </a:cubicBezTo>
                  <a:cubicBezTo>
                    <a:pt x="9028" y="47810"/>
                    <a:pt x="11784" y="39495"/>
                    <a:pt x="13994" y="31026"/>
                  </a:cubicBezTo>
                  <a:cubicBezTo>
                    <a:pt x="18300" y="20563"/>
                    <a:pt x="24041" y="12627"/>
                    <a:pt x="27988" y="2886"/>
                  </a:cubicBezTo>
                  <a:cubicBezTo>
                    <a:pt x="24083" y="2266"/>
                    <a:pt x="20241" y="1300"/>
                    <a:pt x="16506" y="0"/>
                  </a:cubicBezTo>
                  <a:cubicBezTo>
                    <a:pt x="6477" y="16975"/>
                    <a:pt x="805" y="36191"/>
                    <a:pt x="0" y="55918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 950">
              <a:extLst>
                <a:ext uri="{FF2B5EF4-FFF2-40B4-BE49-F238E27FC236}">
                  <a16:creationId xmlns:a16="http://schemas.microsoft.com/office/drawing/2014/main" id="{53D0B469-63C1-B74B-AC35-E5D61829F4FC}"/>
                </a:ext>
              </a:extLst>
            </p:cNvPr>
            <p:cNvSpPr/>
            <p:nvPr/>
          </p:nvSpPr>
          <p:spPr>
            <a:xfrm>
              <a:off x="6016701" y="1619415"/>
              <a:ext cx="26552" cy="57218"/>
            </a:xfrm>
            <a:custGeom>
              <a:avLst/>
              <a:gdLst>
                <a:gd name="connsiteX0" fmla="*/ 0 w 26552"/>
                <a:gd name="connsiteY0" fmla="*/ 55918 h 57218"/>
                <a:gd name="connsiteX1" fmla="*/ 2834 w 26552"/>
                <a:gd name="connsiteY1" fmla="*/ 57037 h 57218"/>
                <a:gd name="connsiteX2" fmla="*/ 3947 w 26552"/>
                <a:gd name="connsiteY2" fmla="*/ 55918 h 57218"/>
                <a:gd name="connsiteX3" fmla="*/ 12200 w 26552"/>
                <a:gd name="connsiteY3" fmla="*/ 31026 h 57218"/>
                <a:gd name="connsiteX4" fmla="*/ 26552 w 26552"/>
                <a:gd name="connsiteY4" fmla="*/ 2886 h 57218"/>
                <a:gd name="connsiteX5" fmla="*/ 15070 w 26552"/>
                <a:gd name="connsiteY5" fmla="*/ 0 h 57218"/>
                <a:gd name="connsiteX6" fmla="*/ 0 w 26552"/>
                <a:gd name="connsiteY6" fmla="*/ 55918 h 5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2" h="57218">
                  <a:moveTo>
                    <a:pt x="0" y="55918"/>
                  </a:moveTo>
                  <a:cubicBezTo>
                    <a:pt x="475" y="57014"/>
                    <a:pt x="1744" y="57515"/>
                    <a:pt x="2834" y="57037"/>
                  </a:cubicBezTo>
                  <a:cubicBezTo>
                    <a:pt x="3332" y="56819"/>
                    <a:pt x="3730" y="56419"/>
                    <a:pt x="3947" y="55918"/>
                  </a:cubicBezTo>
                  <a:cubicBezTo>
                    <a:pt x="7553" y="47932"/>
                    <a:pt x="10319" y="39589"/>
                    <a:pt x="12200" y="31026"/>
                  </a:cubicBezTo>
                  <a:cubicBezTo>
                    <a:pt x="16864" y="20563"/>
                    <a:pt x="22247" y="12627"/>
                    <a:pt x="26552" y="2886"/>
                  </a:cubicBezTo>
                  <a:cubicBezTo>
                    <a:pt x="22648" y="2266"/>
                    <a:pt x="18806" y="1300"/>
                    <a:pt x="15070" y="0"/>
                  </a:cubicBezTo>
                  <a:cubicBezTo>
                    <a:pt x="4665" y="11544"/>
                    <a:pt x="1435" y="49064"/>
                    <a:pt x="0" y="55918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 951">
              <a:extLst>
                <a:ext uri="{FF2B5EF4-FFF2-40B4-BE49-F238E27FC236}">
                  <a16:creationId xmlns:a16="http://schemas.microsoft.com/office/drawing/2014/main" id="{20CABC5D-E2B8-BB46-B405-194E9D4B8DD0}"/>
                </a:ext>
              </a:extLst>
            </p:cNvPr>
            <p:cNvSpPr/>
            <p:nvPr/>
          </p:nvSpPr>
          <p:spPr>
            <a:xfrm>
              <a:off x="6022801" y="1617611"/>
              <a:ext cx="24758" cy="54475"/>
            </a:xfrm>
            <a:custGeom>
              <a:avLst/>
              <a:gdLst>
                <a:gd name="connsiteX0" fmla="*/ 0 w 24758"/>
                <a:gd name="connsiteY0" fmla="*/ 52671 h 54475"/>
                <a:gd name="connsiteX1" fmla="*/ 1794 w 24758"/>
                <a:gd name="connsiteY1" fmla="*/ 54475 h 54475"/>
                <a:gd name="connsiteX2" fmla="*/ 3588 w 24758"/>
                <a:gd name="connsiteY2" fmla="*/ 52671 h 54475"/>
                <a:gd name="connsiteX3" fmla="*/ 11482 w 24758"/>
                <a:gd name="connsiteY3" fmla="*/ 29222 h 54475"/>
                <a:gd name="connsiteX4" fmla="*/ 24759 w 24758"/>
                <a:gd name="connsiteY4" fmla="*/ 2886 h 54475"/>
                <a:gd name="connsiteX5" fmla="*/ 13994 w 24758"/>
                <a:gd name="connsiteY5" fmla="*/ 0 h 54475"/>
                <a:gd name="connsiteX6" fmla="*/ 0 w 24758"/>
                <a:gd name="connsiteY6" fmla="*/ 52671 h 5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" h="54475">
                  <a:moveTo>
                    <a:pt x="0" y="52671"/>
                  </a:moveTo>
                  <a:cubicBezTo>
                    <a:pt x="0" y="53668"/>
                    <a:pt x="803" y="54475"/>
                    <a:pt x="1794" y="54475"/>
                  </a:cubicBezTo>
                  <a:cubicBezTo>
                    <a:pt x="2785" y="54475"/>
                    <a:pt x="3588" y="53668"/>
                    <a:pt x="3588" y="52671"/>
                  </a:cubicBezTo>
                  <a:cubicBezTo>
                    <a:pt x="6750" y="45046"/>
                    <a:pt x="9388" y="37211"/>
                    <a:pt x="11482" y="29222"/>
                  </a:cubicBezTo>
                  <a:cubicBezTo>
                    <a:pt x="15429" y="19481"/>
                    <a:pt x="20812" y="12266"/>
                    <a:pt x="24759" y="2886"/>
                  </a:cubicBezTo>
                  <a:cubicBezTo>
                    <a:pt x="21079" y="2309"/>
                    <a:pt x="17471" y="1341"/>
                    <a:pt x="13994" y="0"/>
                  </a:cubicBezTo>
                  <a:cubicBezTo>
                    <a:pt x="3947" y="11184"/>
                    <a:pt x="1435" y="46178"/>
                    <a:pt x="0" y="52671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 952">
              <a:extLst>
                <a:ext uri="{FF2B5EF4-FFF2-40B4-BE49-F238E27FC236}">
                  <a16:creationId xmlns:a16="http://schemas.microsoft.com/office/drawing/2014/main" id="{909A5699-B040-D647-A510-28B71480A8C9}"/>
                </a:ext>
              </a:extLst>
            </p:cNvPr>
            <p:cNvSpPr/>
            <p:nvPr/>
          </p:nvSpPr>
          <p:spPr>
            <a:xfrm>
              <a:off x="6006928" y="1614003"/>
              <a:ext cx="26942" cy="65785"/>
            </a:xfrm>
            <a:custGeom>
              <a:avLst/>
              <a:gdLst>
                <a:gd name="connsiteX0" fmla="*/ 9414 w 26942"/>
                <a:gd name="connsiteY0" fmla="*/ 0 h 65785"/>
                <a:gd name="connsiteX1" fmla="*/ 6544 w 26942"/>
                <a:gd name="connsiteY1" fmla="*/ 11544 h 65785"/>
                <a:gd name="connsiteX2" fmla="*/ 3673 w 26942"/>
                <a:gd name="connsiteY2" fmla="*/ 24893 h 65785"/>
                <a:gd name="connsiteX3" fmla="*/ 3673 w 26942"/>
                <a:gd name="connsiteY3" fmla="*/ 65659 h 65785"/>
                <a:gd name="connsiteX4" fmla="*/ 7620 w 26942"/>
                <a:gd name="connsiteY4" fmla="*/ 58083 h 65785"/>
                <a:gd name="connsiteX5" fmla="*/ 14797 w 26942"/>
                <a:gd name="connsiteY5" fmla="*/ 25614 h 65785"/>
                <a:gd name="connsiteX6" fmla="*/ 14797 w 26942"/>
                <a:gd name="connsiteY6" fmla="*/ 45817 h 65785"/>
                <a:gd name="connsiteX7" fmla="*/ 20179 w 26942"/>
                <a:gd name="connsiteY7" fmla="*/ 36798 h 65785"/>
                <a:gd name="connsiteX8" fmla="*/ 26279 w 26942"/>
                <a:gd name="connsiteY8" fmla="*/ 11184 h 65785"/>
                <a:gd name="connsiteX9" fmla="*/ 9414 w 26942"/>
                <a:gd name="connsiteY9" fmla="*/ 0 h 6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942" h="65785">
                  <a:moveTo>
                    <a:pt x="9414" y="0"/>
                  </a:moveTo>
                  <a:cubicBezTo>
                    <a:pt x="9414" y="3968"/>
                    <a:pt x="7620" y="7576"/>
                    <a:pt x="6544" y="11544"/>
                  </a:cubicBezTo>
                  <a:cubicBezTo>
                    <a:pt x="5467" y="15513"/>
                    <a:pt x="4391" y="20563"/>
                    <a:pt x="3673" y="24893"/>
                  </a:cubicBezTo>
                  <a:cubicBezTo>
                    <a:pt x="2956" y="29222"/>
                    <a:pt x="-4221" y="64577"/>
                    <a:pt x="3673" y="65659"/>
                  </a:cubicBezTo>
                  <a:cubicBezTo>
                    <a:pt x="11567" y="66741"/>
                    <a:pt x="6903" y="60608"/>
                    <a:pt x="7620" y="58083"/>
                  </a:cubicBezTo>
                  <a:cubicBezTo>
                    <a:pt x="8338" y="55557"/>
                    <a:pt x="13003" y="22007"/>
                    <a:pt x="14797" y="25614"/>
                  </a:cubicBezTo>
                  <a:cubicBezTo>
                    <a:pt x="16591" y="29222"/>
                    <a:pt x="10491" y="44374"/>
                    <a:pt x="14797" y="45817"/>
                  </a:cubicBezTo>
                  <a:cubicBezTo>
                    <a:pt x="19103" y="47260"/>
                    <a:pt x="18744" y="38602"/>
                    <a:pt x="20179" y="36798"/>
                  </a:cubicBezTo>
                  <a:cubicBezTo>
                    <a:pt x="25942" y="29617"/>
                    <a:pt x="28182" y="20210"/>
                    <a:pt x="26279" y="11184"/>
                  </a:cubicBezTo>
                  <a:cubicBezTo>
                    <a:pt x="19708" y="9157"/>
                    <a:pt x="13855" y="5275"/>
                    <a:pt x="9414" y="0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4" name="Freeform 953">
              <a:extLst>
                <a:ext uri="{FF2B5EF4-FFF2-40B4-BE49-F238E27FC236}">
                  <a16:creationId xmlns:a16="http://schemas.microsoft.com/office/drawing/2014/main" id="{956B3319-AA78-5145-820F-49E4C6ABA66F}"/>
                </a:ext>
              </a:extLst>
            </p:cNvPr>
            <p:cNvSpPr/>
            <p:nvPr/>
          </p:nvSpPr>
          <p:spPr>
            <a:xfrm>
              <a:off x="6220560" y="2085881"/>
              <a:ext cx="59152" cy="89469"/>
            </a:xfrm>
            <a:custGeom>
              <a:avLst/>
              <a:gdLst>
                <a:gd name="connsiteX0" fmla="*/ 55567 w 59152"/>
                <a:gd name="connsiteY0" fmla="*/ 1804 h 89469"/>
                <a:gd name="connsiteX1" fmla="*/ 16097 w 59152"/>
                <a:gd name="connsiteY1" fmla="*/ 0 h 89469"/>
                <a:gd name="connsiteX2" fmla="*/ 12509 w 59152"/>
                <a:gd name="connsiteY2" fmla="*/ 25614 h 89469"/>
                <a:gd name="connsiteX3" fmla="*/ 309 w 59152"/>
                <a:gd name="connsiteY3" fmla="*/ 68906 h 89469"/>
                <a:gd name="connsiteX4" fmla="*/ 16456 w 59152"/>
                <a:gd name="connsiteY4" fmla="*/ 89469 h 89469"/>
                <a:gd name="connsiteX5" fmla="*/ 52338 w 59152"/>
                <a:gd name="connsiteY5" fmla="*/ 66020 h 89469"/>
                <a:gd name="connsiteX6" fmla="*/ 54849 w 59152"/>
                <a:gd name="connsiteY6" fmla="*/ 15513 h 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152" h="89469">
                  <a:moveTo>
                    <a:pt x="55567" y="1804"/>
                  </a:moveTo>
                  <a:lnTo>
                    <a:pt x="16097" y="0"/>
                  </a:lnTo>
                  <a:cubicBezTo>
                    <a:pt x="15348" y="8595"/>
                    <a:pt x="14150" y="17145"/>
                    <a:pt x="12509" y="25614"/>
                  </a:cubicBezTo>
                  <a:cubicBezTo>
                    <a:pt x="9280" y="40045"/>
                    <a:pt x="2103" y="61690"/>
                    <a:pt x="309" y="68906"/>
                  </a:cubicBezTo>
                  <a:cubicBezTo>
                    <a:pt x="-1485" y="76121"/>
                    <a:pt x="4615" y="86583"/>
                    <a:pt x="16456" y="89469"/>
                  </a:cubicBezTo>
                  <a:cubicBezTo>
                    <a:pt x="31879" y="89152"/>
                    <a:pt x="45788" y="80063"/>
                    <a:pt x="52338" y="66020"/>
                  </a:cubicBezTo>
                  <a:cubicBezTo>
                    <a:pt x="54490" y="57361"/>
                    <a:pt x="64896" y="25614"/>
                    <a:pt x="54849" y="15513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5" name="Freeform 954">
              <a:extLst>
                <a:ext uri="{FF2B5EF4-FFF2-40B4-BE49-F238E27FC236}">
                  <a16:creationId xmlns:a16="http://schemas.microsoft.com/office/drawing/2014/main" id="{B895118F-A9B2-1946-AE04-616156FA41E1}"/>
                </a:ext>
              </a:extLst>
            </p:cNvPr>
            <p:cNvSpPr/>
            <p:nvPr/>
          </p:nvSpPr>
          <p:spPr>
            <a:xfrm>
              <a:off x="6234145" y="2085881"/>
              <a:ext cx="42340" cy="23997"/>
            </a:xfrm>
            <a:custGeom>
              <a:avLst/>
              <a:gdLst>
                <a:gd name="connsiteX0" fmla="*/ 2512 w 42340"/>
                <a:gd name="connsiteY0" fmla="*/ 0 h 23997"/>
                <a:gd name="connsiteX1" fmla="*/ 0 w 42340"/>
                <a:gd name="connsiteY1" fmla="*/ 19842 h 23997"/>
                <a:gd name="connsiteX2" fmla="*/ 14353 w 42340"/>
                <a:gd name="connsiteY2" fmla="*/ 19842 h 23997"/>
                <a:gd name="connsiteX3" fmla="*/ 37676 w 42340"/>
                <a:gd name="connsiteY3" fmla="*/ 23089 h 23997"/>
                <a:gd name="connsiteX4" fmla="*/ 42341 w 42340"/>
                <a:gd name="connsiteY4" fmla="*/ 15152 h 23997"/>
                <a:gd name="connsiteX5" fmla="*/ 42341 w 42340"/>
                <a:gd name="connsiteY5" fmla="*/ 1443 h 2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40" h="23997">
                  <a:moveTo>
                    <a:pt x="2512" y="0"/>
                  </a:moveTo>
                  <a:cubicBezTo>
                    <a:pt x="2512" y="0"/>
                    <a:pt x="2512" y="11544"/>
                    <a:pt x="0" y="19842"/>
                  </a:cubicBezTo>
                  <a:cubicBezTo>
                    <a:pt x="0" y="22006"/>
                    <a:pt x="6459" y="19842"/>
                    <a:pt x="14353" y="19842"/>
                  </a:cubicBezTo>
                  <a:cubicBezTo>
                    <a:pt x="22247" y="19842"/>
                    <a:pt x="34088" y="26336"/>
                    <a:pt x="37676" y="23089"/>
                  </a:cubicBezTo>
                  <a:cubicBezTo>
                    <a:pt x="39522" y="20627"/>
                    <a:pt x="41086" y="17965"/>
                    <a:pt x="42341" y="15152"/>
                  </a:cubicBezTo>
                  <a:cubicBezTo>
                    <a:pt x="42341" y="7215"/>
                    <a:pt x="42341" y="1443"/>
                    <a:pt x="42341" y="1443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6" name="Freeform 955">
              <a:extLst>
                <a:ext uri="{FF2B5EF4-FFF2-40B4-BE49-F238E27FC236}">
                  <a16:creationId xmlns:a16="http://schemas.microsoft.com/office/drawing/2014/main" id="{1AD11CCC-3B68-C24B-BF14-92F093328227}"/>
                </a:ext>
              </a:extLst>
            </p:cNvPr>
            <p:cNvSpPr/>
            <p:nvPr/>
          </p:nvSpPr>
          <p:spPr>
            <a:xfrm>
              <a:off x="5995172" y="1931835"/>
              <a:ext cx="102980" cy="69991"/>
            </a:xfrm>
            <a:custGeom>
              <a:avLst/>
              <a:gdLst>
                <a:gd name="connsiteX0" fmla="*/ 68175 w 102980"/>
                <a:gd name="connsiteY0" fmla="*/ 0 h 69991"/>
                <a:gd name="connsiteX1" fmla="*/ 55976 w 102980"/>
                <a:gd name="connsiteY1" fmla="*/ 13709 h 69991"/>
                <a:gd name="connsiteX2" fmla="*/ 0 w 102980"/>
                <a:gd name="connsiteY2" fmla="*/ 55197 h 69991"/>
                <a:gd name="connsiteX3" fmla="*/ 33729 w 102980"/>
                <a:gd name="connsiteY3" fmla="*/ 69988 h 69991"/>
                <a:gd name="connsiteX4" fmla="*/ 66023 w 102980"/>
                <a:gd name="connsiteY4" fmla="*/ 57361 h 69991"/>
                <a:gd name="connsiteX5" fmla="*/ 99752 w 102980"/>
                <a:gd name="connsiteY5" fmla="*/ 42931 h 69991"/>
                <a:gd name="connsiteX6" fmla="*/ 99752 w 102980"/>
                <a:gd name="connsiteY6" fmla="*/ 25614 h 69991"/>
                <a:gd name="connsiteX7" fmla="*/ 102981 w 102980"/>
                <a:gd name="connsiteY7" fmla="*/ 9380 h 6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980" h="69991">
                  <a:moveTo>
                    <a:pt x="68175" y="0"/>
                  </a:moveTo>
                  <a:cubicBezTo>
                    <a:pt x="68175" y="0"/>
                    <a:pt x="61358" y="8298"/>
                    <a:pt x="55976" y="13709"/>
                  </a:cubicBezTo>
                  <a:cubicBezTo>
                    <a:pt x="50593" y="19120"/>
                    <a:pt x="0" y="40405"/>
                    <a:pt x="0" y="55197"/>
                  </a:cubicBezTo>
                  <a:cubicBezTo>
                    <a:pt x="0" y="62773"/>
                    <a:pt x="18659" y="69627"/>
                    <a:pt x="33729" y="69988"/>
                  </a:cubicBezTo>
                  <a:cubicBezTo>
                    <a:pt x="45713" y="70141"/>
                    <a:pt x="57290" y="65615"/>
                    <a:pt x="66023" y="57361"/>
                  </a:cubicBezTo>
                  <a:cubicBezTo>
                    <a:pt x="72840" y="51228"/>
                    <a:pt x="96522" y="47621"/>
                    <a:pt x="99752" y="42931"/>
                  </a:cubicBezTo>
                  <a:cubicBezTo>
                    <a:pt x="102622" y="37519"/>
                    <a:pt x="102622" y="31026"/>
                    <a:pt x="99752" y="25614"/>
                  </a:cubicBezTo>
                  <a:cubicBezTo>
                    <a:pt x="99752" y="17317"/>
                    <a:pt x="102981" y="9380"/>
                    <a:pt x="102981" y="9380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7" name="Freeform 956">
              <a:extLst>
                <a:ext uri="{FF2B5EF4-FFF2-40B4-BE49-F238E27FC236}">
                  <a16:creationId xmlns:a16="http://schemas.microsoft.com/office/drawing/2014/main" id="{B46D0479-B864-0C4C-BB95-3E287FBF524E}"/>
                </a:ext>
              </a:extLst>
            </p:cNvPr>
            <p:cNvSpPr/>
            <p:nvPr/>
          </p:nvSpPr>
          <p:spPr>
            <a:xfrm>
              <a:off x="6051148" y="1931474"/>
              <a:ext cx="48440" cy="30625"/>
            </a:xfrm>
            <a:custGeom>
              <a:avLst/>
              <a:gdLst>
                <a:gd name="connsiteX0" fmla="*/ 0 w 48440"/>
                <a:gd name="connsiteY0" fmla="*/ 15513 h 30625"/>
                <a:gd name="connsiteX1" fmla="*/ 18300 w 48440"/>
                <a:gd name="connsiteY1" fmla="*/ 30304 h 30625"/>
                <a:gd name="connsiteX2" fmla="*/ 45211 w 48440"/>
                <a:gd name="connsiteY2" fmla="*/ 27418 h 30625"/>
                <a:gd name="connsiteX3" fmla="*/ 48440 w 48440"/>
                <a:gd name="connsiteY3" fmla="*/ 11184 h 30625"/>
                <a:gd name="connsiteX4" fmla="*/ 12559 w 48440"/>
                <a:gd name="connsiteY4" fmla="*/ 0 h 30625"/>
                <a:gd name="connsiteX5" fmla="*/ 0 w 48440"/>
                <a:gd name="connsiteY5" fmla="*/ 15513 h 3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440" h="30625">
                  <a:moveTo>
                    <a:pt x="0" y="15513"/>
                  </a:moveTo>
                  <a:cubicBezTo>
                    <a:pt x="4801" y="21878"/>
                    <a:pt x="11086" y="26957"/>
                    <a:pt x="18300" y="30304"/>
                  </a:cubicBezTo>
                  <a:cubicBezTo>
                    <a:pt x="27372" y="31200"/>
                    <a:pt x="36531" y="30218"/>
                    <a:pt x="45211" y="27418"/>
                  </a:cubicBezTo>
                  <a:cubicBezTo>
                    <a:pt x="45211" y="19120"/>
                    <a:pt x="48440" y="11184"/>
                    <a:pt x="48440" y="11184"/>
                  </a:cubicBezTo>
                  <a:lnTo>
                    <a:pt x="12559" y="0"/>
                  </a:lnTo>
                  <a:cubicBezTo>
                    <a:pt x="9234" y="5820"/>
                    <a:pt x="4993" y="11059"/>
                    <a:pt x="0" y="15513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8" name="Freeform 957">
              <a:extLst>
                <a:ext uri="{FF2B5EF4-FFF2-40B4-BE49-F238E27FC236}">
                  <a16:creationId xmlns:a16="http://schemas.microsoft.com/office/drawing/2014/main" id="{16B33E7A-01AE-AB4D-9FF9-5AD788B7617F}"/>
                </a:ext>
              </a:extLst>
            </p:cNvPr>
            <p:cNvSpPr/>
            <p:nvPr/>
          </p:nvSpPr>
          <p:spPr>
            <a:xfrm>
              <a:off x="6008807" y="1541490"/>
              <a:ext cx="88986" cy="101735"/>
            </a:xfrm>
            <a:custGeom>
              <a:avLst/>
              <a:gdLst>
                <a:gd name="connsiteX0" fmla="*/ 0 w 88986"/>
                <a:gd name="connsiteY0" fmla="*/ 78646 h 101735"/>
                <a:gd name="connsiteX1" fmla="*/ 33370 w 88986"/>
                <a:gd name="connsiteY1" fmla="*/ 101735 h 101735"/>
                <a:gd name="connsiteX2" fmla="*/ 88987 w 88986"/>
                <a:gd name="connsiteY2" fmla="*/ 15874 h 101735"/>
                <a:gd name="connsiteX3" fmla="*/ 45570 w 88986"/>
                <a:gd name="connsiteY3" fmla="*/ 0 h 101735"/>
                <a:gd name="connsiteX4" fmla="*/ 0 w 88986"/>
                <a:gd name="connsiteY4" fmla="*/ 78646 h 10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86" h="101735">
                  <a:moveTo>
                    <a:pt x="0" y="78646"/>
                  </a:moveTo>
                  <a:cubicBezTo>
                    <a:pt x="12766" y="83614"/>
                    <a:pt x="24195" y="91522"/>
                    <a:pt x="33370" y="101735"/>
                  </a:cubicBezTo>
                  <a:cubicBezTo>
                    <a:pt x="53955" y="74508"/>
                    <a:pt x="72543" y="45812"/>
                    <a:pt x="88987" y="15874"/>
                  </a:cubicBezTo>
                  <a:lnTo>
                    <a:pt x="45570" y="0"/>
                  </a:lnTo>
                  <a:cubicBezTo>
                    <a:pt x="30141" y="24532"/>
                    <a:pt x="13635" y="55918"/>
                    <a:pt x="0" y="78646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9" name="Freeform 958">
              <a:extLst>
                <a:ext uri="{FF2B5EF4-FFF2-40B4-BE49-F238E27FC236}">
                  <a16:creationId xmlns:a16="http://schemas.microsoft.com/office/drawing/2014/main" id="{0339F845-FF44-6840-A95E-11AEA208CF17}"/>
                </a:ext>
              </a:extLst>
            </p:cNvPr>
            <p:cNvSpPr/>
            <p:nvPr/>
          </p:nvSpPr>
          <p:spPr>
            <a:xfrm>
              <a:off x="6015625" y="1372292"/>
              <a:ext cx="153574" cy="260831"/>
            </a:xfrm>
            <a:custGeom>
              <a:avLst/>
              <a:gdLst>
                <a:gd name="connsiteX0" fmla="*/ 0 w 153574"/>
                <a:gd name="connsiteY0" fmla="*/ 232331 h 260831"/>
                <a:gd name="connsiteX1" fmla="*/ 35882 w 153574"/>
                <a:gd name="connsiteY1" fmla="*/ 260831 h 260831"/>
                <a:gd name="connsiteX2" fmla="*/ 153574 w 153574"/>
                <a:gd name="connsiteY2" fmla="*/ 25614 h 260831"/>
                <a:gd name="connsiteX3" fmla="*/ 117692 w 153574"/>
                <a:gd name="connsiteY3" fmla="*/ 0 h 260831"/>
                <a:gd name="connsiteX4" fmla="*/ 0 w 153574"/>
                <a:gd name="connsiteY4" fmla="*/ 232331 h 26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74" h="260831">
                  <a:moveTo>
                    <a:pt x="0" y="232331"/>
                  </a:moveTo>
                  <a:cubicBezTo>
                    <a:pt x="14911" y="237314"/>
                    <a:pt x="27609" y="247400"/>
                    <a:pt x="35882" y="260831"/>
                  </a:cubicBezTo>
                  <a:cubicBezTo>
                    <a:pt x="79289" y="184610"/>
                    <a:pt x="118577" y="106090"/>
                    <a:pt x="153574" y="25614"/>
                  </a:cubicBezTo>
                  <a:cubicBezTo>
                    <a:pt x="142810" y="25614"/>
                    <a:pt x="120204" y="0"/>
                    <a:pt x="117692" y="0"/>
                  </a:cubicBezTo>
                  <a:cubicBezTo>
                    <a:pt x="84322" y="0"/>
                    <a:pt x="20812" y="194812"/>
                    <a:pt x="0" y="232331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0" name="Freeform 959">
              <a:extLst>
                <a:ext uri="{FF2B5EF4-FFF2-40B4-BE49-F238E27FC236}">
                  <a16:creationId xmlns:a16="http://schemas.microsoft.com/office/drawing/2014/main" id="{DC80F6AE-B6B3-7D4B-8D85-D395AF785BCA}"/>
                </a:ext>
              </a:extLst>
            </p:cNvPr>
            <p:cNvSpPr/>
            <p:nvPr/>
          </p:nvSpPr>
          <p:spPr>
            <a:xfrm>
              <a:off x="6525864" y="1403956"/>
              <a:ext cx="28052" cy="18994"/>
            </a:xfrm>
            <a:custGeom>
              <a:avLst/>
              <a:gdLst>
                <a:gd name="connsiteX0" fmla="*/ 18658 w 28052"/>
                <a:gd name="connsiteY0" fmla="*/ 5134 h 18994"/>
                <a:gd name="connsiteX1" fmla="*/ 0 w 28052"/>
                <a:gd name="connsiteY1" fmla="*/ 18121 h 18994"/>
                <a:gd name="connsiteX2" fmla="*/ 17582 w 28052"/>
                <a:gd name="connsiteY2" fmla="*/ 18121 h 18994"/>
                <a:gd name="connsiteX3" fmla="*/ 27629 w 28052"/>
                <a:gd name="connsiteY3" fmla="*/ 805 h 18994"/>
                <a:gd name="connsiteX4" fmla="*/ 18658 w 28052"/>
                <a:gd name="connsiteY4" fmla="*/ 5134 h 18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2" h="18994">
                  <a:moveTo>
                    <a:pt x="18658" y="5134"/>
                  </a:moveTo>
                  <a:cubicBezTo>
                    <a:pt x="13127" y="10385"/>
                    <a:pt x="6836" y="14764"/>
                    <a:pt x="0" y="18121"/>
                  </a:cubicBezTo>
                  <a:cubicBezTo>
                    <a:pt x="7894" y="15596"/>
                    <a:pt x="8612" y="21007"/>
                    <a:pt x="17582" y="18121"/>
                  </a:cubicBezTo>
                  <a:cubicBezTo>
                    <a:pt x="20811" y="18121"/>
                    <a:pt x="30141" y="3330"/>
                    <a:pt x="27629" y="805"/>
                  </a:cubicBezTo>
                  <a:cubicBezTo>
                    <a:pt x="25117" y="-1721"/>
                    <a:pt x="18658" y="2248"/>
                    <a:pt x="18658" y="5134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1" name="Freeform 960">
              <a:extLst>
                <a:ext uri="{FF2B5EF4-FFF2-40B4-BE49-F238E27FC236}">
                  <a16:creationId xmlns:a16="http://schemas.microsoft.com/office/drawing/2014/main" id="{2A2E69D9-43FA-CB40-BFC2-C367D8B3F541}"/>
                </a:ext>
              </a:extLst>
            </p:cNvPr>
            <p:cNvSpPr/>
            <p:nvPr/>
          </p:nvSpPr>
          <p:spPr>
            <a:xfrm>
              <a:off x="6508641" y="1415538"/>
              <a:ext cx="102621" cy="45501"/>
            </a:xfrm>
            <a:custGeom>
              <a:avLst/>
              <a:gdLst>
                <a:gd name="connsiteX0" fmla="*/ 92216 w 102621"/>
                <a:gd name="connsiteY0" fmla="*/ 406 h 45501"/>
                <a:gd name="connsiteX1" fmla="*/ 71405 w 102621"/>
                <a:gd name="connsiteY1" fmla="*/ 406 h 45501"/>
                <a:gd name="connsiteX2" fmla="*/ 35523 w 102621"/>
                <a:gd name="connsiteY2" fmla="*/ 2932 h 45501"/>
                <a:gd name="connsiteX3" fmla="*/ 9329 w 102621"/>
                <a:gd name="connsiteY3" fmla="*/ 8343 h 45501"/>
                <a:gd name="connsiteX4" fmla="*/ 9329 w 102621"/>
                <a:gd name="connsiteY4" fmla="*/ 8343 h 45501"/>
                <a:gd name="connsiteX5" fmla="*/ 4306 w 102621"/>
                <a:gd name="connsiteY5" fmla="*/ 8343 h 45501"/>
                <a:gd name="connsiteX6" fmla="*/ 0 w 102621"/>
                <a:gd name="connsiteY6" fmla="*/ 11229 h 45501"/>
                <a:gd name="connsiteX7" fmla="*/ 5023 w 102621"/>
                <a:gd name="connsiteY7" fmla="*/ 18084 h 45501"/>
                <a:gd name="connsiteX8" fmla="*/ 17582 w 102621"/>
                <a:gd name="connsiteY8" fmla="*/ 45502 h 45501"/>
                <a:gd name="connsiteX9" fmla="*/ 72122 w 102621"/>
                <a:gd name="connsiteY9" fmla="*/ 34679 h 45501"/>
                <a:gd name="connsiteX10" fmla="*/ 91499 w 102621"/>
                <a:gd name="connsiteY10" fmla="*/ 24217 h 45501"/>
                <a:gd name="connsiteX11" fmla="*/ 100469 w 102621"/>
                <a:gd name="connsiteY11" fmla="*/ 14476 h 45501"/>
                <a:gd name="connsiteX12" fmla="*/ 102622 w 102621"/>
                <a:gd name="connsiteY12" fmla="*/ 7982 h 45501"/>
                <a:gd name="connsiteX13" fmla="*/ 92216 w 102621"/>
                <a:gd name="connsiteY13" fmla="*/ 406 h 4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621" h="45501">
                  <a:moveTo>
                    <a:pt x="92216" y="406"/>
                  </a:moveTo>
                  <a:cubicBezTo>
                    <a:pt x="85290" y="-135"/>
                    <a:pt x="78332" y="-135"/>
                    <a:pt x="71405" y="406"/>
                  </a:cubicBezTo>
                  <a:cubicBezTo>
                    <a:pt x="59410" y="641"/>
                    <a:pt x="47434" y="1484"/>
                    <a:pt x="35523" y="2932"/>
                  </a:cubicBezTo>
                  <a:cubicBezTo>
                    <a:pt x="26652" y="3968"/>
                    <a:pt x="17888" y="5779"/>
                    <a:pt x="9329" y="8343"/>
                  </a:cubicBezTo>
                  <a:lnTo>
                    <a:pt x="9329" y="8343"/>
                  </a:lnTo>
                  <a:lnTo>
                    <a:pt x="4306" y="8343"/>
                  </a:lnTo>
                  <a:lnTo>
                    <a:pt x="0" y="11229"/>
                  </a:lnTo>
                  <a:cubicBezTo>
                    <a:pt x="1873" y="13360"/>
                    <a:pt x="3554" y="15654"/>
                    <a:pt x="5023" y="18084"/>
                  </a:cubicBezTo>
                  <a:cubicBezTo>
                    <a:pt x="10939" y="26317"/>
                    <a:pt x="15205" y="35630"/>
                    <a:pt x="17582" y="45502"/>
                  </a:cubicBezTo>
                  <a:cubicBezTo>
                    <a:pt x="32653" y="43698"/>
                    <a:pt x="71046" y="34679"/>
                    <a:pt x="72122" y="34679"/>
                  </a:cubicBezTo>
                  <a:cubicBezTo>
                    <a:pt x="91140" y="34679"/>
                    <a:pt x="95087" y="28185"/>
                    <a:pt x="91499" y="24217"/>
                  </a:cubicBezTo>
                  <a:cubicBezTo>
                    <a:pt x="87910" y="20248"/>
                    <a:pt x="102981" y="19166"/>
                    <a:pt x="100469" y="14476"/>
                  </a:cubicBezTo>
                  <a:cubicBezTo>
                    <a:pt x="101867" y="12603"/>
                    <a:pt x="102622" y="10324"/>
                    <a:pt x="102622" y="7982"/>
                  </a:cubicBezTo>
                  <a:cubicBezTo>
                    <a:pt x="99506" y="5000"/>
                    <a:pt x="96006" y="2452"/>
                    <a:pt x="92216" y="406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 961">
              <a:extLst>
                <a:ext uri="{FF2B5EF4-FFF2-40B4-BE49-F238E27FC236}">
                  <a16:creationId xmlns:a16="http://schemas.microsoft.com/office/drawing/2014/main" id="{70977017-3CFC-0E41-ADF5-A2250B38D8F3}"/>
                </a:ext>
              </a:extLst>
            </p:cNvPr>
            <p:cNvSpPr/>
            <p:nvPr/>
          </p:nvSpPr>
          <p:spPr>
            <a:xfrm>
              <a:off x="6482806" y="1416429"/>
              <a:ext cx="61716" cy="55433"/>
            </a:xfrm>
            <a:custGeom>
              <a:avLst/>
              <a:gdLst>
                <a:gd name="connsiteX0" fmla="*/ 0 w 61716"/>
                <a:gd name="connsiteY0" fmla="*/ 237 h 55433"/>
                <a:gd name="connsiteX1" fmla="*/ 0 w 61716"/>
                <a:gd name="connsiteY1" fmla="*/ 55434 h 55433"/>
                <a:gd name="connsiteX2" fmla="*/ 61717 w 61716"/>
                <a:gd name="connsiteY2" fmla="*/ 46415 h 55433"/>
                <a:gd name="connsiteX3" fmla="*/ 47364 w 61716"/>
                <a:gd name="connsiteY3" fmla="*/ 598 h 55433"/>
                <a:gd name="connsiteX4" fmla="*/ 0 w 61716"/>
                <a:gd name="connsiteY4" fmla="*/ 237 h 5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16" h="55433">
                  <a:moveTo>
                    <a:pt x="0" y="237"/>
                  </a:moveTo>
                  <a:lnTo>
                    <a:pt x="0" y="55434"/>
                  </a:lnTo>
                  <a:cubicBezTo>
                    <a:pt x="20772" y="54022"/>
                    <a:pt x="41405" y="51007"/>
                    <a:pt x="61717" y="46415"/>
                  </a:cubicBezTo>
                  <a:cubicBezTo>
                    <a:pt x="52602" y="32871"/>
                    <a:pt x="47614" y="16949"/>
                    <a:pt x="47364" y="598"/>
                  </a:cubicBezTo>
                  <a:cubicBezTo>
                    <a:pt x="31217" y="-124"/>
                    <a:pt x="15788" y="-124"/>
                    <a:pt x="0" y="237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 962">
              <a:extLst>
                <a:ext uri="{FF2B5EF4-FFF2-40B4-BE49-F238E27FC236}">
                  <a16:creationId xmlns:a16="http://schemas.microsoft.com/office/drawing/2014/main" id="{854F5890-8769-6542-955C-E263E61CBF3E}"/>
                </a:ext>
              </a:extLst>
            </p:cNvPr>
            <p:cNvSpPr/>
            <p:nvPr/>
          </p:nvSpPr>
          <p:spPr>
            <a:xfrm>
              <a:off x="6113941" y="1377343"/>
              <a:ext cx="121280" cy="172444"/>
            </a:xfrm>
            <a:custGeom>
              <a:avLst/>
              <a:gdLst>
                <a:gd name="connsiteX0" fmla="*/ 28705 w 121280"/>
                <a:gd name="connsiteY0" fmla="*/ 0 h 172444"/>
                <a:gd name="connsiteX1" fmla="*/ 7894 w 121280"/>
                <a:gd name="connsiteY1" fmla="*/ 79368 h 172444"/>
                <a:gd name="connsiteX2" fmla="*/ 0 w 121280"/>
                <a:gd name="connsiteY2" fmla="*/ 133121 h 172444"/>
                <a:gd name="connsiteX3" fmla="*/ 59923 w 121280"/>
                <a:gd name="connsiteY3" fmla="*/ 172445 h 172444"/>
                <a:gd name="connsiteX4" fmla="*/ 121280 w 121280"/>
                <a:gd name="connsiteY4" fmla="*/ 19842 h 172444"/>
                <a:gd name="connsiteX5" fmla="*/ 28705 w 121280"/>
                <a:gd name="connsiteY5" fmla="*/ 0 h 17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80" h="172444">
                  <a:moveTo>
                    <a:pt x="28705" y="0"/>
                  </a:moveTo>
                  <a:cubicBezTo>
                    <a:pt x="25117" y="12266"/>
                    <a:pt x="8970" y="66020"/>
                    <a:pt x="7894" y="79368"/>
                  </a:cubicBezTo>
                  <a:cubicBezTo>
                    <a:pt x="6817" y="92716"/>
                    <a:pt x="0" y="121577"/>
                    <a:pt x="0" y="133121"/>
                  </a:cubicBezTo>
                  <a:lnTo>
                    <a:pt x="59923" y="172445"/>
                  </a:lnTo>
                  <a:cubicBezTo>
                    <a:pt x="68534" y="160179"/>
                    <a:pt x="118051" y="24532"/>
                    <a:pt x="121280" y="19842"/>
                  </a:cubicBezTo>
                  <a:cubicBezTo>
                    <a:pt x="89990" y="15460"/>
                    <a:pt x="59053" y="8829"/>
                    <a:pt x="28705" y="0"/>
                  </a:cubicBezTo>
                  <a:close/>
                </a:path>
              </a:pathLst>
            </a:custGeom>
            <a:solidFill>
              <a:srgbClr val="F7F7F7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 963">
              <a:extLst>
                <a:ext uri="{FF2B5EF4-FFF2-40B4-BE49-F238E27FC236}">
                  <a16:creationId xmlns:a16="http://schemas.microsoft.com/office/drawing/2014/main" id="{6B5CFE5F-C6F9-4E4C-B2F0-14E0A6728355}"/>
                </a:ext>
              </a:extLst>
            </p:cNvPr>
            <p:cNvSpPr/>
            <p:nvPr/>
          </p:nvSpPr>
          <p:spPr>
            <a:xfrm>
              <a:off x="6053301" y="1626269"/>
              <a:ext cx="124868" cy="328777"/>
            </a:xfrm>
            <a:custGeom>
              <a:avLst/>
              <a:gdLst>
                <a:gd name="connsiteX0" fmla="*/ 48799 w 124868"/>
                <a:gd name="connsiteY0" fmla="*/ 0 h 328777"/>
                <a:gd name="connsiteX1" fmla="*/ 0 w 124868"/>
                <a:gd name="connsiteY1" fmla="*/ 313142 h 328777"/>
                <a:gd name="connsiteX2" fmla="*/ 50593 w 124868"/>
                <a:gd name="connsiteY2" fmla="*/ 328294 h 328777"/>
                <a:gd name="connsiteX3" fmla="*/ 124869 w 124868"/>
                <a:gd name="connsiteY3" fmla="*/ 19481 h 328777"/>
                <a:gd name="connsiteX4" fmla="*/ 48799 w 124868"/>
                <a:gd name="connsiteY4" fmla="*/ 0 h 328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68" h="328777">
                  <a:moveTo>
                    <a:pt x="48799" y="0"/>
                  </a:moveTo>
                  <a:cubicBezTo>
                    <a:pt x="47005" y="9019"/>
                    <a:pt x="0" y="313142"/>
                    <a:pt x="0" y="313142"/>
                  </a:cubicBezTo>
                  <a:cubicBezTo>
                    <a:pt x="14712" y="332984"/>
                    <a:pt x="50593" y="328294"/>
                    <a:pt x="50593" y="328294"/>
                  </a:cubicBezTo>
                  <a:cubicBezTo>
                    <a:pt x="50593" y="328294"/>
                    <a:pt x="124869" y="103178"/>
                    <a:pt x="124869" y="19481"/>
                  </a:cubicBezTo>
                  <a:cubicBezTo>
                    <a:pt x="99959" y="11337"/>
                    <a:pt x="74549" y="4829"/>
                    <a:pt x="48799" y="0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 964">
              <a:extLst>
                <a:ext uri="{FF2B5EF4-FFF2-40B4-BE49-F238E27FC236}">
                  <a16:creationId xmlns:a16="http://schemas.microsoft.com/office/drawing/2014/main" id="{6A959D5C-8F0D-534C-93DF-E8DA5D76E4B2}"/>
                </a:ext>
              </a:extLst>
            </p:cNvPr>
            <p:cNvSpPr/>
            <p:nvPr/>
          </p:nvSpPr>
          <p:spPr>
            <a:xfrm>
              <a:off x="6169199" y="1689764"/>
              <a:ext cx="123792" cy="409386"/>
            </a:xfrm>
            <a:custGeom>
              <a:avLst/>
              <a:gdLst>
                <a:gd name="connsiteX0" fmla="*/ 0 w 123792"/>
                <a:gd name="connsiteY0" fmla="*/ 0 h 409386"/>
                <a:gd name="connsiteX1" fmla="*/ 58129 w 123792"/>
                <a:gd name="connsiteY1" fmla="*/ 396839 h 409386"/>
                <a:gd name="connsiteX2" fmla="*/ 123792 w 123792"/>
                <a:gd name="connsiteY2" fmla="*/ 402611 h 409386"/>
                <a:gd name="connsiteX3" fmla="*/ 92216 w 123792"/>
                <a:gd name="connsiteY3" fmla="*/ 5772 h 409386"/>
                <a:gd name="connsiteX4" fmla="*/ 0 w 123792"/>
                <a:gd name="connsiteY4" fmla="*/ 0 h 40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92" h="409386">
                  <a:moveTo>
                    <a:pt x="0" y="0"/>
                  </a:moveTo>
                  <a:cubicBezTo>
                    <a:pt x="0" y="7937"/>
                    <a:pt x="57411" y="396839"/>
                    <a:pt x="58129" y="396839"/>
                  </a:cubicBezTo>
                  <a:cubicBezTo>
                    <a:pt x="77141" y="411169"/>
                    <a:pt x="102595" y="413407"/>
                    <a:pt x="123792" y="402611"/>
                  </a:cubicBezTo>
                  <a:cubicBezTo>
                    <a:pt x="123792" y="402611"/>
                    <a:pt x="93652" y="24893"/>
                    <a:pt x="92216" y="5772"/>
                  </a:cubicBezTo>
                  <a:cubicBezTo>
                    <a:pt x="61468" y="11411"/>
                    <a:pt x="29816" y="9429"/>
                    <a:pt x="0" y="0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 965">
              <a:extLst>
                <a:ext uri="{FF2B5EF4-FFF2-40B4-BE49-F238E27FC236}">
                  <a16:creationId xmlns:a16="http://schemas.microsoft.com/office/drawing/2014/main" id="{5F0DF763-D712-FC4E-880E-08AE2A46A861}"/>
                </a:ext>
              </a:extLst>
            </p:cNvPr>
            <p:cNvSpPr/>
            <p:nvPr/>
          </p:nvSpPr>
          <p:spPr>
            <a:xfrm>
              <a:off x="6092412" y="1369161"/>
              <a:ext cx="59922" cy="301843"/>
            </a:xfrm>
            <a:custGeom>
              <a:avLst/>
              <a:gdLst>
                <a:gd name="connsiteX0" fmla="*/ 40188 w 59922"/>
                <a:gd name="connsiteY0" fmla="*/ 8182 h 301843"/>
                <a:gd name="connsiteX1" fmla="*/ 59923 w 59922"/>
                <a:gd name="connsiteY1" fmla="*/ 606 h 301843"/>
                <a:gd name="connsiteX2" fmla="*/ 7176 w 59922"/>
                <a:gd name="connsiteY2" fmla="*/ 99455 h 301843"/>
                <a:gd name="connsiteX3" fmla="*/ 0 w 59922"/>
                <a:gd name="connsiteY3" fmla="*/ 289577 h 301843"/>
                <a:gd name="connsiteX4" fmla="*/ 16506 w 59922"/>
                <a:gd name="connsiteY4" fmla="*/ 301843 h 301843"/>
                <a:gd name="connsiteX5" fmla="*/ 38752 w 59922"/>
                <a:gd name="connsiteY5" fmla="*/ 265767 h 301843"/>
                <a:gd name="connsiteX6" fmla="*/ 42341 w 59922"/>
                <a:gd name="connsiteY6" fmla="*/ 217425 h 301843"/>
                <a:gd name="connsiteX7" fmla="*/ 46287 w 59922"/>
                <a:gd name="connsiteY7" fmla="*/ 177380 h 301843"/>
                <a:gd name="connsiteX8" fmla="*/ 48082 w 59922"/>
                <a:gd name="connsiteY8" fmla="*/ 159342 h 301843"/>
                <a:gd name="connsiteX9" fmla="*/ 36241 w 59922"/>
                <a:gd name="connsiteY9" fmla="*/ 137696 h 301843"/>
                <a:gd name="connsiteX10" fmla="*/ 36241 w 59922"/>
                <a:gd name="connsiteY10" fmla="*/ 135532 h 301843"/>
                <a:gd name="connsiteX11" fmla="*/ 24758 w 59922"/>
                <a:gd name="connsiteY11" fmla="*/ 99455 h 301843"/>
                <a:gd name="connsiteX12" fmla="*/ 19017 w 59922"/>
                <a:gd name="connsiteY12" fmla="*/ 57607 h 301843"/>
                <a:gd name="connsiteX13" fmla="*/ 21529 w 59922"/>
                <a:gd name="connsiteY13" fmla="*/ 34518 h 301843"/>
                <a:gd name="connsiteX14" fmla="*/ 38035 w 59922"/>
                <a:gd name="connsiteY14" fmla="*/ 28024 h 301843"/>
                <a:gd name="connsiteX15" fmla="*/ 34088 w 59922"/>
                <a:gd name="connsiteY15" fmla="*/ 15037 h 301843"/>
                <a:gd name="connsiteX16" fmla="*/ 40188 w 59922"/>
                <a:gd name="connsiteY16" fmla="*/ 8182 h 30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922" h="301843">
                  <a:moveTo>
                    <a:pt x="40188" y="8182"/>
                  </a:moveTo>
                  <a:cubicBezTo>
                    <a:pt x="43058" y="5296"/>
                    <a:pt x="56693" y="2771"/>
                    <a:pt x="59923" y="606"/>
                  </a:cubicBezTo>
                  <a:cubicBezTo>
                    <a:pt x="19017" y="-8052"/>
                    <a:pt x="7176" y="78531"/>
                    <a:pt x="7176" y="99455"/>
                  </a:cubicBezTo>
                  <a:cubicBezTo>
                    <a:pt x="7176" y="143108"/>
                    <a:pt x="0" y="289577"/>
                    <a:pt x="0" y="289577"/>
                  </a:cubicBezTo>
                  <a:cubicBezTo>
                    <a:pt x="4197" y="295195"/>
                    <a:pt x="9933" y="299458"/>
                    <a:pt x="16506" y="301843"/>
                  </a:cubicBezTo>
                  <a:lnTo>
                    <a:pt x="38752" y="265767"/>
                  </a:lnTo>
                  <a:cubicBezTo>
                    <a:pt x="38752" y="265767"/>
                    <a:pt x="38752" y="246646"/>
                    <a:pt x="42341" y="217425"/>
                  </a:cubicBezTo>
                  <a:cubicBezTo>
                    <a:pt x="42341" y="204077"/>
                    <a:pt x="45211" y="190728"/>
                    <a:pt x="46287" y="177380"/>
                  </a:cubicBezTo>
                  <a:cubicBezTo>
                    <a:pt x="46287" y="172690"/>
                    <a:pt x="48082" y="159342"/>
                    <a:pt x="48082" y="159342"/>
                  </a:cubicBezTo>
                  <a:cubicBezTo>
                    <a:pt x="43756" y="152343"/>
                    <a:pt x="39803" y="145117"/>
                    <a:pt x="36241" y="137696"/>
                  </a:cubicBezTo>
                  <a:lnTo>
                    <a:pt x="36241" y="135532"/>
                  </a:lnTo>
                  <a:cubicBezTo>
                    <a:pt x="31349" y="123875"/>
                    <a:pt x="27506" y="111801"/>
                    <a:pt x="24758" y="99455"/>
                  </a:cubicBezTo>
                  <a:cubicBezTo>
                    <a:pt x="21253" y="85774"/>
                    <a:pt x="19327" y="71732"/>
                    <a:pt x="19017" y="57607"/>
                  </a:cubicBezTo>
                  <a:cubicBezTo>
                    <a:pt x="19147" y="49849"/>
                    <a:pt x="19988" y="42120"/>
                    <a:pt x="21529" y="34518"/>
                  </a:cubicBezTo>
                  <a:lnTo>
                    <a:pt x="38035" y="28024"/>
                  </a:lnTo>
                  <a:cubicBezTo>
                    <a:pt x="39829" y="25138"/>
                    <a:pt x="33729" y="17201"/>
                    <a:pt x="34088" y="15037"/>
                  </a:cubicBezTo>
                  <a:cubicBezTo>
                    <a:pt x="34446" y="12872"/>
                    <a:pt x="37317" y="10708"/>
                    <a:pt x="40188" y="8182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 966">
              <a:extLst>
                <a:ext uri="{FF2B5EF4-FFF2-40B4-BE49-F238E27FC236}">
                  <a16:creationId xmlns:a16="http://schemas.microsoft.com/office/drawing/2014/main" id="{3A94B28A-4143-5A43-AA2D-9C2B3C196D7E}"/>
                </a:ext>
              </a:extLst>
            </p:cNvPr>
            <p:cNvSpPr/>
            <p:nvPr/>
          </p:nvSpPr>
          <p:spPr>
            <a:xfrm>
              <a:off x="6129588" y="1382394"/>
              <a:ext cx="153843" cy="318317"/>
            </a:xfrm>
            <a:custGeom>
              <a:avLst/>
              <a:gdLst>
                <a:gd name="connsiteX0" fmla="*/ 110298 w 153843"/>
                <a:gd name="connsiteY0" fmla="*/ 2886 h 318317"/>
                <a:gd name="connsiteX1" fmla="*/ 110298 w 153843"/>
                <a:gd name="connsiteY1" fmla="*/ 2886 h 318317"/>
                <a:gd name="connsiteX2" fmla="*/ 103481 w 153843"/>
                <a:gd name="connsiteY2" fmla="*/ 0 h 318317"/>
                <a:gd name="connsiteX3" fmla="*/ 103481 w 153843"/>
                <a:gd name="connsiteY3" fmla="*/ 0 h 318317"/>
                <a:gd name="connsiteX4" fmla="*/ 42840 w 153843"/>
                <a:gd name="connsiteY4" fmla="*/ 89830 h 318317"/>
                <a:gd name="connsiteX5" fmla="*/ 27770 w 153843"/>
                <a:gd name="connsiteY5" fmla="*/ 102457 h 318317"/>
                <a:gd name="connsiteX6" fmla="*/ 14494 w 153843"/>
                <a:gd name="connsiteY6" fmla="*/ 133121 h 318317"/>
                <a:gd name="connsiteX7" fmla="*/ 14494 w 153843"/>
                <a:gd name="connsiteY7" fmla="*/ 134925 h 318317"/>
                <a:gd name="connsiteX8" fmla="*/ 4447 w 153843"/>
                <a:gd name="connsiteY8" fmla="*/ 178578 h 318317"/>
                <a:gd name="connsiteX9" fmla="*/ 859 w 153843"/>
                <a:gd name="connsiteY9" fmla="*/ 198059 h 318317"/>
                <a:gd name="connsiteX10" fmla="*/ 859 w 153843"/>
                <a:gd name="connsiteY10" fmla="*/ 252534 h 318317"/>
                <a:gd name="connsiteX11" fmla="*/ 15570 w 153843"/>
                <a:gd name="connsiteY11" fmla="*/ 296908 h 318317"/>
                <a:gd name="connsiteX12" fmla="*/ 135416 w 153843"/>
                <a:gd name="connsiteY12" fmla="*/ 316750 h 318317"/>
                <a:gd name="connsiteX13" fmla="*/ 153715 w 153843"/>
                <a:gd name="connsiteY13" fmla="*/ 34633 h 318317"/>
                <a:gd name="connsiteX14" fmla="*/ 110298 w 153843"/>
                <a:gd name="connsiteY14" fmla="*/ 2886 h 318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3843" h="318317">
                  <a:moveTo>
                    <a:pt x="110298" y="2886"/>
                  </a:moveTo>
                  <a:lnTo>
                    <a:pt x="110298" y="2886"/>
                  </a:lnTo>
                  <a:lnTo>
                    <a:pt x="103481" y="0"/>
                  </a:lnTo>
                  <a:lnTo>
                    <a:pt x="103481" y="0"/>
                  </a:lnTo>
                  <a:cubicBezTo>
                    <a:pt x="101328" y="0"/>
                    <a:pt x="52529" y="84058"/>
                    <a:pt x="42840" y="89830"/>
                  </a:cubicBezTo>
                  <a:cubicBezTo>
                    <a:pt x="37146" y="93156"/>
                    <a:pt x="32051" y="97425"/>
                    <a:pt x="27770" y="102457"/>
                  </a:cubicBezTo>
                  <a:cubicBezTo>
                    <a:pt x="20881" y="111412"/>
                    <a:pt x="16319" y="121950"/>
                    <a:pt x="14494" y="133121"/>
                  </a:cubicBezTo>
                  <a:cubicBezTo>
                    <a:pt x="14494" y="133121"/>
                    <a:pt x="14494" y="133121"/>
                    <a:pt x="14494" y="134925"/>
                  </a:cubicBezTo>
                  <a:cubicBezTo>
                    <a:pt x="14494" y="141419"/>
                    <a:pt x="8035" y="161982"/>
                    <a:pt x="4447" y="178578"/>
                  </a:cubicBezTo>
                  <a:cubicBezTo>
                    <a:pt x="2653" y="186875"/>
                    <a:pt x="1218" y="194090"/>
                    <a:pt x="859" y="198059"/>
                  </a:cubicBezTo>
                  <a:cubicBezTo>
                    <a:pt x="-286" y="216199"/>
                    <a:pt x="-286" y="234394"/>
                    <a:pt x="859" y="252534"/>
                  </a:cubicBezTo>
                  <a:lnTo>
                    <a:pt x="15570" y="296908"/>
                  </a:lnTo>
                  <a:cubicBezTo>
                    <a:pt x="52833" y="314833"/>
                    <a:pt x="94404" y="321715"/>
                    <a:pt x="135416" y="316750"/>
                  </a:cubicBezTo>
                  <a:cubicBezTo>
                    <a:pt x="131422" y="222323"/>
                    <a:pt x="137558" y="127739"/>
                    <a:pt x="153715" y="34633"/>
                  </a:cubicBezTo>
                  <a:cubicBezTo>
                    <a:pt x="155868" y="23810"/>
                    <a:pt x="130392" y="11544"/>
                    <a:pt x="110298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 967">
              <a:extLst>
                <a:ext uri="{FF2B5EF4-FFF2-40B4-BE49-F238E27FC236}">
                  <a16:creationId xmlns:a16="http://schemas.microsoft.com/office/drawing/2014/main" id="{AFAD5F69-EFC8-2A49-9616-8A7993A747D5}"/>
                </a:ext>
              </a:extLst>
            </p:cNvPr>
            <p:cNvSpPr/>
            <p:nvPr/>
          </p:nvSpPr>
          <p:spPr>
            <a:xfrm>
              <a:off x="6259980" y="1397185"/>
              <a:ext cx="258707" cy="83531"/>
            </a:xfrm>
            <a:custGeom>
              <a:avLst/>
              <a:gdLst>
                <a:gd name="connsiteX0" fmla="*/ 243637 w 258707"/>
                <a:gd name="connsiteY0" fmla="*/ 17317 h 83531"/>
                <a:gd name="connsiteX1" fmla="*/ 1794 w 258707"/>
                <a:gd name="connsiteY1" fmla="*/ 0 h 83531"/>
                <a:gd name="connsiteX2" fmla="*/ 0 w 258707"/>
                <a:gd name="connsiteY2" fmla="*/ 81532 h 83531"/>
                <a:gd name="connsiteX3" fmla="*/ 258708 w 258707"/>
                <a:gd name="connsiteY3" fmla="*/ 71431 h 83531"/>
                <a:gd name="connsiteX4" fmla="*/ 248661 w 258707"/>
                <a:gd name="connsiteY4" fmla="*/ 50868 h 83531"/>
                <a:gd name="connsiteX5" fmla="*/ 243637 w 258707"/>
                <a:gd name="connsiteY5" fmla="*/ 17317 h 8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707" h="83531">
                  <a:moveTo>
                    <a:pt x="243637" y="17317"/>
                  </a:moveTo>
                  <a:cubicBezTo>
                    <a:pt x="162676" y="18604"/>
                    <a:pt x="81757" y="12810"/>
                    <a:pt x="1794" y="0"/>
                  </a:cubicBezTo>
                  <a:cubicBezTo>
                    <a:pt x="2896" y="27188"/>
                    <a:pt x="2297" y="54420"/>
                    <a:pt x="0" y="81532"/>
                  </a:cubicBezTo>
                  <a:cubicBezTo>
                    <a:pt x="86362" y="86148"/>
                    <a:pt x="172962" y="82767"/>
                    <a:pt x="258708" y="71431"/>
                  </a:cubicBezTo>
                  <a:cubicBezTo>
                    <a:pt x="254944" y="64789"/>
                    <a:pt x="251589" y="57922"/>
                    <a:pt x="248661" y="50868"/>
                  </a:cubicBezTo>
                  <a:cubicBezTo>
                    <a:pt x="245411" y="39980"/>
                    <a:pt x="243720" y="28683"/>
                    <a:pt x="243637" y="17317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 968">
              <a:extLst>
                <a:ext uri="{FF2B5EF4-FFF2-40B4-BE49-F238E27FC236}">
                  <a16:creationId xmlns:a16="http://schemas.microsoft.com/office/drawing/2014/main" id="{1E357D2C-9927-9C4B-8369-506DE8623760}"/>
                </a:ext>
              </a:extLst>
            </p:cNvPr>
            <p:cNvSpPr/>
            <p:nvPr/>
          </p:nvSpPr>
          <p:spPr>
            <a:xfrm>
              <a:off x="6110712" y="1362552"/>
              <a:ext cx="69251" cy="162703"/>
            </a:xfrm>
            <a:custGeom>
              <a:avLst/>
              <a:gdLst>
                <a:gd name="connsiteX0" fmla="*/ 31576 w 69251"/>
                <a:gd name="connsiteY0" fmla="*/ 7215 h 162703"/>
                <a:gd name="connsiteX1" fmla="*/ 21888 w 69251"/>
                <a:gd name="connsiteY1" fmla="*/ 14791 h 162703"/>
                <a:gd name="connsiteX2" fmla="*/ 16506 w 69251"/>
                <a:gd name="connsiteY2" fmla="*/ 21646 h 162703"/>
                <a:gd name="connsiteX3" fmla="*/ 20453 w 69251"/>
                <a:gd name="connsiteY3" fmla="*/ 34633 h 162703"/>
                <a:gd name="connsiteX4" fmla="*/ 3229 w 69251"/>
                <a:gd name="connsiteY4" fmla="*/ 41127 h 162703"/>
                <a:gd name="connsiteX5" fmla="*/ 0 w 69251"/>
                <a:gd name="connsiteY5" fmla="*/ 64937 h 162703"/>
                <a:gd name="connsiteX6" fmla="*/ 5023 w 69251"/>
                <a:gd name="connsiteY6" fmla="*/ 104621 h 162703"/>
                <a:gd name="connsiteX7" fmla="*/ 16506 w 69251"/>
                <a:gd name="connsiteY7" fmla="*/ 140697 h 162703"/>
                <a:gd name="connsiteX8" fmla="*/ 16506 w 69251"/>
                <a:gd name="connsiteY8" fmla="*/ 142862 h 162703"/>
                <a:gd name="connsiteX9" fmla="*/ 27270 w 69251"/>
                <a:gd name="connsiteY9" fmla="*/ 162704 h 162703"/>
                <a:gd name="connsiteX10" fmla="*/ 19376 w 69251"/>
                <a:gd name="connsiteY10" fmla="*/ 143584 h 162703"/>
                <a:gd name="connsiteX11" fmla="*/ 16147 w 69251"/>
                <a:gd name="connsiteY11" fmla="*/ 131678 h 162703"/>
                <a:gd name="connsiteX12" fmla="*/ 16147 w 69251"/>
                <a:gd name="connsiteY12" fmla="*/ 90191 h 162703"/>
                <a:gd name="connsiteX13" fmla="*/ 16147 w 69251"/>
                <a:gd name="connsiteY13" fmla="*/ 86222 h 162703"/>
                <a:gd name="connsiteX14" fmla="*/ 24399 w 69251"/>
                <a:gd name="connsiteY14" fmla="*/ 39323 h 162703"/>
                <a:gd name="connsiteX15" fmla="*/ 31576 w 69251"/>
                <a:gd name="connsiteY15" fmla="*/ 28140 h 162703"/>
                <a:gd name="connsiteX16" fmla="*/ 31576 w 69251"/>
                <a:gd name="connsiteY16" fmla="*/ 28139 h 162703"/>
                <a:gd name="connsiteX17" fmla="*/ 33370 w 69251"/>
                <a:gd name="connsiteY17" fmla="*/ 25253 h 162703"/>
                <a:gd name="connsiteX18" fmla="*/ 69252 w 69251"/>
                <a:gd name="connsiteY18" fmla="*/ 0 h 162703"/>
                <a:gd name="connsiteX19" fmla="*/ 31576 w 69251"/>
                <a:gd name="connsiteY19" fmla="*/ 7215 h 16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9251" h="162703">
                  <a:moveTo>
                    <a:pt x="31576" y="7215"/>
                  </a:moveTo>
                  <a:cubicBezTo>
                    <a:pt x="28094" y="9396"/>
                    <a:pt x="24848" y="11935"/>
                    <a:pt x="21888" y="14791"/>
                  </a:cubicBezTo>
                  <a:cubicBezTo>
                    <a:pt x="19017" y="17317"/>
                    <a:pt x="16506" y="19842"/>
                    <a:pt x="16506" y="21646"/>
                  </a:cubicBezTo>
                  <a:cubicBezTo>
                    <a:pt x="16506" y="23450"/>
                    <a:pt x="22247" y="31747"/>
                    <a:pt x="20453" y="34633"/>
                  </a:cubicBezTo>
                  <a:lnTo>
                    <a:pt x="3229" y="41127"/>
                  </a:lnTo>
                  <a:cubicBezTo>
                    <a:pt x="1402" y="48942"/>
                    <a:pt x="321" y="56915"/>
                    <a:pt x="0" y="64937"/>
                  </a:cubicBezTo>
                  <a:cubicBezTo>
                    <a:pt x="235" y="78310"/>
                    <a:pt x="1919" y="91616"/>
                    <a:pt x="5023" y="104621"/>
                  </a:cubicBezTo>
                  <a:cubicBezTo>
                    <a:pt x="7771" y="116967"/>
                    <a:pt x="11614" y="129041"/>
                    <a:pt x="16506" y="140697"/>
                  </a:cubicBezTo>
                  <a:lnTo>
                    <a:pt x="16506" y="142862"/>
                  </a:lnTo>
                  <a:cubicBezTo>
                    <a:pt x="19427" y="149820"/>
                    <a:pt x="23033" y="156467"/>
                    <a:pt x="27270" y="162704"/>
                  </a:cubicBezTo>
                  <a:cubicBezTo>
                    <a:pt x="24297" y="156479"/>
                    <a:pt x="21661" y="150096"/>
                    <a:pt x="19376" y="143584"/>
                  </a:cubicBezTo>
                  <a:cubicBezTo>
                    <a:pt x="17802" y="139769"/>
                    <a:pt x="16717" y="135768"/>
                    <a:pt x="16147" y="131678"/>
                  </a:cubicBezTo>
                  <a:cubicBezTo>
                    <a:pt x="14893" y="117878"/>
                    <a:pt x="14893" y="103991"/>
                    <a:pt x="16147" y="90191"/>
                  </a:cubicBezTo>
                  <a:cubicBezTo>
                    <a:pt x="15969" y="88874"/>
                    <a:pt x="15969" y="87539"/>
                    <a:pt x="16147" y="86222"/>
                  </a:cubicBezTo>
                  <a:cubicBezTo>
                    <a:pt x="17088" y="70321"/>
                    <a:pt x="19857" y="54584"/>
                    <a:pt x="24399" y="39323"/>
                  </a:cubicBezTo>
                  <a:cubicBezTo>
                    <a:pt x="26325" y="35313"/>
                    <a:pt x="28735" y="31556"/>
                    <a:pt x="31576" y="28140"/>
                  </a:cubicBezTo>
                  <a:lnTo>
                    <a:pt x="31576" y="28139"/>
                  </a:lnTo>
                  <a:cubicBezTo>
                    <a:pt x="31959" y="27058"/>
                    <a:pt x="32572" y="26074"/>
                    <a:pt x="33370" y="25253"/>
                  </a:cubicBezTo>
                  <a:cubicBezTo>
                    <a:pt x="44743" y="16022"/>
                    <a:pt x="56732" y="7584"/>
                    <a:pt x="69252" y="0"/>
                  </a:cubicBezTo>
                  <a:cubicBezTo>
                    <a:pt x="56571" y="1708"/>
                    <a:pt x="43993" y="4117"/>
                    <a:pt x="31576" y="7215"/>
                  </a:cubicBezTo>
                  <a:close/>
                </a:path>
              </a:pathLst>
            </a:custGeom>
            <a:solidFill>
              <a:srgbClr val="CBCCD0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 969">
              <a:extLst>
                <a:ext uri="{FF2B5EF4-FFF2-40B4-BE49-F238E27FC236}">
                  <a16:creationId xmlns:a16="http://schemas.microsoft.com/office/drawing/2014/main" id="{0341AF12-42DD-624F-95AE-56C754907AA1}"/>
                </a:ext>
              </a:extLst>
            </p:cNvPr>
            <p:cNvSpPr/>
            <p:nvPr/>
          </p:nvSpPr>
          <p:spPr>
            <a:xfrm>
              <a:off x="6139417" y="1366694"/>
              <a:ext cx="101526" cy="159283"/>
            </a:xfrm>
            <a:custGeom>
              <a:avLst/>
              <a:gdLst>
                <a:gd name="connsiteX0" fmla="*/ 60281 w 101526"/>
                <a:gd name="connsiteY0" fmla="*/ 1991 h 159283"/>
                <a:gd name="connsiteX1" fmla="*/ 73199 w 101526"/>
                <a:gd name="connsiteY1" fmla="*/ 35181 h 159283"/>
                <a:gd name="connsiteX2" fmla="*/ 62075 w 101526"/>
                <a:gd name="connsiteY2" fmla="*/ 47086 h 159283"/>
                <a:gd name="connsiteX3" fmla="*/ 0 w 101526"/>
                <a:gd name="connsiteY3" fmla="*/ 159283 h 159283"/>
                <a:gd name="connsiteX4" fmla="*/ 61717 w 101526"/>
                <a:gd name="connsiteY4" fmla="*/ 90378 h 159283"/>
                <a:gd name="connsiteX5" fmla="*/ 64587 w 101526"/>
                <a:gd name="connsiteY5" fmla="*/ 69814 h 159283"/>
                <a:gd name="connsiteX6" fmla="*/ 78581 w 101526"/>
                <a:gd name="connsiteY6" fmla="*/ 69814 h 159283"/>
                <a:gd name="connsiteX7" fmla="*/ 100469 w 101526"/>
                <a:gd name="connsiteY7" fmla="*/ 23276 h 159283"/>
                <a:gd name="connsiteX8" fmla="*/ 60281 w 101526"/>
                <a:gd name="connsiteY8" fmla="*/ 1991 h 15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526" h="159283">
                  <a:moveTo>
                    <a:pt x="60281" y="1991"/>
                  </a:moveTo>
                  <a:cubicBezTo>
                    <a:pt x="57052" y="4877"/>
                    <a:pt x="76069" y="31213"/>
                    <a:pt x="73199" y="35181"/>
                  </a:cubicBezTo>
                  <a:cubicBezTo>
                    <a:pt x="69858" y="39481"/>
                    <a:pt x="66135" y="43466"/>
                    <a:pt x="62075" y="47086"/>
                  </a:cubicBezTo>
                  <a:cubicBezTo>
                    <a:pt x="30574" y="77313"/>
                    <a:pt x="8930" y="116433"/>
                    <a:pt x="0" y="159283"/>
                  </a:cubicBezTo>
                  <a:cubicBezTo>
                    <a:pt x="18308" y="134363"/>
                    <a:pt x="38977" y="111286"/>
                    <a:pt x="61717" y="90378"/>
                  </a:cubicBezTo>
                  <a:cubicBezTo>
                    <a:pt x="66381" y="87492"/>
                    <a:pt x="61717" y="74143"/>
                    <a:pt x="64587" y="69814"/>
                  </a:cubicBezTo>
                  <a:cubicBezTo>
                    <a:pt x="67458" y="65485"/>
                    <a:pt x="75352" y="75587"/>
                    <a:pt x="78581" y="69814"/>
                  </a:cubicBezTo>
                  <a:cubicBezTo>
                    <a:pt x="81810" y="64042"/>
                    <a:pt x="106928" y="42396"/>
                    <a:pt x="100469" y="23276"/>
                  </a:cubicBezTo>
                  <a:cubicBezTo>
                    <a:pt x="94010" y="4156"/>
                    <a:pt x="66740" y="-4142"/>
                    <a:pt x="60281" y="1991"/>
                  </a:cubicBezTo>
                  <a:close/>
                </a:path>
              </a:pathLst>
            </a:custGeom>
            <a:solidFill>
              <a:srgbClr val="CBCCD0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1" name="Freeform 970">
              <a:extLst>
                <a:ext uri="{FF2B5EF4-FFF2-40B4-BE49-F238E27FC236}">
                  <a16:creationId xmlns:a16="http://schemas.microsoft.com/office/drawing/2014/main" id="{FDDE3C87-5BD1-AC45-BACE-51951485089E}"/>
                </a:ext>
              </a:extLst>
            </p:cNvPr>
            <p:cNvSpPr/>
            <p:nvPr/>
          </p:nvSpPr>
          <p:spPr>
            <a:xfrm>
              <a:off x="6141664" y="1367963"/>
              <a:ext cx="80753" cy="49063"/>
            </a:xfrm>
            <a:custGeom>
              <a:avLst/>
              <a:gdLst>
                <a:gd name="connsiteX0" fmla="*/ 69875 w 80753"/>
                <a:gd name="connsiteY0" fmla="*/ 5411 h 49063"/>
                <a:gd name="connsiteX1" fmla="*/ 72387 w 80753"/>
                <a:gd name="connsiteY1" fmla="*/ 16956 h 49063"/>
                <a:gd name="connsiteX2" fmla="*/ 19641 w 80753"/>
                <a:gd name="connsiteY2" fmla="*/ 16956 h 49063"/>
                <a:gd name="connsiteX3" fmla="*/ 27176 w 80753"/>
                <a:gd name="connsiteY3" fmla="*/ 0 h 49063"/>
                <a:gd name="connsiteX4" fmla="*/ 7082 w 80753"/>
                <a:gd name="connsiteY4" fmla="*/ 10462 h 49063"/>
                <a:gd name="connsiteX5" fmla="*/ 264 w 80753"/>
                <a:gd name="connsiteY5" fmla="*/ 33190 h 49063"/>
                <a:gd name="connsiteX6" fmla="*/ 18923 w 80753"/>
                <a:gd name="connsiteY6" fmla="*/ 23450 h 49063"/>
                <a:gd name="connsiteX7" fmla="*/ 21076 w 80753"/>
                <a:gd name="connsiteY7" fmla="*/ 49064 h 49063"/>
                <a:gd name="connsiteX8" fmla="*/ 70952 w 80753"/>
                <a:gd name="connsiteY8" fmla="*/ 33190 h 49063"/>
                <a:gd name="connsiteX9" fmla="*/ 69875 w 80753"/>
                <a:gd name="connsiteY9" fmla="*/ 5411 h 4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53" h="49063">
                  <a:moveTo>
                    <a:pt x="69875" y="5411"/>
                  </a:moveTo>
                  <a:cubicBezTo>
                    <a:pt x="70076" y="9372"/>
                    <a:pt x="70924" y="13273"/>
                    <a:pt x="72387" y="16956"/>
                  </a:cubicBezTo>
                  <a:cubicBezTo>
                    <a:pt x="59469" y="32829"/>
                    <a:pt x="21435" y="27779"/>
                    <a:pt x="19641" y="16956"/>
                  </a:cubicBezTo>
                  <a:cubicBezTo>
                    <a:pt x="19641" y="16956"/>
                    <a:pt x="27176" y="1804"/>
                    <a:pt x="27176" y="0"/>
                  </a:cubicBezTo>
                  <a:cubicBezTo>
                    <a:pt x="20196" y="2911"/>
                    <a:pt x="13474" y="6411"/>
                    <a:pt x="7082" y="10462"/>
                  </a:cubicBezTo>
                  <a:cubicBezTo>
                    <a:pt x="1630" y="16681"/>
                    <a:pt x="-859" y="24978"/>
                    <a:pt x="264" y="33190"/>
                  </a:cubicBezTo>
                  <a:cubicBezTo>
                    <a:pt x="3853" y="27779"/>
                    <a:pt x="18923" y="23450"/>
                    <a:pt x="18923" y="23450"/>
                  </a:cubicBezTo>
                  <a:cubicBezTo>
                    <a:pt x="21547" y="31716"/>
                    <a:pt x="22282" y="40472"/>
                    <a:pt x="21076" y="49064"/>
                  </a:cubicBezTo>
                  <a:cubicBezTo>
                    <a:pt x="38854" y="48585"/>
                    <a:pt x="56138" y="43084"/>
                    <a:pt x="70952" y="33190"/>
                  </a:cubicBezTo>
                  <a:cubicBezTo>
                    <a:pt x="91404" y="17677"/>
                    <a:pt x="74181" y="2525"/>
                    <a:pt x="69875" y="5411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2" name="Freeform 971">
              <a:extLst>
                <a:ext uri="{FF2B5EF4-FFF2-40B4-BE49-F238E27FC236}">
                  <a16:creationId xmlns:a16="http://schemas.microsoft.com/office/drawing/2014/main" id="{8EFACCE7-436E-B54C-B7D4-EFFF2DBD05F2}"/>
                </a:ext>
              </a:extLst>
            </p:cNvPr>
            <p:cNvSpPr/>
            <p:nvPr/>
          </p:nvSpPr>
          <p:spPr>
            <a:xfrm>
              <a:off x="6160587" y="1343431"/>
              <a:ext cx="55975" cy="53215"/>
            </a:xfrm>
            <a:custGeom>
              <a:avLst/>
              <a:gdLst>
                <a:gd name="connsiteX0" fmla="*/ 2153 w 55975"/>
                <a:gd name="connsiteY0" fmla="*/ 11184 h 53215"/>
                <a:gd name="connsiteX1" fmla="*/ 0 w 55975"/>
                <a:gd name="connsiteY1" fmla="*/ 43652 h 53215"/>
                <a:gd name="connsiteX2" fmla="*/ 53464 w 55975"/>
                <a:gd name="connsiteY2" fmla="*/ 43652 h 53215"/>
                <a:gd name="connsiteX3" fmla="*/ 55976 w 55975"/>
                <a:gd name="connsiteY3" fmla="*/ 0 h 53215"/>
                <a:gd name="connsiteX4" fmla="*/ 2153 w 55975"/>
                <a:gd name="connsiteY4" fmla="*/ 11184 h 5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75" h="53215">
                  <a:moveTo>
                    <a:pt x="2153" y="11184"/>
                  </a:moveTo>
                  <a:cubicBezTo>
                    <a:pt x="2153" y="11184"/>
                    <a:pt x="7535" y="33551"/>
                    <a:pt x="0" y="43652"/>
                  </a:cubicBezTo>
                  <a:cubicBezTo>
                    <a:pt x="0" y="53754"/>
                    <a:pt x="40546" y="58804"/>
                    <a:pt x="53464" y="43652"/>
                  </a:cubicBezTo>
                  <a:cubicBezTo>
                    <a:pt x="49196" y="29254"/>
                    <a:pt x="50085" y="13807"/>
                    <a:pt x="55976" y="0"/>
                  </a:cubicBezTo>
                  <a:cubicBezTo>
                    <a:pt x="38563" y="5950"/>
                    <a:pt x="20485" y="9707"/>
                    <a:pt x="2153" y="11184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3" name="Freeform 972">
              <a:extLst>
                <a:ext uri="{FF2B5EF4-FFF2-40B4-BE49-F238E27FC236}">
                  <a16:creationId xmlns:a16="http://schemas.microsoft.com/office/drawing/2014/main" id="{A6FA270B-2B41-2444-9606-28EB479168B7}"/>
                </a:ext>
              </a:extLst>
            </p:cNvPr>
            <p:cNvSpPr/>
            <p:nvPr/>
          </p:nvSpPr>
          <p:spPr>
            <a:xfrm>
              <a:off x="6125227" y="1254724"/>
              <a:ext cx="94915" cy="130555"/>
            </a:xfrm>
            <a:custGeom>
              <a:avLst/>
              <a:gdLst>
                <a:gd name="connsiteX0" fmla="*/ 57966 w 94915"/>
                <a:gd name="connsiteY0" fmla="*/ 1042 h 130555"/>
                <a:gd name="connsiteX1" fmla="*/ 3425 w 94915"/>
                <a:gd name="connsiteY1" fmla="*/ 26656 h 130555"/>
                <a:gd name="connsiteX2" fmla="*/ 913 w 94915"/>
                <a:gd name="connsiteY2" fmla="*/ 59846 h 130555"/>
                <a:gd name="connsiteX3" fmla="*/ 19931 w 94915"/>
                <a:gd name="connsiteY3" fmla="*/ 126227 h 130555"/>
                <a:gd name="connsiteX4" fmla="*/ 28184 w 94915"/>
                <a:gd name="connsiteY4" fmla="*/ 130556 h 130555"/>
                <a:gd name="connsiteX5" fmla="*/ 89183 w 94915"/>
                <a:gd name="connsiteY5" fmla="*/ 86903 h 130555"/>
                <a:gd name="connsiteX6" fmla="*/ 93488 w 94915"/>
                <a:gd name="connsiteY6" fmla="*/ 58042 h 130555"/>
                <a:gd name="connsiteX7" fmla="*/ 59976 w 94915"/>
                <a:gd name="connsiteY7" fmla="*/ 1506 h 130555"/>
                <a:gd name="connsiteX8" fmla="*/ 57966 w 94915"/>
                <a:gd name="connsiteY8" fmla="*/ 1042 h 13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915" h="130555">
                  <a:moveTo>
                    <a:pt x="57966" y="1042"/>
                  </a:moveTo>
                  <a:cubicBezTo>
                    <a:pt x="34283" y="-2205"/>
                    <a:pt x="10602" y="1042"/>
                    <a:pt x="3425" y="26656"/>
                  </a:cubicBezTo>
                  <a:cubicBezTo>
                    <a:pt x="555" y="35314"/>
                    <a:pt x="3425" y="48302"/>
                    <a:pt x="913" y="59846"/>
                  </a:cubicBezTo>
                  <a:cubicBezTo>
                    <a:pt x="-2645" y="83700"/>
                    <a:pt x="4297" y="107931"/>
                    <a:pt x="19931" y="126227"/>
                  </a:cubicBezTo>
                  <a:cubicBezTo>
                    <a:pt x="22029" y="128679"/>
                    <a:pt x="24983" y="130229"/>
                    <a:pt x="28184" y="130556"/>
                  </a:cubicBezTo>
                  <a:cubicBezTo>
                    <a:pt x="55053" y="128667"/>
                    <a:pt x="78609" y="111811"/>
                    <a:pt x="89183" y="86903"/>
                  </a:cubicBezTo>
                  <a:lnTo>
                    <a:pt x="93488" y="58042"/>
                  </a:lnTo>
                  <a:cubicBezTo>
                    <a:pt x="99762" y="33126"/>
                    <a:pt x="84758" y="7814"/>
                    <a:pt x="59976" y="1506"/>
                  </a:cubicBezTo>
                  <a:cubicBezTo>
                    <a:pt x="59310" y="1336"/>
                    <a:pt x="58639" y="1182"/>
                    <a:pt x="57966" y="1042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 973">
              <a:extLst>
                <a:ext uri="{FF2B5EF4-FFF2-40B4-BE49-F238E27FC236}">
                  <a16:creationId xmlns:a16="http://schemas.microsoft.com/office/drawing/2014/main" id="{5729FBFE-4A9F-4940-A263-57A7882EFDF7}"/>
                </a:ext>
              </a:extLst>
            </p:cNvPr>
            <p:cNvSpPr/>
            <p:nvPr/>
          </p:nvSpPr>
          <p:spPr>
            <a:xfrm>
              <a:off x="6123988" y="1227462"/>
              <a:ext cx="118924" cy="116690"/>
            </a:xfrm>
            <a:custGeom>
              <a:avLst/>
              <a:gdLst>
                <a:gd name="connsiteX0" fmla="*/ 0 w 118924"/>
                <a:gd name="connsiteY0" fmla="*/ 43456 h 116690"/>
                <a:gd name="connsiteX1" fmla="*/ 86116 w 118924"/>
                <a:gd name="connsiteY1" fmla="*/ 67266 h 116690"/>
                <a:gd name="connsiteX2" fmla="*/ 90063 w 118924"/>
                <a:gd name="connsiteY2" fmla="*/ 116691 h 116690"/>
                <a:gd name="connsiteX3" fmla="*/ 106928 w 118924"/>
                <a:gd name="connsiteY3" fmla="*/ 18924 h 116690"/>
                <a:gd name="connsiteX4" fmla="*/ 15081 w 118924"/>
                <a:gd name="connsiteY4" fmla="*/ 19327 h 116690"/>
                <a:gd name="connsiteX5" fmla="*/ 0 w 118924"/>
                <a:gd name="connsiteY5" fmla="*/ 43456 h 11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24" h="116690">
                  <a:moveTo>
                    <a:pt x="0" y="43456"/>
                  </a:moveTo>
                  <a:cubicBezTo>
                    <a:pt x="0" y="51754"/>
                    <a:pt x="3947" y="73760"/>
                    <a:pt x="86116" y="67266"/>
                  </a:cubicBezTo>
                  <a:cubicBezTo>
                    <a:pt x="93021" y="82801"/>
                    <a:pt x="94414" y="100247"/>
                    <a:pt x="90063" y="116691"/>
                  </a:cubicBezTo>
                  <a:cubicBezTo>
                    <a:pt x="120618" y="93777"/>
                    <a:pt x="128023" y="50844"/>
                    <a:pt x="106928" y="18924"/>
                  </a:cubicBezTo>
                  <a:cubicBezTo>
                    <a:pt x="81454" y="-6465"/>
                    <a:pt x="40333" y="-6284"/>
                    <a:pt x="15081" y="19327"/>
                  </a:cubicBezTo>
                  <a:cubicBezTo>
                    <a:pt x="8348" y="26156"/>
                    <a:pt x="3199" y="34395"/>
                    <a:pt x="0" y="43456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 974">
              <a:extLst>
                <a:ext uri="{FF2B5EF4-FFF2-40B4-BE49-F238E27FC236}">
                  <a16:creationId xmlns:a16="http://schemas.microsoft.com/office/drawing/2014/main" id="{C7CB656B-F399-4745-9CC2-92CB40CC644E}"/>
                </a:ext>
              </a:extLst>
            </p:cNvPr>
            <p:cNvSpPr/>
            <p:nvPr/>
          </p:nvSpPr>
          <p:spPr>
            <a:xfrm>
              <a:off x="6207951" y="1300909"/>
              <a:ext cx="14126" cy="36389"/>
            </a:xfrm>
            <a:custGeom>
              <a:avLst/>
              <a:gdLst>
                <a:gd name="connsiteX0" fmla="*/ 6100 w 14126"/>
                <a:gd name="connsiteY0" fmla="*/ 314 h 36389"/>
                <a:gd name="connsiteX1" fmla="*/ 0 w 14126"/>
                <a:gd name="connsiteY1" fmla="*/ 314 h 36389"/>
                <a:gd name="connsiteX2" fmla="*/ 0 w 14126"/>
                <a:gd name="connsiteY2" fmla="*/ 36390 h 36389"/>
                <a:gd name="connsiteX3" fmla="*/ 13994 w 14126"/>
                <a:gd name="connsiteY3" fmla="*/ 15466 h 36389"/>
                <a:gd name="connsiteX4" fmla="*/ 6100 w 14126"/>
                <a:gd name="connsiteY4" fmla="*/ 314 h 36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6" h="36389">
                  <a:moveTo>
                    <a:pt x="6100" y="314"/>
                  </a:moveTo>
                  <a:cubicBezTo>
                    <a:pt x="4088" y="-105"/>
                    <a:pt x="2012" y="-105"/>
                    <a:pt x="0" y="314"/>
                  </a:cubicBezTo>
                  <a:cubicBezTo>
                    <a:pt x="5526" y="11697"/>
                    <a:pt x="5526" y="25006"/>
                    <a:pt x="0" y="36390"/>
                  </a:cubicBezTo>
                  <a:cubicBezTo>
                    <a:pt x="6100" y="36390"/>
                    <a:pt x="13276" y="21238"/>
                    <a:pt x="13994" y="15466"/>
                  </a:cubicBezTo>
                  <a:cubicBezTo>
                    <a:pt x="14829" y="9242"/>
                    <a:pt x="11663" y="3167"/>
                    <a:pt x="6100" y="314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 975">
              <a:extLst>
                <a:ext uri="{FF2B5EF4-FFF2-40B4-BE49-F238E27FC236}">
                  <a16:creationId xmlns:a16="http://schemas.microsoft.com/office/drawing/2014/main" id="{81129208-0F86-414A-A870-FA710865F329}"/>
                </a:ext>
              </a:extLst>
            </p:cNvPr>
            <p:cNvSpPr/>
            <p:nvPr/>
          </p:nvSpPr>
          <p:spPr>
            <a:xfrm>
              <a:off x="4896113" y="3627059"/>
              <a:ext cx="27987" cy="58630"/>
            </a:xfrm>
            <a:custGeom>
              <a:avLst/>
              <a:gdLst>
                <a:gd name="connsiteX0" fmla="*/ 0 w 27987"/>
                <a:gd name="connsiteY0" fmla="*/ 55918 h 58630"/>
                <a:gd name="connsiteX1" fmla="*/ 5382 w 27987"/>
                <a:gd name="connsiteY1" fmla="*/ 55918 h 58630"/>
                <a:gd name="connsiteX2" fmla="*/ 13635 w 27987"/>
                <a:gd name="connsiteY2" fmla="*/ 31026 h 58630"/>
                <a:gd name="connsiteX3" fmla="*/ 27988 w 27987"/>
                <a:gd name="connsiteY3" fmla="*/ 2886 h 58630"/>
                <a:gd name="connsiteX4" fmla="*/ 16506 w 27987"/>
                <a:gd name="connsiteY4" fmla="*/ 0 h 58630"/>
                <a:gd name="connsiteX5" fmla="*/ 0 w 27987"/>
                <a:gd name="connsiteY5" fmla="*/ 55918 h 5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87" h="58630">
                  <a:moveTo>
                    <a:pt x="0" y="55918"/>
                  </a:moveTo>
                  <a:cubicBezTo>
                    <a:pt x="0" y="59165"/>
                    <a:pt x="3588" y="59887"/>
                    <a:pt x="5382" y="55918"/>
                  </a:cubicBezTo>
                  <a:cubicBezTo>
                    <a:pt x="8879" y="47890"/>
                    <a:pt x="11642" y="39558"/>
                    <a:pt x="13635" y="31026"/>
                  </a:cubicBezTo>
                  <a:cubicBezTo>
                    <a:pt x="17941" y="20563"/>
                    <a:pt x="23682" y="12987"/>
                    <a:pt x="27988" y="2886"/>
                  </a:cubicBezTo>
                  <a:cubicBezTo>
                    <a:pt x="24083" y="2266"/>
                    <a:pt x="20241" y="1300"/>
                    <a:pt x="16506" y="0"/>
                  </a:cubicBezTo>
                  <a:cubicBezTo>
                    <a:pt x="6304" y="16898"/>
                    <a:pt x="618" y="36160"/>
                    <a:pt x="0" y="55918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 976">
              <a:extLst>
                <a:ext uri="{FF2B5EF4-FFF2-40B4-BE49-F238E27FC236}">
                  <a16:creationId xmlns:a16="http://schemas.microsoft.com/office/drawing/2014/main" id="{C379E6AB-DF76-3A44-858B-9BCA610E6A1B}"/>
                </a:ext>
              </a:extLst>
            </p:cNvPr>
            <p:cNvSpPr/>
            <p:nvPr/>
          </p:nvSpPr>
          <p:spPr>
            <a:xfrm>
              <a:off x="4905083" y="3616957"/>
              <a:ext cx="26552" cy="58265"/>
            </a:xfrm>
            <a:custGeom>
              <a:avLst/>
              <a:gdLst>
                <a:gd name="connsiteX0" fmla="*/ 0 w 26552"/>
                <a:gd name="connsiteY0" fmla="*/ 55918 h 58265"/>
                <a:gd name="connsiteX1" fmla="*/ 3947 w 26552"/>
                <a:gd name="connsiteY1" fmla="*/ 55918 h 58265"/>
                <a:gd name="connsiteX2" fmla="*/ 12200 w 26552"/>
                <a:gd name="connsiteY2" fmla="*/ 31026 h 58265"/>
                <a:gd name="connsiteX3" fmla="*/ 26553 w 26552"/>
                <a:gd name="connsiteY3" fmla="*/ 2886 h 58265"/>
                <a:gd name="connsiteX4" fmla="*/ 15070 w 26552"/>
                <a:gd name="connsiteY4" fmla="*/ 0 h 58265"/>
                <a:gd name="connsiteX5" fmla="*/ 0 w 26552"/>
                <a:gd name="connsiteY5" fmla="*/ 55918 h 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2" h="58265">
                  <a:moveTo>
                    <a:pt x="0" y="55918"/>
                  </a:moveTo>
                  <a:cubicBezTo>
                    <a:pt x="0" y="58083"/>
                    <a:pt x="2153" y="59887"/>
                    <a:pt x="3947" y="55918"/>
                  </a:cubicBezTo>
                  <a:cubicBezTo>
                    <a:pt x="7233" y="47810"/>
                    <a:pt x="9990" y="39495"/>
                    <a:pt x="12200" y="31026"/>
                  </a:cubicBezTo>
                  <a:cubicBezTo>
                    <a:pt x="16506" y="20563"/>
                    <a:pt x="22247" y="12627"/>
                    <a:pt x="26553" y="2886"/>
                  </a:cubicBezTo>
                  <a:cubicBezTo>
                    <a:pt x="22640" y="2307"/>
                    <a:pt x="18794" y="1341"/>
                    <a:pt x="15070" y="0"/>
                  </a:cubicBezTo>
                  <a:cubicBezTo>
                    <a:pt x="4306" y="10462"/>
                    <a:pt x="1435" y="49064"/>
                    <a:pt x="0" y="55918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 977">
              <a:extLst>
                <a:ext uri="{FF2B5EF4-FFF2-40B4-BE49-F238E27FC236}">
                  <a16:creationId xmlns:a16="http://schemas.microsoft.com/office/drawing/2014/main" id="{BA757863-3DA8-D649-A3E5-768FA9B532B5}"/>
                </a:ext>
              </a:extLst>
            </p:cNvPr>
            <p:cNvSpPr/>
            <p:nvPr/>
          </p:nvSpPr>
          <p:spPr>
            <a:xfrm>
              <a:off x="4910824" y="3615153"/>
              <a:ext cx="24758" cy="53971"/>
            </a:xfrm>
            <a:custGeom>
              <a:avLst/>
              <a:gdLst>
                <a:gd name="connsiteX0" fmla="*/ 0 w 24758"/>
                <a:gd name="connsiteY0" fmla="*/ 52672 h 53971"/>
                <a:gd name="connsiteX1" fmla="*/ 2834 w 24758"/>
                <a:gd name="connsiteY1" fmla="*/ 53791 h 53971"/>
                <a:gd name="connsiteX2" fmla="*/ 3947 w 24758"/>
                <a:gd name="connsiteY2" fmla="*/ 52672 h 53971"/>
                <a:gd name="connsiteX3" fmla="*/ 11482 w 24758"/>
                <a:gd name="connsiteY3" fmla="*/ 29222 h 53971"/>
                <a:gd name="connsiteX4" fmla="*/ 24758 w 24758"/>
                <a:gd name="connsiteY4" fmla="*/ 2886 h 53971"/>
                <a:gd name="connsiteX5" fmla="*/ 13994 w 24758"/>
                <a:gd name="connsiteY5" fmla="*/ 0 h 53971"/>
                <a:gd name="connsiteX6" fmla="*/ 0 w 24758"/>
                <a:gd name="connsiteY6" fmla="*/ 52672 h 5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" h="53971">
                  <a:moveTo>
                    <a:pt x="0" y="52672"/>
                  </a:moveTo>
                  <a:cubicBezTo>
                    <a:pt x="475" y="53767"/>
                    <a:pt x="1744" y="54269"/>
                    <a:pt x="2834" y="53791"/>
                  </a:cubicBezTo>
                  <a:cubicBezTo>
                    <a:pt x="3332" y="53572"/>
                    <a:pt x="3730" y="53173"/>
                    <a:pt x="3947" y="52672"/>
                  </a:cubicBezTo>
                  <a:cubicBezTo>
                    <a:pt x="6996" y="45040"/>
                    <a:pt x="9514" y="37205"/>
                    <a:pt x="11482" y="29222"/>
                  </a:cubicBezTo>
                  <a:cubicBezTo>
                    <a:pt x="15788" y="19481"/>
                    <a:pt x="20811" y="12266"/>
                    <a:pt x="24758" y="2886"/>
                  </a:cubicBezTo>
                  <a:cubicBezTo>
                    <a:pt x="21099" y="2218"/>
                    <a:pt x="17499" y="1253"/>
                    <a:pt x="13994" y="0"/>
                  </a:cubicBezTo>
                  <a:cubicBezTo>
                    <a:pt x="4306" y="12266"/>
                    <a:pt x="1435" y="46178"/>
                    <a:pt x="0" y="52672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 978">
              <a:extLst>
                <a:ext uri="{FF2B5EF4-FFF2-40B4-BE49-F238E27FC236}">
                  <a16:creationId xmlns:a16="http://schemas.microsoft.com/office/drawing/2014/main" id="{7287430C-9EAA-D645-BEC0-295C4EDE9DB0}"/>
                </a:ext>
              </a:extLst>
            </p:cNvPr>
            <p:cNvSpPr/>
            <p:nvPr/>
          </p:nvSpPr>
          <p:spPr>
            <a:xfrm>
              <a:off x="4895110" y="3611546"/>
              <a:ext cx="27013" cy="66217"/>
            </a:xfrm>
            <a:custGeom>
              <a:avLst/>
              <a:gdLst>
                <a:gd name="connsiteX0" fmla="*/ 9255 w 27013"/>
                <a:gd name="connsiteY0" fmla="*/ 0 h 66217"/>
                <a:gd name="connsiteX1" fmla="*/ 6744 w 27013"/>
                <a:gd name="connsiteY1" fmla="*/ 11544 h 66217"/>
                <a:gd name="connsiteX2" fmla="*/ 3514 w 27013"/>
                <a:gd name="connsiteY2" fmla="*/ 24893 h 66217"/>
                <a:gd name="connsiteX3" fmla="*/ 3514 w 27013"/>
                <a:gd name="connsiteY3" fmla="*/ 66020 h 66217"/>
                <a:gd name="connsiteX4" fmla="*/ 7102 w 27013"/>
                <a:gd name="connsiteY4" fmla="*/ 58083 h 66217"/>
                <a:gd name="connsiteX5" fmla="*/ 14638 w 27013"/>
                <a:gd name="connsiteY5" fmla="*/ 25614 h 66217"/>
                <a:gd name="connsiteX6" fmla="*/ 14638 w 27013"/>
                <a:gd name="connsiteY6" fmla="*/ 45817 h 66217"/>
                <a:gd name="connsiteX7" fmla="*/ 20020 w 27013"/>
                <a:gd name="connsiteY7" fmla="*/ 36798 h 66217"/>
                <a:gd name="connsiteX8" fmla="*/ 26479 w 27013"/>
                <a:gd name="connsiteY8" fmla="*/ 11545 h 66217"/>
                <a:gd name="connsiteX9" fmla="*/ 9255 w 27013"/>
                <a:gd name="connsiteY9" fmla="*/ 0 h 6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013" h="66217">
                  <a:moveTo>
                    <a:pt x="9255" y="0"/>
                  </a:moveTo>
                  <a:cubicBezTo>
                    <a:pt x="9255" y="3968"/>
                    <a:pt x="9255" y="7576"/>
                    <a:pt x="6744" y="11544"/>
                  </a:cubicBezTo>
                  <a:cubicBezTo>
                    <a:pt x="4232" y="15513"/>
                    <a:pt x="4232" y="20563"/>
                    <a:pt x="3514" y="24893"/>
                  </a:cubicBezTo>
                  <a:cubicBezTo>
                    <a:pt x="2797" y="29222"/>
                    <a:pt x="-4021" y="64577"/>
                    <a:pt x="3514" y="66020"/>
                  </a:cubicBezTo>
                  <a:cubicBezTo>
                    <a:pt x="11049" y="67463"/>
                    <a:pt x="6744" y="60608"/>
                    <a:pt x="7102" y="58083"/>
                  </a:cubicBezTo>
                  <a:cubicBezTo>
                    <a:pt x="7461" y="55557"/>
                    <a:pt x="12843" y="22007"/>
                    <a:pt x="14638" y="25614"/>
                  </a:cubicBezTo>
                  <a:cubicBezTo>
                    <a:pt x="16432" y="29222"/>
                    <a:pt x="10332" y="44374"/>
                    <a:pt x="14638" y="45817"/>
                  </a:cubicBezTo>
                  <a:cubicBezTo>
                    <a:pt x="18943" y="47260"/>
                    <a:pt x="18585" y="38602"/>
                    <a:pt x="20020" y="36798"/>
                  </a:cubicBezTo>
                  <a:cubicBezTo>
                    <a:pt x="25802" y="29766"/>
                    <a:pt x="28170" y="20509"/>
                    <a:pt x="26479" y="11545"/>
                  </a:cubicBezTo>
                  <a:cubicBezTo>
                    <a:pt x="19833" y="9274"/>
                    <a:pt x="13895" y="5295"/>
                    <a:pt x="9255" y="0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 979">
              <a:extLst>
                <a:ext uri="{FF2B5EF4-FFF2-40B4-BE49-F238E27FC236}">
                  <a16:creationId xmlns:a16="http://schemas.microsoft.com/office/drawing/2014/main" id="{FF83A380-6F31-5A47-A1DC-182AF9693541}"/>
                </a:ext>
              </a:extLst>
            </p:cNvPr>
            <p:cNvSpPr/>
            <p:nvPr/>
          </p:nvSpPr>
          <p:spPr>
            <a:xfrm>
              <a:off x="4897189" y="3369835"/>
              <a:ext cx="160750" cy="272736"/>
            </a:xfrm>
            <a:custGeom>
              <a:avLst/>
              <a:gdLst>
                <a:gd name="connsiteX0" fmla="*/ 0 w 160750"/>
                <a:gd name="connsiteY0" fmla="*/ 244236 h 272736"/>
                <a:gd name="connsiteX1" fmla="*/ 35882 w 160750"/>
                <a:gd name="connsiteY1" fmla="*/ 272736 h 272736"/>
                <a:gd name="connsiteX2" fmla="*/ 160750 w 160750"/>
                <a:gd name="connsiteY2" fmla="*/ 25614 h 272736"/>
                <a:gd name="connsiteX3" fmla="*/ 124869 w 160750"/>
                <a:gd name="connsiteY3" fmla="*/ 0 h 272736"/>
                <a:gd name="connsiteX4" fmla="*/ 0 w 160750"/>
                <a:gd name="connsiteY4" fmla="*/ 244236 h 27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50" h="272736">
                  <a:moveTo>
                    <a:pt x="0" y="244236"/>
                  </a:moveTo>
                  <a:cubicBezTo>
                    <a:pt x="14732" y="249548"/>
                    <a:pt x="27332" y="259557"/>
                    <a:pt x="35882" y="272736"/>
                  </a:cubicBezTo>
                  <a:cubicBezTo>
                    <a:pt x="58846" y="245319"/>
                    <a:pt x="158956" y="30665"/>
                    <a:pt x="160750" y="25614"/>
                  </a:cubicBezTo>
                  <a:cubicBezTo>
                    <a:pt x="149986" y="25614"/>
                    <a:pt x="127380" y="0"/>
                    <a:pt x="124869" y="0"/>
                  </a:cubicBezTo>
                  <a:cubicBezTo>
                    <a:pt x="90781" y="0"/>
                    <a:pt x="20453" y="207078"/>
                    <a:pt x="0" y="244236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81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3853388" y="1138158"/>
              <a:ext cx="1308968" cy="3005162"/>
              <a:chOff x="3853388" y="1138158"/>
              <a:chExt cx="1308968" cy="3005162"/>
            </a:xfrm>
            <a:solidFill>
              <a:srgbClr val="1E3595"/>
            </a:solidFill>
          </p:grpSpPr>
          <p:sp>
            <p:nvSpPr>
              <p:cNvPr id="982" name="Freeform 981">
                <a:extLst>
                  <a:ext uri="{FF2B5EF4-FFF2-40B4-BE49-F238E27FC236}">
                    <a16:creationId xmlns:a16="http://schemas.microsoft.com/office/drawing/2014/main" id="{5983B565-1495-DA45-9206-39176EB7ABA5}"/>
                  </a:ext>
                </a:extLst>
              </p:cNvPr>
              <p:cNvSpPr/>
              <p:nvPr/>
            </p:nvSpPr>
            <p:spPr>
              <a:xfrm>
                <a:off x="3853388" y="1138158"/>
                <a:ext cx="35881" cy="36076"/>
              </a:xfrm>
              <a:custGeom>
                <a:avLst/>
                <a:gdLst/>
                <a:ahLst/>
                <a:cxnLst/>
                <a:rect l="l" t="t" r="r" b="b"/>
                <a:pathLst>
                  <a:path w="35881" h="36076"/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3" name="Freeform 982">
                <a:extLst>
                  <a:ext uri="{FF2B5EF4-FFF2-40B4-BE49-F238E27FC236}">
                    <a16:creationId xmlns:a16="http://schemas.microsoft.com/office/drawing/2014/main" id="{73A5936D-69E0-3F4B-ABD2-A4833B85B3AF}"/>
                  </a:ext>
                </a:extLst>
              </p:cNvPr>
              <p:cNvSpPr/>
              <p:nvPr/>
            </p:nvSpPr>
            <p:spPr>
              <a:xfrm>
                <a:off x="5054730" y="4071518"/>
                <a:ext cx="107625" cy="71801"/>
              </a:xfrm>
              <a:custGeom>
                <a:avLst/>
                <a:gdLst>
                  <a:gd name="connsiteX0" fmla="*/ 50932 w 107625"/>
                  <a:gd name="connsiteY0" fmla="*/ 0 h 71801"/>
                  <a:gd name="connsiteX1" fmla="*/ 15050 w 107625"/>
                  <a:gd name="connsiteY1" fmla="*/ 38241 h 71801"/>
                  <a:gd name="connsiteX2" fmla="*/ 2492 w 107625"/>
                  <a:gd name="connsiteY2" fmla="*/ 60608 h 71801"/>
                  <a:gd name="connsiteX3" fmla="*/ 38373 w 107625"/>
                  <a:gd name="connsiteY3" fmla="*/ 71792 h 71801"/>
                  <a:gd name="connsiteX4" fmla="*/ 84661 w 107625"/>
                  <a:gd name="connsiteY4" fmla="*/ 47621 h 71801"/>
                  <a:gd name="connsiteX5" fmla="*/ 87531 w 107625"/>
                  <a:gd name="connsiteY5" fmla="*/ 37159 h 71801"/>
                  <a:gd name="connsiteX6" fmla="*/ 90761 w 107625"/>
                  <a:gd name="connsiteY6" fmla="*/ 44013 h 71801"/>
                  <a:gd name="connsiteX7" fmla="*/ 107625 w 107625"/>
                  <a:gd name="connsiteY7" fmla="*/ 32830 h 71801"/>
                  <a:gd name="connsiteX8" fmla="*/ 107625 w 107625"/>
                  <a:gd name="connsiteY8" fmla="*/ 26697 h 71801"/>
                  <a:gd name="connsiteX9" fmla="*/ 102602 w 107625"/>
                  <a:gd name="connsiteY9" fmla="*/ 3608 h 71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625" h="71801">
                    <a:moveTo>
                      <a:pt x="50932" y="0"/>
                    </a:moveTo>
                    <a:cubicBezTo>
                      <a:pt x="39707" y="13425"/>
                      <a:pt x="27727" y="26193"/>
                      <a:pt x="15050" y="38241"/>
                    </a:cubicBezTo>
                    <a:cubicBezTo>
                      <a:pt x="6080" y="45095"/>
                      <a:pt x="-5044" y="53032"/>
                      <a:pt x="2492" y="60608"/>
                    </a:cubicBezTo>
                    <a:cubicBezTo>
                      <a:pt x="12951" y="68106"/>
                      <a:pt x="25530" y="72027"/>
                      <a:pt x="38373" y="71792"/>
                    </a:cubicBezTo>
                    <a:cubicBezTo>
                      <a:pt x="54846" y="65940"/>
                      <a:pt x="70426" y="57805"/>
                      <a:pt x="84661" y="47621"/>
                    </a:cubicBezTo>
                    <a:lnTo>
                      <a:pt x="87531" y="37159"/>
                    </a:lnTo>
                    <a:lnTo>
                      <a:pt x="90761" y="44013"/>
                    </a:lnTo>
                    <a:lnTo>
                      <a:pt x="107625" y="32830"/>
                    </a:lnTo>
                    <a:cubicBezTo>
                      <a:pt x="107481" y="30788"/>
                      <a:pt x="107481" y="28738"/>
                      <a:pt x="107625" y="26697"/>
                    </a:cubicBezTo>
                    <a:cubicBezTo>
                      <a:pt x="107617" y="18727"/>
                      <a:pt x="105904" y="10853"/>
                      <a:pt x="102602" y="3608"/>
                    </a:cubicBezTo>
                    <a:close/>
                  </a:path>
                </a:pathLst>
              </a:custGeom>
              <a:solidFill>
                <a:srgbClr val="1E35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84" name="Freeform 983">
              <a:extLst>
                <a:ext uri="{FF2B5EF4-FFF2-40B4-BE49-F238E27FC236}">
                  <a16:creationId xmlns:a16="http://schemas.microsoft.com/office/drawing/2014/main" id="{94F395C8-3B4F-CE42-ACC0-516CC1BEA9E6}"/>
                </a:ext>
              </a:extLst>
            </p:cNvPr>
            <p:cNvSpPr/>
            <p:nvPr/>
          </p:nvSpPr>
          <p:spPr>
            <a:xfrm>
              <a:off x="4973783" y="4046986"/>
              <a:ext cx="99585" cy="67462"/>
            </a:xfrm>
            <a:custGeom>
              <a:avLst/>
              <a:gdLst>
                <a:gd name="connsiteX0" fmla="*/ 49710 w 99585"/>
                <a:gd name="connsiteY0" fmla="*/ 0 h 67462"/>
                <a:gd name="connsiteX1" fmla="*/ 13828 w 99585"/>
                <a:gd name="connsiteY1" fmla="*/ 36076 h 67462"/>
                <a:gd name="connsiteX2" fmla="*/ 1628 w 99585"/>
                <a:gd name="connsiteY2" fmla="*/ 56640 h 67462"/>
                <a:gd name="connsiteX3" fmla="*/ 34281 w 99585"/>
                <a:gd name="connsiteY3" fmla="*/ 67463 h 67462"/>
                <a:gd name="connsiteX4" fmla="*/ 78056 w 99585"/>
                <a:gd name="connsiteY4" fmla="*/ 45456 h 67462"/>
                <a:gd name="connsiteX5" fmla="*/ 80927 w 99585"/>
                <a:gd name="connsiteY5" fmla="*/ 35716 h 67462"/>
                <a:gd name="connsiteX6" fmla="*/ 84156 w 99585"/>
                <a:gd name="connsiteY6" fmla="*/ 42209 h 67462"/>
                <a:gd name="connsiteX7" fmla="*/ 99586 w 99585"/>
                <a:gd name="connsiteY7" fmla="*/ 33551 h 67462"/>
                <a:gd name="connsiteX8" fmla="*/ 99586 w 99585"/>
                <a:gd name="connsiteY8" fmla="*/ 26336 h 67462"/>
                <a:gd name="connsiteX9" fmla="*/ 95280 w 99585"/>
                <a:gd name="connsiteY9" fmla="*/ 4690 h 6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585" h="67462">
                  <a:moveTo>
                    <a:pt x="49710" y="0"/>
                  </a:moveTo>
                  <a:cubicBezTo>
                    <a:pt x="49710" y="0"/>
                    <a:pt x="22440" y="29222"/>
                    <a:pt x="13828" y="36076"/>
                  </a:cubicBezTo>
                  <a:cubicBezTo>
                    <a:pt x="5216" y="42931"/>
                    <a:pt x="-3754" y="50868"/>
                    <a:pt x="1628" y="56640"/>
                  </a:cubicBezTo>
                  <a:cubicBezTo>
                    <a:pt x="11136" y="63558"/>
                    <a:pt x="22545" y="67340"/>
                    <a:pt x="34281" y="67463"/>
                  </a:cubicBezTo>
                  <a:cubicBezTo>
                    <a:pt x="49804" y="62172"/>
                    <a:pt x="64533" y="54768"/>
                    <a:pt x="78056" y="45456"/>
                  </a:cubicBezTo>
                  <a:lnTo>
                    <a:pt x="80927" y="35716"/>
                  </a:lnTo>
                  <a:lnTo>
                    <a:pt x="84156" y="42209"/>
                  </a:lnTo>
                  <a:lnTo>
                    <a:pt x="99586" y="33551"/>
                  </a:lnTo>
                  <a:cubicBezTo>
                    <a:pt x="99586" y="33551"/>
                    <a:pt x="99586" y="33551"/>
                    <a:pt x="99586" y="26336"/>
                  </a:cubicBezTo>
                  <a:cubicBezTo>
                    <a:pt x="99480" y="18916"/>
                    <a:pt x="98021" y="11579"/>
                    <a:pt x="95280" y="4690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 984">
              <a:extLst>
                <a:ext uri="{FF2B5EF4-FFF2-40B4-BE49-F238E27FC236}">
                  <a16:creationId xmlns:a16="http://schemas.microsoft.com/office/drawing/2014/main" id="{6CA28E6D-A5E6-DA49-B684-6B17CC684147}"/>
                </a:ext>
              </a:extLst>
            </p:cNvPr>
            <p:cNvSpPr/>
            <p:nvPr/>
          </p:nvSpPr>
          <p:spPr>
            <a:xfrm>
              <a:off x="4993711" y="3594229"/>
              <a:ext cx="100110" cy="465827"/>
            </a:xfrm>
            <a:custGeom>
              <a:avLst/>
              <a:gdLst>
                <a:gd name="connsiteX0" fmla="*/ 0 w 100110"/>
                <a:gd name="connsiteY0" fmla="*/ 56279 h 465827"/>
                <a:gd name="connsiteX1" fmla="*/ 21170 w 100110"/>
                <a:gd name="connsiteY1" fmla="*/ 460333 h 465827"/>
                <a:gd name="connsiteX2" fmla="*/ 43776 w 100110"/>
                <a:gd name="connsiteY2" fmla="*/ 465744 h 465827"/>
                <a:gd name="connsiteX3" fmla="*/ 79658 w 100110"/>
                <a:gd name="connsiteY3" fmla="*/ 455643 h 465827"/>
                <a:gd name="connsiteX4" fmla="*/ 100110 w 100110"/>
                <a:gd name="connsiteY4" fmla="*/ 26336 h 465827"/>
                <a:gd name="connsiteX5" fmla="*/ 17941 w 100110"/>
                <a:gd name="connsiteY5" fmla="*/ 0 h 4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10" h="465827">
                  <a:moveTo>
                    <a:pt x="0" y="56279"/>
                  </a:moveTo>
                  <a:lnTo>
                    <a:pt x="21170" y="460333"/>
                  </a:lnTo>
                  <a:cubicBezTo>
                    <a:pt x="21170" y="460333"/>
                    <a:pt x="21170" y="463941"/>
                    <a:pt x="43776" y="465744"/>
                  </a:cubicBezTo>
                  <a:cubicBezTo>
                    <a:pt x="56515" y="466427"/>
                    <a:pt x="69123" y="462878"/>
                    <a:pt x="79658" y="455643"/>
                  </a:cubicBezTo>
                  <a:lnTo>
                    <a:pt x="100110" y="2633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215F3656-5F9F-4A43-97F3-82EB4D00EDDC}"/>
                </a:ext>
              </a:extLst>
            </p:cNvPr>
            <p:cNvSpPr/>
            <p:nvPr/>
          </p:nvSpPr>
          <p:spPr>
            <a:xfrm>
              <a:off x="5047893" y="3650508"/>
              <a:ext cx="118051" cy="435079"/>
            </a:xfrm>
            <a:custGeom>
              <a:avLst/>
              <a:gdLst>
                <a:gd name="connsiteX0" fmla="*/ 0 w 118051"/>
                <a:gd name="connsiteY0" fmla="*/ 0 h 435079"/>
                <a:gd name="connsiteX1" fmla="*/ 47005 w 118051"/>
                <a:gd name="connsiteY1" fmla="*/ 421732 h 435079"/>
                <a:gd name="connsiteX2" fmla="*/ 85399 w 118051"/>
                <a:gd name="connsiteY2" fmla="*/ 435080 h 435079"/>
                <a:gd name="connsiteX3" fmla="*/ 118051 w 118051"/>
                <a:gd name="connsiteY3" fmla="*/ 423896 h 435079"/>
                <a:gd name="connsiteX4" fmla="*/ 113386 w 118051"/>
                <a:gd name="connsiteY4" fmla="*/ 0 h 43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51" h="435079">
                  <a:moveTo>
                    <a:pt x="0" y="0"/>
                  </a:moveTo>
                  <a:cubicBezTo>
                    <a:pt x="6817" y="56279"/>
                    <a:pt x="47005" y="421732"/>
                    <a:pt x="47005" y="421732"/>
                  </a:cubicBezTo>
                  <a:cubicBezTo>
                    <a:pt x="58433" y="429457"/>
                    <a:pt x="71665" y="434058"/>
                    <a:pt x="85399" y="435080"/>
                  </a:cubicBezTo>
                  <a:cubicBezTo>
                    <a:pt x="97093" y="434415"/>
                    <a:pt x="108385" y="430548"/>
                    <a:pt x="118051" y="423896"/>
                  </a:cubicBezTo>
                  <a:lnTo>
                    <a:pt x="113386" y="0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7" name="Freeform 986">
              <a:extLst>
                <a:ext uri="{FF2B5EF4-FFF2-40B4-BE49-F238E27FC236}">
                  <a16:creationId xmlns:a16="http://schemas.microsoft.com/office/drawing/2014/main" id="{E6CAC415-1383-FC44-AE48-9583A9F415D4}"/>
                </a:ext>
              </a:extLst>
            </p:cNvPr>
            <p:cNvSpPr/>
            <p:nvPr/>
          </p:nvSpPr>
          <p:spPr>
            <a:xfrm>
              <a:off x="4990218" y="3362980"/>
              <a:ext cx="180032" cy="339058"/>
            </a:xfrm>
            <a:custGeom>
              <a:avLst/>
              <a:gdLst>
                <a:gd name="connsiteX0" fmla="*/ 125850 w 180032"/>
                <a:gd name="connsiteY0" fmla="*/ 11905 h 339058"/>
                <a:gd name="connsiteX1" fmla="*/ 70593 w 180032"/>
                <a:gd name="connsiteY1" fmla="*/ 0 h 339058"/>
                <a:gd name="connsiteX2" fmla="*/ 9235 w 180032"/>
                <a:gd name="connsiteY2" fmla="*/ 44735 h 339058"/>
                <a:gd name="connsiteX3" fmla="*/ 982 w 180032"/>
                <a:gd name="connsiteY3" fmla="*/ 314946 h 339058"/>
                <a:gd name="connsiteX4" fmla="*/ 36864 w 180032"/>
                <a:gd name="connsiteY4" fmla="*/ 314946 h 339058"/>
                <a:gd name="connsiteX5" fmla="*/ 47269 w 180032"/>
                <a:gd name="connsiteY5" fmla="*/ 256502 h 339058"/>
                <a:gd name="connsiteX6" fmla="*/ 62699 w 180032"/>
                <a:gd name="connsiteY6" fmla="*/ 328655 h 339058"/>
                <a:gd name="connsiteX7" fmla="*/ 176444 w 180032"/>
                <a:gd name="connsiteY7" fmla="*/ 328655 h 339058"/>
                <a:gd name="connsiteX8" fmla="*/ 180032 w 180032"/>
                <a:gd name="connsiteY8" fmla="*/ 35716 h 339058"/>
                <a:gd name="connsiteX9" fmla="*/ 125851 w 180032"/>
                <a:gd name="connsiteY9" fmla="*/ 11905 h 33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32" h="339058">
                  <a:moveTo>
                    <a:pt x="125850" y="11905"/>
                  </a:moveTo>
                  <a:cubicBezTo>
                    <a:pt x="115804" y="11905"/>
                    <a:pt x="84945" y="0"/>
                    <a:pt x="70593" y="0"/>
                  </a:cubicBezTo>
                  <a:cubicBezTo>
                    <a:pt x="14617" y="0"/>
                    <a:pt x="12464" y="26336"/>
                    <a:pt x="9235" y="44735"/>
                  </a:cubicBezTo>
                  <a:cubicBezTo>
                    <a:pt x="1075" y="134556"/>
                    <a:pt x="-1681" y="224790"/>
                    <a:pt x="982" y="314946"/>
                  </a:cubicBezTo>
                  <a:cubicBezTo>
                    <a:pt x="12403" y="320055"/>
                    <a:pt x="25443" y="320055"/>
                    <a:pt x="36864" y="314946"/>
                  </a:cubicBezTo>
                  <a:lnTo>
                    <a:pt x="47269" y="256502"/>
                  </a:lnTo>
                  <a:lnTo>
                    <a:pt x="62699" y="328655"/>
                  </a:lnTo>
                  <a:cubicBezTo>
                    <a:pt x="99359" y="342526"/>
                    <a:pt x="139784" y="342526"/>
                    <a:pt x="176444" y="328655"/>
                  </a:cubicBezTo>
                  <a:lnTo>
                    <a:pt x="180032" y="35716"/>
                  </a:lnTo>
                  <a:cubicBezTo>
                    <a:pt x="163147" y="25311"/>
                    <a:pt x="144914" y="17299"/>
                    <a:pt x="125851" y="11905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8" name="Freeform 987">
              <a:extLst>
                <a:ext uri="{FF2B5EF4-FFF2-40B4-BE49-F238E27FC236}">
                  <a16:creationId xmlns:a16="http://schemas.microsoft.com/office/drawing/2014/main" id="{4EF2FE2F-C357-C344-A618-67BC07867572}"/>
                </a:ext>
              </a:extLst>
            </p:cNvPr>
            <p:cNvSpPr/>
            <p:nvPr/>
          </p:nvSpPr>
          <p:spPr>
            <a:xfrm>
              <a:off x="4952208" y="3576550"/>
              <a:ext cx="72002" cy="55561"/>
            </a:xfrm>
            <a:custGeom>
              <a:avLst/>
              <a:gdLst>
                <a:gd name="connsiteX0" fmla="*/ 34686 w 72002"/>
                <a:gd name="connsiteY0" fmla="*/ 2 h 55561"/>
                <a:gd name="connsiteX1" fmla="*/ 22845 w 72002"/>
                <a:gd name="connsiteY1" fmla="*/ 3609 h 55561"/>
                <a:gd name="connsiteX2" fmla="*/ 6698 w 72002"/>
                <a:gd name="connsiteY2" fmla="*/ 17679 h 55561"/>
                <a:gd name="connsiteX3" fmla="*/ 16745 w 72002"/>
                <a:gd name="connsiteY3" fmla="*/ 20926 h 55561"/>
                <a:gd name="connsiteX4" fmla="*/ 29662 w 72002"/>
                <a:gd name="connsiteY4" fmla="*/ 12268 h 55561"/>
                <a:gd name="connsiteX5" fmla="*/ 35403 w 72002"/>
                <a:gd name="connsiteY5" fmla="*/ 14793 h 55561"/>
                <a:gd name="connsiteX6" fmla="*/ 39350 w 72002"/>
                <a:gd name="connsiteY6" fmla="*/ 17679 h 55561"/>
                <a:gd name="connsiteX7" fmla="*/ 39350 w 72002"/>
                <a:gd name="connsiteY7" fmla="*/ 17679 h 55561"/>
                <a:gd name="connsiteX8" fmla="*/ 30380 w 72002"/>
                <a:gd name="connsiteY8" fmla="*/ 25255 h 55561"/>
                <a:gd name="connsiteX9" fmla="*/ 5263 w 72002"/>
                <a:gd name="connsiteY9" fmla="*/ 30667 h 55561"/>
                <a:gd name="connsiteX10" fmla="*/ 5263 w 72002"/>
                <a:gd name="connsiteY10" fmla="*/ 40768 h 55561"/>
                <a:gd name="connsiteX11" fmla="*/ 27509 w 72002"/>
                <a:gd name="connsiteY11" fmla="*/ 55559 h 55561"/>
                <a:gd name="connsiteX12" fmla="*/ 63391 w 72002"/>
                <a:gd name="connsiteY12" fmla="*/ 45819 h 55561"/>
                <a:gd name="connsiteX13" fmla="*/ 68773 w 72002"/>
                <a:gd name="connsiteY13" fmla="*/ 41850 h 55561"/>
                <a:gd name="connsiteX14" fmla="*/ 72003 w 72002"/>
                <a:gd name="connsiteY14" fmla="*/ 8660 h 55561"/>
                <a:gd name="connsiteX15" fmla="*/ 60162 w 72002"/>
                <a:gd name="connsiteY15" fmla="*/ 8660 h 55561"/>
                <a:gd name="connsiteX16" fmla="*/ 34686 w 72002"/>
                <a:gd name="connsiteY16" fmla="*/ 2 h 55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002" h="55561">
                  <a:moveTo>
                    <a:pt x="34686" y="2"/>
                  </a:moveTo>
                  <a:cubicBezTo>
                    <a:pt x="30463" y="-54"/>
                    <a:pt x="26327" y="1206"/>
                    <a:pt x="22845" y="3609"/>
                  </a:cubicBezTo>
                  <a:lnTo>
                    <a:pt x="6698" y="17679"/>
                  </a:lnTo>
                  <a:cubicBezTo>
                    <a:pt x="6698" y="17679"/>
                    <a:pt x="15310" y="21648"/>
                    <a:pt x="16745" y="20926"/>
                  </a:cubicBezTo>
                  <a:cubicBezTo>
                    <a:pt x="18180" y="20205"/>
                    <a:pt x="29662" y="12268"/>
                    <a:pt x="29662" y="12268"/>
                  </a:cubicBezTo>
                  <a:lnTo>
                    <a:pt x="35403" y="14793"/>
                  </a:lnTo>
                  <a:cubicBezTo>
                    <a:pt x="41144" y="17318"/>
                    <a:pt x="39350" y="17679"/>
                    <a:pt x="39350" y="17679"/>
                  </a:cubicBezTo>
                  <a:lnTo>
                    <a:pt x="39350" y="17679"/>
                  </a:lnTo>
                  <a:cubicBezTo>
                    <a:pt x="37100" y="20977"/>
                    <a:pt x="33999" y="23596"/>
                    <a:pt x="30380" y="25255"/>
                  </a:cubicBezTo>
                  <a:cubicBezTo>
                    <a:pt x="22486" y="27781"/>
                    <a:pt x="5263" y="30667"/>
                    <a:pt x="5263" y="30667"/>
                  </a:cubicBezTo>
                  <a:cubicBezTo>
                    <a:pt x="5263" y="30667"/>
                    <a:pt x="-6578" y="30667"/>
                    <a:pt x="5263" y="40768"/>
                  </a:cubicBezTo>
                  <a:cubicBezTo>
                    <a:pt x="17104" y="50869"/>
                    <a:pt x="15310" y="53034"/>
                    <a:pt x="27509" y="55559"/>
                  </a:cubicBezTo>
                  <a:cubicBezTo>
                    <a:pt x="40129" y="55660"/>
                    <a:pt x="52537" y="52292"/>
                    <a:pt x="63391" y="45819"/>
                  </a:cubicBezTo>
                  <a:lnTo>
                    <a:pt x="68773" y="41850"/>
                  </a:lnTo>
                  <a:lnTo>
                    <a:pt x="72003" y="8660"/>
                  </a:lnTo>
                  <a:lnTo>
                    <a:pt x="60162" y="8660"/>
                  </a:lnTo>
                  <a:cubicBezTo>
                    <a:pt x="52040" y="4771"/>
                    <a:pt x="43488" y="1865"/>
                    <a:pt x="34686" y="2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C4BFD0A5-12A0-4B49-82A1-372C28E5869F}"/>
                </a:ext>
              </a:extLst>
            </p:cNvPr>
            <p:cNvSpPr/>
            <p:nvPr/>
          </p:nvSpPr>
          <p:spPr>
            <a:xfrm>
              <a:off x="5039884" y="3315360"/>
              <a:ext cx="79772" cy="123317"/>
            </a:xfrm>
            <a:custGeom>
              <a:avLst/>
              <a:gdLst>
                <a:gd name="connsiteX0" fmla="*/ 20926 w 79772"/>
                <a:gd name="connsiteY0" fmla="*/ 26336 h 123317"/>
                <a:gd name="connsiteX1" fmla="*/ 18414 w 79772"/>
                <a:gd name="connsiteY1" fmla="*/ 65298 h 123317"/>
                <a:gd name="connsiteX2" fmla="*/ 8009 w 79772"/>
                <a:gd name="connsiteY2" fmla="*/ 120495 h 123317"/>
                <a:gd name="connsiteX3" fmla="*/ 79772 w 79772"/>
                <a:gd name="connsiteY3" fmla="*/ 61330 h 123317"/>
                <a:gd name="connsiteX4" fmla="*/ 67931 w 79772"/>
                <a:gd name="connsiteY4" fmla="*/ 0 h 12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72" h="123317">
                  <a:moveTo>
                    <a:pt x="20926" y="26336"/>
                  </a:moveTo>
                  <a:cubicBezTo>
                    <a:pt x="28817" y="38435"/>
                    <a:pt x="27792" y="54324"/>
                    <a:pt x="18414" y="65298"/>
                  </a:cubicBezTo>
                  <a:cubicBezTo>
                    <a:pt x="6932" y="81172"/>
                    <a:pt x="-10291" y="109672"/>
                    <a:pt x="8009" y="120495"/>
                  </a:cubicBezTo>
                  <a:cubicBezTo>
                    <a:pt x="38508" y="138894"/>
                    <a:pt x="79772" y="61330"/>
                    <a:pt x="79772" y="61330"/>
                  </a:cubicBezTo>
                  <a:cubicBezTo>
                    <a:pt x="73502" y="41410"/>
                    <a:pt x="69529" y="20832"/>
                    <a:pt x="67931" y="0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0" name="Freeform 989">
              <a:extLst>
                <a:ext uri="{FF2B5EF4-FFF2-40B4-BE49-F238E27FC236}">
                  <a16:creationId xmlns:a16="http://schemas.microsoft.com/office/drawing/2014/main" id="{1EA809E1-C089-1E45-A29D-4C90A31DE8C5}"/>
                </a:ext>
              </a:extLst>
            </p:cNvPr>
            <p:cNvSpPr/>
            <p:nvPr/>
          </p:nvSpPr>
          <p:spPr>
            <a:xfrm>
              <a:off x="5015240" y="3398419"/>
              <a:ext cx="180126" cy="229000"/>
            </a:xfrm>
            <a:custGeom>
              <a:avLst/>
              <a:gdLst>
                <a:gd name="connsiteX0" fmla="*/ 158597 w 180126"/>
                <a:gd name="connsiteY0" fmla="*/ 1359 h 229000"/>
                <a:gd name="connsiteX1" fmla="*/ 122716 w 180126"/>
                <a:gd name="connsiteY1" fmla="*/ 40683 h 229000"/>
                <a:gd name="connsiteX2" fmla="*/ 104416 w 180126"/>
                <a:gd name="connsiteY2" fmla="*/ 169114 h 229000"/>
                <a:gd name="connsiteX3" fmla="*/ 3229 w 180126"/>
                <a:gd name="connsiteY3" fmla="*/ 182101 h 229000"/>
                <a:gd name="connsiteX4" fmla="*/ 0 w 180126"/>
                <a:gd name="connsiteY4" fmla="*/ 229001 h 229000"/>
                <a:gd name="connsiteX5" fmla="*/ 141015 w 180126"/>
                <a:gd name="connsiteY5" fmla="*/ 212045 h 229000"/>
                <a:gd name="connsiteX6" fmla="*/ 180127 w 180126"/>
                <a:gd name="connsiteY6" fmla="*/ 49702 h 229000"/>
                <a:gd name="connsiteX7" fmla="*/ 158597 w 180126"/>
                <a:gd name="connsiteY7" fmla="*/ 1359 h 2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126" h="229000">
                  <a:moveTo>
                    <a:pt x="158597" y="1359"/>
                  </a:moveTo>
                  <a:cubicBezTo>
                    <a:pt x="147833" y="-5856"/>
                    <a:pt x="132045" y="16872"/>
                    <a:pt x="122716" y="40683"/>
                  </a:cubicBezTo>
                  <a:cubicBezTo>
                    <a:pt x="113185" y="82927"/>
                    <a:pt x="107065" y="125878"/>
                    <a:pt x="104416" y="169114"/>
                  </a:cubicBezTo>
                  <a:lnTo>
                    <a:pt x="3229" y="182101"/>
                  </a:lnTo>
                  <a:lnTo>
                    <a:pt x="0" y="229001"/>
                  </a:lnTo>
                  <a:cubicBezTo>
                    <a:pt x="0" y="229001"/>
                    <a:pt x="129533" y="223589"/>
                    <a:pt x="141015" y="212045"/>
                  </a:cubicBezTo>
                  <a:cubicBezTo>
                    <a:pt x="162588" y="160376"/>
                    <a:pt x="175792" y="105568"/>
                    <a:pt x="180127" y="49702"/>
                  </a:cubicBezTo>
                  <a:cubicBezTo>
                    <a:pt x="178332" y="19758"/>
                    <a:pt x="169362" y="8214"/>
                    <a:pt x="158597" y="1359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1" name="Freeform 990">
              <a:extLst>
                <a:ext uri="{FF2B5EF4-FFF2-40B4-BE49-F238E27FC236}">
                  <a16:creationId xmlns:a16="http://schemas.microsoft.com/office/drawing/2014/main" id="{9B8B329D-E473-274A-A6E5-D42680DFE0E6}"/>
                </a:ext>
              </a:extLst>
            </p:cNvPr>
            <p:cNvSpPr/>
            <p:nvPr/>
          </p:nvSpPr>
          <p:spPr>
            <a:xfrm>
              <a:off x="5018391" y="3230531"/>
              <a:ext cx="106344" cy="146398"/>
            </a:xfrm>
            <a:custGeom>
              <a:avLst/>
              <a:gdLst>
                <a:gd name="connsiteX0" fmla="*/ 19095 w 106344"/>
                <a:gd name="connsiteY0" fmla="*/ 4018 h 146398"/>
                <a:gd name="connsiteX1" fmla="*/ 437 w 106344"/>
                <a:gd name="connsiteY1" fmla="*/ 62461 h 146398"/>
                <a:gd name="connsiteX2" fmla="*/ 21607 w 106344"/>
                <a:gd name="connsiteY2" fmla="*/ 141108 h 146398"/>
                <a:gd name="connsiteX3" fmla="*/ 57489 w 106344"/>
                <a:gd name="connsiteY3" fmla="*/ 141108 h 146398"/>
                <a:gd name="connsiteX4" fmla="*/ 99829 w 106344"/>
                <a:gd name="connsiteY4" fmla="*/ 94209 h 146398"/>
                <a:gd name="connsiteX5" fmla="*/ 104494 w 106344"/>
                <a:gd name="connsiteY5" fmla="*/ 39733 h 146398"/>
                <a:gd name="connsiteX6" fmla="*/ 19095 w 106344"/>
                <a:gd name="connsiteY6" fmla="*/ 4018 h 14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44" h="146398">
                  <a:moveTo>
                    <a:pt x="19095" y="4018"/>
                  </a:moveTo>
                  <a:cubicBezTo>
                    <a:pt x="5819" y="11233"/>
                    <a:pt x="3307" y="26746"/>
                    <a:pt x="437" y="62461"/>
                  </a:cubicBezTo>
                  <a:cubicBezTo>
                    <a:pt x="-1957" y="90367"/>
                    <a:pt x="5542" y="118225"/>
                    <a:pt x="21607" y="141108"/>
                  </a:cubicBezTo>
                  <a:cubicBezTo>
                    <a:pt x="32372" y="153013"/>
                    <a:pt x="57489" y="141108"/>
                    <a:pt x="57489" y="141108"/>
                  </a:cubicBezTo>
                  <a:lnTo>
                    <a:pt x="99829" y="94209"/>
                  </a:lnTo>
                  <a:cubicBezTo>
                    <a:pt x="106448" y="76852"/>
                    <a:pt x="108064" y="57972"/>
                    <a:pt x="104494" y="39733"/>
                  </a:cubicBezTo>
                  <a:cubicBezTo>
                    <a:pt x="89389" y="7530"/>
                    <a:pt x="52461" y="-7914"/>
                    <a:pt x="19095" y="4018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2" name="Freeform 991">
              <a:extLst>
                <a:ext uri="{FF2B5EF4-FFF2-40B4-BE49-F238E27FC236}">
                  <a16:creationId xmlns:a16="http://schemas.microsoft.com/office/drawing/2014/main" id="{B1B0203B-DF7A-244B-A3A0-0E470B834EEA}"/>
                </a:ext>
              </a:extLst>
            </p:cNvPr>
            <p:cNvSpPr/>
            <p:nvPr/>
          </p:nvSpPr>
          <p:spPr>
            <a:xfrm>
              <a:off x="5085414" y="3225827"/>
              <a:ext cx="47351" cy="118032"/>
            </a:xfrm>
            <a:custGeom>
              <a:avLst/>
              <a:gdLst>
                <a:gd name="connsiteX0" fmla="*/ 872 w 47351"/>
                <a:gd name="connsiteY0" fmla="*/ 64 h 118032"/>
                <a:gd name="connsiteX1" fmla="*/ 872 w 47351"/>
                <a:gd name="connsiteY1" fmla="*/ 41912 h 118032"/>
                <a:gd name="connsiteX2" fmla="*/ 20966 w 47351"/>
                <a:gd name="connsiteY2" fmla="*/ 72577 h 118032"/>
                <a:gd name="connsiteX3" fmla="*/ 36037 w 47351"/>
                <a:gd name="connsiteY3" fmla="*/ 72577 h 118032"/>
                <a:gd name="connsiteX4" fmla="*/ 23119 w 47351"/>
                <a:gd name="connsiteY4" fmla="*/ 98191 h 118032"/>
                <a:gd name="connsiteX5" fmla="*/ 23119 w 47351"/>
                <a:gd name="connsiteY5" fmla="*/ 118033 h 118032"/>
                <a:gd name="connsiteX6" fmla="*/ 45725 w 47351"/>
                <a:gd name="connsiteY6" fmla="*/ 58507 h 118032"/>
                <a:gd name="connsiteX7" fmla="*/ 872 w 47351"/>
                <a:gd name="connsiteY7" fmla="*/ 64 h 11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351" h="118032">
                  <a:moveTo>
                    <a:pt x="872" y="64"/>
                  </a:moveTo>
                  <a:cubicBezTo>
                    <a:pt x="-291" y="13989"/>
                    <a:pt x="-291" y="27987"/>
                    <a:pt x="872" y="41912"/>
                  </a:cubicBezTo>
                  <a:cubicBezTo>
                    <a:pt x="5733" y="53238"/>
                    <a:pt x="12534" y="63617"/>
                    <a:pt x="20966" y="72577"/>
                  </a:cubicBezTo>
                  <a:cubicBezTo>
                    <a:pt x="20966" y="72577"/>
                    <a:pt x="36037" y="61393"/>
                    <a:pt x="36037" y="72577"/>
                  </a:cubicBezTo>
                  <a:cubicBezTo>
                    <a:pt x="36637" y="82832"/>
                    <a:pt x="31701" y="92617"/>
                    <a:pt x="23119" y="98191"/>
                  </a:cubicBezTo>
                  <a:lnTo>
                    <a:pt x="23119" y="118033"/>
                  </a:lnTo>
                  <a:cubicBezTo>
                    <a:pt x="35310" y="100310"/>
                    <a:pt x="43065" y="79889"/>
                    <a:pt x="45725" y="58507"/>
                  </a:cubicBezTo>
                  <a:cubicBezTo>
                    <a:pt x="57566" y="-4266"/>
                    <a:pt x="872" y="64"/>
                    <a:pt x="872" y="64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3" name="Freeform 992">
              <a:extLst>
                <a:ext uri="{FF2B5EF4-FFF2-40B4-BE49-F238E27FC236}">
                  <a16:creationId xmlns:a16="http://schemas.microsoft.com/office/drawing/2014/main" id="{6EDC202E-D41E-2844-8255-C1D199171F01}"/>
                </a:ext>
              </a:extLst>
            </p:cNvPr>
            <p:cNvSpPr/>
            <p:nvPr/>
          </p:nvSpPr>
          <p:spPr>
            <a:xfrm>
              <a:off x="5015297" y="3221355"/>
              <a:ext cx="88571" cy="73440"/>
            </a:xfrm>
            <a:custGeom>
              <a:avLst/>
              <a:gdLst>
                <a:gd name="connsiteX0" fmla="*/ 45155 w 88571"/>
                <a:gd name="connsiteY0" fmla="*/ 1288 h 73440"/>
                <a:gd name="connsiteX1" fmla="*/ 419 w 88571"/>
                <a:gd name="connsiteY1" fmla="*/ 59379 h 73440"/>
                <a:gd name="connsiteX2" fmla="*/ 4249 w 88571"/>
                <a:gd name="connsiteY2" fmla="*/ 73441 h 73440"/>
                <a:gd name="connsiteX3" fmla="*/ 63813 w 88571"/>
                <a:gd name="connsiteY3" fmla="*/ 52516 h 73440"/>
                <a:gd name="connsiteX4" fmla="*/ 88571 w 88571"/>
                <a:gd name="connsiteY4" fmla="*/ 24377 h 73440"/>
                <a:gd name="connsiteX5" fmla="*/ 45154 w 88571"/>
                <a:gd name="connsiteY5" fmla="*/ 1288 h 7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71" h="73440">
                  <a:moveTo>
                    <a:pt x="45155" y="1288"/>
                  </a:moveTo>
                  <a:cubicBezTo>
                    <a:pt x="16846" y="4909"/>
                    <a:pt x="-3183" y="30917"/>
                    <a:pt x="419" y="59379"/>
                  </a:cubicBezTo>
                  <a:cubicBezTo>
                    <a:pt x="1032" y="64224"/>
                    <a:pt x="2321" y="68958"/>
                    <a:pt x="4249" y="73441"/>
                  </a:cubicBezTo>
                  <a:cubicBezTo>
                    <a:pt x="24985" y="69323"/>
                    <a:pt x="45038" y="62279"/>
                    <a:pt x="63813" y="52516"/>
                  </a:cubicBezTo>
                  <a:cubicBezTo>
                    <a:pt x="74206" y="45285"/>
                    <a:pt x="82701" y="35630"/>
                    <a:pt x="88571" y="24377"/>
                  </a:cubicBezTo>
                  <a:cubicBezTo>
                    <a:pt x="82426" y="6368"/>
                    <a:pt x="63419" y="-3740"/>
                    <a:pt x="45154" y="1288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4" name="Freeform 993">
              <a:extLst>
                <a:ext uri="{FF2B5EF4-FFF2-40B4-BE49-F238E27FC236}">
                  <a16:creationId xmlns:a16="http://schemas.microsoft.com/office/drawing/2014/main" id="{5F057D90-372C-2141-9282-622C52E6753A}"/>
                </a:ext>
              </a:extLst>
            </p:cNvPr>
            <p:cNvSpPr/>
            <p:nvPr/>
          </p:nvSpPr>
          <p:spPr>
            <a:xfrm>
              <a:off x="4918143" y="3578259"/>
              <a:ext cx="53680" cy="32401"/>
            </a:xfrm>
            <a:custGeom>
              <a:avLst/>
              <a:gdLst>
                <a:gd name="connsiteX0" fmla="*/ 52245 w 53680"/>
                <a:gd name="connsiteY0" fmla="*/ 15609 h 32401"/>
                <a:gd name="connsiteX1" fmla="*/ 27846 w 53680"/>
                <a:gd name="connsiteY1" fmla="*/ 818 h 32401"/>
                <a:gd name="connsiteX2" fmla="*/ 21387 w 53680"/>
                <a:gd name="connsiteY2" fmla="*/ 818 h 32401"/>
                <a:gd name="connsiteX3" fmla="*/ 1293 w 53680"/>
                <a:gd name="connsiteY3" fmla="*/ 12362 h 32401"/>
                <a:gd name="connsiteX4" fmla="*/ 180 w 53680"/>
                <a:gd name="connsiteY4" fmla="*/ 15212 h 32401"/>
                <a:gd name="connsiteX5" fmla="*/ 1293 w 53680"/>
                <a:gd name="connsiteY5" fmla="*/ 16331 h 32401"/>
                <a:gd name="connsiteX6" fmla="*/ 25693 w 53680"/>
                <a:gd name="connsiteY6" fmla="*/ 31483 h 32401"/>
                <a:gd name="connsiteX7" fmla="*/ 32510 w 53680"/>
                <a:gd name="connsiteY7" fmla="*/ 31483 h 32401"/>
                <a:gd name="connsiteX8" fmla="*/ 52245 w 53680"/>
                <a:gd name="connsiteY8" fmla="*/ 20299 h 32401"/>
                <a:gd name="connsiteX9" fmla="*/ 52245 w 53680"/>
                <a:gd name="connsiteY9" fmla="*/ 15609 h 3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80" h="32401">
                  <a:moveTo>
                    <a:pt x="52245" y="15609"/>
                  </a:moveTo>
                  <a:lnTo>
                    <a:pt x="27846" y="818"/>
                  </a:lnTo>
                  <a:cubicBezTo>
                    <a:pt x="25829" y="-273"/>
                    <a:pt x="23403" y="-273"/>
                    <a:pt x="21387" y="818"/>
                  </a:cubicBezTo>
                  <a:lnTo>
                    <a:pt x="1293" y="12362"/>
                  </a:lnTo>
                  <a:cubicBezTo>
                    <a:pt x="203" y="12840"/>
                    <a:pt x="-295" y="14116"/>
                    <a:pt x="180" y="15212"/>
                  </a:cubicBezTo>
                  <a:cubicBezTo>
                    <a:pt x="397" y="15712"/>
                    <a:pt x="795" y="16112"/>
                    <a:pt x="1293" y="16331"/>
                  </a:cubicBezTo>
                  <a:lnTo>
                    <a:pt x="25693" y="31483"/>
                  </a:lnTo>
                  <a:cubicBezTo>
                    <a:pt x="27802" y="32707"/>
                    <a:pt x="30401" y="32707"/>
                    <a:pt x="32510" y="31483"/>
                  </a:cubicBezTo>
                  <a:lnTo>
                    <a:pt x="52245" y="20299"/>
                  </a:lnTo>
                  <a:cubicBezTo>
                    <a:pt x="54159" y="18615"/>
                    <a:pt x="54159" y="17052"/>
                    <a:pt x="52245" y="15609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5" name="Freeform 994">
              <a:extLst>
                <a:ext uri="{FF2B5EF4-FFF2-40B4-BE49-F238E27FC236}">
                  <a16:creationId xmlns:a16="http://schemas.microsoft.com/office/drawing/2014/main" id="{DE0EDCA8-7908-FF40-985A-AD938E8B432A}"/>
                </a:ext>
              </a:extLst>
            </p:cNvPr>
            <p:cNvSpPr/>
            <p:nvPr/>
          </p:nvSpPr>
          <p:spPr>
            <a:xfrm>
              <a:off x="4850363" y="3498911"/>
              <a:ext cx="255167" cy="151701"/>
            </a:xfrm>
            <a:custGeom>
              <a:avLst/>
              <a:gdLst>
                <a:gd name="connsiteX0" fmla="*/ 253864 w 255167"/>
                <a:gd name="connsiteY0" fmla="*/ 87382 h 151701"/>
                <a:gd name="connsiteX1" fmla="*/ 110337 w 255167"/>
                <a:gd name="connsiteY1" fmla="*/ 799 h 151701"/>
                <a:gd name="connsiteX2" fmla="*/ 102801 w 255167"/>
                <a:gd name="connsiteY2" fmla="*/ 799 h 151701"/>
                <a:gd name="connsiteX3" fmla="*/ 1615 w 255167"/>
                <a:gd name="connsiteY3" fmla="*/ 59603 h 151701"/>
                <a:gd name="connsiteX4" fmla="*/ 1615 w 255167"/>
                <a:gd name="connsiteY4" fmla="*/ 64293 h 151701"/>
                <a:gd name="connsiteX5" fmla="*/ 145142 w 255167"/>
                <a:gd name="connsiteY5" fmla="*/ 150876 h 151701"/>
                <a:gd name="connsiteX6" fmla="*/ 152318 w 255167"/>
                <a:gd name="connsiteY6" fmla="*/ 150876 h 151701"/>
                <a:gd name="connsiteX7" fmla="*/ 253505 w 255167"/>
                <a:gd name="connsiteY7" fmla="*/ 92433 h 151701"/>
                <a:gd name="connsiteX8" fmla="*/ 253864 w 255167"/>
                <a:gd name="connsiteY8" fmla="*/ 87382 h 151701"/>
                <a:gd name="connsiteX9" fmla="*/ 120025 w 255167"/>
                <a:gd name="connsiteY9" fmla="*/ 99287 h 151701"/>
                <a:gd name="connsiteX10" fmla="*/ 100290 w 255167"/>
                <a:gd name="connsiteY10" fmla="*/ 110471 h 151701"/>
                <a:gd name="connsiteX11" fmla="*/ 93472 w 255167"/>
                <a:gd name="connsiteY11" fmla="*/ 110471 h 151701"/>
                <a:gd name="connsiteX12" fmla="*/ 69072 w 255167"/>
                <a:gd name="connsiteY12" fmla="*/ 95319 h 151701"/>
                <a:gd name="connsiteX13" fmla="*/ 67959 w 255167"/>
                <a:gd name="connsiteY13" fmla="*/ 92470 h 151701"/>
                <a:gd name="connsiteX14" fmla="*/ 69072 w 255167"/>
                <a:gd name="connsiteY14" fmla="*/ 91350 h 151701"/>
                <a:gd name="connsiteX15" fmla="*/ 89166 w 255167"/>
                <a:gd name="connsiteY15" fmla="*/ 79806 h 151701"/>
                <a:gd name="connsiteX16" fmla="*/ 95625 w 255167"/>
                <a:gd name="connsiteY16" fmla="*/ 79806 h 151701"/>
                <a:gd name="connsiteX17" fmla="*/ 120025 w 255167"/>
                <a:gd name="connsiteY17" fmla="*/ 94597 h 151701"/>
                <a:gd name="connsiteX18" fmla="*/ 120025 w 255167"/>
                <a:gd name="connsiteY18" fmla="*/ 99287 h 151701"/>
                <a:gd name="connsiteX19" fmla="*/ 182100 w 255167"/>
                <a:gd name="connsiteY19" fmla="*/ 123097 h 151701"/>
                <a:gd name="connsiteX20" fmla="*/ 50055 w 255167"/>
                <a:gd name="connsiteY20" fmla="*/ 42647 h 151701"/>
                <a:gd name="connsiteX21" fmla="*/ 102801 w 255167"/>
                <a:gd name="connsiteY21" fmla="*/ 11982 h 151701"/>
                <a:gd name="connsiteX22" fmla="*/ 235205 w 255167"/>
                <a:gd name="connsiteY22" fmla="*/ 92433 h 15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5167" h="151701">
                  <a:moveTo>
                    <a:pt x="253864" y="87382"/>
                  </a:moveTo>
                  <a:lnTo>
                    <a:pt x="110337" y="799"/>
                  </a:lnTo>
                  <a:cubicBezTo>
                    <a:pt x="107937" y="-266"/>
                    <a:pt x="105201" y="-266"/>
                    <a:pt x="102801" y="799"/>
                  </a:cubicBezTo>
                  <a:lnTo>
                    <a:pt x="1615" y="59603"/>
                  </a:lnTo>
                  <a:cubicBezTo>
                    <a:pt x="-538" y="59603"/>
                    <a:pt x="-538" y="62850"/>
                    <a:pt x="1615" y="64293"/>
                  </a:cubicBezTo>
                  <a:lnTo>
                    <a:pt x="145142" y="150876"/>
                  </a:lnTo>
                  <a:cubicBezTo>
                    <a:pt x="147409" y="151977"/>
                    <a:pt x="150051" y="151977"/>
                    <a:pt x="152318" y="150876"/>
                  </a:cubicBezTo>
                  <a:lnTo>
                    <a:pt x="253505" y="92433"/>
                  </a:lnTo>
                  <a:cubicBezTo>
                    <a:pt x="255658" y="92433"/>
                    <a:pt x="255658" y="88825"/>
                    <a:pt x="253864" y="87382"/>
                  </a:cubicBezTo>
                  <a:close/>
                  <a:moveTo>
                    <a:pt x="120025" y="99287"/>
                  </a:moveTo>
                  <a:lnTo>
                    <a:pt x="100290" y="110471"/>
                  </a:lnTo>
                  <a:cubicBezTo>
                    <a:pt x="98180" y="111695"/>
                    <a:pt x="95581" y="111695"/>
                    <a:pt x="93472" y="110471"/>
                  </a:cubicBezTo>
                  <a:lnTo>
                    <a:pt x="69072" y="95319"/>
                  </a:lnTo>
                  <a:cubicBezTo>
                    <a:pt x="67982" y="94841"/>
                    <a:pt x="67484" y="93565"/>
                    <a:pt x="67959" y="92470"/>
                  </a:cubicBezTo>
                  <a:cubicBezTo>
                    <a:pt x="68177" y="91969"/>
                    <a:pt x="68574" y="91569"/>
                    <a:pt x="69072" y="91350"/>
                  </a:cubicBezTo>
                  <a:lnTo>
                    <a:pt x="89166" y="79806"/>
                  </a:lnTo>
                  <a:cubicBezTo>
                    <a:pt x="91183" y="78715"/>
                    <a:pt x="93609" y="78715"/>
                    <a:pt x="95625" y="79806"/>
                  </a:cubicBezTo>
                  <a:lnTo>
                    <a:pt x="120025" y="94597"/>
                  </a:lnTo>
                  <a:cubicBezTo>
                    <a:pt x="121938" y="96281"/>
                    <a:pt x="121938" y="97844"/>
                    <a:pt x="120025" y="99287"/>
                  </a:cubicBezTo>
                  <a:close/>
                  <a:moveTo>
                    <a:pt x="182100" y="123097"/>
                  </a:moveTo>
                  <a:lnTo>
                    <a:pt x="50055" y="42647"/>
                  </a:lnTo>
                  <a:lnTo>
                    <a:pt x="102801" y="11982"/>
                  </a:lnTo>
                  <a:lnTo>
                    <a:pt x="235205" y="92433"/>
                  </a:lnTo>
                  <a:close/>
                </a:path>
              </a:pathLst>
            </a:custGeom>
            <a:solidFill>
              <a:srgbClr val="F7F7F7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6" name="Freeform 995">
              <a:extLst>
                <a:ext uri="{FF2B5EF4-FFF2-40B4-BE49-F238E27FC236}">
                  <a16:creationId xmlns:a16="http://schemas.microsoft.com/office/drawing/2014/main" id="{846B8A1E-CEA8-084F-B2B0-E8E11F29E294}"/>
                </a:ext>
              </a:extLst>
            </p:cNvPr>
            <p:cNvSpPr/>
            <p:nvPr/>
          </p:nvSpPr>
          <p:spPr>
            <a:xfrm>
              <a:off x="4850902" y="3563204"/>
              <a:ext cx="253118" cy="93798"/>
            </a:xfrm>
            <a:custGeom>
              <a:avLst/>
              <a:gdLst>
                <a:gd name="connsiteX0" fmla="*/ 252967 w 253118"/>
                <a:gd name="connsiteY0" fmla="*/ 28139 h 93798"/>
                <a:gd name="connsiteX1" fmla="*/ 150704 w 253118"/>
                <a:gd name="connsiteY1" fmla="*/ 86583 h 93798"/>
                <a:gd name="connsiteX2" fmla="*/ 143527 w 253118"/>
                <a:gd name="connsiteY2" fmla="*/ 86583 h 93798"/>
                <a:gd name="connsiteX3" fmla="*/ 0 w 253118"/>
                <a:gd name="connsiteY3" fmla="*/ 0 h 93798"/>
                <a:gd name="connsiteX4" fmla="*/ 0 w 253118"/>
                <a:gd name="connsiteY4" fmla="*/ 0 h 93798"/>
                <a:gd name="connsiteX5" fmla="*/ 0 w 253118"/>
                <a:gd name="connsiteY5" fmla="*/ 0 h 93798"/>
                <a:gd name="connsiteX6" fmla="*/ 0 w 253118"/>
                <a:gd name="connsiteY6" fmla="*/ 7215 h 93798"/>
                <a:gd name="connsiteX7" fmla="*/ 0 w 253118"/>
                <a:gd name="connsiteY7" fmla="*/ 7215 h 93798"/>
                <a:gd name="connsiteX8" fmla="*/ 143527 w 253118"/>
                <a:gd name="connsiteY8" fmla="*/ 93798 h 93798"/>
                <a:gd name="connsiteX9" fmla="*/ 150704 w 253118"/>
                <a:gd name="connsiteY9" fmla="*/ 93798 h 93798"/>
                <a:gd name="connsiteX10" fmla="*/ 251532 w 253118"/>
                <a:gd name="connsiteY10" fmla="*/ 34633 h 93798"/>
                <a:gd name="connsiteX11" fmla="*/ 251532 w 253118"/>
                <a:gd name="connsiteY11" fmla="*/ 32469 h 93798"/>
                <a:gd name="connsiteX12" fmla="*/ 251532 w 253118"/>
                <a:gd name="connsiteY12" fmla="*/ 25253 h 93798"/>
                <a:gd name="connsiteX13" fmla="*/ 253043 w 253118"/>
                <a:gd name="connsiteY13" fmla="*/ 27911 h 93798"/>
                <a:gd name="connsiteX14" fmla="*/ 252967 w 253118"/>
                <a:gd name="connsiteY14" fmla="*/ 28139 h 9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3118" h="93798">
                  <a:moveTo>
                    <a:pt x="252967" y="28139"/>
                  </a:moveTo>
                  <a:lnTo>
                    <a:pt x="150704" y="86583"/>
                  </a:lnTo>
                  <a:lnTo>
                    <a:pt x="143527" y="8658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215"/>
                  </a:lnTo>
                  <a:lnTo>
                    <a:pt x="0" y="7215"/>
                  </a:lnTo>
                  <a:lnTo>
                    <a:pt x="143527" y="93798"/>
                  </a:lnTo>
                  <a:lnTo>
                    <a:pt x="150704" y="93798"/>
                  </a:lnTo>
                  <a:lnTo>
                    <a:pt x="251532" y="34633"/>
                  </a:lnTo>
                  <a:cubicBezTo>
                    <a:pt x="251855" y="33948"/>
                    <a:pt x="251855" y="33153"/>
                    <a:pt x="251532" y="32469"/>
                  </a:cubicBezTo>
                  <a:lnTo>
                    <a:pt x="251532" y="25253"/>
                  </a:lnTo>
                  <a:cubicBezTo>
                    <a:pt x="252679" y="25568"/>
                    <a:pt x="253355" y="26757"/>
                    <a:pt x="253043" y="27911"/>
                  </a:cubicBezTo>
                  <a:cubicBezTo>
                    <a:pt x="253021" y="27989"/>
                    <a:pt x="252996" y="28065"/>
                    <a:pt x="252967" y="28139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7" name="Freeform 996">
              <a:extLst>
                <a:ext uri="{FF2B5EF4-FFF2-40B4-BE49-F238E27FC236}">
                  <a16:creationId xmlns:a16="http://schemas.microsoft.com/office/drawing/2014/main" id="{4D794FEF-15CD-3649-92D6-7DB62EFE86AF}"/>
                </a:ext>
              </a:extLst>
            </p:cNvPr>
            <p:cNvSpPr/>
            <p:nvPr/>
          </p:nvSpPr>
          <p:spPr>
            <a:xfrm>
              <a:off x="4897189" y="3507646"/>
              <a:ext cx="192685" cy="115804"/>
            </a:xfrm>
            <a:custGeom>
              <a:avLst/>
              <a:gdLst>
                <a:gd name="connsiteX0" fmla="*/ 0 w 192685"/>
                <a:gd name="connsiteY0" fmla="*/ 32108 h 115804"/>
                <a:gd name="connsiteX1" fmla="*/ 137786 w 192685"/>
                <a:gd name="connsiteY1" fmla="*/ 115805 h 115804"/>
                <a:gd name="connsiteX2" fmla="*/ 192685 w 192685"/>
                <a:gd name="connsiteY2" fmla="*/ 83697 h 115804"/>
                <a:gd name="connsiteX3" fmla="*/ 55258 w 192685"/>
                <a:gd name="connsiteY3" fmla="*/ 0 h 115804"/>
                <a:gd name="connsiteX4" fmla="*/ 0 w 192685"/>
                <a:gd name="connsiteY4" fmla="*/ 32108 h 11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685" h="115804">
                  <a:moveTo>
                    <a:pt x="0" y="32108"/>
                  </a:moveTo>
                  <a:lnTo>
                    <a:pt x="137786" y="115805"/>
                  </a:lnTo>
                  <a:lnTo>
                    <a:pt x="192685" y="83697"/>
                  </a:lnTo>
                  <a:lnTo>
                    <a:pt x="55258" y="0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8" name="Freeform 997">
              <a:extLst>
                <a:ext uri="{FF2B5EF4-FFF2-40B4-BE49-F238E27FC236}">
                  <a16:creationId xmlns:a16="http://schemas.microsoft.com/office/drawing/2014/main" id="{7E578943-72F4-5345-99AA-FF29DAC82F39}"/>
                </a:ext>
              </a:extLst>
            </p:cNvPr>
            <p:cNvSpPr/>
            <p:nvPr/>
          </p:nvSpPr>
          <p:spPr>
            <a:xfrm>
              <a:off x="4902930" y="3513779"/>
              <a:ext cx="177973" cy="91633"/>
            </a:xfrm>
            <a:custGeom>
              <a:avLst/>
              <a:gdLst>
                <a:gd name="connsiteX0" fmla="*/ 177974 w 177973"/>
                <a:gd name="connsiteY0" fmla="*/ 77564 h 91633"/>
                <a:gd name="connsiteX1" fmla="*/ 175821 w 177973"/>
                <a:gd name="connsiteY1" fmla="*/ 77564 h 91633"/>
                <a:gd name="connsiteX2" fmla="*/ 170439 w 177973"/>
                <a:gd name="connsiteY2" fmla="*/ 74678 h 91633"/>
                <a:gd name="connsiteX3" fmla="*/ 170439 w 177973"/>
                <a:gd name="connsiteY3" fmla="*/ 74678 h 91633"/>
                <a:gd name="connsiteX4" fmla="*/ 174744 w 177973"/>
                <a:gd name="connsiteY4" fmla="*/ 72153 h 91633"/>
                <a:gd name="connsiteX5" fmla="*/ 174744 w 177973"/>
                <a:gd name="connsiteY5" fmla="*/ 72153 h 91633"/>
                <a:gd name="connsiteX6" fmla="*/ 174744 w 177973"/>
                <a:gd name="connsiteY6" fmla="*/ 72153 h 91633"/>
                <a:gd name="connsiteX7" fmla="*/ 174744 w 177973"/>
                <a:gd name="connsiteY7" fmla="*/ 72153 h 91633"/>
                <a:gd name="connsiteX8" fmla="*/ 169721 w 177973"/>
                <a:gd name="connsiteY8" fmla="*/ 75039 h 91633"/>
                <a:gd name="connsiteX9" fmla="*/ 167927 w 177973"/>
                <a:gd name="connsiteY9" fmla="*/ 75039 h 91633"/>
                <a:gd name="connsiteX10" fmla="*/ 161468 w 177973"/>
                <a:gd name="connsiteY10" fmla="*/ 71070 h 91633"/>
                <a:gd name="connsiteX11" fmla="*/ 161468 w 177973"/>
                <a:gd name="connsiteY11" fmla="*/ 71070 h 91633"/>
                <a:gd name="connsiteX12" fmla="*/ 165774 w 177973"/>
                <a:gd name="connsiteY12" fmla="*/ 68545 h 91633"/>
                <a:gd name="connsiteX13" fmla="*/ 165774 w 177973"/>
                <a:gd name="connsiteY13" fmla="*/ 66020 h 91633"/>
                <a:gd name="connsiteX14" fmla="*/ 165774 w 177973"/>
                <a:gd name="connsiteY14" fmla="*/ 66020 h 91633"/>
                <a:gd name="connsiteX15" fmla="*/ 160750 w 177973"/>
                <a:gd name="connsiteY15" fmla="*/ 68906 h 91633"/>
                <a:gd name="connsiteX16" fmla="*/ 158956 w 177973"/>
                <a:gd name="connsiteY16" fmla="*/ 68906 h 91633"/>
                <a:gd name="connsiteX17" fmla="*/ 152856 w 177973"/>
                <a:gd name="connsiteY17" fmla="*/ 64937 h 91633"/>
                <a:gd name="connsiteX18" fmla="*/ 152856 w 177973"/>
                <a:gd name="connsiteY18" fmla="*/ 64937 h 91633"/>
                <a:gd name="connsiteX19" fmla="*/ 157162 w 177973"/>
                <a:gd name="connsiteY19" fmla="*/ 62412 h 91633"/>
                <a:gd name="connsiteX20" fmla="*/ 157162 w 177973"/>
                <a:gd name="connsiteY20" fmla="*/ 62412 h 91633"/>
                <a:gd name="connsiteX21" fmla="*/ 157162 w 177973"/>
                <a:gd name="connsiteY21" fmla="*/ 62412 h 91633"/>
                <a:gd name="connsiteX22" fmla="*/ 152139 w 177973"/>
                <a:gd name="connsiteY22" fmla="*/ 65298 h 91633"/>
                <a:gd name="connsiteX23" fmla="*/ 150345 w 177973"/>
                <a:gd name="connsiteY23" fmla="*/ 65298 h 91633"/>
                <a:gd name="connsiteX24" fmla="*/ 144245 w 177973"/>
                <a:gd name="connsiteY24" fmla="*/ 61330 h 91633"/>
                <a:gd name="connsiteX25" fmla="*/ 144245 w 177973"/>
                <a:gd name="connsiteY25" fmla="*/ 61330 h 91633"/>
                <a:gd name="connsiteX26" fmla="*/ 148551 w 177973"/>
                <a:gd name="connsiteY26" fmla="*/ 58804 h 91633"/>
                <a:gd name="connsiteX27" fmla="*/ 148551 w 177973"/>
                <a:gd name="connsiteY27" fmla="*/ 58804 h 91633"/>
                <a:gd name="connsiteX28" fmla="*/ 148551 w 177973"/>
                <a:gd name="connsiteY28" fmla="*/ 58804 h 91633"/>
                <a:gd name="connsiteX29" fmla="*/ 148551 w 177973"/>
                <a:gd name="connsiteY29" fmla="*/ 58804 h 91633"/>
                <a:gd name="connsiteX30" fmla="*/ 143527 w 177973"/>
                <a:gd name="connsiteY30" fmla="*/ 61690 h 91633"/>
                <a:gd name="connsiteX31" fmla="*/ 141374 w 177973"/>
                <a:gd name="connsiteY31" fmla="*/ 61690 h 91633"/>
                <a:gd name="connsiteX32" fmla="*/ 134557 w 177973"/>
                <a:gd name="connsiteY32" fmla="*/ 53032 h 91633"/>
                <a:gd name="connsiteX33" fmla="*/ 134557 w 177973"/>
                <a:gd name="connsiteY33" fmla="*/ 53032 h 91633"/>
                <a:gd name="connsiteX34" fmla="*/ 138863 w 177973"/>
                <a:gd name="connsiteY34" fmla="*/ 50507 h 91633"/>
                <a:gd name="connsiteX35" fmla="*/ 138863 w 177973"/>
                <a:gd name="connsiteY35" fmla="*/ 50507 h 91633"/>
                <a:gd name="connsiteX36" fmla="*/ 138863 w 177973"/>
                <a:gd name="connsiteY36" fmla="*/ 50507 h 91633"/>
                <a:gd name="connsiteX37" fmla="*/ 138863 w 177973"/>
                <a:gd name="connsiteY37" fmla="*/ 50507 h 91633"/>
                <a:gd name="connsiteX38" fmla="*/ 133839 w 177973"/>
                <a:gd name="connsiteY38" fmla="*/ 53393 h 91633"/>
                <a:gd name="connsiteX39" fmla="*/ 133839 w 177973"/>
                <a:gd name="connsiteY39" fmla="*/ 53393 h 91633"/>
                <a:gd name="connsiteX40" fmla="*/ 127380 w 177973"/>
                <a:gd name="connsiteY40" fmla="*/ 49425 h 91633"/>
                <a:gd name="connsiteX41" fmla="*/ 127380 w 177973"/>
                <a:gd name="connsiteY41" fmla="*/ 49425 h 91633"/>
                <a:gd name="connsiteX42" fmla="*/ 131686 w 177973"/>
                <a:gd name="connsiteY42" fmla="*/ 46899 h 91633"/>
                <a:gd name="connsiteX43" fmla="*/ 131686 w 177973"/>
                <a:gd name="connsiteY43" fmla="*/ 46899 h 91633"/>
                <a:gd name="connsiteX44" fmla="*/ 131686 w 177973"/>
                <a:gd name="connsiteY44" fmla="*/ 46899 h 91633"/>
                <a:gd name="connsiteX45" fmla="*/ 131686 w 177973"/>
                <a:gd name="connsiteY45" fmla="*/ 46899 h 91633"/>
                <a:gd name="connsiteX46" fmla="*/ 126663 w 177973"/>
                <a:gd name="connsiteY46" fmla="*/ 49785 h 91633"/>
                <a:gd name="connsiteX47" fmla="*/ 126663 w 177973"/>
                <a:gd name="connsiteY47" fmla="*/ 49785 h 91633"/>
                <a:gd name="connsiteX48" fmla="*/ 116616 w 177973"/>
                <a:gd name="connsiteY48" fmla="*/ 41488 h 91633"/>
                <a:gd name="connsiteX49" fmla="*/ 116616 w 177973"/>
                <a:gd name="connsiteY49" fmla="*/ 41488 h 91633"/>
                <a:gd name="connsiteX50" fmla="*/ 120922 w 177973"/>
                <a:gd name="connsiteY50" fmla="*/ 38962 h 91633"/>
                <a:gd name="connsiteX51" fmla="*/ 120922 w 177973"/>
                <a:gd name="connsiteY51" fmla="*/ 36437 h 91633"/>
                <a:gd name="connsiteX52" fmla="*/ 120922 w 177973"/>
                <a:gd name="connsiteY52" fmla="*/ 36437 h 91633"/>
                <a:gd name="connsiteX53" fmla="*/ 115898 w 177973"/>
                <a:gd name="connsiteY53" fmla="*/ 39323 h 91633"/>
                <a:gd name="connsiteX54" fmla="*/ 115898 w 177973"/>
                <a:gd name="connsiteY54" fmla="*/ 39323 h 91633"/>
                <a:gd name="connsiteX55" fmla="*/ 109798 w 177973"/>
                <a:gd name="connsiteY55" fmla="*/ 35355 h 91633"/>
                <a:gd name="connsiteX56" fmla="*/ 109798 w 177973"/>
                <a:gd name="connsiteY56" fmla="*/ 35355 h 91633"/>
                <a:gd name="connsiteX57" fmla="*/ 114104 w 177973"/>
                <a:gd name="connsiteY57" fmla="*/ 32830 h 91633"/>
                <a:gd name="connsiteX58" fmla="*/ 114104 w 177973"/>
                <a:gd name="connsiteY58" fmla="*/ 32830 h 91633"/>
                <a:gd name="connsiteX59" fmla="*/ 114104 w 177973"/>
                <a:gd name="connsiteY59" fmla="*/ 32830 h 91633"/>
                <a:gd name="connsiteX60" fmla="*/ 114104 w 177973"/>
                <a:gd name="connsiteY60" fmla="*/ 32830 h 91633"/>
                <a:gd name="connsiteX61" fmla="*/ 109439 w 177973"/>
                <a:gd name="connsiteY61" fmla="*/ 35715 h 91633"/>
                <a:gd name="connsiteX62" fmla="*/ 107287 w 177973"/>
                <a:gd name="connsiteY62" fmla="*/ 35715 h 91633"/>
                <a:gd name="connsiteX63" fmla="*/ 98675 w 177973"/>
                <a:gd name="connsiteY63" fmla="*/ 31386 h 91633"/>
                <a:gd name="connsiteX64" fmla="*/ 98675 w 177973"/>
                <a:gd name="connsiteY64" fmla="*/ 31386 h 91633"/>
                <a:gd name="connsiteX65" fmla="*/ 103340 w 177973"/>
                <a:gd name="connsiteY65" fmla="*/ 28861 h 91633"/>
                <a:gd name="connsiteX66" fmla="*/ 103340 w 177973"/>
                <a:gd name="connsiteY66" fmla="*/ 28861 h 91633"/>
                <a:gd name="connsiteX67" fmla="*/ 103340 w 177973"/>
                <a:gd name="connsiteY67" fmla="*/ 28861 h 91633"/>
                <a:gd name="connsiteX68" fmla="*/ 103340 w 177973"/>
                <a:gd name="connsiteY68" fmla="*/ 28861 h 91633"/>
                <a:gd name="connsiteX69" fmla="*/ 98316 w 177973"/>
                <a:gd name="connsiteY69" fmla="*/ 31747 h 91633"/>
                <a:gd name="connsiteX70" fmla="*/ 96522 w 177973"/>
                <a:gd name="connsiteY70" fmla="*/ 31747 h 91633"/>
                <a:gd name="connsiteX71" fmla="*/ 90063 w 177973"/>
                <a:gd name="connsiteY71" fmla="*/ 27779 h 91633"/>
                <a:gd name="connsiteX72" fmla="*/ 90063 w 177973"/>
                <a:gd name="connsiteY72" fmla="*/ 27779 h 91633"/>
                <a:gd name="connsiteX73" fmla="*/ 94369 w 177973"/>
                <a:gd name="connsiteY73" fmla="*/ 25254 h 91633"/>
                <a:gd name="connsiteX74" fmla="*/ 94369 w 177973"/>
                <a:gd name="connsiteY74" fmla="*/ 25254 h 91633"/>
                <a:gd name="connsiteX75" fmla="*/ 89346 w 177973"/>
                <a:gd name="connsiteY75" fmla="*/ 28139 h 91633"/>
                <a:gd name="connsiteX76" fmla="*/ 87552 w 177973"/>
                <a:gd name="connsiteY76" fmla="*/ 28139 h 91633"/>
                <a:gd name="connsiteX77" fmla="*/ 81452 w 177973"/>
                <a:gd name="connsiteY77" fmla="*/ 24171 h 91633"/>
                <a:gd name="connsiteX78" fmla="*/ 81452 w 177973"/>
                <a:gd name="connsiteY78" fmla="*/ 24171 h 91633"/>
                <a:gd name="connsiteX79" fmla="*/ 85757 w 177973"/>
                <a:gd name="connsiteY79" fmla="*/ 21646 h 91633"/>
                <a:gd name="connsiteX80" fmla="*/ 85757 w 177973"/>
                <a:gd name="connsiteY80" fmla="*/ 21646 h 91633"/>
                <a:gd name="connsiteX81" fmla="*/ 85757 w 177973"/>
                <a:gd name="connsiteY81" fmla="*/ 21646 h 91633"/>
                <a:gd name="connsiteX82" fmla="*/ 85757 w 177973"/>
                <a:gd name="connsiteY82" fmla="*/ 21646 h 91633"/>
                <a:gd name="connsiteX83" fmla="*/ 80734 w 177973"/>
                <a:gd name="connsiteY83" fmla="*/ 24532 h 91633"/>
                <a:gd name="connsiteX84" fmla="*/ 78940 w 177973"/>
                <a:gd name="connsiteY84" fmla="*/ 24532 h 91633"/>
                <a:gd name="connsiteX85" fmla="*/ 72840 w 177973"/>
                <a:gd name="connsiteY85" fmla="*/ 20563 h 91633"/>
                <a:gd name="connsiteX86" fmla="*/ 72840 w 177973"/>
                <a:gd name="connsiteY86" fmla="*/ 20563 h 91633"/>
                <a:gd name="connsiteX87" fmla="*/ 77146 w 177973"/>
                <a:gd name="connsiteY87" fmla="*/ 18038 h 91633"/>
                <a:gd name="connsiteX88" fmla="*/ 77146 w 177973"/>
                <a:gd name="connsiteY88" fmla="*/ 15513 h 91633"/>
                <a:gd name="connsiteX89" fmla="*/ 77146 w 177973"/>
                <a:gd name="connsiteY89" fmla="*/ 15513 h 91633"/>
                <a:gd name="connsiteX90" fmla="*/ 72122 w 177973"/>
                <a:gd name="connsiteY90" fmla="*/ 18399 h 91633"/>
                <a:gd name="connsiteX91" fmla="*/ 70328 w 177973"/>
                <a:gd name="connsiteY91" fmla="*/ 18399 h 91633"/>
                <a:gd name="connsiteX92" fmla="*/ 62793 w 177973"/>
                <a:gd name="connsiteY92" fmla="*/ 9741 h 91633"/>
                <a:gd name="connsiteX93" fmla="*/ 62793 w 177973"/>
                <a:gd name="connsiteY93" fmla="*/ 9741 h 91633"/>
                <a:gd name="connsiteX94" fmla="*/ 67099 w 177973"/>
                <a:gd name="connsiteY94" fmla="*/ 7215 h 91633"/>
                <a:gd name="connsiteX95" fmla="*/ 67099 w 177973"/>
                <a:gd name="connsiteY95" fmla="*/ 7215 h 91633"/>
                <a:gd name="connsiteX96" fmla="*/ 67099 w 177973"/>
                <a:gd name="connsiteY96" fmla="*/ 7215 h 91633"/>
                <a:gd name="connsiteX97" fmla="*/ 67099 w 177973"/>
                <a:gd name="connsiteY97" fmla="*/ 7215 h 91633"/>
                <a:gd name="connsiteX98" fmla="*/ 62075 w 177973"/>
                <a:gd name="connsiteY98" fmla="*/ 10101 h 91633"/>
                <a:gd name="connsiteX99" fmla="*/ 59923 w 177973"/>
                <a:gd name="connsiteY99" fmla="*/ 10101 h 91633"/>
                <a:gd name="connsiteX100" fmla="*/ 54182 w 177973"/>
                <a:gd name="connsiteY100" fmla="*/ 5411 h 91633"/>
                <a:gd name="connsiteX101" fmla="*/ 54182 w 177973"/>
                <a:gd name="connsiteY101" fmla="*/ 5411 h 91633"/>
                <a:gd name="connsiteX102" fmla="*/ 58487 w 177973"/>
                <a:gd name="connsiteY102" fmla="*/ 2886 h 91633"/>
                <a:gd name="connsiteX103" fmla="*/ 58487 w 177973"/>
                <a:gd name="connsiteY103" fmla="*/ 2886 h 91633"/>
                <a:gd name="connsiteX104" fmla="*/ 58487 w 177973"/>
                <a:gd name="connsiteY104" fmla="*/ 722 h 91633"/>
                <a:gd name="connsiteX105" fmla="*/ 58487 w 177973"/>
                <a:gd name="connsiteY105" fmla="*/ 722 h 91633"/>
                <a:gd name="connsiteX106" fmla="*/ 53464 w 177973"/>
                <a:gd name="connsiteY106" fmla="*/ 3608 h 91633"/>
                <a:gd name="connsiteX107" fmla="*/ 53464 w 177973"/>
                <a:gd name="connsiteY107" fmla="*/ 3608 h 91633"/>
                <a:gd name="connsiteX108" fmla="*/ 47364 w 177973"/>
                <a:gd name="connsiteY108" fmla="*/ 0 h 91633"/>
                <a:gd name="connsiteX109" fmla="*/ 47364 w 177973"/>
                <a:gd name="connsiteY109" fmla="*/ 0 h 91633"/>
                <a:gd name="connsiteX110" fmla="*/ 47364 w 177973"/>
                <a:gd name="connsiteY110" fmla="*/ 0 h 91633"/>
                <a:gd name="connsiteX111" fmla="*/ 47364 w 177973"/>
                <a:gd name="connsiteY111" fmla="*/ 0 h 91633"/>
                <a:gd name="connsiteX112" fmla="*/ 53464 w 177973"/>
                <a:gd name="connsiteY112" fmla="*/ 3608 h 91633"/>
                <a:gd name="connsiteX113" fmla="*/ 55617 w 177973"/>
                <a:gd name="connsiteY113" fmla="*/ 3608 h 91633"/>
                <a:gd name="connsiteX114" fmla="*/ 55617 w 177973"/>
                <a:gd name="connsiteY114" fmla="*/ 3608 h 91633"/>
                <a:gd name="connsiteX115" fmla="*/ 55617 w 177973"/>
                <a:gd name="connsiteY115" fmla="*/ 3608 h 91633"/>
                <a:gd name="connsiteX116" fmla="*/ 61717 w 177973"/>
                <a:gd name="connsiteY116" fmla="*/ 7576 h 91633"/>
                <a:gd name="connsiteX117" fmla="*/ 62793 w 177973"/>
                <a:gd name="connsiteY117" fmla="*/ 7576 h 91633"/>
                <a:gd name="connsiteX118" fmla="*/ 62793 w 177973"/>
                <a:gd name="connsiteY118" fmla="*/ 7576 h 91633"/>
                <a:gd name="connsiteX119" fmla="*/ 62793 w 177973"/>
                <a:gd name="connsiteY119" fmla="*/ 7576 h 91633"/>
                <a:gd name="connsiteX120" fmla="*/ 65305 w 177973"/>
                <a:gd name="connsiteY120" fmla="*/ 7576 h 91633"/>
                <a:gd name="connsiteX121" fmla="*/ 65305 w 177973"/>
                <a:gd name="connsiteY121" fmla="*/ 7576 h 91633"/>
                <a:gd name="connsiteX122" fmla="*/ 60281 w 177973"/>
                <a:gd name="connsiteY122" fmla="*/ 10462 h 91633"/>
                <a:gd name="connsiteX123" fmla="*/ 58487 w 177973"/>
                <a:gd name="connsiteY123" fmla="*/ 10462 h 91633"/>
                <a:gd name="connsiteX124" fmla="*/ 38035 w 177973"/>
                <a:gd name="connsiteY124" fmla="*/ 5411 h 91633"/>
                <a:gd name="connsiteX125" fmla="*/ 38035 w 177973"/>
                <a:gd name="connsiteY125" fmla="*/ 5411 h 91633"/>
                <a:gd name="connsiteX126" fmla="*/ 38035 w 177973"/>
                <a:gd name="connsiteY126" fmla="*/ 5411 h 91633"/>
                <a:gd name="connsiteX127" fmla="*/ 38035 w 177973"/>
                <a:gd name="connsiteY127" fmla="*/ 5411 h 91633"/>
                <a:gd name="connsiteX128" fmla="*/ 44135 w 177973"/>
                <a:gd name="connsiteY128" fmla="*/ 9019 h 91633"/>
                <a:gd name="connsiteX129" fmla="*/ 44135 w 177973"/>
                <a:gd name="connsiteY129" fmla="*/ 9019 h 91633"/>
                <a:gd name="connsiteX130" fmla="*/ 39111 w 177973"/>
                <a:gd name="connsiteY130" fmla="*/ 11905 h 91633"/>
                <a:gd name="connsiteX131" fmla="*/ 39111 w 177973"/>
                <a:gd name="connsiteY131" fmla="*/ 11905 h 91633"/>
                <a:gd name="connsiteX132" fmla="*/ 32294 w 177973"/>
                <a:gd name="connsiteY132" fmla="*/ 7576 h 91633"/>
                <a:gd name="connsiteX133" fmla="*/ 32294 w 177973"/>
                <a:gd name="connsiteY133" fmla="*/ 7576 h 91633"/>
                <a:gd name="connsiteX134" fmla="*/ 32294 w 177973"/>
                <a:gd name="connsiteY134" fmla="*/ 7576 h 91633"/>
                <a:gd name="connsiteX135" fmla="*/ 32294 w 177973"/>
                <a:gd name="connsiteY135" fmla="*/ 7576 h 91633"/>
                <a:gd name="connsiteX136" fmla="*/ 36241 w 177973"/>
                <a:gd name="connsiteY136" fmla="*/ 10101 h 91633"/>
                <a:gd name="connsiteX137" fmla="*/ 36241 w 177973"/>
                <a:gd name="connsiteY137" fmla="*/ 10101 h 91633"/>
                <a:gd name="connsiteX138" fmla="*/ 23682 w 177973"/>
                <a:gd name="connsiteY138" fmla="*/ 17317 h 91633"/>
                <a:gd name="connsiteX139" fmla="*/ 19735 w 177973"/>
                <a:gd name="connsiteY139" fmla="*/ 17317 h 91633"/>
                <a:gd name="connsiteX140" fmla="*/ 14712 w 177973"/>
                <a:gd name="connsiteY140" fmla="*/ 14431 h 91633"/>
                <a:gd name="connsiteX141" fmla="*/ 14712 w 177973"/>
                <a:gd name="connsiteY141" fmla="*/ 14431 h 91633"/>
                <a:gd name="connsiteX142" fmla="*/ 14712 w 177973"/>
                <a:gd name="connsiteY142" fmla="*/ 14431 h 91633"/>
                <a:gd name="connsiteX143" fmla="*/ 14712 w 177973"/>
                <a:gd name="connsiteY143" fmla="*/ 14431 h 91633"/>
                <a:gd name="connsiteX144" fmla="*/ 19017 w 177973"/>
                <a:gd name="connsiteY144" fmla="*/ 16956 h 91633"/>
                <a:gd name="connsiteX145" fmla="*/ 19017 w 177973"/>
                <a:gd name="connsiteY145" fmla="*/ 16956 h 91633"/>
                <a:gd name="connsiteX146" fmla="*/ 6459 w 177973"/>
                <a:gd name="connsiteY146" fmla="*/ 24532 h 91633"/>
                <a:gd name="connsiteX147" fmla="*/ 4665 w 177973"/>
                <a:gd name="connsiteY147" fmla="*/ 24532 h 91633"/>
                <a:gd name="connsiteX148" fmla="*/ 0 w 177973"/>
                <a:gd name="connsiteY148" fmla="*/ 21646 h 91633"/>
                <a:gd name="connsiteX149" fmla="*/ 0 w 177973"/>
                <a:gd name="connsiteY149" fmla="*/ 21646 h 91633"/>
                <a:gd name="connsiteX150" fmla="*/ 0 w 177973"/>
                <a:gd name="connsiteY150" fmla="*/ 21646 h 91633"/>
                <a:gd name="connsiteX151" fmla="*/ 0 w 177973"/>
                <a:gd name="connsiteY151" fmla="*/ 21646 h 91633"/>
                <a:gd name="connsiteX152" fmla="*/ 5023 w 177973"/>
                <a:gd name="connsiteY152" fmla="*/ 24532 h 91633"/>
                <a:gd name="connsiteX153" fmla="*/ 6818 w 177973"/>
                <a:gd name="connsiteY153" fmla="*/ 24532 h 91633"/>
                <a:gd name="connsiteX154" fmla="*/ 14712 w 177973"/>
                <a:gd name="connsiteY154" fmla="*/ 19842 h 91633"/>
                <a:gd name="connsiteX155" fmla="*/ 14712 w 177973"/>
                <a:gd name="connsiteY155" fmla="*/ 19842 h 91633"/>
                <a:gd name="connsiteX156" fmla="*/ 14712 w 177973"/>
                <a:gd name="connsiteY156" fmla="*/ 19842 h 91633"/>
                <a:gd name="connsiteX157" fmla="*/ 21888 w 177973"/>
                <a:gd name="connsiteY157" fmla="*/ 24171 h 91633"/>
                <a:gd name="connsiteX158" fmla="*/ 24041 w 177973"/>
                <a:gd name="connsiteY158" fmla="*/ 24171 h 91633"/>
                <a:gd name="connsiteX159" fmla="*/ 24041 w 177973"/>
                <a:gd name="connsiteY159" fmla="*/ 24171 h 91633"/>
                <a:gd name="connsiteX160" fmla="*/ 24041 w 177973"/>
                <a:gd name="connsiteY160" fmla="*/ 24171 h 91633"/>
                <a:gd name="connsiteX161" fmla="*/ 27629 w 177973"/>
                <a:gd name="connsiteY161" fmla="*/ 26336 h 91633"/>
                <a:gd name="connsiteX162" fmla="*/ 30141 w 177973"/>
                <a:gd name="connsiteY162" fmla="*/ 26336 h 91633"/>
                <a:gd name="connsiteX163" fmla="*/ 30141 w 177973"/>
                <a:gd name="connsiteY163" fmla="*/ 26336 h 91633"/>
                <a:gd name="connsiteX164" fmla="*/ 30141 w 177973"/>
                <a:gd name="connsiteY164" fmla="*/ 26336 h 91633"/>
                <a:gd name="connsiteX165" fmla="*/ 30141 w 177973"/>
                <a:gd name="connsiteY165" fmla="*/ 26336 h 91633"/>
                <a:gd name="connsiteX166" fmla="*/ 30141 w 177973"/>
                <a:gd name="connsiteY166" fmla="*/ 26336 h 91633"/>
                <a:gd name="connsiteX167" fmla="*/ 26911 w 177973"/>
                <a:gd name="connsiteY167" fmla="*/ 41488 h 91633"/>
                <a:gd name="connsiteX168" fmla="*/ 26911 w 177973"/>
                <a:gd name="connsiteY168" fmla="*/ 41488 h 91633"/>
                <a:gd name="connsiteX169" fmla="*/ 20811 w 177973"/>
                <a:gd name="connsiteY169" fmla="*/ 37880 h 91633"/>
                <a:gd name="connsiteX170" fmla="*/ 20811 w 177973"/>
                <a:gd name="connsiteY170" fmla="*/ 37880 h 91633"/>
                <a:gd name="connsiteX171" fmla="*/ 25117 w 177973"/>
                <a:gd name="connsiteY171" fmla="*/ 35355 h 91633"/>
                <a:gd name="connsiteX172" fmla="*/ 25117 w 177973"/>
                <a:gd name="connsiteY172" fmla="*/ 35355 h 91633"/>
                <a:gd name="connsiteX173" fmla="*/ 25117 w 177973"/>
                <a:gd name="connsiteY173" fmla="*/ 35355 h 91633"/>
                <a:gd name="connsiteX174" fmla="*/ 25117 w 177973"/>
                <a:gd name="connsiteY174" fmla="*/ 35355 h 91633"/>
                <a:gd name="connsiteX175" fmla="*/ 20094 w 177973"/>
                <a:gd name="connsiteY175" fmla="*/ 38241 h 91633"/>
                <a:gd name="connsiteX176" fmla="*/ 20094 w 177973"/>
                <a:gd name="connsiteY176" fmla="*/ 38241 h 91633"/>
                <a:gd name="connsiteX177" fmla="*/ 13994 w 177973"/>
                <a:gd name="connsiteY177" fmla="*/ 34633 h 91633"/>
                <a:gd name="connsiteX178" fmla="*/ 13994 w 177973"/>
                <a:gd name="connsiteY178" fmla="*/ 34633 h 91633"/>
                <a:gd name="connsiteX179" fmla="*/ 13994 w 177973"/>
                <a:gd name="connsiteY179" fmla="*/ 34633 h 91633"/>
                <a:gd name="connsiteX180" fmla="*/ 13994 w 177973"/>
                <a:gd name="connsiteY180" fmla="*/ 34633 h 91633"/>
                <a:gd name="connsiteX181" fmla="*/ 20094 w 177973"/>
                <a:gd name="connsiteY181" fmla="*/ 38241 h 91633"/>
                <a:gd name="connsiteX182" fmla="*/ 22247 w 177973"/>
                <a:gd name="connsiteY182" fmla="*/ 38241 h 91633"/>
                <a:gd name="connsiteX183" fmla="*/ 22247 w 177973"/>
                <a:gd name="connsiteY183" fmla="*/ 38241 h 91633"/>
                <a:gd name="connsiteX184" fmla="*/ 22247 w 177973"/>
                <a:gd name="connsiteY184" fmla="*/ 38241 h 91633"/>
                <a:gd name="connsiteX185" fmla="*/ 28705 w 177973"/>
                <a:gd name="connsiteY185" fmla="*/ 41849 h 91633"/>
                <a:gd name="connsiteX186" fmla="*/ 26911 w 177973"/>
                <a:gd name="connsiteY186" fmla="*/ 41849 h 91633"/>
                <a:gd name="connsiteX187" fmla="*/ 26911 w 177973"/>
                <a:gd name="connsiteY187" fmla="*/ 41849 h 91633"/>
                <a:gd name="connsiteX188" fmla="*/ 26911 w 177973"/>
                <a:gd name="connsiteY188" fmla="*/ 41849 h 91633"/>
                <a:gd name="connsiteX189" fmla="*/ 33370 w 177973"/>
                <a:gd name="connsiteY189" fmla="*/ 45456 h 91633"/>
                <a:gd name="connsiteX190" fmla="*/ 35523 w 177973"/>
                <a:gd name="connsiteY190" fmla="*/ 45456 h 91633"/>
                <a:gd name="connsiteX191" fmla="*/ 35523 w 177973"/>
                <a:gd name="connsiteY191" fmla="*/ 45456 h 91633"/>
                <a:gd name="connsiteX192" fmla="*/ 35523 w 177973"/>
                <a:gd name="connsiteY192" fmla="*/ 45456 h 91633"/>
                <a:gd name="connsiteX193" fmla="*/ 41623 w 177973"/>
                <a:gd name="connsiteY193" fmla="*/ 49064 h 91633"/>
                <a:gd name="connsiteX194" fmla="*/ 44135 w 177973"/>
                <a:gd name="connsiteY194" fmla="*/ 49064 h 91633"/>
                <a:gd name="connsiteX195" fmla="*/ 44135 w 177973"/>
                <a:gd name="connsiteY195" fmla="*/ 49064 h 91633"/>
                <a:gd name="connsiteX196" fmla="*/ 44135 w 177973"/>
                <a:gd name="connsiteY196" fmla="*/ 49064 h 91633"/>
                <a:gd name="connsiteX197" fmla="*/ 85757 w 177973"/>
                <a:gd name="connsiteY197" fmla="*/ 74317 h 91633"/>
                <a:gd name="connsiteX198" fmla="*/ 88269 w 177973"/>
                <a:gd name="connsiteY198" fmla="*/ 74317 h 91633"/>
                <a:gd name="connsiteX199" fmla="*/ 88269 w 177973"/>
                <a:gd name="connsiteY199" fmla="*/ 74317 h 91633"/>
                <a:gd name="connsiteX200" fmla="*/ 88269 w 177973"/>
                <a:gd name="connsiteY200" fmla="*/ 74317 h 91633"/>
                <a:gd name="connsiteX201" fmla="*/ 94369 w 177973"/>
                <a:gd name="connsiteY201" fmla="*/ 77925 h 91633"/>
                <a:gd name="connsiteX202" fmla="*/ 98675 w 177973"/>
                <a:gd name="connsiteY202" fmla="*/ 77925 h 91633"/>
                <a:gd name="connsiteX203" fmla="*/ 98675 w 177973"/>
                <a:gd name="connsiteY203" fmla="*/ 77925 h 91633"/>
                <a:gd name="connsiteX204" fmla="*/ 98675 w 177973"/>
                <a:gd name="connsiteY204" fmla="*/ 77925 h 91633"/>
                <a:gd name="connsiteX205" fmla="*/ 105134 w 177973"/>
                <a:gd name="connsiteY205" fmla="*/ 81532 h 91633"/>
                <a:gd name="connsiteX206" fmla="*/ 107287 w 177973"/>
                <a:gd name="connsiteY206" fmla="*/ 81532 h 91633"/>
                <a:gd name="connsiteX207" fmla="*/ 107287 w 177973"/>
                <a:gd name="connsiteY207" fmla="*/ 81532 h 91633"/>
                <a:gd name="connsiteX208" fmla="*/ 107287 w 177973"/>
                <a:gd name="connsiteY208" fmla="*/ 81532 h 91633"/>
                <a:gd name="connsiteX209" fmla="*/ 113386 w 177973"/>
                <a:gd name="connsiteY209" fmla="*/ 85140 h 91633"/>
                <a:gd name="connsiteX210" fmla="*/ 115898 w 177973"/>
                <a:gd name="connsiteY210" fmla="*/ 85140 h 91633"/>
                <a:gd name="connsiteX211" fmla="*/ 115898 w 177973"/>
                <a:gd name="connsiteY211" fmla="*/ 85140 h 91633"/>
                <a:gd name="connsiteX212" fmla="*/ 115898 w 177973"/>
                <a:gd name="connsiteY212" fmla="*/ 85140 h 91633"/>
                <a:gd name="connsiteX213" fmla="*/ 121998 w 177973"/>
                <a:gd name="connsiteY213" fmla="*/ 88748 h 91633"/>
                <a:gd name="connsiteX214" fmla="*/ 124510 w 177973"/>
                <a:gd name="connsiteY214" fmla="*/ 88748 h 91633"/>
                <a:gd name="connsiteX215" fmla="*/ 124510 w 177973"/>
                <a:gd name="connsiteY215" fmla="*/ 88748 h 91633"/>
                <a:gd name="connsiteX216" fmla="*/ 124510 w 177973"/>
                <a:gd name="connsiteY216" fmla="*/ 88748 h 91633"/>
                <a:gd name="connsiteX217" fmla="*/ 129174 w 177973"/>
                <a:gd name="connsiteY217" fmla="*/ 91634 h 91633"/>
                <a:gd name="connsiteX218" fmla="*/ 130969 w 177973"/>
                <a:gd name="connsiteY218" fmla="*/ 91634 h 91633"/>
                <a:gd name="connsiteX219" fmla="*/ 135992 w 177973"/>
                <a:gd name="connsiteY219" fmla="*/ 88748 h 91633"/>
                <a:gd name="connsiteX220" fmla="*/ 135992 w 177973"/>
                <a:gd name="connsiteY220" fmla="*/ 88748 h 91633"/>
                <a:gd name="connsiteX221" fmla="*/ 135992 w 177973"/>
                <a:gd name="connsiteY221" fmla="*/ 88748 h 91633"/>
                <a:gd name="connsiteX222" fmla="*/ 135992 w 177973"/>
                <a:gd name="connsiteY222" fmla="*/ 88748 h 91633"/>
                <a:gd name="connsiteX223" fmla="*/ 141015 w 177973"/>
                <a:gd name="connsiteY223" fmla="*/ 85862 h 91633"/>
                <a:gd name="connsiteX224" fmla="*/ 141015 w 177973"/>
                <a:gd name="connsiteY224" fmla="*/ 85862 h 91633"/>
                <a:gd name="connsiteX225" fmla="*/ 141015 w 177973"/>
                <a:gd name="connsiteY225" fmla="*/ 85862 h 91633"/>
                <a:gd name="connsiteX226" fmla="*/ 143168 w 177973"/>
                <a:gd name="connsiteY226" fmla="*/ 85862 h 91633"/>
                <a:gd name="connsiteX227" fmla="*/ 144963 w 177973"/>
                <a:gd name="connsiteY227" fmla="*/ 85862 h 91633"/>
                <a:gd name="connsiteX228" fmla="*/ 149986 w 177973"/>
                <a:gd name="connsiteY228" fmla="*/ 82976 h 91633"/>
                <a:gd name="connsiteX229" fmla="*/ 149986 w 177973"/>
                <a:gd name="connsiteY229" fmla="*/ 82976 h 91633"/>
                <a:gd name="connsiteX230" fmla="*/ 149986 w 177973"/>
                <a:gd name="connsiteY230" fmla="*/ 82976 h 91633"/>
                <a:gd name="connsiteX231" fmla="*/ 152139 w 177973"/>
                <a:gd name="connsiteY231" fmla="*/ 82976 h 91633"/>
                <a:gd name="connsiteX232" fmla="*/ 157162 w 177973"/>
                <a:gd name="connsiteY232" fmla="*/ 80089 h 91633"/>
                <a:gd name="connsiteX233" fmla="*/ 157162 w 177973"/>
                <a:gd name="connsiteY233" fmla="*/ 80089 h 91633"/>
                <a:gd name="connsiteX234" fmla="*/ 157162 w 177973"/>
                <a:gd name="connsiteY234" fmla="*/ 80089 h 91633"/>
                <a:gd name="connsiteX235" fmla="*/ 159315 w 177973"/>
                <a:gd name="connsiteY235" fmla="*/ 80089 h 91633"/>
                <a:gd name="connsiteX236" fmla="*/ 164339 w 177973"/>
                <a:gd name="connsiteY236" fmla="*/ 77203 h 91633"/>
                <a:gd name="connsiteX237" fmla="*/ 164339 w 177973"/>
                <a:gd name="connsiteY237" fmla="*/ 77203 h 91633"/>
                <a:gd name="connsiteX238" fmla="*/ 164339 w 177973"/>
                <a:gd name="connsiteY238" fmla="*/ 77203 h 91633"/>
                <a:gd name="connsiteX239" fmla="*/ 164339 w 177973"/>
                <a:gd name="connsiteY239" fmla="*/ 77203 h 91633"/>
                <a:gd name="connsiteX240" fmla="*/ 159315 w 177973"/>
                <a:gd name="connsiteY240" fmla="*/ 80089 h 91633"/>
                <a:gd name="connsiteX241" fmla="*/ 157521 w 177973"/>
                <a:gd name="connsiteY241" fmla="*/ 80089 h 91633"/>
                <a:gd name="connsiteX242" fmla="*/ 143886 w 177973"/>
                <a:gd name="connsiteY242" fmla="*/ 72153 h 91633"/>
                <a:gd name="connsiteX243" fmla="*/ 143886 w 177973"/>
                <a:gd name="connsiteY243" fmla="*/ 72153 h 91633"/>
                <a:gd name="connsiteX244" fmla="*/ 148192 w 177973"/>
                <a:gd name="connsiteY244" fmla="*/ 69627 h 91633"/>
                <a:gd name="connsiteX245" fmla="*/ 148192 w 177973"/>
                <a:gd name="connsiteY245" fmla="*/ 69627 h 91633"/>
                <a:gd name="connsiteX246" fmla="*/ 153215 w 177973"/>
                <a:gd name="connsiteY246" fmla="*/ 72513 h 91633"/>
                <a:gd name="connsiteX247" fmla="*/ 155727 w 177973"/>
                <a:gd name="connsiteY247" fmla="*/ 72513 h 91633"/>
                <a:gd name="connsiteX248" fmla="*/ 155727 w 177973"/>
                <a:gd name="connsiteY248" fmla="*/ 72513 h 91633"/>
                <a:gd name="connsiteX249" fmla="*/ 155727 w 177973"/>
                <a:gd name="connsiteY249" fmla="*/ 72513 h 91633"/>
                <a:gd name="connsiteX250" fmla="*/ 161827 w 177973"/>
                <a:gd name="connsiteY250" fmla="*/ 76121 h 91633"/>
                <a:gd name="connsiteX251" fmla="*/ 161827 w 177973"/>
                <a:gd name="connsiteY251" fmla="*/ 76121 h 91633"/>
                <a:gd name="connsiteX252" fmla="*/ 166850 w 177973"/>
                <a:gd name="connsiteY252" fmla="*/ 73235 h 91633"/>
                <a:gd name="connsiteX253" fmla="*/ 166850 w 177973"/>
                <a:gd name="connsiteY253" fmla="*/ 73235 h 91633"/>
                <a:gd name="connsiteX254" fmla="*/ 166850 w 177973"/>
                <a:gd name="connsiteY254" fmla="*/ 73235 h 91633"/>
                <a:gd name="connsiteX255" fmla="*/ 170080 w 177973"/>
                <a:gd name="connsiteY255" fmla="*/ 75400 h 91633"/>
                <a:gd name="connsiteX256" fmla="*/ 171874 w 177973"/>
                <a:gd name="connsiteY256" fmla="*/ 75400 h 91633"/>
                <a:gd name="connsiteX257" fmla="*/ 176897 w 177973"/>
                <a:gd name="connsiteY257" fmla="*/ 72513 h 91633"/>
                <a:gd name="connsiteX258" fmla="*/ 176897 w 177973"/>
                <a:gd name="connsiteY258" fmla="*/ 69988 h 91633"/>
                <a:gd name="connsiteX259" fmla="*/ 176897 w 177973"/>
                <a:gd name="connsiteY259" fmla="*/ 69988 h 91633"/>
                <a:gd name="connsiteX260" fmla="*/ 62793 w 177973"/>
                <a:gd name="connsiteY260" fmla="*/ 20563 h 91633"/>
                <a:gd name="connsiteX261" fmla="*/ 56334 w 177973"/>
                <a:gd name="connsiteY261" fmla="*/ 24532 h 91633"/>
                <a:gd name="connsiteX262" fmla="*/ 56334 w 177973"/>
                <a:gd name="connsiteY262" fmla="*/ 24532 h 91633"/>
                <a:gd name="connsiteX263" fmla="*/ 58487 w 177973"/>
                <a:gd name="connsiteY263" fmla="*/ 24532 h 91633"/>
                <a:gd name="connsiteX264" fmla="*/ 58487 w 177973"/>
                <a:gd name="connsiteY264" fmla="*/ 24532 h 91633"/>
                <a:gd name="connsiteX265" fmla="*/ 58487 w 177973"/>
                <a:gd name="connsiteY265" fmla="*/ 24532 h 91633"/>
                <a:gd name="connsiteX266" fmla="*/ 60999 w 177973"/>
                <a:gd name="connsiteY266" fmla="*/ 24532 h 91633"/>
                <a:gd name="connsiteX267" fmla="*/ 60999 w 177973"/>
                <a:gd name="connsiteY267" fmla="*/ 24532 h 91633"/>
                <a:gd name="connsiteX268" fmla="*/ 55976 w 177973"/>
                <a:gd name="connsiteY268" fmla="*/ 27418 h 91633"/>
                <a:gd name="connsiteX269" fmla="*/ 54182 w 177973"/>
                <a:gd name="connsiteY269" fmla="*/ 27418 h 91633"/>
                <a:gd name="connsiteX270" fmla="*/ 41982 w 177973"/>
                <a:gd name="connsiteY270" fmla="*/ 20203 h 91633"/>
                <a:gd name="connsiteX271" fmla="*/ 41982 w 177973"/>
                <a:gd name="connsiteY271" fmla="*/ 20203 h 91633"/>
                <a:gd name="connsiteX272" fmla="*/ 41982 w 177973"/>
                <a:gd name="connsiteY272" fmla="*/ 20203 h 91633"/>
                <a:gd name="connsiteX273" fmla="*/ 41982 w 177973"/>
                <a:gd name="connsiteY273" fmla="*/ 20203 h 91633"/>
                <a:gd name="connsiteX274" fmla="*/ 47364 w 177973"/>
                <a:gd name="connsiteY274" fmla="*/ 23450 h 91633"/>
                <a:gd name="connsiteX275" fmla="*/ 47364 w 177973"/>
                <a:gd name="connsiteY275" fmla="*/ 23450 h 91633"/>
                <a:gd name="connsiteX276" fmla="*/ 42341 w 177973"/>
                <a:gd name="connsiteY276" fmla="*/ 26696 h 91633"/>
                <a:gd name="connsiteX277" fmla="*/ 40546 w 177973"/>
                <a:gd name="connsiteY277" fmla="*/ 26696 h 91633"/>
                <a:gd name="connsiteX278" fmla="*/ 32294 w 177973"/>
                <a:gd name="connsiteY278" fmla="*/ 21646 h 91633"/>
                <a:gd name="connsiteX279" fmla="*/ 32294 w 177973"/>
                <a:gd name="connsiteY279" fmla="*/ 21646 h 91633"/>
                <a:gd name="connsiteX280" fmla="*/ 36599 w 177973"/>
                <a:gd name="connsiteY280" fmla="*/ 19481 h 91633"/>
                <a:gd name="connsiteX281" fmla="*/ 36599 w 177973"/>
                <a:gd name="connsiteY281" fmla="*/ 19481 h 91633"/>
                <a:gd name="connsiteX282" fmla="*/ 36599 w 177973"/>
                <a:gd name="connsiteY282" fmla="*/ 19481 h 91633"/>
                <a:gd name="connsiteX283" fmla="*/ 38752 w 177973"/>
                <a:gd name="connsiteY283" fmla="*/ 19481 h 91633"/>
                <a:gd name="connsiteX284" fmla="*/ 43776 w 177973"/>
                <a:gd name="connsiteY284" fmla="*/ 16595 h 91633"/>
                <a:gd name="connsiteX285" fmla="*/ 43776 w 177973"/>
                <a:gd name="connsiteY285" fmla="*/ 16595 h 91633"/>
                <a:gd name="connsiteX286" fmla="*/ 43776 w 177973"/>
                <a:gd name="connsiteY286" fmla="*/ 16595 h 91633"/>
                <a:gd name="connsiteX287" fmla="*/ 45929 w 177973"/>
                <a:gd name="connsiteY287" fmla="*/ 16595 h 91633"/>
                <a:gd name="connsiteX288" fmla="*/ 48082 w 177973"/>
                <a:gd name="connsiteY288" fmla="*/ 16595 h 91633"/>
                <a:gd name="connsiteX289" fmla="*/ 52746 w 177973"/>
                <a:gd name="connsiteY289" fmla="*/ 13709 h 91633"/>
                <a:gd name="connsiteX290" fmla="*/ 52746 w 177973"/>
                <a:gd name="connsiteY290" fmla="*/ 13709 h 91633"/>
                <a:gd name="connsiteX291" fmla="*/ 52746 w 177973"/>
                <a:gd name="connsiteY291" fmla="*/ 13709 h 91633"/>
                <a:gd name="connsiteX292" fmla="*/ 58129 w 177973"/>
                <a:gd name="connsiteY292" fmla="*/ 16956 h 91633"/>
                <a:gd name="connsiteX293" fmla="*/ 62793 w 177973"/>
                <a:gd name="connsiteY293" fmla="*/ 16956 h 91633"/>
                <a:gd name="connsiteX294" fmla="*/ 62793 w 177973"/>
                <a:gd name="connsiteY294" fmla="*/ 16956 h 91633"/>
                <a:gd name="connsiteX295" fmla="*/ 62793 w 177973"/>
                <a:gd name="connsiteY295" fmla="*/ 16956 h 9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</a:cxnLst>
              <a:rect l="l" t="t" r="r" b="b"/>
              <a:pathLst>
                <a:path w="177973" h="91633">
                  <a:moveTo>
                    <a:pt x="177974" y="77564"/>
                  </a:moveTo>
                  <a:lnTo>
                    <a:pt x="175821" y="77564"/>
                  </a:lnTo>
                  <a:lnTo>
                    <a:pt x="170439" y="74678"/>
                  </a:lnTo>
                  <a:lnTo>
                    <a:pt x="170439" y="74678"/>
                  </a:lnTo>
                  <a:lnTo>
                    <a:pt x="174744" y="72153"/>
                  </a:lnTo>
                  <a:cubicBezTo>
                    <a:pt x="174744" y="72153"/>
                    <a:pt x="174744" y="72153"/>
                    <a:pt x="174744" y="72153"/>
                  </a:cubicBezTo>
                  <a:lnTo>
                    <a:pt x="174744" y="72153"/>
                  </a:lnTo>
                  <a:cubicBezTo>
                    <a:pt x="174744" y="72153"/>
                    <a:pt x="174744" y="72153"/>
                    <a:pt x="174744" y="72153"/>
                  </a:cubicBezTo>
                  <a:lnTo>
                    <a:pt x="169721" y="75039"/>
                  </a:lnTo>
                  <a:lnTo>
                    <a:pt x="167927" y="75039"/>
                  </a:lnTo>
                  <a:lnTo>
                    <a:pt x="161468" y="71070"/>
                  </a:lnTo>
                  <a:lnTo>
                    <a:pt x="161468" y="71070"/>
                  </a:lnTo>
                  <a:lnTo>
                    <a:pt x="165774" y="68545"/>
                  </a:lnTo>
                  <a:lnTo>
                    <a:pt x="165774" y="66020"/>
                  </a:lnTo>
                  <a:cubicBezTo>
                    <a:pt x="165774" y="66020"/>
                    <a:pt x="165774" y="66020"/>
                    <a:pt x="165774" y="66020"/>
                  </a:cubicBezTo>
                  <a:lnTo>
                    <a:pt x="160750" y="68906"/>
                  </a:lnTo>
                  <a:lnTo>
                    <a:pt x="158956" y="68906"/>
                  </a:lnTo>
                  <a:lnTo>
                    <a:pt x="152856" y="64937"/>
                  </a:lnTo>
                  <a:lnTo>
                    <a:pt x="152856" y="64937"/>
                  </a:lnTo>
                  <a:lnTo>
                    <a:pt x="157162" y="62412"/>
                  </a:lnTo>
                  <a:cubicBezTo>
                    <a:pt x="157162" y="62412"/>
                    <a:pt x="157162" y="62412"/>
                    <a:pt x="157162" y="62412"/>
                  </a:cubicBezTo>
                  <a:lnTo>
                    <a:pt x="157162" y="62412"/>
                  </a:lnTo>
                  <a:lnTo>
                    <a:pt x="152139" y="65298"/>
                  </a:lnTo>
                  <a:lnTo>
                    <a:pt x="150345" y="65298"/>
                  </a:lnTo>
                  <a:lnTo>
                    <a:pt x="144245" y="61330"/>
                  </a:lnTo>
                  <a:lnTo>
                    <a:pt x="144245" y="61330"/>
                  </a:lnTo>
                  <a:lnTo>
                    <a:pt x="148551" y="58804"/>
                  </a:lnTo>
                  <a:cubicBezTo>
                    <a:pt x="148551" y="58804"/>
                    <a:pt x="148551" y="58804"/>
                    <a:pt x="148551" y="58804"/>
                  </a:cubicBezTo>
                  <a:lnTo>
                    <a:pt x="148551" y="58804"/>
                  </a:lnTo>
                  <a:lnTo>
                    <a:pt x="148551" y="58804"/>
                  </a:lnTo>
                  <a:lnTo>
                    <a:pt x="143527" y="61690"/>
                  </a:lnTo>
                  <a:lnTo>
                    <a:pt x="141374" y="61690"/>
                  </a:lnTo>
                  <a:lnTo>
                    <a:pt x="134557" y="53032"/>
                  </a:lnTo>
                  <a:lnTo>
                    <a:pt x="134557" y="53032"/>
                  </a:lnTo>
                  <a:lnTo>
                    <a:pt x="138863" y="50507"/>
                  </a:lnTo>
                  <a:cubicBezTo>
                    <a:pt x="138863" y="50507"/>
                    <a:pt x="138863" y="50507"/>
                    <a:pt x="138863" y="50507"/>
                  </a:cubicBezTo>
                  <a:lnTo>
                    <a:pt x="138863" y="50507"/>
                  </a:lnTo>
                  <a:lnTo>
                    <a:pt x="138863" y="50507"/>
                  </a:lnTo>
                  <a:lnTo>
                    <a:pt x="133839" y="53393"/>
                  </a:lnTo>
                  <a:lnTo>
                    <a:pt x="133839" y="53393"/>
                  </a:lnTo>
                  <a:lnTo>
                    <a:pt x="127380" y="49425"/>
                  </a:lnTo>
                  <a:lnTo>
                    <a:pt x="127380" y="49425"/>
                  </a:lnTo>
                  <a:lnTo>
                    <a:pt x="131686" y="46899"/>
                  </a:lnTo>
                  <a:cubicBezTo>
                    <a:pt x="131686" y="46899"/>
                    <a:pt x="131686" y="46899"/>
                    <a:pt x="131686" y="46899"/>
                  </a:cubicBezTo>
                  <a:lnTo>
                    <a:pt x="131686" y="46899"/>
                  </a:lnTo>
                  <a:cubicBezTo>
                    <a:pt x="131686" y="46899"/>
                    <a:pt x="131686" y="46899"/>
                    <a:pt x="131686" y="46899"/>
                  </a:cubicBezTo>
                  <a:lnTo>
                    <a:pt x="126663" y="49785"/>
                  </a:lnTo>
                  <a:lnTo>
                    <a:pt x="126663" y="49785"/>
                  </a:lnTo>
                  <a:lnTo>
                    <a:pt x="116616" y="41488"/>
                  </a:lnTo>
                  <a:lnTo>
                    <a:pt x="116616" y="41488"/>
                  </a:lnTo>
                  <a:lnTo>
                    <a:pt x="120922" y="38962"/>
                  </a:lnTo>
                  <a:lnTo>
                    <a:pt x="120922" y="36437"/>
                  </a:lnTo>
                  <a:cubicBezTo>
                    <a:pt x="120922" y="36437"/>
                    <a:pt x="120922" y="36437"/>
                    <a:pt x="120922" y="36437"/>
                  </a:cubicBezTo>
                  <a:lnTo>
                    <a:pt x="115898" y="39323"/>
                  </a:lnTo>
                  <a:lnTo>
                    <a:pt x="115898" y="39323"/>
                  </a:lnTo>
                  <a:lnTo>
                    <a:pt x="109798" y="35355"/>
                  </a:lnTo>
                  <a:lnTo>
                    <a:pt x="109798" y="35355"/>
                  </a:lnTo>
                  <a:lnTo>
                    <a:pt x="114104" y="32830"/>
                  </a:lnTo>
                  <a:cubicBezTo>
                    <a:pt x="114104" y="32830"/>
                    <a:pt x="114104" y="32830"/>
                    <a:pt x="114104" y="32830"/>
                  </a:cubicBezTo>
                  <a:lnTo>
                    <a:pt x="114104" y="32830"/>
                  </a:lnTo>
                  <a:lnTo>
                    <a:pt x="114104" y="32830"/>
                  </a:lnTo>
                  <a:lnTo>
                    <a:pt x="109439" y="35715"/>
                  </a:lnTo>
                  <a:lnTo>
                    <a:pt x="107287" y="35715"/>
                  </a:lnTo>
                  <a:lnTo>
                    <a:pt x="98675" y="31386"/>
                  </a:lnTo>
                  <a:lnTo>
                    <a:pt x="98675" y="31386"/>
                  </a:lnTo>
                  <a:lnTo>
                    <a:pt x="103340" y="28861"/>
                  </a:lnTo>
                  <a:cubicBezTo>
                    <a:pt x="103340" y="28861"/>
                    <a:pt x="103340" y="28861"/>
                    <a:pt x="103340" y="28861"/>
                  </a:cubicBezTo>
                  <a:lnTo>
                    <a:pt x="103340" y="28861"/>
                  </a:lnTo>
                  <a:cubicBezTo>
                    <a:pt x="103340" y="28861"/>
                    <a:pt x="103340" y="28861"/>
                    <a:pt x="103340" y="28861"/>
                  </a:cubicBezTo>
                  <a:lnTo>
                    <a:pt x="98316" y="31747"/>
                  </a:lnTo>
                  <a:lnTo>
                    <a:pt x="96522" y="31747"/>
                  </a:lnTo>
                  <a:lnTo>
                    <a:pt x="90063" y="27779"/>
                  </a:lnTo>
                  <a:lnTo>
                    <a:pt x="90063" y="27779"/>
                  </a:lnTo>
                  <a:lnTo>
                    <a:pt x="94369" y="25254"/>
                  </a:lnTo>
                  <a:lnTo>
                    <a:pt x="94369" y="25254"/>
                  </a:lnTo>
                  <a:lnTo>
                    <a:pt x="89346" y="28139"/>
                  </a:lnTo>
                  <a:lnTo>
                    <a:pt x="87552" y="28139"/>
                  </a:lnTo>
                  <a:lnTo>
                    <a:pt x="81452" y="24171"/>
                  </a:lnTo>
                  <a:lnTo>
                    <a:pt x="81452" y="24171"/>
                  </a:lnTo>
                  <a:lnTo>
                    <a:pt x="85757" y="21646"/>
                  </a:lnTo>
                  <a:cubicBezTo>
                    <a:pt x="85757" y="21646"/>
                    <a:pt x="85757" y="21646"/>
                    <a:pt x="85757" y="21646"/>
                  </a:cubicBezTo>
                  <a:lnTo>
                    <a:pt x="85757" y="21646"/>
                  </a:lnTo>
                  <a:cubicBezTo>
                    <a:pt x="85757" y="21646"/>
                    <a:pt x="85757" y="21646"/>
                    <a:pt x="85757" y="21646"/>
                  </a:cubicBezTo>
                  <a:lnTo>
                    <a:pt x="80734" y="24532"/>
                  </a:lnTo>
                  <a:lnTo>
                    <a:pt x="78940" y="24532"/>
                  </a:lnTo>
                  <a:lnTo>
                    <a:pt x="72840" y="20563"/>
                  </a:lnTo>
                  <a:lnTo>
                    <a:pt x="72840" y="20563"/>
                  </a:lnTo>
                  <a:lnTo>
                    <a:pt x="77146" y="18038"/>
                  </a:lnTo>
                  <a:lnTo>
                    <a:pt x="77146" y="15513"/>
                  </a:lnTo>
                  <a:cubicBezTo>
                    <a:pt x="77146" y="15513"/>
                    <a:pt x="77146" y="15513"/>
                    <a:pt x="77146" y="15513"/>
                  </a:cubicBezTo>
                  <a:lnTo>
                    <a:pt x="72122" y="18399"/>
                  </a:lnTo>
                  <a:lnTo>
                    <a:pt x="70328" y="18399"/>
                  </a:lnTo>
                  <a:lnTo>
                    <a:pt x="62793" y="9741"/>
                  </a:lnTo>
                  <a:lnTo>
                    <a:pt x="62793" y="9741"/>
                  </a:lnTo>
                  <a:lnTo>
                    <a:pt x="67099" y="7215"/>
                  </a:lnTo>
                  <a:cubicBezTo>
                    <a:pt x="67099" y="7215"/>
                    <a:pt x="67099" y="7215"/>
                    <a:pt x="67099" y="7215"/>
                  </a:cubicBezTo>
                  <a:lnTo>
                    <a:pt x="67099" y="7215"/>
                  </a:lnTo>
                  <a:cubicBezTo>
                    <a:pt x="67099" y="7215"/>
                    <a:pt x="67099" y="7215"/>
                    <a:pt x="67099" y="7215"/>
                  </a:cubicBezTo>
                  <a:lnTo>
                    <a:pt x="62075" y="10101"/>
                  </a:lnTo>
                  <a:lnTo>
                    <a:pt x="59923" y="10101"/>
                  </a:lnTo>
                  <a:lnTo>
                    <a:pt x="54182" y="5411"/>
                  </a:lnTo>
                  <a:lnTo>
                    <a:pt x="54182" y="5411"/>
                  </a:lnTo>
                  <a:lnTo>
                    <a:pt x="58487" y="2886"/>
                  </a:lnTo>
                  <a:lnTo>
                    <a:pt x="58487" y="2886"/>
                  </a:lnTo>
                  <a:lnTo>
                    <a:pt x="58487" y="722"/>
                  </a:lnTo>
                  <a:cubicBezTo>
                    <a:pt x="58487" y="722"/>
                    <a:pt x="58487" y="722"/>
                    <a:pt x="58487" y="722"/>
                  </a:cubicBezTo>
                  <a:lnTo>
                    <a:pt x="53464" y="3608"/>
                  </a:lnTo>
                  <a:lnTo>
                    <a:pt x="53464" y="3608"/>
                  </a:lnTo>
                  <a:lnTo>
                    <a:pt x="47364" y="0"/>
                  </a:lnTo>
                  <a:lnTo>
                    <a:pt x="47364" y="0"/>
                  </a:lnTo>
                  <a:lnTo>
                    <a:pt x="47364" y="0"/>
                  </a:lnTo>
                  <a:lnTo>
                    <a:pt x="47364" y="0"/>
                  </a:lnTo>
                  <a:lnTo>
                    <a:pt x="53464" y="3608"/>
                  </a:lnTo>
                  <a:lnTo>
                    <a:pt x="55617" y="3608"/>
                  </a:lnTo>
                  <a:lnTo>
                    <a:pt x="55617" y="3608"/>
                  </a:lnTo>
                  <a:lnTo>
                    <a:pt x="55617" y="3608"/>
                  </a:lnTo>
                  <a:lnTo>
                    <a:pt x="61717" y="7576"/>
                  </a:lnTo>
                  <a:lnTo>
                    <a:pt x="62793" y="7576"/>
                  </a:lnTo>
                  <a:lnTo>
                    <a:pt x="62793" y="7576"/>
                  </a:lnTo>
                  <a:lnTo>
                    <a:pt x="62793" y="7576"/>
                  </a:lnTo>
                  <a:lnTo>
                    <a:pt x="65305" y="7576"/>
                  </a:lnTo>
                  <a:lnTo>
                    <a:pt x="65305" y="7576"/>
                  </a:lnTo>
                  <a:lnTo>
                    <a:pt x="60281" y="10462"/>
                  </a:lnTo>
                  <a:lnTo>
                    <a:pt x="58487" y="10462"/>
                  </a:lnTo>
                  <a:lnTo>
                    <a:pt x="38035" y="5411"/>
                  </a:lnTo>
                  <a:lnTo>
                    <a:pt x="38035" y="5411"/>
                  </a:lnTo>
                  <a:lnTo>
                    <a:pt x="38035" y="5411"/>
                  </a:lnTo>
                  <a:lnTo>
                    <a:pt x="38035" y="5411"/>
                  </a:lnTo>
                  <a:lnTo>
                    <a:pt x="44135" y="9019"/>
                  </a:lnTo>
                  <a:lnTo>
                    <a:pt x="44135" y="9019"/>
                  </a:lnTo>
                  <a:lnTo>
                    <a:pt x="39111" y="11905"/>
                  </a:lnTo>
                  <a:lnTo>
                    <a:pt x="39111" y="11905"/>
                  </a:lnTo>
                  <a:lnTo>
                    <a:pt x="32294" y="7576"/>
                  </a:lnTo>
                  <a:lnTo>
                    <a:pt x="32294" y="7576"/>
                  </a:lnTo>
                  <a:lnTo>
                    <a:pt x="32294" y="7576"/>
                  </a:lnTo>
                  <a:lnTo>
                    <a:pt x="32294" y="7576"/>
                  </a:lnTo>
                  <a:lnTo>
                    <a:pt x="36241" y="10101"/>
                  </a:lnTo>
                  <a:lnTo>
                    <a:pt x="36241" y="10101"/>
                  </a:lnTo>
                  <a:lnTo>
                    <a:pt x="23682" y="17317"/>
                  </a:lnTo>
                  <a:lnTo>
                    <a:pt x="19735" y="17317"/>
                  </a:lnTo>
                  <a:lnTo>
                    <a:pt x="14712" y="14431"/>
                  </a:lnTo>
                  <a:lnTo>
                    <a:pt x="14712" y="14431"/>
                  </a:lnTo>
                  <a:lnTo>
                    <a:pt x="14712" y="14431"/>
                  </a:lnTo>
                  <a:lnTo>
                    <a:pt x="14712" y="14431"/>
                  </a:lnTo>
                  <a:lnTo>
                    <a:pt x="19017" y="16956"/>
                  </a:lnTo>
                  <a:lnTo>
                    <a:pt x="19017" y="16956"/>
                  </a:lnTo>
                  <a:lnTo>
                    <a:pt x="6459" y="24532"/>
                  </a:lnTo>
                  <a:lnTo>
                    <a:pt x="4665" y="24532"/>
                  </a:lnTo>
                  <a:lnTo>
                    <a:pt x="0" y="21646"/>
                  </a:lnTo>
                  <a:lnTo>
                    <a:pt x="0" y="21646"/>
                  </a:lnTo>
                  <a:lnTo>
                    <a:pt x="0" y="21646"/>
                  </a:lnTo>
                  <a:lnTo>
                    <a:pt x="0" y="21646"/>
                  </a:lnTo>
                  <a:lnTo>
                    <a:pt x="5023" y="24532"/>
                  </a:lnTo>
                  <a:lnTo>
                    <a:pt x="6818" y="24532"/>
                  </a:lnTo>
                  <a:lnTo>
                    <a:pt x="14712" y="19842"/>
                  </a:lnTo>
                  <a:lnTo>
                    <a:pt x="14712" y="19842"/>
                  </a:lnTo>
                  <a:lnTo>
                    <a:pt x="14712" y="19842"/>
                  </a:lnTo>
                  <a:lnTo>
                    <a:pt x="21888" y="24171"/>
                  </a:lnTo>
                  <a:lnTo>
                    <a:pt x="24041" y="24171"/>
                  </a:lnTo>
                  <a:lnTo>
                    <a:pt x="24041" y="24171"/>
                  </a:lnTo>
                  <a:lnTo>
                    <a:pt x="24041" y="24171"/>
                  </a:lnTo>
                  <a:lnTo>
                    <a:pt x="27629" y="26336"/>
                  </a:lnTo>
                  <a:lnTo>
                    <a:pt x="30141" y="26336"/>
                  </a:lnTo>
                  <a:lnTo>
                    <a:pt x="30141" y="26336"/>
                  </a:lnTo>
                  <a:lnTo>
                    <a:pt x="30141" y="26336"/>
                  </a:lnTo>
                  <a:lnTo>
                    <a:pt x="30141" y="26336"/>
                  </a:lnTo>
                  <a:lnTo>
                    <a:pt x="30141" y="26336"/>
                  </a:lnTo>
                  <a:lnTo>
                    <a:pt x="26911" y="41488"/>
                  </a:lnTo>
                  <a:lnTo>
                    <a:pt x="26911" y="41488"/>
                  </a:lnTo>
                  <a:lnTo>
                    <a:pt x="20811" y="37880"/>
                  </a:lnTo>
                  <a:lnTo>
                    <a:pt x="20811" y="37880"/>
                  </a:lnTo>
                  <a:lnTo>
                    <a:pt x="25117" y="35355"/>
                  </a:lnTo>
                  <a:lnTo>
                    <a:pt x="25117" y="35355"/>
                  </a:lnTo>
                  <a:lnTo>
                    <a:pt x="25117" y="35355"/>
                  </a:lnTo>
                  <a:lnTo>
                    <a:pt x="25117" y="35355"/>
                  </a:lnTo>
                  <a:lnTo>
                    <a:pt x="20094" y="38241"/>
                  </a:lnTo>
                  <a:lnTo>
                    <a:pt x="20094" y="38241"/>
                  </a:lnTo>
                  <a:lnTo>
                    <a:pt x="13994" y="34633"/>
                  </a:lnTo>
                  <a:lnTo>
                    <a:pt x="13994" y="34633"/>
                  </a:lnTo>
                  <a:lnTo>
                    <a:pt x="13994" y="34633"/>
                  </a:lnTo>
                  <a:lnTo>
                    <a:pt x="13994" y="34633"/>
                  </a:lnTo>
                  <a:lnTo>
                    <a:pt x="20094" y="38241"/>
                  </a:lnTo>
                  <a:lnTo>
                    <a:pt x="22247" y="38241"/>
                  </a:lnTo>
                  <a:lnTo>
                    <a:pt x="22247" y="38241"/>
                  </a:lnTo>
                  <a:lnTo>
                    <a:pt x="22247" y="38241"/>
                  </a:lnTo>
                  <a:lnTo>
                    <a:pt x="28705" y="41849"/>
                  </a:lnTo>
                  <a:lnTo>
                    <a:pt x="26911" y="41849"/>
                  </a:lnTo>
                  <a:lnTo>
                    <a:pt x="26911" y="41849"/>
                  </a:lnTo>
                  <a:lnTo>
                    <a:pt x="26911" y="41849"/>
                  </a:lnTo>
                  <a:lnTo>
                    <a:pt x="33370" y="45456"/>
                  </a:lnTo>
                  <a:lnTo>
                    <a:pt x="35523" y="45456"/>
                  </a:lnTo>
                  <a:lnTo>
                    <a:pt x="35523" y="45456"/>
                  </a:lnTo>
                  <a:lnTo>
                    <a:pt x="35523" y="45456"/>
                  </a:lnTo>
                  <a:lnTo>
                    <a:pt x="41623" y="49064"/>
                  </a:lnTo>
                  <a:lnTo>
                    <a:pt x="44135" y="49064"/>
                  </a:lnTo>
                  <a:lnTo>
                    <a:pt x="44135" y="49064"/>
                  </a:lnTo>
                  <a:lnTo>
                    <a:pt x="44135" y="49064"/>
                  </a:lnTo>
                  <a:lnTo>
                    <a:pt x="85757" y="74317"/>
                  </a:lnTo>
                  <a:lnTo>
                    <a:pt x="88269" y="74317"/>
                  </a:lnTo>
                  <a:lnTo>
                    <a:pt x="88269" y="74317"/>
                  </a:lnTo>
                  <a:lnTo>
                    <a:pt x="88269" y="74317"/>
                  </a:lnTo>
                  <a:lnTo>
                    <a:pt x="94369" y="77925"/>
                  </a:lnTo>
                  <a:lnTo>
                    <a:pt x="98675" y="77925"/>
                  </a:lnTo>
                  <a:lnTo>
                    <a:pt x="98675" y="77925"/>
                  </a:lnTo>
                  <a:lnTo>
                    <a:pt x="98675" y="77925"/>
                  </a:lnTo>
                  <a:lnTo>
                    <a:pt x="105134" y="81532"/>
                  </a:lnTo>
                  <a:lnTo>
                    <a:pt x="107287" y="81532"/>
                  </a:lnTo>
                  <a:lnTo>
                    <a:pt x="107287" y="81532"/>
                  </a:lnTo>
                  <a:lnTo>
                    <a:pt x="107287" y="81532"/>
                  </a:lnTo>
                  <a:lnTo>
                    <a:pt x="113386" y="85140"/>
                  </a:lnTo>
                  <a:lnTo>
                    <a:pt x="115898" y="85140"/>
                  </a:lnTo>
                  <a:lnTo>
                    <a:pt x="115898" y="85140"/>
                  </a:lnTo>
                  <a:lnTo>
                    <a:pt x="115898" y="85140"/>
                  </a:lnTo>
                  <a:lnTo>
                    <a:pt x="121998" y="88748"/>
                  </a:lnTo>
                  <a:lnTo>
                    <a:pt x="124510" y="88748"/>
                  </a:lnTo>
                  <a:lnTo>
                    <a:pt x="124510" y="88748"/>
                  </a:lnTo>
                  <a:lnTo>
                    <a:pt x="124510" y="88748"/>
                  </a:lnTo>
                  <a:lnTo>
                    <a:pt x="129174" y="91634"/>
                  </a:lnTo>
                  <a:lnTo>
                    <a:pt x="130969" y="91634"/>
                  </a:lnTo>
                  <a:lnTo>
                    <a:pt x="135992" y="88748"/>
                  </a:lnTo>
                  <a:cubicBezTo>
                    <a:pt x="135992" y="88748"/>
                    <a:pt x="135992" y="88748"/>
                    <a:pt x="135992" y="88748"/>
                  </a:cubicBezTo>
                  <a:lnTo>
                    <a:pt x="135992" y="88748"/>
                  </a:lnTo>
                  <a:lnTo>
                    <a:pt x="135992" y="88748"/>
                  </a:lnTo>
                  <a:lnTo>
                    <a:pt x="141015" y="85862"/>
                  </a:lnTo>
                  <a:cubicBezTo>
                    <a:pt x="141015" y="85862"/>
                    <a:pt x="141015" y="85862"/>
                    <a:pt x="141015" y="85862"/>
                  </a:cubicBezTo>
                  <a:lnTo>
                    <a:pt x="141015" y="85862"/>
                  </a:lnTo>
                  <a:lnTo>
                    <a:pt x="143168" y="85862"/>
                  </a:lnTo>
                  <a:lnTo>
                    <a:pt x="144963" y="85862"/>
                  </a:lnTo>
                  <a:lnTo>
                    <a:pt x="149986" y="82976"/>
                  </a:lnTo>
                  <a:cubicBezTo>
                    <a:pt x="149986" y="82976"/>
                    <a:pt x="149986" y="82976"/>
                    <a:pt x="149986" y="82976"/>
                  </a:cubicBezTo>
                  <a:lnTo>
                    <a:pt x="149986" y="82976"/>
                  </a:lnTo>
                  <a:lnTo>
                    <a:pt x="152139" y="82976"/>
                  </a:lnTo>
                  <a:lnTo>
                    <a:pt x="157162" y="80089"/>
                  </a:lnTo>
                  <a:cubicBezTo>
                    <a:pt x="157162" y="80089"/>
                    <a:pt x="157162" y="80089"/>
                    <a:pt x="157162" y="80089"/>
                  </a:cubicBezTo>
                  <a:lnTo>
                    <a:pt x="157162" y="80089"/>
                  </a:lnTo>
                  <a:lnTo>
                    <a:pt x="159315" y="80089"/>
                  </a:lnTo>
                  <a:lnTo>
                    <a:pt x="164339" y="77203"/>
                  </a:lnTo>
                  <a:lnTo>
                    <a:pt x="164339" y="77203"/>
                  </a:lnTo>
                  <a:lnTo>
                    <a:pt x="164339" y="77203"/>
                  </a:lnTo>
                  <a:lnTo>
                    <a:pt x="164339" y="77203"/>
                  </a:lnTo>
                  <a:lnTo>
                    <a:pt x="159315" y="80089"/>
                  </a:lnTo>
                  <a:lnTo>
                    <a:pt x="157521" y="80089"/>
                  </a:lnTo>
                  <a:lnTo>
                    <a:pt x="143886" y="72153"/>
                  </a:lnTo>
                  <a:lnTo>
                    <a:pt x="143886" y="72153"/>
                  </a:lnTo>
                  <a:lnTo>
                    <a:pt x="148192" y="69627"/>
                  </a:lnTo>
                  <a:lnTo>
                    <a:pt x="148192" y="69627"/>
                  </a:lnTo>
                  <a:lnTo>
                    <a:pt x="153215" y="72513"/>
                  </a:lnTo>
                  <a:lnTo>
                    <a:pt x="155727" y="72513"/>
                  </a:lnTo>
                  <a:lnTo>
                    <a:pt x="155727" y="72513"/>
                  </a:lnTo>
                  <a:lnTo>
                    <a:pt x="155727" y="72513"/>
                  </a:lnTo>
                  <a:lnTo>
                    <a:pt x="161827" y="76121"/>
                  </a:lnTo>
                  <a:lnTo>
                    <a:pt x="161827" y="76121"/>
                  </a:lnTo>
                  <a:lnTo>
                    <a:pt x="166850" y="73235"/>
                  </a:lnTo>
                  <a:cubicBezTo>
                    <a:pt x="166850" y="73235"/>
                    <a:pt x="166850" y="73235"/>
                    <a:pt x="166850" y="73235"/>
                  </a:cubicBezTo>
                  <a:lnTo>
                    <a:pt x="166850" y="73235"/>
                  </a:lnTo>
                  <a:lnTo>
                    <a:pt x="170080" y="75400"/>
                  </a:lnTo>
                  <a:lnTo>
                    <a:pt x="171874" y="75400"/>
                  </a:lnTo>
                  <a:lnTo>
                    <a:pt x="176897" y="72513"/>
                  </a:lnTo>
                  <a:lnTo>
                    <a:pt x="176897" y="69988"/>
                  </a:lnTo>
                  <a:cubicBezTo>
                    <a:pt x="176897" y="69988"/>
                    <a:pt x="176897" y="69988"/>
                    <a:pt x="176897" y="69988"/>
                  </a:cubicBezTo>
                  <a:close/>
                  <a:moveTo>
                    <a:pt x="62793" y="20563"/>
                  </a:moveTo>
                  <a:lnTo>
                    <a:pt x="56334" y="24532"/>
                  </a:lnTo>
                  <a:lnTo>
                    <a:pt x="56334" y="24532"/>
                  </a:lnTo>
                  <a:lnTo>
                    <a:pt x="58487" y="24532"/>
                  </a:lnTo>
                  <a:lnTo>
                    <a:pt x="58487" y="24532"/>
                  </a:lnTo>
                  <a:lnTo>
                    <a:pt x="58487" y="24532"/>
                  </a:lnTo>
                  <a:lnTo>
                    <a:pt x="60999" y="24532"/>
                  </a:lnTo>
                  <a:lnTo>
                    <a:pt x="60999" y="24532"/>
                  </a:lnTo>
                  <a:lnTo>
                    <a:pt x="55976" y="27418"/>
                  </a:lnTo>
                  <a:lnTo>
                    <a:pt x="54182" y="27418"/>
                  </a:lnTo>
                  <a:lnTo>
                    <a:pt x="41982" y="20203"/>
                  </a:lnTo>
                  <a:lnTo>
                    <a:pt x="41982" y="20203"/>
                  </a:lnTo>
                  <a:lnTo>
                    <a:pt x="41982" y="20203"/>
                  </a:lnTo>
                  <a:lnTo>
                    <a:pt x="41982" y="20203"/>
                  </a:lnTo>
                  <a:lnTo>
                    <a:pt x="47364" y="23450"/>
                  </a:lnTo>
                  <a:lnTo>
                    <a:pt x="47364" y="23450"/>
                  </a:lnTo>
                  <a:lnTo>
                    <a:pt x="42341" y="26696"/>
                  </a:lnTo>
                  <a:lnTo>
                    <a:pt x="40546" y="26696"/>
                  </a:lnTo>
                  <a:lnTo>
                    <a:pt x="32294" y="21646"/>
                  </a:lnTo>
                  <a:lnTo>
                    <a:pt x="32294" y="21646"/>
                  </a:lnTo>
                  <a:lnTo>
                    <a:pt x="36599" y="19481"/>
                  </a:lnTo>
                  <a:cubicBezTo>
                    <a:pt x="36599" y="19481"/>
                    <a:pt x="36599" y="19481"/>
                    <a:pt x="36599" y="19481"/>
                  </a:cubicBezTo>
                  <a:lnTo>
                    <a:pt x="36599" y="19481"/>
                  </a:lnTo>
                  <a:lnTo>
                    <a:pt x="38752" y="19481"/>
                  </a:lnTo>
                  <a:lnTo>
                    <a:pt x="43776" y="16595"/>
                  </a:lnTo>
                  <a:cubicBezTo>
                    <a:pt x="43776" y="16595"/>
                    <a:pt x="43776" y="16595"/>
                    <a:pt x="43776" y="16595"/>
                  </a:cubicBezTo>
                  <a:lnTo>
                    <a:pt x="43776" y="16595"/>
                  </a:lnTo>
                  <a:lnTo>
                    <a:pt x="45929" y="16595"/>
                  </a:lnTo>
                  <a:lnTo>
                    <a:pt x="48082" y="16595"/>
                  </a:lnTo>
                  <a:lnTo>
                    <a:pt x="52746" y="13709"/>
                  </a:lnTo>
                  <a:lnTo>
                    <a:pt x="52746" y="13709"/>
                  </a:lnTo>
                  <a:lnTo>
                    <a:pt x="52746" y="13709"/>
                  </a:lnTo>
                  <a:lnTo>
                    <a:pt x="58129" y="16956"/>
                  </a:lnTo>
                  <a:lnTo>
                    <a:pt x="62793" y="16956"/>
                  </a:lnTo>
                  <a:lnTo>
                    <a:pt x="62793" y="16956"/>
                  </a:lnTo>
                  <a:lnTo>
                    <a:pt x="62793" y="16956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9" name="Freeform 998">
              <a:extLst>
                <a:ext uri="{FF2B5EF4-FFF2-40B4-BE49-F238E27FC236}">
                  <a16:creationId xmlns:a16="http://schemas.microsoft.com/office/drawing/2014/main" id="{11B219AA-37F0-714D-BBCA-CC075A1F4010}"/>
                </a:ext>
              </a:extLst>
            </p:cNvPr>
            <p:cNvSpPr/>
            <p:nvPr/>
          </p:nvSpPr>
          <p:spPr>
            <a:xfrm>
              <a:off x="4925177" y="3532539"/>
              <a:ext cx="13635" cy="8297"/>
            </a:xfrm>
            <a:custGeom>
              <a:avLst/>
              <a:gdLst>
                <a:gd name="connsiteX0" fmla="*/ 7535 w 13635"/>
                <a:gd name="connsiteY0" fmla="*/ 0 h 8297"/>
                <a:gd name="connsiteX1" fmla="*/ 7535 w 13635"/>
                <a:gd name="connsiteY1" fmla="*/ 0 h 8297"/>
                <a:gd name="connsiteX2" fmla="*/ 7535 w 13635"/>
                <a:gd name="connsiteY2" fmla="*/ 0 h 8297"/>
                <a:gd name="connsiteX3" fmla="*/ 0 w 13635"/>
                <a:gd name="connsiteY3" fmla="*/ 4329 h 8297"/>
                <a:gd name="connsiteX4" fmla="*/ 0 w 13635"/>
                <a:gd name="connsiteY4" fmla="*/ 4329 h 8297"/>
                <a:gd name="connsiteX5" fmla="*/ 6817 w 13635"/>
                <a:gd name="connsiteY5" fmla="*/ 8297 h 8297"/>
                <a:gd name="connsiteX6" fmla="*/ 8612 w 13635"/>
                <a:gd name="connsiteY6" fmla="*/ 8297 h 8297"/>
                <a:gd name="connsiteX7" fmla="*/ 13635 w 13635"/>
                <a:gd name="connsiteY7" fmla="*/ 5411 h 8297"/>
                <a:gd name="connsiteX8" fmla="*/ 13635 w 13635"/>
                <a:gd name="connsiteY8" fmla="*/ 5411 h 8297"/>
                <a:gd name="connsiteX9" fmla="*/ 7535 w 13635"/>
                <a:gd name="connsiteY9" fmla="*/ 1804 h 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35" h="8297">
                  <a:moveTo>
                    <a:pt x="7535" y="0"/>
                  </a:moveTo>
                  <a:lnTo>
                    <a:pt x="7535" y="0"/>
                  </a:lnTo>
                  <a:lnTo>
                    <a:pt x="7535" y="0"/>
                  </a:lnTo>
                  <a:lnTo>
                    <a:pt x="0" y="4329"/>
                  </a:lnTo>
                  <a:lnTo>
                    <a:pt x="0" y="4329"/>
                  </a:lnTo>
                  <a:lnTo>
                    <a:pt x="6817" y="8297"/>
                  </a:lnTo>
                  <a:lnTo>
                    <a:pt x="8612" y="8297"/>
                  </a:lnTo>
                  <a:lnTo>
                    <a:pt x="13635" y="5411"/>
                  </a:lnTo>
                  <a:lnTo>
                    <a:pt x="13635" y="5411"/>
                  </a:lnTo>
                  <a:lnTo>
                    <a:pt x="7535" y="1804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0" name="Freeform 999">
              <a:extLst>
                <a:ext uri="{FF2B5EF4-FFF2-40B4-BE49-F238E27FC236}">
                  <a16:creationId xmlns:a16="http://schemas.microsoft.com/office/drawing/2014/main" id="{D99BAD74-F20F-6246-85D0-81C061F53CE8}"/>
                </a:ext>
              </a:extLst>
            </p:cNvPr>
            <p:cNvSpPr/>
            <p:nvPr/>
          </p:nvSpPr>
          <p:spPr>
            <a:xfrm>
              <a:off x="4933430" y="3529292"/>
              <a:ext cx="13635" cy="6854"/>
            </a:xfrm>
            <a:custGeom>
              <a:avLst/>
              <a:gdLst>
                <a:gd name="connsiteX0" fmla="*/ 8970 w 13635"/>
                <a:gd name="connsiteY0" fmla="*/ 0 h 6854"/>
                <a:gd name="connsiteX1" fmla="*/ 8970 w 13635"/>
                <a:gd name="connsiteY1" fmla="*/ 0 h 6854"/>
                <a:gd name="connsiteX2" fmla="*/ 8970 w 13635"/>
                <a:gd name="connsiteY2" fmla="*/ 0 h 6854"/>
                <a:gd name="connsiteX3" fmla="*/ 6818 w 13635"/>
                <a:gd name="connsiteY3" fmla="*/ 0 h 6854"/>
                <a:gd name="connsiteX4" fmla="*/ 4306 w 13635"/>
                <a:gd name="connsiteY4" fmla="*/ 0 h 6854"/>
                <a:gd name="connsiteX5" fmla="*/ 4306 w 13635"/>
                <a:gd name="connsiteY5" fmla="*/ 0 h 6854"/>
                <a:gd name="connsiteX6" fmla="*/ 4306 w 13635"/>
                <a:gd name="connsiteY6" fmla="*/ 0 h 6854"/>
                <a:gd name="connsiteX7" fmla="*/ 0 w 13635"/>
                <a:gd name="connsiteY7" fmla="*/ 2525 h 6854"/>
                <a:gd name="connsiteX8" fmla="*/ 0 w 13635"/>
                <a:gd name="connsiteY8" fmla="*/ 2525 h 6854"/>
                <a:gd name="connsiteX9" fmla="*/ 6818 w 13635"/>
                <a:gd name="connsiteY9" fmla="*/ 6855 h 6854"/>
                <a:gd name="connsiteX10" fmla="*/ 8612 w 13635"/>
                <a:gd name="connsiteY10" fmla="*/ 6855 h 6854"/>
                <a:gd name="connsiteX11" fmla="*/ 13635 w 13635"/>
                <a:gd name="connsiteY11" fmla="*/ 3968 h 6854"/>
                <a:gd name="connsiteX12" fmla="*/ 13635 w 13635"/>
                <a:gd name="connsiteY12" fmla="*/ 3968 h 6854"/>
                <a:gd name="connsiteX13" fmla="*/ 9688 w 13635"/>
                <a:gd name="connsiteY13" fmla="*/ 1443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5" h="6854">
                  <a:moveTo>
                    <a:pt x="8970" y="0"/>
                  </a:moveTo>
                  <a:lnTo>
                    <a:pt x="8970" y="0"/>
                  </a:lnTo>
                  <a:lnTo>
                    <a:pt x="8970" y="0"/>
                  </a:lnTo>
                  <a:lnTo>
                    <a:pt x="6818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818" y="6855"/>
                  </a:lnTo>
                  <a:lnTo>
                    <a:pt x="8612" y="6855"/>
                  </a:lnTo>
                  <a:lnTo>
                    <a:pt x="13635" y="3968"/>
                  </a:lnTo>
                  <a:lnTo>
                    <a:pt x="13635" y="3968"/>
                  </a:lnTo>
                  <a:lnTo>
                    <a:pt x="9688" y="1443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1" name="Freeform 1000">
              <a:extLst>
                <a:ext uri="{FF2B5EF4-FFF2-40B4-BE49-F238E27FC236}">
                  <a16:creationId xmlns:a16="http://schemas.microsoft.com/office/drawing/2014/main" id="{E42C856A-45DD-A044-89BB-BB0558AC5640}"/>
                </a:ext>
              </a:extLst>
            </p:cNvPr>
            <p:cNvSpPr/>
            <p:nvPr/>
          </p:nvSpPr>
          <p:spPr>
            <a:xfrm>
              <a:off x="4942759" y="3522437"/>
              <a:ext cx="13635" cy="8297"/>
            </a:xfrm>
            <a:custGeom>
              <a:avLst/>
              <a:gdLst>
                <a:gd name="connsiteX0" fmla="*/ 4306 w 13635"/>
                <a:gd name="connsiteY0" fmla="*/ 1804 h 8297"/>
                <a:gd name="connsiteX1" fmla="*/ 4306 w 13635"/>
                <a:gd name="connsiteY1" fmla="*/ 1804 h 8297"/>
                <a:gd name="connsiteX2" fmla="*/ 0 w 13635"/>
                <a:gd name="connsiteY2" fmla="*/ 4329 h 8297"/>
                <a:gd name="connsiteX3" fmla="*/ 0 w 13635"/>
                <a:gd name="connsiteY3" fmla="*/ 4329 h 8297"/>
                <a:gd name="connsiteX4" fmla="*/ 6817 w 13635"/>
                <a:gd name="connsiteY4" fmla="*/ 8298 h 8297"/>
                <a:gd name="connsiteX5" fmla="*/ 8612 w 13635"/>
                <a:gd name="connsiteY5" fmla="*/ 8298 h 8297"/>
                <a:gd name="connsiteX6" fmla="*/ 13635 w 13635"/>
                <a:gd name="connsiteY6" fmla="*/ 5411 h 8297"/>
                <a:gd name="connsiteX7" fmla="*/ 13635 w 13635"/>
                <a:gd name="connsiteY7" fmla="*/ 5411 h 8297"/>
                <a:gd name="connsiteX8" fmla="*/ 4665 w 13635"/>
                <a:gd name="connsiteY8" fmla="*/ 0 h 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35" h="8297">
                  <a:moveTo>
                    <a:pt x="4306" y="1804"/>
                  </a:moveTo>
                  <a:cubicBezTo>
                    <a:pt x="4306" y="1804"/>
                    <a:pt x="4306" y="1804"/>
                    <a:pt x="4306" y="1804"/>
                  </a:cubicBezTo>
                  <a:lnTo>
                    <a:pt x="0" y="4329"/>
                  </a:lnTo>
                  <a:lnTo>
                    <a:pt x="0" y="4329"/>
                  </a:lnTo>
                  <a:lnTo>
                    <a:pt x="6817" y="8298"/>
                  </a:lnTo>
                  <a:lnTo>
                    <a:pt x="8612" y="8298"/>
                  </a:lnTo>
                  <a:lnTo>
                    <a:pt x="13635" y="5411"/>
                  </a:lnTo>
                  <a:lnTo>
                    <a:pt x="13635" y="5411"/>
                  </a:lnTo>
                  <a:lnTo>
                    <a:pt x="4665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2" name="Freeform 1001">
              <a:extLst>
                <a:ext uri="{FF2B5EF4-FFF2-40B4-BE49-F238E27FC236}">
                  <a16:creationId xmlns:a16="http://schemas.microsoft.com/office/drawing/2014/main" id="{7CC637B9-C4B1-914F-88AD-081632992179}"/>
                </a:ext>
              </a:extLst>
            </p:cNvPr>
            <p:cNvSpPr/>
            <p:nvPr/>
          </p:nvSpPr>
          <p:spPr>
            <a:xfrm>
              <a:off x="4945988" y="3544805"/>
              <a:ext cx="13276" cy="6493"/>
            </a:xfrm>
            <a:custGeom>
              <a:avLst/>
              <a:gdLst>
                <a:gd name="connsiteX0" fmla="*/ 12917 w 13276"/>
                <a:gd name="connsiteY0" fmla="*/ 3608 h 6493"/>
                <a:gd name="connsiteX1" fmla="*/ 12917 w 13276"/>
                <a:gd name="connsiteY1" fmla="*/ 3608 h 6493"/>
                <a:gd name="connsiteX2" fmla="*/ 12917 w 13276"/>
                <a:gd name="connsiteY2" fmla="*/ 3608 h 6493"/>
                <a:gd name="connsiteX3" fmla="*/ 10765 w 13276"/>
                <a:gd name="connsiteY3" fmla="*/ 3608 h 6493"/>
                <a:gd name="connsiteX4" fmla="*/ 4306 w 13276"/>
                <a:gd name="connsiteY4" fmla="*/ 0 h 6493"/>
                <a:gd name="connsiteX5" fmla="*/ 4306 w 13276"/>
                <a:gd name="connsiteY5" fmla="*/ 0 h 6493"/>
                <a:gd name="connsiteX6" fmla="*/ 4306 w 13276"/>
                <a:gd name="connsiteY6" fmla="*/ 0 h 6493"/>
                <a:gd name="connsiteX7" fmla="*/ 0 w 13276"/>
                <a:gd name="connsiteY7" fmla="*/ 2525 h 6493"/>
                <a:gd name="connsiteX8" fmla="*/ 0 w 13276"/>
                <a:gd name="connsiteY8" fmla="*/ 2525 h 6493"/>
                <a:gd name="connsiteX9" fmla="*/ 6459 w 13276"/>
                <a:gd name="connsiteY9" fmla="*/ 6494 h 6493"/>
                <a:gd name="connsiteX10" fmla="*/ 8253 w 13276"/>
                <a:gd name="connsiteY10" fmla="*/ 6494 h 6493"/>
                <a:gd name="connsiteX11" fmla="*/ 13276 w 13276"/>
                <a:gd name="connsiteY11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76" h="6493">
                  <a:moveTo>
                    <a:pt x="12917" y="3608"/>
                  </a:moveTo>
                  <a:lnTo>
                    <a:pt x="12917" y="3608"/>
                  </a:lnTo>
                  <a:lnTo>
                    <a:pt x="12917" y="3608"/>
                  </a:lnTo>
                  <a:lnTo>
                    <a:pt x="10765" y="360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459" y="6494"/>
                  </a:lnTo>
                  <a:lnTo>
                    <a:pt x="8253" y="6494"/>
                  </a:lnTo>
                  <a:lnTo>
                    <a:pt x="13276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3" name="Freeform 1002">
              <a:extLst>
                <a:ext uri="{FF2B5EF4-FFF2-40B4-BE49-F238E27FC236}">
                  <a16:creationId xmlns:a16="http://schemas.microsoft.com/office/drawing/2014/main" id="{3A2371F1-0142-2B41-A86D-31EF065BA28D}"/>
                </a:ext>
              </a:extLst>
            </p:cNvPr>
            <p:cNvSpPr/>
            <p:nvPr/>
          </p:nvSpPr>
          <p:spPr>
            <a:xfrm>
              <a:off x="4953165" y="3555267"/>
              <a:ext cx="13276" cy="6132"/>
            </a:xfrm>
            <a:custGeom>
              <a:avLst/>
              <a:gdLst>
                <a:gd name="connsiteX0" fmla="*/ 10406 w 13276"/>
                <a:gd name="connsiteY0" fmla="*/ 5051 h 6132"/>
                <a:gd name="connsiteX1" fmla="*/ 10406 w 13276"/>
                <a:gd name="connsiteY1" fmla="*/ 5051 h 6132"/>
                <a:gd name="connsiteX2" fmla="*/ 10406 w 13276"/>
                <a:gd name="connsiteY2" fmla="*/ 5051 h 6132"/>
                <a:gd name="connsiteX3" fmla="*/ 7894 w 13276"/>
                <a:gd name="connsiteY3" fmla="*/ 5051 h 6132"/>
                <a:gd name="connsiteX4" fmla="*/ 4306 w 13276"/>
                <a:gd name="connsiteY4" fmla="*/ 0 h 6132"/>
                <a:gd name="connsiteX5" fmla="*/ 4306 w 13276"/>
                <a:gd name="connsiteY5" fmla="*/ 0 h 6132"/>
                <a:gd name="connsiteX6" fmla="*/ 4306 w 13276"/>
                <a:gd name="connsiteY6" fmla="*/ 0 h 6132"/>
                <a:gd name="connsiteX7" fmla="*/ 0 w 13276"/>
                <a:gd name="connsiteY7" fmla="*/ 2525 h 6132"/>
                <a:gd name="connsiteX8" fmla="*/ 0 w 13276"/>
                <a:gd name="connsiteY8" fmla="*/ 2525 h 6132"/>
                <a:gd name="connsiteX9" fmla="*/ 6459 w 13276"/>
                <a:gd name="connsiteY9" fmla="*/ 6133 h 6132"/>
                <a:gd name="connsiteX10" fmla="*/ 8253 w 13276"/>
                <a:gd name="connsiteY10" fmla="*/ 6133 h 6132"/>
                <a:gd name="connsiteX11" fmla="*/ 13276 w 13276"/>
                <a:gd name="connsiteY11" fmla="*/ 3247 h 6132"/>
                <a:gd name="connsiteX12" fmla="*/ 13276 w 13276"/>
                <a:gd name="connsiteY12" fmla="*/ 3247 h 6132"/>
                <a:gd name="connsiteX13" fmla="*/ 10765 w 13276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76" h="6132">
                  <a:moveTo>
                    <a:pt x="10406" y="5051"/>
                  </a:moveTo>
                  <a:lnTo>
                    <a:pt x="10406" y="5051"/>
                  </a:lnTo>
                  <a:lnTo>
                    <a:pt x="10406" y="5051"/>
                  </a:lnTo>
                  <a:lnTo>
                    <a:pt x="7894" y="5051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459" y="6133"/>
                  </a:lnTo>
                  <a:lnTo>
                    <a:pt x="8253" y="6133"/>
                  </a:lnTo>
                  <a:lnTo>
                    <a:pt x="13276" y="3247"/>
                  </a:lnTo>
                  <a:lnTo>
                    <a:pt x="13276" y="3247"/>
                  </a:lnTo>
                  <a:lnTo>
                    <a:pt x="10765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 1003">
              <a:extLst>
                <a:ext uri="{FF2B5EF4-FFF2-40B4-BE49-F238E27FC236}">
                  <a16:creationId xmlns:a16="http://schemas.microsoft.com/office/drawing/2014/main" id="{2FFF53DB-D7AE-8E47-9F59-B074A71C9F16}"/>
                </a:ext>
              </a:extLst>
            </p:cNvPr>
            <p:cNvSpPr/>
            <p:nvPr/>
          </p:nvSpPr>
          <p:spPr>
            <a:xfrm>
              <a:off x="4961417" y="3562121"/>
              <a:ext cx="12917" cy="6132"/>
            </a:xfrm>
            <a:custGeom>
              <a:avLst/>
              <a:gdLst>
                <a:gd name="connsiteX0" fmla="*/ 10765 w 12917"/>
                <a:gd name="connsiteY0" fmla="*/ 3608 h 6132"/>
                <a:gd name="connsiteX1" fmla="*/ 10765 w 12917"/>
                <a:gd name="connsiteY1" fmla="*/ 3608 h 6132"/>
                <a:gd name="connsiteX2" fmla="*/ 10765 w 12917"/>
                <a:gd name="connsiteY2" fmla="*/ 3608 h 6132"/>
                <a:gd name="connsiteX3" fmla="*/ 8253 w 12917"/>
                <a:gd name="connsiteY3" fmla="*/ 3608 h 6132"/>
                <a:gd name="connsiteX4" fmla="*/ 4306 w 12917"/>
                <a:gd name="connsiteY4" fmla="*/ 0 h 6132"/>
                <a:gd name="connsiteX5" fmla="*/ 4306 w 12917"/>
                <a:gd name="connsiteY5" fmla="*/ 0 h 6132"/>
                <a:gd name="connsiteX6" fmla="*/ 4306 w 12917"/>
                <a:gd name="connsiteY6" fmla="*/ 0 h 6132"/>
                <a:gd name="connsiteX7" fmla="*/ 0 w 12917"/>
                <a:gd name="connsiteY7" fmla="*/ 2525 h 6132"/>
                <a:gd name="connsiteX8" fmla="*/ 0 w 12917"/>
                <a:gd name="connsiteY8" fmla="*/ 2525 h 6132"/>
                <a:gd name="connsiteX9" fmla="*/ 6100 w 12917"/>
                <a:gd name="connsiteY9" fmla="*/ 6133 h 6132"/>
                <a:gd name="connsiteX10" fmla="*/ 7894 w 12917"/>
                <a:gd name="connsiteY10" fmla="*/ 6133 h 6132"/>
                <a:gd name="connsiteX11" fmla="*/ 12917 w 12917"/>
                <a:gd name="connsiteY11" fmla="*/ 3247 h 6132"/>
                <a:gd name="connsiteX12" fmla="*/ 12917 w 12917"/>
                <a:gd name="connsiteY12" fmla="*/ 3247 h 6132"/>
                <a:gd name="connsiteX13" fmla="*/ 10047 w 12917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132">
                  <a:moveTo>
                    <a:pt x="10765" y="3608"/>
                  </a:moveTo>
                  <a:lnTo>
                    <a:pt x="10765" y="3608"/>
                  </a:lnTo>
                  <a:lnTo>
                    <a:pt x="10765" y="3608"/>
                  </a:lnTo>
                  <a:lnTo>
                    <a:pt x="8253" y="360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7894" y="6133"/>
                  </a:lnTo>
                  <a:lnTo>
                    <a:pt x="12917" y="3247"/>
                  </a:lnTo>
                  <a:lnTo>
                    <a:pt x="12917" y="3247"/>
                  </a:lnTo>
                  <a:lnTo>
                    <a:pt x="10047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7589E042-9D8E-0043-8980-F265D4B39E88}"/>
                </a:ext>
              </a:extLst>
            </p:cNvPr>
            <p:cNvSpPr/>
            <p:nvPr/>
          </p:nvSpPr>
          <p:spPr>
            <a:xfrm>
              <a:off x="4971106" y="3571141"/>
              <a:ext cx="12917" cy="6132"/>
            </a:xfrm>
            <a:custGeom>
              <a:avLst/>
              <a:gdLst>
                <a:gd name="connsiteX0" fmla="*/ 10047 w 12917"/>
                <a:gd name="connsiteY0" fmla="*/ 0 h 6132"/>
                <a:gd name="connsiteX1" fmla="*/ 10047 w 12917"/>
                <a:gd name="connsiteY1" fmla="*/ 0 h 6132"/>
                <a:gd name="connsiteX2" fmla="*/ 10047 w 12917"/>
                <a:gd name="connsiteY2" fmla="*/ 0 h 6132"/>
                <a:gd name="connsiteX3" fmla="*/ 7894 w 12917"/>
                <a:gd name="connsiteY3" fmla="*/ 0 h 6132"/>
                <a:gd name="connsiteX4" fmla="*/ 4306 w 12917"/>
                <a:gd name="connsiteY4" fmla="*/ 0 h 6132"/>
                <a:gd name="connsiteX5" fmla="*/ 4306 w 12917"/>
                <a:gd name="connsiteY5" fmla="*/ 0 h 6132"/>
                <a:gd name="connsiteX6" fmla="*/ 4306 w 12917"/>
                <a:gd name="connsiteY6" fmla="*/ 0 h 6132"/>
                <a:gd name="connsiteX7" fmla="*/ 0 w 12917"/>
                <a:gd name="connsiteY7" fmla="*/ 2525 h 6132"/>
                <a:gd name="connsiteX8" fmla="*/ 0 w 12917"/>
                <a:gd name="connsiteY8" fmla="*/ 2525 h 6132"/>
                <a:gd name="connsiteX9" fmla="*/ 6100 w 12917"/>
                <a:gd name="connsiteY9" fmla="*/ 6133 h 6132"/>
                <a:gd name="connsiteX10" fmla="*/ 7894 w 12917"/>
                <a:gd name="connsiteY10" fmla="*/ 6133 h 6132"/>
                <a:gd name="connsiteX11" fmla="*/ 12917 w 12917"/>
                <a:gd name="connsiteY11" fmla="*/ 3247 h 6132"/>
                <a:gd name="connsiteX12" fmla="*/ 12917 w 12917"/>
                <a:gd name="connsiteY12" fmla="*/ 3247 h 6132"/>
                <a:gd name="connsiteX13" fmla="*/ 10047 w 12917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132">
                  <a:moveTo>
                    <a:pt x="10047" y="0"/>
                  </a:moveTo>
                  <a:lnTo>
                    <a:pt x="10047" y="0"/>
                  </a:lnTo>
                  <a:lnTo>
                    <a:pt x="10047" y="0"/>
                  </a:lnTo>
                  <a:lnTo>
                    <a:pt x="7894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7894" y="6133"/>
                  </a:lnTo>
                  <a:lnTo>
                    <a:pt x="12917" y="3247"/>
                  </a:lnTo>
                  <a:lnTo>
                    <a:pt x="12917" y="3247"/>
                  </a:lnTo>
                  <a:lnTo>
                    <a:pt x="10047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6" name="Freeform 1005">
              <a:extLst>
                <a:ext uri="{FF2B5EF4-FFF2-40B4-BE49-F238E27FC236}">
                  <a16:creationId xmlns:a16="http://schemas.microsoft.com/office/drawing/2014/main" id="{0AE8C71B-DD7B-B14D-A950-9C459BF43057}"/>
                </a:ext>
              </a:extLst>
            </p:cNvPr>
            <p:cNvSpPr/>
            <p:nvPr/>
          </p:nvSpPr>
          <p:spPr>
            <a:xfrm>
              <a:off x="4980076" y="3574387"/>
              <a:ext cx="12917" cy="6132"/>
            </a:xfrm>
            <a:custGeom>
              <a:avLst/>
              <a:gdLst>
                <a:gd name="connsiteX0" fmla="*/ 10047 w 12917"/>
                <a:gd name="connsiteY0" fmla="*/ 2164 h 6132"/>
                <a:gd name="connsiteX1" fmla="*/ 10047 w 12917"/>
                <a:gd name="connsiteY1" fmla="*/ 2164 h 6132"/>
                <a:gd name="connsiteX2" fmla="*/ 10047 w 12917"/>
                <a:gd name="connsiteY2" fmla="*/ 2164 h 6132"/>
                <a:gd name="connsiteX3" fmla="*/ 7894 w 12917"/>
                <a:gd name="connsiteY3" fmla="*/ 2164 h 6132"/>
                <a:gd name="connsiteX4" fmla="*/ 4306 w 12917"/>
                <a:gd name="connsiteY4" fmla="*/ 0 h 6132"/>
                <a:gd name="connsiteX5" fmla="*/ 4306 w 12917"/>
                <a:gd name="connsiteY5" fmla="*/ 0 h 6132"/>
                <a:gd name="connsiteX6" fmla="*/ 4306 w 12917"/>
                <a:gd name="connsiteY6" fmla="*/ 0 h 6132"/>
                <a:gd name="connsiteX7" fmla="*/ 0 w 12917"/>
                <a:gd name="connsiteY7" fmla="*/ 2525 h 6132"/>
                <a:gd name="connsiteX8" fmla="*/ 0 w 12917"/>
                <a:gd name="connsiteY8" fmla="*/ 2525 h 6132"/>
                <a:gd name="connsiteX9" fmla="*/ 6100 w 12917"/>
                <a:gd name="connsiteY9" fmla="*/ 6133 h 6132"/>
                <a:gd name="connsiteX10" fmla="*/ 7894 w 12917"/>
                <a:gd name="connsiteY10" fmla="*/ 6133 h 6132"/>
                <a:gd name="connsiteX11" fmla="*/ 12917 w 12917"/>
                <a:gd name="connsiteY11" fmla="*/ 3247 h 6132"/>
                <a:gd name="connsiteX12" fmla="*/ 12917 w 12917"/>
                <a:gd name="connsiteY12" fmla="*/ 3247 h 6132"/>
                <a:gd name="connsiteX13" fmla="*/ 10406 w 12917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132">
                  <a:moveTo>
                    <a:pt x="10047" y="2164"/>
                  </a:moveTo>
                  <a:lnTo>
                    <a:pt x="10047" y="2164"/>
                  </a:lnTo>
                  <a:lnTo>
                    <a:pt x="10047" y="2164"/>
                  </a:lnTo>
                  <a:lnTo>
                    <a:pt x="7894" y="2164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7894" y="6133"/>
                  </a:lnTo>
                  <a:lnTo>
                    <a:pt x="12917" y="3247"/>
                  </a:lnTo>
                  <a:lnTo>
                    <a:pt x="12917" y="3247"/>
                  </a:lnTo>
                  <a:lnTo>
                    <a:pt x="10406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7" name="Freeform 1006">
              <a:extLst>
                <a:ext uri="{FF2B5EF4-FFF2-40B4-BE49-F238E27FC236}">
                  <a16:creationId xmlns:a16="http://schemas.microsoft.com/office/drawing/2014/main" id="{D1B13845-FB1E-D84E-BE4E-BF349147AC64}"/>
                </a:ext>
              </a:extLst>
            </p:cNvPr>
            <p:cNvSpPr/>
            <p:nvPr/>
          </p:nvSpPr>
          <p:spPr>
            <a:xfrm>
              <a:off x="4989046" y="3581963"/>
              <a:ext cx="13276" cy="6133"/>
            </a:xfrm>
            <a:custGeom>
              <a:avLst/>
              <a:gdLst>
                <a:gd name="connsiteX0" fmla="*/ 10047 w 13276"/>
                <a:gd name="connsiteY0" fmla="*/ 0 h 6133"/>
                <a:gd name="connsiteX1" fmla="*/ 10047 w 13276"/>
                <a:gd name="connsiteY1" fmla="*/ 0 h 6133"/>
                <a:gd name="connsiteX2" fmla="*/ 10047 w 13276"/>
                <a:gd name="connsiteY2" fmla="*/ 0 h 6133"/>
                <a:gd name="connsiteX3" fmla="*/ 7535 w 13276"/>
                <a:gd name="connsiteY3" fmla="*/ 0 h 6133"/>
                <a:gd name="connsiteX4" fmla="*/ 4306 w 13276"/>
                <a:gd name="connsiteY4" fmla="*/ 0 h 6133"/>
                <a:gd name="connsiteX5" fmla="*/ 4306 w 13276"/>
                <a:gd name="connsiteY5" fmla="*/ 0 h 6133"/>
                <a:gd name="connsiteX6" fmla="*/ 4306 w 13276"/>
                <a:gd name="connsiteY6" fmla="*/ 0 h 6133"/>
                <a:gd name="connsiteX7" fmla="*/ 0 w 13276"/>
                <a:gd name="connsiteY7" fmla="*/ 2525 h 6133"/>
                <a:gd name="connsiteX8" fmla="*/ 0 w 13276"/>
                <a:gd name="connsiteY8" fmla="*/ 2525 h 6133"/>
                <a:gd name="connsiteX9" fmla="*/ 6459 w 13276"/>
                <a:gd name="connsiteY9" fmla="*/ 6133 h 6133"/>
                <a:gd name="connsiteX10" fmla="*/ 8253 w 13276"/>
                <a:gd name="connsiteY10" fmla="*/ 6133 h 6133"/>
                <a:gd name="connsiteX11" fmla="*/ 13276 w 13276"/>
                <a:gd name="connsiteY11" fmla="*/ 3247 h 6133"/>
                <a:gd name="connsiteX12" fmla="*/ 13276 w 13276"/>
                <a:gd name="connsiteY12" fmla="*/ 3247 h 6133"/>
                <a:gd name="connsiteX13" fmla="*/ 10765 w 13276"/>
                <a:gd name="connsiteY13" fmla="*/ 1443 h 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76" h="6133">
                  <a:moveTo>
                    <a:pt x="10047" y="0"/>
                  </a:moveTo>
                  <a:lnTo>
                    <a:pt x="10047" y="0"/>
                  </a:lnTo>
                  <a:lnTo>
                    <a:pt x="10047" y="0"/>
                  </a:lnTo>
                  <a:lnTo>
                    <a:pt x="7535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459" y="6133"/>
                  </a:lnTo>
                  <a:lnTo>
                    <a:pt x="8253" y="6133"/>
                  </a:lnTo>
                  <a:lnTo>
                    <a:pt x="13276" y="3247"/>
                  </a:lnTo>
                  <a:lnTo>
                    <a:pt x="13276" y="3247"/>
                  </a:lnTo>
                  <a:lnTo>
                    <a:pt x="10765" y="1443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8" name="Freeform 1007">
              <a:extLst>
                <a:ext uri="{FF2B5EF4-FFF2-40B4-BE49-F238E27FC236}">
                  <a16:creationId xmlns:a16="http://schemas.microsoft.com/office/drawing/2014/main" id="{907CD780-D48E-7444-8E5C-D7150EBCB22D}"/>
                </a:ext>
              </a:extLst>
            </p:cNvPr>
            <p:cNvSpPr/>
            <p:nvPr/>
          </p:nvSpPr>
          <p:spPr>
            <a:xfrm>
              <a:off x="4997658" y="3587375"/>
              <a:ext cx="12917" cy="6132"/>
            </a:xfrm>
            <a:custGeom>
              <a:avLst/>
              <a:gdLst>
                <a:gd name="connsiteX0" fmla="*/ 10047 w 12917"/>
                <a:gd name="connsiteY0" fmla="*/ 0 h 6132"/>
                <a:gd name="connsiteX1" fmla="*/ 10047 w 12917"/>
                <a:gd name="connsiteY1" fmla="*/ 0 h 6132"/>
                <a:gd name="connsiteX2" fmla="*/ 10047 w 12917"/>
                <a:gd name="connsiteY2" fmla="*/ 0 h 6132"/>
                <a:gd name="connsiteX3" fmla="*/ 7535 w 12917"/>
                <a:gd name="connsiteY3" fmla="*/ 0 h 6132"/>
                <a:gd name="connsiteX4" fmla="*/ 4306 w 12917"/>
                <a:gd name="connsiteY4" fmla="*/ 0 h 6132"/>
                <a:gd name="connsiteX5" fmla="*/ 4306 w 12917"/>
                <a:gd name="connsiteY5" fmla="*/ 0 h 6132"/>
                <a:gd name="connsiteX6" fmla="*/ 4306 w 12917"/>
                <a:gd name="connsiteY6" fmla="*/ 0 h 6132"/>
                <a:gd name="connsiteX7" fmla="*/ 0 w 12917"/>
                <a:gd name="connsiteY7" fmla="*/ 2525 h 6132"/>
                <a:gd name="connsiteX8" fmla="*/ 0 w 12917"/>
                <a:gd name="connsiteY8" fmla="*/ 2525 h 6132"/>
                <a:gd name="connsiteX9" fmla="*/ 6100 w 12917"/>
                <a:gd name="connsiteY9" fmla="*/ 6133 h 6132"/>
                <a:gd name="connsiteX10" fmla="*/ 7894 w 12917"/>
                <a:gd name="connsiteY10" fmla="*/ 6133 h 6132"/>
                <a:gd name="connsiteX11" fmla="*/ 12917 w 12917"/>
                <a:gd name="connsiteY11" fmla="*/ 3247 h 6132"/>
                <a:gd name="connsiteX12" fmla="*/ 12917 w 12917"/>
                <a:gd name="connsiteY12" fmla="*/ 3247 h 6132"/>
                <a:gd name="connsiteX13" fmla="*/ 10047 w 12917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132">
                  <a:moveTo>
                    <a:pt x="10047" y="0"/>
                  </a:moveTo>
                  <a:lnTo>
                    <a:pt x="10047" y="0"/>
                  </a:lnTo>
                  <a:lnTo>
                    <a:pt x="10047" y="0"/>
                  </a:lnTo>
                  <a:lnTo>
                    <a:pt x="7535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7894" y="6133"/>
                  </a:lnTo>
                  <a:lnTo>
                    <a:pt x="12917" y="3247"/>
                  </a:lnTo>
                  <a:lnTo>
                    <a:pt x="12917" y="3247"/>
                  </a:lnTo>
                  <a:lnTo>
                    <a:pt x="10047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9" name="Freeform 1008">
              <a:extLst>
                <a:ext uri="{FF2B5EF4-FFF2-40B4-BE49-F238E27FC236}">
                  <a16:creationId xmlns:a16="http://schemas.microsoft.com/office/drawing/2014/main" id="{8FBF49A8-9E61-724B-8B42-56EFBE647F2C}"/>
                </a:ext>
              </a:extLst>
            </p:cNvPr>
            <p:cNvSpPr/>
            <p:nvPr/>
          </p:nvSpPr>
          <p:spPr>
            <a:xfrm>
              <a:off x="5006629" y="3591343"/>
              <a:ext cx="12917" cy="6132"/>
            </a:xfrm>
            <a:custGeom>
              <a:avLst/>
              <a:gdLst>
                <a:gd name="connsiteX0" fmla="*/ 10047 w 12917"/>
                <a:gd name="connsiteY0" fmla="*/ 0 h 6132"/>
                <a:gd name="connsiteX1" fmla="*/ 10047 w 12917"/>
                <a:gd name="connsiteY1" fmla="*/ 0 h 6132"/>
                <a:gd name="connsiteX2" fmla="*/ 10047 w 12917"/>
                <a:gd name="connsiteY2" fmla="*/ 0 h 6132"/>
                <a:gd name="connsiteX3" fmla="*/ 7894 w 12917"/>
                <a:gd name="connsiteY3" fmla="*/ 0 h 6132"/>
                <a:gd name="connsiteX4" fmla="*/ 4306 w 12917"/>
                <a:gd name="connsiteY4" fmla="*/ 0 h 6132"/>
                <a:gd name="connsiteX5" fmla="*/ 4306 w 12917"/>
                <a:gd name="connsiteY5" fmla="*/ 0 h 6132"/>
                <a:gd name="connsiteX6" fmla="*/ 4306 w 12917"/>
                <a:gd name="connsiteY6" fmla="*/ 0 h 6132"/>
                <a:gd name="connsiteX7" fmla="*/ 0 w 12917"/>
                <a:gd name="connsiteY7" fmla="*/ 2525 h 6132"/>
                <a:gd name="connsiteX8" fmla="*/ 0 w 12917"/>
                <a:gd name="connsiteY8" fmla="*/ 2525 h 6132"/>
                <a:gd name="connsiteX9" fmla="*/ 6100 w 12917"/>
                <a:gd name="connsiteY9" fmla="*/ 6133 h 6132"/>
                <a:gd name="connsiteX10" fmla="*/ 7894 w 12917"/>
                <a:gd name="connsiteY10" fmla="*/ 6133 h 6132"/>
                <a:gd name="connsiteX11" fmla="*/ 12917 w 12917"/>
                <a:gd name="connsiteY11" fmla="*/ 3247 h 6132"/>
                <a:gd name="connsiteX12" fmla="*/ 12917 w 12917"/>
                <a:gd name="connsiteY12" fmla="*/ 3247 h 6132"/>
                <a:gd name="connsiteX13" fmla="*/ 10047 w 12917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132">
                  <a:moveTo>
                    <a:pt x="10047" y="0"/>
                  </a:moveTo>
                  <a:lnTo>
                    <a:pt x="10047" y="0"/>
                  </a:lnTo>
                  <a:lnTo>
                    <a:pt x="10047" y="0"/>
                  </a:lnTo>
                  <a:lnTo>
                    <a:pt x="7894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7894" y="6133"/>
                  </a:lnTo>
                  <a:lnTo>
                    <a:pt x="12917" y="3247"/>
                  </a:lnTo>
                  <a:lnTo>
                    <a:pt x="12917" y="3247"/>
                  </a:lnTo>
                  <a:lnTo>
                    <a:pt x="10047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0" name="Freeform 1009">
              <a:extLst>
                <a:ext uri="{FF2B5EF4-FFF2-40B4-BE49-F238E27FC236}">
                  <a16:creationId xmlns:a16="http://schemas.microsoft.com/office/drawing/2014/main" id="{69A29B77-3A38-DC41-A86C-3693B33F7252}"/>
                </a:ext>
              </a:extLst>
            </p:cNvPr>
            <p:cNvSpPr/>
            <p:nvPr/>
          </p:nvSpPr>
          <p:spPr>
            <a:xfrm>
              <a:off x="5015240" y="3598198"/>
              <a:ext cx="12917" cy="6132"/>
            </a:xfrm>
            <a:custGeom>
              <a:avLst/>
              <a:gdLst>
                <a:gd name="connsiteX0" fmla="*/ 10406 w 12917"/>
                <a:gd name="connsiteY0" fmla="*/ 0 h 6132"/>
                <a:gd name="connsiteX1" fmla="*/ 10406 w 12917"/>
                <a:gd name="connsiteY1" fmla="*/ 0 h 6132"/>
                <a:gd name="connsiteX2" fmla="*/ 10406 w 12917"/>
                <a:gd name="connsiteY2" fmla="*/ 0 h 6132"/>
                <a:gd name="connsiteX3" fmla="*/ 7894 w 12917"/>
                <a:gd name="connsiteY3" fmla="*/ 0 h 6132"/>
                <a:gd name="connsiteX4" fmla="*/ 4306 w 12917"/>
                <a:gd name="connsiteY4" fmla="*/ 0 h 6132"/>
                <a:gd name="connsiteX5" fmla="*/ 4306 w 12917"/>
                <a:gd name="connsiteY5" fmla="*/ 0 h 6132"/>
                <a:gd name="connsiteX6" fmla="*/ 4306 w 12917"/>
                <a:gd name="connsiteY6" fmla="*/ 0 h 6132"/>
                <a:gd name="connsiteX7" fmla="*/ 0 w 12917"/>
                <a:gd name="connsiteY7" fmla="*/ 2525 h 6132"/>
                <a:gd name="connsiteX8" fmla="*/ 0 w 12917"/>
                <a:gd name="connsiteY8" fmla="*/ 2525 h 6132"/>
                <a:gd name="connsiteX9" fmla="*/ 6100 w 12917"/>
                <a:gd name="connsiteY9" fmla="*/ 6133 h 6132"/>
                <a:gd name="connsiteX10" fmla="*/ 7894 w 12917"/>
                <a:gd name="connsiteY10" fmla="*/ 6133 h 6132"/>
                <a:gd name="connsiteX11" fmla="*/ 12917 w 12917"/>
                <a:gd name="connsiteY11" fmla="*/ 3247 h 6132"/>
                <a:gd name="connsiteX12" fmla="*/ 12917 w 12917"/>
                <a:gd name="connsiteY12" fmla="*/ 3247 h 6132"/>
                <a:gd name="connsiteX13" fmla="*/ 10406 w 12917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132">
                  <a:moveTo>
                    <a:pt x="10406" y="0"/>
                  </a:moveTo>
                  <a:lnTo>
                    <a:pt x="10406" y="0"/>
                  </a:lnTo>
                  <a:lnTo>
                    <a:pt x="10406" y="0"/>
                  </a:lnTo>
                  <a:lnTo>
                    <a:pt x="7894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7894" y="6133"/>
                  </a:lnTo>
                  <a:lnTo>
                    <a:pt x="12917" y="3247"/>
                  </a:lnTo>
                  <a:lnTo>
                    <a:pt x="12917" y="3247"/>
                  </a:lnTo>
                  <a:lnTo>
                    <a:pt x="10406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1" name="Freeform 1010">
              <a:extLst>
                <a:ext uri="{FF2B5EF4-FFF2-40B4-BE49-F238E27FC236}">
                  <a16:creationId xmlns:a16="http://schemas.microsoft.com/office/drawing/2014/main" id="{1D2127D1-66C0-534A-9519-E63F93887C0F}"/>
                </a:ext>
              </a:extLst>
            </p:cNvPr>
            <p:cNvSpPr/>
            <p:nvPr/>
          </p:nvSpPr>
          <p:spPr>
            <a:xfrm>
              <a:off x="5024569" y="3601805"/>
              <a:ext cx="13276" cy="6132"/>
            </a:xfrm>
            <a:custGeom>
              <a:avLst/>
              <a:gdLst>
                <a:gd name="connsiteX0" fmla="*/ 10047 w 13276"/>
                <a:gd name="connsiteY0" fmla="*/ 1804 h 6132"/>
                <a:gd name="connsiteX1" fmla="*/ 10047 w 13276"/>
                <a:gd name="connsiteY1" fmla="*/ 1804 h 6132"/>
                <a:gd name="connsiteX2" fmla="*/ 10047 w 13276"/>
                <a:gd name="connsiteY2" fmla="*/ 1804 h 6132"/>
                <a:gd name="connsiteX3" fmla="*/ 7535 w 13276"/>
                <a:gd name="connsiteY3" fmla="*/ 1804 h 6132"/>
                <a:gd name="connsiteX4" fmla="*/ 4306 w 13276"/>
                <a:gd name="connsiteY4" fmla="*/ 0 h 6132"/>
                <a:gd name="connsiteX5" fmla="*/ 4306 w 13276"/>
                <a:gd name="connsiteY5" fmla="*/ 0 h 6132"/>
                <a:gd name="connsiteX6" fmla="*/ 4306 w 13276"/>
                <a:gd name="connsiteY6" fmla="*/ 0 h 6132"/>
                <a:gd name="connsiteX7" fmla="*/ 0 w 13276"/>
                <a:gd name="connsiteY7" fmla="*/ 2525 h 6132"/>
                <a:gd name="connsiteX8" fmla="*/ 0 w 13276"/>
                <a:gd name="connsiteY8" fmla="*/ 2525 h 6132"/>
                <a:gd name="connsiteX9" fmla="*/ 6459 w 13276"/>
                <a:gd name="connsiteY9" fmla="*/ 6133 h 6132"/>
                <a:gd name="connsiteX10" fmla="*/ 8253 w 13276"/>
                <a:gd name="connsiteY10" fmla="*/ 6133 h 6132"/>
                <a:gd name="connsiteX11" fmla="*/ 13276 w 13276"/>
                <a:gd name="connsiteY11" fmla="*/ 3247 h 6132"/>
                <a:gd name="connsiteX12" fmla="*/ 13276 w 13276"/>
                <a:gd name="connsiteY12" fmla="*/ 3247 h 6132"/>
                <a:gd name="connsiteX13" fmla="*/ 10765 w 13276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76" h="6132">
                  <a:moveTo>
                    <a:pt x="10047" y="1804"/>
                  </a:moveTo>
                  <a:lnTo>
                    <a:pt x="10047" y="1804"/>
                  </a:lnTo>
                  <a:lnTo>
                    <a:pt x="10047" y="1804"/>
                  </a:lnTo>
                  <a:lnTo>
                    <a:pt x="7535" y="1804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459" y="6133"/>
                  </a:lnTo>
                  <a:lnTo>
                    <a:pt x="8253" y="6133"/>
                  </a:lnTo>
                  <a:lnTo>
                    <a:pt x="13276" y="3247"/>
                  </a:lnTo>
                  <a:lnTo>
                    <a:pt x="13276" y="3247"/>
                  </a:lnTo>
                  <a:lnTo>
                    <a:pt x="10765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2" name="Freeform 1011">
              <a:extLst>
                <a:ext uri="{FF2B5EF4-FFF2-40B4-BE49-F238E27FC236}">
                  <a16:creationId xmlns:a16="http://schemas.microsoft.com/office/drawing/2014/main" id="{85821850-1964-484A-8F67-1CB1EF6B0817}"/>
                </a:ext>
              </a:extLst>
            </p:cNvPr>
            <p:cNvSpPr/>
            <p:nvPr/>
          </p:nvSpPr>
          <p:spPr>
            <a:xfrm>
              <a:off x="5032822" y="3577634"/>
              <a:ext cx="12917" cy="6493"/>
            </a:xfrm>
            <a:custGeom>
              <a:avLst/>
              <a:gdLst>
                <a:gd name="connsiteX0" fmla="*/ 11482 w 12917"/>
                <a:gd name="connsiteY0" fmla="*/ 4690 h 6493"/>
                <a:gd name="connsiteX1" fmla="*/ 11482 w 12917"/>
                <a:gd name="connsiteY1" fmla="*/ 4690 h 6493"/>
                <a:gd name="connsiteX2" fmla="*/ 11482 w 12917"/>
                <a:gd name="connsiteY2" fmla="*/ 4690 h 6493"/>
                <a:gd name="connsiteX3" fmla="*/ 9329 w 12917"/>
                <a:gd name="connsiteY3" fmla="*/ 4690 h 6493"/>
                <a:gd name="connsiteX4" fmla="*/ 4665 w 12917"/>
                <a:gd name="connsiteY4" fmla="*/ 0 h 6493"/>
                <a:gd name="connsiteX5" fmla="*/ 4665 w 12917"/>
                <a:gd name="connsiteY5" fmla="*/ 0 h 6493"/>
                <a:gd name="connsiteX6" fmla="*/ 4665 w 12917"/>
                <a:gd name="connsiteY6" fmla="*/ 0 h 6493"/>
                <a:gd name="connsiteX7" fmla="*/ 0 w 12917"/>
                <a:gd name="connsiteY7" fmla="*/ 2525 h 6493"/>
                <a:gd name="connsiteX8" fmla="*/ 0 w 12917"/>
                <a:gd name="connsiteY8" fmla="*/ 2525 h 6493"/>
                <a:gd name="connsiteX9" fmla="*/ 6100 w 12917"/>
                <a:gd name="connsiteY9" fmla="*/ 6494 h 6493"/>
                <a:gd name="connsiteX10" fmla="*/ 8253 w 12917"/>
                <a:gd name="connsiteY10" fmla="*/ 6494 h 6493"/>
                <a:gd name="connsiteX11" fmla="*/ 12917 w 12917"/>
                <a:gd name="connsiteY11" fmla="*/ 3608 h 6493"/>
                <a:gd name="connsiteX12" fmla="*/ 12917 w 12917"/>
                <a:gd name="connsiteY12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7" h="6493">
                  <a:moveTo>
                    <a:pt x="11482" y="4690"/>
                  </a:moveTo>
                  <a:lnTo>
                    <a:pt x="11482" y="4690"/>
                  </a:lnTo>
                  <a:lnTo>
                    <a:pt x="11482" y="4690"/>
                  </a:lnTo>
                  <a:lnTo>
                    <a:pt x="9329" y="4690"/>
                  </a:lnTo>
                  <a:lnTo>
                    <a:pt x="4665" y="0"/>
                  </a:lnTo>
                  <a:lnTo>
                    <a:pt x="4665" y="0"/>
                  </a:lnTo>
                  <a:cubicBezTo>
                    <a:pt x="4665" y="0"/>
                    <a:pt x="4665" y="0"/>
                    <a:pt x="4665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8253" y="6494"/>
                  </a:lnTo>
                  <a:lnTo>
                    <a:pt x="12917" y="3608"/>
                  </a:lnTo>
                  <a:lnTo>
                    <a:pt x="12917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3" name="Freeform 1012">
              <a:extLst>
                <a:ext uri="{FF2B5EF4-FFF2-40B4-BE49-F238E27FC236}">
                  <a16:creationId xmlns:a16="http://schemas.microsoft.com/office/drawing/2014/main" id="{C7DDC29A-68E0-634E-9F92-B7F05DFBDDED}"/>
                </a:ext>
              </a:extLst>
            </p:cNvPr>
            <p:cNvSpPr/>
            <p:nvPr/>
          </p:nvSpPr>
          <p:spPr>
            <a:xfrm>
              <a:off x="5023852" y="3574026"/>
              <a:ext cx="11482" cy="6493"/>
            </a:xfrm>
            <a:custGeom>
              <a:avLst/>
              <a:gdLst>
                <a:gd name="connsiteX0" fmla="*/ 11482 w 11482"/>
                <a:gd name="connsiteY0" fmla="*/ 2886 h 6493"/>
                <a:gd name="connsiteX1" fmla="*/ 11482 w 11482"/>
                <a:gd name="connsiteY1" fmla="*/ 2886 h 6493"/>
                <a:gd name="connsiteX2" fmla="*/ 11482 w 11482"/>
                <a:gd name="connsiteY2" fmla="*/ 2886 h 6493"/>
                <a:gd name="connsiteX3" fmla="*/ 9329 w 11482"/>
                <a:gd name="connsiteY3" fmla="*/ 2886 h 6493"/>
                <a:gd name="connsiteX4" fmla="*/ 4306 w 11482"/>
                <a:gd name="connsiteY4" fmla="*/ 0 h 6493"/>
                <a:gd name="connsiteX5" fmla="*/ 4306 w 11482"/>
                <a:gd name="connsiteY5" fmla="*/ 0 h 6493"/>
                <a:gd name="connsiteX6" fmla="*/ 4306 w 11482"/>
                <a:gd name="connsiteY6" fmla="*/ 0 h 6493"/>
                <a:gd name="connsiteX7" fmla="*/ 0 w 11482"/>
                <a:gd name="connsiteY7" fmla="*/ 2525 h 6493"/>
                <a:gd name="connsiteX8" fmla="*/ 0 w 11482"/>
                <a:gd name="connsiteY8" fmla="*/ 2525 h 6493"/>
                <a:gd name="connsiteX9" fmla="*/ 6459 w 11482"/>
                <a:gd name="connsiteY9" fmla="*/ 6494 h 6493"/>
                <a:gd name="connsiteX10" fmla="*/ 6459 w 11482"/>
                <a:gd name="connsiteY10" fmla="*/ 6494 h 6493"/>
                <a:gd name="connsiteX11" fmla="*/ 11482 w 11482"/>
                <a:gd name="connsiteY11" fmla="*/ 3608 h 6493"/>
                <a:gd name="connsiteX12" fmla="*/ 11482 w 11482"/>
                <a:gd name="connsiteY12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82" h="6493">
                  <a:moveTo>
                    <a:pt x="11482" y="2886"/>
                  </a:moveTo>
                  <a:lnTo>
                    <a:pt x="11482" y="2886"/>
                  </a:lnTo>
                  <a:lnTo>
                    <a:pt x="11482" y="2886"/>
                  </a:lnTo>
                  <a:lnTo>
                    <a:pt x="9329" y="2886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459" y="6494"/>
                  </a:lnTo>
                  <a:lnTo>
                    <a:pt x="6459" y="6494"/>
                  </a:lnTo>
                  <a:lnTo>
                    <a:pt x="11482" y="3608"/>
                  </a:lnTo>
                  <a:lnTo>
                    <a:pt x="11482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4" name="Freeform 1013">
              <a:extLst>
                <a:ext uri="{FF2B5EF4-FFF2-40B4-BE49-F238E27FC236}">
                  <a16:creationId xmlns:a16="http://schemas.microsoft.com/office/drawing/2014/main" id="{4EE8B8A6-396D-3745-9FA4-39904AF6AE80}"/>
                </a:ext>
              </a:extLst>
            </p:cNvPr>
            <p:cNvSpPr/>
            <p:nvPr/>
          </p:nvSpPr>
          <p:spPr>
            <a:xfrm>
              <a:off x="5014881" y="3568615"/>
              <a:ext cx="11841" cy="6493"/>
            </a:xfrm>
            <a:custGeom>
              <a:avLst/>
              <a:gdLst>
                <a:gd name="connsiteX0" fmla="*/ 11841 w 11841"/>
                <a:gd name="connsiteY0" fmla="*/ 2886 h 6493"/>
                <a:gd name="connsiteX1" fmla="*/ 11841 w 11841"/>
                <a:gd name="connsiteY1" fmla="*/ 2886 h 6493"/>
                <a:gd name="connsiteX2" fmla="*/ 11841 w 11841"/>
                <a:gd name="connsiteY2" fmla="*/ 2886 h 6493"/>
                <a:gd name="connsiteX3" fmla="*/ 9329 w 11841"/>
                <a:gd name="connsiteY3" fmla="*/ 2886 h 6493"/>
                <a:gd name="connsiteX4" fmla="*/ 4306 w 11841"/>
                <a:gd name="connsiteY4" fmla="*/ 0 h 6493"/>
                <a:gd name="connsiteX5" fmla="*/ 4306 w 11841"/>
                <a:gd name="connsiteY5" fmla="*/ 0 h 6493"/>
                <a:gd name="connsiteX6" fmla="*/ 4306 w 11841"/>
                <a:gd name="connsiteY6" fmla="*/ 0 h 6493"/>
                <a:gd name="connsiteX7" fmla="*/ 0 w 11841"/>
                <a:gd name="connsiteY7" fmla="*/ 2525 h 6493"/>
                <a:gd name="connsiteX8" fmla="*/ 0 w 11841"/>
                <a:gd name="connsiteY8" fmla="*/ 2525 h 6493"/>
                <a:gd name="connsiteX9" fmla="*/ 6100 w 11841"/>
                <a:gd name="connsiteY9" fmla="*/ 6494 h 6493"/>
                <a:gd name="connsiteX10" fmla="*/ 6100 w 11841"/>
                <a:gd name="connsiteY10" fmla="*/ 6494 h 6493"/>
                <a:gd name="connsiteX11" fmla="*/ 11123 w 11841"/>
                <a:gd name="connsiteY11" fmla="*/ 3608 h 6493"/>
                <a:gd name="connsiteX12" fmla="*/ 11123 w 11841"/>
                <a:gd name="connsiteY12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41" h="6493">
                  <a:moveTo>
                    <a:pt x="11841" y="2886"/>
                  </a:moveTo>
                  <a:lnTo>
                    <a:pt x="11841" y="2886"/>
                  </a:lnTo>
                  <a:lnTo>
                    <a:pt x="11841" y="2886"/>
                  </a:lnTo>
                  <a:lnTo>
                    <a:pt x="9329" y="2886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3" y="3608"/>
                  </a:lnTo>
                  <a:lnTo>
                    <a:pt x="11123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5" name="Freeform 1014">
              <a:extLst>
                <a:ext uri="{FF2B5EF4-FFF2-40B4-BE49-F238E27FC236}">
                  <a16:creationId xmlns:a16="http://schemas.microsoft.com/office/drawing/2014/main" id="{7C2791A1-BFDA-5E43-A0C8-1597A62A2916}"/>
                </a:ext>
              </a:extLst>
            </p:cNvPr>
            <p:cNvSpPr/>
            <p:nvPr/>
          </p:nvSpPr>
          <p:spPr>
            <a:xfrm>
              <a:off x="5006270" y="3563204"/>
              <a:ext cx="11482" cy="6493"/>
            </a:xfrm>
            <a:custGeom>
              <a:avLst/>
              <a:gdLst>
                <a:gd name="connsiteX0" fmla="*/ 11482 w 11482"/>
                <a:gd name="connsiteY0" fmla="*/ 2886 h 6493"/>
                <a:gd name="connsiteX1" fmla="*/ 11482 w 11482"/>
                <a:gd name="connsiteY1" fmla="*/ 2886 h 6493"/>
                <a:gd name="connsiteX2" fmla="*/ 11482 w 11482"/>
                <a:gd name="connsiteY2" fmla="*/ 2886 h 6493"/>
                <a:gd name="connsiteX3" fmla="*/ 8970 w 11482"/>
                <a:gd name="connsiteY3" fmla="*/ 2886 h 6493"/>
                <a:gd name="connsiteX4" fmla="*/ 4306 w 11482"/>
                <a:gd name="connsiteY4" fmla="*/ 0 h 6493"/>
                <a:gd name="connsiteX5" fmla="*/ 4306 w 11482"/>
                <a:gd name="connsiteY5" fmla="*/ 0 h 6493"/>
                <a:gd name="connsiteX6" fmla="*/ 0 w 11482"/>
                <a:gd name="connsiteY6" fmla="*/ 2525 h 6493"/>
                <a:gd name="connsiteX7" fmla="*/ 0 w 11482"/>
                <a:gd name="connsiteY7" fmla="*/ 2525 h 6493"/>
                <a:gd name="connsiteX8" fmla="*/ 6100 w 11482"/>
                <a:gd name="connsiteY8" fmla="*/ 6494 h 6493"/>
                <a:gd name="connsiteX9" fmla="*/ 6100 w 11482"/>
                <a:gd name="connsiteY9" fmla="*/ 6494 h 6493"/>
                <a:gd name="connsiteX10" fmla="*/ 11123 w 11482"/>
                <a:gd name="connsiteY10" fmla="*/ 3608 h 6493"/>
                <a:gd name="connsiteX11" fmla="*/ 11123 w 11482"/>
                <a:gd name="connsiteY11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82" h="6493">
                  <a:moveTo>
                    <a:pt x="11482" y="2886"/>
                  </a:moveTo>
                  <a:lnTo>
                    <a:pt x="11482" y="2886"/>
                  </a:lnTo>
                  <a:lnTo>
                    <a:pt x="11482" y="2886"/>
                  </a:lnTo>
                  <a:lnTo>
                    <a:pt x="8970" y="2886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3" y="3608"/>
                  </a:lnTo>
                  <a:lnTo>
                    <a:pt x="11123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6" name="Freeform 1015">
              <a:extLst>
                <a:ext uri="{FF2B5EF4-FFF2-40B4-BE49-F238E27FC236}">
                  <a16:creationId xmlns:a16="http://schemas.microsoft.com/office/drawing/2014/main" id="{FF9DCFEB-77C3-D240-9B67-E6ED832E39D9}"/>
                </a:ext>
              </a:extLst>
            </p:cNvPr>
            <p:cNvSpPr/>
            <p:nvPr/>
          </p:nvSpPr>
          <p:spPr>
            <a:xfrm>
              <a:off x="4997299" y="3555267"/>
              <a:ext cx="11482" cy="6493"/>
            </a:xfrm>
            <a:custGeom>
              <a:avLst/>
              <a:gdLst>
                <a:gd name="connsiteX0" fmla="*/ 11482 w 11482"/>
                <a:gd name="connsiteY0" fmla="*/ 5411 h 6493"/>
                <a:gd name="connsiteX1" fmla="*/ 11482 w 11482"/>
                <a:gd name="connsiteY1" fmla="*/ 5411 h 6493"/>
                <a:gd name="connsiteX2" fmla="*/ 11482 w 11482"/>
                <a:gd name="connsiteY2" fmla="*/ 5411 h 6493"/>
                <a:gd name="connsiteX3" fmla="*/ 9329 w 11482"/>
                <a:gd name="connsiteY3" fmla="*/ 5411 h 6493"/>
                <a:gd name="connsiteX4" fmla="*/ 4306 w 11482"/>
                <a:gd name="connsiteY4" fmla="*/ 0 h 6493"/>
                <a:gd name="connsiteX5" fmla="*/ 4306 w 11482"/>
                <a:gd name="connsiteY5" fmla="*/ 0 h 6493"/>
                <a:gd name="connsiteX6" fmla="*/ 4306 w 11482"/>
                <a:gd name="connsiteY6" fmla="*/ 0 h 6493"/>
                <a:gd name="connsiteX7" fmla="*/ 0 w 11482"/>
                <a:gd name="connsiteY7" fmla="*/ 2525 h 6493"/>
                <a:gd name="connsiteX8" fmla="*/ 0 w 11482"/>
                <a:gd name="connsiteY8" fmla="*/ 2525 h 6493"/>
                <a:gd name="connsiteX9" fmla="*/ 6100 w 11482"/>
                <a:gd name="connsiteY9" fmla="*/ 6494 h 6493"/>
                <a:gd name="connsiteX10" fmla="*/ 6100 w 11482"/>
                <a:gd name="connsiteY10" fmla="*/ 6494 h 6493"/>
                <a:gd name="connsiteX11" fmla="*/ 11123 w 11482"/>
                <a:gd name="connsiteY11" fmla="*/ 3608 h 6493"/>
                <a:gd name="connsiteX12" fmla="*/ 11123 w 11482"/>
                <a:gd name="connsiteY12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82" h="6493">
                  <a:moveTo>
                    <a:pt x="11482" y="5411"/>
                  </a:moveTo>
                  <a:lnTo>
                    <a:pt x="11482" y="5411"/>
                  </a:lnTo>
                  <a:lnTo>
                    <a:pt x="11482" y="5411"/>
                  </a:lnTo>
                  <a:lnTo>
                    <a:pt x="9329" y="5411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3" y="3608"/>
                  </a:lnTo>
                  <a:lnTo>
                    <a:pt x="11123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7" name="Freeform 1016">
              <a:extLst>
                <a:ext uri="{FF2B5EF4-FFF2-40B4-BE49-F238E27FC236}">
                  <a16:creationId xmlns:a16="http://schemas.microsoft.com/office/drawing/2014/main" id="{FE6E1DF7-62F2-5840-BF7F-993B6D2F47CC}"/>
                </a:ext>
              </a:extLst>
            </p:cNvPr>
            <p:cNvSpPr/>
            <p:nvPr/>
          </p:nvSpPr>
          <p:spPr>
            <a:xfrm>
              <a:off x="4990123" y="3552381"/>
              <a:ext cx="11482" cy="6493"/>
            </a:xfrm>
            <a:custGeom>
              <a:avLst/>
              <a:gdLst>
                <a:gd name="connsiteX0" fmla="*/ 11482 w 11482"/>
                <a:gd name="connsiteY0" fmla="*/ 2886 h 6493"/>
                <a:gd name="connsiteX1" fmla="*/ 11482 w 11482"/>
                <a:gd name="connsiteY1" fmla="*/ 2886 h 6493"/>
                <a:gd name="connsiteX2" fmla="*/ 11482 w 11482"/>
                <a:gd name="connsiteY2" fmla="*/ 2886 h 6493"/>
                <a:gd name="connsiteX3" fmla="*/ 9329 w 11482"/>
                <a:gd name="connsiteY3" fmla="*/ 2886 h 6493"/>
                <a:gd name="connsiteX4" fmla="*/ 4306 w 11482"/>
                <a:gd name="connsiteY4" fmla="*/ 0 h 6493"/>
                <a:gd name="connsiteX5" fmla="*/ 4306 w 11482"/>
                <a:gd name="connsiteY5" fmla="*/ 0 h 6493"/>
                <a:gd name="connsiteX6" fmla="*/ 4306 w 11482"/>
                <a:gd name="connsiteY6" fmla="*/ 0 h 6493"/>
                <a:gd name="connsiteX7" fmla="*/ 0 w 11482"/>
                <a:gd name="connsiteY7" fmla="*/ 2525 h 6493"/>
                <a:gd name="connsiteX8" fmla="*/ 0 w 11482"/>
                <a:gd name="connsiteY8" fmla="*/ 2525 h 6493"/>
                <a:gd name="connsiteX9" fmla="*/ 6459 w 11482"/>
                <a:gd name="connsiteY9" fmla="*/ 6494 h 6493"/>
                <a:gd name="connsiteX10" fmla="*/ 8253 w 11482"/>
                <a:gd name="connsiteY10" fmla="*/ 6494 h 6493"/>
                <a:gd name="connsiteX11" fmla="*/ 11482 w 11482"/>
                <a:gd name="connsiteY11" fmla="*/ 2886 h 6493"/>
                <a:gd name="connsiteX12" fmla="*/ 11482 w 11482"/>
                <a:gd name="connsiteY12" fmla="*/ 2886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82" h="6493">
                  <a:moveTo>
                    <a:pt x="11482" y="2886"/>
                  </a:moveTo>
                  <a:lnTo>
                    <a:pt x="11482" y="2886"/>
                  </a:lnTo>
                  <a:lnTo>
                    <a:pt x="11482" y="2886"/>
                  </a:lnTo>
                  <a:lnTo>
                    <a:pt x="9329" y="2886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459" y="6494"/>
                  </a:lnTo>
                  <a:lnTo>
                    <a:pt x="8253" y="6494"/>
                  </a:lnTo>
                  <a:lnTo>
                    <a:pt x="11482" y="2886"/>
                  </a:lnTo>
                  <a:lnTo>
                    <a:pt x="11482" y="2886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8" name="Freeform 1017">
              <a:extLst>
                <a:ext uri="{FF2B5EF4-FFF2-40B4-BE49-F238E27FC236}">
                  <a16:creationId xmlns:a16="http://schemas.microsoft.com/office/drawing/2014/main" id="{9D3CA8E2-F815-4B46-BE43-240520C21C52}"/>
                </a:ext>
              </a:extLst>
            </p:cNvPr>
            <p:cNvSpPr/>
            <p:nvPr/>
          </p:nvSpPr>
          <p:spPr>
            <a:xfrm>
              <a:off x="4979358" y="3546969"/>
              <a:ext cx="12917" cy="6493"/>
            </a:xfrm>
            <a:custGeom>
              <a:avLst/>
              <a:gdLst>
                <a:gd name="connsiteX0" fmla="*/ 11841 w 12917"/>
                <a:gd name="connsiteY0" fmla="*/ 2886 h 6493"/>
                <a:gd name="connsiteX1" fmla="*/ 11841 w 12917"/>
                <a:gd name="connsiteY1" fmla="*/ 2886 h 6493"/>
                <a:gd name="connsiteX2" fmla="*/ 11841 w 12917"/>
                <a:gd name="connsiteY2" fmla="*/ 2886 h 6493"/>
                <a:gd name="connsiteX3" fmla="*/ 9329 w 12917"/>
                <a:gd name="connsiteY3" fmla="*/ 2886 h 6493"/>
                <a:gd name="connsiteX4" fmla="*/ 4306 w 12917"/>
                <a:gd name="connsiteY4" fmla="*/ 0 h 6493"/>
                <a:gd name="connsiteX5" fmla="*/ 4306 w 12917"/>
                <a:gd name="connsiteY5" fmla="*/ 0 h 6493"/>
                <a:gd name="connsiteX6" fmla="*/ 4306 w 12917"/>
                <a:gd name="connsiteY6" fmla="*/ 0 h 6493"/>
                <a:gd name="connsiteX7" fmla="*/ 0 w 12917"/>
                <a:gd name="connsiteY7" fmla="*/ 2525 h 6493"/>
                <a:gd name="connsiteX8" fmla="*/ 0 w 12917"/>
                <a:gd name="connsiteY8" fmla="*/ 2525 h 6493"/>
                <a:gd name="connsiteX9" fmla="*/ 6100 w 12917"/>
                <a:gd name="connsiteY9" fmla="*/ 6494 h 6493"/>
                <a:gd name="connsiteX10" fmla="*/ 7894 w 12917"/>
                <a:gd name="connsiteY10" fmla="*/ 6494 h 6493"/>
                <a:gd name="connsiteX11" fmla="*/ 12917 w 12917"/>
                <a:gd name="connsiteY11" fmla="*/ 3608 h 6493"/>
                <a:gd name="connsiteX12" fmla="*/ 12917 w 12917"/>
                <a:gd name="connsiteY12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7" h="6493">
                  <a:moveTo>
                    <a:pt x="11841" y="2886"/>
                  </a:moveTo>
                  <a:lnTo>
                    <a:pt x="11841" y="2886"/>
                  </a:lnTo>
                  <a:lnTo>
                    <a:pt x="11841" y="2886"/>
                  </a:lnTo>
                  <a:lnTo>
                    <a:pt x="9329" y="2886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lnTo>
                    <a:pt x="12917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66467155-3F28-4C42-8F73-9512C2884891}"/>
                </a:ext>
              </a:extLst>
            </p:cNvPr>
            <p:cNvSpPr/>
            <p:nvPr/>
          </p:nvSpPr>
          <p:spPr>
            <a:xfrm>
              <a:off x="4970747" y="3541558"/>
              <a:ext cx="12917" cy="6493"/>
            </a:xfrm>
            <a:custGeom>
              <a:avLst/>
              <a:gdLst>
                <a:gd name="connsiteX0" fmla="*/ 11482 w 12917"/>
                <a:gd name="connsiteY0" fmla="*/ 2886 h 6493"/>
                <a:gd name="connsiteX1" fmla="*/ 11482 w 12917"/>
                <a:gd name="connsiteY1" fmla="*/ 2886 h 6493"/>
                <a:gd name="connsiteX2" fmla="*/ 11482 w 12917"/>
                <a:gd name="connsiteY2" fmla="*/ 2886 h 6493"/>
                <a:gd name="connsiteX3" fmla="*/ 8970 w 12917"/>
                <a:gd name="connsiteY3" fmla="*/ 2886 h 6493"/>
                <a:gd name="connsiteX4" fmla="*/ 4306 w 12917"/>
                <a:gd name="connsiteY4" fmla="*/ 0 h 6493"/>
                <a:gd name="connsiteX5" fmla="*/ 4306 w 12917"/>
                <a:gd name="connsiteY5" fmla="*/ 0 h 6493"/>
                <a:gd name="connsiteX6" fmla="*/ 4306 w 12917"/>
                <a:gd name="connsiteY6" fmla="*/ 0 h 6493"/>
                <a:gd name="connsiteX7" fmla="*/ 0 w 12917"/>
                <a:gd name="connsiteY7" fmla="*/ 2525 h 6493"/>
                <a:gd name="connsiteX8" fmla="*/ 0 w 12917"/>
                <a:gd name="connsiteY8" fmla="*/ 2525 h 6493"/>
                <a:gd name="connsiteX9" fmla="*/ 6100 w 12917"/>
                <a:gd name="connsiteY9" fmla="*/ 6494 h 6493"/>
                <a:gd name="connsiteX10" fmla="*/ 7894 w 12917"/>
                <a:gd name="connsiteY10" fmla="*/ 6494 h 6493"/>
                <a:gd name="connsiteX11" fmla="*/ 12917 w 12917"/>
                <a:gd name="connsiteY11" fmla="*/ 3608 h 6493"/>
                <a:gd name="connsiteX12" fmla="*/ 12917 w 12917"/>
                <a:gd name="connsiteY12" fmla="*/ 3608 h 6493"/>
                <a:gd name="connsiteX13" fmla="*/ 12917 w 12917"/>
                <a:gd name="connsiteY13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493">
                  <a:moveTo>
                    <a:pt x="11482" y="2886"/>
                  </a:moveTo>
                  <a:lnTo>
                    <a:pt x="11482" y="2886"/>
                  </a:lnTo>
                  <a:lnTo>
                    <a:pt x="11482" y="2886"/>
                  </a:lnTo>
                  <a:lnTo>
                    <a:pt x="8970" y="2886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lnTo>
                    <a:pt x="12917" y="3608"/>
                  </a:lnTo>
                  <a:lnTo>
                    <a:pt x="12917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0" name="Freeform 1019">
              <a:extLst>
                <a:ext uri="{FF2B5EF4-FFF2-40B4-BE49-F238E27FC236}">
                  <a16:creationId xmlns:a16="http://schemas.microsoft.com/office/drawing/2014/main" id="{51A791CB-C1E6-F444-81C8-7151F73D3DE7}"/>
                </a:ext>
              </a:extLst>
            </p:cNvPr>
            <p:cNvSpPr/>
            <p:nvPr/>
          </p:nvSpPr>
          <p:spPr>
            <a:xfrm>
              <a:off x="4961417" y="3534343"/>
              <a:ext cx="12917" cy="6132"/>
            </a:xfrm>
            <a:custGeom>
              <a:avLst/>
              <a:gdLst>
                <a:gd name="connsiteX0" fmla="*/ 11841 w 12917"/>
                <a:gd name="connsiteY0" fmla="*/ 4690 h 6132"/>
                <a:gd name="connsiteX1" fmla="*/ 11841 w 12917"/>
                <a:gd name="connsiteY1" fmla="*/ 4690 h 6132"/>
                <a:gd name="connsiteX2" fmla="*/ 11841 w 12917"/>
                <a:gd name="connsiteY2" fmla="*/ 4690 h 6132"/>
                <a:gd name="connsiteX3" fmla="*/ 9688 w 12917"/>
                <a:gd name="connsiteY3" fmla="*/ 4690 h 6132"/>
                <a:gd name="connsiteX4" fmla="*/ 4306 w 12917"/>
                <a:gd name="connsiteY4" fmla="*/ 0 h 6132"/>
                <a:gd name="connsiteX5" fmla="*/ 4306 w 12917"/>
                <a:gd name="connsiteY5" fmla="*/ 0 h 6132"/>
                <a:gd name="connsiteX6" fmla="*/ 0 w 12917"/>
                <a:gd name="connsiteY6" fmla="*/ 2525 h 6132"/>
                <a:gd name="connsiteX7" fmla="*/ 0 w 12917"/>
                <a:gd name="connsiteY7" fmla="*/ 2525 h 6132"/>
                <a:gd name="connsiteX8" fmla="*/ 6100 w 12917"/>
                <a:gd name="connsiteY8" fmla="*/ 6133 h 6132"/>
                <a:gd name="connsiteX9" fmla="*/ 8253 w 12917"/>
                <a:gd name="connsiteY9" fmla="*/ 6133 h 6132"/>
                <a:gd name="connsiteX10" fmla="*/ 12917 w 12917"/>
                <a:gd name="connsiteY10" fmla="*/ 3247 h 6132"/>
                <a:gd name="connsiteX11" fmla="*/ 12917 w 12917"/>
                <a:gd name="connsiteY11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17" h="6132">
                  <a:moveTo>
                    <a:pt x="11841" y="4690"/>
                  </a:moveTo>
                  <a:lnTo>
                    <a:pt x="11841" y="4690"/>
                  </a:lnTo>
                  <a:lnTo>
                    <a:pt x="11841" y="4690"/>
                  </a:lnTo>
                  <a:lnTo>
                    <a:pt x="9688" y="469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8253" y="6133"/>
                  </a:lnTo>
                  <a:lnTo>
                    <a:pt x="12917" y="3247"/>
                  </a:lnTo>
                  <a:lnTo>
                    <a:pt x="12917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05B6D859-C7B3-1742-B02D-A13E99B4A368}"/>
                </a:ext>
              </a:extLst>
            </p:cNvPr>
            <p:cNvSpPr/>
            <p:nvPr/>
          </p:nvSpPr>
          <p:spPr>
            <a:xfrm>
              <a:off x="4961417" y="3542279"/>
              <a:ext cx="13276" cy="6132"/>
            </a:xfrm>
            <a:custGeom>
              <a:avLst/>
              <a:gdLst>
                <a:gd name="connsiteX0" fmla="*/ 8612 w 13276"/>
                <a:gd name="connsiteY0" fmla="*/ 3608 h 6132"/>
                <a:gd name="connsiteX1" fmla="*/ 8612 w 13276"/>
                <a:gd name="connsiteY1" fmla="*/ 3608 h 6132"/>
                <a:gd name="connsiteX2" fmla="*/ 8612 w 13276"/>
                <a:gd name="connsiteY2" fmla="*/ 3608 h 6132"/>
                <a:gd name="connsiteX3" fmla="*/ 4306 w 13276"/>
                <a:gd name="connsiteY3" fmla="*/ 3608 h 6132"/>
                <a:gd name="connsiteX4" fmla="*/ 4306 w 13276"/>
                <a:gd name="connsiteY4" fmla="*/ 0 h 6132"/>
                <a:gd name="connsiteX5" fmla="*/ 4306 w 13276"/>
                <a:gd name="connsiteY5" fmla="*/ 0 h 6132"/>
                <a:gd name="connsiteX6" fmla="*/ 4306 w 13276"/>
                <a:gd name="connsiteY6" fmla="*/ 0 h 6132"/>
                <a:gd name="connsiteX7" fmla="*/ 0 w 13276"/>
                <a:gd name="connsiteY7" fmla="*/ 2525 h 6132"/>
                <a:gd name="connsiteX8" fmla="*/ 0 w 13276"/>
                <a:gd name="connsiteY8" fmla="*/ 2525 h 6132"/>
                <a:gd name="connsiteX9" fmla="*/ 6459 w 13276"/>
                <a:gd name="connsiteY9" fmla="*/ 6133 h 6132"/>
                <a:gd name="connsiteX10" fmla="*/ 8253 w 13276"/>
                <a:gd name="connsiteY10" fmla="*/ 6133 h 6132"/>
                <a:gd name="connsiteX11" fmla="*/ 13276 w 13276"/>
                <a:gd name="connsiteY11" fmla="*/ 3247 h 6132"/>
                <a:gd name="connsiteX12" fmla="*/ 13276 w 13276"/>
                <a:gd name="connsiteY12" fmla="*/ 3247 h 6132"/>
                <a:gd name="connsiteX13" fmla="*/ 10765 w 13276"/>
                <a:gd name="connsiteY13" fmla="*/ 1443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76" h="6132">
                  <a:moveTo>
                    <a:pt x="8612" y="3608"/>
                  </a:moveTo>
                  <a:lnTo>
                    <a:pt x="8612" y="3608"/>
                  </a:lnTo>
                  <a:lnTo>
                    <a:pt x="8612" y="3608"/>
                  </a:lnTo>
                  <a:lnTo>
                    <a:pt x="4306" y="360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459" y="6133"/>
                  </a:lnTo>
                  <a:lnTo>
                    <a:pt x="8253" y="6133"/>
                  </a:lnTo>
                  <a:lnTo>
                    <a:pt x="13276" y="3247"/>
                  </a:lnTo>
                  <a:lnTo>
                    <a:pt x="13276" y="3247"/>
                  </a:lnTo>
                  <a:lnTo>
                    <a:pt x="10765" y="1443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2" name="Freeform 1021">
              <a:extLst>
                <a:ext uri="{FF2B5EF4-FFF2-40B4-BE49-F238E27FC236}">
                  <a16:creationId xmlns:a16="http://schemas.microsoft.com/office/drawing/2014/main" id="{F5BFBD80-876C-B64D-B6BA-9882BA86E259}"/>
                </a:ext>
              </a:extLst>
            </p:cNvPr>
            <p:cNvSpPr/>
            <p:nvPr/>
          </p:nvSpPr>
          <p:spPr>
            <a:xfrm>
              <a:off x="4963929" y="3555267"/>
              <a:ext cx="12917" cy="6493"/>
            </a:xfrm>
            <a:custGeom>
              <a:avLst/>
              <a:gdLst>
                <a:gd name="connsiteX0" fmla="*/ 12917 w 12917"/>
                <a:gd name="connsiteY0" fmla="*/ 3608 h 6493"/>
                <a:gd name="connsiteX1" fmla="*/ 12917 w 12917"/>
                <a:gd name="connsiteY1" fmla="*/ 3608 h 6493"/>
                <a:gd name="connsiteX2" fmla="*/ 12917 w 12917"/>
                <a:gd name="connsiteY2" fmla="*/ 3608 h 6493"/>
                <a:gd name="connsiteX3" fmla="*/ 10406 w 12917"/>
                <a:gd name="connsiteY3" fmla="*/ 3608 h 6493"/>
                <a:gd name="connsiteX4" fmla="*/ 4306 w 12917"/>
                <a:gd name="connsiteY4" fmla="*/ 0 h 6493"/>
                <a:gd name="connsiteX5" fmla="*/ 4306 w 12917"/>
                <a:gd name="connsiteY5" fmla="*/ 0 h 6493"/>
                <a:gd name="connsiteX6" fmla="*/ 4306 w 12917"/>
                <a:gd name="connsiteY6" fmla="*/ 0 h 6493"/>
                <a:gd name="connsiteX7" fmla="*/ 4306 w 12917"/>
                <a:gd name="connsiteY7" fmla="*/ 0 h 6493"/>
                <a:gd name="connsiteX8" fmla="*/ 0 w 12917"/>
                <a:gd name="connsiteY8" fmla="*/ 2525 h 6493"/>
                <a:gd name="connsiteX9" fmla="*/ 0 w 12917"/>
                <a:gd name="connsiteY9" fmla="*/ 2525 h 6493"/>
                <a:gd name="connsiteX10" fmla="*/ 6100 w 12917"/>
                <a:gd name="connsiteY10" fmla="*/ 6494 h 6493"/>
                <a:gd name="connsiteX11" fmla="*/ 7894 w 12917"/>
                <a:gd name="connsiteY11" fmla="*/ 6494 h 6493"/>
                <a:gd name="connsiteX12" fmla="*/ 12917 w 12917"/>
                <a:gd name="connsiteY12" fmla="*/ 3247 h 6493"/>
                <a:gd name="connsiteX13" fmla="*/ 12917 w 12917"/>
                <a:gd name="connsiteY13" fmla="*/ 3247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493">
                  <a:moveTo>
                    <a:pt x="12917" y="3608"/>
                  </a:moveTo>
                  <a:lnTo>
                    <a:pt x="12917" y="3608"/>
                  </a:lnTo>
                  <a:lnTo>
                    <a:pt x="12917" y="3608"/>
                  </a:lnTo>
                  <a:lnTo>
                    <a:pt x="10406" y="360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7894" y="6494"/>
                  </a:lnTo>
                  <a:lnTo>
                    <a:pt x="12917" y="3247"/>
                  </a:lnTo>
                  <a:lnTo>
                    <a:pt x="12917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7A0BA226-5378-AB49-BC86-CCDDD91966CB}"/>
                </a:ext>
              </a:extLst>
            </p:cNvPr>
            <p:cNvSpPr/>
            <p:nvPr/>
          </p:nvSpPr>
          <p:spPr>
            <a:xfrm>
              <a:off x="4972900" y="3559596"/>
              <a:ext cx="12917" cy="6132"/>
            </a:xfrm>
            <a:custGeom>
              <a:avLst/>
              <a:gdLst>
                <a:gd name="connsiteX0" fmla="*/ 12917 w 12917"/>
                <a:gd name="connsiteY0" fmla="*/ 3608 h 6132"/>
                <a:gd name="connsiteX1" fmla="*/ 10406 w 12917"/>
                <a:gd name="connsiteY1" fmla="*/ 3608 h 6132"/>
                <a:gd name="connsiteX2" fmla="*/ 4306 w 12917"/>
                <a:gd name="connsiteY2" fmla="*/ 0 h 6132"/>
                <a:gd name="connsiteX3" fmla="*/ 4306 w 12917"/>
                <a:gd name="connsiteY3" fmla="*/ 0 h 6132"/>
                <a:gd name="connsiteX4" fmla="*/ 4306 w 12917"/>
                <a:gd name="connsiteY4" fmla="*/ 0 h 6132"/>
                <a:gd name="connsiteX5" fmla="*/ 0 w 12917"/>
                <a:gd name="connsiteY5" fmla="*/ 2164 h 6132"/>
                <a:gd name="connsiteX6" fmla="*/ 0 w 12917"/>
                <a:gd name="connsiteY6" fmla="*/ 2164 h 6132"/>
                <a:gd name="connsiteX7" fmla="*/ 6100 w 12917"/>
                <a:gd name="connsiteY7" fmla="*/ 6133 h 6132"/>
                <a:gd name="connsiteX8" fmla="*/ 7894 w 12917"/>
                <a:gd name="connsiteY8" fmla="*/ 6133 h 6132"/>
                <a:gd name="connsiteX9" fmla="*/ 12917 w 12917"/>
                <a:gd name="connsiteY9" fmla="*/ 2886 h 6132"/>
                <a:gd name="connsiteX10" fmla="*/ 12917 w 12917"/>
                <a:gd name="connsiteY10" fmla="*/ 2886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17" h="6132">
                  <a:moveTo>
                    <a:pt x="12917" y="3608"/>
                  </a:moveTo>
                  <a:lnTo>
                    <a:pt x="10406" y="360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164"/>
                  </a:lnTo>
                  <a:lnTo>
                    <a:pt x="0" y="2164"/>
                  </a:lnTo>
                  <a:lnTo>
                    <a:pt x="6100" y="6133"/>
                  </a:lnTo>
                  <a:lnTo>
                    <a:pt x="7894" y="6133"/>
                  </a:lnTo>
                  <a:lnTo>
                    <a:pt x="12917" y="2886"/>
                  </a:lnTo>
                  <a:lnTo>
                    <a:pt x="12917" y="2886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E0C39C4B-BAC8-B342-914C-FABA8F7DE9B5}"/>
                </a:ext>
              </a:extLst>
            </p:cNvPr>
            <p:cNvSpPr/>
            <p:nvPr/>
          </p:nvSpPr>
          <p:spPr>
            <a:xfrm>
              <a:off x="4981511" y="3566090"/>
              <a:ext cx="13276" cy="6493"/>
            </a:xfrm>
            <a:custGeom>
              <a:avLst/>
              <a:gdLst>
                <a:gd name="connsiteX0" fmla="*/ 12917 w 13276"/>
                <a:gd name="connsiteY0" fmla="*/ 3608 h 6493"/>
                <a:gd name="connsiteX1" fmla="*/ 12917 w 13276"/>
                <a:gd name="connsiteY1" fmla="*/ 3608 h 6493"/>
                <a:gd name="connsiteX2" fmla="*/ 12917 w 13276"/>
                <a:gd name="connsiteY2" fmla="*/ 3608 h 6493"/>
                <a:gd name="connsiteX3" fmla="*/ 10765 w 13276"/>
                <a:gd name="connsiteY3" fmla="*/ 3608 h 6493"/>
                <a:gd name="connsiteX4" fmla="*/ 4306 w 13276"/>
                <a:gd name="connsiteY4" fmla="*/ 0 h 6493"/>
                <a:gd name="connsiteX5" fmla="*/ 4306 w 13276"/>
                <a:gd name="connsiteY5" fmla="*/ 0 h 6493"/>
                <a:gd name="connsiteX6" fmla="*/ 4306 w 13276"/>
                <a:gd name="connsiteY6" fmla="*/ 0 h 6493"/>
                <a:gd name="connsiteX7" fmla="*/ 4306 w 13276"/>
                <a:gd name="connsiteY7" fmla="*/ 0 h 6493"/>
                <a:gd name="connsiteX8" fmla="*/ 0 w 13276"/>
                <a:gd name="connsiteY8" fmla="*/ 2525 h 6493"/>
                <a:gd name="connsiteX9" fmla="*/ 0 w 13276"/>
                <a:gd name="connsiteY9" fmla="*/ 2525 h 6493"/>
                <a:gd name="connsiteX10" fmla="*/ 6459 w 13276"/>
                <a:gd name="connsiteY10" fmla="*/ 6494 h 6493"/>
                <a:gd name="connsiteX11" fmla="*/ 8253 w 13276"/>
                <a:gd name="connsiteY11" fmla="*/ 6494 h 6493"/>
                <a:gd name="connsiteX12" fmla="*/ 13276 w 13276"/>
                <a:gd name="connsiteY12" fmla="*/ 3247 h 6493"/>
                <a:gd name="connsiteX13" fmla="*/ 13276 w 13276"/>
                <a:gd name="connsiteY13" fmla="*/ 3247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76" h="6493">
                  <a:moveTo>
                    <a:pt x="12917" y="3608"/>
                  </a:moveTo>
                  <a:lnTo>
                    <a:pt x="12917" y="3608"/>
                  </a:lnTo>
                  <a:lnTo>
                    <a:pt x="12917" y="3608"/>
                  </a:lnTo>
                  <a:lnTo>
                    <a:pt x="10765" y="360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459" y="6494"/>
                  </a:lnTo>
                  <a:lnTo>
                    <a:pt x="8253" y="6494"/>
                  </a:lnTo>
                  <a:lnTo>
                    <a:pt x="13276" y="3247"/>
                  </a:lnTo>
                  <a:lnTo>
                    <a:pt x="13276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5" name="Freeform 1024">
              <a:extLst>
                <a:ext uri="{FF2B5EF4-FFF2-40B4-BE49-F238E27FC236}">
                  <a16:creationId xmlns:a16="http://schemas.microsoft.com/office/drawing/2014/main" id="{428A209E-2E82-024E-A7D1-ABB8AE2EABF2}"/>
                </a:ext>
              </a:extLst>
            </p:cNvPr>
            <p:cNvSpPr/>
            <p:nvPr/>
          </p:nvSpPr>
          <p:spPr>
            <a:xfrm>
              <a:off x="4990841" y="3570058"/>
              <a:ext cx="12917" cy="6132"/>
            </a:xfrm>
            <a:custGeom>
              <a:avLst/>
              <a:gdLst>
                <a:gd name="connsiteX0" fmla="*/ 12559 w 12917"/>
                <a:gd name="connsiteY0" fmla="*/ 3608 h 6132"/>
                <a:gd name="connsiteX1" fmla="*/ 10765 w 12917"/>
                <a:gd name="connsiteY1" fmla="*/ 3608 h 6132"/>
                <a:gd name="connsiteX2" fmla="*/ 4665 w 12917"/>
                <a:gd name="connsiteY2" fmla="*/ 0 h 6132"/>
                <a:gd name="connsiteX3" fmla="*/ 4665 w 12917"/>
                <a:gd name="connsiteY3" fmla="*/ 0 h 6132"/>
                <a:gd name="connsiteX4" fmla="*/ 4665 w 12917"/>
                <a:gd name="connsiteY4" fmla="*/ 0 h 6132"/>
                <a:gd name="connsiteX5" fmla="*/ 4665 w 12917"/>
                <a:gd name="connsiteY5" fmla="*/ 0 h 6132"/>
                <a:gd name="connsiteX6" fmla="*/ 0 w 12917"/>
                <a:gd name="connsiteY6" fmla="*/ 2164 h 6132"/>
                <a:gd name="connsiteX7" fmla="*/ 0 w 12917"/>
                <a:gd name="connsiteY7" fmla="*/ 2164 h 6132"/>
                <a:gd name="connsiteX8" fmla="*/ 6100 w 12917"/>
                <a:gd name="connsiteY8" fmla="*/ 6133 h 6132"/>
                <a:gd name="connsiteX9" fmla="*/ 8253 w 12917"/>
                <a:gd name="connsiteY9" fmla="*/ 6133 h 6132"/>
                <a:gd name="connsiteX10" fmla="*/ 12917 w 12917"/>
                <a:gd name="connsiteY10" fmla="*/ 3247 h 6132"/>
                <a:gd name="connsiteX11" fmla="*/ 12917 w 12917"/>
                <a:gd name="connsiteY11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17" h="6132">
                  <a:moveTo>
                    <a:pt x="12559" y="3608"/>
                  </a:moveTo>
                  <a:lnTo>
                    <a:pt x="10765" y="3608"/>
                  </a:lnTo>
                  <a:lnTo>
                    <a:pt x="4665" y="0"/>
                  </a:lnTo>
                  <a:lnTo>
                    <a:pt x="4665" y="0"/>
                  </a:lnTo>
                  <a:lnTo>
                    <a:pt x="4665" y="0"/>
                  </a:lnTo>
                  <a:lnTo>
                    <a:pt x="4665" y="0"/>
                  </a:lnTo>
                  <a:lnTo>
                    <a:pt x="0" y="2164"/>
                  </a:lnTo>
                  <a:lnTo>
                    <a:pt x="0" y="2164"/>
                  </a:lnTo>
                  <a:lnTo>
                    <a:pt x="6100" y="6133"/>
                  </a:lnTo>
                  <a:lnTo>
                    <a:pt x="8253" y="6133"/>
                  </a:lnTo>
                  <a:lnTo>
                    <a:pt x="12917" y="3247"/>
                  </a:lnTo>
                  <a:lnTo>
                    <a:pt x="12917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6" name="Freeform 1025">
              <a:extLst>
                <a:ext uri="{FF2B5EF4-FFF2-40B4-BE49-F238E27FC236}">
                  <a16:creationId xmlns:a16="http://schemas.microsoft.com/office/drawing/2014/main" id="{94E13E2E-18D7-9F4C-9843-A1F31490A8DC}"/>
                </a:ext>
              </a:extLst>
            </p:cNvPr>
            <p:cNvSpPr/>
            <p:nvPr/>
          </p:nvSpPr>
          <p:spPr>
            <a:xfrm>
              <a:off x="4999452" y="3576913"/>
              <a:ext cx="12917" cy="6493"/>
            </a:xfrm>
            <a:custGeom>
              <a:avLst/>
              <a:gdLst>
                <a:gd name="connsiteX0" fmla="*/ 12917 w 12917"/>
                <a:gd name="connsiteY0" fmla="*/ 3608 h 6493"/>
                <a:gd name="connsiteX1" fmla="*/ 12917 w 12917"/>
                <a:gd name="connsiteY1" fmla="*/ 3608 h 6493"/>
                <a:gd name="connsiteX2" fmla="*/ 12917 w 12917"/>
                <a:gd name="connsiteY2" fmla="*/ 3608 h 6493"/>
                <a:gd name="connsiteX3" fmla="*/ 10406 w 12917"/>
                <a:gd name="connsiteY3" fmla="*/ 3608 h 6493"/>
                <a:gd name="connsiteX4" fmla="*/ 4306 w 12917"/>
                <a:gd name="connsiteY4" fmla="*/ 0 h 6493"/>
                <a:gd name="connsiteX5" fmla="*/ 4306 w 12917"/>
                <a:gd name="connsiteY5" fmla="*/ 0 h 6493"/>
                <a:gd name="connsiteX6" fmla="*/ 4306 w 12917"/>
                <a:gd name="connsiteY6" fmla="*/ 0 h 6493"/>
                <a:gd name="connsiteX7" fmla="*/ 4306 w 12917"/>
                <a:gd name="connsiteY7" fmla="*/ 0 h 6493"/>
                <a:gd name="connsiteX8" fmla="*/ 0 w 12917"/>
                <a:gd name="connsiteY8" fmla="*/ 2525 h 6493"/>
                <a:gd name="connsiteX9" fmla="*/ 0 w 12917"/>
                <a:gd name="connsiteY9" fmla="*/ 2525 h 6493"/>
                <a:gd name="connsiteX10" fmla="*/ 6100 w 12917"/>
                <a:gd name="connsiteY10" fmla="*/ 6494 h 6493"/>
                <a:gd name="connsiteX11" fmla="*/ 6100 w 12917"/>
                <a:gd name="connsiteY11" fmla="*/ 6494 h 6493"/>
                <a:gd name="connsiteX12" fmla="*/ 11123 w 12917"/>
                <a:gd name="connsiteY12" fmla="*/ 3608 h 6493"/>
                <a:gd name="connsiteX13" fmla="*/ 11123 w 12917"/>
                <a:gd name="connsiteY13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493">
                  <a:moveTo>
                    <a:pt x="12917" y="3608"/>
                  </a:moveTo>
                  <a:lnTo>
                    <a:pt x="12917" y="3608"/>
                  </a:lnTo>
                  <a:lnTo>
                    <a:pt x="12917" y="3608"/>
                  </a:lnTo>
                  <a:lnTo>
                    <a:pt x="10406" y="360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3" y="3608"/>
                  </a:lnTo>
                  <a:lnTo>
                    <a:pt x="11123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 1026">
              <a:extLst>
                <a:ext uri="{FF2B5EF4-FFF2-40B4-BE49-F238E27FC236}">
                  <a16:creationId xmlns:a16="http://schemas.microsoft.com/office/drawing/2014/main" id="{CD1B81CB-C026-2248-9ACB-7C8966BCA68D}"/>
                </a:ext>
              </a:extLst>
            </p:cNvPr>
            <p:cNvSpPr/>
            <p:nvPr/>
          </p:nvSpPr>
          <p:spPr>
            <a:xfrm>
              <a:off x="5008423" y="3580881"/>
              <a:ext cx="12917" cy="6493"/>
            </a:xfrm>
            <a:custGeom>
              <a:avLst/>
              <a:gdLst>
                <a:gd name="connsiteX0" fmla="*/ 12917 w 12917"/>
                <a:gd name="connsiteY0" fmla="*/ 3608 h 6493"/>
                <a:gd name="connsiteX1" fmla="*/ 10406 w 12917"/>
                <a:gd name="connsiteY1" fmla="*/ 3608 h 6493"/>
                <a:gd name="connsiteX2" fmla="*/ 4306 w 12917"/>
                <a:gd name="connsiteY2" fmla="*/ 0 h 6493"/>
                <a:gd name="connsiteX3" fmla="*/ 4306 w 12917"/>
                <a:gd name="connsiteY3" fmla="*/ 0 h 6493"/>
                <a:gd name="connsiteX4" fmla="*/ 4306 w 12917"/>
                <a:gd name="connsiteY4" fmla="*/ 0 h 6493"/>
                <a:gd name="connsiteX5" fmla="*/ 4306 w 12917"/>
                <a:gd name="connsiteY5" fmla="*/ 0 h 6493"/>
                <a:gd name="connsiteX6" fmla="*/ 0 w 12917"/>
                <a:gd name="connsiteY6" fmla="*/ 2525 h 6493"/>
                <a:gd name="connsiteX7" fmla="*/ 0 w 12917"/>
                <a:gd name="connsiteY7" fmla="*/ 2525 h 6493"/>
                <a:gd name="connsiteX8" fmla="*/ 6100 w 12917"/>
                <a:gd name="connsiteY8" fmla="*/ 6494 h 6493"/>
                <a:gd name="connsiteX9" fmla="*/ 6100 w 12917"/>
                <a:gd name="connsiteY9" fmla="*/ 6494 h 6493"/>
                <a:gd name="connsiteX10" fmla="*/ 11123 w 12917"/>
                <a:gd name="connsiteY10" fmla="*/ 3247 h 6493"/>
                <a:gd name="connsiteX11" fmla="*/ 11123 w 12917"/>
                <a:gd name="connsiteY11" fmla="*/ 3247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17" h="6493">
                  <a:moveTo>
                    <a:pt x="12917" y="3608"/>
                  </a:moveTo>
                  <a:lnTo>
                    <a:pt x="10406" y="360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3" y="3247"/>
                  </a:lnTo>
                  <a:lnTo>
                    <a:pt x="11123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 1027">
              <a:extLst>
                <a:ext uri="{FF2B5EF4-FFF2-40B4-BE49-F238E27FC236}">
                  <a16:creationId xmlns:a16="http://schemas.microsoft.com/office/drawing/2014/main" id="{4B14951E-D951-D343-9DC6-6D6671BBF256}"/>
                </a:ext>
              </a:extLst>
            </p:cNvPr>
            <p:cNvSpPr/>
            <p:nvPr/>
          </p:nvSpPr>
          <p:spPr>
            <a:xfrm>
              <a:off x="5017393" y="3587736"/>
              <a:ext cx="12558" cy="6132"/>
            </a:xfrm>
            <a:custGeom>
              <a:avLst/>
              <a:gdLst>
                <a:gd name="connsiteX0" fmla="*/ 12559 w 12558"/>
                <a:gd name="connsiteY0" fmla="*/ 3608 h 6132"/>
                <a:gd name="connsiteX1" fmla="*/ 12559 w 12558"/>
                <a:gd name="connsiteY1" fmla="*/ 3608 h 6132"/>
                <a:gd name="connsiteX2" fmla="*/ 12559 w 12558"/>
                <a:gd name="connsiteY2" fmla="*/ 3608 h 6132"/>
                <a:gd name="connsiteX3" fmla="*/ 10406 w 12558"/>
                <a:gd name="connsiteY3" fmla="*/ 3608 h 6132"/>
                <a:gd name="connsiteX4" fmla="*/ 4306 w 12558"/>
                <a:gd name="connsiteY4" fmla="*/ 0 h 6132"/>
                <a:gd name="connsiteX5" fmla="*/ 4306 w 12558"/>
                <a:gd name="connsiteY5" fmla="*/ 0 h 6132"/>
                <a:gd name="connsiteX6" fmla="*/ 4306 w 12558"/>
                <a:gd name="connsiteY6" fmla="*/ 0 h 6132"/>
                <a:gd name="connsiteX7" fmla="*/ 4306 w 12558"/>
                <a:gd name="connsiteY7" fmla="*/ 0 h 6132"/>
                <a:gd name="connsiteX8" fmla="*/ 0 w 12558"/>
                <a:gd name="connsiteY8" fmla="*/ 2525 h 6132"/>
                <a:gd name="connsiteX9" fmla="*/ 0 w 12558"/>
                <a:gd name="connsiteY9" fmla="*/ 2525 h 6132"/>
                <a:gd name="connsiteX10" fmla="*/ 6459 w 12558"/>
                <a:gd name="connsiteY10" fmla="*/ 6133 h 6132"/>
                <a:gd name="connsiteX11" fmla="*/ 6459 w 12558"/>
                <a:gd name="connsiteY11" fmla="*/ 6133 h 6132"/>
                <a:gd name="connsiteX12" fmla="*/ 11482 w 12558"/>
                <a:gd name="connsiteY12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58" h="6132">
                  <a:moveTo>
                    <a:pt x="12559" y="3608"/>
                  </a:moveTo>
                  <a:lnTo>
                    <a:pt x="12559" y="3608"/>
                  </a:lnTo>
                  <a:lnTo>
                    <a:pt x="12559" y="3608"/>
                  </a:lnTo>
                  <a:lnTo>
                    <a:pt x="10406" y="360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459" y="6133"/>
                  </a:lnTo>
                  <a:lnTo>
                    <a:pt x="6459" y="6133"/>
                  </a:lnTo>
                  <a:lnTo>
                    <a:pt x="11482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 1028">
              <a:extLst>
                <a:ext uri="{FF2B5EF4-FFF2-40B4-BE49-F238E27FC236}">
                  <a16:creationId xmlns:a16="http://schemas.microsoft.com/office/drawing/2014/main" id="{B3C50A66-ACA9-2B47-B895-268DA759C2C8}"/>
                </a:ext>
              </a:extLst>
            </p:cNvPr>
            <p:cNvSpPr/>
            <p:nvPr/>
          </p:nvSpPr>
          <p:spPr>
            <a:xfrm>
              <a:off x="5022058" y="3581603"/>
              <a:ext cx="12917" cy="6132"/>
            </a:xfrm>
            <a:custGeom>
              <a:avLst/>
              <a:gdLst>
                <a:gd name="connsiteX0" fmla="*/ 10047 w 12917"/>
                <a:gd name="connsiteY0" fmla="*/ 2164 h 6132"/>
                <a:gd name="connsiteX1" fmla="*/ 10047 w 12917"/>
                <a:gd name="connsiteY1" fmla="*/ 2164 h 6132"/>
                <a:gd name="connsiteX2" fmla="*/ 10047 w 12917"/>
                <a:gd name="connsiteY2" fmla="*/ 2164 h 6132"/>
                <a:gd name="connsiteX3" fmla="*/ 7535 w 12917"/>
                <a:gd name="connsiteY3" fmla="*/ 2164 h 6132"/>
                <a:gd name="connsiteX4" fmla="*/ 4306 w 12917"/>
                <a:gd name="connsiteY4" fmla="*/ 0 h 6132"/>
                <a:gd name="connsiteX5" fmla="*/ 4306 w 12917"/>
                <a:gd name="connsiteY5" fmla="*/ 0 h 6132"/>
                <a:gd name="connsiteX6" fmla="*/ 4306 w 12917"/>
                <a:gd name="connsiteY6" fmla="*/ 0 h 6132"/>
                <a:gd name="connsiteX7" fmla="*/ 0 w 12917"/>
                <a:gd name="connsiteY7" fmla="*/ 2525 h 6132"/>
                <a:gd name="connsiteX8" fmla="*/ 0 w 12917"/>
                <a:gd name="connsiteY8" fmla="*/ 2525 h 6132"/>
                <a:gd name="connsiteX9" fmla="*/ 6100 w 12917"/>
                <a:gd name="connsiteY9" fmla="*/ 6133 h 6132"/>
                <a:gd name="connsiteX10" fmla="*/ 7894 w 12917"/>
                <a:gd name="connsiteY10" fmla="*/ 6133 h 6132"/>
                <a:gd name="connsiteX11" fmla="*/ 12917 w 12917"/>
                <a:gd name="connsiteY11" fmla="*/ 3247 h 6132"/>
                <a:gd name="connsiteX12" fmla="*/ 12917 w 12917"/>
                <a:gd name="connsiteY12" fmla="*/ 3247 h 6132"/>
                <a:gd name="connsiteX13" fmla="*/ 10406 w 12917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132">
                  <a:moveTo>
                    <a:pt x="10047" y="2164"/>
                  </a:moveTo>
                  <a:lnTo>
                    <a:pt x="10047" y="2164"/>
                  </a:lnTo>
                  <a:lnTo>
                    <a:pt x="10047" y="2164"/>
                  </a:lnTo>
                  <a:lnTo>
                    <a:pt x="7535" y="2164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7894" y="6133"/>
                  </a:lnTo>
                  <a:lnTo>
                    <a:pt x="12917" y="3247"/>
                  </a:lnTo>
                  <a:lnTo>
                    <a:pt x="12917" y="3247"/>
                  </a:lnTo>
                  <a:lnTo>
                    <a:pt x="10406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0" name="Freeform 1029">
              <a:extLst>
                <a:ext uri="{FF2B5EF4-FFF2-40B4-BE49-F238E27FC236}">
                  <a16:creationId xmlns:a16="http://schemas.microsoft.com/office/drawing/2014/main" id="{9E0A2BE5-3C56-324B-A506-FF05E8F06F58}"/>
                </a:ext>
              </a:extLst>
            </p:cNvPr>
            <p:cNvSpPr/>
            <p:nvPr/>
          </p:nvSpPr>
          <p:spPr>
            <a:xfrm>
              <a:off x="5013446" y="3576191"/>
              <a:ext cx="12917" cy="6132"/>
            </a:xfrm>
            <a:custGeom>
              <a:avLst/>
              <a:gdLst>
                <a:gd name="connsiteX0" fmla="*/ 9688 w 12917"/>
                <a:gd name="connsiteY0" fmla="*/ 2164 h 6132"/>
                <a:gd name="connsiteX1" fmla="*/ 9688 w 12917"/>
                <a:gd name="connsiteY1" fmla="*/ 2164 h 6132"/>
                <a:gd name="connsiteX2" fmla="*/ 9688 w 12917"/>
                <a:gd name="connsiteY2" fmla="*/ 2164 h 6132"/>
                <a:gd name="connsiteX3" fmla="*/ 7535 w 12917"/>
                <a:gd name="connsiteY3" fmla="*/ 2164 h 6132"/>
                <a:gd name="connsiteX4" fmla="*/ 4306 w 12917"/>
                <a:gd name="connsiteY4" fmla="*/ 0 h 6132"/>
                <a:gd name="connsiteX5" fmla="*/ 4306 w 12917"/>
                <a:gd name="connsiteY5" fmla="*/ 0 h 6132"/>
                <a:gd name="connsiteX6" fmla="*/ 4306 w 12917"/>
                <a:gd name="connsiteY6" fmla="*/ 0 h 6132"/>
                <a:gd name="connsiteX7" fmla="*/ 0 w 12917"/>
                <a:gd name="connsiteY7" fmla="*/ 2525 h 6132"/>
                <a:gd name="connsiteX8" fmla="*/ 0 w 12917"/>
                <a:gd name="connsiteY8" fmla="*/ 2525 h 6132"/>
                <a:gd name="connsiteX9" fmla="*/ 6100 w 12917"/>
                <a:gd name="connsiteY9" fmla="*/ 6133 h 6132"/>
                <a:gd name="connsiteX10" fmla="*/ 7894 w 12917"/>
                <a:gd name="connsiteY10" fmla="*/ 6133 h 6132"/>
                <a:gd name="connsiteX11" fmla="*/ 12917 w 12917"/>
                <a:gd name="connsiteY11" fmla="*/ 3247 h 6132"/>
                <a:gd name="connsiteX12" fmla="*/ 12917 w 12917"/>
                <a:gd name="connsiteY12" fmla="*/ 3247 h 6132"/>
                <a:gd name="connsiteX13" fmla="*/ 10047 w 12917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132">
                  <a:moveTo>
                    <a:pt x="9688" y="2164"/>
                  </a:moveTo>
                  <a:lnTo>
                    <a:pt x="9688" y="2164"/>
                  </a:lnTo>
                  <a:lnTo>
                    <a:pt x="9688" y="2164"/>
                  </a:lnTo>
                  <a:lnTo>
                    <a:pt x="7535" y="2164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7894" y="6133"/>
                  </a:lnTo>
                  <a:lnTo>
                    <a:pt x="12917" y="3247"/>
                  </a:lnTo>
                  <a:lnTo>
                    <a:pt x="12917" y="3247"/>
                  </a:lnTo>
                  <a:lnTo>
                    <a:pt x="10047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 1030">
              <a:extLst>
                <a:ext uri="{FF2B5EF4-FFF2-40B4-BE49-F238E27FC236}">
                  <a16:creationId xmlns:a16="http://schemas.microsoft.com/office/drawing/2014/main" id="{54A5E891-89C2-BC4D-89C8-3339E350AF10}"/>
                </a:ext>
              </a:extLst>
            </p:cNvPr>
            <p:cNvSpPr/>
            <p:nvPr/>
          </p:nvSpPr>
          <p:spPr>
            <a:xfrm>
              <a:off x="5003758" y="3570780"/>
              <a:ext cx="13276" cy="6132"/>
            </a:xfrm>
            <a:custGeom>
              <a:avLst/>
              <a:gdLst>
                <a:gd name="connsiteX0" fmla="*/ 10406 w 13276"/>
                <a:gd name="connsiteY0" fmla="*/ 2164 h 6132"/>
                <a:gd name="connsiteX1" fmla="*/ 10406 w 13276"/>
                <a:gd name="connsiteY1" fmla="*/ 2164 h 6132"/>
                <a:gd name="connsiteX2" fmla="*/ 10406 w 13276"/>
                <a:gd name="connsiteY2" fmla="*/ 2164 h 6132"/>
                <a:gd name="connsiteX3" fmla="*/ 7894 w 13276"/>
                <a:gd name="connsiteY3" fmla="*/ 2164 h 6132"/>
                <a:gd name="connsiteX4" fmla="*/ 4665 w 13276"/>
                <a:gd name="connsiteY4" fmla="*/ 0 h 6132"/>
                <a:gd name="connsiteX5" fmla="*/ 4665 w 13276"/>
                <a:gd name="connsiteY5" fmla="*/ 0 h 6132"/>
                <a:gd name="connsiteX6" fmla="*/ 4665 w 13276"/>
                <a:gd name="connsiteY6" fmla="*/ 0 h 6132"/>
                <a:gd name="connsiteX7" fmla="*/ 0 w 13276"/>
                <a:gd name="connsiteY7" fmla="*/ 2525 h 6132"/>
                <a:gd name="connsiteX8" fmla="*/ 0 w 13276"/>
                <a:gd name="connsiteY8" fmla="*/ 2525 h 6132"/>
                <a:gd name="connsiteX9" fmla="*/ 6100 w 13276"/>
                <a:gd name="connsiteY9" fmla="*/ 6133 h 6132"/>
                <a:gd name="connsiteX10" fmla="*/ 8253 w 13276"/>
                <a:gd name="connsiteY10" fmla="*/ 6133 h 6132"/>
                <a:gd name="connsiteX11" fmla="*/ 13276 w 13276"/>
                <a:gd name="connsiteY11" fmla="*/ 3247 h 6132"/>
                <a:gd name="connsiteX12" fmla="*/ 13276 w 13276"/>
                <a:gd name="connsiteY12" fmla="*/ 3247 h 6132"/>
                <a:gd name="connsiteX13" fmla="*/ 10406 w 13276"/>
                <a:gd name="connsiteY13" fmla="*/ 1443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76" h="6132">
                  <a:moveTo>
                    <a:pt x="10406" y="2164"/>
                  </a:moveTo>
                  <a:lnTo>
                    <a:pt x="10406" y="2164"/>
                  </a:lnTo>
                  <a:lnTo>
                    <a:pt x="10406" y="2164"/>
                  </a:lnTo>
                  <a:lnTo>
                    <a:pt x="7894" y="2164"/>
                  </a:lnTo>
                  <a:lnTo>
                    <a:pt x="4665" y="0"/>
                  </a:lnTo>
                  <a:lnTo>
                    <a:pt x="4665" y="0"/>
                  </a:lnTo>
                  <a:lnTo>
                    <a:pt x="4665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8253" y="6133"/>
                  </a:lnTo>
                  <a:lnTo>
                    <a:pt x="13276" y="3247"/>
                  </a:lnTo>
                  <a:lnTo>
                    <a:pt x="13276" y="3247"/>
                  </a:lnTo>
                  <a:lnTo>
                    <a:pt x="10406" y="1443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 1031">
              <a:extLst>
                <a:ext uri="{FF2B5EF4-FFF2-40B4-BE49-F238E27FC236}">
                  <a16:creationId xmlns:a16="http://schemas.microsoft.com/office/drawing/2014/main" id="{CCF5F320-B3CD-0144-BA0F-3B3AA3107390}"/>
                </a:ext>
              </a:extLst>
            </p:cNvPr>
            <p:cNvSpPr/>
            <p:nvPr/>
          </p:nvSpPr>
          <p:spPr>
            <a:xfrm>
              <a:off x="4994070" y="3565368"/>
              <a:ext cx="12558" cy="6132"/>
            </a:xfrm>
            <a:custGeom>
              <a:avLst/>
              <a:gdLst>
                <a:gd name="connsiteX0" fmla="*/ 11482 w 12558"/>
                <a:gd name="connsiteY0" fmla="*/ 2164 h 6132"/>
                <a:gd name="connsiteX1" fmla="*/ 11482 w 12558"/>
                <a:gd name="connsiteY1" fmla="*/ 2164 h 6132"/>
                <a:gd name="connsiteX2" fmla="*/ 11482 w 12558"/>
                <a:gd name="connsiteY2" fmla="*/ 2164 h 6132"/>
                <a:gd name="connsiteX3" fmla="*/ 7535 w 12558"/>
                <a:gd name="connsiteY3" fmla="*/ 2164 h 6132"/>
                <a:gd name="connsiteX4" fmla="*/ 4306 w 12558"/>
                <a:gd name="connsiteY4" fmla="*/ 0 h 6132"/>
                <a:gd name="connsiteX5" fmla="*/ 4306 w 12558"/>
                <a:gd name="connsiteY5" fmla="*/ 0 h 6132"/>
                <a:gd name="connsiteX6" fmla="*/ 4306 w 12558"/>
                <a:gd name="connsiteY6" fmla="*/ 0 h 6132"/>
                <a:gd name="connsiteX7" fmla="*/ 0 w 12558"/>
                <a:gd name="connsiteY7" fmla="*/ 2525 h 6132"/>
                <a:gd name="connsiteX8" fmla="*/ 0 w 12558"/>
                <a:gd name="connsiteY8" fmla="*/ 2525 h 6132"/>
                <a:gd name="connsiteX9" fmla="*/ 6459 w 12558"/>
                <a:gd name="connsiteY9" fmla="*/ 6133 h 6132"/>
                <a:gd name="connsiteX10" fmla="*/ 7535 w 12558"/>
                <a:gd name="connsiteY10" fmla="*/ 6133 h 6132"/>
                <a:gd name="connsiteX11" fmla="*/ 12559 w 12558"/>
                <a:gd name="connsiteY11" fmla="*/ 3247 h 6132"/>
                <a:gd name="connsiteX12" fmla="*/ 12559 w 12558"/>
                <a:gd name="connsiteY12" fmla="*/ 3247 h 6132"/>
                <a:gd name="connsiteX13" fmla="*/ 10047 w 12558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58" h="6132">
                  <a:moveTo>
                    <a:pt x="11482" y="2164"/>
                  </a:moveTo>
                  <a:lnTo>
                    <a:pt x="11482" y="2164"/>
                  </a:lnTo>
                  <a:lnTo>
                    <a:pt x="11482" y="2164"/>
                  </a:lnTo>
                  <a:lnTo>
                    <a:pt x="7535" y="2164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459" y="6133"/>
                  </a:lnTo>
                  <a:lnTo>
                    <a:pt x="7535" y="6133"/>
                  </a:lnTo>
                  <a:lnTo>
                    <a:pt x="12559" y="3247"/>
                  </a:lnTo>
                  <a:lnTo>
                    <a:pt x="12559" y="3247"/>
                  </a:lnTo>
                  <a:lnTo>
                    <a:pt x="10047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 1032">
              <a:extLst>
                <a:ext uri="{FF2B5EF4-FFF2-40B4-BE49-F238E27FC236}">
                  <a16:creationId xmlns:a16="http://schemas.microsoft.com/office/drawing/2014/main" id="{133CCC9A-8109-B349-9562-E63C142BE390}"/>
                </a:ext>
              </a:extLst>
            </p:cNvPr>
            <p:cNvSpPr/>
            <p:nvPr/>
          </p:nvSpPr>
          <p:spPr>
            <a:xfrm>
              <a:off x="4986535" y="3559957"/>
              <a:ext cx="12917" cy="6133"/>
            </a:xfrm>
            <a:custGeom>
              <a:avLst/>
              <a:gdLst>
                <a:gd name="connsiteX0" fmla="*/ 10047 w 12917"/>
                <a:gd name="connsiteY0" fmla="*/ 2165 h 6133"/>
                <a:gd name="connsiteX1" fmla="*/ 10047 w 12917"/>
                <a:gd name="connsiteY1" fmla="*/ 2165 h 6133"/>
                <a:gd name="connsiteX2" fmla="*/ 10047 w 12917"/>
                <a:gd name="connsiteY2" fmla="*/ 2165 h 6133"/>
                <a:gd name="connsiteX3" fmla="*/ 7535 w 12917"/>
                <a:gd name="connsiteY3" fmla="*/ 2165 h 6133"/>
                <a:gd name="connsiteX4" fmla="*/ 4306 w 12917"/>
                <a:gd name="connsiteY4" fmla="*/ 0 h 6133"/>
                <a:gd name="connsiteX5" fmla="*/ 4306 w 12917"/>
                <a:gd name="connsiteY5" fmla="*/ 0 h 6133"/>
                <a:gd name="connsiteX6" fmla="*/ 4306 w 12917"/>
                <a:gd name="connsiteY6" fmla="*/ 0 h 6133"/>
                <a:gd name="connsiteX7" fmla="*/ 0 w 12917"/>
                <a:gd name="connsiteY7" fmla="*/ 2525 h 6133"/>
                <a:gd name="connsiteX8" fmla="*/ 0 w 12917"/>
                <a:gd name="connsiteY8" fmla="*/ 2525 h 6133"/>
                <a:gd name="connsiteX9" fmla="*/ 6100 w 12917"/>
                <a:gd name="connsiteY9" fmla="*/ 6133 h 6133"/>
                <a:gd name="connsiteX10" fmla="*/ 7894 w 12917"/>
                <a:gd name="connsiteY10" fmla="*/ 6133 h 6133"/>
                <a:gd name="connsiteX11" fmla="*/ 12917 w 12917"/>
                <a:gd name="connsiteY11" fmla="*/ 3247 h 6133"/>
                <a:gd name="connsiteX12" fmla="*/ 12917 w 12917"/>
                <a:gd name="connsiteY12" fmla="*/ 3247 h 6133"/>
                <a:gd name="connsiteX13" fmla="*/ 10406 w 12917"/>
                <a:gd name="connsiteY13" fmla="*/ 3247 h 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133">
                  <a:moveTo>
                    <a:pt x="10047" y="2165"/>
                  </a:moveTo>
                  <a:lnTo>
                    <a:pt x="10047" y="2165"/>
                  </a:lnTo>
                  <a:lnTo>
                    <a:pt x="10047" y="2165"/>
                  </a:lnTo>
                  <a:lnTo>
                    <a:pt x="7535" y="2165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7894" y="6133"/>
                  </a:lnTo>
                  <a:lnTo>
                    <a:pt x="12917" y="3247"/>
                  </a:lnTo>
                  <a:lnTo>
                    <a:pt x="12917" y="3247"/>
                  </a:lnTo>
                  <a:lnTo>
                    <a:pt x="10406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 1033">
              <a:extLst>
                <a:ext uri="{FF2B5EF4-FFF2-40B4-BE49-F238E27FC236}">
                  <a16:creationId xmlns:a16="http://schemas.microsoft.com/office/drawing/2014/main" id="{F763E9CD-B61E-6D45-A364-3CBF7E648FA5}"/>
                </a:ext>
              </a:extLst>
            </p:cNvPr>
            <p:cNvSpPr/>
            <p:nvPr/>
          </p:nvSpPr>
          <p:spPr>
            <a:xfrm>
              <a:off x="4977923" y="3553102"/>
              <a:ext cx="12917" cy="6132"/>
            </a:xfrm>
            <a:custGeom>
              <a:avLst/>
              <a:gdLst>
                <a:gd name="connsiteX0" fmla="*/ 9688 w 12917"/>
                <a:gd name="connsiteY0" fmla="*/ 2164 h 6132"/>
                <a:gd name="connsiteX1" fmla="*/ 9688 w 12917"/>
                <a:gd name="connsiteY1" fmla="*/ 2164 h 6132"/>
                <a:gd name="connsiteX2" fmla="*/ 9688 w 12917"/>
                <a:gd name="connsiteY2" fmla="*/ 2164 h 6132"/>
                <a:gd name="connsiteX3" fmla="*/ 7535 w 12917"/>
                <a:gd name="connsiteY3" fmla="*/ 2164 h 6132"/>
                <a:gd name="connsiteX4" fmla="*/ 4306 w 12917"/>
                <a:gd name="connsiteY4" fmla="*/ 0 h 6132"/>
                <a:gd name="connsiteX5" fmla="*/ 4306 w 12917"/>
                <a:gd name="connsiteY5" fmla="*/ 0 h 6132"/>
                <a:gd name="connsiteX6" fmla="*/ 4306 w 12917"/>
                <a:gd name="connsiteY6" fmla="*/ 0 h 6132"/>
                <a:gd name="connsiteX7" fmla="*/ 0 w 12917"/>
                <a:gd name="connsiteY7" fmla="*/ 2525 h 6132"/>
                <a:gd name="connsiteX8" fmla="*/ 0 w 12917"/>
                <a:gd name="connsiteY8" fmla="*/ 2525 h 6132"/>
                <a:gd name="connsiteX9" fmla="*/ 6100 w 12917"/>
                <a:gd name="connsiteY9" fmla="*/ 6133 h 6132"/>
                <a:gd name="connsiteX10" fmla="*/ 7894 w 12917"/>
                <a:gd name="connsiteY10" fmla="*/ 6133 h 6132"/>
                <a:gd name="connsiteX11" fmla="*/ 12917 w 12917"/>
                <a:gd name="connsiteY11" fmla="*/ 3247 h 6132"/>
                <a:gd name="connsiteX12" fmla="*/ 12917 w 12917"/>
                <a:gd name="connsiteY12" fmla="*/ 3247 h 6132"/>
                <a:gd name="connsiteX13" fmla="*/ 10047 w 12917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132">
                  <a:moveTo>
                    <a:pt x="9688" y="2164"/>
                  </a:moveTo>
                  <a:lnTo>
                    <a:pt x="9688" y="2164"/>
                  </a:lnTo>
                  <a:lnTo>
                    <a:pt x="9688" y="2164"/>
                  </a:lnTo>
                  <a:lnTo>
                    <a:pt x="7535" y="2164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7894" y="6133"/>
                  </a:lnTo>
                  <a:lnTo>
                    <a:pt x="12917" y="3247"/>
                  </a:lnTo>
                  <a:lnTo>
                    <a:pt x="12917" y="3247"/>
                  </a:lnTo>
                  <a:lnTo>
                    <a:pt x="10047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 1034">
              <a:extLst>
                <a:ext uri="{FF2B5EF4-FFF2-40B4-BE49-F238E27FC236}">
                  <a16:creationId xmlns:a16="http://schemas.microsoft.com/office/drawing/2014/main" id="{3946DBAF-BDDE-C449-ADE6-67DAC02EB7AB}"/>
                </a:ext>
              </a:extLst>
            </p:cNvPr>
            <p:cNvSpPr/>
            <p:nvPr/>
          </p:nvSpPr>
          <p:spPr>
            <a:xfrm>
              <a:off x="4968594" y="3549134"/>
              <a:ext cx="12917" cy="6132"/>
            </a:xfrm>
            <a:custGeom>
              <a:avLst/>
              <a:gdLst>
                <a:gd name="connsiteX0" fmla="*/ 10047 w 12917"/>
                <a:gd name="connsiteY0" fmla="*/ 2164 h 6132"/>
                <a:gd name="connsiteX1" fmla="*/ 10047 w 12917"/>
                <a:gd name="connsiteY1" fmla="*/ 2164 h 6132"/>
                <a:gd name="connsiteX2" fmla="*/ 10047 w 12917"/>
                <a:gd name="connsiteY2" fmla="*/ 2164 h 6132"/>
                <a:gd name="connsiteX3" fmla="*/ 7894 w 12917"/>
                <a:gd name="connsiteY3" fmla="*/ 2164 h 6132"/>
                <a:gd name="connsiteX4" fmla="*/ 4665 w 12917"/>
                <a:gd name="connsiteY4" fmla="*/ 0 h 6132"/>
                <a:gd name="connsiteX5" fmla="*/ 4665 w 12917"/>
                <a:gd name="connsiteY5" fmla="*/ 0 h 6132"/>
                <a:gd name="connsiteX6" fmla="*/ 4665 w 12917"/>
                <a:gd name="connsiteY6" fmla="*/ 0 h 6132"/>
                <a:gd name="connsiteX7" fmla="*/ 0 w 12917"/>
                <a:gd name="connsiteY7" fmla="*/ 2525 h 6132"/>
                <a:gd name="connsiteX8" fmla="*/ 0 w 12917"/>
                <a:gd name="connsiteY8" fmla="*/ 2525 h 6132"/>
                <a:gd name="connsiteX9" fmla="*/ 6100 w 12917"/>
                <a:gd name="connsiteY9" fmla="*/ 6133 h 6132"/>
                <a:gd name="connsiteX10" fmla="*/ 8253 w 12917"/>
                <a:gd name="connsiteY10" fmla="*/ 6133 h 6132"/>
                <a:gd name="connsiteX11" fmla="*/ 12917 w 12917"/>
                <a:gd name="connsiteY11" fmla="*/ 3247 h 6132"/>
                <a:gd name="connsiteX12" fmla="*/ 12917 w 12917"/>
                <a:gd name="connsiteY12" fmla="*/ 3247 h 6132"/>
                <a:gd name="connsiteX13" fmla="*/ 10047 w 12917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132">
                  <a:moveTo>
                    <a:pt x="10047" y="2164"/>
                  </a:moveTo>
                  <a:lnTo>
                    <a:pt x="10047" y="2164"/>
                  </a:lnTo>
                  <a:lnTo>
                    <a:pt x="10047" y="2164"/>
                  </a:lnTo>
                  <a:lnTo>
                    <a:pt x="7894" y="2164"/>
                  </a:lnTo>
                  <a:lnTo>
                    <a:pt x="4665" y="0"/>
                  </a:lnTo>
                  <a:lnTo>
                    <a:pt x="4665" y="0"/>
                  </a:lnTo>
                  <a:lnTo>
                    <a:pt x="4665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8253" y="6133"/>
                  </a:lnTo>
                  <a:lnTo>
                    <a:pt x="12917" y="3247"/>
                  </a:lnTo>
                  <a:lnTo>
                    <a:pt x="12917" y="3247"/>
                  </a:lnTo>
                  <a:lnTo>
                    <a:pt x="10047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 1035">
              <a:extLst>
                <a:ext uri="{FF2B5EF4-FFF2-40B4-BE49-F238E27FC236}">
                  <a16:creationId xmlns:a16="http://schemas.microsoft.com/office/drawing/2014/main" id="{850700A0-8CC8-2A48-B072-45D19C9B1087}"/>
                </a:ext>
              </a:extLst>
            </p:cNvPr>
            <p:cNvSpPr/>
            <p:nvPr/>
          </p:nvSpPr>
          <p:spPr>
            <a:xfrm>
              <a:off x="5030311" y="3587014"/>
              <a:ext cx="12199" cy="7936"/>
            </a:xfrm>
            <a:custGeom>
              <a:avLst/>
              <a:gdLst>
                <a:gd name="connsiteX0" fmla="*/ 10765 w 12199"/>
                <a:gd name="connsiteY0" fmla="*/ 2165 h 7936"/>
                <a:gd name="connsiteX1" fmla="*/ 10765 w 12199"/>
                <a:gd name="connsiteY1" fmla="*/ 2165 h 7936"/>
                <a:gd name="connsiteX2" fmla="*/ 10765 w 12199"/>
                <a:gd name="connsiteY2" fmla="*/ 2165 h 7936"/>
                <a:gd name="connsiteX3" fmla="*/ 7176 w 12199"/>
                <a:gd name="connsiteY3" fmla="*/ 2165 h 7936"/>
                <a:gd name="connsiteX4" fmla="*/ 3947 w 12199"/>
                <a:gd name="connsiteY4" fmla="*/ 0 h 7936"/>
                <a:gd name="connsiteX5" fmla="*/ 3947 w 12199"/>
                <a:gd name="connsiteY5" fmla="*/ 0 h 7936"/>
                <a:gd name="connsiteX6" fmla="*/ 3947 w 12199"/>
                <a:gd name="connsiteY6" fmla="*/ 0 h 7936"/>
                <a:gd name="connsiteX7" fmla="*/ 0 w 12199"/>
                <a:gd name="connsiteY7" fmla="*/ 4329 h 7936"/>
                <a:gd name="connsiteX8" fmla="*/ 0 w 12199"/>
                <a:gd name="connsiteY8" fmla="*/ 4329 h 7936"/>
                <a:gd name="connsiteX9" fmla="*/ 6459 w 12199"/>
                <a:gd name="connsiteY9" fmla="*/ 7937 h 7936"/>
                <a:gd name="connsiteX10" fmla="*/ 7176 w 12199"/>
                <a:gd name="connsiteY10" fmla="*/ 7937 h 7936"/>
                <a:gd name="connsiteX11" fmla="*/ 12200 w 12199"/>
                <a:gd name="connsiteY11" fmla="*/ 5051 h 7936"/>
                <a:gd name="connsiteX12" fmla="*/ 12200 w 12199"/>
                <a:gd name="connsiteY12" fmla="*/ 5051 h 7936"/>
                <a:gd name="connsiteX13" fmla="*/ 9688 w 12199"/>
                <a:gd name="connsiteY13" fmla="*/ 5051 h 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9" h="7936">
                  <a:moveTo>
                    <a:pt x="10765" y="2165"/>
                  </a:moveTo>
                  <a:lnTo>
                    <a:pt x="10765" y="2165"/>
                  </a:lnTo>
                  <a:lnTo>
                    <a:pt x="10765" y="2165"/>
                  </a:lnTo>
                  <a:lnTo>
                    <a:pt x="7176" y="2165"/>
                  </a:lnTo>
                  <a:lnTo>
                    <a:pt x="3947" y="0"/>
                  </a:lnTo>
                  <a:lnTo>
                    <a:pt x="3947" y="0"/>
                  </a:lnTo>
                  <a:lnTo>
                    <a:pt x="3947" y="0"/>
                  </a:lnTo>
                  <a:lnTo>
                    <a:pt x="0" y="4329"/>
                  </a:lnTo>
                  <a:lnTo>
                    <a:pt x="0" y="4329"/>
                  </a:lnTo>
                  <a:lnTo>
                    <a:pt x="6459" y="7937"/>
                  </a:lnTo>
                  <a:lnTo>
                    <a:pt x="7176" y="7937"/>
                  </a:lnTo>
                  <a:lnTo>
                    <a:pt x="12200" y="5051"/>
                  </a:lnTo>
                  <a:lnTo>
                    <a:pt x="12200" y="5051"/>
                  </a:lnTo>
                  <a:lnTo>
                    <a:pt x="9688" y="5051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 1036">
              <a:extLst>
                <a:ext uri="{FF2B5EF4-FFF2-40B4-BE49-F238E27FC236}">
                  <a16:creationId xmlns:a16="http://schemas.microsoft.com/office/drawing/2014/main" id="{C7EC4A48-1479-DD4A-ABB4-3A9066AF9ABA}"/>
                </a:ext>
              </a:extLst>
            </p:cNvPr>
            <p:cNvSpPr/>
            <p:nvPr/>
          </p:nvSpPr>
          <p:spPr>
            <a:xfrm>
              <a:off x="5026005" y="3591343"/>
              <a:ext cx="13276" cy="6132"/>
            </a:xfrm>
            <a:custGeom>
              <a:avLst/>
              <a:gdLst>
                <a:gd name="connsiteX0" fmla="*/ 11482 w 13276"/>
                <a:gd name="connsiteY0" fmla="*/ 5411 h 6132"/>
                <a:gd name="connsiteX1" fmla="*/ 11482 w 13276"/>
                <a:gd name="connsiteY1" fmla="*/ 5411 h 6132"/>
                <a:gd name="connsiteX2" fmla="*/ 11482 w 13276"/>
                <a:gd name="connsiteY2" fmla="*/ 5411 h 6132"/>
                <a:gd name="connsiteX3" fmla="*/ 4306 w 13276"/>
                <a:gd name="connsiteY3" fmla="*/ 0 h 6132"/>
                <a:gd name="connsiteX4" fmla="*/ 4306 w 13276"/>
                <a:gd name="connsiteY4" fmla="*/ 0 h 6132"/>
                <a:gd name="connsiteX5" fmla="*/ 4306 w 13276"/>
                <a:gd name="connsiteY5" fmla="*/ 0 h 6132"/>
                <a:gd name="connsiteX6" fmla="*/ 4306 w 13276"/>
                <a:gd name="connsiteY6" fmla="*/ 0 h 6132"/>
                <a:gd name="connsiteX7" fmla="*/ 0 w 13276"/>
                <a:gd name="connsiteY7" fmla="*/ 2525 h 6132"/>
                <a:gd name="connsiteX8" fmla="*/ 0 w 13276"/>
                <a:gd name="connsiteY8" fmla="*/ 2525 h 6132"/>
                <a:gd name="connsiteX9" fmla="*/ 6100 w 13276"/>
                <a:gd name="connsiteY9" fmla="*/ 6133 h 6132"/>
                <a:gd name="connsiteX10" fmla="*/ 8253 w 13276"/>
                <a:gd name="connsiteY10" fmla="*/ 6133 h 6132"/>
                <a:gd name="connsiteX11" fmla="*/ 13276 w 13276"/>
                <a:gd name="connsiteY11" fmla="*/ 3247 h 6132"/>
                <a:gd name="connsiteX12" fmla="*/ 13276 w 13276"/>
                <a:gd name="connsiteY12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276" h="6132">
                  <a:moveTo>
                    <a:pt x="11482" y="5411"/>
                  </a:moveTo>
                  <a:lnTo>
                    <a:pt x="11482" y="5411"/>
                  </a:lnTo>
                  <a:lnTo>
                    <a:pt x="11482" y="5411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8253" y="6133"/>
                  </a:lnTo>
                  <a:lnTo>
                    <a:pt x="13276" y="3247"/>
                  </a:lnTo>
                  <a:lnTo>
                    <a:pt x="13276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96F2F8FB-BCD1-BA45-B088-B2EF356DF1EB}"/>
                </a:ext>
              </a:extLst>
            </p:cNvPr>
            <p:cNvSpPr/>
            <p:nvPr/>
          </p:nvSpPr>
          <p:spPr>
            <a:xfrm>
              <a:off x="4954600" y="3548773"/>
              <a:ext cx="13276" cy="6493"/>
            </a:xfrm>
            <a:custGeom>
              <a:avLst/>
              <a:gdLst>
                <a:gd name="connsiteX0" fmla="*/ 13276 w 13276"/>
                <a:gd name="connsiteY0" fmla="*/ 3608 h 6493"/>
                <a:gd name="connsiteX1" fmla="*/ 11123 w 13276"/>
                <a:gd name="connsiteY1" fmla="*/ 3608 h 6493"/>
                <a:gd name="connsiteX2" fmla="*/ 4665 w 13276"/>
                <a:gd name="connsiteY2" fmla="*/ 0 h 6493"/>
                <a:gd name="connsiteX3" fmla="*/ 4665 w 13276"/>
                <a:gd name="connsiteY3" fmla="*/ 0 h 6493"/>
                <a:gd name="connsiteX4" fmla="*/ 4665 w 13276"/>
                <a:gd name="connsiteY4" fmla="*/ 0 h 6493"/>
                <a:gd name="connsiteX5" fmla="*/ 4665 w 13276"/>
                <a:gd name="connsiteY5" fmla="*/ 0 h 6493"/>
                <a:gd name="connsiteX6" fmla="*/ 0 w 13276"/>
                <a:gd name="connsiteY6" fmla="*/ 2525 h 6493"/>
                <a:gd name="connsiteX7" fmla="*/ 0 w 13276"/>
                <a:gd name="connsiteY7" fmla="*/ 2525 h 6493"/>
                <a:gd name="connsiteX8" fmla="*/ 6100 w 13276"/>
                <a:gd name="connsiteY8" fmla="*/ 6494 h 6493"/>
                <a:gd name="connsiteX9" fmla="*/ 8253 w 13276"/>
                <a:gd name="connsiteY9" fmla="*/ 6494 h 6493"/>
                <a:gd name="connsiteX10" fmla="*/ 13276 w 13276"/>
                <a:gd name="connsiteY10" fmla="*/ 3608 h 6493"/>
                <a:gd name="connsiteX11" fmla="*/ 13276 w 13276"/>
                <a:gd name="connsiteY11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76" h="6493">
                  <a:moveTo>
                    <a:pt x="13276" y="3608"/>
                  </a:moveTo>
                  <a:lnTo>
                    <a:pt x="11123" y="3608"/>
                  </a:lnTo>
                  <a:lnTo>
                    <a:pt x="4665" y="0"/>
                  </a:lnTo>
                  <a:lnTo>
                    <a:pt x="4665" y="0"/>
                  </a:lnTo>
                  <a:lnTo>
                    <a:pt x="4665" y="0"/>
                  </a:lnTo>
                  <a:cubicBezTo>
                    <a:pt x="4665" y="0"/>
                    <a:pt x="4665" y="0"/>
                    <a:pt x="4665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8253" y="6494"/>
                  </a:lnTo>
                  <a:lnTo>
                    <a:pt x="13276" y="3608"/>
                  </a:lnTo>
                  <a:lnTo>
                    <a:pt x="13276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363196C0-A121-CE4F-8753-F5DC8194B6AA}"/>
                </a:ext>
              </a:extLst>
            </p:cNvPr>
            <p:cNvSpPr/>
            <p:nvPr/>
          </p:nvSpPr>
          <p:spPr>
            <a:xfrm>
              <a:off x="4965006" y="3528571"/>
              <a:ext cx="13276" cy="6132"/>
            </a:xfrm>
            <a:custGeom>
              <a:avLst/>
              <a:gdLst>
                <a:gd name="connsiteX0" fmla="*/ 10047 w 13276"/>
                <a:gd name="connsiteY0" fmla="*/ 2164 h 6132"/>
                <a:gd name="connsiteX1" fmla="*/ 10047 w 13276"/>
                <a:gd name="connsiteY1" fmla="*/ 2164 h 6132"/>
                <a:gd name="connsiteX2" fmla="*/ 10047 w 13276"/>
                <a:gd name="connsiteY2" fmla="*/ 2164 h 6132"/>
                <a:gd name="connsiteX3" fmla="*/ 7535 w 13276"/>
                <a:gd name="connsiteY3" fmla="*/ 2164 h 6132"/>
                <a:gd name="connsiteX4" fmla="*/ 4306 w 13276"/>
                <a:gd name="connsiteY4" fmla="*/ 0 h 6132"/>
                <a:gd name="connsiteX5" fmla="*/ 4306 w 13276"/>
                <a:gd name="connsiteY5" fmla="*/ 0 h 6132"/>
                <a:gd name="connsiteX6" fmla="*/ 4306 w 13276"/>
                <a:gd name="connsiteY6" fmla="*/ 0 h 6132"/>
                <a:gd name="connsiteX7" fmla="*/ 0 w 13276"/>
                <a:gd name="connsiteY7" fmla="*/ 2525 h 6132"/>
                <a:gd name="connsiteX8" fmla="*/ 0 w 13276"/>
                <a:gd name="connsiteY8" fmla="*/ 2525 h 6132"/>
                <a:gd name="connsiteX9" fmla="*/ 6459 w 13276"/>
                <a:gd name="connsiteY9" fmla="*/ 6133 h 6132"/>
                <a:gd name="connsiteX10" fmla="*/ 8253 w 13276"/>
                <a:gd name="connsiteY10" fmla="*/ 6133 h 6132"/>
                <a:gd name="connsiteX11" fmla="*/ 13276 w 13276"/>
                <a:gd name="connsiteY11" fmla="*/ 3247 h 6132"/>
                <a:gd name="connsiteX12" fmla="*/ 13276 w 13276"/>
                <a:gd name="connsiteY12" fmla="*/ 3247 h 6132"/>
                <a:gd name="connsiteX13" fmla="*/ 10765 w 13276"/>
                <a:gd name="connsiteY13" fmla="*/ 1443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76" h="6132">
                  <a:moveTo>
                    <a:pt x="10047" y="2164"/>
                  </a:moveTo>
                  <a:lnTo>
                    <a:pt x="10047" y="2164"/>
                  </a:lnTo>
                  <a:lnTo>
                    <a:pt x="10047" y="2164"/>
                  </a:lnTo>
                  <a:lnTo>
                    <a:pt x="7535" y="2164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459" y="6133"/>
                  </a:lnTo>
                  <a:lnTo>
                    <a:pt x="8253" y="6133"/>
                  </a:lnTo>
                  <a:lnTo>
                    <a:pt x="13276" y="3247"/>
                  </a:lnTo>
                  <a:lnTo>
                    <a:pt x="13276" y="3247"/>
                  </a:lnTo>
                  <a:lnTo>
                    <a:pt x="10765" y="1443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 1039">
              <a:extLst>
                <a:ext uri="{FF2B5EF4-FFF2-40B4-BE49-F238E27FC236}">
                  <a16:creationId xmlns:a16="http://schemas.microsoft.com/office/drawing/2014/main" id="{825A415F-B00F-B34F-A592-CA0B2DCAA28C}"/>
                </a:ext>
              </a:extLst>
            </p:cNvPr>
            <p:cNvSpPr/>
            <p:nvPr/>
          </p:nvSpPr>
          <p:spPr>
            <a:xfrm>
              <a:off x="4973617" y="3533982"/>
              <a:ext cx="13276" cy="6132"/>
            </a:xfrm>
            <a:custGeom>
              <a:avLst/>
              <a:gdLst>
                <a:gd name="connsiteX0" fmla="*/ 10047 w 13276"/>
                <a:gd name="connsiteY0" fmla="*/ 2164 h 6132"/>
                <a:gd name="connsiteX1" fmla="*/ 10047 w 13276"/>
                <a:gd name="connsiteY1" fmla="*/ 2164 h 6132"/>
                <a:gd name="connsiteX2" fmla="*/ 10047 w 13276"/>
                <a:gd name="connsiteY2" fmla="*/ 2164 h 6132"/>
                <a:gd name="connsiteX3" fmla="*/ 7535 w 13276"/>
                <a:gd name="connsiteY3" fmla="*/ 2164 h 6132"/>
                <a:gd name="connsiteX4" fmla="*/ 4306 w 13276"/>
                <a:gd name="connsiteY4" fmla="*/ 0 h 6132"/>
                <a:gd name="connsiteX5" fmla="*/ 4306 w 13276"/>
                <a:gd name="connsiteY5" fmla="*/ 0 h 6132"/>
                <a:gd name="connsiteX6" fmla="*/ 4306 w 13276"/>
                <a:gd name="connsiteY6" fmla="*/ 0 h 6132"/>
                <a:gd name="connsiteX7" fmla="*/ 0 w 13276"/>
                <a:gd name="connsiteY7" fmla="*/ 2525 h 6132"/>
                <a:gd name="connsiteX8" fmla="*/ 0 w 13276"/>
                <a:gd name="connsiteY8" fmla="*/ 2525 h 6132"/>
                <a:gd name="connsiteX9" fmla="*/ 6459 w 13276"/>
                <a:gd name="connsiteY9" fmla="*/ 6133 h 6132"/>
                <a:gd name="connsiteX10" fmla="*/ 8253 w 13276"/>
                <a:gd name="connsiteY10" fmla="*/ 6133 h 6132"/>
                <a:gd name="connsiteX11" fmla="*/ 13276 w 13276"/>
                <a:gd name="connsiteY11" fmla="*/ 3247 h 6132"/>
                <a:gd name="connsiteX12" fmla="*/ 13276 w 13276"/>
                <a:gd name="connsiteY12" fmla="*/ 3247 h 6132"/>
                <a:gd name="connsiteX13" fmla="*/ 10406 w 13276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76" h="6132">
                  <a:moveTo>
                    <a:pt x="10047" y="2164"/>
                  </a:moveTo>
                  <a:lnTo>
                    <a:pt x="10047" y="2164"/>
                  </a:lnTo>
                  <a:lnTo>
                    <a:pt x="10047" y="2164"/>
                  </a:lnTo>
                  <a:lnTo>
                    <a:pt x="7535" y="2164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459" y="6133"/>
                  </a:lnTo>
                  <a:lnTo>
                    <a:pt x="8253" y="6133"/>
                  </a:lnTo>
                  <a:lnTo>
                    <a:pt x="13276" y="3247"/>
                  </a:lnTo>
                  <a:lnTo>
                    <a:pt x="13276" y="3247"/>
                  </a:lnTo>
                  <a:lnTo>
                    <a:pt x="10406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 1040">
              <a:extLst>
                <a:ext uri="{FF2B5EF4-FFF2-40B4-BE49-F238E27FC236}">
                  <a16:creationId xmlns:a16="http://schemas.microsoft.com/office/drawing/2014/main" id="{2C574EC2-B255-BD45-BD60-261C4A3E4AFE}"/>
                </a:ext>
              </a:extLst>
            </p:cNvPr>
            <p:cNvSpPr/>
            <p:nvPr/>
          </p:nvSpPr>
          <p:spPr>
            <a:xfrm>
              <a:off x="4982947" y="3539393"/>
              <a:ext cx="12917" cy="6133"/>
            </a:xfrm>
            <a:custGeom>
              <a:avLst/>
              <a:gdLst>
                <a:gd name="connsiteX0" fmla="*/ 9688 w 12917"/>
                <a:gd name="connsiteY0" fmla="*/ 2165 h 6133"/>
                <a:gd name="connsiteX1" fmla="*/ 9688 w 12917"/>
                <a:gd name="connsiteY1" fmla="*/ 2165 h 6133"/>
                <a:gd name="connsiteX2" fmla="*/ 9688 w 12917"/>
                <a:gd name="connsiteY2" fmla="*/ 2165 h 6133"/>
                <a:gd name="connsiteX3" fmla="*/ 7535 w 12917"/>
                <a:gd name="connsiteY3" fmla="*/ 2165 h 6133"/>
                <a:gd name="connsiteX4" fmla="*/ 4306 w 12917"/>
                <a:gd name="connsiteY4" fmla="*/ 0 h 6133"/>
                <a:gd name="connsiteX5" fmla="*/ 4306 w 12917"/>
                <a:gd name="connsiteY5" fmla="*/ 0 h 6133"/>
                <a:gd name="connsiteX6" fmla="*/ 4306 w 12917"/>
                <a:gd name="connsiteY6" fmla="*/ 0 h 6133"/>
                <a:gd name="connsiteX7" fmla="*/ 0 w 12917"/>
                <a:gd name="connsiteY7" fmla="*/ 2525 h 6133"/>
                <a:gd name="connsiteX8" fmla="*/ 0 w 12917"/>
                <a:gd name="connsiteY8" fmla="*/ 2525 h 6133"/>
                <a:gd name="connsiteX9" fmla="*/ 6100 w 12917"/>
                <a:gd name="connsiteY9" fmla="*/ 6133 h 6133"/>
                <a:gd name="connsiteX10" fmla="*/ 7894 w 12917"/>
                <a:gd name="connsiteY10" fmla="*/ 6133 h 6133"/>
                <a:gd name="connsiteX11" fmla="*/ 12917 w 12917"/>
                <a:gd name="connsiteY11" fmla="*/ 3247 h 6133"/>
                <a:gd name="connsiteX12" fmla="*/ 12917 w 12917"/>
                <a:gd name="connsiteY12" fmla="*/ 3247 h 6133"/>
                <a:gd name="connsiteX13" fmla="*/ 10047 w 12917"/>
                <a:gd name="connsiteY13" fmla="*/ 3247 h 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133">
                  <a:moveTo>
                    <a:pt x="9688" y="2165"/>
                  </a:moveTo>
                  <a:lnTo>
                    <a:pt x="9688" y="2165"/>
                  </a:lnTo>
                  <a:lnTo>
                    <a:pt x="9688" y="2165"/>
                  </a:lnTo>
                  <a:lnTo>
                    <a:pt x="7535" y="2165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7894" y="6133"/>
                  </a:lnTo>
                  <a:lnTo>
                    <a:pt x="12917" y="3247"/>
                  </a:lnTo>
                  <a:lnTo>
                    <a:pt x="12917" y="3247"/>
                  </a:lnTo>
                  <a:lnTo>
                    <a:pt x="10047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 1041">
              <a:extLst>
                <a:ext uri="{FF2B5EF4-FFF2-40B4-BE49-F238E27FC236}">
                  <a16:creationId xmlns:a16="http://schemas.microsoft.com/office/drawing/2014/main" id="{2618E9F3-127D-3746-857D-ED26CCCF4E8E}"/>
                </a:ext>
              </a:extLst>
            </p:cNvPr>
            <p:cNvSpPr/>
            <p:nvPr/>
          </p:nvSpPr>
          <p:spPr>
            <a:xfrm>
              <a:off x="4991558" y="3544805"/>
              <a:ext cx="12917" cy="6132"/>
            </a:xfrm>
            <a:custGeom>
              <a:avLst/>
              <a:gdLst>
                <a:gd name="connsiteX0" fmla="*/ 10047 w 12917"/>
                <a:gd name="connsiteY0" fmla="*/ 2164 h 6132"/>
                <a:gd name="connsiteX1" fmla="*/ 10047 w 12917"/>
                <a:gd name="connsiteY1" fmla="*/ 2164 h 6132"/>
                <a:gd name="connsiteX2" fmla="*/ 10047 w 12917"/>
                <a:gd name="connsiteY2" fmla="*/ 2164 h 6132"/>
                <a:gd name="connsiteX3" fmla="*/ 7535 w 12917"/>
                <a:gd name="connsiteY3" fmla="*/ 2164 h 6132"/>
                <a:gd name="connsiteX4" fmla="*/ 4306 w 12917"/>
                <a:gd name="connsiteY4" fmla="*/ 0 h 6132"/>
                <a:gd name="connsiteX5" fmla="*/ 4306 w 12917"/>
                <a:gd name="connsiteY5" fmla="*/ 0 h 6132"/>
                <a:gd name="connsiteX6" fmla="*/ 4306 w 12917"/>
                <a:gd name="connsiteY6" fmla="*/ 0 h 6132"/>
                <a:gd name="connsiteX7" fmla="*/ 0 w 12917"/>
                <a:gd name="connsiteY7" fmla="*/ 2525 h 6132"/>
                <a:gd name="connsiteX8" fmla="*/ 0 w 12917"/>
                <a:gd name="connsiteY8" fmla="*/ 2525 h 6132"/>
                <a:gd name="connsiteX9" fmla="*/ 6100 w 12917"/>
                <a:gd name="connsiteY9" fmla="*/ 6133 h 6132"/>
                <a:gd name="connsiteX10" fmla="*/ 7894 w 12917"/>
                <a:gd name="connsiteY10" fmla="*/ 6133 h 6132"/>
                <a:gd name="connsiteX11" fmla="*/ 12918 w 12917"/>
                <a:gd name="connsiteY11" fmla="*/ 3247 h 6132"/>
                <a:gd name="connsiteX12" fmla="*/ 12918 w 12917"/>
                <a:gd name="connsiteY12" fmla="*/ 3247 h 6132"/>
                <a:gd name="connsiteX13" fmla="*/ 10406 w 12917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132">
                  <a:moveTo>
                    <a:pt x="10047" y="2164"/>
                  </a:moveTo>
                  <a:lnTo>
                    <a:pt x="10047" y="2164"/>
                  </a:lnTo>
                  <a:lnTo>
                    <a:pt x="10047" y="2164"/>
                  </a:lnTo>
                  <a:lnTo>
                    <a:pt x="7535" y="2164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7894" y="6133"/>
                  </a:lnTo>
                  <a:lnTo>
                    <a:pt x="12918" y="3247"/>
                  </a:lnTo>
                  <a:lnTo>
                    <a:pt x="12918" y="3247"/>
                  </a:lnTo>
                  <a:lnTo>
                    <a:pt x="10406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 1042">
              <a:extLst>
                <a:ext uri="{FF2B5EF4-FFF2-40B4-BE49-F238E27FC236}">
                  <a16:creationId xmlns:a16="http://schemas.microsoft.com/office/drawing/2014/main" id="{BF9DA3E6-AFD7-CA47-B5AC-F26C85D562DD}"/>
                </a:ext>
              </a:extLst>
            </p:cNvPr>
            <p:cNvSpPr/>
            <p:nvPr/>
          </p:nvSpPr>
          <p:spPr>
            <a:xfrm>
              <a:off x="5000529" y="3550216"/>
              <a:ext cx="11123" cy="6132"/>
            </a:xfrm>
            <a:custGeom>
              <a:avLst/>
              <a:gdLst>
                <a:gd name="connsiteX0" fmla="*/ 10047 w 11123"/>
                <a:gd name="connsiteY0" fmla="*/ 2164 h 6132"/>
                <a:gd name="connsiteX1" fmla="*/ 10047 w 11123"/>
                <a:gd name="connsiteY1" fmla="*/ 2164 h 6132"/>
                <a:gd name="connsiteX2" fmla="*/ 10047 w 11123"/>
                <a:gd name="connsiteY2" fmla="*/ 2164 h 6132"/>
                <a:gd name="connsiteX3" fmla="*/ 7535 w 11123"/>
                <a:gd name="connsiteY3" fmla="*/ 2164 h 6132"/>
                <a:gd name="connsiteX4" fmla="*/ 4306 w 11123"/>
                <a:gd name="connsiteY4" fmla="*/ 0 h 6132"/>
                <a:gd name="connsiteX5" fmla="*/ 4306 w 11123"/>
                <a:gd name="connsiteY5" fmla="*/ 0 h 6132"/>
                <a:gd name="connsiteX6" fmla="*/ 4306 w 11123"/>
                <a:gd name="connsiteY6" fmla="*/ 0 h 6132"/>
                <a:gd name="connsiteX7" fmla="*/ 0 w 11123"/>
                <a:gd name="connsiteY7" fmla="*/ 2525 h 6132"/>
                <a:gd name="connsiteX8" fmla="*/ 0 w 11123"/>
                <a:gd name="connsiteY8" fmla="*/ 2525 h 6132"/>
                <a:gd name="connsiteX9" fmla="*/ 6100 w 11123"/>
                <a:gd name="connsiteY9" fmla="*/ 6133 h 6132"/>
                <a:gd name="connsiteX10" fmla="*/ 6100 w 11123"/>
                <a:gd name="connsiteY10" fmla="*/ 6133 h 6132"/>
                <a:gd name="connsiteX11" fmla="*/ 11123 w 11123"/>
                <a:gd name="connsiteY11" fmla="*/ 3247 h 6132"/>
                <a:gd name="connsiteX12" fmla="*/ 11123 w 11123"/>
                <a:gd name="connsiteY12" fmla="*/ 3247 h 6132"/>
                <a:gd name="connsiteX13" fmla="*/ 8612 w 11123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23" h="6132">
                  <a:moveTo>
                    <a:pt x="10047" y="2164"/>
                  </a:moveTo>
                  <a:lnTo>
                    <a:pt x="10047" y="2164"/>
                  </a:lnTo>
                  <a:lnTo>
                    <a:pt x="10047" y="2164"/>
                  </a:lnTo>
                  <a:lnTo>
                    <a:pt x="7535" y="2164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6100" y="6133"/>
                  </a:lnTo>
                  <a:lnTo>
                    <a:pt x="11123" y="3247"/>
                  </a:lnTo>
                  <a:lnTo>
                    <a:pt x="11123" y="3247"/>
                  </a:lnTo>
                  <a:lnTo>
                    <a:pt x="8612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 1043">
              <a:extLst>
                <a:ext uri="{FF2B5EF4-FFF2-40B4-BE49-F238E27FC236}">
                  <a16:creationId xmlns:a16="http://schemas.microsoft.com/office/drawing/2014/main" id="{6F82D55E-CF69-DF41-8AD8-114201018A56}"/>
                </a:ext>
              </a:extLst>
            </p:cNvPr>
            <p:cNvSpPr/>
            <p:nvPr/>
          </p:nvSpPr>
          <p:spPr>
            <a:xfrm>
              <a:off x="5009140" y="3555267"/>
              <a:ext cx="13276" cy="6132"/>
            </a:xfrm>
            <a:custGeom>
              <a:avLst/>
              <a:gdLst>
                <a:gd name="connsiteX0" fmla="*/ 10047 w 13276"/>
                <a:gd name="connsiteY0" fmla="*/ 2525 h 6132"/>
                <a:gd name="connsiteX1" fmla="*/ 10047 w 13276"/>
                <a:gd name="connsiteY1" fmla="*/ 2525 h 6132"/>
                <a:gd name="connsiteX2" fmla="*/ 10047 w 13276"/>
                <a:gd name="connsiteY2" fmla="*/ 2525 h 6132"/>
                <a:gd name="connsiteX3" fmla="*/ 7535 w 13276"/>
                <a:gd name="connsiteY3" fmla="*/ 2525 h 6132"/>
                <a:gd name="connsiteX4" fmla="*/ 4306 w 13276"/>
                <a:gd name="connsiteY4" fmla="*/ 0 h 6132"/>
                <a:gd name="connsiteX5" fmla="*/ 4306 w 13276"/>
                <a:gd name="connsiteY5" fmla="*/ 0 h 6132"/>
                <a:gd name="connsiteX6" fmla="*/ 4306 w 13276"/>
                <a:gd name="connsiteY6" fmla="*/ 0 h 6132"/>
                <a:gd name="connsiteX7" fmla="*/ 0 w 13276"/>
                <a:gd name="connsiteY7" fmla="*/ 2525 h 6132"/>
                <a:gd name="connsiteX8" fmla="*/ 0 w 13276"/>
                <a:gd name="connsiteY8" fmla="*/ 2525 h 6132"/>
                <a:gd name="connsiteX9" fmla="*/ 6100 w 13276"/>
                <a:gd name="connsiteY9" fmla="*/ 6133 h 6132"/>
                <a:gd name="connsiteX10" fmla="*/ 8253 w 13276"/>
                <a:gd name="connsiteY10" fmla="*/ 6133 h 6132"/>
                <a:gd name="connsiteX11" fmla="*/ 13276 w 13276"/>
                <a:gd name="connsiteY11" fmla="*/ 3247 h 6132"/>
                <a:gd name="connsiteX12" fmla="*/ 13276 w 13276"/>
                <a:gd name="connsiteY12" fmla="*/ 3247 h 6132"/>
                <a:gd name="connsiteX13" fmla="*/ 10406 w 13276"/>
                <a:gd name="connsiteY13" fmla="*/ 1443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76" h="6132">
                  <a:moveTo>
                    <a:pt x="10047" y="2525"/>
                  </a:moveTo>
                  <a:lnTo>
                    <a:pt x="10047" y="2525"/>
                  </a:lnTo>
                  <a:lnTo>
                    <a:pt x="10047" y="2525"/>
                  </a:lnTo>
                  <a:lnTo>
                    <a:pt x="7535" y="2525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8253" y="6133"/>
                  </a:lnTo>
                  <a:lnTo>
                    <a:pt x="13276" y="3247"/>
                  </a:lnTo>
                  <a:lnTo>
                    <a:pt x="13276" y="3247"/>
                  </a:lnTo>
                  <a:lnTo>
                    <a:pt x="10406" y="1443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 1044">
              <a:extLst>
                <a:ext uri="{FF2B5EF4-FFF2-40B4-BE49-F238E27FC236}">
                  <a16:creationId xmlns:a16="http://schemas.microsoft.com/office/drawing/2014/main" id="{33181100-02E5-904D-8082-37730F2AA124}"/>
                </a:ext>
              </a:extLst>
            </p:cNvPr>
            <p:cNvSpPr/>
            <p:nvPr/>
          </p:nvSpPr>
          <p:spPr>
            <a:xfrm>
              <a:off x="5018470" y="3561039"/>
              <a:ext cx="12917" cy="6132"/>
            </a:xfrm>
            <a:custGeom>
              <a:avLst/>
              <a:gdLst>
                <a:gd name="connsiteX0" fmla="*/ 9688 w 12917"/>
                <a:gd name="connsiteY0" fmla="*/ 2164 h 6132"/>
                <a:gd name="connsiteX1" fmla="*/ 9688 w 12917"/>
                <a:gd name="connsiteY1" fmla="*/ 2164 h 6132"/>
                <a:gd name="connsiteX2" fmla="*/ 9688 w 12917"/>
                <a:gd name="connsiteY2" fmla="*/ 2164 h 6132"/>
                <a:gd name="connsiteX3" fmla="*/ 7535 w 12917"/>
                <a:gd name="connsiteY3" fmla="*/ 2164 h 6132"/>
                <a:gd name="connsiteX4" fmla="*/ 4306 w 12917"/>
                <a:gd name="connsiteY4" fmla="*/ 0 h 6132"/>
                <a:gd name="connsiteX5" fmla="*/ 4306 w 12917"/>
                <a:gd name="connsiteY5" fmla="*/ 0 h 6132"/>
                <a:gd name="connsiteX6" fmla="*/ 4306 w 12917"/>
                <a:gd name="connsiteY6" fmla="*/ 0 h 6132"/>
                <a:gd name="connsiteX7" fmla="*/ 0 w 12917"/>
                <a:gd name="connsiteY7" fmla="*/ 2525 h 6132"/>
                <a:gd name="connsiteX8" fmla="*/ 0 w 12917"/>
                <a:gd name="connsiteY8" fmla="*/ 2525 h 6132"/>
                <a:gd name="connsiteX9" fmla="*/ 6100 w 12917"/>
                <a:gd name="connsiteY9" fmla="*/ 6133 h 6132"/>
                <a:gd name="connsiteX10" fmla="*/ 7894 w 12917"/>
                <a:gd name="connsiteY10" fmla="*/ 6133 h 6132"/>
                <a:gd name="connsiteX11" fmla="*/ 12917 w 12917"/>
                <a:gd name="connsiteY11" fmla="*/ 3247 h 6132"/>
                <a:gd name="connsiteX12" fmla="*/ 12917 w 12917"/>
                <a:gd name="connsiteY12" fmla="*/ 3247 h 6132"/>
                <a:gd name="connsiteX13" fmla="*/ 10047 w 12917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132">
                  <a:moveTo>
                    <a:pt x="9688" y="2164"/>
                  </a:moveTo>
                  <a:lnTo>
                    <a:pt x="9688" y="2164"/>
                  </a:lnTo>
                  <a:lnTo>
                    <a:pt x="9688" y="2164"/>
                  </a:lnTo>
                  <a:lnTo>
                    <a:pt x="7535" y="2164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7894" y="6133"/>
                  </a:lnTo>
                  <a:lnTo>
                    <a:pt x="12917" y="3247"/>
                  </a:lnTo>
                  <a:lnTo>
                    <a:pt x="12917" y="3247"/>
                  </a:lnTo>
                  <a:lnTo>
                    <a:pt x="10047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 1045">
              <a:extLst>
                <a:ext uri="{FF2B5EF4-FFF2-40B4-BE49-F238E27FC236}">
                  <a16:creationId xmlns:a16="http://schemas.microsoft.com/office/drawing/2014/main" id="{D236278C-23F0-B743-B8E1-36C3A4DA4DFF}"/>
                </a:ext>
              </a:extLst>
            </p:cNvPr>
            <p:cNvSpPr/>
            <p:nvPr/>
          </p:nvSpPr>
          <p:spPr>
            <a:xfrm>
              <a:off x="5027440" y="3566450"/>
              <a:ext cx="12917" cy="6133"/>
            </a:xfrm>
            <a:custGeom>
              <a:avLst/>
              <a:gdLst>
                <a:gd name="connsiteX0" fmla="*/ 10047 w 12917"/>
                <a:gd name="connsiteY0" fmla="*/ 2165 h 6133"/>
                <a:gd name="connsiteX1" fmla="*/ 10047 w 12917"/>
                <a:gd name="connsiteY1" fmla="*/ 2165 h 6133"/>
                <a:gd name="connsiteX2" fmla="*/ 10047 w 12917"/>
                <a:gd name="connsiteY2" fmla="*/ 2165 h 6133"/>
                <a:gd name="connsiteX3" fmla="*/ 7894 w 12917"/>
                <a:gd name="connsiteY3" fmla="*/ 2165 h 6133"/>
                <a:gd name="connsiteX4" fmla="*/ 4306 w 12917"/>
                <a:gd name="connsiteY4" fmla="*/ 0 h 6133"/>
                <a:gd name="connsiteX5" fmla="*/ 4306 w 12917"/>
                <a:gd name="connsiteY5" fmla="*/ 0 h 6133"/>
                <a:gd name="connsiteX6" fmla="*/ 4306 w 12917"/>
                <a:gd name="connsiteY6" fmla="*/ 0 h 6133"/>
                <a:gd name="connsiteX7" fmla="*/ 0 w 12917"/>
                <a:gd name="connsiteY7" fmla="*/ 2525 h 6133"/>
                <a:gd name="connsiteX8" fmla="*/ 0 w 12917"/>
                <a:gd name="connsiteY8" fmla="*/ 2525 h 6133"/>
                <a:gd name="connsiteX9" fmla="*/ 6100 w 12917"/>
                <a:gd name="connsiteY9" fmla="*/ 6133 h 6133"/>
                <a:gd name="connsiteX10" fmla="*/ 7894 w 12917"/>
                <a:gd name="connsiteY10" fmla="*/ 6133 h 6133"/>
                <a:gd name="connsiteX11" fmla="*/ 12917 w 12917"/>
                <a:gd name="connsiteY11" fmla="*/ 3247 h 6133"/>
                <a:gd name="connsiteX12" fmla="*/ 12917 w 12917"/>
                <a:gd name="connsiteY12" fmla="*/ 3247 h 6133"/>
                <a:gd name="connsiteX13" fmla="*/ 10406 w 12917"/>
                <a:gd name="connsiteY13" fmla="*/ 3247 h 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133">
                  <a:moveTo>
                    <a:pt x="10047" y="2165"/>
                  </a:moveTo>
                  <a:lnTo>
                    <a:pt x="10047" y="2165"/>
                  </a:lnTo>
                  <a:lnTo>
                    <a:pt x="10047" y="2165"/>
                  </a:lnTo>
                  <a:lnTo>
                    <a:pt x="7894" y="2165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7894" y="6133"/>
                  </a:lnTo>
                  <a:lnTo>
                    <a:pt x="12917" y="3247"/>
                  </a:lnTo>
                  <a:lnTo>
                    <a:pt x="12917" y="3247"/>
                  </a:lnTo>
                  <a:lnTo>
                    <a:pt x="10406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 1046">
              <a:extLst>
                <a:ext uri="{FF2B5EF4-FFF2-40B4-BE49-F238E27FC236}">
                  <a16:creationId xmlns:a16="http://schemas.microsoft.com/office/drawing/2014/main" id="{D5BF158B-5EC7-C54A-9D99-18F691906068}"/>
                </a:ext>
              </a:extLst>
            </p:cNvPr>
            <p:cNvSpPr/>
            <p:nvPr/>
          </p:nvSpPr>
          <p:spPr>
            <a:xfrm>
              <a:off x="5036052" y="3571862"/>
              <a:ext cx="12917" cy="6132"/>
            </a:xfrm>
            <a:custGeom>
              <a:avLst/>
              <a:gdLst>
                <a:gd name="connsiteX0" fmla="*/ 10047 w 12917"/>
                <a:gd name="connsiteY0" fmla="*/ 2164 h 6132"/>
                <a:gd name="connsiteX1" fmla="*/ 10047 w 12917"/>
                <a:gd name="connsiteY1" fmla="*/ 2164 h 6132"/>
                <a:gd name="connsiteX2" fmla="*/ 10047 w 12917"/>
                <a:gd name="connsiteY2" fmla="*/ 2164 h 6132"/>
                <a:gd name="connsiteX3" fmla="*/ 7535 w 12917"/>
                <a:gd name="connsiteY3" fmla="*/ 2164 h 6132"/>
                <a:gd name="connsiteX4" fmla="*/ 4306 w 12917"/>
                <a:gd name="connsiteY4" fmla="*/ 0 h 6132"/>
                <a:gd name="connsiteX5" fmla="*/ 4306 w 12917"/>
                <a:gd name="connsiteY5" fmla="*/ 0 h 6132"/>
                <a:gd name="connsiteX6" fmla="*/ 4306 w 12917"/>
                <a:gd name="connsiteY6" fmla="*/ 0 h 6132"/>
                <a:gd name="connsiteX7" fmla="*/ 0 w 12917"/>
                <a:gd name="connsiteY7" fmla="*/ 2525 h 6132"/>
                <a:gd name="connsiteX8" fmla="*/ 0 w 12917"/>
                <a:gd name="connsiteY8" fmla="*/ 2525 h 6132"/>
                <a:gd name="connsiteX9" fmla="*/ 6100 w 12917"/>
                <a:gd name="connsiteY9" fmla="*/ 6133 h 6132"/>
                <a:gd name="connsiteX10" fmla="*/ 7894 w 12917"/>
                <a:gd name="connsiteY10" fmla="*/ 6133 h 6132"/>
                <a:gd name="connsiteX11" fmla="*/ 12917 w 12917"/>
                <a:gd name="connsiteY11" fmla="*/ 3247 h 6132"/>
                <a:gd name="connsiteX12" fmla="*/ 12917 w 12917"/>
                <a:gd name="connsiteY12" fmla="*/ 3247 h 6132"/>
                <a:gd name="connsiteX13" fmla="*/ 10406 w 12917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132">
                  <a:moveTo>
                    <a:pt x="10047" y="2164"/>
                  </a:moveTo>
                  <a:lnTo>
                    <a:pt x="10047" y="2164"/>
                  </a:lnTo>
                  <a:lnTo>
                    <a:pt x="10047" y="2164"/>
                  </a:lnTo>
                  <a:lnTo>
                    <a:pt x="7535" y="2164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7894" y="6133"/>
                  </a:lnTo>
                  <a:lnTo>
                    <a:pt x="12917" y="3247"/>
                  </a:lnTo>
                  <a:lnTo>
                    <a:pt x="12917" y="3247"/>
                  </a:lnTo>
                  <a:lnTo>
                    <a:pt x="10406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 1047">
              <a:extLst>
                <a:ext uri="{FF2B5EF4-FFF2-40B4-BE49-F238E27FC236}">
                  <a16:creationId xmlns:a16="http://schemas.microsoft.com/office/drawing/2014/main" id="{E3E3B2F5-07D1-8B45-80D1-B07B903DE308}"/>
                </a:ext>
              </a:extLst>
            </p:cNvPr>
            <p:cNvSpPr/>
            <p:nvPr/>
          </p:nvSpPr>
          <p:spPr>
            <a:xfrm>
              <a:off x="5044663" y="3577273"/>
              <a:ext cx="13276" cy="6132"/>
            </a:xfrm>
            <a:custGeom>
              <a:avLst/>
              <a:gdLst>
                <a:gd name="connsiteX0" fmla="*/ 10047 w 13276"/>
                <a:gd name="connsiteY0" fmla="*/ 2164 h 6132"/>
                <a:gd name="connsiteX1" fmla="*/ 10047 w 13276"/>
                <a:gd name="connsiteY1" fmla="*/ 2164 h 6132"/>
                <a:gd name="connsiteX2" fmla="*/ 10047 w 13276"/>
                <a:gd name="connsiteY2" fmla="*/ 2164 h 6132"/>
                <a:gd name="connsiteX3" fmla="*/ 7535 w 13276"/>
                <a:gd name="connsiteY3" fmla="*/ 2164 h 6132"/>
                <a:gd name="connsiteX4" fmla="*/ 4306 w 13276"/>
                <a:gd name="connsiteY4" fmla="*/ 0 h 6132"/>
                <a:gd name="connsiteX5" fmla="*/ 4306 w 13276"/>
                <a:gd name="connsiteY5" fmla="*/ 0 h 6132"/>
                <a:gd name="connsiteX6" fmla="*/ 4306 w 13276"/>
                <a:gd name="connsiteY6" fmla="*/ 0 h 6132"/>
                <a:gd name="connsiteX7" fmla="*/ 0 w 13276"/>
                <a:gd name="connsiteY7" fmla="*/ 2525 h 6132"/>
                <a:gd name="connsiteX8" fmla="*/ 0 w 13276"/>
                <a:gd name="connsiteY8" fmla="*/ 2525 h 6132"/>
                <a:gd name="connsiteX9" fmla="*/ 6459 w 13276"/>
                <a:gd name="connsiteY9" fmla="*/ 6133 h 6132"/>
                <a:gd name="connsiteX10" fmla="*/ 8253 w 13276"/>
                <a:gd name="connsiteY10" fmla="*/ 6133 h 6132"/>
                <a:gd name="connsiteX11" fmla="*/ 13276 w 13276"/>
                <a:gd name="connsiteY11" fmla="*/ 3247 h 6132"/>
                <a:gd name="connsiteX12" fmla="*/ 13276 w 13276"/>
                <a:gd name="connsiteY12" fmla="*/ 3247 h 6132"/>
                <a:gd name="connsiteX13" fmla="*/ 10406 w 13276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76" h="6132">
                  <a:moveTo>
                    <a:pt x="10047" y="2164"/>
                  </a:moveTo>
                  <a:lnTo>
                    <a:pt x="10047" y="2164"/>
                  </a:lnTo>
                  <a:lnTo>
                    <a:pt x="10047" y="2164"/>
                  </a:lnTo>
                  <a:lnTo>
                    <a:pt x="7535" y="2164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459" y="6133"/>
                  </a:lnTo>
                  <a:lnTo>
                    <a:pt x="8253" y="6133"/>
                  </a:lnTo>
                  <a:lnTo>
                    <a:pt x="13276" y="3247"/>
                  </a:lnTo>
                  <a:lnTo>
                    <a:pt x="13276" y="3247"/>
                  </a:lnTo>
                  <a:lnTo>
                    <a:pt x="10406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 1048">
              <a:extLst>
                <a:ext uri="{FF2B5EF4-FFF2-40B4-BE49-F238E27FC236}">
                  <a16:creationId xmlns:a16="http://schemas.microsoft.com/office/drawing/2014/main" id="{8ACD1506-4E7A-264A-88D4-F57D15D236B3}"/>
                </a:ext>
              </a:extLst>
            </p:cNvPr>
            <p:cNvSpPr/>
            <p:nvPr/>
          </p:nvSpPr>
          <p:spPr>
            <a:xfrm>
              <a:off x="5063322" y="3589179"/>
              <a:ext cx="11123" cy="6132"/>
            </a:xfrm>
            <a:custGeom>
              <a:avLst/>
              <a:gdLst>
                <a:gd name="connsiteX0" fmla="*/ 10047 w 11123"/>
                <a:gd name="connsiteY0" fmla="*/ 2164 h 6132"/>
                <a:gd name="connsiteX1" fmla="*/ 10047 w 11123"/>
                <a:gd name="connsiteY1" fmla="*/ 2164 h 6132"/>
                <a:gd name="connsiteX2" fmla="*/ 10047 w 11123"/>
                <a:gd name="connsiteY2" fmla="*/ 2164 h 6132"/>
                <a:gd name="connsiteX3" fmla="*/ 7894 w 11123"/>
                <a:gd name="connsiteY3" fmla="*/ 2164 h 6132"/>
                <a:gd name="connsiteX4" fmla="*/ 4306 w 11123"/>
                <a:gd name="connsiteY4" fmla="*/ 0 h 6132"/>
                <a:gd name="connsiteX5" fmla="*/ 4306 w 11123"/>
                <a:gd name="connsiteY5" fmla="*/ 0 h 6132"/>
                <a:gd name="connsiteX6" fmla="*/ 4306 w 11123"/>
                <a:gd name="connsiteY6" fmla="*/ 0 h 6132"/>
                <a:gd name="connsiteX7" fmla="*/ 0 w 11123"/>
                <a:gd name="connsiteY7" fmla="*/ 2525 h 6132"/>
                <a:gd name="connsiteX8" fmla="*/ 0 w 11123"/>
                <a:gd name="connsiteY8" fmla="*/ 2525 h 6132"/>
                <a:gd name="connsiteX9" fmla="*/ 6100 w 11123"/>
                <a:gd name="connsiteY9" fmla="*/ 6133 h 6132"/>
                <a:gd name="connsiteX10" fmla="*/ 6100 w 11123"/>
                <a:gd name="connsiteY10" fmla="*/ 6133 h 6132"/>
                <a:gd name="connsiteX11" fmla="*/ 11123 w 11123"/>
                <a:gd name="connsiteY11" fmla="*/ 3247 h 6132"/>
                <a:gd name="connsiteX12" fmla="*/ 11123 w 11123"/>
                <a:gd name="connsiteY12" fmla="*/ 3247 h 6132"/>
                <a:gd name="connsiteX13" fmla="*/ 10047 w 11123"/>
                <a:gd name="connsiteY13" fmla="*/ 2164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23" h="6132">
                  <a:moveTo>
                    <a:pt x="10047" y="2164"/>
                  </a:moveTo>
                  <a:lnTo>
                    <a:pt x="10047" y="2164"/>
                  </a:lnTo>
                  <a:lnTo>
                    <a:pt x="10047" y="2164"/>
                  </a:lnTo>
                  <a:lnTo>
                    <a:pt x="7894" y="2164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6100" y="6133"/>
                  </a:lnTo>
                  <a:lnTo>
                    <a:pt x="11123" y="3247"/>
                  </a:lnTo>
                  <a:lnTo>
                    <a:pt x="11123" y="3247"/>
                  </a:lnTo>
                  <a:lnTo>
                    <a:pt x="10047" y="2164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 1049">
              <a:extLst>
                <a:ext uri="{FF2B5EF4-FFF2-40B4-BE49-F238E27FC236}">
                  <a16:creationId xmlns:a16="http://schemas.microsoft.com/office/drawing/2014/main" id="{1F9853B4-3BDB-7743-914A-FE8B5C11D0EE}"/>
                </a:ext>
              </a:extLst>
            </p:cNvPr>
            <p:cNvSpPr/>
            <p:nvPr/>
          </p:nvSpPr>
          <p:spPr>
            <a:xfrm>
              <a:off x="5053992" y="3582685"/>
              <a:ext cx="11123" cy="6132"/>
            </a:xfrm>
            <a:custGeom>
              <a:avLst/>
              <a:gdLst>
                <a:gd name="connsiteX0" fmla="*/ 9688 w 11123"/>
                <a:gd name="connsiteY0" fmla="*/ 2164 h 6132"/>
                <a:gd name="connsiteX1" fmla="*/ 9688 w 11123"/>
                <a:gd name="connsiteY1" fmla="*/ 2164 h 6132"/>
                <a:gd name="connsiteX2" fmla="*/ 9688 w 11123"/>
                <a:gd name="connsiteY2" fmla="*/ 2164 h 6132"/>
                <a:gd name="connsiteX3" fmla="*/ 7535 w 11123"/>
                <a:gd name="connsiteY3" fmla="*/ 2164 h 6132"/>
                <a:gd name="connsiteX4" fmla="*/ 4306 w 11123"/>
                <a:gd name="connsiteY4" fmla="*/ 0 h 6132"/>
                <a:gd name="connsiteX5" fmla="*/ 4306 w 11123"/>
                <a:gd name="connsiteY5" fmla="*/ 0 h 6132"/>
                <a:gd name="connsiteX6" fmla="*/ 4306 w 11123"/>
                <a:gd name="connsiteY6" fmla="*/ 0 h 6132"/>
                <a:gd name="connsiteX7" fmla="*/ 0 w 11123"/>
                <a:gd name="connsiteY7" fmla="*/ 2525 h 6132"/>
                <a:gd name="connsiteX8" fmla="*/ 0 w 11123"/>
                <a:gd name="connsiteY8" fmla="*/ 2525 h 6132"/>
                <a:gd name="connsiteX9" fmla="*/ 6100 w 11123"/>
                <a:gd name="connsiteY9" fmla="*/ 6133 h 6132"/>
                <a:gd name="connsiteX10" fmla="*/ 6100 w 11123"/>
                <a:gd name="connsiteY10" fmla="*/ 6133 h 6132"/>
                <a:gd name="connsiteX11" fmla="*/ 11123 w 11123"/>
                <a:gd name="connsiteY11" fmla="*/ 3247 h 6132"/>
                <a:gd name="connsiteX12" fmla="*/ 11123 w 11123"/>
                <a:gd name="connsiteY12" fmla="*/ 3247 h 6132"/>
                <a:gd name="connsiteX13" fmla="*/ 8253 w 11123"/>
                <a:gd name="connsiteY13" fmla="*/ 1443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23" h="6132">
                  <a:moveTo>
                    <a:pt x="9688" y="2164"/>
                  </a:moveTo>
                  <a:lnTo>
                    <a:pt x="9688" y="2164"/>
                  </a:lnTo>
                  <a:lnTo>
                    <a:pt x="9688" y="2164"/>
                  </a:lnTo>
                  <a:lnTo>
                    <a:pt x="7535" y="2164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6100" y="6133"/>
                  </a:lnTo>
                  <a:lnTo>
                    <a:pt x="11123" y="3247"/>
                  </a:lnTo>
                  <a:lnTo>
                    <a:pt x="11123" y="3247"/>
                  </a:lnTo>
                  <a:lnTo>
                    <a:pt x="8253" y="1443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 1050">
              <a:extLst>
                <a:ext uri="{FF2B5EF4-FFF2-40B4-BE49-F238E27FC236}">
                  <a16:creationId xmlns:a16="http://schemas.microsoft.com/office/drawing/2014/main" id="{BDBE1FBB-DFF7-6440-8E0D-7D0EBE10683B}"/>
                </a:ext>
              </a:extLst>
            </p:cNvPr>
            <p:cNvSpPr/>
            <p:nvPr/>
          </p:nvSpPr>
          <p:spPr>
            <a:xfrm>
              <a:off x="5041793" y="3584849"/>
              <a:ext cx="11482" cy="6493"/>
            </a:xfrm>
            <a:custGeom>
              <a:avLst/>
              <a:gdLst>
                <a:gd name="connsiteX0" fmla="*/ 11482 w 11482"/>
                <a:gd name="connsiteY0" fmla="*/ 2886 h 6493"/>
                <a:gd name="connsiteX1" fmla="*/ 11482 w 11482"/>
                <a:gd name="connsiteY1" fmla="*/ 2886 h 6493"/>
                <a:gd name="connsiteX2" fmla="*/ 11482 w 11482"/>
                <a:gd name="connsiteY2" fmla="*/ 2886 h 6493"/>
                <a:gd name="connsiteX3" fmla="*/ 8970 w 11482"/>
                <a:gd name="connsiteY3" fmla="*/ 2886 h 6493"/>
                <a:gd name="connsiteX4" fmla="*/ 4306 w 11482"/>
                <a:gd name="connsiteY4" fmla="*/ 0 h 6493"/>
                <a:gd name="connsiteX5" fmla="*/ 4306 w 11482"/>
                <a:gd name="connsiteY5" fmla="*/ 0 h 6493"/>
                <a:gd name="connsiteX6" fmla="*/ 4306 w 11482"/>
                <a:gd name="connsiteY6" fmla="*/ 0 h 6493"/>
                <a:gd name="connsiteX7" fmla="*/ 0 w 11482"/>
                <a:gd name="connsiteY7" fmla="*/ 2525 h 6493"/>
                <a:gd name="connsiteX8" fmla="*/ 0 w 11482"/>
                <a:gd name="connsiteY8" fmla="*/ 2525 h 6493"/>
                <a:gd name="connsiteX9" fmla="*/ 6100 w 11482"/>
                <a:gd name="connsiteY9" fmla="*/ 6494 h 6493"/>
                <a:gd name="connsiteX10" fmla="*/ 6100 w 11482"/>
                <a:gd name="connsiteY10" fmla="*/ 6494 h 6493"/>
                <a:gd name="connsiteX11" fmla="*/ 11123 w 11482"/>
                <a:gd name="connsiteY11" fmla="*/ 3608 h 6493"/>
                <a:gd name="connsiteX12" fmla="*/ 11123 w 11482"/>
                <a:gd name="connsiteY12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82" h="6493">
                  <a:moveTo>
                    <a:pt x="11482" y="2886"/>
                  </a:moveTo>
                  <a:lnTo>
                    <a:pt x="11482" y="2886"/>
                  </a:lnTo>
                  <a:lnTo>
                    <a:pt x="11482" y="2886"/>
                  </a:lnTo>
                  <a:lnTo>
                    <a:pt x="8970" y="2886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3" y="3608"/>
                  </a:lnTo>
                  <a:lnTo>
                    <a:pt x="11123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 1051">
              <a:extLst>
                <a:ext uri="{FF2B5EF4-FFF2-40B4-BE49-F238E27FC236}">
                  <a16:creationId xmlns:a16="http://schemas.microsoft.com/office/drawing/2014/main" id="{32FA0082-BDA6-F04A-B64F-EEB03C276531}"/>
                </a:ext>
              </a:extLst>
            </p:cNvPr>
            <p:cNvSpPr/>
            <p:nvPr/>
          </p:nvSpPr>
          <p:spPr>
            <a:xfrm>
              <a:off x="5039281" y="3591343"/>
              <a:ext cx="13276" cy="6132"/>
            </a:xfrm>
            <a:custGeom>
              <a:avLst/>
              <a:gdLst>
                <a:gd name="connsiteX0" fmla="*/ 10765 w 13276"/>
                <a:gd name="connsiteY0" fmla="*/ 3247 h 6132"/>
                <a:gd name="connsiteX1" fmla="*/ 10765 w 13276"/>
                <a:gd name="connsiteY1" fmla="*/ 3247 h 6132"/>
                <a:gd name="connsiteX2" fmla="*/ 10765 w 13276"/>
                <a:gd name="connsiteY2" fmla="*/ 3247 h 6132"/>
                <a:gd name="connsiteX3" fmla="*/ 8253 w 13276"/>
                <a:gd name="connsiteY3" fmla="*/ 3247 h 6132"/>
                <a:gd name="connsiteX4" fmla="*/ 4665 w 13276"/>
                <a:gd name="connsiteY4" fmla="*/ 0 h 6132"/>
                <a:gd name="connsiteX5" fmla="*/ 4665 w 13276"/>
                <a:gd name="connsiteY5" fmla="*/ 0 h 6132"/>
                <a:gd name="connsiteX6" fmla="*/ 4665 w 13276"/>
                <a:gd name="connsiteY6" fmla="*/ 0 h 6132"/>
                <a:gd name="connsiteX7" fmla="*/ 0 w 13276"/>
                <a:gd name="connsiteY7" fmla="*/ 2525 h 6132"/>
                <a:gd name="connsiteX8" fmla="*/ 0 w 13276"/>
                <a:gd name="connsiteY8" fmla="*/ 2525 h 6132"/>
                <a:gd name="connsiteX9" fmla="*/ 6100 w 13276"/>
                <a:gd name="connsiteY9" fmla="*/ 6133 h 6132"/>
                <a:gd name="connsiteX10" fmla="*/ 8253 w 13276"/>
                <a:gd name="connsiteY10" fmla="*/ 6133 h 6132"/>
                <a:gd name="connsiteX11" fmla="*/ 13276 w 13276"/>
                <a:gd name="connsiteY11" fmla="*/ 3247 h 6132"/>
                <a:gd name="connsiteX12" fmla="*/ 13276 w 13276"/>
                <a:gd name="connsiteY12" fmla="*/ 3247 h 6132"/>
                <a:gd name="connsiteX13" fmla="*/ 10765 w 13276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76" h="6132">
                  <a:moveTo>
                    <a:pt x="10765" y="3247"/>
                  </a:moveTo>
                  <a:lnTo>
                    <a:pt x="10765" y="3247"/>
                  </a:lnTo>
                  <a:lnTo>
                    <a:pt x="10765" y="3247"/>
                  </a:lnTo>
                  <a:lnTo>
                    <a:pt x="8253" y="3247"/>
                  </a:lnTo>
                  <a:lnTo>
                    <a:pt x="4665" y="0"/>
                  </a:lnTo>
                  <a:lnTo>
                    <a:pt x="4665" y="0"/>
                  </a:lnTo>
                  <a:lnTo>
                    <a:pt x="4665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8253" y="6133"/>
                  </a:lnTo>
                  <a:lnTo>
                    <a:pt x="13276" y="3247"/>
                  </a:lnTo>
                  <a:lnTo>
                    <a:pt x="13276" y="3247"/>
                  </a:lnTo>
                  <a:lnTo>
                    <a:pt x="10765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 1052">
              <a:extLst>
                <a:ext uri="{FF2B5EF4-FFF2-40B4-BE49-F238E27FC236}">
                  <a16:creationId xmlns:a16="http://schemas.microsoft.com/office/drawing/2014/main" id="{5D6D0F2E-C573-214D-8D9E-96E07D35F59D}"/>
                </a:ext>
              </a:extLst>
            </p:cNvPr>
            <p:cNvSpPr/>
            <p:nvPr/>
          </p:nvSpPr>
          <p:spPr>
            <a:xfrm>
              <a:off x="5048251" y="3596033"/>
              <a:ext cx="14352" cy="9019"/>
            </a:xfrm>
            <a:custGeom>
              <a:avLst/>
              <a:gdLst>
                <a:gd name="connsiteX0" fmla="*/ 4306 w 14352"/>
                <a:gd name="connsiteY0" fmla="*/ 1804 h 9019"/>
                <a:gd name="connsiteX1" fmla="*/ 4306 w 14352"/>
                <a:gd name="connsiteY1" fmla="*/ 1804 h 9019"/>
                <a:gd name="connsiteX2" fmla="*/ 0 w 14352"/>
                <a:gd name="connsiteY2" fmla="*/ 4329 h 9019"/>
                <a:gd name="connsiteX3" fmla="*/ 0 w 14352"/>
                <a:gd name="connsiteY3" fmla="*/ 4329 h 9019"/>
                <a:gd name="connsiteX4" fmla="*/ 7535 w 14352"/>
                <a:gd name="connsiteY4" fmla="*/ 9019 h 9019"/>
                <a:gd name="connsiteX5" fmla="*/ 9688 w 14352"/>
                <a:gd name="connsiteY5" fmla="*/ 9019 h 9019"/>
                <a:gd name="connsiteX6" fmla="*/ 14353 w 14352"/>
                <a:gd name="connsiteY6" fmla="*/ 6133 h 9019"/>
                <a:gd name="connsiteX7" fmla="*/ 14353 w 14352"/>
                <a:gd name="connsiteY7" fmla="*/ 6133 h 9019"/>
                <a:gd name="connsiteX8" fmla="*/ 4306 w 14352"/>
                <a:gd name="connsiteY8" fmla="*/ 0 h 9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52" h="9019">
                  <a:moveTo>
                    <a:pt x="4306" y="1804"/>
                  </a:moveTo>
                  <a:lnTo>
                    <a:pt x="4306" y="1804"/>
                  </a:lnTo>
                  <a:lnTo>
                    <a:pt x="0" y="4329"/>
                  </a:lnTo>
                  <a:lnTo>
                    <a:pt x="0" y="4329"/>
                  </a:lnTo>
                  <a:lnTo>
                    <a:pt x="7535" y="9019"/>
                  </a:lnTo>
                  <a:lnTo>
                    <a:pt x="9688" y="9019"/>
                  </a:lnTo>
                  <a:lnTo>
                    <a:pt x="14353" y="6133"/>
                  </a:lnTo>
                  <a:lnTo>
                    <a:pt x="14353" y="6133"/>
                  </a:lnTo>
                  <a:lnTo>
                    <a:pt x="4306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 1053">
              <a:extLst>
                <a:ext uri="{FF2B5EF4-FFF2-40B4-BE49-F238E27FC236}">
                  <a16:creationId xmlns:a16="http://schemas.microsoft.com/office/drawing/2014/main" id="{D83BA9CC-1D84-1C43-A936-2CF61DCF9233}"/>
                </a:ext>
              </a:extLst>
            </p:cNvPr>
            <p:cNvSpPr/>
            <p:nvPr/>
          </p:nvSpPr>
          <p:spPr>
            <a:xfrm>
              <a:off x="5035334" y="3599280"/>
              <a:ext cx="20452" cy="10822"/>
            </a:xfrm>
            <a:custGeom>
              <a:avLst/>
              <a:gdLst>
                <a:gd name="connsiteX0" fmla="*/ 12917 w 20452"/>
                <a:gd name="connsiteY0" fmla="*/ 3608 h 10822"/>
                <a:gd name="connsiteX1" fmla="*/ 12917 w 20452"/>
                <a:gd name="connsiteY1" fmla="*/ 3608 h 10822"/>
                <a:gd name="connsiteX2" fmla="*/ 12917 w 20452"/>
                <a:gd name="connsiteY2" fmla="*/ 3608 h 10822"/>
                <a:gd name="connsiteX3" fmla="*/ 10406 w 20452"/>
                <a:gd name="connsiteY3" fmla="*/ 3608 h 10822"/>
                <a:gd name="connsiteX4" fmla="*/ 4306 w 20452"/>
                <a:gd name="connsiteY4" fmla="*/ 0 h 10822"/>
                <a:gd name="connsiteX5" fmla="*/ 4306 w 20452"/>
                <a:gd name="connsiteY5" fmla="*/ 0 h 10822"/>
                <a:gd name="connsiteX6" fmla="*/ 4306 w 20452"/>
                <a:gd name="connsiteY6" fmla="*/ 0 h 10822"/>
                <a:gd name="connsiteX7" fmla="*/ 4306 w 20452"/>
                <a:gd name="connsiteY7" fmla="*/ 0 h 10822"/>
                <a:gd name="connsiteX8" fmla="*/ 0 w 20452"/>
                <a:gd name="connsiteY8" fmla="*/ 2525 h 10822"/>
                <a:gd name="connsiteX9" fmla="*/ 0 w 20452"/>
                <a:gd name="connsiteY9" fmla="*/ 2525 h 10822"/>
                <a:gd name="connsiteX10" fmla="*/ 13635 w 20452"/>
                <a:gd name="connsiteY10" fmla="*/ 10823 h 10822"/>
                <a:gd name="connsiteX11" fmla="*/ 15429 w 20452"/>
                <a:gd name="connsiteY11" fmla="*/ 10823 h 10822"/>
                <a:gd name="connsiteX12" fmla="*/ 20453 w 20452"/>
                <a:gd name="connsiteY12" fmla="*/ 7937 h 10822"/>
                <a:gd name="connsiteX13" fmla="*/ 20453 w 20452"/>
                <a:gd name="connsiteY13" fmla="*/ 7937 h 10822"/>
                <a:gd name="connsiteX14" fmla="*/ 13276 w 20452"/>
                <a:gd name="connsiteY14" fmla="*/ 3608 h 1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52" h="10822">
                  <a:moveTo>
                    <a:pt x="12917" y="3608"/>
                  </a:moveTo>
                  <a:lnTo>
                    <a:pt x="12917" y="3608"/>
                  </a:lnTo>
                  <a:lnTo>
                    <a:pt x="12917" y="3608"/>
                  </a:lnTo>
                  <a:lnTo>
                    <a:pt x="10406" y="360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13635" y="10823"/>
                  </a:lnTo>
                  <a:lnTo>
                    <a:pt x="15429" y="10823"/>
                  </a:lnTo>
                  <a:lnTo>
                    <a:pt x="20453" y="7937"/>
                  </a:lnTo>
                  <a:lnTo>
                    <a:pt x="20453" y="7937"/>
                  </a:lnTo>
                  <a:lnTo>
                    <a:pt x="13276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 1054">
              <a:extLst>
                <a:ext uri="{FF2B5EF4-FFF2-40B4-BE49-F238E27FC236}">
                  <a16:creationId xmlns:a16="http://schemas.microsoft.com/office/drawing/2014/main" id="{3438F736-F5B7-5E46-9A3C-46245F0BD8E6}"/>
                </a:ext>
              </a:extLst>
            </p:cNvPr>
            <p:cNvSpPr/>
            <p:nvPr/>
          </p:nvSpPr>
          <p:spPr>
            <a:xfrm>
              <a:off x="5033181" y="3605413"/>
              <a:ext cx="12917" cy="7215"/>
            </a:xfrm>
            <a:custGeom>
              <a:avLst/>
              <a:gdLst>
                <a:gd name="connsiteX0" fmla="*/ 4306 w 12917"/>
                <a:gd name="connsiteY0" fmla="*/ 1082 h 7215"/>
                <a:gd name="connsiteX1" fmla="*/ 4306 w 12917"/>
                <a:gd name="connsiteY1" fmla="*/ 1082 h 7215"/>
                <a:gd name="connsiteX2" fmla="*/ 0 w 12917"/>
                <a:gd name="connsiteY2" fmla="*/ 3608 h 7215"/>
                <a:gd name="connsiteX3" fmla="*/ 0 w 12917"/>
                <a:gd name="connsiteY3" fmla="*/ 3608 h 7215"/>
                <a:gd name="connsiteX4" fmla="*/ 6100 w 12917"/>
                <a:gd name="connsiteY4" fmla="*/ 7215 h 7215"/>
                <a:gd name="connsiteX5" fmla="*/ 7894 w 12917"/>
                <a:gd name="connsiteY5" fmla="*/ 7215 h 7215"/>
                <a:gd name="connsiteX6" fmla="*/ 12917 w 12917"/>
                <a:gd name="connsiteY6" fmla="*/ 4329 h 7215"/>
                <a:gd name="connsiteX7" fmla="*/ 12917 w 12917"/>
                <a:gd name="connsiteY7" fmla="*/ 4329 h 7215"/>
                <a:gd name="connsiteX8" fmla="*/ 4306 w 12917"/>
                <a:gd name="connsiteY8" fmla="*/ 0 h 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17" h="7215">
                  <a:moveTo>
                    <a:pt x="4306" y="1082"/>
                  </a:moveTo>
                  <a:lnTo>
                    <a:pt x="4306" y="1082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6100" y="7215"/>
                  </a:lnTo>
                  <a:lnTo>
                    <a:pt x="7894" y="7215"/>
                  </a:lnTo>
                  <a:lnTo>
                    <a:pt x="12917" y="4329"/>
                  </a:lnTo>
                  <a:lnTo>
                    <a:pt x="12917" y="4329"/>
                  </a:lnTo>
                  <a:lnTo>
                    <a:pt x="4306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 1055">
              <a:extLst>
                <a:ext uri="{FF2B5EF4-FFF2-40B4-BE49-F238E27FC236}">
                  <a16:creationId xmlns:a16="http://schemas.microsoft.com/office/drawing/2014/main" id="{388239A2-3E02-0647-AC24-C09E5914E4C4}"/>
                </a:ext>
              </a:extLst>
            </p:cNvPr>
            <p:cNvSpPr/>
            <p:nvPr/>
          </p:nvSpPr>
          <p:spPr>
            <a:xfrm>
              <a:off x="5029593" y="3612267"/>
              <a:ext cx="11482" cy="5411"/>
            </a:xfrm>
            <a:custGeom>
              <a:avLst/>
              <a:gdLst>
                <a:gd name="connsiteX0" fmla="*/ 10406 w 11482"/>
                <a:gd name="connsiteY0" fmla="*/ 3608 h 5411"/>
                <a:gd name="connsiteX1" fmla="*/ 10406 w 11482"/>
                <a:gd name="connsiteY1" fmla="*/ 3608 h 5411"/>
                <a:gd name="connsiteX2" fmla="*/ 4306 w 11482"/>
                <a:gd name="connsiteY2" fmla="*/ 0 h 5411"/>
                <a:gd name="connsiteX3" fmla="*/ 4306 w 11482"/>
                <a:gd name="connsiteY3" fmla="*/ 0 h 5411"/>
                <a:gd name="connsiteX4" fmla="*/ 4306 w 11482"/>
                <a:gd name="connsiteY4" fmla="*/ 0 h 5411"/>
                <a:gd name="connsiteX5" fmla="*/ 4306 w 11482"/>
                <a:gd name="connsiteY5" fmla="*/ 0 h 5411"/>
                <a:gd name="connsiteX6" fmla="*/ 0 w 11482"/>
                <a:gd name="connsiteY6" fmla="*/ 2525 h 5411"/>
                <a:gd name="connsiteX7" fmla="*/ 0 w 11482"/>
                <a:gd name="connsiteY7" fmla="*/ 2525 h 5411"/>
                <a:gd name="connsiteX8" fmla="*/ 4665 w 11482"/>
                <a:gd name="connsiteY8" fmla="*/ 5411 h 5411"/>
                <a:gd name="connsiteX9" fmla="*/ 6459 w 11482"/>
                <a:gd name="connsiteY9" fmla="*/ 5411 h 5411"/>
                <a:gd name="connsiteX10" fmla="*/ 11482 w 11482"/>
                <a:gd name="connsiteY10" fmla="*/ 2525 h 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82" h="5411">
                  <a:moveTo>
                    <a:pt x="10406" y="3608"/>
                  </a:moveTo>
                  <a:lnTo>
                    <a:pt x="10406" y="360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4665" y="5411"/>
                  </a:lnTo>
                  <a:lnTo>
                    <a:pt x="6459" y="5411"/>
                  </a:lnTo>
                  <a:lnTo>
                    <a:pt x="11482" y="2525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 1056">
              <a:extLst>
                <a:ext uri="{FF2B5EF4-FFF2-40B4-BE49-F238E27FC236}">
                  <a16:creationId xmlns:a16="http://schemas.microsoft.com/office/drawing/2014/main" id="{2E13B7E3-9A51-E54D-81C0-603E3B09ED4D}"/>
                </a:ext>
              </a:extLst>
            </p:cNvPr>
            <p:cNvSpPr/>
            <p:nvPr/>
          </p:nvSpPr>
          <p:spPr>
            <a:xfrm>
              <a:off x="5019546" y="3607577"/>
              <a:ext cx="12917" cy="6133"/>
            </a:xfrm>
            <a:custGeom>
              <a:avLst/>
              <a:gdLst>
                <a:gd name="connsiteX0" fmla="*/ 12917 w 12917"/>
                <a:gd name="connsiteY0" fmla="*/ 3608 h 6133"/>
                <a:gd name="connsiteX1" fmla="*/ 12917 w 12917"/>
                <a:gd name="connsiteY1" fmla="*/ 3608 h 6133"/>
                <a:gd name="connsiteX2" fmla="*/ 12917 w 12917"/>
                <a:gd name="connsiteY2" fmla="*/ 3608 h 6133"/>
                <a:gd name="connsiteX3" fmla="*/ 10406 w 12917"/>
                <a:gd name="connsiteY3" fmla="*/ 3608 h 6133"/>
                <a:gd name="connsiteX4" fmla="*/ 4306 w 12917"/>
                <a:gd name="connsiteY4" fmla="*/ 0 h 6133"/>
                <a:gd name="connsiteX5" fmla="*/ 4306 w 12917"/>
                <a:gd name="connsiteY5" fmla="*/ 0 h 6133"/>
                <a:gd name="connsiteX6" fmla="*/ 4306 w 12917"/>
                <a:gd name="connsiteY6" fmla="*/ 0 h 6133"/>
                <a:gd name="connsiteX7" fmla="*/ 4306 w 12917"/>
                <a:gd name="connsiteY7" fmla="*/ 0 h 6133"/>
                <a:gd name="connsiteX8" fmla="*/ 0 w 12917"/>
                <a:gd name="connsiteY8" fmla="*/ 2525 h 6133"/>
                <a:gd name="connsiteX9" fmla="*/ 0 w 12917"/>
                <a:gd name="connsiteY9" fmla="*/ 2525 h 6133"/>
                <a:gd name="connsiteX10" fmla="*/ 6100 w 12917"/>
                <a:gd name="connsiteY10" fmla="*/ 6133 h 6133"/>
                <a:gd name="connsiteX11" fmla="*/ 7894 w 12917"/>
                <a:gd name="connsiteY11" fmla="*/ 6133 h 6133"/>
                <a:gd name="connsiteX12" fmla="*/ 12917 w 12917"/>
                <a:gd name="connsiteY12" fmla="*/ 3247 h 6133"/>
                <a:gd name="connsiteX13" fmla="*/ 12917 w 12917"/>
                <a:gd name="connsiteY13" fmla="*/ 3247 h 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133">
                  <a:moveTo>
                    <a:pt x="12917" y="3608"/>
                  </a:moveTo>
                  <a:lnTo>
                    <a:pt x="12917" y="3608"/>
                  </a:lnTo>
                  <a:lnTo>
                    <a:pt x="12917" y="3608"/>
                  </a:lnTo>
                  <a:lnTo>
                    <a:pt x="10406" y="360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7894" y="6133"/>
                  </a:lnTo>
                  <a:lnTo>
                    <a:pt x="12917" y="3247"/>
                  </a:lnTo>
                  <a:lnTo>
                    <a:pt x="12917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 1057">
              <a:extLst>
                <a:ext uri="{FF2B5EF4-FFF2-40B4-BE49-F238E27FC236}">
                  <a16:creationId xmlns:a16="http://schemas.microsoft.com/office/drawing/2014/main" id="{278C6337-58FD-F842-9ED6-1F4C76588BC2}"/>
                </a:ext>
              </a:extLst>
            </p:cNvPr>
            <p:cNvSpPr/>
            <p:nvPr/>
          </p:nvSpPr>
          <p:spPr>
            <a:xfrm>
              <a:off x="5010576" y="3602166"/>
              <a:ext cx="13276" cy="6132"/>
            </a:xfrm>
            <a:custGeom>
              <a:avLst/>
              <a:gdLst>
                <a:gd name="connsiteX0" fmla="*/ 12917 w 13276"/>
                <a:gd name="connsiteY0" fmla="*/ 3608 h 6132"/>
                <a:gd name="connsiteX1" fmla="*/ 12917 w 13276"/>
                <a:gd name="connsiteY1" fmla="*/ 3608 h 6132"/>
                <a:gd name="connsiteX2" fmla="*/ 12917 w 13276"/>
                <a:gd name="connsiteY2" fmla="*/ 3608 h 6132"/>
                <a:gd name="connsiteX3" fmla="*/ 10765 w 13276"/>
                <a:gd name="connsiteY3" fmla="*/ 3608 h 6132"/>
                <a:gd name="connsiteX4" fmla="*/ 4306 w 13276"/>
                <a:gd name="connsiteY4" fmla="*/ 0 h 6132"/>
                <a:gd name="connsiteX5" fmla="*/ 4306 w 13276"/>
                <a:gd name="connsiteY5" fmla="*/ 0 h 6132"/>
                <a:gd name="connsiteX6" fmla="*/ 4306 w 13276"/>
                <a:gd name="connsiteY6" fmla="*/ 0 h 6132"/>
                <a:gd name="connsiteX7" fmla="*/ 4306 w 13276"/>
                <a:gd name="connsiteY7" fmla="*/ 0 h 6132"/>
                <a:gd name="connsiteX8" fmla="*/ 0 w 13276"/>
                <a:gd name="connsiteY8" fmla="*/ 2525 h 6132"/>
                <a:gd name="connsiteX9" fmla="*/ 0 w 13276"/>
                <a:gd name="connsiteY9" fmla="*/ 2525 h 6132"/>
                <a:gd name="connsiteX10" fmla="*/ 6100 w 13276"/>
                <a:gd name="connsiteY10" fmla="*/ 6133 h 6132"/>
                <a:gd name="connsiteX11" fmla="*/ 8253 w 13276"/>
                <a:gd name="connsiteY11" fmla="*/ 6133 h 6132"/>
                <a:gd name="connsiteX12" fmla="*/ 13276 w 13276"/>
                <a:gd name="connsiteY12" fmla="*/ 3247 h 6132"/>
                <a:gd name="connsiteX13" fmla="*/ 13276 w 13276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76" h="6132">
                  <a:moveTo>
                    <a:pt x="12917" y="3608"/>
                  </a:moveTo>
                  <a:lnTo>
                    <a:pt x="12917" y="3608"/>
                  </a:lnTo>
                  <a:lnTo>
                    <a:pt x="12917" y="3608"/>
                  </a:lnTo>
                  <a:lnTo>
                    <a:pt x="10765" y="360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8253" y="6133"/>
                  </a:lnTo>
                  <a:lnTo>
                    <a:pt x="13276" y="3247"/>
                  </a:lnTo>
                  <a:lnTo>
                    <a:pt x="13276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 1058">
              <a:extLst>
                <a:ext uri="{FF2B5EF4-FFF2-40B4-BE49-F238E27FC236}">
                  <a16:creationId xmlns:a16="http://schemas.microsoft.com/office/drawing/2014/main" id="{4C4A931C-0DAB-C44D-8D6A-FC328409A583}"/>
                </a:ext>
              </a:extLst>
            </p:cNvPr>
            <p:cNvSpPr/>
            <p:nvPr/>
          </p:nvSpPr>
          <p:spPr>
            <a:xfrm>
              <a:off x="5001964" y="3595312"/>
              <a:ext cx="12558" cy="6132"/>
            </a:xfrm>
            <a:custGeom>
              <a:avLst/>
              <a:gdLst>
                <a:gd name="connsiteX0" fmla="*/ 12559 w 12558"/>
                <a:gd name="connsiteY0" fmla="*/ 3608 h 6132"/>
                <a:gd name="connsiteX1" fmla="*/ 10406 w 12558"/>
                <a:gd name="connsiteY1" fmla="*/ 3608 h 6132"/>
                <a:gd name="connsiteX2" fmla="*/ 4306 w 12558"/>
                <a:gd name="connsiteY2" fmla="*/ 0 h 6132"/>
                <a:gd name="connsiteX3" fmla="*/ 4306 w 12558"/>
                <a:gd name="connsiteY3" fmla="*/ 0 h 6132"/>
                <a:gd name="connsiteX4" fmla="*/ 4306 w 12558"/>
                <a:gd name="connsiteY4" fmla="*/ 0 h 6132"/>
                <a:gd name="connsiteX5" fmla="*/ 4306 w 12558"/>
                <a:gd name="connsiteY5" fmla="*/ 0 h 6132"/>
                <a:gd name="connsiteX6" fmla="*/ 0 w 12558"/>
                <a:gd name="connsiteY6" fmla="*/ 2525 h 6132"/>
                <a:gd name="connsiteX7" fmla="*/ 0 w 12558"/>
                <a:gd name="connsiteY7" fmla="*/ 2525 h 6132"/>
                <a:gd name="connsiteX8" fmla="*/ 6459 w 12558"/>
                <a:gd name="connsiteY8" fmla="*/ 6133 h 6132"/>
                <a:gd name="connsiteX9" fmla="*/ 6459 w 12558"/>
                <a:gd name="connsiteY9" fmla="*/ 6133 h 6132"/>
                <a:gd name="connsiteX10" fmla="*/ 11482 w 12558"/>
                <a:gd name="connsiteY10" fmla="*/ 3247 h 6132"/>
                <a:gd name="connsiteX11" fmla="*/ 11482 w 12558"/>
                <a:gd name="connsiteY11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58" h="6132">
                  <a:moveTo>
                    <a:pt x="12559" y="3608"/>
                  </a:moveTo>
                  <a:lnTo>
                    <a:pt x="10406" y="360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459" y="6133"/>
                  </a:lnTo>
                  <a:lnTo>
                    <a:pt x="6459" y="6133"/>
                  </a:lnTo>
                  <a:lnTo>
                    <a:pt x="11482" y="3247"/>
                  </a:lnTo>
                  <a:lnTo>
                    <a:pt x="11482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 1059">
              <a:extLst>
                <a:ext uri="{FF2B5EF4-FFF2-40B4-BE49-F238E27FC236}">
                  <a16:creationId xmlns:a16="http://schemas.microsoft.com/office/drawing/2014/main" id="{FEA6523D-D626-C94F-B9CC-EC2E0B92FE73}"/>
                </a:ext>
              </a:extLst>
            </p:cNvPr>
            <p:cNvSpPr/>
            <p:nvPr/>
          </p:nvSpPr>
          <p:spPr>
            <a:xfrm>
              <a:off x="4992993" y="3591343"/>
              <a:ext cx="12917" cy="6132"/>
            </a:xfrm>
            <a:custGeom>
              <a:avLst/>
              <a:gdLst>
                <a:gd name="connsiteX0" fmla="*/ 12917 w 12917"/>
                <a:gd name="connsiteY0" fmla="*/ 3608 h 6132"/>
                <a:gd name="connsiteX1" fmla="*/ 12917 w 12917"/>
                <a:gd name="connsiteY1" fmla="*/ 3608 h 6132"/>
                <a:gd name="connsiteX2" fmla="*/ 12917 w 12917"/>
                <a:gd name="connsiteY2" fmla="*/ 3608 h 6132"/>
                <a:gd name="connsiteX3" fmla="*/ 10406 w 12917"/>
                <a:gd name="connsiteY3" fmla="*/ 3608 h 6132"/>
                <a:gd name="connsiteX4" fmla="*/ 4306 w 12917"/>
                <a:gd name="connsiteY4" fmla="*/ 0 h 6132"/>
                <a:gd name="connsiteX5" fmla="*/ 4306 w 12917"/>
                <a:gd name="connsiteY5" fmla="*/ 0 h 6132"/>
                <a:gd name="connsiteX6" fmla="*/ 4306 w 12917"/>
                <a:gd name="connsiteY6" fmla="*/ 0 h 6132"/>
                <a:gd name="connsiteX7" fmla="*/ 4306 w 12917"/>
                <a:gd name="connsiteY7" fmla="*/ 0 h 6132"/>
                <a:gd name="connsiteX8" fmla="*/ 0 w 12917"/>
                <a:gd name="connsiteY8" fmla="*/ 2525 h 6132"/>
                <a:gd name="connsiteX9" fmla="*/ 0 w 12917"/>
                <a:gd name="connsiteY9" fmla="*/ 2525 h 6132"/>
                <a:gd name="connsiteX10" fmla="*/ 6100 w 12917"/>
                <a:gd name="connsiteY10" fmla="*/ 6133 h 6132"/>
                <a:gd name="connsiteX11" fmla="*/ 6100 w 12917"/>
                <a:gd name="connsiteY11" fmla="*/ 6133 h 6132"/>
                <a:gd name="connsiteX12" fmla="*/ 11123 w 12917"/>
                <a:gd name="connsiteY12" fmla="*/ 3247 h 6132"/>
                <a:gd name="connsiteX13" fmla="*/ 11123 w 12917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132">
                  <a:moveTo>
                    <a:pt x="12917" y="3608"/>
                  </a:moveTo>
                  <a:lnTo>
                    <a:pt x="12917" y="3608"/>
                  </a:lnTo>
                  <a:lnTo>
                    <a:pt x="12917" y="3608"/>
                  </a:lnTo>
                  <a:lnTo>
                    <a:pt x="10406" y="360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6100" y="6133"/>
                  </a:lnTo>
                  <a:lnTo>
                    <a:pt x="11123" y="3247"/>
                  </a:lnTo>
                  <a:lnTo>
                    <a:pt x="11123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 1060">
              <a:extLst>
                <a:ext uri="{FF2B5EF4-FFF2-40B4-BE49-F238E27FC236}">
                  <a16:creationId xmlns:a16="http://schemas.microsoft.com/office/drawing/2014/main" id="{BCACF2E6-1120-6B4A-8546-5CBEF036BFF0}"/>
                </a:ext>
              </a:extLst>
            </p:cNvPr>
            <p:cNvSpPr/>
            <p:nvPr/>
          </p:nvSpPr>
          <p:spPr>
            <a:xfrm>
              <a:off x="4949935" y="3570058"/>
              <a:ext cx="47005" cy="27778"/>
            </a:xfrm>
            <a:custGeom>
              <a:avLst/>
              <a:gdLst>
                <a:gd name="connsiteX0" fmla="*/ 47005 w 47005"/>
                <a:gd name="connsiteY0" fmla="*/ 18038 h 27778"/>
                <a:gd name="connsiteX1" fmla="*/ 44493 w 47005"/>
                <a:gd name="connsiteY1" fmla="*/ 18038 h 27778"/>
                <a:gd name="connsiteX2" fmla="*/ 38394 w 47005"/>
                <a:gd name="connsiteY2" fmla="*/ 14430 h 27778"/>
                <a:gd name="connsiteX3" fmla="*/ 38394 w 47005"/>
                <a:gd name="connsiteY3" fmla="*/ 14430 h 27778"/>
                <a:gd name="connsiteX4" fmla="*/ 38394 w 47005"/>
                <a:gd name="connsiteY4" fmla="*/ 14430 h 27778"/>
                <a:gd name="connsiteX5" fmla="*/ 36241 w 47005"/>
                <a:gd name="connsiteY5" fmla="*/ 14430 h 27778"/>
                <a:gd name="connsiteX6" fmla="*/ 29782 w 47005"/>
                <a:gd name="connsiteY6" fmla="*/ 10823 h 27778"/>
                <a:gd name="connsiteX7" fmla="*/ 29782 w 47005"/>
                <a:gd name="connsiteY7" fmla="*/ 10823 h 27778"/>
                <a:gd name="connsiteX8" fmla="*/ 29782 w 47005"/>
                <a:gd name="connsiteY8" fmla="*/ 10823 h 27778"/>
                <a:gd name="connsiteX9" fmla="*/ 27629 w 47005"/>
                <a:gd name="connsiteY9" fmla="*/ 10823 h 27778"/>
                <a:gd name="connsiteX10" fmla="*/ 21529 w 47005"/>
                <a:gd name="connsiteY10" fmla="*/ 7215 h 27778"/>
                <a:gd name="connsiteX11" fmla="*/ 21529 w 47005"/>
                <a:gd name="connsiteY11" fmla="*/ 7215 h 27778"/>
                <a:gd name="connsiteX12" fmla="*/ 21529 w 47005"/>
                <a:gd name="connsiteY12" fmla="*/ 7215 h 27778"/>
                <a:gd name="connsiteX13" fmla="*/ 19017 w 47005"/>
                <a:gd name="connsiteY13" fmla="*/ 7215 h 27778"/>
                <a:gd name="connsiteX14" fmla="*/ 12917 w 47005"/>
                <a:gd name="connsiteY14" fmla="*/ 3608 h 27778"/>
                <a:gd name="connsiteX15" fmla="*/ 12917 w 47005"/>
                <a:gd name="connsiteY15" fmla="*/ 3608 h 27778"/>
                <a:gd name="connsiteX16" fmla="*/ 12917 w 47005"/>
                <a:gd name="connsiteY16" fmla="*/ 3608 h 27778"/>
                <a:gd name="connsiteX17" fmla="*/ 10406 w 47005"/>
                <a:gd name="connsiteY17" fmla="*/ 3608 h 27778"/>
                <a:gd name="connsiteX18" fmla="*/ 4306 w 47005"/>
                <a:gd name="connsiteY18" fmla="*/ 0 h 27778"/>
                <a:gd name="connsiteX19" fmla="*/ 4306 w 47005"/>
                <a:gd name="connsiteY19" fmla="*/ 0 h 27778"/>
                <a:gd name="connsiteX20" fmla="*/ 4306 w 47005"/>
                <a:gd name="connsiteY20" fmla="*/ 0 h 27778"/>
                <a:gd name="connsiteX21" fmla="*/ 4306 w 47005"/>
                <a:gd name="connsiteY21" fmla="*/ 0 h 27778"/>
                <a:gd name="connsiteX22" fmla="*/ 0 w 47005"/>
                <a:gd name="connsiteY22" fmla="*/ 2525 h 27778"/>
                <a:gd name="connsiteX23" fmla="*/ 0 w 47005"/>
                <a:gd name="connsiteY23" fmla="*/ 2525 h 27778"/>
                <a:gd name="connsiteX24" fmla="*/ 41623 w 47005"/>
                <a:gd name="connsiteY24" fmla="*/ 27779 h 27778"/>
                <a:gd name="connsiteX25" fmla="*/ 41623 w 47005"/>
                <a:gd name="connsiteY25" fmla="*/ 27779 h 27778"/>
                <a:gd name="connsiteX26" fmla="*/ 46646 w 47005"/>
                <a:gd name="connsiteY26" fmla="*/ 24892 h 27778"/>
                <a:gd name="connsiteX27" fmla="*/ 46646 w 47005"/>
                <a:gd name="connsiteY27" fmla="*/ 24892 h 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005" h="27778">
                  <a:moveTo>
                    <a:pt x="47005" y="18038"/>
                  </a:moveTo>
                  <a:lnTo>
                    <a:pt x="44493" y="18038"/>
                  </a:lnTo>
                  <a:lnTo>
                    <a:pt x="38394" y="14430"/>
                  </a:lnTo>
                  <a:lnTo>
                    <a:pt x="38394" y="14430"/>
                  </a:lnTo>
                  <a:lnTo>
                    <a:pt x="38394" y="14430"/>
                  </a:lnTo>
                  <a:lnTo>
                    <a:pt x="36241" y="14430"/>
                  </a:lnTo>
                  <a:lnTo>
                    <a:pt x="29782" y="10823"/>
                  </a:lnTo>
                  <a:lnTo>
                    <a:pt x="29782" y="10823"/>
                  </a:lnTo>
                  <a:lnTo>
                    <a:pt x="29782" y="10823"/>
                  </a:lnTo>
                  <a:lnTo>
                    <a:pt x="27629" y="10823"/>
                  </a:lnTo>
                  <a:lnTo>
                    <a:pt x="21529" y="7215"/>
                  </a:lnTo>
                  <a:lnTo>
                    <a:pt x="21529" y="7215"/>
                  </a:lnTo>
                  <a:lnTo>
                    <a:pt x="21529" y="7215"/>
                  </a:lnTo>
                  <a:lnTo>
                    <a:pt x="19017" y="7215"/>
                  </a:lnTo>
                  <a:lnTo>
                    <a:pt x="12917" y="3608"/>
                  </a:lnTo>
                  <a:lnTo>
                    <a:pt x="12917" y="3608"/>
                  </a:lnTo>
                  <a:lnTo>
                    <a:pt x="12917" y="3608"/>
                  </a:lnTo>
                  <a:lnTo>
                    <a:pt x="10406" y="360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41623" y="27779"/>
                  </a:lnTo>
                  <a:lnTo>
                    <a:pt x="41623" y="27779"/>
                  </a:lnTo>
                  <a:lnTo>
                    <a:pt x="46646" y="24892"/>
                  </a:lnTo>
                  <a:lnTo>
                    <a:pt x="46646" y="24892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 1061">
              <a:extLst>
                <a:ext uri="{FF2B5EF4-FFF2-40B4-BE49-F238E27FC236}">
                  <a16:creationId xmlns:a16="http://schemas.microsoft.com/office/drawing/2014/main" id="{99C1A538-A174-0B4B-97A2-46A0BCCF0DC6}"/>
                </a:ext>
              </a:extLst>
            </p:cNvPr>
            <p:cNvSpPr/>
            <p:nvPr/>
          </p:nvSpPr>
          <p:spPr>
            <a:xfrm>
              <a:off x="4939530" y="3558514"/>
              <a:ext cx="13276" cy="6493"/>
            </a:xfrm>
            <a:custGeom>
              <a:avLst/>
              <a:gdLst>
                <a:gd name="connsiteX0" fmla="*/ 12917 w 13276"/>
                <a:gd name="connsiteY0" fmla="*/ 3968 h 6493"/>
                <a:gd name="connsiteX1" fmla="*/ 12917 w 13276"/>
                <a:gd name="connsiteY1" fmla="*/ 3968 h 6493"/>
                <a:gd name="connsiteX2" fmla="*/ 10765 w 13276"/>
                <a:gd name="connsiteY2" fmla="*/ 3968 h 6493"/>
                <a:gd name="connsiteX3" fmla="*/ 4306 w 13276"/>
                <a:gd name="connsiteY3" fmla="*/ 0 h 6493"/>
                <a:gd name="connsiteX4" fmla="*/ 4306 w 13276"/>
                <a:gd name="connsiteY4" fmla="*/ 0 h 6493"/>
                <a:gd name="connsiteX5" fmla="*/ 4306 w 13276"/>
                <a:gd name="connsiteY5" fmla="*/ 0 h 6493"/>
                <a:gd name="connsiteX6" fmla="*/ 0 w 13276"/>
                <a:gd name="connsiteY6" fmla="*/ 2526 h 6493"/>
                <a:gd name="connsiteX7" fmla="*/ 0 w 13276"/>
                <a:gd name="connsiteY7" fmla="*/ 2526 h 6493"/>
                <a:gd name="connsiteX8" fmla="*/ 6100 w 13276"/>
                <a:gd name="connsiteY8" fmla="*/ 6494 h 6493"/>
                <a:gd name="connsiteX9" fmla="*/ 8253 w 13276"/>
                <a:gd name="connsiteY9" fmla="*/ 6494 h 6493"/>
                <a:gd name="connsiteX10" fmla="*/ 13276 w 13276"/>
                <a:gd name="connsiteY10" fmla="*/ 3608 h 6493"/>
                <a:gd name="connsiteX11" fmla="*/ 13276 w 13276"/>
                <a:gd name="connsiteY11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76" h="6493">
                  <a:moveTo>
                    <a:pt x="12917" y="3968"/>
                  </a:moveTo>
                  <a:lnTo>
                    <a:pt x="12917" y="3968"/>
                  </a:lnTo>
                  <a:lnTo>
                    <a:pt x="10765" y="396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6"/>
                  </a:lnTo>
                  <a:lnTo>
                    <a:pt x="0" y="2526"/>
                  </a:lnTo>
                  <a:lnTo>
                    <a:pt x="6100" y="6494"/>
                  </a:lnTo>
                  <a:lnTo>
                    <a:pt x="8253" y="6494"/>
                  </a:lnTo>
                  <a:lnTo>
                    <a:pt x="13276" y="3608"/>
                  </a:lnTo>
                  <a:lnTo>
                    <a:pt x="13276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 1062">
              <a:extLst>
                <a:ext uri="{FF2B5EF4-FFF2-40B4-BE49-F238E27FC236}">
                  <a16:creationId xmlns:a16="http://schemas.microsoft.com/office/drawing/2014/main" id="{DE302399-E08F-6F40-A492-353A556DDCBE}"/>
                </a:ext>
              </a:extLst>
            </p:cNvPr>
            <p:cNvSpPr/>
            <p:nvPr/>
          </p:nvSpPr>
          <p:spPr>
            <a:xfrm>
              <a:off x="4929842" y="3553824"/>
              <a:ext cx="11482" cy="5050"/>
            </a:xfrm>
            <a:custGeom>
              <a:avLst/>
              <a:gdLst>
                <a:gd name="connsiteX0" fmla="*/ 10047 w 11482"/>
                <a:gd name="connsiteY0" fmla="*/ 1443 h 5050"/>
                <a:gd name="connsiteX1" fmla="*/ 10047 w 11482"/>
                <a:gd name="connsiteY1" fmla="*/ 1443 h 5050"/>
                <a:gd name="connsiteX2" fmla="*/ 10047 w 11482"/>
                <a:gd name="connsiteY2" fmla="*/ 1443 h 5050"/>
                <a:gd name="connsiteX3" fmla="*/ 7176 w 11482"/>
                <a:gd name="connsiteY3" fmla="*/ 1443 h 5050"/>
                <a:gd name="connsiteX4" fmla="*/ 5023 w 11482"/>
                <a:gd name="connsiteY4" fmla="*/ 1443 h 5050"/>
                <a:gd name="connsiteX5" fmla="*/ 5023 w 11482"/>
                <a:gd name="connsiteY5" fmla="*/ 1443 h 5050"/>
                <a:gd name="connsiteX6" fmla="*/ 5023 w 11482"/>
                <a:gd name="connsiteY6" fmla="*/ 1443 h 5050"/>
                <a:gd name="connsiteX7" fmla="*/ 0 w 11482"/>
                <a:gd name="connsiteY7" fmla="*/ 1443 h 5050"/>
                <a:gd name="connsiteX8" fmla="*/ 0 w 11482"/>
                <a:gd name="connsiteY8" fmla="*/ 1443 h 5050"/>
                <a:gd name="connsiteX9" fmla="*/ 6459 w 11482"/>
                <a:gd name="connsiteY9" fmla="*/ 5051 h 5050"/>
                <a:gd name="connsiteX10" fmla="*/ 6459 w 11482"/>
                <a:gd name="connsiteY10" fmla="*/ 5051 h 5050"/>
                <a:gd name="connsiteX11" fmla="*/ 11482 w 11482"/>
                <a:gd name="connsiteY11" fmla="*/ 2164 h 5050"/>
                <a:gd name="connsiteX12" fmla="*/ 11482 w 11482"/>
                <a:gd name="connsiteY12" fmla="*/ 2164 h 5050"/>
                <a:gd name="connsiteX13" fmla="*/ 7894 w 11482"/>
                <a:gd name="connsiteY13" fmla="*/ 0 h 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82" h="5050">
                  <a:moveTo>
                    <a:pt x="10047" y="1443"/>
                  </a:moveTo>
                  <a:lnTo>
                    <a:pt x="10047" y="1443"/>
                  </a:lnTo>
                  <a:lnTo>
                    <a:pt x="10047" y="1443"/>
                  </a:lnTo>
                  <a:lnTo>
                    <a:pt x="7176" y="1443"/>
                  </a:lnTo>
                  <a:lnTo>
                    <a:pt x="5023" y="1443"/>
                  </a:lnTo>
                  <a:lnTo>
                    <a:pt x="5023" y="1443"/>
                  </a:lnTo>
                  <a:lnTo>
                    <a:pt x="5023" y="1443"/>
                  </a:lnTo>
                  <a:lnTo>
                    <a:pt x="0" y="1443"/>
                  </a:lnTo>
                  <a:lnTo>
                    <a:pt x="0" y="1443"/>
                  </a:lnTo>
                  <a:lnTo>
                    <a:pt x="6459" y="5051"/>
                  </a:lnTo>
                  <a:lnTo>
                    <a:pt x="6459" y="5051"/>
                  </a:lnTo>
                  <a:lnTo>
                    <a:pt x="11482" y="2164"/>
                  </a:lnTo>
                  <a:lnTo>
                    <a:pt x="11482" y="2164"/>
                  </a:lnTo>
                  <a:lnTo>
                    <a:pt x="7894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 1063">
              <a:extLst>
                <a:ext uri="{FF2B5EF4-FFF2-40B4-BE49-F238E27FC236}">
                  <a16:creationId xmlns:a16="http://schemas.microsoft.com/office/drawing/2014/main" id="{494898C4-6DB8-8D40-A6FC-8FE09B7E62CB}"/>
                </a:ext>
              </a:extLst>
            </p:cNvPr>
            <p:cNvSpPr/>
            <p:nvPr/>
          </p:nvSpPr>
          <p:spPr>
            <a:xfrm>
              <a:off x="4934506" y="3548052"/>
              <a:ext cx="23682" cy="10461"/>
            </a:xfrm>
            <a:custGeom>
              <a:avLst/>
              <a:gdLst>
                <a:gd name="connsiteX0" fmla="*/ 20094 w 23682"/>
                <a:gd name="connsiteY0" fmla="*/ 7215 h 10461"/>
                <a:gd name="connsiteX1" fmla="*/ 20094 w 23682"/>
                <a:gd name="connsiteY1" fmla="*/ 7215 h 10461"/>
                <a:gd name="connsiteX2" fmla="*/ 20094 w 23682"/>
                <a:gd name="connsiteY2" fmla="*/ 7215 h 10461"/>
                <a:gd name="connsiteX3" fmla="*/ 17941 w 23682"/>
                <a:gd name="connsiteY3" fmla="*/ 7215 h 10461"/>
                <a:gd name="connsiteX4" fmla="*/ 11482 w 23682"/>
                <a:gd name="connsiteY4" fmla="*/ 3247 h 10461"/>
                <a:gd name="connsiteX5" fmla="*/ 11482 w 23682"/>
                <a:gd name="connsiteY5" fmla="*/ 3247 h 10461"/>
                <a:gd name="connsiteX6" fmla="*/ 11482 w 23682"/>
                <a:gd name="connsiteY6" fmla="*/ 3247 h 10461"/>
                <a:gd name="connsiteX7" fmla="*/ 9688 w 23682"/>
                <a:gd name="connsiteY7" fmla="*/ 3247 h 10461"/>
                <a:gd name="connsiteX8" fmla="*/ 4306 w 23682"/>
                <a:gd name="connsiteY8" fmla="*/ 0 h 10461"/>
                <a:gd name="connsiteX9" fmla="*/ 4306 w 23682"/>
                <a:gd name="connsiteY9" fmla="*/ 0 h 10461"/>
                <a:gd name="connsiteX10" fmla="*/ 4306 w 23682"/>
                <a:gd name="connsiteY10" fmla="*/ 0 h 10461"/>
                <a:gd name="connsiteX11" fmla="*/ 0 w 23682"/>
                <a:gd name="connsiteY11" fmla="*/ 2525 h 10461"/>
                <a:gd name="connsiteX12" fmla="*/ 0 w 23682"/>
                <a:gd name="connsiteY12" fmla="*/ 2525 h 10461"/>
                <a:gd name="connsiteX13" fmla="*/ 3947 w 23682"/>
                <a:gd name="connsiteY13" fmla="*/ 4690 h 10461"/>
                <a:gd name="connsiteX14" fmla="*/ 5741 w 23682"/>
                <a:gd name="connsiteY14" fmla="*/ 4690 h 10461"/>
                <a:gd name="connsiteX15" fmla="*/ 10765 w 23682"/>
                <a:gd name="connsiteY15" fmla="*/ 1804 h 10461"/>
                <a:gd name="connsiteX16" fmla="*/ 10765 w 23682"/>
                <a:gd name="connsiteY16" fmla="*/ 1804 h 10461"/>
                <a:gd name="connsiteX17" fmla="*/ 10765 w 23682"/>
                <a:gd name="connsiteY17" fmla="*/ 1804 h 10461"/>
                <a:gd name="connsiteX18" fmla="*/ 10765 w 23682"/>
                <a:gd name="connsiteY18" fmla="*/ 1804 h 10461"/>
                <a:gd name="connsiteX19" fmla="*/ 6459 w 23682"/>
                <a:gd name="connsiteY19" fmla="*/ 4329 h 10461"/>
                <a:gd name="connsiteX20" fmla="*/ 6459 w 23682"/>
                <a:gd name="connsiteY20" fmla="*/ 4329 h 10461"/>
                <a:gd name="connsiteX21" fmla="*/ 16864 w 23682"/>
                <a:gd name="connsiteY21" fmla="*/ 10462 h 10461"/>
                <a:gd name="connsiteX22" fmla="*/ 18659 w 23682"/>
                <a:gd name="connsiteY22" fmla="*/ 10462 h 10461"/>
                <a:gd name="connsiteX23" fmla="*/ 23682 w 23682"/>
                <a:gd name="connsiteY23" fmla="*/ 7576 h 10461"/>
                <a:gd name="connsiteX24" fmla="*/ 23682 w 23682"/>
                <a:gd name="connsiteY24" fmla="*/ 7576 h 10461"/>
                <a:gd name="connsiteX25" fmla="*/ 20094 w 23682"/>
                <a:gd name="connsiteY25" fmla="*/ 7215 h 1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682" h="10461">
                  <a:moveTo>
                    <a:pt x="20094" y="7215"/>
                  </a:moveTo>
                  <a:lnTo>
                    <a:pt x="20094" y="7215"/>
                  </a:lnTo>
                  <a:lnTo>
                    <a:pt x="20094" y="7215"/>
                  </a:lnTo>
                  <a:lnTo>
                    <a:pt x="17941" y="7215"/>
                  </a:lnTo>
                  <a:lnTo>
                    <a:pt x="11482" y="3247"/>
                  </a:lnTo>
                  <a:lnTo>
                    <a:pt x="11482" y="3247"/>
                  </a:lnTo>
                  <a:lnTo>
                    <a:pt x="11482" y="3247"/>
                  </a:lnTo>
                  <a:lnTo>
                    <a:pt x="9688" y="3247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3947" y="4690"/>
                  </a:lnTo>
                  <a:lnTo>
                    <a:pt x="5741" y="4690"/>
                  </a:lnTo>
                  <a:lnTo>
                    <a:pt x="10765" y="1804"/>
                  </a:lnTo>
                  <a:lnTo>
                    <a:pt x="10765" y="1804"/>
                  </a:lnTo>
                  <a:lnTo>
                    <a:pt x="10765" y="1804"/>
                  </a:lnTo>
                  <a:lnTo>
                    <a:pt x="10765" y="1804"/>
                  </a:lnTo>
                  <a:lnTo>
                    <a:pt x="6459" y="4329"/>
                  </a:lnTo>
                  <a:lnTo>
                    <a:pt x="6459" y="4329"/>
                  </a:lnTo>
                  <a:lnTo>
                    <a:pt x="16864" y="10462"/>
                  </a:lnTo>
                  <a:lnTo>
                    <a:pt x="18659" y="10462"/>
                  </a:lnTo>
                  <a:lnTo>
                    <a:pt x="23682" y="7576"/>
                  </a:lnTo>
                  <a:lnTo>
                    <a:pt x="23682" y="7576"/>
                  </a:lnTo>
                  <a:lnTo>
                    <a:pt x="20094" y="7215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 1064">
              <a:extLst>
                <a:ext uri="{FF2B5EF4-FFF2-40B4-BE49-F238E27FC236}">
                  <a16:creationId xmlns:a16="http://schemas.microsoft.com/office/drawing/2014/main" id="{810DA2BE-103D-1A41-8D1E-3CC4CE92ECBF}"/>
                </a:ext>
              </a:extLst>
            </p:cNvPr>
            <p:cNvSpPr/>
            <p:nvPr/>
          </p:nvSpPr>
          <p:spPr>
            <a:xfrm>
              <a:off x="4927689" y="3543001"/>
              <a:ext cx="10405" cy="4328"/>
            </a:xfrm>
            <a:custGeom>
              <a:avLst/>
              <a:gdLst>
                <a:gd name="connsiteX0" fmla="*/ 7176 w 10405"/>
                <a:gd name="connsiteY0" fmla="*/ 0 h 4328"/>
                <a:gd name="connsiteX1" fmla="*/ 7176 w 10405"/>
                <a:gd name="connsiteY1" fmla="*/ 0 h 4328"/>
                <a:gd name="connsiteX2" fmla="*/ 7176 w 10405"/>
                <a:gd name="connsiteY2" fmla="*/ 0 h 4328"/>
                <a:gd name="connsiteX3" fmla="*/ 4306 w 10405"/>
                <a:gd name="connsiteY3" fmla="*/ 0 h 4328"/>
                <a:gd name="connsiteX4" fmla="*/ 4306 w 10405"/>
                <a:gd name="connsiteY4" fmla="*/ 0 h 4328"/>
                <a:gd name="connsiteX5" fmla="*/ 4306 w 10405"/>
                <a:gd name="connsiteY5" fmla="*/ 0 h 4328"/>
                <a:gd name="connsiteX6" fmla="*/ 0 w 10405"/>
                <a:gd name="connsiteY6" fmla="*/ 2164 h 4328"/>
                <a:gd name="connsiteX7" fmla="*/ 0 w 10405"/>
                <a:gd name="connsiteY7" fmla="*/ 2164 h 4328"/>
                <a:gd name="connsiteX8" fmla="*/ 3588 w 10405"/>
                <a:gd name="connsiteY8" fmla="*/ 4329 h 4328"/>
                <a:gd name="connsiteX9" fmla="*/ 5382 w 10405"/>
                <a:gd name="connsiteY9" fmla="*/ 4329 h 4328"/>
                <a:gd name="connsiteX10" fmla="*/ 10406 w 10405"/>
                <a:gd name="connsiteY10" fmla="*/ 1443 h 4328"/>
                <a:gd name="connsiteX11" fmla="*/ 10406 w 10405"/>
                <a:gd name="connsiteY11" fmla="*/ 1443 h 4328"/>
                <a:gd name="connsiteX12" fmla="*/ 7535 w 10405"/>
                <a:gd name="connsiteY12" fmla="*/ 1443 h 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05" h="4328">
                  <a:moveTo>
                    <a:pt x="7176" y="0"/>
                  </a:moveTo>
                  <a:lnTo>
                    <a:pt x="7176" y="0"/>
                  </a:lnTo>
                  <a:lnTo>
                    <a:pt x="7176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164"/>
                  </a:lnTo>
                  <a:lnTo>
                    <a:pt x="0" y="2164"/>
                  </a:lnTo>
                  <a:lnTo>
                    <a:pt x="3588" y="4329"/>
                  </a:lnTo>
                  <a:lnTo>
                    <a:pt x="5382" y="4329"/>
                  </a:lnTo>
                  <a:lnTo>
                    <a:pt x="10406" y="1443"/>
                  </a:lnTo>
                  <a:lnTo>
                    <a:pt x="10406" y="1443"/>
                  </a:lnTo>
                  <a:lnTo>
                    <a:pt x="7535" y="1443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 1065">
              <a:extLst>
                <a:ext uri="{FF2B5EF4-FFF2-40B4-BE49-F238E27FC236}">
                  <a16:creationId xmlns:a16="http://schemas.microsoft.com/office/drawing/2014/main" id="{9220CE40-C531-FC45-9EC5-6FC5341D6C37}"/>
                </a:ext>
              </a:extLst>
            </p:cNvPr>
            <p:cNvSpPr/>
            <p:nvPr/>
          </p:nvSpPr>
          <p:spPr>
            <a:xfrm>
              <a:off x="4918001" y="3537229"/>
              <a:ext cx="12199" cy="6854"/>
            </a:xfrm>
            <a:custGeom>
              <a:avLst/>
              <a:gdLst>
                <a:gd name="connsiteX0" fmla="*/ 7176 w 12199"/>
                <a:gd name="connsiteY0" fmla="*/ 0 h 6854"/>
                <a:gd name="connsiteX1" fmla="*/ 7176 w 12199"/>
                <a:gd name="connsiteY1" fmla="*/ 0 h 6854"/>
                <a:gd name="connsiteX2" fmla="*/ 7176 w 12199"/>
                <a:gd name="connsiteY2" fmla="*/ 0 h 6854"/>
                <a:gd name="connsiteX3" fmla="*/ 4306 w 12199"/>
                <a:gd name="connsiteY3" fmla="*/ 0 h 6854"/>
                <a:gd name="connsiteX4" fmla="*/ 4306 w 12199"/>
                <a:gd name="connsiteY4" fmla="*/ 0 h 6854"/>
                <a:gd name="connsiteX5" fmla="*/ 4306 w 12199"/>
                <a:gd name="connsiteY5" fmla="*/ 0 h 6854"/>
                <a:gd name="connsiteX6" fmla="*/ 0 w 12199"/>
                <a:gd name="connsiteY6" fmla="*/ 2525 h 6854"/>
                <a:gd name="connsiteX7" fmla="*/ 0 w 12199"/>
                <a:gd name="connsiteY7" fmla="*/ 2525 h 6854"/>
                <a:gd name="connsiteX8" fmla="*/ 7176 w 12199"/>
                <a:gd name="connsiteY8" fmla="*/ 6855 h 6854"/>
                <a:gd name="connsiteX9" fmla="*/ 7176 w 12199"/>
                <a:gd name="connsiteY9" fmla="*/ 6855 h 6854"/>
                <a:gd name="connsiteX10" fmla="*/ 12200 w 12199"/>
                <a:gd name="connsiteY10" fmla="*/ 3968 h 6854"/>
                <a:gd name="connsiteX11" fmla="*/ 12200 w 12199"/>
                <a:gd name="connsiteY11" fmla="*/ 3968 h 6854"/>
                <a:gd name="connsiteX12" fmla="*/ 6100 w 12199"/>
                <a:gd name="connsiteY12" fmla="*/ 361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9" h="6854">
                  <a:moveTo>
                    <a:pt x="7176" y="0"/>
                  </a:moveTo>
                  <a:lnTo>
                    <a:pt x="7176" y="0"/>
                  </a:lnTo>
                  <a:lnTo>
                    <a:pt x="717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7176" y="6855"/>
                  </a:lnTo>
                  <a:lnTo>
                    <a:pt x="7176" y="6855"/>
                  </a:lnTo>
                  <a:lnTo>
                    <a:pt x="12200" y="3968"/>
                  </a:lnTo>
                  <a:lnTo>
                    <a:pt x="12200" y="3968"/>
                  </a:lnTo>
                  <a:lnTo>
                    <a:pt x="6100" y="361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 1066">
              <a:extLst>
                <a:ext uri="{FF2B5EF4-FFF2-40B4-BE49-F238E27FC236}">
                  <a16:creationId xmlns:a16="http://schemas.microsoft.com/office/drawing/2014/main" id="{E5451B84-B606-B34C-BF10-B661C548F5E6}"/>
                </a:ext>
              </a:extLst>
            </p:cNvPr>
            <p:cNvSpPr/>
            <p:nvPr/>
          </p:nvSpPr>
          <p:spPr>
            <a:xfrm>
              <a:off x="4948500" y="3509089"/>
              <a:ext cx="11123" cy="6493"/>
            </a:xfrm>
            <a:custGeom>
              <a:avLst/>
              <a:gdLst>
                <a:gd name="connsiteX0" fmla="*/ 6817 w 11123"/>
                <a:gd name="connsiteY0" fmla="*/ 0 h 6493"/>
                <a:gd name="connsiteX1" fmla="*/ 5023 w 11123"/>
                <a:gd name="connsiteY1" fmla="*/ 0 h 6493"/>
                <a:gd name="connsiteX2" fmla="*/ 0 w 11123"/>
                <a:gd name="connsiteY2" fmla="*/ 2886 h 6493"/>
                <a:gd name="connsiteX3" fmla="*/ 0 w 11123"/>
                <a:gd name="connsiteY3" fmla="*/ 2886 h 6493"/>
                <a:gd name="connsiteX4" fmla="*/ 6100 w 11123"/>
                <a:gd name="connsiteY4" fmla="*/ 6494 h 6493"/>
                <a:gd name="connsiteX5" fmla="*/ 6100 w 11123"/>
                <a:gd name="connsiteY5" fmla="*/ 6494 h 6493"/>
                <a:gd name="connsiteX6" fmla="*/ 11123 w 11123"/>
                <a:gd name="connsiteY6" fmla="*/ 3608 h 6493"/>
                <a:gd name="connsiteX7" fmla="*/ 11123 w 11123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6817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lnTo>
                    <a:pt x="6100" y="6494"/>
                  </a:lnTo>
                  <a:lnTo>
                    <a:pt x="11123" y="3608"/>
                  </a:lnTo>
                  <a:cubicBezTo>
                    <a:pt x="11123" y="3608"/>
                    <a:pt x="11123" y="3608"/>
                    <a:pt x="11123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 1067">
              <a:extLst>
                <a:ext uri="{FF2B5EF4-FFF2-40B4-BE49-F238E27FC236}">
                  <a16:creationId xmlns:a16="http://schemas.microsoft.com/office/drawing/2014/main" id="{47D6136C-4BB6-0648-AFDB-9640A1520F64}"/>
                </a:ext>
              </a:extLst>
            </p:cNvPr>
            <p:cNvSpPr/>
            <p:nvPr/>
          </p:nvSpPr>
          <p:spPr>
            <a:xfrm>
              <a:off x="4958906" y="3514140"/>
              <a:ext cx="13276" cy="7144"/>
            </a:xfrm>
            <a:custGeom>
              <a:avLst/>
              <a:gdLst>
                <a:gd name="connsiteX0" fmla="*/ 6818 w 13276"/>
                <a:gd name="connsiteY0" fmla="*/ 0 h 7144"/>
                <a:gd name="connsiteX1" fmla="*/ 5023 w 13276"/>
                <a:gd name="connsiteY1" fmla="*/ 0 h 7144"/>
                <a:gd name="connsiteX2" fmla="*/ 0 w 13276"/>
                <a:gd name="connsiteY2" fmla="*/ 2886 h 7144"/>
                <a:gd name="connsiteX3" fmla="*/ 0 w 13276"/>
                <a:gd name="connsiteY3" fmla="*/ 2886 h 7144"/>
                <a:gd name="connsiteX4" fmla="*/ 6100 w 13276"/>
                <a:gd name="connsiteY4" fmla="*/ 6855 h 7144"/>
                <a:gd name="connsiteX5" fmla="*/ 8253 w 13276"/>
                <a:gd name="connsiteY5" fmla="*/ 6855 h 7144"/>
                <a:gd name="connsiteX6" fmla="*/ 13276 w 13276"/>
                <a:gd name="connsiteY6" fmla="*/ 3968 h 7144"/>
                <a:gd name="connsiteX7" fmla="*/ 13276 w 13276"/>
                <a:gd name="connsiteY7" fmla="*/ 3968 h 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7144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cubicBezTo>
                    <a:pt x="6766" y="7241"/>
                    <a:pt x="7587" y="7241"/>
                    <a:pt x="8253" y="6855"/>
                  </a:cubicBezTo>
                  <a:lnTo>
                    <a:pt x="13276" y="3968"/>
                  </a:lnTo>
                  <a:cubicBezTo>
                    <a:pt x="13276" y="3968"/>
                    <a:pt x="13276" y="3968"/>
                    <a:pt x="13276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 1068">
              <a:extLst>
                <a:ext uri="{FF2B5EF4-FFF2-40B4-BE49-F238E27FC236}">
                  <a16:creationId xmlns:a16="http://schemas.microsoft.com/office/drawing/2014/main" id="{05EE9C6E-5DE0-024D-9E03-418E4CA524FC}"/>
                </a:ext>
              </a:extLst>
            </p:cNvPr>
            <p:cNvSpPr/>
            <p:nvPr/>
          </p:nvSpPr>
          <p:spPr>
            <a:xfrm>
              <a:off x="4966082" y="3519191"/>
              <a:ext cx="12917" cy="6854"/>
            </a:xfrm>
            <a:custGeom>
              <a:avLst/>
              <a:gdLst>
                <a:gd name="connsiteX0" fmla="*/ 6818 w 12917"/>
                <a:gd name="connsiteY0" fmla="*/ 0 h 6854"/>
                <a:gd name="connsiteX1" fmla="*/ 5023 w 12917"/>
                <a:gd name="connsiteY1" fmla="*/ 0 h 6854"/>
                <a:gd name="connsiteX2" fmla="*/ 0 w 12917"/>
                <a:gd name="connsiteY2" fmla="*/ 2886 h 6854"/>
                <a:gd name="connsiteX3" fmla="*/ 0 w 12917"/>
                <a:gd name="connsiteY3" fmla="*/ 2886 h 6854"/>
                <a:gd name="connsiteX4" fmla="*/ 6100 w 12917"/>
                <a:gd name="connsiteY4" fmla="*/ 6855 h 6854"/>
                <a:gd name="connsiteX5" fmla="*/ 7894 w 12917"/>
                <a:gd name="connsiteY5" fmla="*/ 6855 h 6854"/>
                <a:gd name="connsiteX6" fmla="*/ 12917 w 12917"/>
                <a:gd name="connsiteY6" fmla="*/ 3968 h 6854"/>
                <a:gd name="connsiteX7" fmla="*/ 12917 w 12917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5"/>
                  </a:lnTo>
                  <a:lnTo>
                    <a:pt x="7894" y="6855"/>
                  </a:lnTo>
                  <a:lnTo>
                    <a:pt x="12917" y="3968"/>
                  </a:lnTo>
                  <a:cubicBezTo>
                    <a:pt x="12917" y="3968"/>
                    <a:pt x="12917" y="3968"/>
                    <a:pt x="12917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 1069">
              <a:extLst>
                <a:ext uri="{FF2B5EF4-FFF2-40B4-BE49-F238E27FC236}">
                  <a16:creationId xmlns:a16="http://schemas.microsoft.com/office/drawing/2014/main" id="{634929D8-C76F-E34C-B853-AD1DA84F17A2}"/>
                </a:ext>
              </a:extLst>
            </p:cNvPr>
            <p:cNvSpPr/>
            <p:nvPr/>
          </p:nvSpPr>
          <p:spPr>
            <a:xfrm>
              <a:off x="4975053" y="3524963"/>
              <a:ext cx="12917" cy="6854"/>
            </a:xfrm>
            <a:custGeom>
              <a:avLst/>
              <a:gdLst>
                <a:gd name="connsiteX0" fmla="*/ 6818 w 12917"/>
                <a:gd name="connsiteY0" fmla="*/ 0 h 6854"/>
                <a:gd name="connsiteX1" fmla="*/ 5023 w 12917"/>
                <a:gd name="connsiteY1" fmla="*/ 0 h 6854"/>
                <a:gd name="connsiteX2" fmla="*/ 0 w 12917"/>
                <a:gd name="connsiteY2" fmla="*/ 2886 h 6854"/>
                <a:gd name="connsiteX3" fmla="*/ 0 w 12917"/>
                <a:gd name="connsiteY3" fmla="*/ 2886 h 6854"/>
                <a:gd name="connsiteX4" fmla="*/ 6100 w 12917"/>
                <a:gd name="connsiteY4" fmla="*/ 6854 h 6854"/>
                <a:gd name="connsiteX5" fmla="*/ 7894 w 12917"/>
                <a:gd name="connsiteY5" fmla="*/ 6854 h 6854"/>
                <a:gd name="connsiteX6" fmla="*/ 12917 w 12917"/>
                <a:gd name="connsiteY6" fmla="*/ 3968 h 6854"/>
                <a:gd name="connsiteX7" fmla="*/ 12917 w 12917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4"/>
                  </a:lnTo>
                  <a:lnTo>
                    <a:pt x="7894" y="6854"/>
                  </a:lnTo>
                  <a:lnTo>
                    <a:pt x="12917" y="3968"/>
                  </a:lnTo>
                  <a:cubicBezTo>
                    <a:pt x="12917" y="3968"/>
                    <a:pt x="12917" y="3968"/>
                    <a:pt x="12917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 1070">
              <a:extLst>
                <a:ext uri="{FF2B5EF4-FFF2-40B4-BE49-F238E27FC236}">
                  <a16:creationId xmlns:a16="http://schemas.microsoft.com/office/drawing/2014/main" id="{ADCC6906-E3F6-4A47-B255-89D436C58474}"/>
                </a:ext>
              </a:extLst>
            </p:cNvPr>
            <p:cNvSpPr/>
            <p:nvPr/>
          </p:nvSpPr>
          <p:spPr>
            <a:xfrm>
              <a:off x="4984023" y="3530374"/>
              <a:ext cx="12917" cy="6854"/>
            </a:xfrm>
            <a:custGeom>
              <a:avLst/>
              <a:gdLst>
                <a:gd name="connsiteX0" fmla="*/ 6818 w 12917"/>
                <a:gd name="connsiteY0" fmla="*/ 0 h 6854"/>
                <a:gd name="connsiteX1" fmla="*/ 5023 w 12917"/>
                <a:gd name="connsiteY1" fmla="*/ 0 h 6854"/>
                <a:gd name="connsiteX2" fmla="*/ 0 w 12917"/>
                <a:gd name="connsiteY2" fmla="*/ 2886 h 6854"/>
                <a:gd name="connsiteX3" fmla="*/ 0 w 12917"/>
                <a:gd name="connsiteY3" fmla="*/ 2886 h 6854"/>
                <a:gd name="connsiteX4" fmla="*/ 6100 w 12917"/>
                <a:gd name="connsiteY4" fmla="*/ 6855 h 6854"/>
                <a:gd name="connsiteX5" fmla="*/ 7894 w 12917"/>
                <a:gd name="connsiteY5" fmla="*/ 6855 h 6854"/>
                <a:gd name="connsiteX6" fmla="*/ 12917 w 12917"/>
                <a:gd name="connsiteY6" fmla="*/ 3968 h 6854"/>
                <a:gd name="connsiteX7" fmla="*/ 12917 w 12917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7894" y="6855"/>
                  </a:lnTo>
                  <a:lnTo>
                    <a:pt x="12917" y="3968"/>
                  </a:lnTo>
                  <a:cubicBezTo>
                    <a:pt x="12917" y="3968"/>
                    <a:pt x="12917" y="3968"/>
                    <a:pt x="12917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 1071">
              <a:extLst>
                <a:ext uri="{FF2B5EF4-FFF2-40B4-BE49-F238E27FC236}">
                  <a16:creationId xmlns:a16="http://schemas.microsoft.com/office/drawing/2014/main" id="{B907B523-FAB0-4142-A198-E0DDB65D4EE9}"/>
                </a:ext>
              </a:extLst>
            </p:cNvPr>
            <p:cNvSpPr/>
            <p:nvPr/>
          </p:nvSpPr>
          <p:spPr>
            <a:xfrm>
              <a:off x="4994788" y="3535786"/>
              <a:ext cx="11840" cy="6854"/>
            </a:xfrm>
            <a:custGeom>
              <a:avLst/>
              <a:gdLst>
                <a:gd name="connsiteX0" fmla="*/ 6818 w 11840"/>
                <a:gd name="connsiteY0" fmla="*/ 0 h 6854"/>
                <a:gd name="connsiteX1" fmla="*/ 4665 w 11840"/>
                <a:gd name="connsiteY1" fmla="*/ 0 h 6854"/>
                <a:gd name="connsiteX2" fmla="*/ 0 w 11840"/>
                <a:gd name="connsiteY2" fmla="*/ 2886 h 6854"/>
                <a:gd name="connsiteX3" fmla="*/ 0 w 11840"/>
                <a:gd name="connsiteY3" fmla="*/ 2886 h 6854"/>
                <a:gd name="connsiteX4" fmla="*/ 6459 w 11840"/>
                <a:gd name="connsiteY4" fmla="*/ 6855 h 6854"/>
                <a:gd name="connsiteX5" fmla="*/ 6818 w 11840"/>
                <a:gd name="connsiteY5" fmla="*/ 6855 h 6854"/>
                <a:gd name="connsiteX6" fmla="*/ 11841 w 11840"/>
                <a:gd name="connsiteY6" fmla="*/ 3968 h 6854"/>
                <a:gd name="connsiteX7" fmla="*/ 11841 w 11840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40" h="6854">
                  <a:moveTo>
                    <a:pt x="6818" y="0"/>
                  </a:moveTo>
                  <a:lnTo>
                    <a:pt x="4665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459" y="6855"/>
                  </a:lnTo>
                  <a:lnTo>
                    <a:pt x="6818" y="6855"/>
                  </a:lnTo>
                  <a:lnTo>
                    <a:pt x="11841" y="3968"/>
                  </a:lnTo>
                  <a:lnTo>
                    <a:pt x="11841" y="396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6629EE0A-46C3-2540-BF4D-C4A056160504}"/>
                </a:ext>
              </a:extLst>
            </p:cNvPr>
            <p:cNvSpPr/>
            <p:nvPr/>
          </p:nvSpPr>
          <p:spPr>
            <a:xfrm>
              <a:off x="5003399" y="3541197"/>
              <a:ext cx="13276" cy="7144"/>
            </a:xfrm>
            <a:custGeom>
              <a:avLst/>
              <a:gdLst>
                <a:gd name="connsiteX0" fmla="*/ 5023 w 13276"/>
                <a:gd name="connsiteY0" fmla="*/ 0 h 7144"/>
                <a:gd name="connsiteX1" fmla="*/ 5023 w 13276"/>
                <a:gd name="connsiteY1" fmla="*/ 0 h 7144"/>
                <a:gd name="connsiteX2" fmla="*/ 0 w 13276"/>
                <a:gd name="connsiteY2" fmla="*/ 2886 h 7144"/>
                <a:gd name="connsiteX3" fmla="*/ 0 w 13276"/>
                <a:gd name="connsiteY3" fmla="*/ 2886 h 7144"/>
                <a:gd name="connsiteX4" fmla="*/ 6100 w 13276"/>
                <a:gd name="connsiteY4" fmla="*/ 6855 h 7144"/>
                <a:gd name="connsiteX5" fmla="*/ 8253 w 13276"/>
                <a:gd name="connsiteY5" fmla="*/ 6855 h 7144"/>
                <a:gd name="connsiteX6" fmla="*/ 13276 w 13276"/>
                <a:gd name="connsiteY6" fmla="*/ 3968 h 7144"/>
                <a:gd name="connsiteX7" fmla="*/ 13276 w 13276"/>
                <a:gd name="connsiteY7" fmla="*/ 3968 h 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714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cubicBezTo>
                    <a:pt x="6766" y="7241"/>
                    <a:pt x="7587" y="7241"/>
                    <a:pt x="8253" y="6855"/>
                  </a:cubicBezTo>
                  <a:lnTo>
                    <a:pt x="13276" y="3968"/>
                  </a:lnTo>
                  <a:cubicBezTo>
                    <a:pt x="13276" y="3968"/>
                    <a:pt x="13276" y="3968"/>
                    <a:pt x="13276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3EA7054A-F83A-9A47-867A-0111C85365AA}"/>
                </a:ext>
              </a:extLst>
            </p:cNvPr>
            <p:cNvSpPr/>
            <p:nvPr/>
          </p:nvSpPr>
          <p:spPr>
            <a:xfrm>
              <a:off x="5012370" y="3546609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4 h 6854"/>
                <a:gd name="connsiteX5" fmla="*/ 6100 w 11123"/>
                <a:gd name="connsiteY5" fmla="*/ 6854 h 6854"/>
                <a:gd name="connsiteX6" fmla="*/ 11123 w 11123"/>
                <a:gd name="connsiteY6" fmla="*/ 3968 h 6854"/>
                <a:gd name="connsiteX7" fmla="*/ 11123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4"/>
                  </a:lnTo>
                  <a:lnTo>
                    <a:pt x="6100" y="6854"/>
                  </a:lnTo>
                  <a:lnTo>
                    <a:pt x="11123" y="3968"/>
                  </a:lnTo>
                  <a:cubicBezTo>
                    <a:pt x="11123" y="3968"/>
                    <a:pt x="11123" y="3968"/>
                    <a:pt x="11123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16D5A7D2-21F3-A14C-8985-BBC73992C4E2}"/>
                </a:ext>
              </a:extLst>
            </p:cNvPr>
            <p:cNvSpPr/>
            <p:nvPr/>
          </p:nvSpPr>
          <p:spPr>
            <a:xfrm>
              <a:off x="5019546" y="3552020"/>
              <a:ext cx="11123" cy="7215"/>
            </a:xfrm>
            <a:custGeom>
              <a:avLst/>
              <a:gdLst>
                <a:gd name="connsiteX0" fmla="*/ 6817 w 11123"/>
                <a:gd name="connsiteY0" fmla="*/ 0 h 7215"/>
                <a:gd name="connsiteX1" fmla="*/ 6817 w 11123"/>
                <a:gd name="connsiteY1" fmla="*/ 0 h 7215"/>
                <a:gd name="connsiteX2" fmla="*/ 0 w 11123"/>
                <a:gd name="connsiteY2" fmla="*/ 3247 h 7215"/>
                <a:gd name="connsiteX3" fmla="*/ 0 w 11123"/>
                <a:gd name="connsiteY3" fmla="*/ 3247 h 7215"/>
                <a:gd name="connsiteX4" fmla="*/ 6100 w 11123"/>
                <a:gd name="connsiteY4" fmla="*/ 7215 h 7215"/>
                <a:gd name="connsiteX5" fmla="*/ 6100 w 11123"/>
                <a:gd name="connsiteY5" fmla="*/ 7215 h 7215"/>
                <a:gd name="connsiteX6" fmla="*/ 11123 w 11123"/>
                <a:gd name="connsiteY6" fmla="*/ 4329 h 7215"/>
                <a:gd name="connsiteX7" fmla="*/ 11123 w 11123"/>
                <a:gd name="connsiteY7" fmla="*/ 4329 h 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7215">
                  <a:moveTo>
                    <a:pt x="6817" y="0"/>
                  </a:moveTo>
                  <a:lnTo>
                    <a:pt x="6817" y="0"/>
                  </a:lnTo>
                  <a:lnTo>
                    <a:pt x="0" y="3247"/>
                  </a:lnTo>
                  <a:cubicBezTo>
                    <a:pt x="0" y="3247"/>
                    <a:pt x="0" y="3247"/>
                    <a:pt x="0" y="3247"/>
                  </a:cubicBezTo>
                  <a:lnTo>
                    <a:pt x="6100" y="7215"/>
                  </a:lnTo>
                  <a:lnTo>
                    <a:pt x="6100" y="7215"/>
                  </a:lnTo>
                  <a:lnTo>
                    <a:pt x="11123" y="4329"/>
                  </a:lnTo>
                  <a:cubicBezTo>
                    <a:pt x="11123" y="4329"/>
                    <a:pt x="11123" y="4329"/>
                    <a:pt x="11123" y="432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42D32635-74DA-B148-A9DC-8478B1358124}"/>
                </a:ext>
              </a:extLst>
            </p:cNvPr>
            <p:cNvSpPr/>
            <p:nvPr/>
          </p:nvSpPr>
          <p:spPr>
            <a:xfrm>
              <a:off x="5030311" y="3557431"/>
              <a:ext cx="11482" cy="6854"/>
            </a:xfrm>
            <a:custGeom>
              <a:avLst/>
              <a:gdLst>
                <a:gd name="connsiteX0" fmla="*/ 5023 w 11482"/>
                <a:gd name="connsiteY0" fmla="*/ 0 h 6854"/>
                <a:gd name="connsiteX1" fmla="*/ 5023 w 11482"/>
                <a:gd name="connsiteY1" fmla="*/ 0 h 6854"/>
                <a:gd name="connsiteX2" fmla="*/ 0 w 11482"/>
                <a:gd name="connsiteY2" fmla="*/ 2886 h 6854"/>
                <a:gd name="connsiteX3" fmla="*/ 0 w 11482"/>
                <a:gd name="connsiteY3" fmla="*/ 2886 h 6854"/>
                <a:gd name="connsiteX4" fmla="*/ 6459 w 11482"/>
                <a:gd name="connsiteY4" fmla="*/ 6855 h 6854"/>
                <a:gd name="connsiteX5" fmla="*/ 6459 w 11482"/>
                <a:gd name="connsiteY5" fmla="*/ 6855 h 6854"/>
                <a:gd name="connsiteX6" fmla="*/ 11482 w 11482"/>
                <a:gd name="connsiteY6" fmla="*/ 3968 h 6854"/>
                <a:gd name="connsiteX7" fmla="*/ 11482 w 11482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459" y="6855"/>
                  </a:lnTo>
                  <a:lnTo>
                    <a:pt x="6459" y="6855"/>
                  </a:lnTo>
                  <a:lnTo>
                    <a:pt x="11482" y="3968"/>
                  </a:lnTo>
                  <a:lnTo>
                    <a:pt x="11482" y="396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 1076">
              <a:extLst>
                <a:ext uri="{FF2B5EF4-FFF2-40B4-BE49-F238E27FC236}">
                  <a16:creationId xmlns:a16="http://schemas.microsoft.com/office/drawing/2014/main" id="{15AEFF3C-8B2C-964D-A3AB-7D372C1610A1}"/>
                </a:ext>
              </a:extLst>
            </p:cNvPr>
            <p:cNvSpPr/>
            <p:nvPr/>
          </p:nvSpPr>
          <p:spPr>
            <a:xfrm>
              <a:off x="5038922" y="3562843"/>
              <a:ext cx="13276" cy="6854"/>
            </a:xfrm>
            <a:custGeom>
              <a:avLst/>
              <a:gdLst>
                <a:gd name="connsiteX0" fmla="*/ 5023 w 13276"/>
                <a:gd name="connsiteY0" fmla="*/ 0 h 6854"/>
                <a:gd name="connsiteX1" fmla="*/ 5023 w 13276"/>
                <a:gd name="connsiteY1" fmla="*/ 0 h 6854"/>
                <a:gd name="connsiteX2" fmla="*/ 0 w 13276"/>
                <a:gd name="connsiteY2" fmla="*/ 2886 h 6854"/>
                <a:gd name="connsiteX3" fmla="*/ 0 w 13276"/>
                <a:gd name="connsiteY3" fmla="*/ 2886 h 6854"/>
                <a:gd name="connsiteX4" fmla="*/ 6100 w 13276"/>
                <a:gd name="connsiteY4" fmla="*/ 6855 h 6854"/>
                <a:gd name="connsiteX5" fmla="*/ 8253 w 13276"/>
                <a:gd name="connsiteY5" fmla="*/ 6855 h 6854"/>
                <a:gd name="connsiteX6" fmla="*/ 13276 w 13276"/>
                <a:gd name="connsiteY6" fmla="*/ 3968 h 6854"/>
                <a:gd name="connsiteX7" fmla="*/ 13276 w 13276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5"/>
                  </a:lnTo>
                  <a:lnTo>
                    <a:pt x="8253" y="6855"/>
                  </a:lnTo>
                  <a:lnTo>
                    <a:pt x="13276" y="3968"/>
                  </a:lnTo>
                  <a:cubicBezTo>
                    <a:pt x="13276" y="3968"/>
                    <a:pt x="13276" y="3968"/>
                    <a:pt x="13276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 1077">
              <a:extLst>
                <a:ext uri="{FF2B5EF4-FFF2-40B4-BE49-F238E27FC236}">
                  <a16:creationId xmlns:a16="http://schemas.microsoft.com/office/drawing/2014/main" id="{AEFFCADA-9F8A-0E4E-947C-70677AE45DAA}"/>
                </a:ext>
              </a:extLst>
            </p:cNvPr>
            <p:cNvSpPr/>
            <p:nvPr/>
          </p:nvSpPr>
          <p:spPr>
            <a:xfrm>
              <a:off x="5047893" y="3568254"/>
              <a:ext cx="12917" cy="6854"/>
            </a:xfrm>
            <a:custGeom>
              <a:avLst/>
              <a:gdLst>
                <a:gd name="connsiteX0" fmla="*/ 5023 w 12917"/>
                <a:gd name="connsiteY0" fmla="*/ 0 h 6854"/>
                <a:gd name="connsiteX1" fmla="*/ 5023 w 12917"/>
                <a:gd name="connsiteY1" fmla="*/ 0 h 6854"/>
                <a:gd name="connsiteX2" fmla="*/ 0 w 12917"/>
                <a:gd name="connsiteY2" fmla="*/ 2886 h 6854"/>
                <a:gd name="connsiteX3" fmla="*/ 0 w 12917"/>
                <a:gd name="connsiteY3" fmla="*/ 2886 h 6854"/>
                <a:gd name="connsiteX4" fmla="*/ 6100 w 12917"/>
                <a:gd name="connsiteY4" fmla="*/ 6855 h 6854"/>
                <a:gd name="connsiteX5" fmla="*/ 7894 w 12917"/>
                <a:gd name="connsiteY5" fmla="*/ 6855 h 6854"/>
                <a:gd name="connsiteX6" fmla="*/ 12917 w 12917"/>
                <a:gd name="connsiteY6" fmla="*/ 3968 h 6854"/>
                <a:gd name="connsiteX7" fmla="*/ 12917 w 12917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5"/>
                  </a:lnTo>
                  <a:lnTo>
                    <a:pt x="7894" y="6855"/>
                  </a:lnTo>
                  <a:lnTo>
                    <a:pt x="12917" y="3968"/>
                  </a:lnTo>
                  <a:cubicBezTo>
                    <a:pt x="12917" y="3968"/>
                    <a:pt x="12917" y="3968"/>
                    <a:pt x="12917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 1078">
              <a:extLst>
                <a:ext uri="{FF2B5EF4-FFF2-40B4-BE49-F238E27FC236}">
                  <a16:creationId xmlns:a16="http://schemas.microsoft.com/office/drawing/2014/main" id="{1BD66FE0-6BDB-FD42-958B-421056ECAD74}"/>
                </a:ext>
              </a:extLst>
            </p:cNvPr>
            <p:cNvSpPr/>
            <p:nvPr/>
          </p:nvSpPr>
          <p:spPr>
            <a:xfrm>
              <a:off x="5056863" y="3573666"/>
              <a:ext cx="12917" cy="6854"/>
            </a:xfrm>
            <a:custGeom>
              <a:avLst/>
              <a:gdLst>
                <a:gd name="connsiteX0" fmla="*/ 5023 w 12917"/>
                <a:gd name="connsiteY0" fmla="*/ 0 h 6854"/>
                <a:gd name="connsiteX1" fmla="*/ 5023 w 12917"/>
                <a:gd name="connsiteY1" fmla="*/ 0 h 6854"/>
                <a:gd name="connsiteX2" fmla="*/ 0 w 12917"/>
                <a:gd name="connsiteY2" fmla="*/ 2886 h 6854"/>
                <a:gd name="connsiteX3" fmla="*/ 0 w 12917"/>
                <a:gd name="connsiteY3" fmla="*/ 2886 h 6854"/>
                <a:gd name="connsiteX4" fmla="*/ 6100 w 12917"/>
                <a:gd name="connsiteY4" fmla="*/ 6854 h 6854"/>
                <a:gd name="connsiteX5" fmla="*/ 7894 w 12917"/>
                <a:gd name="connsiteY5" fmla="*/ 6854 h 6854"/>
                <a:gd name="connsiteX6" fmla="*/ 12917 w 12917"/>
                <a:gd name="connsiteY6" fmla="*/ 3968 h 6854"/>
                <a:gd name="connsiteX7" fmla="*/ 12917 w 12917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4"/>
                  </a:lnTo>
                  <a:lnTo>
                    <a:pt x="7894" y="6854"/>
                  </a:lnTo>
                  <a:lnTo>
                    <a:pt x="12917" y="3968"/>
                  </a:lnTo>
                  <a:cubicBezTo>
                    <a:pt x="12917" y="3968"/>
                    <a:pt x="12917" y="3968"/>
                    <a:pt x="12917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 1079">
              <a:extLst>
                <a:ext uri="{FF2B5EF4-FFF2-40B4-BE49-F238E27FC236}">
                  <a16:creationId xmlns:a16="http://schemas.microsoft.com/office/drawing/2014/main" id="{D65C1872-7741-B34F-A1B5-5121E941EA9B}"/>
                </a:ext>
              </a:extLst>
            </p:cNvPr>
            <p:cNvSpPr/>
            <p:nvPr/>
          </p:nvSpPr>
          <p:spPr>
            <a:xfrm>
              <a:off x="5064039" y="3579077"/>
              <a:ext cx="13276" cy="6854"/>
            </a:xfrm>
            <a:custGeom>
              <a:avLst/>
              <a:gdLst>
                <a:gd name="connsiteX0" fmla="*/ 6817 w 13276"/>
                <a:gd name="connsiteY0" fmla="*/ 0 h 6854"/>
                <a:gd name="connsiteX1" fmla="*/ 4665 w 13276"/>
                <a:gd name="connsiteY1" fmla="*/ 0 h 6854"/>
                <a:gd name="connsiteX2" fmla="*/ 0 w 13276"/>
                <a:gd name="connsiteY2" fmla="*/ 2886 h 6854"/>
                <a:gd name="connsiteX3" fmla="*/ 0 w 13276"/>
                <a:gd name="connsiteY3" fmla="*/ 2886 h 6854"/>
                <a:gd name="connsiteX4" fmla="*/ 6459 w 13276"/>
                <a:gd name="connsiteY4" fmla="*/ 6854 h 6854"/>
                <a:gd name="connsiteX5" fmla="*/ 8253 w 13276"/>
                <a:gd name="connsiteY5" fmla="*/ 6854 h 6854"/>
                <a:gd name="connsiteX6" fmla="*/ 13276 w 13276"/>
                <a:gd name="connsiteY6" fmla="*/ 3968 h 6854"/>
                <a:gd name="connsiteX7" fmla="*/ 13276 w 13276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854">
                  <a:moveTo>
                    <a:pt x="6817" y="0"/>
                  </a:moveTo>
                  <a:lnTo>
                    <a:pt x="4665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459" y="6854"/>
                  </a:lnTo>
                  <a:lnTo>
                    <a:pt x="8253" y="6854"/>
                  </a:lnTo>
                  <a:lnTo>
                    <a:pt x="13276" y="3968"/>
                  </a:lnTo>
                  <a:cubicBezTo>
                    <a:pt x="13276" y="3968"/>
                    <a:pt x="13276" y="3968"/>
                    <a:pt x="13276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 1080">
              <a:extLst>
                <a:ext uri="{FF2B5EF4-FFF2-40B4-BE49-F238E27FC236}">
                  <a16:creationId xmlns:a16="http://schemas.microsoft.com/office/drawing/2014/main" id="{7AD1052F-B7BF-1840-BFEC-6E5A28ECC6D9}"/>
                </a:ext>
              </a:extLst>
            </p:cNvPr>
            <p:cNvSpPr/>
            <p:nvPr/>
          </p:nvSpPr>
          <p:spPr>
            <a:xfrm>
              <a:off x="5072651" y="3584489"/>
              <a:ext cx="13276" cy="6854"/>
            </a:xfrm>
            <a:custGeom>
              <a:avLst/>
              <a:gdLst>
                <a:gd name="connsiteX0" fmla="*/ 6817 w 13276"/>
                <a:gd name="connsiteY0" fmla="*/ 0 h 6854"/>
                <a:gd name="connsiteX1" fmla="*/ 5023 w 13276"/>
                <a:gd name="connsiteY1" fmla="*/ 0 h 6854"/>
                <a:gd name="connsiteX2" fmla="*/ 0 w 13276"/>
                <a:gd name="connsiteY2" fmla="*/ 2886 h 6854"/>
                <a:gd name="connsiteX3" fmla="*/ 0 w 13276"/>
                <a:gd name="connsiteY3" fmla="*/ 2886 h 6854"/>
                <a:gd name="connsiteX4" fmla="*/ 6100 w 13276"/>
                <a:gd name="connsiteY4" fmla="*/ 6855 h 6854"/>
                <a:gd name="connsiteX5" fmla="*/ 8253 w 13276"/>
                <a:gd name="connsiteY5" fmla="*/ 6855 h 6854"/>
                <a:gd name="connsiteX6" fmla="*/ 13276 w 13276"/>
                <a:gd name="connsiteY6" fmla="*/ 3968 h 6854"/>
                <a:gd name="connsiteX7" fmla="*/ 13276 w 13276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854">
                  <a:moveTo>
                    <a:pt x="6817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5"/>
                  </a:lnTo>
                  <a:lnTo>
                    <a:pt x="8253" y="6855"/>
                  </a:lnTo>
                  <a:lnTo>
                    <a:pt x="13276" y="3968"/>
                  </a:lnTo>
                  <a:cubicBezTo>
                    <a:pt x="13276" y="3968"/>
                    <a:pt x="13276" y="3968"/>
                    <a:pt x="13276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 1081">
              <a:extLst>
                <a:ext uri="{FF2B5EF4-FFF2-40B4-BE49-F238E27FC236}">
                  <a16:creationId xmlns:a16="http://schemas.microsoft.com/office/drawing/2014/main" id="{E5E07BFE-6167-8F4C-A79C-58A1F7341E2C}"/>
                </a:ext>
              </a:extLst>
            </p:cNvPr>
            <p:cNvSpPr/>
            <p:nvPr/>
          </p:nvSpPr>
          <p:spPr>
            <a:xfrm>
              <a:off x="4940965" y="3513418"/>
              <a:ext cx="27629" cy="15512"/>
            </a:xfrm>
            <a:custGeom>
              <a:avLst/>
              <a:gdLst>
                <a:gd name="connsiteX0" fmla="*/ 6818 w 27629"/>
                <a:gd name="connsiteY0" fmla="*/ 0 h 15512"/>
                <a:gd name="connsiteX1" fmla="*/ 5023 w 27629"/>
                <a:gd name="connsiteY1" fmla="*/ 0 h 15512"/>
                <a:gd name="connsiteX2" fmla="*/ 0 w 27629"/>
                <a:gd name="connsiteY2" fmla="*/ 2886 h 15512"/>
                <a:gd name="connsiteX3" fmla="*/ 0 w 27629"/>
                <a:gd name="connsiteY3" fmla="*/ 2886 h 15512"/>
                <a:gd name="connsiteX4" fmla="*/ 20811 w 27629"/>
                <a:gd name="connsiteY4" fmla="*/ 15513 h 15512"/>
                <a:gd name="connsiteX5" fmla="*/ 22606 w 27629"/>
                <a:gd name="connsiteY5" fmla="*/ 15513 h 15512"/>
                <a:gd name="connsiteX6" fmla="*/ 27629 w 27629"/>
                <a:gd name="connsiteY6" fmla="*/ 12627 h 15512"/>
                <a:gd name="connsiteX7" fmla="*/ 27629 w 27629"/>
                <a:gd name="connsiteY7" fmla="*/ 12627 h 1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29" h="15512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20811" y="15513"/>
                  </a:lnTo>
                  <a:lnTo>
                    <a:pt x="22606" y="15513"/>
                  </a:lnTo>
                  <a:lnTo>
                    <a:pt x="27629" y="12627"/>
                  </a:lnTo>
                  <a:lnTo>
                    <a:pt x="27629" y="12627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5282982E-0E22-EB48-9FA0-B802C3BA0A27}"/>
                </a:ext>
              </a:extLst>
            </p:cNvPr>
            <p:cNvSpPr/>
            <p:nvPr/>
          </p:nvSpPr>
          <p:spPr>
            <a:xfrm>
              <a:off x="4964647" y="3527849"/>
              <a:ext cx="13276" cy="6493"/>
            </a:xfrm>
            <a:custGeom>
              <a:avLst/>
              <a:gdLst>
                <a:gd name="connsiteX0" fmla="*/ 6818 w 13276"/>
                <a:gd name="connsiteY0" fmla="*/ 0 h 6493"/>
                <a:gd name="connsiteX1" fmla="*/ 5023 w 13276"/>
                <a:gd name="connsiteY1" fmla="*/ 0 h 6493"/>
                <a:gd name="connsiteX2" fmla="*/ 0 w 13276"/>
                <a:gd name="connsiteY2" fmla="*/ 2886 h 6493"/>
                <a:gd name="connsiteX3" fmla="*/ 0 w 13276"/>
                <a:gd name="connsiteY3" fmla="*/ 2886 h 6493"/>
                <a:gd name="connsiteX4" fmla="*/ 6459 w 13276"/>
                <a:gd name="connsiteY4" fmla="*/ 6494 h 6493"/>
                <a:gd name="connsiteX5" fmla="*/ 8253 w 13276"/>
                <a:gd name="connsiteY5" fmla="*/ 6494 h 6493"/>
                <a:gd name="connsiteX6" fmla="*/ 13276 w 13276"/>
                <a:gd name="connsiteY6" fmla="*/ 3608 h 6493"/>
                <a:gd name="connsiteX7" fmla="*/ 13276 w 13276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493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459" y="6494"/>
                  </a:lnTo>
                  <a:lnTo>
                    <a:pt x="8253" y="6494"/>
                  </a:lnTo>
                  <a:lnTo>
                    <a:pt x="13276" y="3608"/>
                  </a:lnTo>
                  <a:lnTo>
                    <a:pt x="13276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F8098FAA-A7F0-9543-9F4B-28FC2E57D880}"/>
                </a:ext>
              </a:extLst>
            </p:cNvPr>
            <p:cNvSpPr/>
            <p:nvPr/>
          </p:nvSpPr>
          <p:spPr>
            <a:xfrm>
              <a:off x="4975053" y="3533260"/>
              <a:ext cx="13276" cy="6493"/>
            </a:xfrm>
            <a:custGeom>
              <a:avLst/>
              <a:gdLst>
                <a:gd name="connsiteX0" fmla="*/ 5023 w 13276"/>
                <a:gd name="connsiteY0" fmla="*/ 0 h 6493"/>
                <a:gd name="connsiteX1" fmla="*/ 5023 w 13276"/>
                <a:gd name="connsiteY1" fmla="*/ 0 h 6493"/>
                <a:gd name="connsiteX2" fmla="*/ 0 w 13276"/>
                <a:gd name="connsiteY2" fmla="*/ 2886 h 6493"/>
                <a:gd name="connsiteX3" fmla="*/ 0 w 13276"/>
                <a:gd name="connsiteY3" fmla="*/ 2886 h 6493"/>
                <a:gd name="connsiteX4" fmla="*/ 6459 w 13276"/>
                <a:gd name="connsiteY4" fmla="*/ 6494 h 6493"/>
                <a:gd name="connsiteX5" fmla="*/ 8253 w 13276"/>
                <a:gd name="connsiteY5" fmla="*/ 6494 h 6493"/>
                <a:gd name="connsiteX6" fmla="*/ 13276 w 13276"/>
                <a:gd name="connsiteY6" fmla="*/ 3608 h 6493"/>
                <a:gd name="connsiteX7" fmla="*/ 13276 w 13276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459" y="6494"/>
                  </a:lnTo>
                  <a:lnTo>
                    <a:pt x="8253" y="6494"/>
                  </a:lnTo>
                  <a:lnTo>
                    <a:pt x="13276" y="3608"/>
                  </a:lnTo>
                  <a:lnTo>
                    <a:pt x="13276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518F4F25-BECF-C64C-A424-31F5BFA61897}"/>
                </a:ext>
              </a:extLst>
            </p:cNvPr>
            <p:cNvSpPr/>
            <p:nvPr/>
          </p:nvSpPr>
          <p:spPr>
            <a:xfrm>
              <a:off x="4984023" y="3538672"/>
              <a:ext cx="12917" cy="6493"/>
            </a:xfrm>
            <a:custGeom>
              <a:avLst/>
              <a:gdLst>
                <a:gd name="connsiteX0" fmla="*/ 5023 w 12917"/>
                <a:gd name="connsiteY0" fmla="*/ 0 h 6493"/>
                <a:gd name="connsiteX1" fmla="*/ 5023 w 12917"/>
                <a:gd name="connsiteY1" fmla="*/ 0 h 6493"/>
                <a:gd name="connsiteX2" fmla="*/ 0 w 12917"/>
                <a:gd name="connsiteY2" fmla="*/ 2886 h 6493"/>
                <a:gd name="connsiteX3" fmla="*/ 0 w 12917"/>
                <a:gd name="connsiteY3" fmla="*/ 2886 h 6493"/>
                <a:gd name="connsiteX4" fmla="*/ 6100 w 12917"/>
                <a:gd name="connsiteY4" fmla="*/ 6494 h 6493"/>
                <a:gd name="connsiteX5" fmla="*/ 7894 w 12917"/>
                <a:gd name="connsiteY5" fmla="*/ 6494 h 6493"/>
                <a:gd name="connsiteX6" fmla="*/ 12917 w 12917"/>
                <a:gd name="connsiteY6" fmla="*/ 3608 h 6493"/>
                <a:gd name="connsiteX7" fmla="*/ 12917 w 12917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cubicBezTo>
                    <a:pt x="12917" y="3608"/>
                    <a:pt x="12917" y="3608"/>
                    <a:pt x="1291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D90C25B2-6DB7-D74C-BE19-7DDA2C7060C2}"/>
                </a:ext>
              </a:extLst>
            </p:cNvPr>
            <p:cNvSpPr/>
            <p:nvPr/>
          </p:nvSpPr>
          <p:spPr>
            <a:xfrm>
              <a:off x="4992993" y="3544083"/>
              <a:ext cx="12917" cy="6493"/>
            </a:xfrm>
            <a:custGeom>
              <a:avLst/>
              <a:gdLst>
                <a:gd name="connsiteX0" fmla="*/ 5023 w 12917"/>
                <a:gd name="connsiteY0" fmla="*/ 0 h 6493"/>
                <a:gd name="connsiteX1" fmla="*/ 5023 w 12917"/>
                <a:gd name="connsiteY1" fmla="*/ 0 h 6493"/>
                <a:gd name="connsiteX2" fmla="*/ 0 w 12917"/>
                <a:gd name="connsiteY2" fmla="*/ 2886 h 6493"/>
                <a:gd name="connsiteX3" fmla="*/ 0 w 12917"/>
                <a:gd name="connsiteY3" fmla="*/ 2886 h 6493"/>
                <a:gd name="connsiteX4" fmla="*/ 6100 w 12917"/>
                <a:gd name="connsiteY4" fmla="*/ 6494 h 6493"/>
                <a:gd name="connsiteX5" fmla="*/ 7894 w 12917"/>
                <a:gd name="connsiteY5" fmla="*/ 6494 h 6493"/>
                <a:gd name="connsiteX6" fmla="*/ 12917 w 12917"/>
                <a:gd name="connsiteY6" fmla="*/ 3608 h 6493"/>
                <a:gd name="connsiteX7" fmla="*/ 12917 w 12917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cubicBezTo>
                    <a:pt x="12917" y="3608"/>
                    <a:pt x="12917" y="3608"/>
                    <a:pt x="1291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 1086">
              <a:extLst>
                <a:ext uri="{FF2B5EF4-FFF2-40B4-BE49-F238E27FC236}">
                  <a16:creationId xmlns:a16="http://schemas.microsoft.com/office/drawing/2014/main" id="{A4B3EBA1-61BE-6843-909E-6B2DCA912E6B}"/>
                </a:ext>
              </a:extLst>
            </p:cNvPr>
            <p:cNvSpPr/>
            <p:nvPr/>
          </p:nvSpPr>
          <p:spPr>
            <a:xfrm>
              <a:off x="5001964" y="3549495"/>
              <a:ext cx="11123" cy="6493"/>
            </a:xfrm>
            <a:custGeom>
              <a:avLst/>
              <a:gdLst>
                <a:gd name="connsiteX0" fmla="*/ 5024 w 11123"/>
                <a:gd name="connsiteY0" fmla="*/ 0 h 6493"/>
                <a:gd name="connsiteX1" fmla="*/ 5024 w 11123"/>
                <a:gd name="connsiteY1" fmla="*/ 0 h 6493"/>
                <a:gd name="connsiteX2" fmla="*/ 0 w 11123"/>
                <a:gd name="connsiteY2" fmla="*/ 2886 h 6493"/>
                <a:gd name="connsiteX3" fmla="*/ 0 w 11123"/>
                <a:gd name="connsiteY3" fmla="*/ 2886 h 6493"/>
                <a:gd name="connsiteX4" fmla="*/ 6100 w 11123"/>
                <a:gd name="connsiteY4" fmla="*/ 6494 h 6493"/>
                <a:gd name="connsiteX5" fmla="*/ 6100 w 11123"/>
                <a:gd name="connsiteY5" fmla="*/ 6494 h 6493"/>
                <a:gd name="connsiteX6" fmla="*/ 11123 w 11123"/>
                <a:gd name="connsiteY6" fmla="*/ 3608 h 6493"/>
                <a:gd name="connsiteX7" fmla="*/ 11123 w 11123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5024" y="0"/>
                  </a:moveTo>
                  <a:lnTo>
                    <a:pt x="5024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lnTo>
                    <a:pt x="6100" y="6494"/>
                  </a:lnTo>
                  <a:lnTo>
                    <a:pt x="11123" y="3608"/>
                  </a:lnTo>
                  <a:lnTo>
                    <a:pt x="11123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 1087">
              <a:extLst>
                <a:ext uri="{FF2B5EF4-FFF2-40B4-BE49-F238E27FC236}">
                  <a16:creationId xmlns:a16="http://schemas.microsoft.com/office/drawing/2014/main" id="{88279FC9-68EF-9644-AD36-D085AC571F09}"/>
                </a:ext>
              </a:extLst>
            </p:cNvPr>
            <p:cNvSpPr/>
            <p:nvPr/>
          </p:nvSpPr>
          <p:spPr>
            <a:xfrm>
              <a:off x="5010576" y="3555267"/>
              <a:ext cx="13276" cy="6493"/>
            </a:xfrm>
            <a:custGeom>
              <a:avLst/>
              <a:gdLst>
                <a:gd name="connsiteX0" fmla="*/ 5023 w 13276"/>
                <a:gd name="connsiteY0" fmla="*/ 0 h 6493"/>
                <a:gd name="connsiteX1" fmla="*/ 5023 w 13276"/>
                <a:gd name="connsiteY1" fmla="*/ 0 h 6493"/>
                <a:gd name="connsiteX2" fmla="*/ 0 w 13276"/>
                <a:gd name="connsiteY2" fmla="*/ 2886 h 6493"/>
                <a:gd name="connsiteX3" fmla="*/ 0 w 13276"/>
                <a:gd name="connsiteY3" fmla="*/ 2886 h 6493"/>
                <a:gd name="connsiteX4" fmla="*/ 6100 w 13276"/>
                <a:gd name="connsiteY4" fmla="*/ 6494 h 6493"/>
                <a:gd name="connsiteX5" fmla="*/ 8253 w 13276"/>
                <a:gd name="connsiteY5" fmla="*/ 6494 h 6493"/>
                <a:gd name="connsiteX6" fmla="*/ 13276 w 13276"/>
                <a:gd name="connsiteY6" fmla="*/ 3608 h 6493"/>
                <a:gd name="connsiteX7" fmla="*/ 13276 w 13276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494"/>
                  </a:lnTo>
                  <a:lnTo>
                    <a:pt x="8253" y="6494"/>
                  </a:lnTo>
                  <a:lnTo>
                    <a:pt x="13276" y="3608"/>
                  </a:lnTo>
                  <a:lnTo>
                    <a:pt x="13276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 1088">
              <a:extLst>
                <a:ext uri="{FF2B5EF4-FFF2-40B4-BE49-F238E27FC236}">
                  <a16:creationId xmlns:a16="http://schemas.microsoft.com/office/drawing/2014/main" id="{9DB37E08-B662-454E-BD95-9FD309E23F5B}"/>
                </a:ext>
              </a:extLst>
            </p:cNvPr>
            <p:cNvSpPr/>
            <p:nvPr/>
          </p:nvSpPr>
          <p:spPr>
            <a:xfrm>
              <a:off x="5019546" y="3560318"/>
              <a:ext cx="12917" cy="6493"/>
            </a:xfrm>
            <a:custGeom>
              <a:avLst/>
              <a:gdLst>
                <a:gd name="connsiteX0" fmla="*/ 5023 w 12917"/>
                <a:gd name="connsiteY0" fmla="*/ 0 h 6493"/>
                <a:gd name="connsiteX1" fmla="*/ 5023 w 12917"/>
                <a:gd name="connsiteY1" fmla="*/ 0 h 6493"/>
                <a:gd name="connsiteX2" fmla="*/ 0 w 12917"/>
                <a:gd name="connsiteY2" fmla="*/ 2886 h 6493"/>
                <a:gd name="connsiteX3" fmla="*/ 0 w 12917"/>
                <a:gd name="connsiteY3" fmla="*/ 2886 h 6493"/>
                <a:gd name="connsiteX4" fmla="*/ 6100 w 12917"/>
                <a:gd name="connsiteY4" fmla="*/ 6494 h 6493"/>
                <a:gd name="connsiteX5" fmla="*/ 7894 w 12917"/>
                <a:gd name="connsiteY5" fmla="*/ 6494 h 6493"/>
                <a:gd name="connsiteX6" fmla="*/ 12917 w 12917"/>
                <a:gd name="connsiteY6" fmla="*/ 3608 h 6493"/>
                <a:gd name="connsiteX7" fmla="*/ 12917 w 12917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cubicBezTo>
                    <a:pt x="12917" y="3608"/>
                    <a:pt x="12917" y="3608"/>
                    <a:pt x="1291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 1089">
              <a:extLst>
                <a:ext uri="{FF2B5EF4-FFF2-40B4-BE49-F238E27FC236}">
                  <a16:creationId xmlns:a16="http://schemas.microsoft.com/office/drawing/2014/main" id="{9BDAEF53-8922-3649-9605-06BD11834591}"/>
                </a:ext>
              </a:extLst>
            </p:cNvPr>
            <p:cNvSpPr/>
            <p:nvPr/>
          </p:nvSpPr>
          <p:spPr>
            <a:xfrm>
              <a:off x="5028516" y="3565729"/>
              <a:ext cx="12917" cy="6493"/>
            </a:xfrm>
            <a:custGeom>
              <a:avLst/>
              <a:gdLst>
                <a:gd name="connsiteX0" fmla="*/ 5023 w 12917"/>
                <a:gd name="connsiteY0" fmla="*/ 0 h 6493"/>
                <a:gd name="connsiteX1" fmla="*/ 5023 w 12917"/>
                <a:gd name="connsiteY1" fmla="*/ 0 h 6493"/>
                <a:gd name="connsiteX2" fmla="*/ 0 w 12917"/>
                <a:gd name="connsiteY2" fmla="*/ 2886 h 6493"/>
                <a:gd name="connsiteX3" fmla="*/ 0 w 12917"/>
                <a:gd name="connsiteY3" fmla="*/ 2886 h 6493"/>
                <a:gd name="connsiteX4" fmla="*/ 6100 w 12917"/>
                <a:gd name="connsiteY4" fmla="*/ 6494 h 6493"/>
                <a:gd name="connsiteX5" fmla="*/ 7894 w 12917"/>
                <a:gd name="connsiteY5" fmla="*/ 6494 h 6493"/>
                <a:gd name="connsiteX6" fmla="*/ 12917 w 12917"/>
                <a:gd name="connsiteY6" fmla="*/ 3608 h 6493"/>
                <a:gd name="connsiteX7" fmla="*/ 12917 w 12917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cubicBezTo>
                    <a:pt x="12917" y="3608"/>
                    <a:pt x="12917" y="3608"/>
                    <a:pt x="1291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 1090">
              <a:extLst>
                <a:ext uri="{FF2B5EF4-FFF2-40B4-BE49-F238E27FC236}">
                  <a16:creationId xmlns:a16="http://schemas.microsoft.com/office/drawing/2014/main" id="{A963FBD8-ADCB-914F-B912-37CCD51A30A8}"/>
                </a:ext>
              </a:extLst>
            </p:cNvPr>
            <p:cNvSpPr/>
            <p:nvPr/>
          </p:nvSpPr>
          <p:spPr>
            <a:xfrm>
              <a:off x="5037487" y="3571141"/>
              <a:ext cx="12917" cy="6493"/>
            </a:xfrm>
            <a:custGeom>
              <a:avLst/>
              <a:gdLst>
                <a:gd name="connsiteX0" fmla="*/ 5023 w 12917"/>
                <a:gd name="connsiteY0" fmla="*/ 0 h 6493"/>
                <a:gd name="connsiteX1" fmla="*/ 5023 w 12917"/>
                <a:gd name="connsiteY1" fmla="*/ 0 h 6493"/>
                <a:gd name="connsiteX2" fmla="*/ 0 w 12917"/>
                <a:gd name="connsiteY2" fmla="*/ 2886 h 6493"/>
                <a:gd name="connsiteX3" fmla="*/ 0 w 12917"/>
                <a:gd name="connsiteY3" fmla="*/ 2886 h 6493"/>
                <a:gd name="connsiteX4" fmla="*/ 6100 w 12917"/>
                <a:gd name="connsiteY4" fmla="*/ 6494 h 6493"/>
                <a:gd name="connsiteX5" fmla="*/ 7894 w 12917"/>
                <a:gd name="connsiteY5" fmla="*/ 6494 h 6493"/>
                <a:gd name="connsiteX6" fmla="*/ 12917 w 12917"/>
                <a:gd name="connsiteY6" fmla="*/ 3608 h 6493"/>
                <a:gd name="connsiteX7" fmla="*/ 12917 w 12917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lnTo>
                    <a:pt x="12917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 1091">
              <a:extLst>
                <a:ext uri="{FF2B5EF4-FFF2-40B4-BE49-F238E27FC236}">
                  <a16:creationId xmlns:a16="http://schemas.microsoft.com/office/drawing/2014/main" id="{50F9904C-F427-1049-826A-B890D564414B}"/>
                </a:ext>
              </a:extLst>
            </p:cNvPr>
            <p:cNvSpPr/>
            <p:nvPr/>
          </p:nvSpPr>
          <p:spPr>
            <a:xfrm>
              <a:off x="5044304" y="3576552"/>
              <a:ext cx="13276" cy="6493"/>
            </a:xfrm>
            <a:custGeom>
              <a:avLst/>
              <a:gdLst>
                <a:gd name="connsiteX0" fmla="*/ 6818 w 13276"/>
                <a:gd name="connsiteY0" fmla="*/ 0 h 6493"/>
                <a:gd name="connsiteX1" fmla="*/ 5024 w 13276"/>
                <a:gd name="connsiteY1" fmla="*/ 0 h 6493"/>
                <a:gd name="connsiteX2" fmla="*/ 0 w 13276"/>
                <a:gd name="connsiteY2" fmla="*/ 2886 h 6493"/>
                <a:gd name="connsiteX3" fmla="*/ 0 w 13276"/>
                <a:gd name="connsiteY3" fmla="*/ 2886 h 6493"/>
                <a:gd name="connsiteX4" fmla="*/ 6459 w 13276"/>
                <a:gd name="connsiteY4" fmla="*/ 6494 h 6493"/>
                <a:gd name="connsiteX5" fmla="*/ 8253 w 13276"/>
                <a:gd name="connsiteY5" fmla="*/ 6494 h 6493"/>
                <a:gd name="connsiteX6" fmla="*/ 13276 w 13276"/>
                <a:gd name="connsiteY6" fmla="*/ 3608 h 6493"/>
                <a:gd name="connsiteX7" fmla="*/ 13276 w 13276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493">
                  <a:moveTo>
                    <a:pt x="6818" y="0"/>
                  </a:moveTo>
                  <a:lnTo>
                    <a:pt x="5024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459" y="6494"/>
                  </a:lnTo>
                  <a:lnTo>
                    <a:pt x="8253" y="6494"/>
                  </a:lnTo>
                  <a:lnTo>
                    <a:pt x="13276" y="3608"/>
                  </a:lnTo>
                  <a:lnTo>
                    <a:pt x="13276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 1092">
              <a:extLst>
                <a:ext uri="{FF2B5EF4-FFF2-40B4-BE49-F238E27FC236}">
                  <a16:creationId xmlns:a16="http://schemas.microsoft.com/office/drawing/2014/main" id="{93D6A252-E02E-7F48-B8D8-CDA823BAEC39}"/>
                </a:ext>
              </a:extLst>
            </p:cNvPr>
            <p:cNvSpPr/>
            <p:nvPr/>
          </p:nvSpPr>
          <p:spPr>
            <a:xfrm>
              <a:off x="5053275" y="3581963"/>
              <a:ext cx="11123" cy="6493"/>
            </a:xfrm>
            <a:custGeom>
              <a:avLst/>
              <a:gdLst>
                <a:gd name="connsiteX0" fmla="*/ 6818 w 11123"/>
                <a:gd name="connsiteY0" fmla="*/ 0 h 6493"/>
                <a:gd name="connsiteX1" fmla="*/ 5024 w 11123"/>
                <a:gd name="connsiteY1" fmla="*/ 0 h 6493"/>
                <a:gd name="connsiteX2" fmla="*/ 0 w 11123"/>
                <a:gd name="connsiteY2" fmla="*/ 2886 h 6493"/>
                <a:gd name="connsiteX3" fmla="*/ 0 w 11123"/>
                <a:gd name="connsiteY3" fmla="*/ 2886 h 6493"/>
                <a:gd name="connsiteX4" fmla="*/ 6100 w 11123"/>
                <a:gd name="connsiteY4" fmla="*/ 6494 h 6493"/>
                <a:gd name="connsiteX5" fmla="*/ 6100 w 11123"/>
                <a:gd name="connsiteY5" fmla="*/ 6494 h 6493"/>
                <a:gd name="connsiteX6" fmla="*/ 11123 w 11123"/>
                <a:gd name="connsiteY6" fmla="*/ 3608 h 6493"/>
                <a:gd name="connsiteX7" fmla="*/ 11123 w 11123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6818" y="0"/>
                  </a:moveTo>
                  <a:lnTo>
                    <a:pt x="5024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3" y="3608"/>
                  </a:lnTo>
                  <a:cubicBezTo>
                    <a:pt x="11123" y="3608"/>
                    <a:pt x="11123" y="3608"/>
                    <a:pt x="11123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D1F484C5-A244-8F4C-A9F3-84FB207A3492}"/>
                </a:ext>
              </a:extLst>
            </p:cNvPr>
            <p:cNvSpPr/>
            <p:nvPr/>
          </p:nvSpPr>
          <p:spPr>
            <a:xfrm>
              <a:off x="5062245" y="3587375"/>
              <a:ext cx="11123" cy="6493"/>
            </a:xfrm>
            <a:custGeom>
              <a:avLst/>
              <a:gdLst>
                <a:gd name="connsiteX0" fmla="*/ 6818 w 11123"/>
                <a:gd name="connsiteY0" fmla="*/ 0 h 6493"/>
                <a:gd name="connsiteX1" fmla="*/ 5024 w 11123"/>
                <a:gd name="connsiteY1" fmla="*/ 0 h 6493"/>
                <a:gd name="connsiteX2" fmla="*/ 0 w 11123"/>
                <a:gd name="connsiteY2" fmla="*/ 2886 h 6493"/>
                <a:gd name="connsiteX3" fmla="*/ 0 w 11123"/>
                <a:gd name="connsiteY3" fmla="*/ 2886 h 6493"/>
                <a:gd name="connsiteX4" fmla="*/ 6100 w 11123"/>
                <a:gd name="connsiteY4" fmla="*/ 6494 h 6493"/>
                <a:gd name="connsiteX5" fmla="*/ 6100 w 11123"/>
                <a:gd name="connsiteY5" fmla="*/ 6494 h 6493"/>
                <a:gd name="connsiteX6" fmla="*/ 11123 w 11123"/>
                <a:gd name="connsiteY6" fmla="*/ 3608 h 6493"/>
                <a:gd name="connsiteX7" fmla="*/ 11123 w 11123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6818" y="0"/>
                  </a:moveTo>
                  <a:lnTo>
                    <a:pt x="5024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lnTo>
                    <a:pt x="6100" y="6494"/>
                  </a:lnTo>
                  <a:lnTo>
                    <a:pt x="11123" y="3608"/>
                  </a:lnTo>
                  <a:cubicBezTo>
                    <a:pt x="11123" y="3608"/>
                    <a:pt x="11123" y="3608"/>
                    <a:pt x="11123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0A6DAE65-CA6A-F745-98BF-935A9D0D93BE}"/>
                </a:ext>
              </a:extLst>
            </p:cNvPr>
            <p:cNvSpPr/>
            <p:nvPr/>
          </p:nvSpPr>
          <p:spPr>
            <a:xfrm>
              <a:off x="4933071" y="3519191"/>
              <a:ext cx="11840" cy="7215"/>
            </a:xfrm>
            <a:custGeom>
              <a:avLst/>
              <a:gdLst>
                <a:gd name="connsiteX0" fmla="*/ 6818 w 11840"/>
                <a:gd name="connsiteY0" fmla="*/ 0 h 7215"/>
                <a:gd name="connsiteX1" fmla="*/ 5023 w 11840"/>
                <a:gd name="connsiteY1" fmla="*/ 0 h 7215"/>
                <a:gd name="connsiteX2" fmla="*/ 0 w 11840"/>
                <a:gd name="connsiteY2" fmla="*/ 2886 h 7215"/>
                <a:gd name="connsiteX3" fmla="*/ 0 w 11840"/>
                <a:gd name="connsiteY3" fmla="*/ 2886 h 7215"/>
                <a:gd name="connsiteX4" fmla="*/ 6818 w 11840"/>
                <a:gd name="connsiteY4" fmla="*/ 7215 h 7215"/>
                <a:gd name="connsiteX5" fmla="*/ 6818 w 11840"/>
                <a:gd name="connsiteY5" fmla="*/ 7215 h 7215"/>
                <a:gd name="connsiteX6" fmla="*/ 11841 w 11840"/>
                <a:gd name="connsiteY6" fmla="*/ 4329 h 7215"/>
                <a:gd name="connsiteX7" fmla="*/ 11841 w 11840"/>
                <a:gd name="connsiteY7" fmla="*/ 4329 h 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40" h="7215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818" y="7215"/>
                  </a:lnTo>
                  <a:lnTo>
                    <a:pt x="6818" y="7215"/>
                  </a:lnTo>
                  <a:lnTo>
                    <a:pt x="11841" y="4329"/>
                  </a:lnTo>
                  <a:cubicBezTo>
                    <a:pt x="11841" y="4329"/>
                    <a:pt x="11841" y="4329"/>
                    <a:pt x="11841" y="432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57FDED6B-7D26-8E45-A2CD-D5C0E30A5566}"/>
                </a:ext>
              </a:extLst>
            </p:cNvPr>
            <p:cNvSpPr/>
            <p:nvPr/>
          </p:nvSpPr>
          <p:spPr>
            <a:xfrm>
              <a:off x="4942400" y="3523520"/>
              <a:ext cx="13635" cy="6854"/>
            </a:xfrm>
            <a:custGeom>
              <a:avLst/>
              <a:gdLst>
                <a:gd name="connsiteX0" fmla="*/ 6818 w 13635"/>
                <a:gd name="connsiteY0" fmla="*/ 0 h 6854"/>
                <a:gd name="connsiteX1" fmla="*/ 5023 w 13635"/>
                <a:gd name="connsiteY1" fmla="*/ 0 h 6854"/>
                <a:gd name="connsiteX2" fmla="*/ 0 w 13635"/>
                <a:gd name="connsiteY2" fmla="*/ 2886 h 6854"/>
                <a:gd name="connsiteX3" fmla="*/ 0 w 13635"/>
                <a:gd name="connsiteY3" fmla="*/ 2886 h 6854"/>
                <a:gd name="connsiteX4" fmla="*/ 6818 w 13635"/>
                <a:gd name="connsiteY4" fmla="*/ 6854 h 6854"/>
                <a:gd name="connsiteX5" fmla="*/ 8612 w 13635"/>
                <a:gd name="connsiteY5" fmla="*/ 6854 h 6854"/>
                <a:gd name="connsiteX6" fmla="*/ 13635 w 13635"/>
                <a:gd name="connsiteY6" fmla="*/ 3968 h 6854"/>
                <a:gd name="connsiteX7" fmla="*/ 13635 w 13635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5" h="6854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818" y="6854"/>
                  </a:lnTo>
                  <a:lnTo>
                    <a:pt x="8612" y="6854"/>
                  </a:lnTo>
                  <a:lnTo>
                    <a:pt x="13635" y="3968"/>
                  </a:lnTo>
                  <a:lnTo>
                    <a:pt x="13635" y="396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 1096">
              <a:extLst>
                <a:ext uri="{FF2B5EF4-FFF2-40B4-BE49-F238E27FC236}">
                  <a16:creationId xmlns:a16="http://schemas.microsoft.com/office/drawing/2014/main" id="{F9838814-0354-4B49-AB8D-F92BC73BB5D6}"/>
                </a:ext>
              </a:extLst>
            </p:cNvPr>
            <p:cNvSpPr/>
            <p:nvPr/>
          </p:nvSpPr>
          <p:spPr>
            <a:xfrm>
              <a:off x="4918001" y="3522437"/>
              <a:ext cx="19376" cy="10101"/>
            </a:xfrm>
            <a:custGeom>
              <a:avLst/>
              <a:gdLst>
                <a:gd name="connsiteX0" fmla="*/ 14353 w 19376"/>
                <a:gd name="connsiteY0" fmla="*/ 0 h 10101"/>
                <a:gd name="connsiteX1" fmla="*/ 12559 w 19376"/>
                <a:gd name="connsiteY1" fmla="*/ 0 h 10101"/>
                <a:gd name="connsiteX2" fmla="*/ 0 w 19376"/>
                <a:gd name="connsiteY2" fmla="*/ 7215 h 10101"/>
                <a:gd name="connsiteX3" fmla="*/ 0 w 19376"/>
                <a:gd name="connsiteY3" fmla="*/ 7215 h 10101"/>
                <a:gd name="connsiteX4" fmla="*/ 5023 w 19376"/>
                <a:gd name="connsiteY4" fmla="*/ 10102 h 10101"/>
                <a:gd name="connsiteX5" fmla="*/ 6818 w 19376"/>
                <a:gd name="connsiteY5" fmla="*/ 10102 h 10101"/>
                <a:gd name="connsiteX6" fmla="*/ 19376 w 19376"/>
                <a:gd name="connsiteY6" fmla="*/ 2886 h 10101"/>
                <a:gd name="connsiteX7" fmla="*/ 19376 w 19376"/>
                <a:gd name="connsiteY7" fmla="*/ 2886 h 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76" h="10101">
                  <a:moveTo>
                    <a:pt x="14353" y="0"/>
                  </a:moveTo>
                  <a:lnTo>
                    <a:pt x="12559" y="0"/>
                  </a:lnTo>
                  <a:lnTo>
                    <a:pt x="0" y="7215"/>
                  </a:lnTo>
                  <a:cubicBezTo>
                    <a:pt x="0" y="7215"/>
                    <a:pt x="0" y="7215"/>
                    <a:pt x="0" y="7215"/>
                  </a:cubicBezTo>
                  <a:lnTo>
                    <a:pt x="5023" y="10102"/>
                  </a:lnTo>
                  <a:lnTo>
                    <a:pt x="6818" y="10102"/>
                  </a:lnTo>
                  <a:lnTo>
                    <a:pt x="19376" y="2886"/>
                  </a:lnTo>
                  <a:cubicBezTo>
                    <a:pt x="19376" y="2886"/>
                    <a:pt x="19376" y="2886"/>
                    <a:pt x="19376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 1097">
              <a:extLst>
                <a:ext uri="{FF2B5EF4-FFF2-40B4-BE49-F238E27FC236}">
                  <a16:creationId xmlns:a16="http://schemas.microsoft.com/office/drawing/2014/main" id="{0FEC76A9-F8F2-C248-BB2D-D5110967BF28}"/>
                </a:ext>
              </a:extLst>
            </p:cNvPr>
            <p:cNvSpPr/>
            <p:nvPr/>
          </p:nvSpPr>
          <p:spPr>
            <a:xfrm>
              <a:off x="4932712" y="3526767"/>
              <a:ext cx="13635" cy="7215"/>
            </a:xfrm>
            <a:custGeom>
              <a:avLst/>
              <a:gdLst>
                <a:gd name="connsiteX0" fmla="*/ 6818 w 13635"/>
                <a:gd name="connsiteY0" fmla="*/ 0 h 7215"/>
                <a:gd name="connsiteX1" fmla="*/ 5023 w 13635"/>
                <a:gd name="connsiteY1" fmla="*/ 0 h 7215"/>
                <a:gd name="connsiteX2" fmla="*/ 0 w 13635"/>
                <a:gd name="connsiteY2" fmla="*/ 2886 h 7215"/>
                <a:gd name="connsiteX3" fmla="*/ 0 w 13635"/>
                <a:gd name="connsiteY3" fmla="*/ 2886 h 7215"/>
                <a:gd name="connsiteX4" fmla="*/ 6818 w 13635"/>
                <a:gd name="connsiteY4" fmla="*/ 7215 h 7215"/>
                <a:gd name="connsiteX5" fmla="*/ 8612 w 13635"/>
                <a:gd name="connsiteY5" fmla="*/ 7215 h 7215"/>
                <a:gd name="connsiteX6" fmla="*/ 13635 w 13635"/>
                <a:gd name="connsiteY6" fmla="*/ 4329 h 7215"/>
                <a:gd name="connsiteX7" fmla="*/ 13635 w 13635"/>
                <a:gd name="connsiteY7" fmla="*/ 4329 h 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5" h="7215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818" y="7215"/>
                  </a:lnTo>
                  <a:lnTo>
                    <a:pt x="8612" y="7215"/>
                  </a:lnTo>
                  <a:lnTo>
                    <a:pt x="13635" y="4329"/>
                  </a:lnTo>
                  <a:cubicBezTo>
                    <a:pt x="13635" y="4329"/>
                    <a:pt x="13635" y="4329"/>
                    <a:pt x="13635" y="432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 1098">
              <a:extLst>
                <a:ext uri="{FF2B5EF4-FFF2-40B4-BE49-F238E27FC236}">
                  <a16:creationId xmlns:a16="http://schemas.microsoft.com/office/drawing/2014/main" id="{1D222718-D595-FF42-9F1B-E1F8FE984336}"/>
                </a:ext>
              </a:extLst>
            </p:cNvPr>
            <p:cNvSpPr/>
            <p:nvPr/>
          </p:nvSpPr>
          <p:spPr>
            <a:xfrm>
              <a:off x="4962853" y="3534703"/>
              <a:ext cx="12917" cy="6493"/>
            </a:xfrm>
            <a:custGeom>
              <a:avLst/>
              <a:gdLst>
                <a:gd name="connsiteX0" fmla="*/ 5023 w 12917"/>
                <a:gd name="connsiteY0" fmla="*/ 0 h 6493"/>
                <a:gd name="connsiteX1" fmla="*/ 5023 w 12917"/>
                <a:gd name="connsiteY1" fmla="*/ 0 h 6493"/>
                <a:gd name="connsiteX2" fmla="*/ 0 w 12917"/>
                <a:gd name="connsiteY2" fmla="*/ 2886 h 6493"/>
                <a:gd name="connsiteX3" fmla="*/ 0 w 12917"/>
                <a:gd name="connsiteY3" fmla="*/ 2886 h 6493"/>
                <a:gd name="connsiteX4" fmla="*/ 6100 w 12917"/>
                <a:gd name="connsiteY4" fmla="*/ 6494 h 6493"/>
                <a:gd name="connsiteX5" fmla="*/ 8253 w 12917"/>
                <a:gd name="connsiteY5" fmla="*/ 6494 h 6493"/>
                <a:gd name="connsiteX6" fmla="*/ 12917 w 12917"/>
                <a:gd name="connsiteY6" fmla="*/ 3608 h 6493"/>
                <a:gd name="connsiteX7" fmla="*/ 12917 w 12917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494"/>
                  </a:lnTo>
                  <a:lnTo>
                    <a:pt x="8253" y="6494"/>
                  </a:lnTo>
                  <a:lnTo>
                    <a:pt x="12917" y="3608"/>
                  </a:lnTo>
                  <a:cubicBezTo>
                    <a:pt x="12917" y="3608"/>
                    <a:pt x="12917" y="3608"/>
                    <a:pt x="1291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 1099">
              <a:extLst>
                <a:ext uri="{FF2B5EF4-FFF2-40B4-BE49-F238E27FC236}">
                  <a16:creationId xmlns:a16="http://schemas.microsoft.com/office/drawing/2014/main" id="{58C84882-1B20-1E44-ACB0-8B79807E6E7A}"/>
                </a:ext>
              </a:extLst>
            </p:cNvPr>
            <p:cNvSpPr/>
            <p:nvPr/>
          </p:nvSpPr>
          <p:spPr>
            <a:xfrm>
              <a:off x="4946347" y="3529292"/>
              <a:ext cx="20452" cy="14069"/>
            </a:xfrm>
            <a:custGeom>
              <a:avLst/>
              <a:gdLst>
                <a:gd name="connsiteX0" fmla="*/ 12559 w 20452"/>
                <a:gd name="connsiteY0" fmla="*/ 0 h 14069"/>
                <a:gd name="connsiteX1" fmla="*/ 12559 w 20452"/>
                <a:gd name="connsiteY1" fmla="*/ 0 h 14069"/>
                <a:gd name="connsiteX2" fmla="*/ 5023 w 20452"/>
                <a:gd name="connsiteY2" fmla="*/ 4690 h 14069"/>
                <a:gd name="connsiteX3" fmla="*/ 3229 w 20452"/>
                <a:gd name="connsiteY3" fmla="*/ 4690 h 14069"/>
                <a:gd name="connsiteX4" fmla="*/ 0 w 20452"/>
                <a:gd name="connsiteY4" fmla="*/ 6855 h 14069"/>
                <a:gd name="connsiteX5" fmla="*/ 0 w 20452"/>
                <a:gd name="connsiteY5" fmla="*/ 6855 h 14069"/>
                <a:gd name="connsiteX6" fmla="*/ 12200 w 20452"/>
                <a:gd name="connsiteY6" fmla="*/ 14070 h 14069"/>
                <a:gd name="connsiteX7" fmla="*/ 13994 w 20452"/>
                <a:gd name="connsiteY7" fmla="*/ 14070 h 14069"/>
                <a:gd name="connsiteX8" fmla="*/ 19017 w 20452"/>
                <a:gd name="connsiteY8" fmla="*/ 11184 h 14069"/>
                <a:gd name="connsiteX9" fmla="*/ 19017 w 20452"/>
                <a:gd name="connsiteY9" fmla="*/ 11184 h 14069"/>
                <a:gd name="connsiteX10" fmla="*/ 13994 w 20452"/>
                <a:gd name="connsiteY10" fmla="*/ 8298 h 14069"/>
                <a:gd name="connsiteX11" fmla="*/ 20453 w 20452"/>
                <a:gd name="connsiteY11" fmla="*/ 4329 h 14069"/>
                <a:gd name="connsiteX12" fmla="*/ 20453 w 20452"/>
                <a:gd name="connsiteY12" fmla="*/ 4329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452" h="14069">
                  <a:moveTo>
                    <a:pt x="12559" y="0"/>
                  </a:moveTo>
                  <a:lnTo>
                    <a:pt x="12559" y="0"/>
                  </a:lnTo>
                  <a:lnTo>
                    <a:pt x="5023" y="4690"/>
                  </a:lnTo>
                  <a:lnTo>
                    <a:pt x="3229" y="4690"/>
                  </a:lnTo>
                  <a:lnTo>
                    <a:pt x="0" y="6855"/>
                  </a:lnTo>
                  <a:cubicBezTo>
                    <a:pt x="0" y="6855"/>
                    <a:pt x="0" y="6855"/>
                    <a:pt x="0" y="6855"/>
                  </a:cubicBezTo>
                  <a:lnTo>
                    <a:pt x="12200" y="14070"/>
                  </a:lnTo>
                  <a:lnTo>
                    <a:pt x="13994" y="14070"/>
                  </a:lnTo>
                  <a:lnTo>
                    <a:pt x="19017" y="11184"/>
                  </a:lnTo>
                  <a:cubicBezTo>
                    <a:pt x="19017" y="11184"/>
                    <a:pt x="19017" y="11184"/>
                    <a:pt x="19017" y="11184"/>
                  </a:cubicBezTo>
                  <a:lnTo>
                    <a:pt x="13994" y="8298"/>
                  </a:lnTo>
                  <a:lnTo>
                    <a:pt x="20453" y="4329"/>
                  </a:lnTo>
                  <a:cubicBezTo>
                    <a:pt x="20453" y="4329"/>
                    <a:pt x="20453" y="4329"/>
                    <a:pt x="20453" y="432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 1100">
              <a:extLst>
                <a:ext uri="{FF2B5EF4-FFF2-40B4-BE49-F238E27FC236}">
                  <a16:creationId xmlns:a16="http://schemas.microsoft.com/office/drawing/2014/main" id="{FE4AB9F1-A8C7-8740-97D1-B9CC020E68B0}"/>
                </a:ext>
              </a:extLst>
            </p:cNvPr>
            <p:cNvSpPr/>
            <p:nvPr/>
          </p:nvSpPr>
          <p:spPr>
            <a:xfrm>
              <a:off x="4971823" y="3540115"/>
              <a:ext cx="12917" cy="6854"/>
            </a:xfrm>
            <a:custGeom>
              <a:avLst/>
              <a:gdLst>
                <a:gd name="connsiteX0" fmla="*/ 5023 w 12917"/>
                <a:gd name="connsiteY0" fmla="*/ 0 h 6854"/>
                <a:gd name="connsiteX1" fmla="*/ 5023 w 12917"/>
                <a:gd name="connsiteY1" fmla="*/ 0 h 6854"/>
                <a:gd name="connsiteX2" fmla="*/ 0 w 12917"/>
                <a:gd name="connsiteY2" fmla="*/ 2886 h 6854"/>
                <a:gd name="connsiteX3" fmla="*/ 0 w 12917"/>
                <a:gd name="connsiteY3" fmla="*/ 2886 h 6854"/>
                <a:gd name="connsiteX4" fmla="*/ 6100 w 12917"/>
                <a:gd name="connsiteY4" fmla="*/ 6854 h 6854"/>
                <a:gd name="connsiteX5" fmla="*/ 7894 w 12917"/>
                <a:gd name="connsiteY5" fmla="*/ 6854 h 6854"/>
                <a:gd name="connsiteX6" fmla="*/ 12917 w 12917"/>
                <a:gd name="connsiteY6" fmla="*/ 3968 h 6854"/>
                <a:gd name="connsiteX7" fmla="*/ 12917 w 12917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5023" y="0"/>
                  </a:moveTo>
                  <a:cubicBezTo>
                    <a:pt x="5023" y="0"/>
                    <a:pt x="5023" y="0"/>
                    <a:pt x="5023" y="0"/>
                  </a:cubicBez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4"/>
                  </a:lnTo>
                  <a:lnTo>
                    <a:pt x="7894" y="6854"/>
                  </a:lnTo>
                  <a:lnTo>
                    <a:pt x="12917" y="3968"/>
                  </a:lnTo>
                  <a:cubicBezTo>
                    <a:pt x="12917" y="3968"/>
                    <a:pt x="12917" y="3968"/>
                    <a:pt x="12917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 1101">
              <a:extLst>
                <a:ext uri="{FF2B5EF4-FFF2-40B4-BE49-F238E27FC236}">
                  <a16:creationId xmlns:a16="http://schemas.microsoft.com/office/drawing/2014/main" id="{4BF407E2-F899-5A4F-8D43-C0DB95CCBA9F}"/>
                </a:ext>
              </a:extLst>
            </p:cNvPr>
            <p:cNvSpPr/>
            <p:nvPr/>
          </p:nvSpPr>
          <p:spPr>
            <a:xfrm>
              <a:off x="4980794" y="3545526"/>
              <a:ext cx="12917" cy="6854"/>
            </a:xfrm>
            <a:custGeom>
              <a:avLst/>
              <a:gdLst>
                <a:gd name="connsiteX0" fmla="*/ 5023 w 12917"/>
                <a:gd name="connsiteY0" fmla="*/ 0 h 6854"/>
                <a:gd name="connsiteX1" fmla="*/ 5023 w 12917"/>
                <a:gd name="connsiteY1" fmla="*/ 0 h 6854"/>
                <a:gd name="connsiteX2" fmla="*/ 0 w 12917"/>
                <a:gd name="connsiteY2" fmla="*/ 2886 h 6854"/>
                <a:gd name="connsiteX3" fmla="*/ 0 w 12917"/>
                <a:gd name="connsiteY3" fmla="*/ 2886 h 6854"/>
                <a:gd name="connsiteX4" fmla="*/ 6100 w 12917"/>
                <a:gd name="connsiteY4" fmla="*/ 6854 h 6854"/>
                <a:gd name="connsiteX5" fmla="*/ 7894 w 12917"/>
                <a:gd name="connsiteY5" fmla="*/ 6854 h 6854"/>
                <a:gd name="connsiteX6" fmla="*/ 12917 w 12917"/>
                <a:gd name="connsiteY6" fmla="*/ 3968 h 6854"/>
                <a:gd name="connsiteX7" fmla="*/ 12917 w 12917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4"/>
                  </a:lnTo>
                  <a:lnTo>
                    <a:pt x="7894" y="6854"/>
                  </a:lnTo>
                  <a:lnTo>
                    <a:pt x="12917" y="3968"/>
                  </a:lnTo>
                  <a:lnTo>
                    <a:pt x="12917" y="396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:a16="http://schemas.microsoft.com/office/drawing/2014/main" id="{DF953032-5B4D-B94B-8711-D4EC9780034D}"/>
                </a:ext>
              </a:extLst>
            </p:cNvPr>
            <p:cNvSpPr/>
            <p:nvPr/>
          </p:nvSpPr>
          <p:spPr>
            <a:xfrm>
              <a:off x="4987611" y="3550938"/>
              <a:ext cx="13993" cy="6854"/>
            </a:xfrm>
            <a:custGeom>
              <a:avLst/>
              <a:gdLst>
                <a:gd name="connsiteX0" fmla="*/ 7176 w 13993"/>
                <a:gd name="connsiteY0" fmla="*/ 0 h 6854"/>
                <a:gd name="connsiteX1" fmla="*/ 5023 w 13993"/>
                <a:gd name="connsiteY1" fmla="*/ 0 h 6854"/>
                <a:gd name="connsiteX2" fmla="*/ 0 w 13993"/>
                <a:gd name="connsiteY2" fmla="*/ 2886 h 6854"/>
                <a:gd name="connsiteX3" fmla="*/ 0 w 13993"/>
                <a:gd name="connsiteY3" fmla="*/ 2886 h 6854"/>
                <a:gd name="connsiteX4" fmla="*/ 6459 w 13993"/>
                <a:gd name="connsiteY4" fmla="*/ 6855 h 6854"/>
                <a:gd name="connsiteX5" fmla="*/ 8253 w 13993"/>
                <a:gd name="connsiteY5" fmla="*/ 6855 h 6854"/>
                <a:gd name="connsiteX6" fmla="*/ 13994 w 13993"/>
                <a:gd name="connsiteY6" fmla="*/ 4329 h 6854"/>
                <a:gd name="connsiteX7" fmla="*/ 13994 w 13993"/>
                <a:gd name="connsiteY7" fmla="*/ 4329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93" h="6854">
                  <a:moveTo>
                    <a:pt x="7176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459" y="6855"/>
                  </a:lnTo>
                  <a:lnTo>
                    <a:pt x="8253" y="6855"/>
                  </a:lnTo>
                  <a:lnTo>
                    <a:pt x="13994" y="4329"/>
                  </a:lnTo>
                  <a:lnTo>
                    <a:pt x="13994" y="4329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:a16="http://schemas.microsoft.com/office/drawing/2014/main" id="{5363190D-AA33-504F-96CB-7F542A9220CD}"/>
                </a:ext>
              </a:extLst>
            </p:cNvPr>
            <p:cNvSpPr/>
            <p:nvPr/>
          </p:nvSpPr>
          <p:spPr>
            <a:xfrm>
              <a:off x="4998376" y="3555267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5 h 6854"/>
                <a:gd name="connsiteX5" fmla="*/ 6100 w 11123"/>
                <a:gd name="connsiteY5" fmla="*/ 6855 h 6854"/>
                <a:gd name="connsiteX6" fmla="*/ 11123 w 11123"/>
                <a:gd name="connsiteY6" fmla="*/ 3968 h 6854"/>
                <a:gd name="connsiteX7" fmla="*/ 11123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6100" y="6855"/>
                  </a:lnTo>
                  <a:lnTo>
                    <a:pt x="11123" y="3968"/>
                  </a:lnTo>
                  <a:cubicBezTo>
                    <a:pt x="11123" y="3968"/>
                    <a:pt x="11123" y="3968"/>
                    <a:pt x="11123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:a16="http://schemas.microsoft.com/office/drawing/2014/main" id="{5996538D-9899-BA4E-B402-60E70E924F59}"/>
                </a:ext>
              </a:extLst>
            </p:cNvPr>
            <p:cNvSpPr/>
            <p:nvPr/>
          </p:nvSpPr>
          <p:spPr>
            <a:xfrm>
              <a:off x="5007346" y="3561761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5 h 6854"/>
                <a:gd name="connsiteX5" fmla="*/ 6100 w 11123"/>
                <a:gd name="connsiteY5" fmla="*/ 6855 h 6854"/>
                <a:gd name="connsiteX6" fmla="*/ 11123 w 11123"/>
                <a:gd name="connsiteY6" fmla="*/ 3968 h 6854"/>
                <a:gd name="connsiteX7" fmla="*/ 11123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6100" y="6855"/>
                  </a:lnTo>
                  <a:lnTo>
                    <a:pt x="11123" y="3968"/>
                  </a:lnTo>
                  <a:cubicBezTo>
                    <a:pt x="11123" y="3968"/>
                    <a:pt x="11123" y="3968"/>
                    <a:pt x="11123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:a16="http://schemas.microsoft.com/office/drawing/2014/main" id="{DDE91BCC-8B37-5749-82ED-EAD8FE890968}"/>
                </a:ext>
              </a:extLst>
            </p:cNvPr>
            <p:cNvSpPr/>
            <p:nvPr/>
          </p:nvSpPr>
          <p:spPr>
            <a:xfrm>
              <a:off x="5016317" y="3567172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4 h 6854"/>
                <a:gd name="connsiteX5" fmla="*/ 6100 w 11123"/>
                <a:gd name="connsiteY5" fmla="*/ 6854 h 6854"/>
                <a:gd name="connsiteX6" fmla="*/ 11123 w 11123"/>
                <a:gd name="connsiteY6" fmla="*/ 3968 h 6854"/>
                <a:gd name="connsiteX7" fmla="*/ 11123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4"/>
                  </a:lnTo>
                  <a:lnTo>
                    <a:pt x="6100" y="6854"/>
                  </a:lnTo>
                  <a:lnTo>
                    <a:pt x="11123" y="3968"/>
                  </a:lnTo>
                  <a:lnTo>
                    <a:pt x="11123" y="396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 1106">
              <a:extLst>
                <a:ext uri="{FF2B5EF4-FFF2-40B4-BE49-F238E27FC236}">
                  <a16:creationId xmlns:a16="http://schemas.microsoft.com/office/drawing/2014/main" id="{4465C159-798A-F64B-BF25-C205A003FEC7}"/>
                </a:ext>
              </a:extLst>
            </p:cNvPr>
            <p:cNvSpPr/>
            <p:nvPr/>
          </p:nvSpPr>
          <p:spPr>
            <a:xfrm>
              <a:off x="5023134" y="3572294"/>
              <a:ext cx="11482" cy="7144"/>
            </a:xfrm>
            <a:custGeom>
              <a:avLst/>
              <a:gdLst>
                <a:gd name="connsiteX0" fmla="*/ 7176 w 11482"/>
                <a:gd name="connsiteY0" fmla="*/ 290 h 7144"/>
                <a:gd name="connsiteX1" fmla="*/ 5023 w 11482"/>
                <a:gd name="connsiteY1" fmla="*/ 290 h 7144"/>
                <a:gd name="connsiteX2" fmla="*/ 0 w 11482"/>
                <a:gd name="connsiteY2" fmla="*/ 3176 h 7144"/>
                <a:gd name="connsiteX3" fmla="*/ 0 w 11482"/>
                <a:gd name="connsiteY3" fmla="*/ 3176 h 7144"/>
                <a:gd name="connsiteX4" fmla="*/ 6459 w 11482"/>
                <a:gd name="connsiteY4" fmla="*/ 7144 h 7144"/>
                <a:gd name="connsiteX5" fmla="*/ 6459 w 11482"/>
                <a:gd name="connsiteY5" fmla="*/ 7144 h 7144"/>
                <a:gd name="connsiteX6" fmla="*/ 11482 w 11482"/>
                <a:gd name="connsiteY6" fmla="*/ 4258 h 7144"/>
                <a:gd name="connsiteX7" fmla="*/ 11482 w 11482"/>
                <a:gd name="connsiteY7" fmla="*/ 4258 h 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7144">
                  <a:moveTo>
                    <a:pt x="7176" y="290"/>
                  </a:moveTo>
                  <a:cubicBezTo>
                    <a:pt x="6510" y="-97"/>
                    <a:pt x="5690" y="-97"/>
                    <a:pt x="5023" y="290"/>
                  </a:cubicBezTo>
                  <a:lnTo>
                    <a:pt x="0" y="3176"/>
                  </a:lnTo>
                  <a:cubicBezTo>
                    <a:pt x="0" y="3176"/>
                    <a:pt x="0" y="3176"/>
                    <a:pt x="0" y="3176"/>
                  </a:cubicBezTo>
                  <a:lnTo>
                    <a:pt x="6459" y="7144"/>
                  </a:lnTo>
                  <a:lnTo>
                    <a:pt x="6459" y="7144"/>
                  </a:lnTo>
                  <a:lnTo>
                    <a:pt x="11482" y="4258"/>
                  </a:lnTo>
                  <a:cubicBezTo>
                    <a:pt x="11482" y="4258"/>
                    <a:pt x="11482" y="4258"/>
                    <a:pt x="11482" y="425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 1107">
              <a:extLst>
                <a:ext uri="{FF2B5EF4-FFF2-40B4-BE49-F238E27FC236}">
                  <a16:creationId xmlns:a16="http://schemas.microsoft.com/office/drawing/2014/main" id="{2CBFD223-F16B-C843-BA61-04D767E36F98}"/>
                </a:ext>
              </a:extLst>
            </p:cNvPr>
            <p:cNvSpPr/>
            <p:nvPr/>
          </p:nvSpPr>
          <p:spPr>
            <a:xfrm>
              <a:off x="5032463" y="3577995"/>
              <a:ext cx="12917" cy="7144"/>
            </a:xfrm>
            <a:custGeom>
              <a:avLst/>
              <a:gdLst>
                <a:gd name="connsiteX0" fmla="*/ 5023 w 12917"/>
                <a:gd name="connsiteY0" fmla="*/ 0 h 7144"/>
                <a:gd name="connsiteX1" fmla="*/ 5023 w 12917"/>
                <a:gd name="connsiteY1" fmla="*/ 0 h 7144"/>
                <a:gd name="connsiteX2" fmla="*/ 0 w 12917"/>
                <a:gd name="connsiteY2" fmla="*/ 2886 h 7144"/>
                <a:gd name="connsiteX3" fmla="*/ 0 w 12917"/>
                <a:gd name="connsiteY3" fmla="*/ 2886 h 7144"/>
                <a:gd name="connsiteX4" fmla="*/ 6100 w 12917"/>
                <a:gd name="connsiteY4" fmla="*/ 6855 h 7144"/>
                <a:gd name="connsiteX5" fmla="*/ 8253 w 12917"/>
                <a:gd name="connsiteY5" fmla="*/ 6855 h 7144"/>
                <a:gd name="connsiteX6" fmla="*/ 12917 w 12917"/>
                <a:gd name="connsiteY6" fmla="*/ 3968 h 7144"/>
                <a:gd name="connsiteX7" fmla="*/ 12917 w 12917"/>
                <a:gd name="connsiteY7" fmla="*/ 3968 h 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714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5"/>
                  </a:lnTo>
                  <a:cubicBezTo>
                    <a:pt x="6766" y="7241"/>
                    <a:pt x="7587" y="7241"/>
                    <a:pt x="8253" y="6855"/>
                  </a:cubicBezTo>
                  <a:lnTo>
                    <a:pt x="12917" y="3968"/>
                  </a:lnTo>
                  <a:cubicBezTo>
                    <a:pt x="12917" y="3968"/>
                    <a:pt x="12917" y="3968"/>
                    <a:pt x="12917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 1108">
              <a:extLst>
                <a:ext uri="{FF2B5EF4-FFF2-40B4-BE49-F238E27FC236}">
                  <a16:creationId xmlns:a16="http://schemas.microsoft.com/office/drawing/2014/main" id="{5F2B61BB-FEF5-7048-8D9B-70C54DF6DC28}"/>
                </a:ext>
              </a:extLst>
            </p:cNvPr>
            <p:cNvSpPr/>
            <p:nvPr/>
          </p:nvSpPr>
          <p:spPr>
            <a:xfrm>
              <a:off x="5042869" y="3583406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5 h 6854"/>
                <a:gd name="connsiteX5" fmla="*/ 6100 w 11123"/>
                <a:gd name="connsiteY5" fmla="*/ 6855 h 6854"/>
                <a:gd name="connsiteX6" fmla="*/ 11123 w 11123"/>
                <a:gd name="connsiteY6" fmla="*/ 3968 h 6854"/>
                <a:gd name="connsiteX7" fmla="*/ 11123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6100" y="6855"/>
                  </a:lnTo>
                  <a:lnTo>
                    <a:pt x="11123" y="3968"/>
                  </a:lnTo>
                  <a:cubicBezTo>
                    <a:pt x="11123" y="3968"/>
                    <a:pt x="11123" y="3968"/>
                    <a:pt x="11123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 1109">
              <a:extLst>
                <a:ext uri="{FF2B5EF4-FFF2-40B4-BE49-F238E27FC236}">
                  <a16:creationId xmlns:a16="http://schemas.microsoft.com/office/drawing/2014/main" id="{5A1CF5A6-654F-6844-8FCA-558C9EF45900}"/>
                </a:ext>
              </a:extLst>
            </p:cNvPr>
            <p:cNvSpPr/>
            <p:nvPr/>
          </p:nvSpPr>
          <p:spPr>
            <a:xfrm>
              <a:off x="5051840" y="3588818"/>
              <a:ext cx="20452" cy="10822"/>
            </a:xfrm>
            <a:custGeom>
              <a:avLst/>
              <a:gdLst>
                <a:gd name="connsiteX0" fmla="*/ 5023 w 20452"/>
                <a:gd name="connsiteY0" fmla="*/ 0 h 10822"/>
                <a:gd name="connsiteX1" fmla="*/ 5023 w 20452"/>
                <a:gd name="connsiteY1" fmla="*/ 0 h 10822"/>
                <a:gd name="connsiteX2" fmla="*/ 0 w 20452"/>
                <a:gd name="connsiteY2" fmla="*/ 2886 h 10822"/>
                <a:gd name="connsiteX3" fmla="*/ 0 w 20452"/>
                <a:gd name="connsiteY3" fmla="*/ 2886 h 10822"/>
                <a:gd name="connsiteX4" fmla="*/ 13635 w 20452"/>
                <a:gd name="connsiteY4" fmla="*/ 10823 h 10822"/>
                <a:gd name="connsiteX5" fmla="*/ 15429 w 20452"/>
                <a:gd name="connsiteY5" fmla="*/ 10823 h 10822"/>
                <a:gd name="connsiteX6" fmla="*/ 20453 w 20452"/>
                <a:gd name="connsiteY6" fmla="*/ 7937 h 10822"/>
                <a:gd name="connsiteX7" fmla="*/ 20453 w 20452"/>
                <a:gd name="connsiteY7" fmla="*/ 7937 h 1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52" h="10822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13635" y="10823"/>
                  </a:lnTo>
                  <a:lnTo>
                    <a:pt x="15429" y="10823"/>
                  </a:lnTo>
                  <a:lnTo>
                    <a:pt x="20453" y="7937"/>
                  </a:lnTo>
                  <a:lnTo>
                    <a:pt x="20453" y="7937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 1110">
              <a:extLst>
                <a:ext uri="{FF2B5EF4-FFF2-40B4-BE49-F238E27FC236}">
                  <a16:creationId xmlns:a16="http://schemas.microsoft.com/office/drawing/2014/main" id="{55BD4EEC-A2FF-4B4D-8E4C-C3F39B44697E}"/>
                </a:ext>
              </a:extLst>
            </p:cNvPr>
            <p:cNvSpPr/>
            <p:nvPr/>
          </p:nvSpPr>
          <p:spPr>
            <a:xfrm>
              <a:off x="4961059" y="3543001"/>
              <a:ext cx="13276" cy="6493"/>
            </a:xfrm>
            <a:custGeom>
              <a:avLst/>
              <a:gdLst>
                <a:gd name="connsiteX0" fmla="*/ 4665 w 13276"/>
                <a:gd name="connsiteY0" fmla="*/ 0 h 6493"/>
                <a:gd name="connsiteX1" fmla="*/ 4665 w 13276"/>
                <a:gd name="connsiteY1" fmla="*/ 0 h 6493"/>
                <a:gd name="connsiteX2" fmla="*/ 0 w 13276"/>
                <a:gd name="connsiteY2" fmla="*/ 2886 h 6493"/>
                <a:gd name="connsiteX3" fmla="*/ 0 w 13276"/>
                <a:gd name="connsiteY3" fmla="*/ 2886 h 6493"/>
                <a:gd name="connsiteX4" fmla="*/ 6459 w 13276"/>
                <a:gd name="connsiteY4" fmla="*/ 6493 h 6493"/>
                <a:gd name="connsiteX5" fmla="*/ 8253 w 13276"/>
                <a:gd name="connsiteY5" fmla="*/ 6493 h 6493"/>
                <a:gd name="connsiteX6" fmla="*/ 13276 w 13276"/>
                <a:gd name="connsiteY6" fmla="*/ 3608 h 6493"/>
                <a:gd name="connsiteX7" fmla="*/ 13276 w 13276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493">
                  <a:moveTo>
                    <a:pt x="4665" y="0"/>
                  </a:moveTo>
                  <a:lnTo>
                    <a:pt x="4665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459" y="6493"/>
                  </a:lnTo>
                  <a:lnTo>
                    <a:pt x="8253" y="6493"/>
                  </a:lnTo>
                  <a:lnTo>
                    <a:pt x="13276" y="3608"/>
                  </a:lnTo>
                  <a:lnTo>
                    <a:pt x="13276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 1111">
              <a:extLst>
                <a:ext uri="{FF2B5EF4-FFF2-40B4-BE49-F238E27FC236}">
                  <a16:creationId xmlns:a16="http://schemas.microsoft.com/office/drawing/2014/main" id="{6A2A66A2-D976-D14E-A00A-60052A73A8C1}"/>
                </a:ext>
              </a:extLst>
            </p:cNvPr>
            <p:cNvSpPr/>
            <p:nvPr/>
          </p:nvSpPr>
          <p:spPr>
            <a:xfrm>
              <a:off x="4968235" y="3548412"/>
              <a:ext cx="12917" cy="6783"/>
            </a:xfrm>
            <a:custGeom>
              <a:avLst/>
              <a:gdLst>
                <a:gd name="connsiteX0" fmla="*/ 6818 w 12917"/>
                <a:gd name="connsiteY0" fmla="*/ 0 h 6783"/>
                <a:gd name="connsiteX1" fmla="*/ 5023 w 12917"/>
                <a:gd name="connsiteY1" fmla="*/ 0 h 6783"/>
                <a:gd name="connsiteX2" fmla="*/ 0 w 12917"/>
                <a:gd name="connsiteY2" fmla="*/ 2886 h 6783"/>
                <a:gd name="connsiteX3" fmla="*/ 0 w 12917"/>
                <a:gd name="connsiteY3" fmla="*/ 2886 h 6783"/>
                <a:gd name="connsiteX4" fmla="*/ 6100 w 12917"/>
                <a:gd name="connsiteY4" fmla="*/ 6494 h 6783"/>
                <a:gd name="connsiteX5" fmla="*/ 8253 w 12917"/>
                <a:gd name="connsiteY5" fmla="*/ 6494 h 6783"/>
                <a:gd name="connsiteX6" fmla="*/ 12917 w 12917"/>
                <a:gd name="connsiteY6" fmla="*/ 3608 h 6783"/>
                <a:gd name="connsiteX7" fmla="*/ 12917 w 12917"/>
                <a:gd name="connsiteY7" fmla="*/ 3608 h 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783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494"/>
                  </a:lnTo>
                  <a:cubicBezTo>
                    <a:pt x="6766" y="6880"/>
                    <a:pt x="7587" y="6880"/>
                    <a:pt x="8253" y="6494"/>
                  </a:cubicBezTo>
                  <a:lnTo>
                    <a:pt x="12917" y="3608"/>
                  </a:lnTo>
                  <a:cubicBezTo>
                    <a:pt x="12917" y="3608"/>
                    <a:pt x="12917" y="3608"/>
                    <a:pt x="1291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 1112">
              <a:extLst>
                <a:ext uri="{FF2B5EF4-FFF2-40B4-BE49-F238E27FC236}">
                  <a16:creationId xmlns:a16="http://schemas.microsoft.com/office/drawing/2014/main" id="{D207E878-FCE7-0443-8B9A-19E308434A45}"/>
                </a:ext>
              </a:extLst>
            </p:cNvPr>
            <p:cNvSpPr/>
            <p:nvPr/>
          </p:nvSpPr>
          <p:spPr>
            <a:xfrm>
              <a:off x="4977205" y="3555267"/>
              <a:ext cx="12917" cy="6493"/>
            </a:xfrm>
            <a:custGeom>
              <a:avLst/>
              <a:gdLst>
                <a:gd name="connsiteX0" fmla="*/ 6818 w 12917"/>
                <a:gd name="connsiteY0" fmla="*/ 0 h 6493"/>
                <a:gd name="connsiteX1" fmla="*/ 5023 w 12917"/>
                <a:gd name="connsiteY1" fmla="*/ 0 h 6493"/>
                <a:gd name="connsiteX2" fmla="*/ 0 w 12917"/>
                <a:gd name="connsiteY2" fmla="*/ 2886 h 6493"/>
                <a:gd name="connsiteX3" fmla="*/ 0 w 12917"/>
                <a:gd name="connsiteY3" fmla="*/ 2886 h 6493"/>
                <a:gd name="connsiteX4" fmla="*/ 6100 w 12917"/>
                <a:gd name="connsiteY4" fmla="*/ 6494 h 6493"/>
                <a:gd name="connsiteX5" fmla="*/ 7894 w 12917"/>
                <a:gd name="connsiteY5" fmla="*/ 6494 h 6493"/>
                <a:gd name="connsiteX6" fmla="*/ 12917 w 12917"/>
                <a:gd name="connsiteY6" fmla="*/ 3608 h 6493"/>
                <a:gd name="connsiteX7" fmla="*/ 12917 w 12917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cubicBezTo>
                    <a:pt x="12917" y="3608"/>
                    <a:pt x="12917" y="3608"/>
                    <a:pt x="1291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 1113">
              <a:extLst>
                <a:ext uri="{FF2B5EF4-FFF2-40B4-BE49-F238E27FC236}">
                  <a16:creationId xmlns:a16="http://schemas.microsoft.com/office/drawing/2014/main" id="{3BC71AED-CF44-3044-8C4D-A3BBDC747357}"/>
                </a:ext>
              </a:extLst>
            </p:cNvPr>
            <p:cNvSpPr/>
            <p:nvPr/>
          </p:nvSpPr>
          <p:spPr>
            <a:xfrm>
              <a:off x="4986176" y="3559235"/>
              <a:ext cx="12917" cy="6493"/>
            </a:xfrm>
            <a:custGeom>
              <a:avLst/>
              <a:gdLst>
                <a:gd name="connsiteX0" fmla="*/ 6818 w 12917"/>
                <a:gd name="connsiteY0" fmla="*/ 0 h 6493"/>
                <a:gd name="connsiteX1" fmla="*/ 5023 w 12917"/>
                <a:gd name="connsiteY1" fmla="*/ 0 h 6493"/>
                <a:gd name="connsiteX2" fmla="*/ 0 w 12917"/>
                <a:gd name="connsiteY2" fmla="*/ 2886 h 6493"/>
                <a:gd name="connsiteX3" fmla="*/ 0 w 12917"/>
                <a:gd name="connsiteY3" fmla="*/ 2886 h 6493"/>
                <a:gd name="connsiteX4" fmla="*/ 6100 w 12917"/>
                <a:gd name="connsiteY4" fmla="*/ 6494 h 6493"/>
                <a:gd name="connsiteX5" fmla="*/ 7894 w 12917"/>
                <a:gd name="connsiteY5" fmla="*/ 6494 h 6493"/>
                <a:gd name="connsiteX6" fmla="*/ 12917 w 12917"/>
                <a:gd name="connsiteY6" fmla="*/ 3608 h 6493"/>
                <a:gd name="connsiteX7" fmla="*/ 12917 w 12917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cubicBezTo>
                    <a:pt x="12917" y="3608"/>
                    <a:pt x="12917" y="3608"/>
                    <a:pt x="1291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 1114">
              <a:extLst>
                <a:ext uri="{FF2B5EF4-FFF2-40B4-BE49-F238E27FC236}">
                  <a16:creationId xmlns:a16="http://schemas.microsoft.com/office/drawing/2014/main" id="{96870480-8FB7-B040-B174-482DEBCF5067}"/>
                </a:ext>
              </a:extLst>
            </p:cNvPr>
            <p:cNvSpPr/>
            <p:nvPr/>
          </p:nvSpPr>
          <p:spPr>
            <a:xfrm>
              <a:off x="4994429" y="3564357"/>
              <a:ext cx="13276" cy="6783"/>
            </a:xfrm>
            <a:custGeom>
              <a:avLst/>
              <a:gdLst>
                <a:gd name="connsiteX0" fmla="*/ 7176 w 13276"/>
                <a:gd name="connsiteY0" fmla="*/ 290 h 6783"/>
                <a:gd name="connsiteX1" fmla="*/ 5023 w 13276"/>
                <a:gd name="connsiteY1" fmla="*/ 290 h 6783"/>
                <a:gd name="connsiteX2" fmla="*/ 0 w 13276"/>
                <a:gd name="connsiteY2" fmla="*/ 3176 h 6783"/>
                <a:gd name="connsiteX3" fmla="*/ 0 w 13276"/>
                <a:gd name="connsiteY3" fmla="*/ 3176 h 6783"/>
                <a:gd name="connsiteX4" fmla="*/ 6459 w 13276"/>
                <a:gd name="connsiteY4" fmla="*/ 6784 h 6783"/>
                <a:gd name="connsiteX5" fmla="*/ 8253 w 13276"/>
                <a:gd name="connsiteY5" fmla="*/ 6784 h 6783"/>
                <a:gd name="connsiteX6" fmla="*/ 13276 w 13276"/>
                <a:gd name="connsiteY6" fmla="*/ 3898 h 6783"/>
                <a:gd name="connsiteX7" fmla="*/ 13276 w 13276"/>
                <a:gd name="connsiteY7" fmla="*/ 3898 h 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783">
                  <a:moveTo>
                    <a:pt x="7176" y="290"/>
                  </a:moveTo>
                  <a:cubicBezTo>
                    <a:pt x="6510" y="-97"/>
                    <a:pt x="5690" y="-97"/>
                    <a:pt x="5023" y="290"/>
                  </a:cubicBezTo>
                  <a:lnTo>
                    <a:pt x="0" y="3176"/>
                  </a:lnTo>
                  <a:lnTo>
                    <a:pt x="0" y="3176"/>
                  </a:lnTo>
                  <a:lnTo>
                    <a:pt x="6459" y="6784"/>
                  </a:lnTo>
                  <a:lnTo>
                    <a:pt x="8253" y="6784"/>
                  </a:lnTo>
                  <a:lnTo>
                    <a:pt x="13276" y="3898"/>
                  </a:lnTo>
                  <a:lnTo>
                    <a:pt x="13276" y="389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 1115">
              <a:extLst>
                <a:ext uri="{FF2B5EF4-FFF2-40B4-BE49-F238E27FC236}">
                  <a16:creationId xmlns:a16="http://schemas.microsoft.com/office/drawing/2014/main" id="{F9B7CAA6-A52B-4540-A1C7-29098DAA75D2}"/>
                </a:ext>
              </a:extLst>
            </p:cNvPr>
            <p:cNvSpPr/>
            <p:nvPr/>
          </p:nvSpPr>
          <p:spPr>
            <a:xfrm>
              <a:off x="5005552" y="3570058"/>
              <a:ext cx="13276" cy="6493"/>
            </a:xfrm>
            <a:custGeom>
              <a:avLst/>
              <a:gdLst>
                <a:gd name="connsiteX0" fmla="*/ 5023 w 13276"/>
                <a:gd name="connsiteY0" fmla="*/ 0 h 6493"/>
                <a:gd name="connsiteX1" fmla="*/ 5023 w 13276"/>
                <a:gd name="connsiteY1" fmla="*/ 0 h 6493"/>
                <a:gd name="connsiteX2" fmla="*/ 0 w 13276"/>
                <a:gd name="connsiteY2" fmla="*/ 2886 h 6493"/>
                <a:gd name="connsiteX3" fmla="*/ 0 w 13276"/>
                <a:gd name="connsiteY3" fmla="*/ 2886 h 6493"/>
                <a:gd name="connsiteX4" fmla="*/ 6100 w 13276"/>
                <a:gd name="connsiteY4" fmla="*/ 6493 h 6493"/>
                <a:gd name="connsiteX5" fmla="*/ 8253 w 13276"/>
                <a:gd name="connsiteY5" fmla="*/ 6493 h 6493"/>
                <a:gd name="connsiteX6" fmla="*/ 13276 w 13276"/>
                <a:gd name="connsiteY6" fmla="*/ 3608 h 6493"/>
                <a:gd name="connsiteX7" fmla="*/ 13276 w 13276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493"/>
                  </a:lnTo>
                  <a:lnTo>
                    <a:pt x="8253" y="6493"/>
                  </a:lnTo>
                  <a:lnTo>
                    <a:pt x="13276" y="3608"/>
                  </a:lnTo>
                  <a:lnTo>
                    <a:pt x="13276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 1116">
              <a:extLst>
                <a:ext uri="{FF2B5EF4-FFF2-40B4-BE49-F238E27FC236}">
                  <a16:creationId xmlns:a16="http://schemas.microsoft.com/office/drawing/2014/main" id="{218F80B5-4663-1F4D-8F89-328E162151D1}"/>
                </a:ext>
              </a:extLst>
            </p:cNvPr>
            <p:cNvSpPr/>
            <p:nvPr/>
          </p:nvSpPr>
          <p:spPr>
            <a:xfrm>
              <a:off x="5014523" y="3575470"/>
              <a:ext cx="12917" cy="6493"/>
            </a:xfrm>
            <a:custGeom>
              <a:avLst/>
              <a:gdLst>
                <a:gd name="connsiteX0" fmla="*/ 5023 w 12917"/>
                <a:gd name="connsiteY0" fmla="*/ 0 h 6493"/>
                <a:gd name="connsiteX1" fmla="*/ 5023 w 12917"/>
                <a:gd name="connsiteY1" fmla="*/ 0 h 6493"/>
                <a:gd name="connsiteX2" fmla="*/ 0 w 12917"/>
                <a:gd name="connsiteY2" fmla="*/ 2886 h 6493"/>
                <a:gd name="connsiteX3" fmla="*/ 0 w 12917"/>
                <a:gd name="connsiteY3" fmla="*/ 2886 h 6493"/>
                <a:gd name="connsiteX4" fmla="*/ 6100 w 12917"/>
                <a:gd name="connsiteY4" fmla="*/ 6494 h 6493"/>
                <a:gd name="connsiteX5" fmla="*/ 7894 w 12917"/>
                <a:gd name="connsiteY5" fmla="*/ 6494 h 6493"/>
                <a:gd name="connsiteX6" fmla="*/ 12917 w 12917"/>
                <a:gd name="connsiteY6" fmla="*/ 3608 h 6493"/>
                <a:gd name="connsiteX7" fmla="*/ 12917 w 12917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cubicBezTo>
                    <a:pt x="12917" y="3608"/>
                    <a:pt x="12917" y="3608"/>
                    <a:pt x="1291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 1117">
              <a:extLst>
                <a:ext uri="{FF2B5EF4-FFF2-40B4-BE49-F238E27FC236}">
                  <a16:creationId xmlns:a16="http://schemas.microsoft.com/office/drawing/2014/main" id="{EBEB0DAA-1E75-4C48-B0D9-12F4D0E1723C}"/>
                </a:ext>
              </a:extLst>
            </p:cNvPr>
            <p:cNvSpPr/>
            <p:nvPr/>
          </p:nvSpPr>
          <p:spPr>
            <a:xfrm>
              <a:off x="5023493" y="3580881"/>
              <a:ext cx="12917" cy="6493"/>
            </a:xfrm>
            <a:custGeom>
              <a:avLst/>
              <a:gdLst>
                <a:gd name="connsiteX0" fmla="*/ 5023 w 12917"/>
                <a:gd name="connsiteY0" fmla="*/ 0 h 6493"/>
                <a:gd name="connsiteX1" fmla="*/ 5023 w 12917"/>
                <a:gd name="connsiteY1" fmla="*/ 0 h 6493"/>
                <a:gd name="connsiteX2" fmla="*/ 0 w 12917"/>
                <a:gd name="connsiteY2" fmla="*/ 2886 h 6493"/>
                <a:gd name="connsiteX3" fmla="*/ 0 w 12917"/>
                <a:gd name="connsiteY3" fmla="*/ 2886 h 6493"/>
                <a:gd name="connsiteX4" fmla="*/ 6100 w 12917"/>
                <a:gd name="connsiteY4" fmla="*/ 6494 h 6493"/>
                <a:gd name="connsiteX5" fmla="*/ 7894 w 12917"/>
                <a:gd name="connsiteY5" fmla="*/ 6494 h 6493"/>
                <a:gd name="connsiteX6" fmla="*/ 12917 w 12917"/>
                <a:gd name="connsiteY6" fmla="*/ 3608 h 6493"/>
                <a:gd name="connsiteX7" fmla="*/ 12917 w 12917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cubicBezTo>
                    <a:pt x="12917" y="3608"/>
                    <a:pt x="12917" y="3608"/>
                    <a:pt x="1291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 1118">
              <a:extLst>
                <a:ext uri="{FF2B5EF4-FFF2-40B4-BE49-F238E27FC236}">
                  <a16:creationId xmlns:a16="http://schemas.microsoft.com/office/drawing/2014/main" id="{EDF4CF71-865E-3443-8C19-898C97DE602C}"/>
                </a:ext>
              </a:extLst>
            </p:cNvPr>
            <p:cNvSpPr/>
            <p:nvPr/>
          </p:nvSpPr>
          <p:spPr>
            <a:xfrm>
              <a:off x="5030669" y="3586002"/>
              <a:ext cx="13276" cy="6783"/>
            </a:xfrm>
            <a:custGeom>
              <a:avLst/>
              <a:gdLst>
                <a:gd name="connsiteX0" fmla="*/ 6817 w 13276"/>
                <a:gd name="connsiteY0" fmla="*/ 290 h 6783"/>
                <a:gd name="connsiteX1" fmla="*/ 4665 w 13276"/>
                <a:gd name="connsiteY1" fmla="*/ 290 h 6783"/>
                <a:gd name="connsiteX2" fmla="*/ 0 w 13276"/>
                <a:gd name="connsiteY2" fmla="*/ 3176 h 6783"/>
                <a:gd name="connsiteX3" fmla="*/ 0 w 13276"/>
                <a:gd name="connsiteY3" fmla="*/ 3176 h 6783"/>
                <a:gd name="connsiteX4" fmla="*/ 6459 w 13276"/>
                <a:gd name="connsiteY4" fmla="*/ 6784 h 6783"/>
                <a:gd name="connsiteX5" fmla="*/ 8253 w 13276"/>
                <a:gd name="connsiteY5" fmla="*/ 6784 h 6783"/>
                <a:gd name="connsiteX6" fmla="*/ 13276 w 13276"/>
                <a:gd name="connsiteY6" fmla="*/ 3898 h 6783"/>
                <a:gd name="connsiteX7" fmla="*/ 13276 w 13276"/>
                <a:gd name="connsiteY7" fmla="*/ 3898 h 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783">
                  <a:moveTo>
                    <a:pt x="6817" y="290"/>
                  </a:moveTo>
                  <a:cubicBezTo>
                    <a:pt x="6151" y="-97"/>
                    <a:pt x="5331" y="-97"/>
                    <a:pt x="4665" y="290"/>
                  </a:cubicBezTo>
                  <a:lnTo>
                    <a:pt x="0" y="3176"/>
                  </a:lnTo>
                  <a:cubicBezTo>
                    <a:pt x="0" y="3176"/>
                    <a:pt x="0" y="3176"/>
                    <a:pt x="0" y="3176"/>
                  </a:cubicBezTo>
                  <a:lnTo>
                    <a:pt x="6459" y="6784"/>
                  </a:lnTo>
                  <a:lnTo>
                    <a:pt x="8253" y="6784"/>
                  </a:lnTo>
                  <a:lnTo>
                    <a:pt x="13276" y="3898"/>
                  </a:lnTo>
                  <a:lnTo>
                    <a:pt x="13276" y="389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 1119">
              <a:extLst>
                <a:ext uri="{FF2B5EF4-FFF2-40B4-BE49-F238E27FC236}">
                  <a16:creationId xmlns:a16="http://schemas.microsoft.com/office/drawing/2014/main" id="{FD84F33D-A357-214B-9B7E-D563F947E5EF}"/>
                </a:ext>
              </a:extLst>
            </p:cNvPr>
            <p:cNvSpPr/>
            <p:nvPr/>
          </p:nvSpPr>
          <p:spPr>
            <a:xfrm>
              <a:off x="5039281" y="3591343"/>
              <a:ext cx="13276" cy="6783"/>
            </a:xfrm>
            <a:custGeom>
              <a:avLst/>
              <a:gdLst>
                <a:gd name="connsiteX0" fmla="*/ 6818 w 13276"/>
                <a:gd name="connsiteY0" fmla="*/ 0 h 6783"/>
                <a:gd name="connsiteX1" fmla="*/ 5023 w 13276"/>
                <a:gd name="connsiteY1" fmla="*/ 0 h 6783"/>
                <a:gd name="connsiteX2" fmla="*/ 0 w 13276"/>
                <a:gd name="connsiteY2" fmla="*/ 2886 h 6783"/>
                <a:gd name="connsiteX3" fmla="*/ 0 w 13276"/>
                <a:gd name="connsiteY3" fmla="*/ 2886 h 6783"/>
                <a:gd name="connsiteX4" fmla="*/ 6100 w 13276"/>
                <a:gd name="connsiteY4" fmla="*/ 6494 h 6783"/>
                <a:gd name="connsiteX5" fmla="*/ 8253 w 13276"/>
                <a:gd name="connsiteY5" fmla="*/ 6494 h 6783"/>
                <a:gd name="connsiteX6" fmla="*/ 13276 w 13276"/>
                <a:gd name="connsiteY6" fmla="*/ 3608 h 6783"/>
                <a:gd name="connsiteX7" fmla="*/ 13276 w 13276"/>
                <a:gd name="connsiteY7" fmla="*/ 3608 h 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783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cubicBezTo>
                    <a:pt x="6766" y="6880"/>
                    <a:pt x="7587" y="6880"/>
                    <a:pt x="8253" y="6494"/>
                  </a:cubicBezTo>
                  <a:lnTo>
                    <a:pt x="13276" y="3608"/>
                  </a:lnTo>
                  <a:lnTo>
                    <a:pt x="13276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 1120">
              <a:extLst>
                <a:ext uri="{FF2B5EF4-FFF2-40B4-BE49-F238E27FC236}">
                  <a16:creationId xmlns:a16="http://schemas.microsoft.com/office/drawing/2014/main" id="{D5BCE9AB-BEBC-FC43-B013-8A9C518D77B8}"/>
                </a:ext>
              </a:extLst>
            </p:cNvPr>
            <p:cNvSpPr/>
            <p:nvPr/>
          </p:nvSpPr>
          <p:spPr>
            <a:xfrm>
              <a:off x="5048251" y="3597116"/>
              <a:ext cx="14352" cy="7575"/>
            </a:xfrm>
            <a:custGeom>
              <a:avLst/>
              <a:gdLst>
                <a:gd name="connsiteX0" fmla="*/ 6818 w 14352"/>
                <a:gd name="connsiteY0" fmla="*/ 0 h 7575"/>
                <a:gd name="connsiteX1" fmla="*/ 5023 w 14352"/>
                <a:gd name="connsiteY1" fmla="*/ 0 h 7575"/>
                <a:gd name="connsiteX2" fmla="*/ 0 w 14352"/>
                <a:gd name="connsiteY2" fmla="*/ 2886 h 7575"/>
                <a:gd name="connsiteX3" fmla="*/ 0 w 14352"/>
                <a:gd name="connsiteY3" fmla="*/ 2886 h 7575"/>
                <a:gd name="connsiteX4" fmla="*/ 7535 w 14352"/>
                <a:gd name="connsiteY4" fmla="*/ 7576 h 7575"/>
                <a:gd name="connsiteX5" fmla="*/ 9688 w 14352"/>
                <a:gd name="connsiteY5" fmla="*/ 7576 h 7575"/>
                <a:gd name="connsiteX6" fmla="*/ 14353 w 14352"/>
                <a:gd name="connsiteY6" fmla="*/ 4690 h 7575"/>
                <a:gd name="connsiteX7" fmla="*/ 14353 w 14352"/>
                <a:gd name="connsiteY7" fmla="*/ 4690 h 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52" h="7575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7535" y="7576"/>
                  </a:lnTo>
                  <a:lnTo>
                    <a:pt x="9688" y="7576"/>
                  </a:lnTo>
                  <a:lnTo>
                    <a:pt x="14353" y="4690"/>
                  </a:lnTo>
                  <a:cubicBezTo>
                    <a:pt x="14353" y="4690"/>
                    <a:pt x="14353" y="4690"/>
                    <a:pt x="14353" y="4690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 1121">
              <a:extLst>
                <a:ext uri="{FF2B5EF4-FFF2-40B4-BE49-F238E27FC236}">
                  <a16:creationId xmlns:a16="http://schemas.microsoft.com/office/drawing/2014/main" id="{8C662FA1-FF2A-2B4D-8B82-1D8E263083AF}"/>
                </a:ext>
              </a:extLst>
            </p:cNvPr>
            <p:cNvSpPr/>
            <p:nvPr/>
          </p:nvSpPr>
          <p:spPr>
            <a:xfrm>
              <a:off x="4926971" y="3531096"/>
              <a:ext cx="13635" cy="7215"/>
            </a:xfrm>
            <a:custGeom>
              <a:avLst/>
              <a:gdLst>
                <a:gd name="connsiteX0" fmla="*/ 5023 w 13635"/>
                <a:gd name="connsiteY0" fmla="*/ 0 h 7215"/>
                <a:gd name="connsiteX1" fmla="*/ 5023 w 13635"/>
                <a:gd name="connsiteY1" fmla="*/ 0 h 7215"/>
                <a:gd name="connsiteX2" fmla="*/ 0 w 13635"/>
                <a:gd name="connsiteY2" fmla="*/ 3247 h 7215"/>
                <a:gd name="connsiteX3" fmla="*/ 0 w 13635"/>
                <a:gd name="connsiteY3" fmla="*/ 3247 h 7215"/>
                <a:gd name="connsiteX4" fmla="*/ 6818 w 13635"/>
                <a:gd name="connsiteY4" fmla="*/ 7215 h 7215"/>
                <a:gd name="connsiteX5" fmla="*/ 8612 w 13635"/>
                <a:gd name="connsiteY5" fmla="*/ 7215 h 7215"/>
                <a:gd name="connsiteX6" fmla="*/ 13635 w 13635"/>
                <a:gd name="connsiteY6" fmla="*/ 4329 h 7215"/>
                <a:gd name="connsiteX7" fmla="*/ 13635 w 13635"/>
                <a:gd name="connsiteY7" fmla="*/ 4329 h 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5" h="7215">
                  <a:moveTo>
                    <a:pt x="5023" y="0"/>
                  </a:moveTo>
                  <a:lnTo>
                    <a:pt x="5023" y="0"/>
                  </a:lnTo>
                  <a:lnTo>
                    <a:pt x="0" y="3247"/>
                  </a:lnTo>
                  <a:cubicBezTo>
                    <a:pt x="0" y="3247"/>
                    <a:pt x="0" y="3247"/>
                    <a:pt x="0" y="3247"/>
                  </a:cubicBezTo>
                  <a:lnTo>
                    <a:pt x="6818" y="7215"/>
                  </a:lnTo>
                  <a:lnTo>
                    <a:pt x="8612" y="7215"/>
                  </a:lnTo>
                  <a:lnTo>
                    <a:pt x="13635" y="4329"/>
                  </a:lnTo>
                  <a:lnTo>
                    <a:pt x="13635" y="4329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 1122">
              <a:extLst>
                <a:ext uri="{FF2B5EF4-FFF2-40B4-BE49-F238E27FC236}">
                  <a16:creationId xmlns:a16="http://schemas.microsoft.com/office/drawing/2014/main" id="{23B41E79-C919-BD46-9C0D-F03F6A25D06E}"/>
                </a:ext>
              </a:extLst>
            </p:cNvPr>
            <p:cNvSpPr/>
            <p:nvPr/>
          </p:nvSpPr>
          <p:spPr>
            <a:xfrm>
              <a:off x="4936659" y="3537229"/>
              <a:ext cx="15070" cy="7936"/>
            </a:xfrm>
            <a:custGeom>
              <a:avLst/>
              <a:gdLst>
                <a:gd name="connsiteX0" fmla="*/ 5023 w 15070"/>
                <a:gd name="connsiteY0" fmla="*/ 0 h 7936"/>
                <a:gd name="connsiteX1" fmla="*/ 5023 w 15070"/>
                <a:gd name="connsiteY1" fmla="*/ 0 h 7936"/>
                <a:gd name="connsiteX2" fmla="*/ 0 w 15070"/>
                <a:gd name="connsiteY2" fmla="*/ 2886 h 7936"/>
                <a:gd name="connsiteX3" fmla="*/ 0 w 15070"/>
                <a:gd name="connsiteY3" fmla="*/ 2886 h 7936"/>
                <a:gd name="connsiteX4" fmla="*/ 8253 w 15070"/>
                <a:gd name="connsiteY4" fmla="*/ 7937 h 7936"/>
                <a:gd name="connsiteX5" fmla="*/ 10047 w 15070"/>
                <a:gd name="connsiteY5" fmla="*/ 7937 h 7936"/>
                <a:gd name="connsiteX6" fmla="*/ 15070 w 15070"/>
                <a:gd name="connsiteY6" fmla="*/ 4690 h 7936"/>
                <a:gd name="connsiteX7" fmla="*/ 15070 w 15070"/>
                <a:gd name="connsiteY7" fmla="*/ 4690 h 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70" h="7936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8253" y="7937"/>
                  </a:lnTo>
                  <a:lnTo>
                    <a:pt x="10047" y="7937"/>
                  </a:lnTo>
                  <a:lnTo>
                    <a:pt x="15070" y="4690"/>
                  </a:lnTo>
                  <a:cubicBezTo>
                    <a:pt x="15070" y="4690"/>
                    <a:pt x="15070" y="4690"/>
                    <a:pt x="15070" y="4690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 1123">
              <a:extLst>
                <a:ext uri="{FF2B5EF4-FFF2-40B4-BE49-F238E27FC236}">
                  <a16:creationId xmlns:a16="http://schemas.microsoft.com/office/drawing/2014/main" id="{A94AD84B-AFC0-8643-A864-4A45BF05BD55}"/>
                </a:ext>
              </a:extLst>
            </p:cNvPr>
            <p:cNvSpPr/>
            <p:nvPr/>
          </p:nvSpPr>
          <p:spPr>
            <a:xfrm>
              <a:off x="4945988" y="3543432"/>
              <a:ext cx="13276" cy="7144"/>
            </a:xfrm>
            <a:custGeom>
              <a:avLst/>
              <a:gdLst>
                <a:gd name="connsiteX0" fmla="*/ 6817 w 13276"/>
                <a:gd name="connsiteY0" fmla="*/ 290 h 7144"/>
                <a:gd name="connsiteX1" fmla="*/ 4665 w 13276"/>
                <a:gd name="connsiteY1" fmla="*/ 290 h 7144"/>
                <a:gd name="connsiteX2" fmla="*/ 0 w 13276"/>
                <a:gd name="connsiteY2" fmla="*/ 3176 h 7144"/>
                <a:gd name="connsiteX3" fmla="*/ 0 w 13276"/>
                <a:gd name="connsiteY3" fmla="*/ 3176 h 7144"/>
                <a:gd name="connsiteX4" fmla="*/ 6459 w 13276"/>
                <a:gd name="connsiteY4" fmla="*/ 7145 h 7144"/>
                <a:gd name="connsiteX5" fmla="*/ 8253 w 13276"/>
                <a:gd name="connsiteY5" fmla="*/ 7145 h 7144"/>
                <a:gd name="connsiteX6" fmla="*/ 13276 w 13276"/>
                <a:gd name="connsiteY6" fmla="*/ 4258 h 7144"/>
                <a:gd name="connsiteX7" fmla="*/ 13276 w 13276"/>
                <a:gd name="connsiteY7" fmla="*/ 4258 h 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7144">
                  <a:moveTo>
                    <a:pt x="6817" y="290"/>
                  </a:moveTo>
                  <a:cubicBezTo>
                    <a:pt x="6151" y="-97"/>
                    <a:pt x="5331" y="-97"/>
                    <a:pt x="4665" y="290"/>
                  </a:cubicBezTo>
                  <a:lnTo>
                    <a:pt x="0" y="3176"/>
                  </a:lnTo>
                  <a:cubicBezTo>
                    <a:pt x="0" y="3176"/>
                    <a:pt x="0" y="3176"/>
                    <a:pt x="0" y="3176"/>
                  </a:cubicBezTo>
                  <a:lnTo>
                    <a:pt x="6459" y="7145"/>
                  </a:lnTo>
                  <a:lnTo>
                    <a:pt x="8253" y="7145"/>
                  </a:lnTo>
                  <a:lnTo>
                    <a:pt x="13276" y="4258"/>
                  </a:lnTo>
                  <a:lnTo>
                    <a:pt x="13276" y="425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 1124">
              <a:extLst>
                <a:ext uri="{FF2B5EF4-FFF2-40B4-BE49-F238E27FC236}">
                  <a16:creationId xmlns:a16="http://schemas.microsoft.com/office/drawing/2014/main" id="{BB60B372-8CFE-4D42-89FE-B0DA26FADAEF}"/>
                </a:ext>
              </a:extLst>
            </p:cNvPr>
            <p:cNvSpPr/>
            <p:nvPr/>
          </p:nvSpPr>
          <p:spPr>
            <a:xfrm>
              <a:off x="4954600" y="3549134"/>
              <a:ext cx="13276" cy="6854"/>
            </a:xfrm>
            <a:custGeom>
              <a:avLst/>
              <a:gdLst>
                <a:gd name="connsiteX0" fmla="*/ 6817 w 13276"/>
                <a:gd name="connsiteY0" fmla="*/ 0 h 6854"/>
                <a:gd name="connsiteX1" fmla="*/ 5023 w 13276"/>
                <a:gd name="connsiteY1" fmla="*/ 0 h 6854"/>
                <a:gd name="connsiteX2" fmla="*/ 0 w 13276"/>
                <a:gd name="connsiteY2" fmla="*/ 2886 h 6854"/>
                <a:gd name="connsiteX3" fmla="*/ 0 w 13276"/>
                <a:gd name="connsiteY3" fmla="*/ 2886 h 6854"/>
                <a:gd name="connsiteX4" fmla="*/ 6100 w 13276"/>
                <a:gd name="connsiteY4" fmla="*/ 6854 h 6854"/>
                <a:gd name="connsiteX5" fmla="*/ 8253 w 13276"/>
                <a:gd name="connsiteY5" fmla="*/ 6854 h 6854"/>
                <a:gd name="connsiteX6" fmla="*/ 13276 w 13276"/>
                <a:gd name="connsiteY6" fmla="*/ 3968 h 6854"/>
                <a:gd name="connsiteX7" fmla="*/ 13276 w 13276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854">
                  <a:moveTo>
                    <a:pt x="6817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4"/>
                  </a:lnTo>
                  <a:lnTo>
                    <a:pt x="8253" y="6854"/>
                  </a:lnTo>
                  <a:lnTo>
                    <a:pt x="13276" y="3968"/>
                  </a:lnTo>
                  <a:lnTo>
                    <a:pt x="13276" y="396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 1125">
              <a:extLst>
                <a:ext uri="{FF2B5EF4-FFF2-40B4-BE49-F238E27FC236}">
                  <a16:creationId xmlns:a16="http://schemas.microsoft.com/office/drawing/2014/main" id="{4D15C7E5-426D-374C-A86A-9A774FD7CA45}"/>
                </a:ext>
              </a:extLst>
            </p:cNvPr>
            <p:cNvSpPr/>
            <p:nvPr/>
          </p:nvSpPr>
          <p:spPr>
            <a:xfrm>
              <a:off x="4963570" y="3555267"/>
              <a:ext cx="12917" cy="6854"/>
            </a:xfrm>
            <a:custGeom>
              <a:avLst/>
              <a:gdLst>
                <a:gd name="connsiteX0" fmla="*/ 6817 w 12917"/>
                <a:gd name="connsiteY0" fmla="*/ 0 h 6854"/>
                <a:gd name="connsiteX1" fmla="*/ 5023 w 12917"/>
                <a:gd name="connsiteY1" fmla="*/ 0 h 6854"/>
                <a:gd name="connsiteX2" fmla="*/ 0 w 12917"/>
                <a:gd name="connsiteY2" fmla="*/ 2886 h 6854"/>
                <a:gd name="connsiteX3" fmla="*/ 0 w 12917"/>
                <a:gd name="connsiteY3" fmla="*/ 2886 h 6854"/>
                <a:gd name="connsiteX4" fmla="*/ 6100 w 12917"/>
                <a:gd name="connsiteY4" fmla="*/ 6855 h 6854"/>
                <a:gd name="connsiteX5" fmla="*/ 7894 w 12917"/>
                <a:gd name="connsiteY5" fmla="*/ 6855 h 6854"/>
                <a:gd name="connsiteX6" fmla="*/ 12917 w 12917"/>
                <a:gd name="connsiteY6" fmla="*/ 3608 h 6854"/>
                <a:gd name="connsiteX7" fmla="*/ 12917 w 12917"/>
                <a:gd name="connsiteY7" fmla="*/ 360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6817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5"/>
                  </a:lnTo>
                  <a:lnTo>
                    <a:pt x="7894" y="6855"/>
                  </a:lnTo>
                  <a:lnTo>
                    <a:pt x="12917" y="3608"/>
                  </a:lnTo>
                  <a:cubicBezTo>
                    <a:pt x="12917" y="3608"/>
                    <a:pt x="12917" y="3608"/>
                    <a:pt x="1291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 1126">
              <a:extLst>
                <a:ext uri="{FF2B5EF4-FFF2-40B4-BE49-F238E27FC236}">
                  <a16:creationId xmlns:a16="http://schemas.microsoft.com/office/drawing/2014/main" id="{D38FA718-EC03-0E49-ABE9-AA2EF862F9BC}"/>
                </a:ext>
              </a:extLst>
            </p:cNvPr>
            <p:cNvSpPr/>
            <p:nvPr/>
          </p:nvSpPr>
          <p:spPr>
            <a:xfrm>
              <a:off x="4972541" y="3559957"/>
              <a:ext cx="12917" cy="6854"/>
            </a:xfrm>
            <a:custGeom>
              <a:avLst/>
              <a:gdLst>
                <a:gd name="connsiteX0" fmla="*/ 6817 w 12917"/>
                <a:gd name="connsiteY0" fmla="*/ 0 h 6854"/>
                <a:gd name="connsiteX1" fmla="*/ 5023 w 12917"/>
                <a:gd name="connsiteY1" fmla="*/ 0 h 6854"/>
                <a:gd name="connsiteX2" fmla="*/ 0 w 12917"/>
                <a:gd name="connsiteY2" fmla="*/ 2886 h 6854"/>
                <a:gd name="connsiteX3" fmla="*/ 0 w 12917"/>
                <a:gd name="connsiteY3" fmla="*/ 2886 h 6854"/>
                <a:gd name="connsiteX4" fmla="*/ 6100 w 12917"/>
                <a:gd name="connsiteY4" fmla="*/ 6855 h 6854"/>
                <a:gd name="connsiteX5" fmla="*/ 7894 w 12917"/>
                <a:gd name="connsiteY5" fmla="*/ 6855 h 6854"/>
                <a:gd name="connsiteX6" fmla="*/ 12917 w 12917"/>
                <a:gd name="connsiteY6" fmla="*/ 3608 h 6854"/>
                <a:gd name="connsiteX7" fmla="*/ 12917 w 12917"/>
                <a:gd name="connsiteY7" fmla="*/ 360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6817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7894" y="6855"/>
                  </a:lnTo>
                  <a:lnTo>
                    <a:pt x="12917" y="3608"/>
                  </a:lnTo>
                  <a:cubicBezTo>
                    <a:pt x="12917" y="3608"/>
                    <a:pt x="12917" y="3608"/>
                    <a:pt x="1291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 1127">
              <a:extLst>
                <a:ext uri="{FF2B5EF4-FFF2-40B4-BE49-F238E27FC236}">
                  <a16:creationId xmlns:a16="http://schemas.microsoft.com/office/drawing/2014/main" id="{CE3E2ACA-37D5-E04F-944D-846B77D5C71C}"/>
                </a:ext>
              </a:extLst>
            </p:cNvPr>
            <p:cNvSpPr/>
            <p:nvPr/>
          </p:nvSpPr>
          <p:spPr>
            <a:xfrm>
              <a:off x="4981511" y="3565078"/>
              <a:ext cx="13276" cy="7144"/>
            </a:xfrm>
            <a:custGeom>
              <a:avLst/>
              <a:gdLst>
                <a:gd name="connsiteX0" fmla="*/ 6817 w 13276"/>
                <a:gd name="connsiteY0" fmla="*/ 290 h 7144"/>
                <a:gd name="connsiteX1" fmla="*/ 4665 w 13276"/>
                <a:gd name="connsiteY1" fmla="*/ 290 h 7144"/>
                <a:gd name="connsiteX2" fmla="*/ 0 w 13276"/>
                <a:gd name="connsiteY2" fmla="*/ 3176 h 7144"/>
                <a:gd name="connsiteX3" fmla="*/ 0 w 13276"/>
                <a:gd name="connsiteY3" fmla="*/ 3176 h 7144"/>
                <a:gd name="connsiteX4" fmla="*/ 6459 w 13276"/>
                <a:gd name="connsiteY4" fmla="*/ 7145 h 7144"/>
                <a:gd name="connsiteX5" fmla="*/ 8253 w 13276"/>
                <a:gd name="connsiteY5" fmla="*/ 7145 h 7144"/>
                <a:gd name="connsiteX6" fmla="*/ 13276 w 13276"/>
                <a:gd name="connsiteY6" fmla="*/ 3898 h 7144"/>
                <a:gd name="connsiteX7" fmla="*/ 13276 w 13276"/>
                <a:gd name="connsiteY7" fmla="*/ 3898 h 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7144">
                  <a:moveTo>
                    <a:pt x="6817" y="290"/>
                  </a:moveTo>
                  <a:cubicBezTo>
                    <a:pt x="6151" y="-97"/>
                    <a:pt x="5331" y="-97"/>
                    <a:pt x="4665" y="290"/>
                  </a:cubicBezTo>
                  <a:lnTo>
                    <a:pt x="0" y="3176"/>
                  </a:lnTo>
                  <a:cubicBezTo>
                    <a:pt x="0" y="3176"/>
                    <a:pt x="0" y="3176"/>
                    <a:pt x="0" y="3176"/>
                  </a:cubicBezTo>
                  <a:lnTo>
                    <a:pt x="6459" y="7145"/>
                  </a:lnTo>
                  <a:lnTo>
                    <a:pt x="8253" y="7145"/>
                  </a:lnTo>
                  <a:lnTo>
                    <a:pt x="13276" y="3898"/>
                  </a:lnTo>
                  <a:cubicBezTo>
                    <a:pt x="13276" y="3898"/>
                    <a:pt x="13276" y="3898"/>
                    <a:pt x="13276" y="38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 1128">
              <a:extLst>
                <a:ext uri="{FF2B5EF4-FFF2-40B4-BE49-F238E27FC236}">
                  <a16:creationId xmlns:a16="http://schemas.microsoft.com/office/drawing/2014/main" id="{66F2DF8B-567A-EA4C-9F12-39B3278CDD50}"/>
                </a:ext>
              </a:extLst>
            </p:cNvPr>
            <p:cNvSpPr/>
            <p:nvPr/>
          </p:nvSpPr>
          <p:spPr>
            <a:xfrm>
              <a:off x="4990123" y="3570780"/>
              <a:ext cx="12917" cy="6854"/>
            </a:xfrm>
            <a:custGeom>
              <a:avLst/>
              <a:gdLst>
                <a:gd name="connsiteX0" fmla="*/ 6818 w 12917"/>
                <a:gd name="connsiteY0" fmla="*/ 0 h 6854"/>
                <a:gd name="connsiteX1" fmla="*/ 5023 w 12917"/>
                <a:gd name="connsiteY1" fmla="*/ 0 h 6854"/>
                <a:gd name="connsiteX2" fmla="*/ 0 w 12917"/>
                <a:gd name="connsiteY2" fmla="*/ 2886 h 6854"/>
                <a:gd name="connsiteX3" fmla="*/ 0 w 12917"/>
                <a:gd name="connsiteY3" fmla="*/ 2886 h 6854"/>
                <a:gd name="connsiteX4" fmla="*/ 6100 w 12917"/>
                <a:gd name="connsiteY4" fmla="*/ 6855 h 6854"/>
                <a:gd name="connsiteX5" fmla="*/ 8253 w 12917"/>
                <a:gd name="connsiteY5" fmla="*/ 6855 h 6854"/>
                <a:gd name="connsiteX6" fmla="*/ 12917 w 12917"/>
                <a:gd name="connsiteY6" fmla="*/ 3968 h 6854"/>
                <a:gd name="connsiteX7" fmla="*/ 12917 w 12917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5"/>
                  </a:lnTo>
                  <a:lnTo>
                    <a:pt x="8253" y="6855"/>
                  </a:lnTo>
                  <a:lnTo>
                    <a:pt x="12917" y="3968"/>
                  </a:lnTo>
                  <a:cubicBezTo>
                    <a:pt x="12917" y="3968"/>
                    <a:pt x="12917" y="3968"/>
                    <a:pt x="12917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 1129">
              <a:extLst>
                <a:ext uri="{FF2B5EF4-FFF2-40B4-BE49-F238E27FC236}">
                  <a16:creationId xmlns:a16="http://schemas.microsoft.com/office/drawing/2014/main" id="{6C3C25CA-A166-744A-8127-0C182E932A59}"/>
                </a:ext>
              </a:extLst>
            </p:cNvPr>
            <p:cNvSpPr/>
            <p:nvPr/>
          </p:nvSpPr>
          <p:spPr>
            <a:xfrm>
              <a:off x="5000887" y="3576191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4 h 6854"/>
                <a:gd name="connsiteX5" fmla="*/ 6100 w 11123"/>
                <a:gd name="connsiteY5" fmla="*/ 6854 h 6854"/>
                <a:gd name="connsiteX6" fmla="*/ 11123 w 11123"/>
                <a:gd name="connsiteY6" fmla="*/ 3968 h 6854"/>
                <a:gd name="connsiteX7" fmla="*/ 11123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4"/>
                  </a:lnTo>
                  <a:lnTo>
                    <a:pt x="6100" y="6854"/>
                  </a:lnTo>
                  <a:lnTo>
                    <a:pt x="11123" y="3968"/>
                  </a:lnTo>
                  <a:lnTo>
                    <a:pt x="11123" y="396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 1130">
              <a:extLst>
                <a:ext uri="{FF2B5EF4-FFF2-40B4-BE49-F238E27FC236}">
                  <a16:creationId xmlns:a16="http://schemas.microsoft.com/office/drawing/2014/main" id="{D2E02F64-2FF6-F34E-98CA-8FF85F3B7F12}"/>
                </a:ext>
              </a:extLst>
            </p:cNvPr>
            <p:cNvSpPr/>
            <p:nvPr/>
          </p:nvSpPr>
          <p:spPr>
            <a:xfrm>
              <a:off x="5009858" y="3581603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4 h 6854"/>
                <a:gd name="connsiteX5" fmla="*/ 6100 w 11123"/>
                <a:gd name="connsiteY5" fmla="*/ 6854 h 6854"/>
                <a:gd name="connsiteX6" fmla="*/ 11123 w 11123"/>
                <a:gd name="connsiteY6" fmla="*/ 3608 h 6854"/>
                <a:gd name="connsiteX7" fmla="*/ 11123 w 11123"/>
                <a:gd name="connsiteY7" fmla="*/ 360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4"/>
                  </a:lnTo>
                  <a:lnTo>
                    <a:pt x="6100" y="6854"/>
                  </a:lnTo>
                  <a:lnTo>
                    <a:pt x="11123" y="3608"/>
                  </a:lnTo>
                  <a:cubicBezTo>
                    <a:pt x="11123" y="3608"/>
                    <a:pt x="11123" y="3608"/>
                    <a:pt x="11123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 1131">
              <a:extLst>
                <a:ext uri="{FF2B5EF4-FFF2-40B4-BE49-F238E27FC236}">
                  <a16:creationId xmlns:a16="http://schemas.microsoft.com/office/drawing/2014/main" id="{62F881CB-B407-BA46-B087-19BEF0D430F7}"/>
                </a:ext>
              </a:extLst>
            </p:cNvPr>
            <p:cNvSpPr/>
            <p:nvPr/>
          </p:nvSpPr>
          <p:spPr>
            <a:xfrm>
              <a:off x="5017034" y="3587014"/>
              <a:ext cx="11482" cy="6493"/>
            </a:xfrm>
            <a:custGeom>
              <a:avLst/>
              <a:gdLst>
                <a:gd name="connsiteX0" fmla="*/ 6817 w 11482"/>
                <a:gd name="connsiteY0" fmla="*/ 0 h 6493"/>
                <a:gd name="connsiteX1" fmla="*/ 4665 w 11482"/>
                <a:gd name="connsiteY1" fmla="*/ 0 h 6493"/>
                <a:gd name="connsiteX2" fmla="*/ 0 w 11482"/>
                <a:gd name="connsiteY2" fmla="*/ 2886 h 6493"/>
                <a:gd name="connsiteX3" fmla="*/ 0 w 11482"/>
                <a:gd name="connsiteY3" fmla="*/ 2886 h 6493"/>
                <a:gd name="connsiteX4" fmla="*/ 6459 w 11482"/>
                <a:gd name="connsiteY4" fmla="*/ 6494 h 6493"/>
                <a:gd name="connsiteX5" fmla="*/ 6459 w 11482"/>
                <a:gd name="connsiteY5" fmla="*/ 6494 h 6493"/>
                <a:gd name="connsiteX6" fmla="*/ 11482 w 11482"/>
                <a:gd name="connsiteY6" fmla="*/ 3608 h 6493"/>
                <a:gd name="connsiteX7" fmla="*/ 11482 w 11482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493">
                  <a:moveTo>
                    <a:pt x="6817" y="0"/>
                  </a:moveTo>
                  <a:lnTo>
                    <a:pt x="4665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459" y="6494"/>
                  </a:lnTo>
                  <a:lnTo>
                    <a:pt x="6459" y="6494"/>
                  </a:lnTo>
                  <a:lnTo>
                    <a:pt x="11482" y="3608"/>
                  </a:lnTo>
                  <a:cubicBezTo>
                    <a:pt x="11482" y="3608"/>
                    <a:pt x="11482" y="3608"/>
                    <a:pt x="11482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 1132">
              <a:extLst>
                <a:ext uri="{FF2B5EF4-FFF2-40B4-BE49-F238E27FC236}">
                  <a16:creationId xmlns:a16="http://schemas.microsoft.com/office/drawing/2014/main" id="{925838C6-D2A3-8D44-A72E-7F4097B8B34C}"/>
                </a:ext>
              </a:extLst>
            </p:cNvPr>
            <p:cNvSpPr/>
            <p:nvPr/>
          </p:nvSpPr>
          <p:spPr>
            <a:xfrm>
              <a:off x="5027440" y="3591343"/>
              <a:ext cx="13276" cy="6783"/>
            </a:xfrm>
            <a:custGeom>
              <a:avLst/>
              <a:gdLst>
                <a:gd name="connsiteX0" fmla="*/ 5023 w 13276"/>
                <a:gd name="connsiteY0" fmla="*/ 0 h 6783"/>
                <a:gd name="connsiteX1" fmla="*/ 5023 w 13276"/>
                <a:gd name="connsiteY1" fmla="*/ 0 h 6783"/>
                <a:gd name="connsiteX2" fmla="*/ 0 w 13276"/>
                <a:gd name="connsiteY2" fmla="*/ 2886 h 6783"/>
                <a:gd name="connsiteX3" fmla="*/ 0 w 13276"/>
                <a:gd name="connsiteY3" fmla="*/ 2886 h 6783"/>
                <a:gd name="connsiteX4" fmla="*/ 6100 w 13276"/>
                <a:gd name="connsiteY4" fmla="*/ 6494 h 6783"/>
                <a:gd name="connsiteX5" fmla="*/ 8253 w 13276"/>
                <a:gd name="connsiteY5" fmla="*/ 6494 h 6783"/>
                <a:gd name="connsiteX6" fmla="*/ 13276 w 13276"/>
                <a:gd name="connsiteY6" fmla="*/ 3608 h 6783"/>
                <a:gd name="connsiteX7" fmla="*/ 13276 w 13276"/>
                <a:gd name="connsiteY7" fmla="*/ 3608 h 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78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494"/>
                  </a:lnTo>
                  <a:cubicBezTo>
                    <a:pt x="6766" y="6880"/>
                    <a:pt x="7587" y="6880"/>
                    <a:pt x="8253" y="6494"/>
                  </a:cubicBezTo>
                  <a:lnTo>
                    <a:pt x="13276" y="3608"/>
                  </a:lnTo>
                  <a:cubicBezTo>
                    <a:pt x="13276" y="3608"/>
                    <a:pt x="13276" y="3608"/>
                    <a:pt x="13276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 1133">
              <a:extLst>
                <a:ext uri="{FF2B5EF4-FFF2-40B4-BE49-F238E27FC236}">
                  <a16:creationId xmlns:a16="http://schemas.microsoft.com/office/drawing/2014/main" id="{55913E16-2AD7-6240-8C0C-B4679F6FAC2A}"/>
                </a:ext>
              </a:extLst>
            </p:cNvPr>
            <p:cNvSpPr/>
            <p:nvPr/>
          </p:nvSpPr>
          <p:spPr>
            <a:xfrm>
              <a:off x="5036410" y="3597837"/>
              <a:ext cx="20452" cy="11183"/>
            </a:xfrm>
            <a:custGeom>
              <a:avLst/>
              <a:gdLst>
                <a:gd name="connsiteX0" fmla="*/ 5023 w 20452"/>
                <a:gd name="connsiteY0" fmla="*/ 0 h 11183"/>
                <a:gd name="connsiteX1" fmla="*/ 5023 w 20452"/>
                <a:gd name="connsiteY1" fmla="*/ 0 h 11183"/>
                <a:gd name="connsiteX2" fmla="*/ 0 w 20452"/>
                <a:gd name="connsiteY2" fmla="*/ 2886 h 11183"/>
                <a:gd name="connsiteX3" fmla="*/ 0 w 20452"/>
                <a:gd name="connsiteY3" fmla="*/ 2886 h 11183"/>
                <a:gd name="connsiteX4" fmla="*/ 13635 w 20452"/>
                <a:gd name="connsiteY4" fmla="*/ 11184 h 11183"/>
                <a:gd name="connsiteX5" fmla="*/ 15429 w 20452"/>
                <a:gd name="connsiteY5" fmla="*/ 11184 h 11183"/>
                <a:gd name="connsiteX6" fmla="*/ 20453 w 20452"/>
                <a:gd name="connsiteY6" fmla="*/ 8298 h 11183"/>
                <a:gd name="connsiteX7" fmla="*/ 20453 w 20452"/>
                <a:gd name="connsiteY7" fmla="*/ 8298 h 1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52" h="1118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13635" y="11184"/>
                  </a:lnTo>
                  <a:lnTo>
                    <a:pt x="15429" y="11184"/>
                  </a:lnTo>
                  <a:lnTo>
                    <a:pt x="20453" y="8298"/>
                  </a:lnTo>
                  <a:cubicBezTo>
                    <a:pt x="20453" y="8298"/>
                    <a:pt x="20453" y="8298"/>
                    <a:pt x="20453" y="82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 1134">
              <a:extLst>
                <a:ext uri="{FF2B5EF4-FFF2-40B4-BE49-F238E27FC236}">
                  <a16:creationId xmlns:a16="http://schemas.microsoft.com/office/drawing/2014/main" id="{BE5DE654-CE7A-2442-B78F-ECAFB163547F}"/>
                </a:ext>
              </a:extLst>
            </p:cNvPr>
            <p:cNvSpPr/>
            <p:nvPr/>
          </p:nvSpPr>
          <p:spPr>
            <a:xfrm>
              <a:off x="4902571" y="3531096"/>
              <a:ext cx="19017" cy="10462"/>
            </a:xfrm>
            <a:custGeom>
              <a:avLst/>
              <a:gdLst>
                <a:gd name="connsiteX0" fmla="*/ 14353 w 19017"/>
                <a:gd name="connsiteY0" fmla="*/ 0 h 10462"/>
                <a:gd name="connsiteX1" fmla="*/ 12559 w 19017"/>
                <a:gd name="connsiteY1" fmla="*/ 0 h 10462"/>
                <a:gd name="connsiteX2" fmla="*/ 0 w 19017"/>
                <a:gd name="connsiteY2" fmla="*/ 7576 h 10462"/>
                <a:gd name="connsiteX3" fmla="*/ 0 w 19017"/>
                <a:gd name="connsiteY3" fmla="*/ 7576 h 10462"/>
                <a:gd name="connsiteX4" fmla="*/ 4665 w 19017"/>
                <a:gd name="connsiteY4" fmla="*/ 10462 h 10462"/>
                <a:gd name="connsiteX5" fmla="*/ 6459 w 19017"/>
                <a:gd name="connsiteY5" fmla="*/ 10462 h 10462"/>
                <a:gd name="connsiteX6" fmla="*/ 19017 w 19017"/>
                <a:gd name="connsiteY6" fmla="*/ 2886 h 10462"/>
                <a:gd name="connsiteX7" fmla="*/ 19017 w 19017"/>
                <a:gd name="connsiteY7" fmla="*/ 2886 h 1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17" h="10462">
                  <a:moveTo>
                    <a:pt x="14353" y="0"/>
                  </a:moveTo>
                  <a:lnTo>
                    <a:pt x="12559" y="0"/>
                  </a:lnTo>
                  <a:lnTo>
                    <a:pt x="0" y="7576"/>
                  </a:lnTo>
                  <a:cubicBezTo>
                    <a:pt x="0" y="7576"/>
                    <a:pt x="0" y="7576"/>
                    <a:pt x="0" y="7576"/>
                  </a:cubicBezTo>
                  <a:lnTo>
                    <a:pt x="4665" y="10462"/>
                  </a:lnTo>
                  <a:lnTo>
                    <a:pt x="6459" y="10462"/>
                  </a:lnTo>
                  <a:lnTo>
                    <a:pt x="19017" y="2886"/>
                  </a:lnTo>
                  <a:cubicBezTo>
                    <a:pt x="19017" y="2886"/>
                    <a:pt x="19017" y="2886"/>
                    <a:pt x="19017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 1135">
              <a:extLst>
                <a:ext uri="{FF2B5EF4-FFF2-40B4-BE49-F238E27FC236}">
                  <a16:creationId xmlns:a16="http://schemas.microsoft.com/office/drawing/2014/main" id="{6EEDA20E-0CA4-914D-8471-AE66B333A80C}"/>
                </a:ext>
              </a:extLst>
            </p:cNvPr>
            <p:cNvSpPr/>
            <p:nvPr/>
          </p:nvSpPr>
          <p:spPr>
            <a:xfrm>
              <a:off x="4917283" y="3535786"/>
              <a:ext cx="12199" cy="7215"/>
            </a:xfrm>
            <a:custGeom>
              <a:avLst/>
              <a:gdLst>
                <a:gd name="connsiteX0" fmla="*/ 6818 w 12199"/>
                <a:gd name="connsiteY0" fmla="*/ 0 h 7215"/>
                <a:gd name="connsiteX1" fmla="*/ 5023 w 12199"/>
                <a:gd name="connsiteY1" fmla="*/ 0 h 7215"/>
                <a:gd name="connsiteX2" fmla="*/ 0 w 12199"/>
                <a:gd name="connsiteY2" fmla="*/ 2886 h 7215"/>
                <a:gd name="connsiteX3" fmla="*/ 0 w 12199"/>
                <a:gd name="connsiteY3" fmla="*/ 2886 h 7215"/>
                <a:gd name="connsiteX4" fmla="*/ 7176 w 12199"/>
                <a:gd name="connsiteY4" fmla="*/ 7215 h 7215"/>
                <a:gd name="connsiteX5" fmla="*/ 7176 w 12199"/>
                <a:gd name="connsiteY5" fmla="*/ 7215 h 7215"/>
                <a:gd name="connsiteX6" fmla="*/ 12200 w 12199"/>
                <a:gd name="connsiteY6" fmla="*/ 4329 h 7215"/>
                <a:gd name="connsiteX7" fmla="*/ 12200 w 12199"/>
                <a:gd name="connsiteY7" fmla="*/ 4329 h 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9" h="7215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7176" y="7215"/>
                  </a:lnTo>
                  <a:lnTo>
                    <a:pt x="7176" y="7215"/>
                  </a:lnTo>
                  <a:lnTo>
                    <a:pt x="12200" y="4329"/>
                  </a:lnTo>
                  <a:lnTo>
                    <a:pt x="12200" y="4329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 1136">
              <a:extLst>
                <a:ext uri="{FF2B5EF4-FFF2-40B4-BE49-F238E27FC236}">
                  <a16:creationId xmlns:a16="http://schemas.microsoft.com/office/drawing/2014/main" id="{C5EFDE8C-6600-9546-A02F-C75FB013A679}"/>
                </a:ext>
              </a:extLst>
            </p:cNvPr>
            <p:cNvSpPr/>
            <p:nvPr/>
          </p:nvSpPr>
          <p:spPr>
            <a:xfrm>
              <a:off x="4926971" y="3541268"/>
              <a:ext cx="10405" cy="5340"/>
            </a:xfrm>
            <a:custGeom>
              <a:avLst/>
              <a:gdLst>
                <a:gd name="connsiteX0" fmla="*/ 7176 w 10405"/>
                <a:gd name="connsiteY0" fmla="*/ 290 h 5340"/>
                <a:gd name="connsiteX1" fmla="*/ 5023 w 10405"/>
                <a:gd name="connsiteY1" fmla="*/ 290 h 5340"/>
                <a:gd name="connsiteX2" fmla="*/ 0 w 10405"/>
                <a:gd name="connsiteY2" fmla="*/ 3176 h 5340"/>
                <a:gd name="connsiteX3" fmla="*/ 0 w 10405"/>
                <a:gd name="connsiteY3" fmla="*/ 3176 h 5340"/>
                <a:gd name="connsiteX4" fmla="*/ 3588 w 10405"/>
                <a:gd name="connsiteY4" fmla="*/ 5341 h 5340"/>
                <a:gd name="connsiteX5" fmla="*/ 5382 w 10405"/>
                <a:gd name="connsiteY5" fmla="*/ 5341 h 5340"/>
                <a:gd name="connsiteX6" fmla="*/ 10406 w 10405"/>
                <a:gd name="connsiteY6" fmla="*/ 2455 h 5340"/>
                <a:gd name="connsiteX7" fmla="*/ 10406 w 10405"/>
                <a:gd name="connsiteY7" fmla="*/ 2455 h 5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05" h="5340">
                  <a:moveTo>
                    <a:pt x="7176" y="290"/>
                  </a:moveTo>
                  <a:cubicBezTo>
                    <a:pt x="6510" y="-97"/>
                    <a:pt x="5690" y="-97"/>
                    <a:pt x="5023" y="290"/>
                  </a:cubicBezTo>
                  <a:lnTo>
                    <a:pt x="0" y="3176"/>
                  </a:lnTo>
                  <a:lnTo>
                    <a:pt x="0" y="3176"/>
                  </a:lnTo>
                  <a:lnTo>
                    <a:pt x="3588" y="5341"/>
                  </a:lnTo>
                  <a:lnTo>
                    <a:pt x="5382" y="5341"/>
                  </a:lnTo>
                  <a:lnTo>
                    <a:pt x="10406" y="2455"/>
                  </a:lnTo>
                  <a:cubicBezTo>
                    <a:pt x="10406" y="2455"/>
                    <a:pt x="10406" y="2455"/>
                    <a:pt x="10406" y="2455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 1137">
              <a:extLst>
                <a:ext uri="{FF2B5EF4-FFF2-40B4-BE49-F238E27FC236}">
                  <a16:creationId xmlns:a16="http://schemas.microsoft.com/office/drawing/2014/main" id="{7A4AC2BC-94C6-D14A-BA21-A835887BECE3}"/>
                </a:ext>
              </a:extLst>
            </p:cNvPr>
            <p:cNvSpPr/>
            <p:nvPr/>
          </p:nvSpPr>
          <p:spPr>
            <a:xfrm>
              <a:off x="4933789" y="3545526"/>
              <a:ext cx="10764" cy="5050"/>
            </a:xfrm>
            <a:custGeom>
              <a:avLst/>
              <a:gdLst>
                <a:gd name="connsiteX0" fmla="*/ 6817 w 10764"/>
                <a:gd name="connsiteY0" fmla="*/ 0 h 5050"/>
                <a:gd name="connsiteX1" fmla="*/ 5023 w 10764"/>
                <a:gd name="connsiteY1" fmla="*/ 0 h 5050"/>
                <a:gd name="connsiteX2" fmla="*/ 0 w 10764"/>
                <a:gd name="connsiteY2" fmla="*/ 2886 h 5050"/>
                <a:gd name="connsiteX3" fmla="*/ 0 w 10764"/>
                <a:gd name="connsiteY3" fmla="*/ 2886 h 5050"/>
                <a:gd name="connsiteX4" fmla="*/ 3947 w 10764"/>
                <a:gd name="connsiteY4" fmla="*/ 5051 h 5050"/>
                <a:gd name="connsiteX5" fmla="*/ 5741 w 10764"/>
                <a:gd name="connsiteY5" fmla="*/ 5051 h 5050"/>
                <a:gd name="connsiteX6" fmla="*/ 10765 w 10764"/>
                <a:gd name="connsiteY6" fmla="*/ 2164 h 5050"/>
                <a:gd name="connsiteX7" fmla="*/ 10765 w 10764"/>
                <a:gd name="connsiteY7" fmla="*/ 2164 h 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4" h="5050">
                  <a:moveTo>
                    <a:pt x="6817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3947" y="5051"/>
                  </a:lnTo>
                  <a:lnTo>
                    <a:pt x="5741" y="5051"/>
                  </a:lnTo>
                  <a:lnTo>
                    <a:pt x="10765" y="2164"/>
                  </a:lnTo>
                  <a:lnTo>
                    <a:pt x="10765" y="2164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 1138">
              <a:extLst>
                <a:ext uri="{FF2B5EF4-FFF2-40B4-BE49-F238E27FC236}">
                  <a16:creationId xmlns:a16="http://schemas.microsoft.com/office/drawing/2014/main" id="{88B8B7E8-F897-6E44-8F99-723001838FFD}"/>
                </a:ext>
              </a:extLst>
            </p:cNvPr>
            <p:cNvSpPr/>
            <p:nvPr/>
          </p:nvSpPr>
          <p:spPr>
            <a:xfrm>
              <a:off x="4940247" y="3549495"/>
              <a:ext cx="17223" cy="9019"/>
            </a:xfrm>
            <a:custGeom>
              <a:avLst/>
              <a:gdLst>
                <a:gd name="connsiteX0" fmla="*/ 6817 w 17223"/>
                <a:gd name="connsiteY0" fmla="*/ 0 h 9019"/>
                <a:gd name="connsiteX1" fmla="*/ 5023 w 17223"/>
                <a:gd name="connsiteY1" fmla="*/ 0 h 9019"/>
                <a:gd name="connsiteX2" fmla="*/ 0 w 17223"/>
                <a:gd name="connsiteY2" fmla="*/ 2886 h 9019"/>
                <a:gd name="connsiteX3" fmla="*/ 0 w 17223"/>
                <a:gd name="connsiteY3" fmla="*/ 2886 h 9019"/>
                <a:gd name="connsiteX4" fmla="*/ 10406 w 17223"/>
                <a:gd name="connsiteY4" fmla="*/ 9019 h 9019"/>
                <a:gd name="connsiteX5" fmla="*/ 12200 w 17223"/>
                <a:gd name="connsiteY5" fmla="*/ 9019 h 9019"/>
                <a:gd name="connsiteX6" fmla="*/ 17223 w 17223"/>
                <a:gd name="connsiteY6" fmla="*/ 6133 h 9019"/>
                <a:gd name="connsiteX7" fmla="*/ 17223 w 17223"/>
                <a:gd name="connsiteY7" fmla="*/ 6133 h 9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23" h="9019">
                  <a:moveTo>
                    <a:pt x="6817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10406" y="9019"/>
                  </a:lnTo>
                  <a:lnTo>
                    <a:pt x="12200" y="9019"/>
                  </a:lnTo>
                  <a:lnTo>
                    <a:pt x="17223" y="6133"/>
                  </a:lnTo>
                  <a:lnTo>
                    <a:pt x="17223" y="6133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 1139">
              <a:extLst>
                <a:ext uri="{FF2B5EF4-FFF2-40B4-BE49-F238E27FC236}">
                  <a16:creationId xmlns:a16="http://schemas.microsoft.com/office/drawing/2014/main" id="{598DA858-4254-DC48-A026-140E5472997C}"/>
                </a:ext>
              </a:extLst>
            </p:cNvPr>
            <p:cNvSpPr/>
            <p:nvPr/>
          </p:nvSpPr>
          <p:spPr>
            <a:xfrm>
              <a:off x="4954600" y="3557431"/>
              <a:ext cx="13276" cy="6493"/>
            </a:xfrm>
            <a:custGeom>
              <a:avLst/>
              <a:gdLst>
                <a:gd name="connsiteX0" fmla="*/ 5023 w 13276"/>
                <a:gd name="connsiteY0" fmla="*/ 0 h 6493"/>
                <a:gd name="connsiteX1" fmla="*/ 5023 w 13276"/>
                <a:gd name="connsiteY1" fmla="*/ 0 h 6493"/>
                <a:gd name="connsiteX2" fmla="*/ 0 w 13276"/>
                <a:gd name="connsiteY2" fmla="*/ 2886 h 6493"/>
                <a:gd name="connsiteX3" fmla="*/ 0 w 13276"/>
                <a:gd name="connsiteY3" fmla="*/ 2886 h 6493"/>
                <a:gd name="connsiteX4" fmla="*/ 6459 w 13276"/>
                <a:gd name="connsiteY4" fmla="*/ 6494 h 6493"/>
                <a:gd name="connsiteX5" fmla="*/ 8253 w 13276"/>
                <a:gd name="connsiteY5" fmla="*/ 6494 h 6493"/>
                <a:gd name="connsiteX6" fmla="*/ 13276 w 13276"/>
                <a:gd name="connsiteY6" fmla="*/ 3608 h 6493"/>
                <a:gd name="connsiteX7" fmla="*/ 13276 w 13276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459" y="6494"/>
                  </a:lnTo>
                  <a:lnTo>
                    <a:pt x="8253" y="6494"/>
                  </a:lnTo>
                  <a:lnTo>
                    <a:pt x="13276" y="3608"/>
                  </a:lnTo>
                  <a:lnTo>
                    <a:pt x="13276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 1140">
              <a:extLst>
                <a:ext uri="{FF2B5EF4-FFF2-40B4-BE49-F238E27FC236}">
                  <a16:creationId xmlns:a16="http://schemas.microsoft.com/office/drawing/2014/main" id="{11FD2F9A-48B2-FA45-9045-3D8CF469ED50}"/>
                </a:ext>
              </a:extLst>
            </p:cNvPr>
            <p:cNvSpPr/>
            <p:nvPr/>
          </p:nvSpPr>
          <p:spPr>
            <a:xfrm>
              <a:off x="4963570" y="3562843"/>
              <a:ext cx="12917" cy="6493"/>
            </a:xfrm>
            <a:custGeom>
              <a:avLst/>
              <a:gdLst>
                <a:gd name="connsiteX0" fmla="*/ 5023 w 12917"/>
                <a:gd name="connsiteY0" fmla="*/ 0 h 6493"/>
                <a:gd name="connsiteX1" fmla="*/ 5023 w 12917"/>
                <a:gd name="connsiteY1" fmla="*/ 0 h 6493"/>
                <a:gd name="connsiteX2" fmla="*/ 0 w 12917"/>
                <a:gd name="connsiteY2" fmla="*/ 2886 h 6493"/>
                <a:gd name="connsiteX3" fmla="*/ 0 w 12917"/>
                <a:gd name="connsiteY3" fmla="*/ 2886 h 6493"/>
                <a:gd name="connsiteX4" fmla="*/ 6100 w 12917"/>
                <a:gd name="connsiteY4" fmla="*/ 6494 h 6493"/>
                <a:gd name="connsiteX5" fmla="*/ 7894 w 12917"/>
                <a:gd name="connsiteY5" fmla="*/ 6494 h 6493"/>
                <a:gd name="connsiteX6" fmla="*/ 12917 w 12917"/>
                <a:gd name="connsiteY6" fmla="*/ 3608 h 6493"/>
                <a:gd name="connsiteX7" fmla="*/ 12917 w 12917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cubicBezTo>
                    <a:pt x="12917" y="3608"/>
                    <a:pt x="12917" y="3608"/>
                    <a:pt x="1291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694E493E-5D43-3B42-9DA3-4ECAEE962D82}"/>
                </a:ext>
              </a:extLst>
            </p:cNvPr>
            <p:cNvSpPr/>
            <p:nvPr/>
          </p:nvSpPr>
          <p:spPr>
            <a:xfrm>
              <a:off x="4972541" y="3568254"/>
              <a:ext cx="12917" cy="6493"/>
            </a:xfrm>
            <a:custGeom>
              <a:avLst/>
              <a:gdLst>
                <a:gd name="connsiteX0" fmla="*/ 5023 w 12917"/>
                <a:gd name="connsiteY0" fmla="*/ 0 h 6493"/>
                <a:gd name="connsiteX1" fmla="*/ 5023 w 12917"/>
                <a:gd name="connsiteY1" fmla="*/ 0 h 6493"/>
                <a:gd name="connsiteX2" fmla="*/ 0 w 12917"/>
                <a:gd name="connsiteY2" fmla="*/ 2886 h 6493"/>
                <a:gd name="connsiteX3" fmla="*/ 0 w 12917"/>
                <a:gd name="connsiteY3" fmla="*/ 2886 h 6493"/>
                <a:gd name="connsiteX4" fmla="*/ 6100 w 12917"/>
                <a:gd name="connsiteY4" fmla="*/ 6494 h 6493"/>
                <a:gd name="connsiteX5" fmla="*/ 7894 w 12917"/>
                <a:gd name="connsiteY5" fmla="*/ 6494 h 6493"/>
                <a:gd name="connsiteX6" fmla="*/ 12917 w 12917"/>
                <a:gd name="connsiteY6" fmla="*/ 3608 h 6493"/>
                <a:gd name="connsiteX7" fmla="*/ 12917 w 12917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cubicBezTo>
                    <a:pt x="12917" y="3608"/>
                    <a:pt x="12917" y="3608"/>
                    <a:pt x="1291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 1142">
              <a:extLst>
                <a:ext uri="{FF2B5EF4-FFF2-40B4-BE49-F238E27FC236}">
                  <a16:creationId xmlns:a16="http://schemas.microsoft.com/office/drawing/2014/main" id="{512307DD-5362-0D46-BFD9-33BC308D1874}"/>
                </a:ext>
              </a:extLst>
            </p:cNvPr>
            <p:cNvSpPr/>
            <p:nvPr/>
          </p:nvSpPr>
          <p:spPr>
            <a:xfrm>
              <a:off x="4981511" y="3573666"/>
              <a:ext cx="12917" cy="6493"/>
            </a:xfrm>
            <a:custGeom>
              <a:avLst/>
              <a:gdLst>
                <a:gd name="connsiteX0" fmla="*/ 5023 w 12917"/>
                <a:gd name="connsiteY0" fmla="*/ 0 h 6493"/>
                <a:gd name="connsiteX1" fmla="*/ 5023 w 12917"/>
                <a:gd name="connsiteY1" fmla="*/ 0 h 6493"/>
                <a:gd name="connsiteX2" fmla="*/ 0 w 12917"/>
                <a:gd name="connsiteY2" fmla="*/ 2886 h 6493"/>
                <a:gd name="connsiteX3" fmla="*/ 0 w 12917"/>
                <a:gd name="connsiteY3" fmla="*/ 2886 h 6493"/>
                <a:gd name="connsiteX4" fmla="*/ 6100 w 12917"/>
                <a:gd name="connsiteY4" fmla="*/ 6494 h 6493"/>
                <a:gd name="connsiteX5" fmla="*/ 7894 w 12917"/>
                <a:gd name="connsiteY5" fmla="*/ 6494 h 6493"/>
                <a:gd name="connsiteX6" fmla="*/ 12917 w 12917"/>
                <a:gd name="connsiteY6" fmla="*/ 3608 h 6493"/>
                <a:gd name="connsiteX7" fmla="*/ 12917 w 12917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lnTo>
                    <a:pt x="12917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 1143">
              <a:extLst>
                <a:ext uri="{FF2B5EF4-FFF2-40B4-BE49-F238E27FC236}">
                  <a16:creationId xmlns:a16="http://schemas.microsoft.com/office/drawing/2014/main" id="{CDF73DC9-B4CA-B340-9B52-A23F648AB443}"/>
                </a:ext>
              </a:extLst>
            </p:cNvPr>
            <p:cNvSpPr/>
            <p:nvPr/>
          </p:nvSpPr>
          <p:spPr>
            <a:xfrm>
              <a:off x="4988329" y="3579077"/>
              <a:ext cx="13276" cy="6493"/>
            </a:xfrm>
            <a:custGeom>
              <a:avLst/>
              <a:gdLst>
                <a:gd name="connsiteX0" fmla="*/ 7176 w 13276"/>
                <a:gd name="connsiteY0" fmla="*/ 0 h 6493"/>
                <a:gd name="connsiteX1" fmla="*/ 5023 w 13276"/>
                <a:gd name="connsiteY1" fmla="*/ 0 h 6493"/>
                <a:gd name="connsiteX2" fmla="*/ 0 w 13276"/>
                <a:gd name="connsiteY2" fmla="*/ 2886 h 6493"/>
                <a:gd name="connsiteX3" fmla="*/ 0 w 13276"/>
                <a:gd name="connsiteY3" fmla="*/ 2886 h 6493"/>
                <a:gd name="connsiteX4" fmla="*/ 6459 w 13276"/>
                <a:gd name="connsiteY4" fmla="*/ 6493 h 6493"/>
                <a:gd name="connsiteX5" fmla="*/ 8253 w 13276"/>
                <a:gd name="connsiteY5" fmla="*/ 6493 h 6493"/>
                <a:gd name="connsiteX6" fmla="*/ 13276 w 13276"/>
                <a:gd name="connsiteY6" fmla="*/ 3608 h 6493"/>
                <a:gd name="connsiteX7" fmla="*/ 13276 w 13276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493">
                  <a:moveTo>
                    <a:pt x="7176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459" y="6493"/>
                  </a:lnTo>
                  <a:lnTo>
                    <a:pt x="8253" y="6493"/>
                  </a:lnTo>
                  <a:lnTo>
                    <a:pt x="13276" y="3608"/>
                  </a:lnTo>
                  <a:lnTo>
                    <a:pt x="13276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0657D3BA-FFD3-3643-BD7F-6A226EC40101}"/>
                </a:ext>
              </a:extLst>
            </p:cNvPr>
            <p:cNvSpPr/>
            <p:nvPr/>
          </p:nvSpPr>
          <p:spPr>
            <a:xfrm>
              <a:off x="4999093" y="3584128"/>
              <a:ext cx="12917" cy="6854"/>
            </a:xfrm>
            <a:custGeom>
              <a:avLst/>
              <a:gdLst>
                <a:gd name="connsiteX0" fmla="*/ 5023 w 12917"/>
                <a:gd name="connsiteY0" fmla="*/ 0 h 6854"/>
                <a:gd name="connsiteX1" fmla="*/ 5023 w 12917"/>
                <a:gd name="connsiteY1" fmla="*/ 0 h 6854"/>
                <a:gd name="connsiteX2" fmla="*/ 0 w 12917"/>
                <a:gd name="connsiteY2" fmla="*/ 3247 h 6854"/>
                <a:gd name="connsiteX3" fmla="*/ 0 w 12917"/>
                <a:gd name="connsiteY3" fmla="*/ 3247 h 6854"/>
                <a:gd name="connsiteX4" fmla="*/ 6100 w 12917"/>
                <a:gd name="connsiteY4" fmla="*/ 6854 h 6854"/>
                <a:gd name="connsiteX5" fmla="*/ 7894 w 12917"/>
                <a:gd name="connsiteY5" fmla="*/ 6854 h 6854"/>
                <a:gd name="connsiteX6" fmla="*/ 12917 w 12917"/>
                <a:gd name="connsiteY6" fmla="*/ 3968 h 6854"/>
                <a:gd name="connsiteX7" fmla="*/ 12917 w 12917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5023" y="0"/>
                  </a:moveTo>
                  <a:lnTo>
                    <a:pt x="5023" y="0"/>
                  </a:lnTo>
                  <a:lnTo>
                    <a:pt x="0" y="3247"/>
                  </a:lnTo>
                  <a:cubicBezTo>
                    <a:pt x="0" y="3247"/>
                    <a:pt x="0" y="3247"/>
                    <a:pt x="0" y="3247"/>
                  </a:cubicBezTo>
                  <a:lnTo>
                    <a:pt x="6100" y="6854"/>
                  </a:lnTo>
                  <a:lnTo>
                    <a:pt x="7894" y="6854"/>
                  </a:lnTo>
                  <a:lnTo>
                    <a:pt x="12917" y="3968"/>
                  </a:lnTo>
                  <a:cubicBezTo>
                    <a:pt x="12917" y="3968"/>
                    <a:pt x="12917" y="3968"/>
                    <a:pt x="12917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 1145">
              <a:extLst>
                <a:ext uri="{FF2B5EF4-FFF2-40B4-BE49-F238E27FC236}">
                  <a16:creationId xmlns:a16="http://schemas.microsoft.com/office/drawing/2014/main" id="{62B1FA8E-4952-5849-B8D7-D55B60D75EF8}"/>
                </a:ext>
              </a:extLst>
            </p:cNvPr>
            <p:cNvSpPr/>
            <p:nvPr/>
          </p:nvSpPr>
          <p:spPr>
            <a:xfrm>
              <a:off x="5008064" y="3591343"/>
              <a:ext cx="12917" cy="6493"/>
            </a:xfrm>
            <a:custGeom>
              <a:avLst/>
              <a:gdLst>
                <a:gd name="connsiteX0" fmla="*/ 5023 w 12917"/>
                <a:gd name="connsiteY0" fmla="*/ 0 h 6493"/>
                <a:gd name="connsiteX1" fmla="*/ 5023 w 12917"/>
                <a:gd name="connsiteY1" fmla="*/ 0 h 6493"/>
                <a:gd name="connsiteX2" fmla="*/ 0 w 12917"/>
                <a:gd name="connsiteY2" fmla="*/ 2886 h 6493"/>
                <a:gd name="connsiteX3" fmla="*/ 0 w 12917"/>
                <a:gd name="connsiteY3" fmla="*/ 2886 h 6493"/>
                <a:gd name="connsiteX4" fmla="*/ 6100 w 12917"/>
                <a:gd name="connsiteY4" fmla="*/ 6494 h 6493"/>
                <a:gd name="connsiteX5" fmla="*/ 7894 w 12917"/>
                <a:gd name="connsiteY5" fmla="*/ 6494 h 6493"/>
                <a:gd name="connsiteX6" fmla="*/ 12917 w 12917"/>
                <a:gd name="connsiteY6" fmla="*/ 3608 h 6493"/>
                <a:gd name="connsiteX7" fmla="*/ 12917 w 12917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cubicBezTo>
                    <a:pt x="12917" y="3608"/>
                    <a:pt x="12917" y="3608"/>
                    <a:pt x="1291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 1146">
              <a:extLst>
                <a:ext uri="{FF2B5EF4-FFF2-40B4-BE49-F238E27FC236}">
                  <a16:creationId xmlns:a16="http://schemas.microsoft.com/office/drawing/2014/main" id="{79DC3632-F499-E64F-ACA7-56A9416BB4F4}"/>
                </a:ext>
              </a:extLst>
            </p:cNvPr>
            <p:cNvSpPr/>
            <p:nvPr/>
          </p:nvSpPr>
          <p:spPr>
            <a:xfrm>
              <a:off x="5017034" y="3594951"/>
              <a:ext cx="12917" cy="6854"/>
            </a:xfrm>
            <a:custGeom>
              <a:avLst/>
              <a:gdLst>
                <a:gd name="connsiteX0" fmla="*/ 5023 w 12917"/>
                <a:gd name="connsiteY0" fmla="*/ 0 h 6854"/>
                <a:gd name="connsiteX1" fmla="*/ 5023 w 12917"/>
                <a:gd name="connsiteY1" fmla="*/ 0 h 6854"/>
                <a:gd name="connsiteX2" fmla="*/ 0 w 12917"/>
                <a:gd name="connsiteY2" fmla="*/ 3247 h 6854"/>
                <a:gd name="connsiteX3" fmla="*/ 0 w 12917"/>
                <a:gd name="connsiteY3" fmla="*/ 3247 h 6854"/>
                <a:gd name="connsiteX4" fmla="*/ 6100 w 12917"/>
                <a:gd name="connsiteY4" fmla="*/ 6855 h 6854"/>
                <a:gd name="connsiteX5" fmla="*/ 7894 w 12917"/>
                <a:gd name="connsiteY5" fmla="*/ 6855 h 6854"/>
                <a:gd name="connsiteX6" fmla="*/ 12917 w 12917"/>
                <a:gd name="connsiteY6" fmla="*/ 3968 h 6854"/>
                <a:gd name="connsiteX7" fmla="*/ 12917 w 12917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5023" y="0"/>
                  </a:moveTo>
                  <a:lnTo>
                    <a:pt x="5023" y="0"/>
                  </a:lnTo>
                  <a:lnTo>
                    <a:pt x="0" y="3247"/>
                  </a:lnTo>
                  <a:cubicBezTo>
                    <a:pt x="0" y="3247"/>
                    <a:pt x="0" y="3247"/>
                    <a:pt x="0" y="3247"/>
                  </a:cubicBezTo>
                  <a:lnTo>
                    <a:pt x="6100" y="6855"/>
                  </a:lnTo>
                  <a:lnTo>
                    <a:pt x="7894" y="6855"/>
                  </a:lnTo>
                  <a:lnTo>
                    <a:pt x="12917" y="3968"/>
                  </a:lnTo>
                  <a:lnTo>
                    <a:pt x="12917" y="396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 1147">
              <a:extLst>
                <a:ext uri="{FF2B5EF4-FFF2-40B4-BE49-F238E27FC236}">
                  <a16:creationId xmlns:a16="http://schemas.microsoft.com/office/drawing/2014/main" id="{2BAA810C-0003-F946-9BFB-F6E5B93A192E}"/>
                </a:ext>
              </a:extLst>
            </p:cNvPr>
            <p:cNvSpPr/>
            <p:nvPr/>
          </p:nvSpPr>
          <p:spPr>
            <a:xfrm>
              <a:off x="5023852" y="3600723"/>
              <a:ext cx="13276" cy="6493"/>
            </a:xfrm>
            <a:custGeom>
              <a:avLst/>
              <a:gdLst>
                <a:gd name="connsiteX0" fmla="*/ 6818 w 13276"/>
                <a:gd name="connsiteY0" fmla="*/ 0 h 6493"/>
                <a:gd name="connsiteX1" fmla="*/ 5023 w 13276"/>
                <a:gd name="connsiteY1" fmla="*/ 0 h 6493"/>
                <a:gd name="connsiteX2" fmla="*/ 0 w 13276"/>
                <a:gd name="connsiteY2" fmla="*/ 2886 h 6493"/>
                <a:gd name="connsiteX3" fmla="*/ 0 w 13276"/>
                <a:gd name="connsiteY3" fmla="*/ 2886 h 6493"/>
                <a:gd name="connsiteX4" fmla="*/ 6459 w 13276"/>
                <a:gd name="connsiteY4" fmla="*/ 6494 h 6493"/>
                <a:gd name="connsiteX5" fmla="*/ 8253 w 13276"/>
                <a:gd name="connsiteY5" fmla="*/ 6494 h 6493"/>
                <a:gd name="connsiteX6" fmla="*/ 13276 w 13276"/>
                <a:gd name="connsiteY6" fmla="*/ 3608 h 6493"/>
                <a:gd name="connsiteX7" fmla="*/ 13276 w 13276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493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459" y="6494"/>
                  </a:lnTo>
                  <a:lnTo>
                    <a:pt x="8253" y="6494"/>
                  </a:lnTo>
                  <a:lnTo>
                    <a:pt x="13276" y="3608"/>
                  </a:lnTo>
                  <a:lnTo>
                    <a:pt x="13276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 1148">
              <a:extLst>
                <a:ext uri="{FF2B5EF4-FFF2-40B4-BE49-F238E27FC236}">
                  <a16:creationId xmlns:a16="http://schemas.microsoft.com/office/drawing/2014/main" id="{3C37CD29-068E-5946-8B7F-2A745B3AB229}"/>
                </a:ext>
              </a:extLst>
            </p:cNvPr>
            <p:cNvSpPr/>
            <p:nvPr/>
          </p:nvSpPr>
          <p:spPr>
            <a:xfrm>
              <a:off x="5032463" y="3605774"/>
              <a:ext cx="12917" cy="6493"/>
            </a:xfrm>
            <a:custGeom>
              <a:avLst/>
              <a:gdLst>
                <a:gd name="connsiteX0" fmla="*/ 7176 w 12917"/>
                <a:gd name="connsiteY0" fmla="*/ 0 h 6493"/>
                <a:gd name="connsiteX1" fmla="*/ 5023 w 12917"/>
                <a:gd name="connsiteY1" fmla="*/ 0 h 6493"/>
                <a:gd name="connsiteX2" fmla="*/ 0 w 12917"/>
                <a:gd name="connsiteY2" fmla="*/ 2886 h 6493"/>
                <a:gd name="connsiteX3" fmla="*/ 0 w 12917"/>
                <a:gd name="connsiteY3" fmla="*/ 2886 h 6493"/>
                <a:gd name="connsiteX4" fmla="*/ 6100 w 12917"/>
                <a:gd name="connsiteY4" fmla="*/ 6494 h 6493"/>
                <a:gd name="connsiteX5" fmla="*/ 7894 w 12917"/>
                <a:gd name="connsiteY5" fmla="*/ 6494 h 6493"/>
                <a:gd name="connsiteX6" fmla="*/ 12917 w 12917"/>
                <a:gd name="connsiteY6" fmla="*/ 3608 h 6493"/>
                <a:gd name="connsiteX7" fmla="*/ 12917 w 12917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7176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cubicBezTo>
                    <a:pt x="12917" y="3608"/>
                    <a:pt x="12917" y="3608"/>
                    <a:pt x="1291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 1149">
              <a:extLst>
                <a:ext uri="{FF2B5EF4-FFF2-40B4-BE49-F238E27FC236}">
                  <a16:creationId xmlns:a16="http://schemas.microsoft.com/office/drawing/2014/main" id="{21E9B64E-CA28-5743-9BCA-CEB1F2B045F7}"/>
                </a:ext>
              </a:extLst>
            </p:cNvPr>
            <p:cNvSpPr/>
            <p:nvPr/>
          </p:nvSpPr>
          <p:spPr>
            <a:xfrm>
              <a:off x="4912618" y="3541919"/>
              <a:ext cx="11123" cy="6493"/>
            </a:xfrm>
            <a:custGeom>
              <a:avLst/>
              <a:gdLst>
                <a:gd name="connsiteX0" fmla="*/ 6817 w 11123"/>
                <a:gd name="connsiteY0" fmla="*/ 0 h 6493"/>
                <a:gd name="connsiteX1" fmla="*/ 5023 w 11123"/>
                <a:gd name="connsiteY1" fmla="*/ 0 h 6493"/>
                <a:gd name="connsiteX2" fmla="*/ 0 w 11123"/>
                <a:gd name="connsiteY2" fmla="*/ 2886 h 6493"/>
                <a:gd name="connsiteX3" fmla="*/ 0 w 11123"/>
                <a:gd name="connsiteY3" fmla="*/ 2886 h 6493"/>
                <a:gd name="connsiteX4" fmla="*/ 6100 w 11123"/>
                <a:gd name="connsiteY4" fmla="*/ 6494 h 6493"/>
                <a:gd name="connsiteX5" fmla="*/ 6100 w 11123"/>
                <a:gd name="connsiteY5" fmla="*/ 6494 h 6493"/>
                <a:gd name="connsiteX6" fmla="*/ 11123 w 11123"/>
                <a:gd name="connsiteY6" fmla="*/ 3608 h 6493"/>
                <a:gd name="connsiteX7" fmla="*/ 11123 w 11123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6817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lnTo>
                    <a:pt x="6100" y="6494"/>
                  </a:lnTo>
                  <a:lnTo>
                    <a:pt x="11123" y="3608"/>
                  </a:lnTo>
                  <a:cubicBezTo>
                    <a:pt x="11123" y="3608"/>
                    <a:pt x="11123" y="3608"/>
                    <a:pt x="11123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 1150">
              <a:extLst>
                <a:ext uri="{FF2B5EF4-FFF2-40B4-BE49-F238E27FC236}">
                  <a16:creationId xmlns:a16="http://schemas.microsoft.com/office/drawing/2014/main" id="{D5440669-F4E3-0544-9E26-D8BAF62A9525}"/>
                </a:ext>
              </a:extLst>
            </p:cNvPr>
            <p:cNvSpPr/>
            <p:nvPr/>
          </p:nvSpPr>
          <p:spPr>
            <a:xfrm>
              <a:off x="4923024" y="3547330"/>
              <a:ext cx="11482" cy="6493"/>
            </a:xfrm>
            <a:custGeom>
              <a:avLst/>
              <a:gdLst>
                <a:gd name="connsiteX0" fmla="*/ 6818 w 11482"/>
                <a:gd name="connsiteY0" fmla="*/ 0 h 6493"/>
                <a:gd name="connsiteX1" fmla="*/ 5023 w 11482"/>
                <a:gd name="connsiteY1" fmla="*/ 0 h 6493"/>
                <a:gd name="connsiteX2" fmla="*/ 0 w 11482"/>
                <a:gd name="connsiteY2" fmla="*/ 2886 h 6493"/>
                <a:gd name="connsiteX3" fmla="*/ 0 w 11482"/>
                <a:gd name="connsiteY3" fmla="*/ 2886 h 6493"/>
                <a:gd name="connsiteX4" fmla="*/ 6459 w 11482"/>
                <a:gd name="connsiteY4" fmla="*/ 6494 h 6493"/>
                <a:gd name="connsiteX5" fmla="*/ 6459 w 11482"/>
                <a:gd name="connsiteY5" fmla="*/ 6494 h 6493"/>
                <a:gd name="connsiteX6" fmla="*/ 11482 w 11482"/>
                <a:gd name="connsiteY6" fmla="*/ 3608 h 6493"/>
                <a:gd name="connsiteX7" fmla="*/ 11482 w 11482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493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459" y="6494"/>
                  </a:lnTo>
                  <a:lnTo>
                    <a:pt x="6459" y="6494"/>
                  </a:lnTo>
                  <a:lnTo>
                    <a:pt x="11482" y="3608"/>
                  </a:lnTo>
                  <a:lnTo>
                    <a:pt x="11482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 1151">
              <a:extLst>
                <a:ext uri="{FF2B5EF4-FFF2-40B4-BE49-F238E27FC236}">
                  <a16:creationId xmlns:a16="http://schemas.microsoft.com/office/drawing/2014/main" id="{FA3A3148-734E-9E46-86D6-69B41F64B774}"/>
                </a:ext>
              </a:extLst>
            </p:cNvPr>
            <p:cNvSpPr/>
            <p:nvPr/>
          </p:nvSpPr>
          <p:spPr>
            <a:xfrm>
              <a:off x="4929842" y="3552742"/>
              <a:ext cx="11482" cy="6132"/>
            </a:xfrm>
            <a:custGeom>
              <a:avLst/>
              <a:gdLst>
                <a:gd name="connsiteX0" fmla="*/ 7535 w 11482"/>
                <a:gd name="connsiteY0" fmla="*/ 0 h 6132"/>
                <a:gd name="connsiteX1" fmla="*/ 5741 w 11482"/>
                <a:gd name="connsiteY1" fmla="*/ 0 h 6132"/>
                <a:gd name="connsiteX2" fmla="*/ 0 w 11482"/>
                <a:gd name="connsiteY2" fmla="*/ 2525 h 6132"/>
                <a:gd name="connsiteX3" fmla="*/ 0 w 11482"/>
                <a:gd name="connsiteY3" fmla="*/ 2525 h 6132"/>
                <a:gd name="connsiteX4" fmla="*/ 6459 w 11482"/>
                <a:gd name="connsiteY4" fmla="*/ 6133 h 6132"/>
                <a:gd name="connsiteX5" fmla="*/ 6459 w 11482"/>
                <a:gd name="connsiteY5" fmla="*/ 6133 h 6132"/>
                <a:gd name="connsiteX6" fmla="*/ 11482 w 11482"/>
                <a:gd name="connsiteY6" fmla="*/ 3247 h 6132"/>
                <a:gd name="connsiteX7" fmla="*/ 11482 w 11482"/>
                <a:gd name="connsiteY7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132">
                  <a:moveTo>
                    <a:pt x="7535" y="0"/>
                  </a:moveTo>
                  <a:lnTo>
                    <a:pt x="5741" y="0"/>
                  </a:lnTo>
                  <a:lnTo>
                    <a:pt x="0" y="2525"/>
                  </a:lnTo>
                  <a:cubicBezTo>
                    <a:pt x="0" y="2525"/>
                    <a:pt x="0" y="2525"/>
                    <a:pt x="0" y="2525"/>
                  </a:cubicBezTo>
                  <a:lnTo>
                    <a:pt x="6459" y="6133"/>
                  </a:lnTo>
                  <a:lnTo>
                    <a:pt x="6459" y="6133"/>
                  </a:lnTo>
                  <a:lnTo>
                    <a:pt x="11482" y="3247"/>
                  </a:lnTo>
                  <a:lnTo>
                    <a:pt x="11482" y="3247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 1152">
              <a:extLst>
                <a:ext uri="{FF2B5EF4-FFF2-40B4-BE49-F238E27FC236}">
                  <a16:creationId xmlns:a16="http://schemas.microsoft.com/office/drawing/2014/main" id="{3AE67A6D-B71C-C94A-9C05-4498D9AAC189}"/>
                </a:ext>
              </a:extLst>
            </p:cNvPr>
            <p:cNvSpPr/>
            <p:nvPr/>
          </p:nvSpPr>
          <p:spPr>
            <a:xfrm>
              <a:off x="4939171" y="3558153"/>
              <a:ext cx="13276" cy="6854"/>
            </a:xfrm>
            <a:custGeom>
              <a:avLst/>
              <a:gdLst>
                <a:gd name="connsiteX0" fmla="*/ 6818 w 13276"/>
                <a:gd name="connsiteY0" fmla="*/ 0 h 6854"/>
                <a:gd name="connsiteX1" fmla="*/ 5023 w 13276"/>
                <a:gd name="connsiteY1" fmla="*/ 0 h 6854"/>
                <a:gd name="connsiteX2" fmla="*/ 0 w 13276"/>
                <a:gd name="connsiteY2" fmla="*/ 2886 h 6854"/>
                <a:gd name="connsiteX3" fmla="*/ 0 w 13276"/>
                <a:gd name="connsiteY3" fmla="*/ 2886 h 6854"/>
                <a:gd name="connsiteX4" fmla="*/ 6100 w 13276"/>
                <a:gd name="connsiteY4" fmla="*/ 6854 h 6854"/>
                <a:gd name="connsiteX5" fmla="*/ 8253 w 13276"/>
                <a:gd name="connsiteY5" fmla="*/ 6854 h 6854"/>
                <a:gd name="connsiteX6" fmla="*/ 13276 w 13276"/>
                <a:gd name="connsiteY6" fmla="*/ 3968 h 6854"/>
                <a:gd name="connsiteX7" fmla="*/ 13276 w 13276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854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4"/>
                  </a:lnTo>
                  <a:lnTo>
                    <a:pt x="8253" y="6854"/>
                  </a:lnTo>
                  <a:lnTo>
                    <a:pt x="13276" y="3968"/>
                  </a:lnTo>
                  <a:cubicBezTo>
                    <a:pt x="13276" y="3968"/>
                    <a:pt x="13276" y="3968"/>
                    <a:pt x="13276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 1153">
              <a:extLst>
                <a:ext uri="{FF2B5EF4-FFF2-40B4-BE49-F238E27FC236}">
                  <a16:creationId xmlns:a16="http://schemas.microsoft.com/office/drawing/2014/main" id="{BCBBFAD1-E806-DD42-A3F2-1BA56A0116B5}"/>
                </a:ext>
              </a:extLst>
            </p:cNvPr>
            <p:cNvSpPr/>
            <p:nvPr/>
          </p:nvSpPr>
          <p:spPr>
            <a:xfrm>
              <a:off x="4948141" y="3563565"/>
              <a:ext cx="46646" cy="28139"/>
            </a:xfrm>
            <a:custGeom>
              <a:avLst/>
              <a:gdLst>
                <a:gd name="connsiteX0" fmla="*/ 6818 w 46646"/>
                <a:gd name="connsiteY0" fmla="*/ 0 h 28139"/>
                <a:gd name="connsiteX1" fmla="*/ 5023 w 46646"/>
                <a:gd name="connsiteY1" fmla="*/ 0 h 28139"/>
                <a:gd name="connsiteX2" fmla="*/ 0 w 46646"/>
                <a:gd name="connsiteY2" fmla="*/ 2886 h 28139"/>
                <a:gd name="connsiteX3" fmla="*/ 0 w 46646"/>
                <a:gd name="connsiteY3" fmla="*/ 2886 h 28139"/>
                <a:gd name="connsiteX4" fmla="*/ 41623 w 46646"/>
                <a:gd name="connsiteY4" fmla="*/ 28139 h 28139"/>
                <a:gd name="connsiteX5" fmla="*/ 41623 w 46646"/>
                <a:gd name="connsiteY5" fmla="*/ 28139 h 28139"/>
                <a:gd name="connsiteX6" fmla="*/ 46646 w 46646"/>
                <a:gd name="connsiteY6" fmla="*/ 25253 h 28139"/>
                <a:gd name="connsiteX7" fmla="*/ 46646 w 46646"/>
                <a:gd name="connsiteY7" fmla="*/ 25253 h 2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646" h="28139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41623" y="28139"/>
                  </a:lnTo>
                  <a:lnTo>
                    <a:pt x="41623" y="28139"/>
                  </a:lnTo>
                  <a:lnTo>
                    <a:pt x="46646" y="25253"/>
                  </a:lnTo>
                  <a:cubicBezTo>
                    <a:pt x="46646" y="25253"/>
                    <a:pt x="46646" y="25253"/>
                    <a:pt x="46646" y="25253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 1154">
              <a:extLst>
                <a:ext uri="{FF2B5EF4-FFF2-40B4-BE49-F238E27FC236}">
                  <a16:creationId xmlns:a16="http://schemas.microsoft.com/office/drawing/2014/main" id="{F6048A26-6799-754A-A682-FD67428CF018}"/>
                </a:ext>
              </a:extLst>
            </p:cNvPr>
            <p:cNvSpPr/>
            <p:nvPr/>
          </p:nvSpPr>
          <p:spPr>
            <a:xfrm>
              <a:off x="4992635" y="3591343"/>
              <a:ext cx="11123" cy="6493"/>
            </a:xfrm>
            <a:custGeom>
              <a:avLst/>
              <a:gdLst>
                <a:gd name="connsiteX0" fmla="*/ 6818 w 11123"/>
                <a:gd name="connsiteY0" fmla="*/ 0 h 6493"/>
                <a:gd name="connsiteX1" fmla="*/ 5023 w 11123"/>
                <a:gd name="connsiteY1" fmla="*/ 0 h 6493"/>
                <a:gd name="connsiteX2" fmla="*/ 0 w 11123"/>
                <a:gd name="connsiteY2" fmla="*/ 2886 h 6493"/>
                <a:gd name="connsiteX3" fmla="*/ 0 w 11123"/>
                <a:gd name="connsiteY3" fmla="*/ 2886 h 6493"/>
                <a:gd name="connsiteX4" fmla="*/ 6100 w 11123"/>
                <a:gd name="connsiteY4" fmla="*/ 6494 h 6493"/>
                <a:gd name="connsiteX5" fmla="*/ 6100 w 11123"/>
                <a:gd name="connsiteY5" fmla="*/ 6494 h 6493"/>
                <a:gd name="connsiteX6" fmla="*/ 11123 w 11123"/>
                <a:gd name="connsiteY6" fmla="*/ 3608 h 6493"/>
                <a:gd name="connsiteX7" fmla="*/ 11123 w 11123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lnTo>
                    <a:pt x="6100" y="6494"/>
                  </a:lnTo>
                  <a:lnTo>
                    <a:pt x="11123" y="3608"/>
                  </a:lnTo>
                  <a:cubicBezTo>
                    <a:pt x="11123" y="3608"/>
                    <a:pt x="11123" y="3608"/>
                    <a:pt x="11123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 1155">
              <a:extLst>
                <a:ext uri="{FF2B5EF4-FFF2-40B4-BE49-F238E27FC236}">
                  <a16:creationId xmlns:a16="http://schemas.microsoft.com/office/drawing/2014/main" id="{10F68BDC-AE5E-A248-A1CE-3FAF25DE3EBA}"/>
                </a:ext>
              </a:extLst>
            </p:cNvPr>
            <p:cNvSpPr/>
            <p:nvPr/>
          </p:nvSpPr>
          <p:spPr>
            <a:xfrm>
              <a:off x="5003399" y="3596033"/>
              <a:ext cx="11482" cy="6493"/>
            </a:xfrm>
            <a:custGeom>
              <a:avLst/>
              <a:gdLst>
                <a:gd name="connsiteX0" fmla="*/ 5023 w 11482"/>
                <a:gd name="connsiteY0" fmla="*/ 0 h 6493"/>
                <a:gd name="connsiteX1" fmla="*/ 5023 w 11482"/>
                <a:gd name="connsiteY1" fmla="*/ 0 h 6493"/>
                <a:gd name="connsiteX2" fmla="*/ 0 w 11482"/>
                <a:gd name="connsiteY2" fmla="*/ 2886 h 6493"/>
                <a:gd name="connsiteX3" fmla="*/ 0 w 11482"/>
                <a:gd name="connsiteY3" fmla="*/ 2886 h 6493"/>
                <a:gd name="connsiteX4" fmla="*/ 6459 w 11482"/>
                <a:gd name="connsiteY4" fmla="*/ 6494 h 6493"/>
                <a:gd name="connsiteX5" fmla="*/ 6459 w 11482"/>
                <a:gd name="connsiteY5" fmla="*/ 6494 h 6493"/>
                <a:gd name="connsiteX6" fmla="*/ 11482 w 11482"/>
                <a:gd name="connsiteY6" fmla="*/ 3608 h 6493"/>
                <a:gd name="connsiteX7" fmla="*/ 11482 w 11482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459" y="6494"/>
                  </a:lnTo>
                  <a:lnTo>
                    <a:pt x="6459" y="6494"/>
                  </a:lnTo>
                  <a:lnTo>
                    <a:pt x="11482" y="3608"/>
                  </a:lnTo>
                  <a:lnTo>
                    <a:pt x="11482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 1156">
              <a:extLst>
                <a:ext uri="{FF2B5EF4-FFF2-40B4-BE49-F238E27FC236}">
                  <a16:creationId xmlns:a16="http://schemas.microsoft.com/office/drawing/2014/main" id="{7CA545A5-B2F7-3C4E-931C-ACECF86040B2}"/>
                </a:ext>
              </a:extLst>
            </p:cNvPr>
            <p:cNvSpPr/>
            <p:nvPr/>
          </p:nvSpPr>
          <p:spPr>
            <a:xfrm>
              <a:off x="5012011" y="3601444"/>
              <a:ext cx="13276" cy="6783"/>
            </a:xfrm>
            <a:custGeom>
              <a:avLst/>
              <a:gdLst>
                <a:gd name="connsiteX0" fmla="*/ 5023 w 13276"/>
                <a:gd name="connsiteY0" fmla="*/ 0 h 6783"/>
                <a:gd name="connsiteX1" fmla="*/ 5023 w 13276"/>
                <a:gd name="connsiteY1" fmla="*/ 0 h 6783"/>
                <a:gd name="connsiteX2" fmla="*/ 0 w 13276"/>
                <a:gd name="connsiteY2" fmla="*/ 2886 h 6783"/>
                <a:gd name="connsiteX3" fmla="*/ 0 w 13276"/>
                <a:gd name="connsiteY3" fmla="*/ 2886 h 6783"/>
                <a:gd name="connsiteX4" fmla="*/ 6100 w 13276"/>
                <a:gd name="connsiteY4" fmla="*/ 6494 h 6783"/>
                <a:gd name="connsiteX5" fmla="*/ 8253 w 13276"/>
                <a:gd name="connsiteY5" fmla="*/ 6494 h 6783"/>
                <a:gd name="connsiteX6" fmla="*/ 13276 w 13276"/>
                <a:gd name="connsiteY6" fmla="*/ 3608 h 6783"/>
                <a:gd name="connsiteX7" fmla="*/ 13276 w 13276"/>
                <a:gd name="connsiteY7" fmla="*/ 3608 h 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78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494"/>
                  </a:lnTo>
                  <a:cubicBezTo>
                    <a:pt x="6766" y="6880"/>
                    <a:pt x="7587" y="6880"/>
                    <a:pt x="8253" y="6494"/>
                  </a:cubicBezTo>
                  <a:lnTo>
                    <a:pt x="13276" y="3608"/>
                  </a:lnTo>
                  <a:lnTo>
                    <a:pt x="13276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 1157">
              <a:extLst>
                <a:ext uri="{FF2B5EF4-FFF2-40B4-BE49-F238E27FC236}">
                  <a16:creationId xmlns:a16="http://schemas.microsoft.com/office/drawing/2014/main" id="{02BF0513-AD36-704D-BB1E-890F3BA8C187}"/>
                </a:ext>
              </a:extLst>
            </p:cNvPr>
            <p:cNvSpPr/>
            <p:nvPr/>
          </p:nvSpPr>
          <p:spPr>
            <a:xfrm>
              <a:off x="5020981" y="3606856"/>
              <a:ext cx="12917" cy="6493"/>
            </a:xfrm>
            <a:custGeom>
              <a:avLst/>
              <a:gdLst>
                <a:gd name="connsiteX0" fmla="*/ 5023 w 12917"/>
                <a:gd name="connsiteY0" fmla="*/ 0 h 6493"/>
                <a:gd name="connsiteX1" fmla="*/ 5023 w 12917"/>
                <a:gd name="connsiteY1" fmla="*/ 0 h 6493"/>
                <a:gd name="connsiteX2" fmla="*/ 0 w 12917"/>
                <a:gd name="connsiteY2" fmla="*/ 2886 h 6493"/>
                <a:gd name="connsiteX3" fmla="*/ 0 w 12917"/>
                <a:gd name="connsiteY3" fmla="*/ 2886 h 6493"/>
                <a:gd name="connsiteX4" fmla="*/ 6100 w 12917"/>
                <a:gd name="connsiteY4" fmla="*/ 6494 h 6493"/>
                <a:gd name="connsiteX5" fmla="*/ 7894 w 12917"/>
                <a:gd name="connsiteY5" fmla="*/ 6494 h 6493"/>
                <a:gd name="connsiteX6" fmla="*/ 12917 w 12917"/>
                <a:gd name="connsiteY6" fmla="*/ 3608 h 6493"/>
                <a:gd name="connsiteX7" fmla="*/ 12917 w 12917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cubicBezTo>
                    <a:pt x="12917" y="3608"/>
                    <a:pt x="12917" y="3608"/>
                    <a:pt x="1291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 1158">
              <a:extLst>
                <a:ext uri="{FF2B5EF4-FFF2-40B4-BE49-F238E27FC236}">
                  <a16:creationId xmlns:a16="http://schemas.microsoft.com/office/drawing/2014/main" id="{59C7D2BD-3E9D-9D40-984D-B35A780519AA}"/>
                </a:ext>
              </a:extLst>
            </p:cNvPr>
            <p:cNvSpPr/>
            <p:nvPr/>
          </p:nvSpPr>
          <p:spPr>
            <a:xfrm>
              <a:off x="5029952" y="3612267"/>
              <a:ext cx="11482" cy="5772"/>
            </a:xfrm>
            <a:custGeom>
              <a:avLst/>
              <a:gdLst>
                <a:gd name="connsiteX0" fmla="*/ 5023 w 11482"/>
                <a:gd name="connsiteY0" fmla="*/ 0 h 5772"/>
                <a:gd name="connsiteX1" fmla="*/ 5023 w 11482"/>
                <a:gd name="connsiteY1" fmla="*/ 0 h 5772"/>
                <a:gd name="connsiteX2" fmla="*/ 0 w 11482"/>
                <a:gd name="connsiteY2" fmla="*/ 2886 h 5772"/>
                <a:gd name="connsiteX3" fmla="*/ 0 w 11482"/>
                <a:gd name="connsiteY3" fmla="*/ 2886 h 5772"/>
                <a:gd name="connsiteX4" fmla="*/ 4665 w 11482"/>
                <a:gd name="connsiteY4" fmla="*/ 5772 h 5772"/>
                <a:gd name="connsiteX5" fmla="*/ 6459 w 11482"/>
                <a:gd name="connsiteY5" fmla="*/ 5772 h 5772"/>
                <a:gd name="connsiteX6" fmla="*/ 11482 w 11482"/>
                <a:gd name="connsiteY6" fmla="*/ 2886 h 5772"/>
                <a:gd name="connsiteX7" fmla="*/ 11482 w 11482"/>
                <a:gd name="connsiteY7" fmla="*/ 2886 h 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5772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4665" y="5772"/>
                  </a:lnTo>
                  <a:lnTo>
                    <a:pt x="6459" y="5772"/>
                  </a:lnTo>
                  <a:lnTo>
                    <a:pt x="11482" y="2886"/>
                  </a:lnTo>
                  <a:cubicBezTo>
                    <a:pt x="11482" y="2886"/>
                    <a:pt x="11482" y="2886"/>
                    <a:pt x="11482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60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962135" y="3477342"/>
              <a:ext cx="10046" cy="10462"/>
              <a:chOff x="4962135" y="3477342"/>
              <a:chExt cx="10046" cy="10462"/>
            </a:xfrm>
            <a:solidFill>
              <a:schemeClr val="accent1"/>
            </a:solidFill>
          </p:grpSpPr>
          <p:sp>
            <p:nvSpPr>
              <p:cNvPr id="1161" name="Freeform 1160">
                <a:extLst>
                  <a:ext uri="{FF2B5EF4-FFF2-40B4-BE49-F238E27FC236}">
                    <a16:creationId xmlns:a16="http://schemas.microsoft.com/office/drawing/2014/main" id="{D9A9DA6C-1CE8-DF41-ADD4-57EB909E61EE}"/>
                  </a:ext>
                </a:extLst>
              </p:cNvPr>
              <p:cNvSpPr/>
              <p:nvPr/>
            </p:nvSpPr>
            <p:spPr>
              <a:xfrm>
                <a:off x="4965723" y="3484197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459 w 6458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459" y="0"/>
                    </a:lnTo>
                    <a:close/>
                  </a:path>
                </a:pathLst>
              </a:custGeom>
              <a:solidFill>
                <a:srgbClr val="C3BAB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reeform 1161">
                <a:extLst>
                  <a:ext uri="{FF2B5EF4-FFF2-40B4-BE49-F238E27FC236}">
                    <a16:creationId xmlns:a16="http://schemas.microsoft.com/office/drawing/2014/main" id="{B95FF4CD-5470-0447-83B0-542DDA57733D}"/>
                  </a:ext>
                </a:extLst>
              </p:cNvPr>
              <p:cNvSpPr/>
              <p:nvPr/>
            </p:nvSpPr>
            <p:spPr>
              <a:xfrm>
                <a:off x="4965723" y="3483475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459 w 6458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459" y="0"/>
                    </a:lnTo>
                    <a:close/>
                  </a:path>
                </a:pathLst>
              </a:custGeom>
              <a:solidFill>
                <a:srgbClr val="BEB5B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reeform 1162">
                <a:extLst>
                  <a:ext uri="{FF2B5EF4-FFF2-40B4-BE49-F238E27FC236}">
                    <a16:creationId xmlns:a16="http://schemas.microsoft.com/office/drawing/2014/main" id="{8AD663C6-7405-D94F-824A-ACC54B85CF78}"/>
                  </a:ext>
                </a:extLst>
              </p:cNvPr>
              <p:cNvSpPr/>
              <p:nvPr/>
            </p:nvSpPr>
            <p:spPr>
              <a:xfrm>
                <a:off x="4965723" y="3483114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B9B0A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reeform 1163">
                <a:extLst>
                  <a:ext uri="{FF2B5EF4-FFF2-40B4-BE49-F238E27FC236}">
                    <a16:creationId xmlns:a16="http://schemas.microsoft.com/office/drawing/2014/main" id="{AC78F0A7-5DF7-394B-A0AE-5ECBAEEBFED6}"/>
                  </a:ext>
                </a:extLst>
              </p:cNvPr>
              <p:cNvSpPr/>
              <p:nvPr/>
            </p:nvSpPr>
            <p:spPr>
              <a:xfrm>
                <a:off x="4963570" y="3482754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B5ACA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reeform 1164">
                <a:extLst>
                  <a:ext uri="{FF2B5EF4-FFF2-40B4-BE49-F238E27FC236}">
                    <a16:creationId xmlns:a16="http://schemas.microsoft.com/office/drawing/2014/main" id="{B702BC53-339B-2B49-9C55-90069F991156}"/>
                  </a:ext>
                </a:extLst>
              </p:cNvPr>
              <p:cNvSpPr/>
              <p:nvPr/>
            </p:nvSpPr>
            <p:spPr>
              <a:xfrm>
                <a:off x="4963570" y="3482393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459 w 6458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459" y="0"/>
                    </a:lnTo>
                    <a:close/>
                  </a:path>
                </a:pathLst>
              </a:custGeom>
              <a:solidFill>
                <a:srgbClr val="B0A7A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reeform 1165">
                <a:extLst>
                  <a:ext uri="{FF2B5EF4-FFF2-40B4-BE49-F238E27FC236}">
                    <a16:creationId xmlns:a16="http://schemas.microsoft.com/office/drawing/2014/main" id="{7FC39FDF-2AE8-3943-9D3E-5DA358F9A280}"/>
                  </a:ext>
                </a:extLst>
              </p:cNvPr>
              <p:cNvSpPr/>
              <p:nvPr/>
            </p:nvSpPr>
            <p:spPr>
              <a:xfrm>
                <a:off x="4963212" y="3482032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359 w 6458"/>
                  <a:gd name="connsiteY1" fmla="*/ 3968 h 3968"/>
                  <a:gd name="connsiteX2" fmla="*/ 6459 w 6458"/>
                  <a:gd name="connsiteY2" fmla="*/ 361 h 3968"/>
                  <a:gd name="connsiteX3" fmla="*/ 6100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359" y="3968"/>
                    </a:lnTo>
                    <a:lnTo>
                      <a:pt x="6459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ABA2A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reeform 1166">
                <a:extLst>
                  <a:ext uri="{FF2B5EF4-FFF2-40B4-BE49-F238E27FC236}">
                    <a16:creationId xmlns:a16="http://schemas.microsoft.com/office/drawing/2014/main" id="{8922FD48-6BE1-904C-9907-6BAE5139F95B}"/>
                  </a:ext>
                </a:extLst>
              </p:cNvPr>
              <p:cNvSpPr/>
              <p:nvPr/>
            </p:nvSpPr>
            <p:spPr>
              <a:xfrm>
                <a:off x="4963212" y="3481671"/>
                <a:ext cx="6099" cy="3968"/>
              </a:xfrm>
              <a:custGeom>
                <a:avLst/>
                <a:gdLst>
                  <a:gd name="connsiteX0" fmla="*/ 0 w 6099"/>
                  <a:gd name="connsiteY0" fmla="*/ 3608 h 3968"/>
                  <a:gd name="connsiteX1" fmla="*/ 0 w 6099"/>
                  <a:gd name="connsiteY1" fmla="*/ 3968 h 3968"/>
                  <a:gd name="connsiteX2" fmla="*/ 6100 w 6099"/>
                  <a:gd name="connsiteY2" fmla="*/ 361 h 3968"/>
                  <a:gd name="connsiteX3" fmla="*/ 6100 w 6099"/>
                  <a:gd name="connsiteY3" fmla="*/ 0 h 3968"/>
                  <a:gd name="connsiteX4" fmla="*/ 0 w 6099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100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A69E9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reeform 1167">
                <a:extLst>
                  <a:ext uri="{FF2B5EF4-FFF2-40B4-BE49-F238E27FC236}">
                    <a16:creationId xmlns:a16="http://schemas.microsoft.com/office/drawing/2014/main" id="{47D388C3-7E19-5348-ABB0-2CFFD3DB8AEF}"/>
                  </a:ext>
                </a:extLst>
              </p:cNvPr>
              <p:cNvSpPr/>
              <p:nvPr/>
            </p:nvSpPr>
            <p:spPr>
              <a:xfrm>
                <a:off x="4962853" y="3481310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359 w 6458"/>
                  <a:gd name="connsiteY1" fmla="*/ 3968 h 3968"/>
                  <a:gd name="connsiteX2" fmla="*/ 6459 w 6458"/>
                  <a:gd name="connsiteY2" fmla="*/ 361 h 3968"/>
                  <a:gd name="connsiteX3" fmla="*/ 6100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359" y="3968"/>
                    </a:lnTo>
                    <a:lnTo>
                      <a:pt x="6459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A1999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reeform 1168">
                <a:extLst>
                  <a:ext uri="{FF2B5EF4-FFF2-40B4-BE49-F238E27FC236}">
                    <a16:creationId xmlns:a16="http://schemas.microsoft.com/office/drawing/2014/main" id="{64F6893B-D6F8-1B49-9717-95D5D86F6490}"/>
                  </a:ext>
                </a:extLst>
              </p:cNvPr>
              <p:cNvSpPr/>
              <p:nvPr/>
            </p:nvSpPr>
            <p:spPr>
              <a:xfrm>
                <a:off x="4962853" y="3479507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9C949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reeform 1169">
                <a:extLst>
                  <a:ext uri="{FF2B5EF4-FFF2-40B4-BE49-F238E27FC236}">
                    <a16:creationId xmlns:a16="http://schemas.microsoft.com/office/drawing/2014/main" id="{8E14E20C-A2D1-DA49-B493-3CDC9E058B5B}"/>
                  </a:ext>
                </a:extLst>
              </p:cNvPr>
              <p:cNvSpPr/>
              <p:nvPr/>
            </p:nvSpPr>
            <p:spPr>
              <a:xfrm>
                <a:off x="4962494" y="3480228"/>
                <a:ext cx="6458" cy="4329"/>
              </a:xfrm>
              <a:custGeom>
                <a:avLst/>
                <a:gdLst>
                  <a:gd name="connsiteX0" fmla="*/ 0 w 6458"/>
                  <a:gd name="connsiteY0" fmla="*/ 3968 h 4329"/>
                  <a:gd name="connsiteX1" fmla="*/ 359 w 6458"/>
                  <a:gd name="connsiteY1" fmla="*/ 4329 h 4329"/>
                  <a:gd name="connsiteX2" fmla="*/ 6459 w 6458"/>
                  <a:gd name="connsiteY2" fmla="*/ 722 h 4329"/>
                  <a:gd name="connsiteX3" fmla="*/ 6459 w 6458"/>
                  <a:gd name="connsiteY3" fmla="*/ 0 h 4329"/>
                  <a:gd name="connsiteX4" fmla="*/ 0 w 6458"/>
                  <a:gd name="connsiteY4" fmla="*/ 3968 h 4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4329">
                    <a:moveTo>
                      <a:pt x="0" y="3968"/>
                    </a:moveTo>
                    <a:lnTo>
                      <a:pt x="359" y="4329"/>
                    </a:lnTo>
                    <a:lnTo>
                      <a:pt x="6459" y="722"/>
                    </a:lnTo>
                    <a:lnTo>
                      <a:pt x="6459" y="0"/>
                    </a:lnTo>
                    <a:lnTo>
                      <a:pt x="0" y="3968"/>
                    </a:lnTo>
                    <a:close/>
                  </a:path>
                </a:pathLst>
              </a:custGeom>
              <a:solidFill>
                <a:srgbClr val="97908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reeform 1170">
                <a:extLst>
                  <a:ext uri="{FF2B5EF4-FFF2-40B4-BE49-F238E27FC236}">
                    <a16:creationId xmlns:a16="http://schemas.microsoft.com/office/drawing/2014/main" id="{2D223DF9-5731-184F-81CC-82243B73D35B}"/>
                  </a:ext>
                </a:extLst>
              </p:cNvPr>
              <p:cNvSpPr/>
              <p:nvPr/>
            </p:nvSpPr>
            <p:spPr>
              <a:xfrm>
                <a:off x="4962494" y="3479868"/>
                <a:ext cx="6458" cy="4328"/>
              </a:xfrm>
              <a:custGeom>
                <a:avLst/>
                <a:gdLst>
                  <a:gd name="connsiteX0" fmla="*/ 0 w 6458"/>
                  <a:gd name="connsiteY0" fmla="*/ 3608 h 4328"/>
                  <a:gd name="connsiteX1" fmla="*/ 0 w 6458"/>
                  <a:gd name="connsiteY1" fmla="*/ 4329 h 4328"/>
                  <a:gd name="connsiteX2" fmla="*/ 6459 w 6458"/>
                  <a:gd name="connsiteY2" fmla="*/ 361 h 4328"/>
                  <a:gd name="connsiteX3" fmla="*/ 6100 w 6458"/>
                  <a:gd name="connsiteY3" fmla="*/ 0 h 4328"/>
                  <a:gd name="connsiteX4" fmla="*/ 0 w 6458"/>
                  <a:gd name="connsiteY4" fmla="*/ 3608 h 4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4328">
                    <a:moveTo>
                      <a:pt x="0" y="3608"/>
                    </a:moveTo>
                    <a:lnTo>
                      <a:pt x="0" y="4329"/>
                    </a:lnTo>
                    <a:lnTo>
                      <a:pt x="6459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928B8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reeform 1171">
                <a:extLst>
                  <a:ext uri="{FF2B5EF4-FFF2-40B4-BE49-F238E27FC236}">
                    <a16:creationId xmlns:a16="http://schemas.microsoft.com/office/drawing/2014/main" id="{2BC9BD4F-B2F6-6545-ADCB-F4D9B80E9DA5}"/>
                  </a:ext>
                </a:extLst>
              </p:cNvPr>
              <p:cNvSpPr/>
              <p:nvPr/>
            </p:nvSpPr>
            <p:spPr>
              <a:xfrm>
                <a:off x="4962494" y="3479507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8E878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reeform 1172">
                <a:extLst>
                  <a:ext uri="{FF2B5EF4-FFF2-40B4-BE49-F238E27FC236}">
                    <a16:creationId xmlns:a16="http://schemas.microsoft.com/office/drawing/2014/main" id="{8E90D603-4DBB-5E41-ABEF-817E8A343A09}"/>
                  </a:ext>
                </a:extLst>
              </p:cNvPr>
              <p:cNvSpPr/>
              <p:nvPr/>
            </p:nvSpPr>
            <p:spPr>
              <a:xfrm>
                <a:off x="4962135" y="3479507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89828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reeform 1173">
                <a:extLst>
                  <a:ext uri="{FF2B5EF4-FFF2-40B4-BE49-F238E27FC236}">
                    <a16:creationId xmlns:a16="http://schemas.microsoft.com/office/drawing/2014/main" id="{58B86CE2-633B-D848-9A8A-382EA79D6DC5}"/>
                  </a:ext>
                </a:extLst>
              </p:cNvPr>
              <p:cNvSpPr/>
              <p:nvPr/>
            </p:nvSpPr>
            <p:spPr>
              <a:xfrm>
                <a:off x="4962135" y="3479507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459 w 6458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459" y="0"/>
                    </a:lnTo>
                    <a:close/>
                  </a:path>
                </a:pathLst>
              </a:custGeom>
              <a:solidFill>
                <a:srgbClr val="847D7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Freeform 1174">
                <a:extLst>
                  <a:ext uri="{FF2B5EF4-FFF2-40B4-BE49-F238E27FC236}">
                    <a16:creationId xmlns:a16="http://schemas.microsoft.com/office/drawing/2014/main" id="{E2014880-1C2F-EC42-93F1-80F09D34E3EE}"/>
                  </a:ext>
                </a:extLst>
              </p:cNvPr>
              <p:cNvSpPr/>
              <p:nvPr/>
            </p:nvSpPr>
            <p:spPr>
              <a:xfrm>
                <a:off x="4962135" y="3477342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7F797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76" name="Freeform 1175">
              <a:extLst>
                <a:ext uri="{FF2B5EF4-FFF2-40B4-BE49-F238E27FC236}">
                  <a16:creationId xmlns:a16="http://schemas.microsoft.com/office/drawing/2014/main" id="{974F0EB8-7417-A04D-8EA8-32CB8CE21CF9}"/>
                </a:ext>
              </a:extLst>
            </p:cNvPr>
            <p:cNvSpPr/>
            <p:nvPr/>
          </p:nvSpPr>
          <p:spPr>
            <a:xfrm>
              <a:off x="4962135" y="3384987"/>
              <a:ext cx="10046" cy="95962"/>
            </a:xfrm>
            <a:custGeom>
              <a:avLst/>
              <a:gdLst>
                <a:gd name="connsiteX0" fmla="*/ 0 w 10046"/>
                <a:gd name="connsiteY0" fmla="*/ 95963 h 95962"/>
                <a:gd name="connsiteX1" fmla="*/ 6100 w 10046"/>
                <a:gd name="connsiteY1" fmla="*/ 92355 h 95962"/>
                <a:gd name="connsiteX2" fmla="*/ 10047 w 10046"/>
                <a:gd name="connsiteY2" fmla="*/ 0 h 95962"/>
                <a:gd name="connsiteX3" fmla="*/ 3588 w 10046"/>
                <a:gd name="connsiteY3" fmla="*/ 3968 h 95962"/>
                <a:gd name="connsiteX4" fmla="*/ 0 w 10046"/>
                <a:gd name="connsiteY4" fmla="*/ 95963 h 9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6" h="95962">
                  <a:moveTo>
                    <a:pt x="0" y="95963"/>
                  </a:moveTo>
                  <a:lnTo>
                    <a:pt x="6100" y="92355"/>
                  </a:lnTo>
                  <a:lnTo>
                    <a:pt x="10047" y="0"/>
                  </a:lnTo>
                  <a:lnTo>
                    <a:pt x="3588" y="3968"/>
                  </a:lnTo>
                  <a:lnTo>
                    <a:pt x="0" y="95963"/>
                  </a:lnTo>
                  <a:close/>
                </a:path>
              </a:pathLst>
            </a:custGeom>
            <a:solidFill>
              <a:srgbClr val="827C7B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 1176">
              <a:extLst>
                <a:ext uri="{FF2B5EF4-FFF2-40B4-BE49-F238E27FC236}">
                  <a16:creationId xmlns:a16="http://schemas.microsoft.com/office/drawing/2014/main" id="{46013D0E-1AB7-514E-839D-C44C75FF8E66}"/>
                </a:ext>
              </a:extLst>
            </p:cNvPr>
            <p:cNvSpPr/>
            <p:nvPr/>
          </p:nvSpPr>
          <p:spPr>
            <a:xfrm>
              <a:off x="4966441" y="3485279"/>
              <a:ext cx="138862" cy="84057"/>
            </a:xfrm>
            <a:custGeom>
              <a:avLst/>
              <a:gdLst>
                <a:gd name="connsiteX0" fmla="*/ 0 w 138862"/>
                <a:gd name="connsiteY0" fmla="*/ 3608 h 84057"/>
                <a:gd name="connsiteX1" fmla="*/ 132763 w 138862"/>
                <a:gd name="connsiteY1" fmla="*/ 84058 h 84057"/>
                <a:gd name="connsiteX2" fmla="*/ 138863 w 138862"/>
                <a:gd name="connsiteY2" fmla="*/ 80450 h 84057"/>
                <a:gd name="connsiteX3" fmla="*/ 6100 w 138862"/>
                <a:gd name="connsiteY3" fmla="*/ 0 h 84057"/>
                <a:gd name="connsiteX4" fmla="*/ 0 w 138862"/>
                <a:gd name="connsiteY4" fmla="*/ 3608 h 84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62" h="84057">
                  <a:moveTo>
                    <a:pt x="0" y="3608"/>
                  </a:moveTo>
                  <a:lnTo>
                    <a:pt x="132763" y="84058"/>
                  </a:lnTo>
                  <a:lnTo>
                    <a:pt x="138863" y="80450"/>
                  </a:lnTo>
                  <a:lnTo>
                    <a:pt x="6100" y="0"/>
                  </a:lnTo>
                  <a:lnTo>
                    <a:pt x="0" y="3608"/>
                  </a:lnTo>
                  <a:close/>
                </a:path>
              </a:pathLst>
            </a:custGeom>
            <a:solidFill>
              <a:srgbClr val="D2C8C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 1177">
              <a:extLst>
                <a:ext uri="{FF2B5EF4-FFF2-40B4-BE49-F238E27FC236}">
                  <a16:creationId xmlns:a16="http://schemas.microsoft.com/office/drawing/2014/main" id="{924BCA26-7454-7B43-9F5A-A990FDD6BFC0}"/>
                </a:ext>
              </a:extLst>
            </p:cNvPr>
            <p:cNvSpPr/>
            <p:nvPr/>
          </p:nvSpPr>
          <p:spPr>
            <a:xfrm>
              <a:off x="5037487" y="3416373"/>
              <a:ext cx="6099" cy="3607"/>
            </a:xfrm>
            <a:custGeom>
              <a:avLst/>
              <a:gdLst>
                <a:gd name="connsiteX0" fmla="*/ 0 w 6099"/>
                <a:gd name="connsiteY0" fmla="*/ 3608 h 3607"/>
                <a:gd name="connsiteX1" fmla="*/ 0 w 6099"/>
                <a:gd name="connsiteY1" fmla="*/ 3608 h 3607"/>
                <a:gd name="connsiteX2" fmla="*/ 0 w 6099"/>
                <a:gd name="connsiteY2" fmla="*/ 3608 h 3607"/>
                <a:gd name="connsiteX3" fmla="*/ 6100 w 6099"/>
                <a:gd name="connsiteY3" fmla="*/ 0 h 3607"/>
                <a:gd name="connsiteX4" fmla="*/ 6100 w 6099"/>
                <a:gd name="connsiteY4" fmla="*/ 0 h 3607"/>
                <a:gd name="connsiteX5" fmla="*/ 6100 w 6099"/>
                <a:gd name="connsiteY5" fmla="*/ 0 h 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9" h="3607">
                  <a:moveTo>
                    <a:pt x="0" y="3608"/>
                  </a:moveTo>
                  <a:lnTo>
                    <a:pt x="0" y="3608"/>
                  </a:lnTo>
                  <a:lnTo>
                    <a:pt x="0" y="3608"/>
                  </a:lnTo>
                  <a:lnTo>
                    <a:pt x="6100" y="0"/>
                  </a:lnTo>
                  <a:lnTo>
                    <a:pt x="6100" y="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rgbClr val="7F7978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08973AB3-2303-FD49-AC9E-D62A83B41202}"/>
                </a:ext>
              </a:extLst>
            </p:cNvPr>
            <p:cNvSpPr/>
            <p:nvPr/>
          </p:nvSpPr>
          <p:spPr>
            <a:xfrm>
              <a:off x="4970388" y="3382462"/>
              <a:ext cx="139221" cy="84057"/>
            </a:xfrm>
            <a:custGeom>
              <a:avLst/>
              <a:gdLst>
                <a:gd name="connsiteX0" fmla="*/ 0 w 139221"/>
                <a:gd name="connsiteY0" fmla="*/ 3608 h 84057"/>
                <a:gd name="connsiteX1" fmla="*/ 132763 w 139221"/>
                <a:gd name="connsiteY1" fmla="*/ 84058 h 84057"/>
                <a:gd name="connsiteX2" fmla="*/ 139221 w 139221"/>
                <a:gd name="connsiteY2" fmla="*/ 80450 h 84057"/>
                <a:gd name="connsiteX3" fmla="*/ 6100 w 139221"/>
                <a:gd name="connsiteY3" fmla="*/ 0 h 84057"/>
                <a:gd name="connsiteX4" fmla="*/ 0 w 139221"/>
                <a:gd name="connsiteY4" fmla="*/ 3608 h 84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221" h="84057">
                  <a:moveTo>
                    <a:pt x="0" y="3608"/>
                  </a:moveTo>
                  <a:lnTo>
                    <a:pt x="132763" y="84058"/>
                  </a:lnTo>
                  <a:lnTo>
                    <a:pt x="139221" y="80450"/>
                  </a:lnTo>
                  <a:lnTo>
                    <a:pt x="6100" y="0"/>
                  </a:lnTo>
                  <a:lnTo>
                    <a:pt x="0" y="3608"/>
                  </a:lnTo>
                  <a:close/>
                </a:path>
              </a:pathLst>
            </a:custGeom>
            <a:solidFill>
              <a:srgbClr val="1E5D9D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C0BA849C-CD2B-4845-A449-DA9569CE0BA2}"/>
                </a:ext>
              </a:extLst>
            </p:cNvPr>
            <p:cNvSpPr/>
            <p:nvPr/>
          </p:nvSpPr>
          <p:spPr>
            <a:xfrm>
              <a:off x="5037487" y="3416373"/>
              <a:ext cx="6099" cy="3607"/>
            </a:xfrm>
            <a:custGeom>
              <a:avLst/>
              <a:gdLst>
                <a:gd name="connsiteX0" fmla="*/ 0 w 6099"/>
                <a:gd name="connsiteY0" fmla="*/ 3608 h 3607"/>
                <a:gd name="connsiteX1" fmla="*/ 0 w 6099"/>
                <a:gd name="connsiteY1" fmla="*/ 3608 h 3607"/>
                <a:gd name="connsiteX2" fmla="*/ 0 w 6099"/>
                <a:gd name="connsiteY2" fmla="*/ 3608 h 3607"/>
                <a:gd name="connsiteX3" fmla="*/ 6100 w 6099"/>
                <a:gd name="connsiteY3" fmla="*/ 0 h 3607"/>
                <a:gd name="connsiteX4" fmla="*/ 6100 w 6099"/>
                <a:gd name="connsiteY4" fmla="*/ 0 h 3607"/>
                <a:gd name="connsiteX5" fmla="*/ 6100 w 6099"/>
                <a:gd name="connsiteY5" fmla="*/ 0 h 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9" h="3607">
                  <a:moveTo>
                    <a:pt x="0" y="3608"/>
                  </a:moveTo>
                  <a:lnTo>
                    <a:pt x="0" y="3608"/>
                  </a:lnTo>
                  <a:lnTo>
                    <a:pt x="0" y="3608"/>
                  </a:lnTo>
                  <a:lnTo>
                    <a:pt x="6100" y="0"/>
                  </a:lnTo>
                  <a:lnTo>
                    <a:pt x="6100" y="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rgbClr val="7F7978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81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035693" y="3416373"/>
              <a:ext cx="8611" cy="7215"/>
              <a:chOff x="5035693" y="3416373"/>
              <a:chExt cx="8611" cy="7215"/>
            </a:xfrm>
            <a:solidFill>
              <a:schemeClr val="accent1"/>
            </a:solidFill>
          </p:grpSpPr>
          <p:sp>
            <p:nvSpPr>
              <p:cNvPr id="1182" name="Freeform 1181">
                <a:extLst>
                  <a:ext uri="{FF2B5EF4-FFF2-40B4-BE49-F238E27FC236}">
                    <a16:creationId xmlns:a16="http://schemas.microsoft.com/office/drawing/2014/main" id="{A0F8843A-7CE1-5D48-8A20-C4E4345CA909}"/>
                  </a:ext>
                </a:extLst>
              </p:cNvPr>
              <p:cNvSpPr/>
              <p:nvPr/>
            </p:nvSpPr>
            <p:spPr>
              <a:xfrm>
                <a:off x="5037846" y="3419981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0 w 6458"/>
                  <a:gd name="connsiteY2" fmla="*/ 3608 h 3607"/>
                  <a:gd name="connsiteX3" fmla="*/ 6459 w 6458"/>
                  <a:gd name="connsiteY3" fmla="*/ 0 h 3607"/>
                  <a:gd name="connsiteX4" fmla="*/ 6459 w 6458"/>
                  <a:gd name="connsiteY4" fmla="*/ 0 h 3607"/>
                  <a:gd name="connsiteX5" fmla="*/ 0 w 6458"/>
                  <a:gd name="connsiteY5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0" y="3608"/>
                    </a:lnTo>
                    <a:lnTo>
                      <a:pt x="6459" y="0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97908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3" name="Freeform 1182">
                <a:extLst>
                  <a:ext uri="{FF2B5EF4-FFF2-40B4-BE49-F238E27FC236}">
                    <a16:creationId xmlns:a16="http://schemas.microsoft.com/office/drawing/2014/main" id="{94827946-E811-9541-B931-DF967FB15605}"/>
                  </a:ext>
                </a:extLst>
              </p:cNvPr>
              <p:cNvSpPr/>
              <p:nvPr/>
            </p:nvSpPr>
            <p:spPr>
              <a:xfrm>
                <a:off x="5037846" y="3419981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100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9C949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4" name="Freeform 1183">
                <a:extLst>
                  <a:ext uri="{FF2B5EF4-FFF2-40B4-BE49-F238E27FC236}">
                    <a16:creationId xmlns:a16="http://schemas.microsoft.com/office/drawing/2014/main" id="{085C33EF-19C3-2E46-8650-ACC7AFD32E31}"/>
                  </a:ext>
                </a:extLst>
              </p:cNvPr>
              <p:cNvSpPr/>
              <p:nvPr/>
            </p:nvSpPr>
            <p:spPr>
              <a:xfrm>
                <a:off x="5037846" y="3419981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A1999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5" name="Freeform 1184">
                <a:extLst>
                  <a:ext uri="{FF2B5EF4-FFF2-40B4-BE49-F238E27FC236}">
                    <a16:creationId xmlns:a16="http://schemas.microsoft.com/office/drawing/2014/main" id="{DEFA81F0-3655-C741-98A9-8FF86899AF35}"/>
                  </a:ext>
                </a:extLst>
              </p:cNvPr>
              <p:cNvSpPr/>
              <p:nvPr/>
            </p:nvSpPr>
            <p:spPr>
              <a:xfrm>
                <a:off x="5037846" y="3419981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A69E9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6" name="Freeform 1185">
                <a:extLst>
                  <a:ext uri="{FF2B5EF4-FFF2-40B4-BE49-F238E27FC236}">
                    <a16:creationId xmlns:a16="http://schemas.microsoft.com/office/drawing/2014/main" id="{85FB0D53-21AC-164E-B8E6-5ABEDA7CD673}"/>
                  </a:ext>
                </a:extLst>
              </p:cNvPr>
              <p:cNvSpPr/>
              <p:nvPr/>
            </p:nvSpPr>
            <p:spPr>
              <a:xfrm>
                <a:off x="5037487" y="3419981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359 w 6458"/>
                  <a:gd name="connsiteY1" fmla="*/ 3608 h 3607"/>
                  <a:gd name="connsiteX2" fmla="*/ 6459 w 6458"/>
                  <a:gd name="connsiteY2" fmla="*/ 0 h 3607"/>
                  <a:gd name="connsiteX3" fmla="*/ 6459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359" y="3608"/>
                    </a:lnTo>
                    <a:lnTo>
                      <a:pt x="6459" y="0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ABA2A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7" name="Freeform 1186">
                <a:extLst>
                  <a:ext uri="{FF2B5EF4-FFF2-40B4-BE49-F238E27FC236}">
                    <a16:creationId xmlns:a16="http://schemas.microsoft.com/office/drawing/2014/main" id="{7B7CAB67-CEBB-064E-9A3B-1ECB962F3D41}"/>
                  </a:ext>
                </a:extLst>
              </p:cNvPr>
              <p:cNvSpPr/>
              <p:nvPr/>
            </p:nvSpPr>
            <p:spPr>
              <a:xfrm>
                <a:off x="5037487" y="3419981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100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B0A7A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8" name="Freeform 1187">
                <a:extLst>
                  <a:ext uri="{FF2B5EF4-FFF2-40B4-BE49-F238E27FC236}">
                    <a16:creationId xmlns:a16="http://schemas.microsoft.com/office/drawing/2014/main" id="{CEDFFABF-0B51-224C-8A74-EAC98E7322BD}"/>
                  </a:ext>
                </a:extLst>
              </p:cNvPr>
              <p:cNvSpPr/>
              <p:nvPr/>
            </p:nvSpPr>
            <p:spPr>
              <a:xfrm>
                <a:off x="5037487" y="3419981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0 w 6099"/>
                  <a:gd name="connsiteY2" fmla="*/ 3608 h 3607"/>
                  <a:gd name="connsiteX3" fmla="*/ 6100 w 6099"/>
                  <a:gd name="connsiteY3" fmla="*/ 0 h 3607"/>
                  <a:gd name="connsiteX4" fmla="*/ 6100 w 6099"/>
                  <a:gd name="connsiteY4" fmla="*/ 0 h 3607"/>
                  <a:gd name="connsiteX5" fmla="*/ 0 w 6099"/>
                  <a:gd name="connsiteY5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B5ACA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9" name="Freeform 1188">
                <a:extLst>
                  <a:ext uri="{FF2B5EF4-FFF2-40B4-BE49-F238E27FC236}">
                    <a16:creationId xmlns:a16="http://schemas.microsoft.com/office/drawing/2014/main" id="{D2328BDA-9880-854C-A93E-F5AC6D248980}"/>
                  </a:ext>
                </a:extLst>
              </p:cNvPr>
              <p:cNvSpPr/>
              <p:nvPr/>
            </p:nvSpPr>
            <p:spPr>
              <a:xfrm>
                <a:off x="5037128" y="3419981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359 w 6458"/>
                  <a:gd name="connsiteY1" fmla="*/ 3608 h 3607"/>
                  <a:gd name="connsiteX2" fmla="*/ 6459 w 6458"/>
                  <a:gd name="connsiteY2" fmla="*/ 0 h 3607"/>
                  <a:gd name="connsiteX3" fmla="*/ 6459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359" y="3608"/>
                    </a:lnTo>
                    <a:lnTo>
                      <a:pt x="6459" y="0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B9B0A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0" name="Freeform 1189">
                <a:extLst>
                  <a:ext uri="{FF2B5EF4-FFF2-40B4-BE49-F238E27FC236}">
                    <a16:creationId xmlns:a16="http://schemas.microsoft.com/office/drawing/2014/main" id="{B5C38212-6078-A343-8E0D-E96A124F3695}"/>
                  </a:ext>
                </a:extLst>
              </p:cNvPr>
              <p:cNvSpPr/>
              <p:nvPr/>
            </p:nvSpPr>
            <p:spPr>
              <a:xfrm>
                <a:off x="5037128" y="3419981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100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BEB5B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1" name="Freeform 1190">
                <a:extLst>
                  <a:ext uri="{FF2B5EF4-FFF2-40B4-BE49-F238E27FC236}">
                    <a16:creationId xmlns:a16="http://schemas.microsoft.com/office/drawing/2014/main" id="{131A00F3-C711-4540-8AD3-C34E9B495E01}"/>
                  </a:ext>
                </a:extLst>
              </p:cNvPr>
              <p:cNvSpPr/>
              <p:nvPr/>
            </p:nvSpPr>
            <p:spPr>
              <a:xfrm>
                <a:off x="5036410" y="3419620"/>
                <a:ext cx="6099" cy="3607"/>
              </a:xfrm>
              <a:custGeom>
                <a:avLst/>
                <a:gdLst>
                  <a:gd name="connsiteX0" fmla="*/ 6100 w 6099"/>
                  <a:gd name="connsiteY0" fmla="*/ 0 h 3607"/>
                  <a:gd name="connsiteX1" fmla="*/ 0 w 6099"/>
                  <a:gd name="connsiteY1" fmla="*/ 3608 h 3607"/>
                  <a:gd name="connsiteX2" fmla="*/ 0 w 6099"/>
                  <a:gd name="connsiteY2" fmla="*/ 3608 h 3607"/>
                  <a:gd name="connsiteX3" fmla="*/ 6100 w 6099"/>
                  <a:gd name="connsiteY3" fmla="*/ 0 h 3607"/>
                  <a:gd name="connsiteX4" fmla="*/ 6100 w 6099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6100" y="0"/>
                    </a:moveTo>
                    <a:lnTo>
                      <a:pt x="0" y="3608"/>
                    </a:ln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C3BAB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reeform 1191">
                <a:extLst>
                  <a:ext uri="{FF2B5EF4-FFF2-40B4-BE49-F238E27FC236}">
                    <a16:creationId xmlns:a16="http://schemas.microsoft.com/office/drawing/2014/main" id="{7B257D0B-392A-5B41-BA39-128AF31CB7C6}"/>
                  </a:ext>
                </a:extLst>
              </p:cNvPr>
              <p:cNvSpPr/>
              <p:nvPr/>
            </p:nvSpPr>
            <p:spPr>
              <a:xfrm>
                <a:off x="5036410" y="3419259"/>
                <a:ext cx="6099" cy="3968"/>
              </a:xfrm>
              <a:custGeom>
                <a:avLst/>
                <a:gdLst>
                  <a:gd name="connsiteX0" fmla="*/ 0 w 6099"/>
                  <a:gd name="connsiteY0" fmla="*/ 3608 h 3968"/>
                  <a:gd name="connsiteX1" fmla="*/ 0 w 6099"/>
                  <a:gd name="connsiteY1" fmla="*/ 3968 h 3968"/>
                  <a:gd name="connsiteX2" fmla="*/ 6100 w 6099"/>
                  <a:gd name="connsiteY2" fmla="*/ 361 h 3968"/>
                  <a:gd name="connsiteX3" fmla="*/ 6100 w 6099"/>
                  <a:gd name="connsiteY3" fmla="*/ 0 h 3968"/>
                  <a:gd name="connsiteX4" fmla="*/ 0 w 6099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100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BEB5B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reeform 1192">
                <a:extLst>
                  <a:ext uri="{FF2B5EF4-FFF2-40B4-BE49-F238E27FC236}">
                    <a16:creationId xmlns:a16="http://schemas.microsoft.com/office/drawing/2014/main" id="{7F0582BF-C49C-5C43-84B9-998293CCD0AD}"/>
                  </a:ext>
                </a:extLst>
              </p:cNvPr>
              <p:cNvSpPr/>
              <p:nvPr/>
            </p:nvSpPr>
            <p:spPr>
              <a:xfrm>
                <a:off x="5036410" y="3419259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B9B0A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reeform 1193">
                <a:extLst>
                  <a:ext uri="{FF2B5EF4-FFF2-40B4-BE49-F238E27FC236}">
                    <a16:creationId xmlns:a16="http://schemas.microsoft.com/office/drawing/2014/main" id="{55E82DCE-E17E-2340-A4DE-871C7AE27983}"/>
                  </a:ext>
                </a:extLst>
              </p:cNvPr>
              <p:cNvSpPr/>
              <p:nvPr/>
            </p:nvSpPr>
            <p:spPr>
              <a:xfrm>
                <a:off x="5036052" y="3419259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359 w 6458"/>
                  <a:gd name="connsiteY1" fmla="*/ 3608 h 3607"/>
                  <a:gd name="connsiteX2" fmla="*/ 6459 w 6458"/>
                  <a:gd name="connsiteY2" fmla="*/ 0 h 3607"/>
                  <a:gd name="connsiteX3" fmla="*/ 6100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359" y="3608"/>
                    </a:lnTo>
                    <a:lnTo>
                      <a:pt x="6459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B5ACA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reeform 1194">
                <a:extLst>
                  <a:ext uri="{FF2B5EF4-FFF2-40B4-BE49-F238E27FC236}">
                    <a16:creationId xmlns:a16="http://schemas.microsoft.com/office/drawing/2014/main" id="{EBDD56C1-FF3B-1C47-8144-836933BA3FB0}"/>
                  </a:ext>
                </a:extLst>
              </p:cNvPr>
              <p:cNvSpPr/>
              <p:nvPr/>
            </p:nvSpPr>
            <p:spPr>
              <a:xfrm>
                <a:off x="5036052" y="3418899"/>
                <a:ext cx="6099" cy="3968"/>
              </a:xfrm>
              <a:custGeom>
                <a:avLst/>
                <a:gdLst>
                  <a:gd name="connsiteX0" fmla="*/ 0 w 6099"/>
                  <a:gd name="connsiteY0" fmla="*/ 3608 h 3968"/>
                  <a:gd name="connsiteX1" fmla="*/ 0 w 6099"/>
                  <a:gd name="connsiteY1" fmla="*/ 3968 h 3968"/>
                  <a:gd name="connsiteX2" fmla="*/ 6100 w 6099"/>
                  <a:gd name="connsiteY2" fmla="*/ 361 h 3968"/>
                  <a:gd name="connsiteX3" fmla="*/ 6100 w 6099"/>
                  <a:gd name="connsiteY3" fmla="*/ 0 h 3968"/>
                  <a:gd name="connsiteX4" fmla="*/ 0 w 6099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100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B0A7A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reeform 1195">
                <a:extLst>
                  <a:ext uri="{FF2B5EF4-FFF2-40B4-BE49-F238E27FC236}">
                    <a16:creationId xmlns:a16="http://schemas.microsoft.com/office/drawing/2014/main" id="{DF380794-6DB9-7B41-8FF1-2648CCAB3506}"/>
                  </a:ext>
                </a:extLst>
              </p:cNvPr>
              <p:cNvSpPr/>
              <p:nvPr/>
            </p:nvSpPr>
            <p:spPr>
              <a:xfrm>
                <a:off x="5036052" y="3418899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ABA2A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7" name="Freeform 1196">
                <a:extLst>
                  <a:ext uri="{FF2B5EF4-FFF2-40B4-BE49-F238E27FC236}">
                    <a16:creationId xmlns:a16="http://schemas.microsoft.com/office/drawing/2014/main" id="{97489732-4326-2844-A8C2-A1376C18976C}"/>
                  </a:ext>
                </a:extLst>
              </p:cNvPr>
              <p:cNvSpPr/>
              <p:nvPr/>
            </p:nvSpPr>
            <p:spPr>
              <a:xfrm>
                <a:off x="5036052" y="3418899"/>
                <a:ext cx="6099" cy="3607"/>
              </a:xfrm>
              <a:custGeom>
                <a:avLst/>
                <a:gdLst>
                  <a:gd name="connsiteX0" fmla="*/ 0 w 6099"/>
                  <a:gd name="connsiteY0" fmla="*/ 3247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247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247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247"/>
                    </a:lnTo>
                    <a:close/>
                  </a:path>
                </a:pathLst>
              </a:custGeom>
              <a:solidFill>
                <a:srgbClr val="A69E9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8" name="Freeform 1197">
                <a:extLst>
                  <a:ext uri="{FF2B5EF4-FFF2-40B4-BE49-F238E27FC236}">
                    <a16:creationId xmlns:a16="http://schemas.microsoft.com/office/drawing/2014/main" id="{79BE25E1-D103-D147-A203-E3C1001E2B71}"/>
                  </a:ext>
                </a:extLst>
              </p:cNvPr>
              <p:cNvSpPr/>
              <p:nvPr/>
            </p:nvSpPr>
            <p:spPr>
              <a:xfrm>
                <a:off x="5035693" y="3418538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359 w 6458"/>
                  <a:gd name="connsiteY1" fmla="*/ 3608 h 3607"/>
                  <a:gd name="connsiteX2" fmla="*/ 6459 w 6458"/>
                  <a:gd name="connsiteY2" fmla="*/ 361 h 3607"/>
                  <a:gd name="connsiteX3" fmla="*/ 6459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359" y="3608"/>
                    </a:lnTo>
                    <a:lnTo>
                      <a:pt x="6459" y="361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A1999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reeform 1198">
                <a:extLst>
                  <a:ext uri="{FF2B5EF4-FFF2-40B4-BE49-F238E27FC236}">
                    <a16:creationId xmlns:a16="http://schemas.microsoft.com/office/drawing/2014/main" id="{280F83EC-8991-C143-9BDD-4D2CCA5CC8E6}"/>
                  </a:ext>
                </a:extLst>
              </p:cNvPr>
              <p:cNvSpPr/>
              <p:nvPr/>
            </p:nvSpPr>
            <p:spPr>
              <a:xfrm>
                <a:off x="5035693" y="3418538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459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9C949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0" name="Freeform 1199">
                <a:extLst>
                  <a:ext uri="{FF2B5EF4-FFF2-40B4-BE49-F238E27FC236}">
                    <a16:creationId xmlns:a16="http://schemas.microsoft.com/office/drawing/2014/main" id="{4961A55D-DCA4-574A-A941-3B4C0ED11496}"/>
                  </a:ext>
                </a:extLst>
              </p:cNvPr>
              <p:cNvSpPr/>
              <p:nvPr/>
            </p:nvSpPr>
            <p:spPr>
              <a:xfrm>
                <a:off x="5035693" y="3418177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0 w 6458"/>
                  <a:gd name="connsiteY1" fmla="*/ 3968 h 3968"/>
                  <a:gd name="connsiteX2" fmla="*/ 6459 w 6458"/>
                  <a:gd name="connsiteY2" fmla="*/ 361 h 3968"/>
                  <a:gd name="connsiteX3" fmla="*/ 6459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459" y="361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97908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1" name="Freeform 1200">
                <a:extLst>
                  <a:ext uri="{FF2B5EF4-FFF2-40B4-BE49-F238E27FC236}">
                    <a16:creationId xmlns:a16="http://schemas.microsoft.com/office/drawing/2014/main" id="{36564CC5-E6ED-C542-8C7E-FE41D03F4AA9}"/>
                  </a:ext>
                </a:extLst>
              </p:cNvPr>
              <p:cNvSpPr/>
              <p:nvPr/>
            </p:nvSpPr>
            <p:spPr>
              <a:xfrm>
                <a:off x="5035693" y="3418177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100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928B8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2" name="Freeform 1201">
                <a:extLst>
                  <a:ext uri="{FF2B5EF4-FFF2-40B4-BE49-F238E27FC236}">
                    <a16:creationId xmlns:a16="http://schemas.microsoft.com/office/drawing/2014/main" id="{4EDB8B79-C501-1A4A-AAAD-D3A9CEC41739}"/>
                  </a:ext>
                </a:extLst>
              </p:cNvPr>
              <p:cNvSpPr/>
              <p:nvPr/>
            </p:nvSpPr>
            <p:spPr>
              <a:xfrm>
                <a:off x="5035693" y="3418177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8E878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3" name="Freeform 1202">
                <a:extLst>
                  <a:ext uri="{FF2B5EF4-FFF2-40B4-BE49-F238E27FC236}">
                    <a16:creationId xmlns:a16="http://schemas.microsoft.com/office/drawing/2014/main" id="{3FCD7192-2794-F04E-B0C3-E8B3A30FFB4E}"/>
                  </a:ext>
                </a:extLst>
              </p:cNvPr>
              <p:cNvSpPr/>
              <p:nvPr/>
            </p:nvSpPr>
            <p:spPr>
              <a:xfrm>
                <a:off x="5035693" y="3417816"/>
                <a:ext cx="6099" cy="3968"/>
              </a:xfrm>
              <a:custGeom>
                <a:avLst/>
                <a:gdLst>
                  <a:gd name="connsiteX0" fmla="*/ 0 w 6099"/>
                  <a:gd name="connsiteY0" fmla="*/ 3608 h 3968"/>
                  <a:gd name="connsiteX1" fmla="*/ 0 w 6099"/>
                  <a:gd name="connsiteY1" fmla="*/ 3968 h 3968"/>
                  <a:gd name="connsiteX2" fmla="*/ 6100 w 6099"/>
                  <a:gd name="connsiteY2" fmla="*/ 361 h 3968"/>
                  <a:gd name="connsiteX3" fmla="*/ 6100 w 6099"/>
                  <a:gd name="connsiteY3" fmla="*/ 0 h 3968"/>
                  <a:gd name="connsiteX4" fmla="*/ 0 w 6099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100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89828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4" name="Freeform 1203">
                <a:extLst>
                  <a:ext uri="{FF2B5EF4-FFF2-40B4-BE49-F238E27FC236}">
                    <a16:creationId xmlns:a16="http://schemas.microsoft.com/office/drawing/2014/main" id="{BA58A22B-4935-C54E-98DD-77C45FD71CB0}"/>
                  </a:ext>
                </a:extLst>
              </p:cNvPr>
              <p:cNvSpPr/>
              <p:nvPr/>
            </p:nvSpPr>
            <p:spPr>
              <a:xfrm>
                <a:off x="5035693" y="3417816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847D7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5" name="Freeform 1204">
                <a:extLst>
                  <a:ext uri="{FF2B5EF4-FFF2-40B4-BE49-F238E27FC236}">
                    <a16:creationId xmlns:a16="http://schemas.microsoft.com/office/drawing/2014/main" id="{4011B452-BA45-864C-8865-FF7E39AC09A9}"/>
                  </a:ext>
                </a:extLst>
              </p:cNvPr>
              <p:cNvSpPr/>
              <p:nvPr/>
            </p:nvSpPr>
            <p:spPr>
              <a:xfrm>
                <a:off x="5037487" y="3416373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0 w 6099"/>
                  <a:gd name="connsiteY2" fmla="*/ 3608 h 3607"/>
                  <a:gd name="connsiteX3" fmla="*/ 6100 w 6099"/>
                  <a:gd name="connsiteY3" fmla="*/ 0 h 3607"/>
                  <a:gd name="connsiteX4" fmla="*/ 6100 w 6099"/>
                  <a:gd name="connsiteY4" fmla="*/ 0 h 3607"/>
                  <a:gd name="connsiteX5" fmla="*/ 6100 w 6099"/>
                  <a:gd name="connsiteY5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7F797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06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036052" y="3416373"/>
              <a:ext cx="7176" cy="3968"/>
              <a:chOff x="5036052" y="3416373"/>
              <a:chExt cx="7176" cy="3968"/>
            </a:xfrm>
            <a:solidFill>
              <a:schemeClr val="accent1"/>
            </a:solidFill>
          </p:grpSpPr>
          <p:sp>
            <p:nvSpPr>
              <p:cNvPr id="1207" name="Freeform 1206">
                <a:extLst>
                  <a:ext uri="{FF2B5EF4-FFF2-40B4-BE49-F238E27FC236}">
                    <a16:creationId xmlns:a16="http://schemas.microsoft.com/office/drawing/2014/main" id="{45CE7967-F81D-A649-A56A-5F3357690D58}"/>
                  </a:ext>
                </a:extLst>
              </p:cNvPr>
              <p:cNvSpPr/>
              <p:nvPr/>
            </p:nvSpPr>
            <p:spPr>
              <a:xfrm>
                <a:off x="5036769" y="3416373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359 w 6458"/>
                  <a:gd name="connsiteY1" fmla="*/ 3968 h 3968"/>
                  <a:gd name="connsiteX2" fmla="*/ 6459 w 6458"/>
                  <a:gd name="connsiteY2" fmla="*/ 361 h 3968"/>
                  <a:gd name="connsiteX3" fmla="*/ 6459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359" y="3968"/>
                    </a:lnTo>
                    <a:lnTo>
                      <a:pt x="6459" y="361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7274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8" name="Freeform 1207">
                <a:extLst>
                  <a:ext uri="{FF2B5EF4-FFF2-40B4-BE49-F238E27FC236}">
                    <a16:creationId xmlns:a16="http://schemas.microsoft.com/office/drawing/2014/main" id="{30A60915-B600-BC45-845A-2EFAB8773A94}"/>
                  </a:ext>
                </a:extLst>
              </p:cNvPr>
              <p:cNvSpPr/>
              <p:nvPr/>
            </p:nvSpPr>
            <p:spPr>
              <a:xfrm>
                <a:off x="5036769" y="3416373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100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7264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9" name="Freeform 1208">
                <a:extLst>
                  <a:ext uri="{FF2B5EF4-FFF2-40B4-BE49-F238E27FC236}">
                    <a16:creationId xmlns:a16="http://schemas.microsoft.com/office/drawing/2014/main" id="{D926B705-F5DD-9044-9433-0119CEF5D863}"/>
                  </a:ext>
                </a:extLst>
              </p:cNvPr>
              <p:cNvSpPr/>
              <p:nvPr/>
            </p:nvSpPr>
            <p:spPr>
              <a:xfrm>
                <a:off x="5036769" y="3416373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7253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0" name="Freeform 1209">
                <a:extLst>
                  <a:ext uri="{FF2B5EF4-FFF2-40B4-BE49-F238E27FC236}">
                    <a16:creationId xmlns:a16="http://schemas.microsoft.com/office/drawing/2014/main" id="{F2737B46-984B-1A49-86B5-F30B148B4AE1}"/>
                  </a:ext>
                </a:extLst>
              </p:cNvPr>
              <p:cNvSpPr/>
              <p:nvPr/>
            </p:nvSpPr>
            <p:spPr>
              <a:xfrm>
                <a:off x="5036410" y="3416373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359 w 6458"/>
                  <a:gd name="connsiteY1" fmla="*/ 3608 h 3607"/>
                  <a:gd name="connsiteX2" fmla="*/ 6459 w 6458"/>
                  <a:gd name="connsiteY2" fmla="*/ 0 h 3607"/>
                  <a:gd name="connsiteX3" fmla="*/ 6100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359" y="3608"/>
                    </a:lnTo>
                    <a:lnTo>
                      <a:pt x="6459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7243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1" name="Freeform 1210">
                <a:extLst>
                  <a:ext uri="{FF2B5EF4-FFF2-40B4-BE49-F238E27FC236}">
                    <a16:creationId xmlns:a16="http://schemas.microsoft.com/office/drawing/2014/main" id="{729DF99F-1187-3E4C-9C08-4C0FF62B8BF6}"/>
                  </a:ext>
                </a:extLst>
              </p:cNvPr>
              <p:cNvSpPr/>
              <p:nvPr/>
            </p:nvSpPr>
            <p:spPr>
              <a:xfrm>
                <a:off x="5036410" y="3416373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6233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2" name="Freeform 1211">
                <a:extLst>
                  <a:ext uri="{FF2B5EF4-FFF2-40B4-BE49-F238E27FC236}">
                    <a16:creationId xmlns:a16="http://schemas.microsoft.com/office/drawing/2014/main" id="{B84FB445-A5DB-E048-A270-93EB37A0D242}"/>
                  </a:ext>
                </a:extLst>
              </p:cNvPr>
              <p:cNvSpPr/>
              <p:nvPr/>
            </p:nvSpPr>
            <p:spPr>
              <a:xfrm>
                <a:off x="5036410" y="3416373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6223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3" name="Freeform 1212">
                <a:extLst>
                  <a:ext uri="{FF2B5EF4-FFF2-40B4-BE49-F238E27FC236}">
                    <a16:creationId xmlns:a16="http://schemas.microsoft.com/office/drawing/2014/main" id="{3F0B5284-FE25-3340-8C15-3302CC2AA229}"/>
                  </a:ext>
                </a:extLst>
              </p:cNvPr>
              <p:cNvSpPr/>
              <p:nvPr/>
            </p:nvSpPr>
            <p:spPr>
              <a:xfrm>
                <a:off x="5036410" y="3416373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6213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4" name="Freeform 1213">
                <a:extLst>
                  <a:ext uri="{FF2B5EF4-FFF2-40B4-BE49-F238E27FC236}">
                    <a16:creationId xmlns:a16="http://schemas.microsoft.com/office/drawing/2014/main" id="{24799CE9-27FD-824D-9F7E-8D10CB7C7DD1}"/>
                  </a:ext>
                </a:extLst>
              </p:cNvPr>
              <p:cNvSpPr/>
              <p:nvPr/>
            </p:nvSpPr>
            <p:spPr>
              <a:xfrm>
                <a:off x="5036052" y="3416373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359 w 6458"/>
                  <a:gd name="connsiteY1" fmla="*/ 3608 h 3607"/>
                  <a:gd name="connsiteX2" fmla="*/ 6459 w 6458"/>
                  <a:gd name="connsiteY2" fmla="*/ 0 h 3607"/>
                  <a:gd name="connsiteX3" fmla="*/ 6459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359" y="3608"/>
                    </a:lnTo>
                    <a:lnTo>
                      <a:pt x="6459" y="0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6203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5" name="Freeform 1214">
                <a:extLst>
                  <a:ext uri="{FF2B5EF4-FFF2-40B4-BE49-F238E27FC236}">
                    <a16:creationId xmlns:a16="http://schemas.microsoft.com/office/drawing/2014/main" id="{A8929690-4872-764B-A5D4-8225E5060827}"/>
                  </a:ext>
                </a:extLst>
              </p:cNvPr>
              <p:cNvSpPr/>
              <p:nvPr/>
            </p:nvSpPr>
            <p:spPr>
              <a:xfrm>
                <a:off x="5036052" y="3416373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100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61F3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6" name="Freeform 1215">
                <a:extLst>
                  <a:ext uri="{FF2B5EF4-FFF2-40B4-BE49-F238E27FC236}">
                    <a16:creationId xmlns:a16="http://schemas.microsoft.com/office/drawing/2014/main" id="{65436F7E-277B-2D46-AB59-40482C6201C9}"/>
                  </a:ext>
                </a:extLst>
              </p:cNvPr>
              <p:cNvSpPr/>
              <p:nvPr/>
            </p:nvSpPr>
            <p:spPr>
              <a:xfrm>
                <a:off x="5038563" y="3416373"/>
                <a:ext cx="3588" cy="2164"/>
              </a:xfrm>
              <a:custGeom>
                <a:avLst/>
                <a:gdLst>
                  <a:gd name="connsiteX0" fmla="*/ 3588 w 3588"/>
                  <a:gd name="connsiteY0" fmla="*/ 0 h 2164"/>
                  <a:gd name="connsiteX1" fmla="*/ 3588 w 3588"/>
                  <a:gd name="connsiteY1" fmla="*/ 0 h 2164"/>
                  <a:gd name="connsiteX2" fmla="*/ 0 w 3588"/>
                  <a:gd name="connsiteY2" fmla="*/ 2164 h 2164"/>
                  <a:gd name="connsiteX3" fmla="*/ 3588 w 3588"/>
                  <a:gd name="connsiteY3" fmla="*/ 0 h 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8" h="2164">
                    <a:moveTo>
                      <a:pt x="3588" y="0"/>
                    </a:moveTo>
                    <a:lnTo>
                      <a:pt x="3588" y="0"/>
                    </a:lnTo>
                    <a:lnTo>
                      <a:pt x="0" y="2164"/>
                    </a:lnTo>
                    <a:lnTo>
                      <a:pt x="3588" y="0"/>
                    </a:lnTo>
                    <a:close/>
                  </a:path>
                </a:pathLst>
              </a:custGeom>
              <a:solidFill>
                <a:srgbClr val="061E3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7" name="Freeform 1216">
                <a:extLst>
                  <a:ext uri="{FF2B5EF4-FFF2-40B4-BE49-F238E27FC236}">
                    <a16:creationId xmlns:a16="http://schemas.microsoft.com/office/drawing/2014/main" id="{6D32D907-CB13-6348-AEB3-92864CA4C250}"/>
                  </a:ext>
                </a:extLst>
              </p:cNvPr>
              <p:cNvSpPr/>
              <p:nvPr/>
            </p:nvSpPr>
            <p:spPr>
              <a:xfrm>
                <a:off x="5036052" y="3418538"/>
                <a:ext cx="2511" cy="1443"/>
              </a:xfrm>
              <a:custGeom>
                <a:avLst/>
                <a:gdLst>
                  <a:gd name="connsiteX0" fmla="*/ 0 w 2511"/>
                  <a:gd name="connsiteY0" fmla="*/ 1443 h 1443"/>
                  <a:gd name="connsiteX1" fmla="*/ 2512 w 2511"/>
                  <a:gd name="connsiteY1" fmla="*/ 0 h 1443"/>
                  <a:gd name="connsiteX2" fmla="*/ 0 w 2511"/>
                  <a:gd name="connsiteY2" fmla="*/ 1443 h 1443"/>
                  <a:gd name="connsiteX3" fmla="*/ 0 w 2511"/>
                  <a:gd name="connsiteY3" fmla="*/ 1443 h 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1" h="1443">
                    <a:moveTo>
                      <a:pt x="0" y="1443"/>
                    </a:moveTo>
                    <a:lnTo>
                      <a:pt x="2512" y="0"/>
                    </a:lnTo>
                    <a:lnTo>
                      <a:pt x="0" y="1443"/>
                    </a:lnTo>
                    <a:lnTo>
                      <a:pt x="0" y="1443"/>
                    </a:lnTo>
                    <a:close/>
                  </a:path>
                </a:pathLst>
              </a:custGeom>
              <a:solidFill>
                <a:srgbClr val="061E3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18" name="Freeform 1217">
              <a:extLst>
                <a:ext uri="{FF2B5EF4-FFF2-40B4-BE49-F238E27FC236}">
                  <a16:creationId xmlns:a16="http://schemas.microsoft.com/office/drawing/2014/main" id="{0B0FC577-733F-344D-879D-C425C91589A3}"/>
                </a:ext>
              </a:extLst>
            </p:cNvPr>
            <p:cNvSpPr/>
            <p:nvPr/>
          </p:nvSpPr>
          <p:spPr>
            <a:xfrm>
              <a:off x="5037487" y="3420582"/>
              <a:ext cx="404" cy="3166"/>
            </a:xfrm>
            <a:custGeom>
              <a:avLst/>
              <a:gdLst>
                <a:gd name="connsiteX0" fmla="*/ 0 w 404"/>
                <a:gd name="connsiteY0" fmla="*/ 481 h 3166"/>
                <a:gd name="connsiteX1" fmla="*/ 0 w 404"/>
                <a:gd name="connsiteY1" fmla="*/ 3006 h 3166"/>
                <a:gd name="connsiteX2" fmla="*/ 0 w 404"/>
                <a:gd name="connsiteY2" fmla="*/ 3006 h 3166"/>
                <a:gd name="connsiteX3" fmla="*/ 0 w 404"/>
                <a:gd name="connsiteY3" fmla="*/ 481 h 3166"/>
                <a:gd name="connsiteX4" fmla="*/ 0 w 404"/>
                <a:gd name="connsiteY4" fmla="*/ 481 h 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" h="3166">
                  <a:moveTo>
                    <a:pt x="0" y="481"/>
                  </a:moveTo>
                  <a:cubicBezTo>
                    <a:pt x="0" y="481"/>
                    <a:pt x="0" y="2646"/>
                    <a:pt x="0" y="3006"/>
                  </a:cubicBezTo>
                  <a:cubicBezTo>
                    <a:pt x="0" y="3367"/>
                    <a:pt x="0" y="3006"/>
                    <a:pt x="0" y="3006"/>
                  </a:cubicBezTo>
                  <a:cubicBezTo>
                    <a:pt x="539" y="2252"/>
                    <a:pt x="539" y="1236"/>
                    <a:pt x="0" y="481"/>
                  </a:cubicBezTo>
                  <a:cubicBezTo>
                    <a:pt x="0" y="481"/>
                    <a:pt x="0" y="-601"/>
                    <a:pt x="0" y="481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19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037487" y="3416734"/>
              <a:ext cx="7176" cy="5772"/>
              <a:chOff x="5037487" y="3416734"/>
              <a:chExt cx="7176" cy="5772"/>
            </a:xfrm>
            <a:solidFill>
              <a:schemeClr val="accent1"/>
            </a:solidFill>
          </p:grpSpPr>
          <p:sp>
            <p:nvSpPr>
              <p:cNvPr id="1220" name="Freeform 1219">
                <a:extLst>
                  <a:ext uri="{FF2B5EF4-FFF2-40B4-BE49-F238E27FC236}">
                    <a16:creationId xmlns:a16="http://schemas.microsoft.com/office/drawing/2014/main" id="{F93B4D9B-3C36-F14A-A93D-9F774A11A2DC}"/>
                  </a:ext>
                </a:extLst>
              </p:cNvPr>
              <p:cNvSpPr/>
              <p:nvPr/>
            </p:nvSpPr>
            <p:spPr>
              <a:xfrm>
                <a:off x="5037487" y="3418899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0 w 6099"/>
                  <a:gd name="connsiteY2" fmla="*/ 3608 h 3607"/>
                  <a:gd name="connsiteX3" fmla="*/ 6100 w 6099"/>
                  <a:gd name="connsiteY3" fmla="*/ 0 h 3607"/>
                  <a:gd name="connsiteX4" fmla="*/ 6100 w 6099"/>
                  <a:gd name="connsiteY4" fmla="*/ 0 h 3607"/>
                  <a:gd name="connsiteX5" fmla="*/ 6100 w 6099"/>
                  <a:gd name="connsiteY5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cubicBezTo>
                      <a:pt x="0" y="3608"/>
                      <a:pt x="0" y="3608"/>
                      <a:pt x="0" y="3608"/>
                    </a:cubicBezTo>
                    <a:lnTo>
                      <a:pt x="6100" y="0"/>
                    </a:lnTo>
                    <a:cubicBezTo>
                      <a:pt x="6100" y="0"/>
                      <a:pt x="6100" y="0"/>
                      <a:pt x="6100" y="0"/>
                    </a:cubicBez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05192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1" name="Freeform 1220">
                <a:extLst>
                  <a:ext uri="{FF2B5EF4-FFF2-40B4-BE49-F238E27FC236}">
                    <a16:creationId xmlns:a16="http://schemas.microsoft.com/office/drawing/2014/main" id="{4122A5BA-1ED0-F143-B121-8B2611DCAEA0}"/>
                  </a:ext>
                </a:extLst>
              </p:cNvPr>
              <p:cNvSpPr/>
              <p:nvPr/>
            </p:nvSpPr>
            <p:spPr>
              <a:xfrm>
                <a:off x="5038205" y="3418538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0 w 6458"/>
                  <a:gd name="connsiteY1" fmla="*/ 3968 h 3968"/>
                  <a:gd name="connsiteX2" fmla="*/ 6459 w 6458"/>
                  <a:gd name="connsiteY2" fmla="*/ 361 h 3968"/>
                  <a:gd name="connsiteX3" fmla="*/ 6459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459" y="361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51A2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2" name="Freeform 1221">
                <a:extLst>
                  <a:ext uri="{FF2B5EF4-FFF2-40B4-BE49-F238E27FC236}">
                    <a16:creationId xmlns:a16="http://schemas.microsoft.com/office/drawing/2014/main" id="{3FFDE36B-7A93-DD46-9719-DB1DE444272B}"/>
                  </a:ext>
                </a:extLst>
              </p:cNvPr>
              <p:cNvSpPr/>
              <p:nvPr/>
            </p:nvSpPr>
            <p:spPr>
              <a:xfrm>
                <a:off x="5038205" y="3418538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459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51B2E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3" name="Freeform 1222">
                <a:extLst>
                  <a:ext uri="{FF2B5EF4-FFF2-40B4-BE49-F238E27FC236}">
                    <a16:creationId xmlns:a16="http://schemas.microsoft.com/office/drawing/2014/main" id="{B7D1C552-5A38-B040-B737-F1F6AF2F2CAD}"/>
                  </a:ext>
                </a:extLst>
              </p:cNvPr>
              <p:cNvSpPr/>
              <p:nvPr/>
            </p:nvSpPr>
            <p:spPr>
              <a:xfrm>
                <a:off x="5038205" y="3418177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0 w 6458"/>
                  <a:gd name="connsiteY1" fmla="*/ 3968 h 3968"/>
                  <a:gd name="connsiteX2" fmla="*/ 6459 w 6458"/>
                  <a:gd name="connsiteY2" fmla="*/ 361 h 3968"/>
                  <a:gd name="connsiteX3" fmla="*/ 6100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459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51C30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4" name="Freeform 1223">
                <a:extLst>
                  <a:ext uri="{FF2B5EF4-FFF2-40B4-BE49-F238E27FC236}">
                    <a16:creationId xmlns:a16="http://schemas.microsoft.com/office/drawing/2014/main" id="{22D5FAA7-B39C-6840-9E7C-C63C2E516980}"/>
                  </a:ext>
                </a:extLst>
              </p:cNvPr>
              <p:cNvSpPr/>
              <p:nvPr/>
            </p:nvSpPr>
            <p:spPr>
              <a:xfrm>
                <a:off x="5038205" y="3418177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51D3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5" name="Freeform 1224">
                <a:extLst>
                  <a:ext uri="{FF2B5EF4-FFF2-40B4-BE49-F238E27FC236}">
                    <a16:creationId xmlns:a16="http://schemas.microsoft.com/office/drawing/2014/main" id="{EF372704-9ADE-E945-BE39-54FA75AA79F8}"/>
                  </a:ext>
                </a:extLst>
              </p:cNvPr>
              <p:cNvSpPr/>
              <p:nvPr/>
            </p:nvSpPr>
            <p:spPr>
              <a:xfrm>
                <a:off x="5038205" y="3418177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61E3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6" name="Freeform 1225">
                <a:extLst>
                  <a:ext uri="{FF2B5EF4-FFF2-40B4-BE49-F238E27FC236}">
                    <a16:creationId xmlns:a16="http://schemas.microsoft.com/office/drawing/2014/main" id="{490428F4-1D7E-DB4D-9954-8A8D5FC3FA4B}"/>
                  </a:ext>
                </a:extLst>
              </p:cNvPr>
              <p:cNvSpPr/>
              <p:nvPr/>
            </p:nvSpPr>
            <p:spPr>
              <a:xfrm>
                <a:off x="5038205" y="3417816"/>
                <a:ext cx="6099" cy="3968"/>
              </a:xfrm>
              <a:custGeom>
                <a:avLst/>
                <a:gdLst>
                  <a:gd name="connsiteX0" fmla="*/ 0 w 6099"/>
                  <a:gd name="connsiteY0" fmla="*/ 3608 h 3968"/>
                  <a:gd name="connsiteX1" fmla="*/ 0 w 6099"/>
                  <a:gd name="connsiteY1" fmla="*/ 3968 h 3968"/>
                  <a:gd name="connsiteX2" fmla="*/ 6100 w 6099"/>
                  <a:gd name="connsiteY2" fmla="*/ 361 h 3968"/>
                  <a:gd name="connsiteX3" fmla="*/ 6100 w 6099"/>
                  <a:gd name="connsiteY3" fmla="*/ 0 h 3968"/>
                  <a:gd name="connsiteX4" fmla="*/ 0 w 6099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100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61F3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7" name="Freeform 1226">
                <a:extLst>
                  <a:ext uri="{FF2B5EF4-FFF2-40B4-BE49-F238E27FC236}">
                    <a16:creationId xmlns:a16="http://schemas.microsoft.com/office/drawing/2014/main" id="{8738042A-3E95-DE41-B92E-AA246843EF02}"/>
                  </a:ext>
                </a:extLst>
              </p:cNvPr>
              <p:cNvSpPr/>
              <p:nvPr/>
            </p:nvSpPr>
            <p:spPr>
              <a:xfrm>
                <a:off x="5038205" y="3417816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6203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8" name="Freeform 1227">
                <a:extLst>
                  <a:ext uri="{FF2B5EF4-FFF2-40B4-BE49-F238E27FC236}">
                    <a16:creationId xmlns:a16="http://schemas.microsoft.com/office/drawing/2014/main" id="{7CD13BCF-DE2A-CE41-A64A-C44D51D48CAA}"/>
                  </a:ext>
                </a:extLst>
              </p:cNvPr>
              <p:cNvSpPr/>
              <p:nvPr/>
            </p:nvSpPr>
            <p:spPr>
              <a:xfrm>
                <a:off x="5038205" y="3417816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6213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9" name="Freeform 1228">
                <a:extLst>
                  <a:ext uri="{FF2B5EF4-FFF2-40B4-BE49-F238E27FC236}">
                    <a16:creationId xmlns:a16="http://schemas.microsoft.com/office/drawing/2014/main" id="{8B0C1941-A299-FE42-8B75-D829C0330165}"/>
                  </a:ext>
                </a:extLst>
              </p:cNvPr>
              <p:cNvSpPr/>
              <p:nvPr/>
            </p:nvSpPr>
            <p:spPr>
              <a:xfrm>
                <a:off x="5037846" y="3417456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359 w 6458"/>
                  <a:gd name="connsiteY1" fmla="*/ 3968 h 3968"/>
                  <a:gd name="connsiteX2" fmla="*/ 6459 w 6458"/>
                  <a:gd name="connsiteY2" fmla="*/ 361 h 3968"/>
                  <a:gd name="connsiteX3" fmla="*/ 6459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359" y="3968"/>
                    </a:lnTo>
                    <a:lnTo>
                      <a:pt x="6459" y="361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6223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0" name="Freeform 1229">
                <a:extLst>
                  <a:ext uri="{FF2B5EF4-FFF2-40B4-BE49-F238E27FC236}">
                    <a16:creationId xmlns:a16="http://schemas.microsoft.com/office/drawing/2014/main" id="{48B9D038-9A23-E048-BC8D-C53159AF55B5}"/>
                  </a:ext>
                </a:extLst>
              </p:cNvPr>
              <p:cNvSpPr/>
              <p:nvPr/>
            </p:nvSpPr>
            <p:spPr>
              <a:xfrm>
                <a:off x="5037846" y="3417456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100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6233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1" name="Freeform 1230">
                <a:extLst>
                  <a:ext uri="{FF2B5EF4-FFF2-40B4-BE49-F238E27FC236}">
                    <a16:creationId xmlns:a16="http://schemas.microsoft.com/office/drawing/2014/main" id="{7E72DB83-B7FD-E246-9DD3-6D784DE03B3F}"/>
                  </a:ext>
                </a:extLst>
              </p:cNvPr>
              <p:cNvSpPr/>
              <p:nvPr/>
            </p:nvSpPr>
            <p:spPr>
              <a:xfrm>
                <a:off x="5037846" y="3417095"/>
                <a:ext cx="6099" cy="3968"/>
              </a:xfrm>
              <a:custGeom>
                <a:avLst/>
                <a:gdLst>
                  <a:gd name="connsiteX0" fmla="*/ 0 w 6099"/>
                  <a:gd name="connsiteY0" fmla="*/ 3968 h 3968"/>
                  <a:gd name="connsiteX1" fmla="*/ 0 w 6099"/>
                  <a:gd name="connsiteY1" fmla="*/ 3968 h 3968"/>
                  <a:gd name="connsiteX2" fmla="*/ 6100 w 6099"/>
                  <a:gd name="connsiteY2" fmla="*/ 361 h 3968"/>
                  <a:gd name="connsiteX3" fmla="*/ 6100 w 6099"/>
                  <a:gd name="connsiteY3" fmla="*/ 0 h 3968"/>
                  <a:gd name="connsiteX4" fmla="*/ 0 w 6099"/>
                  <a:gd name="connsiteY4" fmla="*/ 396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968"/>
                    </a:moveTo>
                    <a:lnTo>
                      <a:pt x="0" y="3968"/>
                    </a:lnTo>
                    <a:lnTo>
                      <a:pt x="6100" y="361"/>
                    </a:lnTo>
                    <a:lnTo>
                      <a:pt x="6100" y="0"/>
                    </a:lnTo>
                    <a:lnTo>
                      <a:pt x="0" y="3968"/>
                    </a:lnTo>
                    <a:close/>
                  </a:path>
                </a:pathLst>
              </a:custGeom>
              <a:solidFill>
                <a:srgbClr val="07243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2" name="Freeform 1231">
                <a:extLst>
                  <a:ext uri="{FF2B5EF4-FFF2-40B4-BE49-F238E27FC236}">
                    <a16:creationId xmlns:a16="http://schemas.microsoft.com/office/drawing/2014/main" id="{D8AE9743-EBDE-0449-B589-0BCA737CEAEC}"/>
                  </a:ext>
                </a:extLst>
              </p:cNvPr>
              <p:cNvSpPr/>
              <p:nvPr/>
            </p:nvSpPr>
            <p:spPr>
              <a:xfrm>
                <a:off x="5037846" y="3417095"/>
                <a:ext cx="6099" cy="3968"/>
              </a:xfrm>
              <a:custGeom>
                <a:avLst/>
                <a:gdLst>
                  <a:gd name="connsiteX0" fmla="*/ 0 w 6099"/>
                  <a:gd name="connsiteY0" fmla="*/ 3608 h 3968"/>
                  <a:gd name="connsiteX1" fmla="*/ 0 w 6099"/>
                  <a:gd name="connsiteY1" fmla="*/ 3968 h 3968"/>
                  <a:gd name="connsiteX2" fmla="*/ 6100 w 6099"/>
                  <a:gd name="connsiteY2" fmla="*/ 0 h 3968"/>
                  <a:gd name="connsiteX3" fmla="*/ 6100 w 6099"/>
                  <a:gd name="connsiteY3" fmla="*/ 0 h 3968"/>
                  <a:gd name="connsiteX4" fmla="*/ 0 w 6099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7253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3" name="Freeform 1232">
                <a:extLst>
                  <a:ext uri="{FF2B5EF4-FFF2-40B4-BE49-F238E27FC236}">
                    <a16:creationId xmlns:a16="http://schemas.microsoft.com/office/drawing/2014/main" id="{28CF4B10-64E1-DC4B-AF25-FA9C4C89BEA7}"/>
                  </a:ext>
                </a:extLst>
              </p:cNvPr>
              <p:cNvSpPr/>
              <p:nvPr/>
            </p:nvSpPr>
            <p:spPr>
              <a:xfrm>
                <a:off x="5037487" y="3417095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359 w 6458"/>
                  <a:gd name="connsiteY1" fmla="*/ 3608 h 3607"/>
                  <a:gd name="connsiteX2" fmla="*/ 6459 w 6458"/>
                  <a:gd name="connsiteY2" fmla="*/ 0 h 3607"/>
                  <a:gd name="connsiteX3" fmla="*/ 6100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359" y="3608"/>
                    </a:lnTo>
                    <a:lnTo>
                      <a:pt x="6459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7264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4" name="Freeform 1233">
                <a:extLst>
                  <a:ext uri="{FF2B5EF4-FFF2-40B4-BE49-F238E27FC236}">
                    <a16:creationId xmlns:a16="http://schemas.microsoft.com/office/drawing/2014/main" id="{D708AD0F-F8B5-634C-B4E4-A6716865225D}"/>
                  </a:ext>
                </a:extLst>
              </p:cNvPr>
              <p:cNvSpPr/>
              <p:nvPr/>
            </p:nvSpPr>
            <p:spPr>
              <a:xfrm>
                <a:off x="5037487" y="3416734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07274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35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103151" y="3462912"/>
              <a:ext cx="12199" cy="10462"/>
              <a:chOff x="5103151" y="3462912"/>
              <a:chExt cx="12199" cy="10462"/>
            </a:xfrm>
            <a:solidFill>
              <a:schemeClr val="accent1"/>
            </a:solidFill>
          </p:grpSpPr>
          <p:sp>
            <p:nvSpPr>
              <p:cNvPr id="1236" name="Freeform 1235">
                <a:extLst>
                  <a:ext uri="{FF2B5EF4-FFF2-40B4-BE49-F238E27FC236}">
                    <a16:creationId xmlns:a16="http://schemas.microsoft.com/office/drawing/2014/main" id="{9D2F6D5B-A08A-F945-946B-E7277D1D8E59}"/>
                  </a:ext>
                </a:extLst>
              </p:cNvPr>
              <p:cNvSpPr/>
              <p:nvPr/>
            </p:nvSpPr>
            <p:spPr>
              <a:xfrm>
                <a:off x="5109251" y="3469766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12385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7" name="Freeform 1236">
                <a:extLst>
                  <a:ext uri="{FF2B5EF4-FFF2-40B4-BE49-F238E27FC236}">
                    <a16:creationId xmlns:a16="http://schemas.microsoft.com/office/drawing/2014/main" id="{EF2AE9CB-AA19-454D-BE9D-C300CE05214E}"/>
                  </a:ext>
                </a:extLst>
              </p:cNvPr>
              <p:cNvSpPr/>
              <p:nvPr/>
            </p:nvSpPr>
            <p:spPr>
              <a:xfrm>
                <a:off x="5107098" y="3469406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133A6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8" name="Freeform 1237">
                <a:extLst>
                  <a:ext uri="{FF2B5EF4-FFF2-40B4-BE49-F238E27FC236}">
                    <a16:creationId xmlns:a16="http://schemas.microsoft.com/office/drawing/2014/main" id="{CD8442BA-966F-B640-BAB5-6673EE627FEA}"/>
                  </a:ext>
                </a:extLst>
              </p:cNvPr>
              <p:cNvSpPr/>
              <p:nvPr/>
            </p:nvSpPr>
            <p:spPr>
              <a:xfrm>
                <a:off x="5107098" y="3468684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459 w 6458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459" y="0"/>
                    </a:lnTo>
                    <a:close/>
                  </a:path>
                </a:pathLst>
              </a:custGeom>
              <a:solidFill>
                <a:srgbClr val="143C6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9" name="Freeform 1238">
                <a:extLst>
                  <a:ext uri="{FF2B5EF4-FFF2-40B4-BE49-F238E27FC236}">
                    <a16:creationId xmlns:a16="http://schemas.microsoft.com/office/drawing/2014/main" id="{BADF6623-F199-B14F-9AC6-050A0B80A71C}"/>
                  </a:ext>
                </a:extLst>
              </p:cNvPr>
              <p:cNvSpPr/>
              <p:nvPr/>
            </p:nvSpPr>
            <p:spPr>
              <a:xfrm>
                <a:off x="5107098" y="3468323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143F6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0" name="Freeform 1239">
                <a:extLst>
                  <a:ext uri="{FF2B5EF4-FFF2-40B4-BE49-F238E27FC236}">
                    <a16:creationId xmlns:a16="http://schemas.microsoft.com/office/drawing/2014/main" id="{2CF0F65C-0815-6E40-8017-8B4D2952402D}"/>
                  </a:ext>
                </a:extLst>
              </p:cNvPr>
              <p:cNvSpPr/>
              <p:nvPr/>
            </p:nvSpPr>
            <p:spPr>
              <a:xfrm>
                <a:off x="5106739" y="3467962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15416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1" name="Freeform 1240">
                <a:extLst>
                  <a:ext uri="{FF2B5EF4-FFF2-40B4-BE49-F238E27FC236}">
                    <a16:creationId xmlns:a16="http://schemas.microsoft.com/office/drawing/2014/main" id="{A8134D50-F723-D24D-9C2A-86B528FD583F}"/>
                  </a:ext>
                </a:extLst>
              </p:cNvPr>
              <p:cNvSpPr/>
              <p:nvPr/>
            </p:nvSpPr>
            <p:spPr>
              <a:xfrm>
                <a:off x="5106739" y="3467602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459 w 6458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459" y="0"/>
                    </a:lnTo>
                    <a:close/>
                  </a:path>
                </a:pathLst>
              </a:custGeom>
              <a:solidFill>
                <a:srgbClr val="16437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2" name="Freeform 1241">
                <a:extLst>
                  <a:ext uri="{FF2B5EF4-FFF2-40B4-BE49-F238E27FC236}">
                    <a16:creationId xmlns:a16="http://schemas.microsoft.com/office/drawing/2014/main" id="{333F0546-26DC-FE40-AB70-E703B6E83A4C}"/>
                  </a:ext>
                </a:extLst>
              </p:cNvPr>
              <p:cNvSpPr/>
              <p:nvPr/>
            </p:nvSpPr>
            <p:spPr>
              <a:xfrm>
                <a:off x="5106739" y="3467241"/>
                <a:ext cx="6099" cy="3968"/>
              </a:xfrm>
              <a:custGeom>
                <a:avLst/>
                <a:gdLst>
                  <a:gd name="connsiteX0" fmla="*/ 0 w 6099"/>
                  <a:gd name="connsiteY0" fmla="*/ 3608 h 3968"/>
                  <a:gd name="connsiteX1" fmla="*/ 0 w 6099"/>
                  <a:gd name="connsiteY1" fmla="*/ 3968 h 3968"/>
                  <a:gd name="connsiteX2" fmla="*/ 6100 w 6099"/>
                  <a:gd name="connsiteY2" fmla="*/ 361 h 3968"/>
                  <a:gd name="connsiteX3" fmla="*/ 6100 w 6099"/>
                  <a:gd name="connsiteY3" fmla="*/ 0 h 3968"/>
                  <a:gd name="connsiteX4" fmla="*/ 0 w 6099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100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16457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3" name="Freeform 1242">
                <a:extLst>
                  <a:ext uri="{FF2B5EF4-FFF2-40B4-BE49-F238E27FC236}">
                    <a16:creationId xmlns:a16="http://schemas.microsoft.com/office/drawing/2014/main" id="{5B5AEFE1-92C3-D64D-B9FD-D2B94BAEBC1E}"/>
                  </a:ext>
                </a:extLst>
              </p:cNvPr>
              <p:cNvSpPr/>
              <p:nvPr/>
            </p:nvSpPr>
            <p:spPr>
              <a:xfrm>
                <a:off x="5106380" y="3466519"/>
                <a:ext cx="6458" cy="4329"/>
              </a:xfrm>
              <a:custGeom>
                <a:avLst/>
                <a:gdLst>
                  <a:gd name="connsiteX0" fmla="*/ 0 w 6458"/>
                  <a:gd name="connsiteY0" fmla="*/ 3608 h 4329"/>
                  <a:gd name="connsiteX1" fmla="*/ 359 w 6458"/>
                  <a:gd name="connsiteY1" fmla="*/ 4329 h 4329"/>
                  <a:gd name="connsiteX2" fmla="*/ 6459 w 6458"/>
                  <a:gd name="connsiteY2" fmla="*/ 721 h 4329"/>
                  <a:gd name="connsiteX3" fmla="*/ 6100 w 6458"/>
                  <a:gd name="connsiteY3" fmla="*/ 0 h 4329"/>
                  <a:gd name="connsiteX4" fmla="*/ 0 w 6458"/>
                  <a:gd name="connsiteY4" fmla="*/ 3608 h 4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4329">
                    <a:moveTo>
                      <a:pt x="0" y="3608"/>
                    </a:moveTo>
                    <a:lnTo>
                      <a:pt x="359" y="4329"/>
                    </a:lnTo>
                    <a:lnTo>
                      <a:pt x="6459" y="72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17477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4" name="Freeform 1243">
                <a:extLst>
                  <a:ext uri="{FF2B5EF4-FFF2-40B4-BE49-F238E27FC236}">
                    <a16:creationId xmlns:a16="http://schemas.microsoft.com/office/drawing/2014/main" id="{82758834-C70E-5048-87DF-5870BBAB431F}"/>
                  </a:ext>
                </a:extLst>
              </p:cNvPr>
              <p:cNvSpPr/>
              <p:nvPr/>
            </p:nvSpPr>
            <p:spPr>
              <a:xfrm>
                <a:off x="5106380" y="3466159"/>
                <a:ext cx="6099" cy="3968"/>
              </a:xfrm>
              <a:custGeom>
                <a:avLst/>
                <a:gdLst>
                  <a:gd name="connsiteX0" fmla="*/ 0 w 6099"/>
                  <a:gd name="connsiteY0" fmla="*/ 3608 h 3968"/>
                  <a:gd name="connsiteX1" fmla="*/ 0 w 6099"/>
                  <a:gd name="connsiteY1" fmla="*/ 3968 h 3968"/>
                  <a:gd name="connsiteX2" fmla="*/ 6100 w 6099"/>
                  <a:gd name="connsiteY2" fmla="*/ 361 h 3968"/>
                  <a:gd name="connsiteX3" fmla="*/ 6100 w 6099"/>
                  <a:gd name="connsiteY3" fmla="*/ 0 h 3968"/>
                  <a:gd name="connsiteX4" fmla="*/ 0 w 6099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100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18497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5" name="Freeform 1244">
                <a:extLst>
                  <a:ext uri="{FF2B5EF4-FFF2-40B4-BE49-F238E27FC236}">
                    <a16:creationId xmlns:a16="http://schemas.microsoft.com/office/drawing/2014/main" id="{DA6E2E81-0DBC-5743-8004-221EFA3F64E9}"/>
                  </a:ext>
                </a:extLst>
              </p:cNvPr>
              <p:cNvSpPr/>
              <p:nvPr/>
            </p:nvSpPr>
            <p:spPr>
              <a:xfrm>
                <a:off x="5106021" y="3465798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194C7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6" name="Freeform 1245">
                <a:extLst>
                  <a:ext uri="{FF2B5EF4-FFF2-40B4-BE49-F238E27FC236}">
                    <a16:creationId xmlns:a16="http://schemas.microsoft.com/office/drawing/2014/main" id="{995600F1-1DEB-A040-8AEB-1D9E99890DFA}"/>
                  </a:ext>
                </a:extLst>
              </p:cNvPr>
              <p:cNvSpPr/>
              <p:nvPr/>
            </p:nvSpPr>
            <p:spPr>
              <a:xfrm>
                <a:off x="5105662" y="3465437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359 w 6458"/>
                  <a:gd name="connsiteY1" fmla="*/ 3968 h 3968"/>
                  <a:gd name="connsiteX2" fmla="*/ 6459 w 6458"/>
                  <a:gd name="connsiteY2" fmla="*/ 361 h 3968"/>
                  <a:gd name="connsiteX3" fmla="*/ 6459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359" y="3968"/>
                    </a:lnTo>
                    <a:lnTo>
                      <a:pt x="6459" y="361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194E8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7" name="Freeform 1246">
                <a:extLst>
                  <a:ext uri="{FF2B5EF4-FFF2-40B4-BE49-F238E27FC236}">
                    <a16:creationId xmlns:a16="http://schemas.microsoft.com/office/drawing/2014/main" id="{50DFDD06-1E46-EF41-A3F6-4864190E1DEA}"/>
                  </a:ext>
                </a:extLst>
              </p:cNvPr>
              <p:cNvSpPr/>
              <p:nvPr/>
            </p:nvSpPr>
            <p:spPr>
              <a:xfrm>
                <a:off x="5105662" y="3465076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0 w 6458"/>
                  <a:gd name="connsiteY1" fmla="*/ 3968 h 3968"/>
                  <a:gd name="connsiteX2" fmla="*/ 6459 w 6458"/>
                  <a:gd name="connsiteY2" fmla="*/ 361 h 3968"/>
                  <a:gd name="connsiteX3" fmla="*/ 6100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459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1A508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8" name="Freeform 1247">
                <a:extLst>
                  <a:ext uri="{FF2B5EF4-FFF2-40B4-BE49-F238E27FC236}">
                    <a16:creationId xmlns:a16="http://schemas.microsoft.com/office/drawing/2014/main" id="{E57DA705-ED6B-DC4F-8D05-9D7C5E11E5F7}"/>
                  </a:ext>
                </a:extLst>
              </p:cNvPr>
              <p:cNvSpPr/>
              <p:nvPr/>
            </p:nvSpPr>
            <p:spPr>
              <a:xfrm>
                <a:off x="5105303" y="3464715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1B528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9" name="Freeform 1248">
                <a:extLst>
                  <a:ext uri="{FF2B5EF4-FFF2-40B4-BE49-F238E27FC236}">
                    <a16:creationId xmlns:a16="http://schemas.microsoft.com/office/drawing/2014/main" id="{F782120E-F5F2-014F-AA0D-3594B5C1E82E}"/>
                  </a:ext>
                </a:extLst>
              </p:cNvPr>
              <p:cNvSpPr/>
              <p:nvPr/>
            </p:nvSpPr>
            <p:spPr>
              <a:xfrm>
                <a:off x="5104586" y="3463994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1B548E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0" name="Freeform 1249">
                <a:extLst>
                  <a:ext uri="{FF2B5EF4-FFF2-40B4-BE49-F238E27FC236}">
                    <a16:creationId xmlns:a16="http://schemas.microsoft.com/office/drawing/2014/main" id="{E61BAE1E-0F4F-E548-9C49-03DFB039EF31}"/>
                  </a:ext>
                </a:extLst>
              </p:cNvPr>
              <p:cNvSpPr/>
              <p:nvPr/>
            </p:nvSpPr>
            <p:spPr>
              <a:xfrm>
                <a:off x="5103151" y="3462912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459 w 6458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459" y="0"/>
                    </a:lnTo>
                    <a:close/>
                  </a:path>
                </a:pathLst>
              </a:custGeom>
              <a:solidFill>
                <a:srgbClr val="1C569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51" name="Freeform 1250">
              <a:extLst>
                <a:ext uri="{FF2B5EF4-FFF2-40B4-BE49-F238E27FC236}">
                  <a16:creationId xmlns:a16="http://schemas.microsoft.com/office/drawing/2014/main" id="{A7F654B9-53CB-7C4E-A1A4-D849ABA8C09E}"/>
                </a:ext>
              </a:extLst>
            </p:cNvPr>
            <p:cNvSpPr/>
            <p:nvPr/>
          </p:nvSpPr>
          <p:spPr>
            <a:xfrm>
              <a:off x="4957112" y="3374886"/>
              <a:ext cx="155777" cy="212128"/>
            </a:xfrm>
            <a:custGeom>
              <a:avLst/>
              <a:gdLst>
                <a:gd name="connsiteX0" fmla="*/ 152139 w 155777"/>
                <a:gd name="connsiteY0" fmla="*/ 85501 h 212128"/>
                <a:gd name="connsiteX1" fmla="*/ 8612 w 155777"/>
                <a:gd name="connsiteY1" fmla="*/ 0 h 212128"/>
                <a:gd name="connsiteX2" fmla="*/ 4665 w 155777"/>
                <a:gd name="connsiteY2" fmla="*/ 2165 h 212128"/>
                <a:gd name="connsiteX3" fmla="*/ 0 w 155777"/>
                <a:gd name="connsiteY3" fmla="*/ 118691 h 212128"/>
                <a:gd name="connsiteX4" fmla="*/ 3588 w 155777"/>
                <a:gd name="connsiteY4" fmla="*/ 125546 h 212128"/>
                <a:gd name="connsiteX5" fmla="*/ 147115 w 155777"/>
                <a:gd name="connsiteY5" fmla="*/ 212128 h 212128"/>
                <a:gd name="connsiteX6" fmla="*/ 151062 w 155777"/>
                <a:gd name="connsiteY6" fmla="*/ 209964 h 212128"/>
                <a:gd name="connsiteX7" fmla="*/ 155727 w 155777"/>
                <a:gd name="connsiteY7" fmla="*/ 93077 h 212128"/>
                <a:gd name="connsiteX8" fmla="*/ 152139 w 155777"/>
                <a:gd name="connsiteY8" fmla="*/ 85501 h 212128"/>
                <a:gd name="connsiteX9" fmla="*/ 80375 w 155777"/>
                <a:gd name="connsiteY9" fmla="*/ 49424 h 212128"/>
                <a:gd name="connsiteX10" fmla="*/ 80375 w 155777"/>
                <a:gd name="connsiteY10" fmla="*/ 46899 h 212128"/>
                <a:gd name="connsiteX11" fmla="*/ 80375 w 155777"/>
                <a:gd name="connsiteY11" fmla="*/ 46899 h 212128"/>
                <a:gd name="connsiteX12" fmla="*/ 80375 w 155777"/>
                <a:gd name="connsiteY12" fmla="*/ 49424 h 212128"/>
                <a:gd name="connsiteX13" fmla="*/ 80375 w 155777"/>
                <a:gd name="connsiteY13" fmla="*/ 48703 h 21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777" h="212128">
                  <a:moveTo>
                    <a:pt x="152139" y="85501"/>
                  </a:moveTo>
                  <a:lnTo>
                    <a:pt x="8612" y="0"/>
                  </a:lnTo>
                  <a:cubicBezTo>
                    <a:pt x="6459" y="0"/>
                    <a:pt x="4665" y="0"/>
                    <a:pt x="4665" y="2165"/>
                  </a:cubicBezTo>
                  <a:lnTo>
                    <a:pt x="0" y="118691"/>
                  </a:lnTo>
                  <a:cubicBezTo>
                    <a:pt x="-3" y="121431"/>
                    <a:pt x="1340" y="123996"/>
                    <a:pt x="3588" y="125546"/>
                  </a:cubicBezTo>
                  <a:lnTo>
                    <a:pt x="147115" y="212128"/>
                  </a:lnTo>
                  <a:cubicBezTo>
                    <a:pt x="149268" y="212128"/>
                    <a:pt x="151062" y="212128"/>
                    <a:pt x="151062" y="209964"/>
                  </a:cubicBezTo>
                  <a:lnTo>
                    <a:pt x="155727" y="93077"/>
                  </a:lnTo>
                  <a:cubicBezTo>
                    <a:pt x="156065" y="90070"/>
                    <a:pt x="154673" y="87132"/>
                    <a:pt x="152139" y="85501"/>
                  </a:cubicBezTo>
                  <a:close/>
                  <a:moveTo>
                    <a:pt x="80375" y="49424"/>
                  </a:moveTo>
                  <a:cubicBezTo>
                    <a:pt x="80375" y="49424"/>
                    <a:pt x="80375" y="47621"/>
                    <a:pt x="80375" y="46899"/>
                  </a:cubicBezTo>
                  <a:cubicBezTo>
                    <a:pt x="80375" y="46178"/>
                    <a:pt x="80375" y="46899"/>
                    <a:pt x="80375" y="46899"/>
                  </a:cubicBezTo>
                  <a:cubicBezTo>
                    <a:pt x="80914" y="47654"/>
                    <a:pt x="80914" y="48670"/>
                    <a:pt x="80375" y="49424"/>
                  </a:cubicBezTo>
                  <a:cubicBezTo>
                    <a:pt x="80375" y="49424"/>
                    <a:pt x="80375" y="49064"/>
                    <a:pt x="80375" y="48703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 1251">
              <a:extLst>
                <a:ext uri="{FF2B5EF4-FFF2-40B4-BE49-F238E27FC236}">
                  <a16:creationId xmlns:a16="http://schemas.microsoft.com/office/drawing/2014/main" id="{74CDF15F-6F92-3049-8D64-9CB0DE2CCB66}"/>
                </a:ext>
              </a:extLst>
            </p:cNvPr>
            <p:cNvSpPr/>
            <p:nvPr/>
          </p:nvSpPr>
          <p:spPr>
            <a:xfrm>
              <a:off x="4962135" y="3386069"/>
              <a:ext cx="147115" cy="183267"/>
            </a:xfrm>
            <a:custGeom>
              <a:avLst/>
              <a:gdLst>
                <a:gd name="connsiteX0" fmla="*/ 141016 w 147115"/>
                <a:gd name="connsiteY0" fmla="*/ 80450 h 183267"/>
                <a:gd name="connsiteX1" fmla="*/ 8253 w 147115"/>
                <a:gd name="connsiteY1" fmla="*/ 0 h 183267"/>
                <a:gd name="connsiteX2" fmla="*/ 3588 w 147115"/>
                <a:gd name="connsiteY2" fmla="*/ 2886 h 183267"/>
                <a:gd name="connsiteX3" fmla="*/ 0 w 147115"/>
                <a:gd name="connsiteY3" fmla="*/ 94881 h 183267"/>
                <a:gd name="connsiteX4" fmla="*/ 3947 w 147115"/>
                <a:gd name="connsiteY4" fmla="*/ 102817 h 183267"/>
                <a:gd name="connsiteX5" fmla="*/ 137069 w 147115"/>
                <a:gd name="connsiteY5" fmla="*/ 183267 h 183267"/>
                <a:gd name="connsiteX6" fmla="*/ 141374 w 147115"/>
                <a:gd name="connsiteY6" fmla="*/ 180742 h 183267"/>
                <a:gd name="connsiteX7" fmla="*/ 147115 w 147115"/>
                <a:gd name="connsiteY7" fmla="*/ 88387 h 183267"/>
                <a:gd name="connsiteX8" fmla="*/ 141016 w 147115"/>
                <a:gd name="connsiteY8" fmla="*/ 80450 h 18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115" h="183267">
                  <a:moveTo>
                    <a:pt x="141016" y="80450"/>
                  </a:moveTo>
                  <a:lnTo>
                    <a:pt x="8253" y="0"/>
                  </a:lnTo>
                  <a:cubicBezTo>
                    <a:pt x="5741" y="0"/>
                    <a:pt x="3947" y="0"/>
                    <a:pt x="3588" y="2886"/>
                  </a:cubicBezTo>
                  <a:lnTo>
                    <a:pt x="0" y="94881"/>
                  </a:lnTo>
                  <a:cubicBezTo>
                    <a:pt x="127" y="97972"/>
                    <a:pt x="1563" y="100860"/>
                    <a:pt x="3947" y="102817"/>
                  </a:cubicBezTo>
                  <a:lnTo>
                    <a:pt x="137069" y="183267"/>
                  </a:lnTo>
                  <a:cubicBezTo>
                    <a:pt x="139580" y="183267"/>
                    <a:pt x="141374" y="183267"/>
                    <a:pt x="141374" y="180742"/>
                  </a:cubicBezTo>
                  <a:lnTo>
                    <a:pt x="147115" y="88387"/>
                  </a:lnTo>
                  <a:cubicBezTo>
                    <a:pt x="146697" y="84811"/>
                    <a:pt x="144351" y="81759"/>
                    <a:pt x="141016" y="80450"/>
                  </a:cubicBezTo>
                  <a:close/>
                </a:path>
              </a:pathLst>
            </a:custGeom>
            <a:solidFill>
              <a:srgbClr val="3974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3" name="Freeform 1252">
              <a:extLst>
                <a:ext uri="{FF2B5EF4-FFF2-40B4-BE49-F238E27FC236}">
                  <a16:creationId xmlns:a16="http://schemas.microsoft.com/office/drawing/2014/main" id="{4E634BFD-46EC-3D42-BC37-5B65ACB18AA8}"/>
                </a:ext>
              </a:extLst>
            </p:cNvPr>
            <p:cNvSpPr/>
            <p:nvPr/>
          </p:nvSpPr>
          <p:spPr>
            <a:xfrm>
              <a:off x="4965723" y="3375968"/>
              <a:ext cx="154650" cy="210324"/>
            </a:xfrm>
            <a:custGeom>
              <a:avLst/>
              <a:gdLst>
                <a:gd name="connsiteX0" fmla="*/ 152498 w 154650"/>
                <a:gd name="connsiteY0" fmla="*/ 86222 h 210324"/>
                <a:gd name="connsiteX1" fmla="*/ 152498 w 154650"/>
                <a:gd name="connsiteY1" fmla="*/ 86222 h 210324"/>
                <a:gd name="connsiteX2" fmla="*/ 152498 w 154650"/>
                <a:gd name="connsiteY2" fmla="*/ 86222 h 210324"/>
                <a:gd name="connsiteX3" fmla="*/ 152498 w 154650"/>
                <a:gd name="connsiteY3" fmla="*/ 86222 h 210324"/>
                <a:gd name="connsiteX4" fmla="*/ 152498 w 154650"/>
                <a:gd name="connsiteY4" fmla="*/ 86222 h 210324"/>
                <a:gd name="connsiteX5" fmla="*/ 152498 w 154650"/>
                <a:gd name="connsiteY5" fmla="*/ 86222 h 210324"/>
                <a:gd name="connsiteX6" fmla="*/ 152498 w 154650"/>
                <a:gd name="connsiteY6" fmla="*/ 86222 h 210324"/>
                <a:gd name="connsiteX7" fmla="*/ 152498 w 154650"/>
                <a:gd name="connsiteY7" fmla="*/ 86222 h 210324"/>
                <a:gd name="connsiteX8" fmla="*/ 152498 w 154650"/>
                <a:gd name="connsiteY8" fmla="*/ 86222 h 210324"/>
                <a:gd name="connsiteX9" fmla="*/ 8970 w 154650"/>
                <a:gd name="connsiteY9" fmla="*/ 0 h 210324"/>
                <a:gd name="connsiteX10" fmla="*/ 8970 w 154650"/>
                <a:gd name="connsiteY10" fmla="*/ 0 h 210324"/>
                <a:gd name="connsiteX11" fmla="*/ 8970 w 154650"/>
                <a:gd name="connsiteY11" fmla="*/ 0 h 210324"/>
                <a:gd name="connsiteX12" fmla="*/ 2512 w 154650"/>
                <a:gd name="connsiteY12" fmla="*/ 3608 h 210324"/>
                <a:gd name="connsiteX13" fmla="*/ 0 w 154650"/>
                <a:gd name="connsiteY13" fmla="*/ 3608 h 210324"/>
                <a:gd name="connsiteX14" fmla="*/ 143527 w 154650"/>
                <a:gd name="connsiteY14" fmla="*/ 89830 h 210324"/>
                <a:gd name="connsiteX15" fmla="*/ 143527 w 154650"/>
                <a:gd name="connsiteY15" fmla="*/ 89830 h 210324"/>
                <a:gd name="connsiteX16" fmla="*/ 143527 w 154650"/>
                <a:gd name="connsiteY16" fmla="*/ 89830 h 210324"/>
                <a:gd name="connsiteX17" fmla="*/ 143527 w 154650"/>
                <a:gd name="connsiteY17" fmla="*/ 89830 h 210324"/>
                <a:gd name="connsiteX18" fmla="*/ 143527 w 154650"/>
                <a:gd name="connsiteY18" fmla="*/ 89830 h 210324"/>
                <a:gd name="connsiteX19" fmla="*/ 143527 w 154650"/>
                <a:gd name="connsiteY19" fmla="*/ 89830 h 210324"/>
                <a:gd name="connsiteX20" fmla="*/ 143527 w 154650"/>
                <a:gd name="connsiteY20" fmla="*/ 89830 h 210324"/>
                <a:gd name="connsiteX21" fmla="*/ 143527 w 154650"/>
                <a:gd name="connsiteY21" fmla="*/ 89830 h 210324"/>
                <a:gd name="connsiteX22" fmla="*/ 143527 w 154650"/>
                <a:gd name="connsiteY22" fmla="*/ 89830 h 210324"/>
                <a:gd name="connsiteX23" fmla="*/ 143527 w 154650"/>
                <a:gd name="connsiteY23" fmla="*/ 89830 h 210324"/>
                <a:gd name="connsiteX24" fmla="*/ 143527 w 154650"/>
                <a:gd name="connsiteY24" fmla="*/ 89830 h 210324"/>
                <a:gd name="connsiteX25" fmla="*/ 143527 w 154650"/>
                <a:gd name="connsiteY25" fmla="*/ 89830 h 210324"/>
                <a:gd name="connsiteX26" fmla="*/ 143527 w 154650"/>
                <a:gd name="connsiteY26" fmla="*/ 89830 h 210324"/>
                <a:gd name="connsiteX27" fmla="*/ 143527 w 154650"/>
                <a:gd name="connsiteY27" fmla="*/ 89830 h 210324"/>
                <a:gd name="connsiteX28" fmla="*/ 143527 w 154650"/>
                <a:gd name="connsiteY28" fmla="*/ 89830 h 210324"/>
                <a:gd name="connsiteX29" fmla="*/ 143527 w 154650"/>
                <a:gd name="connsiteY29" fmla="*/ 89830 h 210324"/>
                <a:gd name="connsiteX30" fmla="*/ 143527 w 154650"/>
                <a:gd name="connsiteY30" fmla="*/ 208160 h 210324"/>
                <a:gd name="connsiteX31" fmla="*/ 143527 w 154650"/>
                <a:gd name="connsiteY31" fmla="*/ 210325 h 210324"/>
                <a:gd name="connsiteX32" fmla="*/ 149627 w 154650"/>
                <a:gd name="connsiteY32" fmla="*/ 206717 h 210324"/>
                <a:gd name="connsiteX33" fmla="*/ 149627 w 154650"/>
                <a:gd name="connsiteY33" fmla="*/ 204192 h 210324"/>
                <a:gd name="connsiteX34" fmla="*/ 154651 w 154650"/>
                <a:gd name="connsiteY34" fmla="*/ 87665 h 210324"/>
                <a:gd name="connsiteX35" fmla="*/ 154651 w 154650"/>
                <a:gd name="connsiteY35" fmla="*/ 87665 h 21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54650" h="210324">
                  <a:moveTo>
                    <a:pt x="152498" y="86222"/>
                  </a:moveTo>
                  <a:lnTo>
                    <a:pt x="152498" y="86222"/>
                  </a:lnTo>
                  <a:lnTo>
                    <a:pt x="152498" y="86222"/>
                  </a:lnTo>
                  <a:lnTo>
                    <a:pt x="152498" y="86222"/>
                  </a:lnTo>
                  <a:lnTo>
                    <a:pt x="152498" y="86222"/>
                  </a:lnTo>
                  <a:lnTo>
                    <a:pt x="152498" y="86222"/>
                  </a:lnTo>
                  <a:lnTo>
                    <a:pt x="152498" y="86222"/>
                  </a:lnTo>
                  <a:lnTo>
                    <a:pt x="152498" y="86222"/>
                  </a:lnTo>
                  <a:lnTo>
                    <a:pt x="152498" y="86222"/>
                  </a:lnTo>
                  <a:lnTo>
                    <a:pt x="8970" y="0"/>
                  </a:lnTo>
                  <a:cubicBezTo>
                    <a:pt x="8970" y="0"/>
                    <a:pt x="8970" y="0"/>
                    <a:pt x="8970" y="0"/>
                  </a:cubicBezTo>
                  <a:lnTo>
                    <a:pt x="8970" y="0"/>
                  </a:lnTo>
                  <a:lnTo>
                    <a:pt x="2512" y="3608"/>
                  </a:lnTo>
                  <a:lnTo>
                    <a:pt x="0" y="3608"/>
                  </a:lnTo>
                  <a:lnTo>
                    <a:pt x="143527" y="89830"/>
                  </a:lnTo>
                  <a:cubicBezTo>
                    <a:pt x="143527" y="89830"/>
                    <a:pt x="143527" y="89830"/>
                    <a:pt x="143527" y="89830"/>
                  </a:cubicBezTo>
                  <a:lnTo>
                    <a:pt x="143527" y="89830"/>
                  </a:lnTo>
                  <a:lnTo>
                    <a:pt x="143527" y="89830"/>
                  </a:lnTo>
                  <a:lnTo>
                    <a:pt x="143527" y="89830"/>
                  </a:lnTo>
                  <a:lnTo>
                    <a:pt x="143527" y="89830"/>
                  </a:lnTo>
                  <a:lnTo>
                    <a:pt x="143527" y="89830"/>
                  </a:lnTo>
                  <a:cubicBezTo>
                    <a:pt x="143527" y="89830"/>
                    <a:pt x="143527" y="89830"/>
                    <a:pt x="143527" y="89830"/>
                  </a:cubicBezTo>
                  <a:lnTo>
                    <a:pt x="143527" y="89830"/>
                  </a:lnTo>
                  <a:lnTo>
                    <a:pt x="143527" y="89830"/>
                  </a:lnTo>
                  <a:lnTo>
                    <a:pt x="143527" y="89830"/>
                  </a:lnTo>
                  <a:lnTo>
                    <a:pt x="143527" y="89830"/>
                  </a:lnTo>
                  <a:lnTo>
                    <a:pt x="143527" y="89830"/>
                  </a:lnTo>
                  <a:lnTo>
                    <a:pt x="143527" y="89830"/>
                  </a:lnTo>
                  <a:lnTo>
                    <a:pt x="143527" y="89830"/>
                  </a:lnTo>
                  <a:lnTo>
                    <a:pt x="143527" y="89830"/>
                  </a:lnTo>
                  <a:lnTo>
                    <a:pt x="143527" y="208160"/>
                  </a:lnTo>
                  <a:cubicBezTo>
                    <a:pt x="143912" y="208830"/>
                    <a:pt x="143912" y="209655"/>
                    <a:pt x="143527" y="210325"/>
                  </a:cubicBezTo>
                  <a:lnTo>
                    <a:pt x="149627" y="206717"/>
                  </a:lnTo>
                  <a:cubicBezTo>
                    <a:pt x="149627" y="206717"/>
                    <a:pt x="149627" y="206717"/>
                    <a:pt x="149627" y="204192"/>
                  </a:cubicBezTo>
                  <a:lnTo>
                    <a:pt x="154651" y="87665"/>
                  </a:lnTo>
                  <a:lnTo>
                    <a:pt x="154651" y="87665"/>
                  </a:ln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E2679F65-D70A-1246-AC39-C0FC6227F20A}"/>
                </a:ext>
              </a:extLst>
            </p:cNvPr>
            <p:cNvSpPr/>
            <p:nvPr/>
          </p:nvSpPr>
          <p:spPr>
            <a:xfrm>
              <a:off x="4740744" y="1898984"/>
              <a:ext cx="552610" cy="322270"/>
            </a:xfrm>
            <a:custGeom>
              <a:avLst/>
              <a:gdLst>
                <a:gd name="connsiteX0" fmla="*/ 489069 w 552610"/>
                <a:gd name="connsiteY0" fmla="*/ 251113 h 322270"/>
                <a:gd name="connsiteX1" fmla="*/ 462158 w 552610"/>
                <a:gd name="connsiteY1" fmla="*/ 251113 h 322270"/>
                <a:gd name="connsiteX2" fmla="*/ 462158 w 552610"/>
                <a:gd name="connsiteY2" fmla="*/ 251113 h 322270"/>
                <a:gd name="connsiteX3" fmla="*/ 117334 w 552610"/>
                <a:gd name="connsiteY3" fmla="*/ 59187 h 322270"/>
                <a:gd name="connsiteX4" fmla="*/ 134198 w 552610"/>
                <a:gd name="connsiteY4" fmla="*/ 36098 h 322270"/>
                <a:gd name="connsiteX5" fmla="*/ 67099 w 552610"/>
                <a:gd name="connsiteY5" fmla="*/ 22 h 322270"/>
                <a:gd name="connsiteX6" fmla="*/ 17941 w 552610"/>
                <a:gd name="connsiteY6" fmla="*/ 11205 h 322270"/>
                <a:gd name="connsiteX7" fmla="*/ 0 w 552610"/>
                <a:gd name="connsiteY7" fmla="*/ 35377 h 322270"/>
                <a:gd name="connsiteX8" fmla="*/ 67099 w 552610"/>
                <a:gd name="connsiteY8" fmla="*/ 71453 h 322270"/>
                <a:gd name="connsiteX9" fmla="*/ 100110 w 552610"/>
                <a:gd name="connsiteY9" fmla="*/ 66763 h 322270"/>
                <a:gd name="connsiteX10" fmla="*/ 440270 w 552610"/>
                <a:gd name="connsiteY10" fmla="*/ 258689 h 322270"/>
                <a:gd name="connsiteX11" fmla="*/ 419099 w 552610"/>
                <a:gd name="connsiteY11" fmla="*/ 282499 h 322270"/>
                <a:gd name="connsiteX12" fmla="*/ 483687 w 552610"/>
                <a:gd name="connsiteY12" fmla="*/ 321822 h 322270"/>
                <a:gd name="connsiteX13" fmla="*/ 552580 w 552610"/>
                <a:gd name="connsiteY13" fmla="*/ 290797 h 322270"/>
                <a:gd name="connsiteX14" fmla="*/ 489069 w 552610"/>
                <a:gd name="connsiteY14" fmla="*/ 251113 h 32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2610" h="322270">
                  <a:moveTo>
                    <a:pt x="489069" y="251113"/>
                  </a:moveTo>
                  <a:cubicBezTo>
                    <a:pt x="480122" y="250186"/>
                    <a:pt x="471104" y="250186"/>
                    <a:pt x="462158" y="251113"/>
                  </a:cubicBezTo>
                  <a:lnTo>
                    <a:pt x="462158" y="251113"/>
                  </a:lnTo>
                  <a:lnTo>
                    <a:pt x="117334" y="59187"/>
                  </a:lnTo>
                  <a:cubicBezTo>
                    <a:pt x="126673" y="55097"/>
                    <a:pt x="133111" y="46282"/>
                    <a:pt x="134198" y="36098"/>
                  </a:cubicBezTo>
                  <a:cubicBezTo>
                    <a:pt x="134198" y="16617"/>
                    <a:pt x="104057" y="22"/>
                    <a:pt x="67099" y="22"/>
                  </a:cubicBezTo>
                  <a:cubicBezTo>
                    <a:pt x="50052" y="-327"/>
                    <a:pt x="33178" y="3512"/>
                    <a:pt x="17941" y="11205"/>
                  </a:cubicBezTo>
                  <a:cubicBezTo>
                    <a:pt x="8067" y="15425"/>
                    <a:pt x="1213" y="24659"/>
                    <a:pt x="0" y="35377"/>
                  </a:cubicBezTo>
                  <a:cubicBezTo>
                    <a:pt x="0" y="54858"/>
                    <a:pt x="30141" y="71453"/>
                    <a:pt x="67099" y="71453"/>
                  </a:cubicBezTo>
                  <a:cubicBezTo>
                    <a:pt x="78278" y="71623"/>
                    <a:pt x="89416" y="70040"/>
                    <a:pt x="100110" y="66763"/>
                  </a:cubicBezTo>
                  <a:lnTo>
                    <a:pt x="440270" y="258689"/>
                  </a:lnTo>
                  <a:cubicBezTo>
                    <a:pt x="429424" y="262153"/>
                    <a:pt x="421312" y="271276"/>
                    <a:pt x="419099" y="282499"/>
                  </a:cubicBezTo>
                  <a:cubicBezTo>
                    <a:pt x="419099" y="301980"/>
                    <a:pt x="446728" y="318575"/>
                    <a:pt x="483687" y="321822"/>
                  </a:cubicBezTo>
                  <a:cubicBezTo>
                    <a:pt x="520645" y="325069"/>
                    <a:pt x="551503" y="310278"/>
                    <a:pt x="552580" y="290797"/>
                  </a:cubicBezTo>
                  <a:cubicBezTo>
                    <a:pt x="553656" y="271315"/>
                    <a:pt x="526027" y="253638"/>
                    <a:pt x="489069" y="25111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5" name="Freeform 1254">
              <a:extLst>
                <a:ext uri="{FF2B5EF4-FFF2-40B4-BE49-F238E27FC236}">
                  <a16:creationId xmlns:a16="http://schemas.microsoft.com/office/drawing/2014/main" id="{43490EC9-701A-354E-8544-46C2702FB152}"/>
                </a:ext>
              </a:extLst>
            </p:cNvPr>
            <p:cNvSpPr/>
            <p:nvPr/>
          </p:nvSpPr>
          <p:spPr>
            <a:xfrm>
              <a:off x="4155512" y="2598524"/>
              <a:ext cx="266960" cy="175018"/>
            </a:xfrm>
            <a:custGeom>
              <a:avLst/>
              <a:gdLst>
                <a:gd name="connsiteX0" fmla="*/ 136351 w 266960"/>
                <a:gd name="connsiteY0" fmla="*/ 0 h 175018"/>
                <a:gd name="connsiteX1" fmla="*/ 0 w 266960"/>
                <a:gd name="connsiteY1" fmla="*/ 59526 h 175018"/>
                <a:gd name="connsiteX2" fmla="*/ 0 w 266960"/>
                <a:gd name="connsiteY2" fmla="*/ 89469 h 175018"/>
                <a:gd name="connsiteX3" fmla="*/ 33011 w 266960"/>
                <a:gd name="connsiteY3" fmla="*/ 146470 h 175018"/>
                <a:gd name="connsiteX4" fmla="*/ 33011 w 266960"/>
                <a:gd name="connsiteY4" fmla="*/ 146470 h 175018"/>
                <a:gd name="connsiteX5" fmla="*/ 130251 w 266960"/>
                <a:gd name="connsiteY5" fmla="*/ 174970 h 175018"/>
                <a:gd name="connsiteX6" fmla="*/ 229644 w 266960"/>
                <a:gd name="connsiteY6" fmla="*/ 146109 h 175018"/>
                <a:gd name="connsiteX7" fmla="*/ 233949 w 266960"/>
                <a:gd name="connsiteY7" fmla="*/ 142862 h 175018"/>
                <a:gd name="connsiteX8" fmla="*/ 266961 w 266960"/>
                <a:gd name="connsiteY8" fmla="*/ 85501 h 175018"/>
                <a:gd name="connsiteX9" fmla="*/ 266961 w 266960"/>
                <a:gd name="connsiteY9" fmla="*/ 59526 h 175018"/>
                <a:gd name="connsiteX10" fmla="*/ 136351 w 266960"/>
                <a:gd name="connsiteY10" fmla="*/ 0 h 17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5018">
                  <a:moveTo>
                    <a:pt x="136351" y="0"/>
                  </a:moveTo>
                  <a:cubicBezTo>
                    <a:pt x="98675" y="0"/>
                    <a:pt x="0" y="59526"/>
                    <a:pt x="0" y="59526"/>
                  </a:cubicBezTo>
                  <a:cubicBezTo>
                    <a:pt x="0" y="59526"/>
                    <a:pt x="0" y="67102"/>
                    <a:pt x="0" y="89469"/>
                  </a:cubicBezTo>
                  <a:cubicBezTo>
                    <a:pt x="1216" y="112710"/>
                    <a:pt x="13508" y="133934"/>
                    <a:pt x="33011" y="146470"/>
                  </a:cubicBezTo>
                  <a:lnTo>
                    <a:pt x="33011" y="146470"/>
                  </a:lnTo>
                  <a:cubicBezTo>
                    <a:pt x="61714" y="165849"/>
                    <a:pt x="95687" y="175806"/>
                    <a:pt x="130251" y="174970"/>
                  </a:cubicBezTo>
                  <a:cubicBezTo>
                    <a:pt x="165532" y="175748"/>
                    <a:pt x="200208" y="165679"/>
                    <a:pt x="229644" y="146109"/>
                  </a:cubicBezTo>
                  <a:lnTo>
                    <a:pt x="233949" y="142862"/>
                  </a:lnTo>
                  <a:cubicBezTo>
                    <a:pt x="253335" y="130046"/>
                    <a:pt x="265570" y="108785"/>
                    <a:pt x="266961" y="85501"/>
                  </a:cubicBezTo>
                  <a:lnTo>
                    <a:pt x="266961" y="59526"/>
                  </a:lnTo>
                  <a:cubicBezTo>
                    <a:pt x="266961" y="59526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6" name="Freeform 1255">
              <a:extLst>
                <a:ext uri="{FF2B5EF4-FFF2-40B4-BE49-F238E27FC236}">
                  <a16:creationId xmlns:a16="http://schemas.microsoft.com/office/drawing/2014/main" id="{6B047F0E-2872-E84E-8C1F-FB123CF1F7A5}"/>
                </a:ext>
              </a:extLst>
            </p:cNvPr>
            <p:cNvSpPr/>
            <p:nvPr/>
          </p:nvSpPr>
          <p:spPr>
            <a:xfrm>
              <a:off x="4156589" y="2572501"/>
              <a:ext cx="266960" cy="175067"/>
            </a:xfrm>
            <a:custGeom>
              <a:avLst/>
              <a:gdLst>
                <a:gd name="connsiteX0" fmla="*/ 232514 w 266960"/>
                <a:gd name="connsiteY0" fmla="*/ 28549 h 175067"/>
                <a:gd name="connsiteX1" fmla="*/ 135274 w 266960"/>
                <a:gd name="connsiteY1" fmla="*/ 49 h 175067"/>
                <a:gd name="connsiteX2" fmla="*/ 35882 w 266960"/>
                <a:gd name="connsiteY2" fmla="*/ 28910 h 175067"/>
                <a:gd name="connsiteX3" fmla="*/ 0 w 266960"/>
                <a:gd name="connsiteY3" fmla="*/ 89518 h 175067"/>
                <a:gd name="connsiteX4" fmla="*/ 33011 w 266960"/>
                <a:gd name="connsiteY4" fmla="*/ 146518 h 175067"/>
                <a:gd name="connsiteX5" fmla="*/ 33011 w 266960"/>
                <a:gd name="connsiteY5" fmla="*/ 146518 h 175067"/>
                <a:gd name="connsiteX6" fmla="*/ 130251 w 266960"/>
                <a:gd name="connsiteY6" fmla="*/ 175019 h 175067"/>
                <a:gd name="connsiteX7" fmla="*/ 229644 w 266960"/>
                <a:gd name="connsiteY7" fmla="*/ 146158 h 175067"/>
                <a:gd name="connsiteX8" fmla="*/ 233949 w 266960"/>
                <a:gd name="connsiteY8" fmla="*/ 142911 h 175067"/>
                <a:gd name="connsiteX9" fmla="*/ 266961 w 266960"/>
                <a:gd name="connsiteY9" fmla="*/ 85550 h 175067"/>
                <a:gd name="connsiteX10" fmla="*/ 232514 w 266960"/>
                <a:gd name="connsiteY10" fmla="*/ 28549 h 17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5067">
                  <a:moveTo>
                    <a:pt x="232514" y="28549"/>
                  </a:moveTo>
                  <a:cubicBezTo>
                    <a:pt x="203811" y="9170"/>
                    <a:pt x="169839" y="-788"/>
                    <a:pt x="135274" y="49"/>
                  </a:cubicBezTo>
                  <a:cubicBezTo>
                    <a:pt x="100017" y="-548"/>
                    <a:pt x="65393" y="9506"/>
                    <a:pt x="35882" y="28910"/>
                  </a:cubicBezTo>
                  <a:cubicBezTo>
                    <a:pt x="14905" y="42117"/>
                    <a:pt x="1546" y="64681"/>
                    <a:pt x="0" y="89518"/>
                  </a:cubicBezTo>
                  <a:cubicBezTo>
                    <a:pt x="1216" y="112759"/>
                    <a:pt x="13508" y="133983"/>
                    <a:pt x="33011" y="146518"/>
                  </a:cubicBezTo>
                  <a:lnTo>
                    <a:pt x="33011" y="146518"/>
                  </a:lnTo>
                  <a:cubicBezTo>
                    <a:pt x="61714" y="165898"/>
                    <a:pt x="95687" y="175855"/>
                    <a:pt x="130251" y="175019"/>
                  </a:cubicBezTo>
                  <a:cubicBezTo>
                    <a:pt x="165532" y="175797"/>
                    <a:pt x="200208" y="165728"/>
                    <a:pt x="229644" y="146158"/>
                  </a:cubicBezTo>
                  <a:lnTo>
                    <a:pt x="233949" y="142911"/>
                  </a:lnTo>
                  <a:cubicBezTo>
                    <a:pt x="253335" y="130095"/>
                    <a:pt x="265570" y="108834"/>
                    <a:pt x="266961" y="85550"/>
                  </a:cubicBezTo>
                  <a:cubicBezTo>
                    <a:pt x="265426" y="62034"/>
                    <a:pt x="252566" y="40753"/>
                    <a:pt x="232514" y="28549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 1256">
              <a:extLst>
                <a:ext uri="{FF2B5EF4-FFF2-40B4-BE49-F238E27FC236}">
                  <a16:creationId xmlns:a16="http://schemas.microsoft.com/office/drawing/2014/main" id="{A8CCD419-F0F1-5144-8A88-CA4C41D196C5}"/>
                </a:ext>
              </a:extLst>
            </p:cNvPr>
            <p:cNvSpPr/>
            <p:nvPr/>
          </p:nvSpPr>
          <p:spPr>
            <a:xfrm>
              <a:off x="4173812" y="2592323"/>
              <a:ext cx="230002" cy="136839"/>
            </a:xfrm>
            <a:custGeom>
              <a:avLst/>
              <a:gdLst>
                <a:gd name="connsiteX0" fmla="*/ 204167 w 230002"/>
                <a:gd name="connsiteY0" fmla="*/ 24961 h 136839"/>
                <a:gd name="connsiteX1" fmla="*/ 118051 w 230002"/>
                <a:gd name="connsiteY1" fmla="*/ 69 h 136839"/>
                <a:gd name="connsiteX2" fmla="*/ 29423 w 230002"/>
                <a:gd name="connsiteY2" fmla="*/ 24961 h 136839"/>
                <a:gd name="connsiteX3" fmla="*/ 0 w 230002"/>
                <a:gd name="connsiteY3" fmla="*/ 70056 h 136839"/>
                <a:gd name="connsiteX4" fmla="*/ 25476 w 230002"/>
                <a:gd name="connsiteY4" fmla="*/ 111905 h 136839"/>
                <a:gd name="connsiteX5" fmla="*/ 25476 w 230002"/>
                <a:gd name="connsiteY5" fmla="*/ 111905 h 136839"/>
                <a:gd name="connsiteX6" fmla="*/ 111951 w 230002"/>
                <a:gd name="connsiteY6" fmla="*/ 136797 h 136839"/>
                <a:gd name="connsiteX7" fmla="*/ 200579 w 230002"/>
                <a:gd name="connsiteY7" fmla="*/ 111183 h 136839"/>
                <a:gd name="connsiteX8" fmla="*/ 204526 w 230002"/>
                <a:gd name="connsiteY8" fmla="*/ 108297 h 136839"/>
                <a:gd name="connsiteX9" fmla="*/ 230002 w 230002"/>
                <a:gd name="connsiteY9" fmla="*/ 66088 h 136839"/>
                <a:gd name="connsiteX10" fmla="*/ 204167 w 230002"/>
                <a:gd name="connsiteY10" fmla="*/ 24961 h 13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002" h="136839">
                  <a:moveTo>
                    <a:pt x="204167" y="24961"/>
                  </a:moveTo>
                  <a:cubicBezTo>
                    <a:pt x="178685" y="7971"/>
                    <a:pt x="148618" y="-720"/>
                    <a:pt x="118051" y="69"/>
                  </a:cubicBezTo>
                  <a:cubicBezTo>
                    <a:pt x="86681" y="-868"/>
                    <a:pt x="55769" y="7814"/>
                    <a:pt x="29423" y="24961"/>
                  </a:cubicBezTo>
                  <a:cubicBezTo>
                    <a:pt x="12975" y="34363"/>
                    <a:pt x="2027" y="51143"/>
                    <a:pt x="0" y="70056"/>
                  </a:cubicBezTo>
                  <a:cubicBezTo>
                    <a:pt x="1409" y="87279"/>
                    <a:pt x="10863" y="102808"/>
                    <a:pt x="25476" y="111905"/>
                  </a:cubicBezTo>
                  <a:lnTo>
                    <a:pt x="25476" y="111905"/>
                  </a:lnTo>
                  <a:cubicBezTo>
                    <a:pt x="51118" y="128838"/>
                    <a:pt x="81281" y="137521"/>
                    <a:pt x="111951" y="136797"/>
                  </a:cubicBezTo>
                  <a:cubicBezTo>
                    <a:pt x="143397" y="137520"/>
                    <a:pt x="174315" y="128585"/>
                    <a:pt x="200579" y="111183"/>
                  </a:cubicBezTo>
                  <a:lnTo>
                    <a:pt x="204526" y="108297"/>
                  </a:lnTo>
                  <a:cubicBezTo>
                    <a:pt x="219071" y="98963"/>
                    <a:pt x="228483" y="83369"/>
                    <a:pt x="230002" y="66088"/>
                  </a:cubicBezTo>
                  <a:cubicBezTo>
                    <a:pt x="228187" y="49097"/>
                    <a:pt x="218647" y="33910"/>
                    <a:pt x="204167" y="24961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71151ED6-D5F1-034C-9AA7-B876FD4DDEBB}"/>
                </a:ext>
              </a:extLst>
            </p:cNvPr>
            <p:cNvSpPr/>
            <p:nvPr/>
          </p:nvSpPr>
          <p:spPr>
            <a:xfrm>
              <a:off x="4202697" y="2619193"/>
              <a:ext cx="163531" cy="92302"/>
            </a:xfrm>
            <a:custGeom>
              <a:avLst/>
              <a:gdLst>
                <a:gd name="connsiteX0" fmla="*/ 153036 w 163531"/>
                <a:gd name="connsiteY0" fmla="*/ 28395 h 92302"/>
                <a:gd name="connsiteX1" fmla="*/ 113566 w 163531"/>
                <a:gd name="connsiteY1" fmla="*/ 23344 h 92302"/>
                <a:gd name="connsiteX2" fmla="*/ 103160 w 163531"/>
                <a:gd name="connsiteY2" fmla="*/ 5306 h 92302"/>
                <a:gd name="connsiteX3" fmla="*/ 50414 w 163531"/>
                <a:gd name="connsiteY3" fmla="*/ 5306 h 92302"/>
                <a:gd name="connsiteX4" fmla="*/ 44314 w 163531"/>
                <a:gd name="connsiteY4" fmla="*/ 2059 h 92302"/>
                <a:gd name="connsiteX5" fmla="*/ 31755 w 163531"/>
                <a:gd name="connsiteY5" fmla="*/ 2059 h 92302"/>
                <a:gd name="connsiteX6" fmla="*/ 31755 w 163531"/>
                <a:gd name="connsiteY6" fmla="*/ 8914 h 92302"/>
                <a:gd name="connsiteX7" fmla="*/ 37496 w 163531"/>
                <a:gd name="connsiteY7" fmla="*/ 12161 h 92302"/>
                <a:gd name="connsiteX8" fmla="*/ 27450 w 163531"/>
                <a:gd name="connsiteY8" fmla="*/ 17933 h 92302"/>
                <a:gd name="connsiteX9" fmla="*/ 21708 w 163531"/>
                <a:gd name="connsiteY9" fmla="*/ 14686 h 92302"/>
                <a:gd name="connsiteX10" fmla="*/ 9150 w 163531"/>
                <a:gd name="connsiteY10" fmla="*/ 14686 h 92302"/>
                <a:gd name="connsiteX11" fmla="*/ 9150 w 163531"/>
                <a:gd name="connsiteY11" fmla="*/ 21901 h 92302"/>
                <a:gd name="connsiteX12" fmla="*/ 14891 w 163531"/>
                <a:gd name="connsiteY12" fmla="*/ 25148 h 92302"/>
                <a:gd name="connsiteX13" fmla="*/ 2691 w 163531"/>
                <a:gd name="connsiteY13" fmla="*/ 32003 h 92302"/>
                <a:gd name="connsiteX14" fmla="*/ 2691 w 163531"/>
                <a:gd name="connsiteY14" fmla="*/ 39218 h 92302"/>
                <a:gd name="connsiteX15" fmla="*/ 15250 w 163531"/>
                <a:gd name="connsiteY15" fmla="*/ 39218 h 92302"/>
                <a:gd name="connsiteX16" fmla="*/ 19197 w 163531"/>
                <a:gd name="connsiteY16" fmla="*/ 37053 h 92302"/>
                <a:gd name="connsiteX17" fmla="*/ 97778 w 163531"/>
                <a:gd name="connsiteY17" fmla="*/ 81427 h 92302"/>
                <a:gd name="connsiteX18" fmla="*/ 93831 w 163531"/>
                <a:gd name="connsiteY18" fmla="*/ 83592 h 92302"/>
                <a:gd name="connsiteX19" fmla="*/ 93831 w 163531"/>
                <a:gd name="connsiteY19" fmla="*/ 90807 h 92302"/>
                <a:gd name="connsiteX20" fmla="*/ 106390 w 163531"/>
                <a:gd name="connsiteY20" fmla="*/ 90807 h 92302"/>
                <a:gd name="connsiteX21" fmla="*/ 118589 w 163531"/>
                <a:gd name="connsiteY21" fmla="*/ 83952 h 92302"/>
                <a:gd name="connsiteX22" fmla="*/ 123972 w 163531"/>
                <a:gd name="connsiteY22" fmla="*/ 86838 h 92302"/>
                <a:gd name="connsiteX23" fmla="*/ 136530 w 163531"/>
                <a:gd name="connsiteY23" fmla="*/ 86838 h 92302"/>
                <a:gd name="connsiteX24" fmla="*/ 136530 w 163531"/>
                <a:gd name="connsiteY24" fmla="*/ 79623 h 92302"/>
                <a:gd name="connsiteX25" fmla="*/ 130789 w 163531"/>
                <a:gd name="connsiteY25" fmla="*/ 76376 h 92302"/>
                <a:gd name="connsiteX26" fmla="*/ 140836 w 163531"/>
                <a:gd name="connsiteY26" fmla="*/ 70604 h 92302"/>
                <a:gd name="connsiteX27" fmla="*/ 146577 w 163531"/>
                <a:gd name="connsiteY27" fmla="*/ 73851 h 92302"/>
                <a:gd name="connsiteX28" fmla="*/ 159136 w 163531"/>
                <a:gd name="connsiteY28" fmla="*/ 73851 h 92302"/>
                <a:gd name="connsiteX29" fmla="*/ 159136 w 163531"/>
                <a:gd name="connsiteY29" fmla="*/ 66997 h 92302"/>
                <a:gd name="connsiteX30" fmla="*/ 153036 w 163531"/>
                <a:gd name="connsiteY30" fmla="*/ 61946 h 92302"/>
                <a:gd name="connsiteX31" fmla="*/ 153036 w 163531"/>
                <a:gd name="connsiteY31" fmla="*/ 28395 h 92302"/>
                <a:gd name="connsiteX32" fmla="*/ 31397 w 163531"/>
                <a:gd name="connsiteY32" fmla="*/ 28395 h 92302"/>
                <a:gd name="connsiteX33" fmla="*/ 56873 w 163531"/>
                <a:gd name="connsiteY33" fmla="*/ 13964 h 92302"/>
                <a:gd name="connsiteX34" fmla="*/ 89884 w 163531"/>
                <a:gd name="connsiteY34" fmla="*/ 13964 h 92302"/>
                <a:gd name="connsiteX35" fmla="*/ 89884 w 163531"/>
                <a:gd name="connsiteY35" fmla="*/ 32724 h 92302"/>
                <a:gd name="connsiteX36" fmla="*/ 64408 w 163531"/>
                <a:gd name="connsiteY36" fmla="*/ 47155 h 92302"/>
                <a:gd name="connsiteX37" fmla="*/ 139042 w 163531"/>
                <a:gd name="connsiteY37" fmla="*/ 56534 h 92302"/>
                <a:gd name="connsiteX38" fmla="*/ 109978 w 163531"/>
                <a:gd name="connsiteY38" fmla="*/ 73130 h 92302"/>
                <a:gd name="connsiteX39" fmla="*/ 74096 w 163531"/>
                <a:gd name="connsiteY39" fmla="*/ 53648 h 92302"/>
                <a:gd name="connsiteX40" fmla="*/ 103160 w 163531"/>
                <a:gd name="connsiteY40" fmla="*/ 37053 h 92302"/>
                <a:gd name="connsiteX41" fmla="*/ 139042 w 163531"/>
                <a:gd name="connsiteY41" fmla="*/ 37053 h 92302"/>
                <a:gd name="connsiteX42" fmla="*/ 137607 w 163531"/>
                <a:gd name="connsiteY42" fmla="*/ 56174 h 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3531" h="92302">
                  <a:moveTo>
                    <a:pt x="153036" y="28395"/>
                  </a:moveTo>
                  <a:cubicBezTo>
                    <a:pt x="140795" y="22377"/>
                    <a:pt x="126916" y="20601"/>
                    <a:pt x="113566" y="23344"/>
                  </a:cubicBezTo>
                  <a:cubicBezTo>
                    <a:pt x="115360" y="16851"/>
                    <a:pt x="113566" y="10357"/>
                    <a:pt x="103160" y="5306"/>
                  </a:cubicBezTo>
                  <a:cubicBezTo>
                    <a:pt x="86282" y="-1769"/>
                    <a:pt x="67292" y="-1769"/>
                    <a:pt x="50414" y="5306"/>
                  </a:cubicBezTo>
                  <a:lnTo>
                    <a:pt x="44314" y="2059"/>
                  </a:lnTo>
                  <a:cubicBezTo>
                    <a:pt x="40410" y="-124"/>
                    <a:pt x="35660" y="-124"/>
                    <a:pt x="31755" y="2059"/>
                  </a:cubicBezTo>
                  <a:cubicBezTo>
                    <a:pt x="28167" y="3863"/>
                    <a:pt x="28167" y="7110"/>
                    <a:pt x="31755" y="8914"/>
                  </a:cubicBezTo>
                  <a:lnTo>
                    <a:pt x="37496" y="12161"/>
                  </a:lnTo>
                  <a:lnTo>
                    <a:pt x="27450" y="17933"/>
                  </a:lnTo>
                  <a:lnTo>
                    <a:pt x="21708" y="14686"/>
                  </a:lnTo>
                  <a:cubicBezTo>
                    <a:pt x="17757" y="12691"/>
                    <a:pt x="13101" y="12691"/>
                    <a:pt x="9150" y="14686"/>
                  </a:cubicBezTo>
                  <a:cubicBezTo>
                    <a:pt x="5562" y="16851"/>
                    <a:pt x="5562" y="19737"/>
                    <a:pt x="9150" y="21901"/>
                  </a:cubicBezTo>
                  <a:lnTo>
                    <a:pt x="14891" y="25148"/>
                  </a:lnTo>
                  <a:lnTo>
                    <a:pt x="2691" y="32003"/>
                  </a:lnTo>
                  <a:cubicBezTo>
                    <a:pt x="-897" y="32003"/>
                    <a:pt x="-897" y="37053"/>
                    <a:pt x="2691" y="39218"/>
                  </a:cubicBezTo>
                  <a:cubicBezTo>
                    <a:pt x="6688" y="41008"/>
                    <a:pt x="11253" y="41008"/>
                    <a:pt x="15250" y="39218"/>
                  </a:cubicBezTo>
                  <a:lnTo>
                    <a:pt x="19197" y="37053"/>
                  </a:lnTo>
                  <a:lnTo>
                    <a:pt x="97778" y="81427"/>
                  </a:lnTo>
                  <a:lnTo>
                    <a:pt x="93831" y="83592"/>
                  </a:lnTo>
                  <a:cubicBezTo>
                    <a:pt x="90243" y="85756"/>
                    <a:pt x="90243" y="89003"/>
                    <a:pt x="93831" y="90807"/>
                  </a:cubicBezTo>
                  <a:cubicBezTo>
                    <a:pt x="97782" y="92802"/>
                    <a:pt x="102438" y="92802"/>
                    <a:pt x="106390" y="90807"/>
                  </a:cubicBezTo>
                  <a:lnTo>
                    <a:pt x="118589" y="83952"/>
                  </a:lnTo>
                  <a:lnTo>
                    <a:pt x="123972" y="86838"/>
                  </a:lnTo>
                  <a:cubicBezTo>
                    <a:pt x="127923" y="88833"/>
                    <a:pt x="132579" y="88833"/>
                    <a:pt x="136530" y="86838"/>
                  </a:cubicBezTo>
                  <a:cubicBezTo>
                    <a:pt x="140118" y="84674"/>
                    <a:pt x="140118" y="81427"/>
                    <a:pt x="136530" y="79623"/>
                  </a:cubicBezTo>
                  <a:lnTo>
                    <a:pt x="130789" y="76376"/>
                  </a:lnTo>
                  <a:lnTo>
                    <a:pt x="140836" y="70604"/>
                  </a:lnTo>
                  <a:lnTo>
                    <a:pt x="146577" y="73851"/>
                  </a:lnTo>
                  <a:cubicBezTo>
                    <a:pt x="150528" y="75846"/>
                    <a:pt x="155185" y="75846"/>
                    <a:pt x="159136" y="73851"/>
                  </a:cubicBezTo>
                  <a:cubicBezTo>
                    <a:pt x="162365" y="73851"/>
                    <a:pt x="162724" y="68800"/>
                    <a:pt x="159136" y="66997"/>
                  </a:cubicBezTo>
                  <a:lnTo>
                    <a:pt x="153036" y="61946"/>
                  </a:lnTo>
                  <a:cubicBezTo>
                    <a:pt x="167030" y="51845"/>
                    <a:pt x="167030" y="37414"/>
                    <a:pt x="153036" y="28395"/>
                  </a:cubicBezTo>
                  <a:close/>
                  <a:moveTo>
                    <a:pt x="31397" y="28395"/>
                  </a:moveTo>
                  <a:lnTo>
                    <a:pt x="56873" y="13964"/>
                  </a:lnTo>
                  <a:cubicBezTo>
                    <a:pt x="67223" y="8573"/>
                    <a:pt x="79533" y="8573"/>
                    <a:pt x="89884" y="13964"/>
                  </a:cubicBezTo>
                  <a:cubicBezTo>
                    <a:pt x="98854" y="18654"/>
                    <a:pt x="98496" y="27313"/>
                    <a:pt x="89884" y="32724"/>
                  </a:cubicBezTo>
                  <a:lnTo>
                    <a:pt x="64408" y="47155"/>
                  </a:lnTo>
                  <a:close/>
                  <a:moveTo>
                    <a:pt x="139042" y="56534"/>
                  </a:moveTo>
                  <a:lnTo>
                    <a:pt x="109978" y="73130"/>
                  </a:lnTo>
                  <a:lnTo>
                    <a:pt x="74096" y="53648"/>
                  </a:lnTo>
                  <a:lnTo>
                    <a:pt x="103160" y="37053"/>
                  </a:lnTo>
                  <a:cubicBezTo>
                    <a:pt x="114470" y="31443"/>
                    <a:pt x="127732" y="31443"/>
                    <a:pt x="139042" y="37053"/>
                  </a:cubicBezTo>
                  <a:cubicBezTo>
                    <a:pt x="147654" y="41382"/>
                    <a:pt x="147295" y="50402"/>
                    <a:pt x="137607" y="56174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59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198570" y="2590949"/>
              <a:ext cx="204885" cy="138565"/>
              <a:chOff x="4198570" y="2590949"/>
              <a:chExt cx="204885" cy="138565"/>
            </a:xfrm>
            <a:solidFill>
              <a:srgbClr val="B68503"/>
            </a:solidFill>
          </p:grpSpPr>
          <p:sp>
            <p:nvSpPr>
              <p:cNvPr id="1260" name="Freeform 1259">
                <a:extLst>
                  <a:ext uri="{FF2B5EF4-FFF2-40B4-BE49-F238E27FC236}">
                    <a16:creationId xmlns:a16="http://schemas.microsoft.com/office/drawing/2014/main" id="{A8A9D674-1148-B049-A160-71AA2D39FC6C}"/>
                  </a:ext>
                </a:extLst>
              </p:cNvPr>
              <p:cNvSpPr/>
              <p:nvPr/>
            </p:nvSpPr>
            <p:spPr>
              <a:xfrm>
                <a:off x="4248087" y="2609347"/>
                <a:ext cx="155368" cy="120166"/>
              </a:xfrm>
              <a:custGeom>
                <a:avLst/>
                <a:gdLst>
                  <a:gd name="connsiteX0" fmla="*/ 129892 w 155368"/>
                  <a:gd name="connsiteY0" fmla="*/ 7937 h 120166"/>
                  <a:gd name="connsiteX1" fmla="*/ 116975 w 155368"/>
                  <a:gd name="connsiteY1" fmla="*/ 0 h 120166"/>
                  <a:gd name="connsiteX2" fmla="*/ 0 w 155368"/>
                  <a:gd name="connsiteY2" fmla="*/ 116166 h 120166"/>
                  <a:gd name="connsiteX3" fmla="*/ 38035 w 155368"/>
                  <a:gd name="connsiteY3" fmla="*/ 120134 h 120166"/>
                  <a:gd name="connsiteX4" fmla="*/ 79299 w 155368"/>
                  <a:gd name="connsiteY4" fmla="*/ 116166 h 120166"/>
                  <a:gd name="connsiteX5" fmla="*/ 155368 w 155368"/>
                  <a:gd name="connsiteY5" fmla="*/ 40045 h 120166"/>
                  <a:gd name="connsiteX6" fmla="*/ 129892 w 155368"/>
                  <a:gd name="connsiteY6" fmla="*/ 7937 h 120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368" h="120166">
                    <a:moveTo>
                      <a:pt x="129892" y="7937"/>
                    </a:moveTo>
                    <a:cubicBezTo>
                      <a:pt x="125769" y="5002"/>
                      <a:pt x="121453" y="2351"/>
                      <a:pt x="116975" y="0"/>
                    </a:cubicBezTo>
                    <a:lnTo>
                      <a:pt x="0" y="116166"/>
                    </a:lnTo>
                    <a:cubicBezTo>
                      <a:pt x="12510" y="118789"/>
                      <a:pt x="25255" y="120119"/>
                      <a:pt x="38035" y="120134"/>
                    </a:cubicBezTo>
                    <a:cubicBezTo>
                      <a:pt x="51895" y="120396"/>
                      <a:pt x="65739" y="119065"/>
                      <a:pt x="79299" y="116166"/>
                    </a:cubicBezTo>
                    <a:lnTo>
                      <a:pt x="155368" y="40045"/>
                    </a:lnTo>
                    <a:cubicBezTo>
                      <a:pt x="150722" y="26759"/>
                      <a:pt x="141744" y="15443"/>
                      <a:pt x="129892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1" name="Freeform 1260">
                <a:extLst>
                  <a:ext uri="{FF2B5EF4-FFF2-40B4-BE49-F238E27FC236}">
                    <a16:creationId xmlns:a16="http://schemas.microsoft.com/office/drawing/2014/main" id="{E1DA8285-0A4E-304E-ACC1-B7394D1980DB}"/>
                  </a:ext>
                </a:extLst>
              </p:cNvPr>
              <p:cNvSpPr/>
              <p:nvPr/>
            </p:nvSpPr>
            <p:spPr>
              <a:xfrm>
                <a:off x="4198570" y="2590949"/>
                <a:ext cx="123792" cy="117608"/>
              </a:xfrm>
              <a:custGeom>
                <a:avLst/>
                <a:gdLst>
                  <a:gd name="connsiteX0" fmla="*/ 0 w 123792"/>
                  <a:gd name="connsiteY0" fmla="*/ 112197 h 117608"/>
                  <a:gd name="connsiteX1" fmla="*/ 0 w 123792"/>
                  <a:gd name="connsiteY1" fmla="*/ 112197 h 117608"/>
                  <a:gd name="connsiteX2" fmla="*/ 0 w 123792"/>
                  <a:gd name="connsiteY2" fmla="*/ 112197 h 117608"/>
                  <a:gd name="connsiteX3" fmla="*/ 8612 w 123792"/>
                  <a:gd name="connsiteY3" fmla="*/ 117609 h 117608"/>
                  <a:gd name="connsiteX4" fmla="*/ 123792 w 123792"/>
                  <a:gd name="connsiteY4" fmla="*/ 2165 h 117608"/>
                  <a:gd name="connsiteX5" fmla="*/ 108363 w 123792"/>
                  <a:gd name="connsiteY5" fmla="*/ 0 h 117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608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lnTo>
                      <a:pt x="8612" y="117609"/>
                    </a:lnTo>
                    <a:lnTo>
                      <a:pt x="123792" y="2165"/>
                    </a:lnTo>
                    <a:cubicBezTo>
                      <a:pt x="118708" y="1069"/>
                      <a:pt x="113551" y="346"/>
                      <a:pt x="10836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62" name="Freeform 1261">
              <a:extLst>
                <a:ext uri="{FF2B5EF4-FFF2-40B4-BE49-F238E27FC236}">
                  <a16:creationId xmlns:a16="http://schemas.microsoft.com/office/drawing/2014/main" id="{6D86EABA-FF4B-7441-B609-F373ED43A449}"/>
                </a:ext>
              </a:extLst>
            </p:cNvPr>
            <p:cNvSpPr/>
            <p:nvPr/>
          </p:nvSpPr>
          <p:spPr>
            <a:xfrm>
              <a:off x="4173812" y="2592323"/>
              <a:ext cx="230361" cy="75828"/>
            </a:xfrm>
            <a:custGeom>
              <a:avLst/>
              <a:gdLst>
                <a:gd name="connsiteX0" fmla="*/ 204167 w 230361"/>
                <a:gd name="connsiteY0" fmla="*/ 24961 h 75828"/>
                <a:gd name="connsiteX1" fmla="*/ 118051 w 230361"/>
                <a:gd name="connsiteY1" fmla="*/ 69 h 75828"/>
                <a:gd name="connsiteX2" fmla="*/ 29423 w 230361"/>
                <a:gd name="connsiteY2" fmla="*/ 24961 h 75828"/>
                <a:gd name="connsiteX3" fmla="*/ 0 w 230361"/>
                <a:gd name="connsiteY3" fmla="*/ 70056 h 75828"/>
                <a:gd name="connsiteX4" fmla="*/ 0 w 230361"/>
                <a:gd name="connsiteY4" fmla="*/ 75829 h 75828"/>
                <a:gd name="connsiteX5" fmla="*/ 29064 w 230361"/>
                <a:gd name="connsiteY5" fmla="*/ 35423 h 75828"/>
                <a:gd name="connsiteX6" fmla="*/ 117692 w 230361"/>
                <a:gd name="connsiteY6" fmla="*/ 10170 h 75828"/>
                <a:gd name="connsiteX7" fmla="*/ 203809 w 230361"/>
                <a:gd name="connsiteY7" fmla="*/ 34702 h 75828"/>
                <a:gd name="connsiteX8" fmla="*/ 230361 w 230361"/>
                <a:gd name="connsiteY8" fmla="*/ 70778 h 75828"/>
                <a:gd name="connsiteX9" fmla="*/ 230361 w 230361"/>
                <a:gd name="connsiteY9" fmla="*/ 65727 h 75828"/>
                <a:gd name="connsiteX10" fmla="*/ 204167 w 230361"/>
                <a:gd name="connsiteY10" fmla="*/ 24961 h 7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61" h="75828">
                  <a:moveTo>
                    <a:pt x="204167" y="24961"/>
                  </a:moveTo>
                  <a:cubicBezTo>
                    <a:pt x="178685" y="7971"/>
                    <a:pt x="148618" y="-720"/>
                    <a:pt x="118051" y="69"/>
                  </a:cubicBezTo>
                  <a:cubicBezTo>
                    <a:pt x="86681" y="-868"/>
                    <a:pt x="55769" y="7814"/>
                    <a:pt x="29423" y="24961"/>
                  </a:cubicBezTo>
                  <a:cubicBezTo>
                    <a:pt x="12975" y="34363"/>
                    <a:pt x="2027" y="51143"/>
                    <a:pt x="0" y="70056"/>
                  </a:cubicBezTo>
                  <a:cubicBezTo>
                    <a:pt x="0" y="70056"/>
                    <a:pt x="0" y="74025"/>
                    <a:pt x="0" y="75829"/>
                  </a:cubicBezTo>
                  <a:cubicBezTo>
                    <a:pt x="3802" y="58939"/>
                    <a:pt x="14301" y="44343"/>
                    <a:pt x="29064" y="35423"/>
                  </a:cubicBezTo>
                  <a:cubicBezTo>
                    <a:pt x="55435" y="18294"/>
                    <a:pt x="86304" y="9498"/>
                    <a:pt x="117692" y="10170"/>
                  </a:cubicBezTo>
                  <a:cubicBezTo>
                    <a:pt x="148221" y="9274"/>
                    <a:pt x="178285" y="17839"/>
                    <a:pt x="203809" y="34702"/>
                  </a:cubicBezTo>
                  <a:cubicBezTo>
                    <a:pt x="216950" y="42840"/>
                    <a:pt x="226462" y="55763"/>
                    <a:pt x="230361" y="70778"/>
                  </a:cubicBezTo>
                  <a:cubicBezTo>
                    <a:pt x="230361" y="70778"/>
                    <a:pt x="230361" y="67531"/>
                    <a:pt x="230361" y="65727"/>
                  </a:cubicBezTo>
                  <a:cubicBezTo>
                    <a:pt x="228359" y="48801"/>
                    <a:pt x="218691" y="33754"/>
                    <a:pt x="204167" y="24961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 1262">
              <a:extLst>
                <a:ext uri="{FF2B5EF4-FFF2-40B4-BE49-F238E27FC236}">
                  <a16:creationId xmlns:a16="http://schemas.microsoft.com/office/drawing/2014/main" id="{CB31CD6A-F031-5745-B80A-623301308679}"/>
                </a:ext>
              </a:extLst>
            </p:cNvPr>
            <p:cNvSpPr/>
            <p:nvPr/>
          </p:nvSpPr>
          <p:spPr>
            <a:xfrm>
              <a:off x="4155512" y="2557037"/>
              <a:ext cx="266960" cy="174291"/>
            </a:xfrm>
            <a:custGeom>
              <a:avLst/>
              <a:gdLst>
                <a:gd name="connsiteX0" fmla="*/ 136351 w 266960"/>
                <a:gd name="connsiteY0" fmla="*/ 0 h 174291"/>
                <a:gd name="connsiteX1" fmla="*/ 0 w 266960"/>
                <a:gd name="connsiteY1" fmla="*/ 59165 h 174291"/>
                <a:gd name="connsiteX2" fmla="*/ 0 w 266960"/>
                <a:gd name="connsiteY2" fmla="*/ 89108 h 174291"/>
                <a:gd name="connsiteX3" fmla="*/ 33011 w 266960"/>
                <a:gd name="connsiteY3" fmla="*/ 146109 h 174291"/>
                <a:gd name="connsiteX4" fmla="*/ 33011 w 266960"/>
                <a:gd name="connsiteY4" fmla="*/ 146109 h 174291"/>
                <a:gd name="connsiteX5" fmla="*/ 130251 w 266960"/>
                <a:gd name="connsiteY5" fmla="*/ 174248 h 174291"/>
                <a:gd name="connsiteX6" fmla="*/ 229644 w 266960"/>
                <a:gd name="connsiteY6" fmla="*/ 145387 h 174291"/>
                <a:gd name="connsiteX7" fmla="*/ 233949 w 266960"/>
                <a:gd name="connsiteY7" fmla="*/ 142501 h 174291"/>
                <a:gd name="connsiteX8" fmla="*/ 266961 w 266960"/>
                <a:gd name="connsiteY8" fmla="*/ 85140 h 174291"/>
                <a:gd name="connsiteX9" fmla="*/ 266961 w 266960"/>
                <a:gd name="connsiteY9" fmla="*/ 60247 h 174291"/>
                <a:gd name="connsiteX10" fmla="*/ 136351 w 266960"/>
                <a:gd name="connsiteY10" fmla="*/ 0 h 17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291">
                  <a:moveTo>
                    <a:pt x="136351" y="0"/>
                  </a:moveTo>
                  <a:cubicBezTo>
                    <a:pt x="98675" y="0"/>
                    <a:pt x="0" y="59165"/>
                    <a:pt x="0" y="59165"/>
                  </a:cubicBezTo>
                  <a:cubicBezTo>
                    <a:pt x="0" y="59165"/>
                    <a:pt x="0" y="67102"/>
                    <a:pt x="0" y="89108"/>
                  </a:cubicBezTo>
                  <a:cubicBezTo>
                    <a:pt x="1216" y="112349"/>
                    <a:pt x="13508" y="133573"/>
                    <a:pt x="33011" y="146109"/>
                  </a:cubicBezTo>
                  <a:lnTo>
                    <a:pt x="33011" y="146109"/>
                  </a:lnTo>
                  <a:cubicBezTo>
                    <a:pt x="61825" y="165211"/>
                    <a:pt x="95746" y="175027"/>
                    <a:pt x="130251" y="174248"/>
                  </a:cubicBezTo>
                  <a:cubicBezTo>
                    <a:pt x="165532" y="175026"/>
                    <a:pt x="200208" y="164957"/>
                    <a:pt x="229644" y="145387"/>
                  </a:cubicBezTo>
                  <a:lnTo>
                    <a:pt x="233949" y="142501"/>
                  </a:lnTo>
                  <a:cubicBezTo>
                    <a:pt x="253210" y="129567"/>
                    <a:pt x="265406" y="108375"/>
                    <a:pt x="266961" y="85140"/>
                  </a:cubicBezTo>
                  <a:lnTo>
                    <a:pt x="266961" y="60247"/>
                  </a:lnTo>
                  <a:cubicBezTo>
                    <a:pt x="266961" y="60247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 1263">
              <a:extLst>
                <a:ext uri="{FF2B5EF4-FFF2-40B4-BE49-F238E27FC236}">
                  <a16:creationId xmlns:a16="http://schemas.microsoft.com/office/drawing/2014/main" id="{F6A74685-83DF-EB46-9BDF-B4CA79603732}"/>
                </a:ext>
              </a:extLst>
            </p:cNvPr>
            <p:cNvSpPr/>
            <p:nvPr/>
          </p:nvSpPr>
          <p:spPr>
            <a:xfrm>
              <a:off x="4156589" y="2531019"/>
              <a:ext cx="266960" cy="174334"/>
            </a:xfrm>
            <a:custGeom>
              <a:avLst/>
              <a:gdLst>
                <a:gd name="connsiteX0" fmla="*/ 232514 w 266960"/>
                <a:gd name="connsiteY0" fmla="*/ 28182 h 174334"/>
                <a:gd name="connsiteX1" fmla="*/ 135274 w 266960"/>
                <a:gd name="connsiteY1" fmla="*/ 43 h 174334"/>
                <a:gd name="connsiteX2" fmla="*/ 35882 w 266960"/>
                <a:gd name="connsiteY2" fmla="*/ 28904 h 174334"/>
                <a:gd name="connsiteX3" fmla="*/ 0 w 266960"/>
                <a:gd name="connsiteY3" fmla="*/ 89151 h 174334"/>
                <a:gd name="connsiteX4" fmla="*/ 33011 w 266960"/>
                <a:gd name="connsiteY4" fmla="*/ 146152 h 174334"/>
                <a:gd name="connsiteX5" fmla="*/ 33011 w 266960"/>
                <a:gd name="connsiteY5" fmla="*/ 146152 h 174334"/>
                <a:gd name="connsiteX6" fmla="*/ 130251 w 266960"/>
                <a:gd name="connsiteY6" fmla="*/ 174291 h 174334"/>
                <a:gd name="connsiteX7" fmla="*/ 229644 w 266960"/>
                <a:gd name="connsiteY7" fmla="*/ 145430 h 174334"/>
                <a:gd name="connsiteX8" fmla="*/ 233949 w 266960"/>
                <a:gd name="connsiteY8" fmla="*/ 142544 h 174334"/>
                <a:gd name="connsiteX9" fmla="*/ 266961 w 266960"/>
                <a:gd name="connsiteY9" fmla="*/ 86265 h 174334"/>
                <a:gd name="connsiteX10" fmla="*/ 232514 w 266960"/>
                <a:gd name="connsiteY10" fmla="*/ 28182 h 17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334">
                  <a:moveTo>
                    <a:pt x="232514" y="28182"/>
                  </a:moveTo>
                  <a:cubicBezTo>
                    <a:pt x="203701" y="9080"/>
                    <a:pt x="169779" y="-736"/>
                    <a:pt x="135274" y="43"/>
                  </a:cubicBezTo>
                  <a:cubicBezTo>
                    <a:pt x="99994" y="-735"/>
                    <a:pt x="65317" y="9334"/>
                    <a:pt x="35882" y="28904"/>
                  </a:cubicBezTo>
                  <a:cubicBezTo>
                    <a:pt x="14916" y="41953"/>
                    <a:pt x="1542" y="64409"/>
                    <a:pt x="0" y="89151"/>
                  </a:cubicBezTo>
                  <a:cubicBezTo>
                    <a:pt x="1216" y="112392"/>
                    <a:pt x="13508" y="133616"/>
                    <a:pt x="33011" y="146152"/>
                  </a:cubicBezTo>
                  <a:lnTo>
                    <a:pt x="33011" y="146152"/>
                  </a:lnTo>
                  <a:cubicBezTo>
                    <a:pt x="61825" y="165254"/>
                    <a:pt x="95746" y="175070"/>
                    <a:pt x="130251" y="174291"/>
                  </a:cubicBezTo>
                  <a:cubicBezTo>
                    <a:pt x="165532" y="175069"/>
                    <a:pt x="200208" y="165000"/>
                    <a:pt x="229644" y="145430"/>
                  </a:cubicBezTo>
                  <a:lnTo>
                    <a:pt x="233949" y="142544"/>
                  </a:lnTo>
                  <a:cubicBezTo>
                    <a:pt x="252925" y="129839"/>
                    <a:pt x="265084" y="109110"/>
                    <a:pt x="266961" y="86265"/>
                  </a:cubicBezTo>
                  <a:cubicBezTo>
                    <a:pt x="265772" y="62358"/>
                    <a:pt x="252868" y="40600"/>
                    <a:pt x="232514" y="28182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 1264">
              <a:extLst>
                <a:ext uri="{FF2B5EF4-FFF2-40B4-BE49-F238E27FC236}">
                  <a16:creationId xmlns:a16="http://schemas.microsoft.com/office/drawing/2014/main" id="{C5E27A68-BC6D-F446-B5D4-776CE4CE64AD}"/>
                </a:ext>
              </a:extLst>
            </p:cNvPr>
            <p:cNvSpPr/>
            <p:nvPr/>
          </p:nvSpPr>
          <p:spPr>
            <a:xfrm>
              <a:off x="4173812" y="2549758"/>
              <a:ext cx="231078" cy="137218"/>
            </a:xfrm>
            <a:custGeom>
              <a:avLst/>
              <a:gdLst>
                <a:gd name="connsiteX0" fmla="*/ 204167 w 231078"/>
                <a:gd name="connsiteY0" fmla="*/ 24596 h 137218"/>
                <a:gd name="connsiteX1" fmla="*/ 118051 w 231078"/>
                <a:gd name="connsiteY1" fmla="*/ 64 h 137218"/>
                <a:gd name="connsiteX2" fmla="*/ 29423 w 231078"/>
                <a:gd name="connsiteY2" fmla="*/ 25317 h 137218"/>
                <a:gd name="connsiteX3" fmla="*/ 0 w 231078"/>
                <a:gd name="connsiteY3" fmla="*/ 70773 h 137218"/>
                <a:gd name="connsiteX4" fmla="*/ 25476 w 231078"/>
                <a:gd name="connsiteY4" fmla="*/ 112261 h 137218"/>
                <a:gd name="connsiteX5" fmla="*/ 25476 w 231078"/>
                <a:gd name="connsiteY5" fmla="*/ 112261 h 137218"/>
                <a:gd name="connsiteX6" fmla="*/ 111951 w 231078"/>
                <a:gd name="connsiteY6" fmla="*/ 137153 h 137218"/>
                <a:gd name="connsiteX7" fmla="*/ 200579 w 231078"/>
                <a:gd name="connsiteY7" fmla="*/ 111900 h 137218"/>
                <a:gd name="connsiteX8" fmla="*/ 204526 w 231078"/>
                <a:gd name="connsiteY8" fmla="*/ 109014 h 137218"/>
                <a:gd name="connsiteX9" fmla="*/ 231079 w 231078"/>
                <a:gd name="connsiteY9" fmla="*/ 67526 h 137218"/>
                <a:gd name="connsiteX10" fmla="*/ 204167 w 231078"/>
                <a:gd name="connsiteY10" fmla="*/ 24596 h 13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078" h="137218">
                  <a:moveTo>
                    <a:pt x="204167" y="24596"/>
                  </a:moveTo>
                  <a:cubicBezTo>
                    <a:pt x="178643" y="7733"/>
                    <a:pt x="148580" y="-832"/>
                    <a:pt x="118051" y="64"/>
                  </a:cubicBezTo>
                  <a:cubicBezTo>
                    <a:pt x="86663" y="-608"/>
                    <a:pt x="55794" y="8188"/>
                    <a:pt x="29423" y="25317"/>
                  </a:cubicBezTo>
                  <a:cubicBezTo>
                    <a:pt x="12879" y="34791"/>
                    <a:pt x="1916" y="51728"/>
                    <a:pt x="0" y="70773"/>
                  </a:cubicBezTo>
                  <a:cubicBezTo>
                    <a:pt x="1463" y="87883"/>
                    <a:pt x="10918" y="103279"/>
                    <a:pt x="25476" y="112261"/>
                  </a:cubicBezTo>
                  <a:lnTo>
                    <a:pt x="25476" y="112261"/>
                  </a:lnTo>
                  <a:cubicBezTo>
                    <a:pt x="51040" y="129366"/>
                    <a:pt x="81257" y="138064"/>
                    <a:pt x="111951" y="137153"/>
                  </a:cubicBezTo>
                  <a:cubicBezTo>
                    <a:pt x="143340" y="137825"/>
                    <a:pt x="174208" y="129029"/>
                    <a:pt x="200579" y="111900"/>
                  </a:cubicBezTo>
                  <a:lnTo>
                    <a:pt x="204526" y="109014"/>
                  </a:lnTo>
                  <a:cubicBezTo>
                    <a:pt x="219179" y="99952"/>
                    <a:pt x="228947" y="84690"/>
                    <a:pt x="231079" y="67526"/>
                  </a:cubicBezTo>
                  <a:cubicBezTo>
                    <a:pt x="229571" y="49673"/>
                    <a:pt x="219537" y="33666"/>
                    <a:pt x="204167" y="24596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 1265">
              <a:extLst>
                <a:ext uri="{FF2B5EF4-FFF2-40B4-BE49-F238E27FC236}">
                  <a16:creationId xmlns:a16="http://schemas.microsoft.com/office/drawing/2014/main" id="{DB858740-8FBF-4D49-8D2D-143D706E574B}"/>
                </a:ext>
              </a:extLst>
            </p:cNvPr>
            <p:cNvSpPr/>
            <p:nvPr/>
          </p:nvSpPr>
          <p:spPr>
            <a:xfrm>
              <a:off x="4202697" y="2577419"/>
              <a:ext cx="163531" cy="92589"/>
            </a:xfrm>
            <a:custGeom>
              <a:avLst/>
              <a:gdLst>
                <a:gd name="connsiteX0" fmla="*/ 153036 w 163531"/>
                <a:gd name="connsiteY0" fmla="*/ 28681 h 92589"/>
                <a:gd name="connsiteX1" fmla="*/ 113566 w 163531"/>
                <a:gd name="connsiteY1" fmla="*/ 23631 h 92589"/>
                <a:gd name="connsiteX2" fmla="*/ 103160 w 163531"/>
                <a:gd name="connsiteY2" fmla="*/ 5592 h 92589"/>
                <a:gd name="connsiteX3" fmla="*/ 50414 w 163531"/>
                <a:gd name="connsiteY3" fmla="*/ 5592 h 92589"/>
                <a:gd name="connsiteX4" fmla="*/ 44314 w 163531"/>
                <a:gd name="connsiteY4" fmla="*/ 1985 h 92589"/>
                <a:gd name="connsiteX5" fmla="*/ 31755 w 163531"/>
                <a:gd name="connsiteY5" fmla="*/ 1985 h 92589"/>
                <a:gd name="connsiteX6" fmla="*/ 31755 w 163531"/>
                <a:gd name="connsiteY6" fmla="*/ 9200 h 92589"/>
                <a:gd name="connsiteX7" fmla="*/ 37496 w 163531"/>
                <a:gd name="connsiteY7" fmla="*/ 12447 h 92589"/>
                <a:gd name="connsiteX8" fmla="*/ 27450 w 163531"/>
                <a:gd name="connsiteY8" fmla="*/ 18219 h 92589"/>
                <a:gd name="connsiteX9" fmla="*/ 21708 w 163531"/>
                <a:gd name="connsiteY9" fmla="*/ 14972 h 92589"/>
                <a:gd name="connsiteX10" fmla="*/ 9150 w 163531"/>
                <a:gd name="connsiteY10" fmla="*/ 14972 h 92589"/>
                <a:gd name="connsiteX11" fmla="*/ 9150 w 163531"/>
                <a:gd name="connsiteY11" fmla="*/ 22187 h 92589"/>
                <a:gd name="connsiteX12" fmla="*/ 14891 w 163531"/>
                <a:gd name="connsiteY12" fmla="*/ 25434 h 92589"/>
                <a:gd name="connsiteX13" fmla="*/ 2691 w 163531"/>
                <a:gd name="connsiteY13" fmla="*/ 32289 h 92589"/>
                <a:gd name="connsiteX14" fmla="*/ 2691 w 163531"/>
                <a:gd name="connsiteY14" fmla="*/ 39504 h 92589"/>
                <a:gd name="connsiteX15" fmla="*/ 15250 w 163531"/>
                <a:gd name="connsiteY15" fmla="*/ 39504 h 92589"/>
                <a:gd name="connsiteX16" fmla="*/ 19197 w 163531"/>
                <a:gd name="connsiteY16" fmla="*/ 37340 h 92589"/>
                <a:gd name="connsiteX17" fmla="*/ 97778 w 163531"/>
                <a:gd name="connsiteY17" fmla="*/ 81713 h 92589"/>
                <a:gd name="connsiteX18" fmla="*/ 93831 w 163531"/>
                <a:gd name="connsiteY18" fmla="*/ 83878 h 92589"/>
                <a:gd name="connsiteX19" fmla="*/ 93831 w 163531"/>
                <a:gd name="connsiteY19" fmla="*/ 91093 h 92589"/>
                <a:gd name="connsiteX20" fmla="*/ 106390 w 163531"/>
                <a:gd name="connsiteY20" fmla="*/ 91093 h 92589"/>
                <a:gd name="connsiteX21" fmla="*/ 118589 w 163531"/>
                <a:gd name="connsiteY21" fmla="*/ 84239 h 92589"/>
                <a:gd name="connsiteX22" fmla="*/ 123972 w 163531"/>
                <a:gd name="connsiteY22" fmla="*/ 87486 h 92589"/>
                <a:gd name="connsiteX23" fmla="*/ 136530 w 163531"/>
                <a:gd name="connsiteY23" fmla="*/ 87486 h 92589"/>
                <a:gd name="connsiteX24" fmla="*/ 136530 w 163531"/>
                <a:gd name="connsiteY24" fmla="*/ 80270 h 92589"/>
                <a:gd name="connsiteX25" fmla="*/ 128277 w 163531"/>
                <a:gd name="connsiteY25" fmla="*/ 75941 h 92589"/>
                <a:gd name="connsiteX26" fmla="*/ 138324 w 163531"/>
                <a:gd name="connsiteY26" fmla="*/ 70169 h 92589"/>
                <a:gd name="connsiteX27" fmla="*/ 144065 w 163531"/>
                <a:gd name="connsiteY27" fmla="*/ 73055 h 92589"/>
                <a:gd name="connsiteX28" fmla="*/ 156624 w 163531"/>
                <a:gd name="connsiteY28" fmla="*/ 73055 h 92589"/>
                <a:gd name="connsiteX29" fmla="*/ 156624 w 163531"/>
                <a:gd name="connsiteY29" fmla="*/ 65840 h 92589"/>
                <a:gd name="connsiteX30" fmla="*/ 153036 w 163531"/>
                <a:gd name="connsiteY30" fmla="*/ 61871 h 92589"/>
                <a:gd name="connsiteX31" fmla="*/ 153036 w 163531"/>
                <a:gd name="connsiteY31" fmla="*/ 28681 h 92589"/>
                <a:gd name="connsiteX32" fmla="*/ 31397 w 163531"/>
                <a:gd name="connsiteY32" fmla="*/ 28681 h 92589"/>
                <a:gd name="connsiteX33" fmla="*/ 56873 w 163531"/>
                <a:gd name="connsiteY33" fmla="*/ 13890 h 92589"/>
                <a:gd name="connsiteX34" fmla="*/ 89884 w 163531"/>
                <a:gd name="connsiteY34" fmla="*/ 13890 h 92589"/>
                <a:gd name="connsiteX35" fmla="*/ 89884 w 163531"/>
                <a:gd name="connsiteY35" fmla="*/ 32650 h 92589"/>
                <a:gd name="connsiteX36" fmla="*/ 64408 w 163531"/>
                <a:gd name="connsiteY36" fmla="*/ 47080 h 92589"/>
                <a:gd name="connsiteX37" fmla="*/ 139042 w 163531"/>
                <a:gd name="connsiteY37" fmla="*/ 56460 h 92589"/>
                <a:gd name="connsiteX38" fmla="*/ 109978 w 163531"/>
                <a:gd name="connsiteY38" fmla="*/ 73055 h 92589"/>
                <a:gd name="connsiteX39" fmla="*/ 74096 w 163531"/>
                <a:gd name="connsiteY39" fmla="*/ 53574 h 92589"/>
                <a:gd name="connsiteX40" fmla="*/ 103160 w 163531"/>
                <a:gd name="connsiteY40" fmla="*/ 36979 h 92589"/>
                <a:gd name="connsiteX41" fmla="*/ 139042 w 163531"/>
                <a:gd name="connsiteY41" fmla="*/ 36979 h 92589"/>
                <a:gd name="connsiteX42" fmla="*/ 137607 w 163531"/>
                <a:gd name="connsiteY42" fmla="*/ 56099 h 9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3531" h="92589">
                  <a:moveTo>
                    <a:pt x="153036" y="28681"/>
                  </a:moveTo>
                  <a:cubicBezTo>
                    <a:pt x="140795" y="22663"/>
                    <a:pt x="126916" y="20887"/>
                    <a:pt x="113566" y="23631"/>
                  </a:cubicBezTo>
                  <a:cubicBezTo>
                    <a:pt x="115360" y="16776"/>
                    <a:pt x="113566" y="10282"/>
                    <a:pt x="103160" y="5592"/>
                  </a:cubicBezTo>
                  <a:cubicBezTo>
                    <a:pt x="86360" y="-1864"/>
                    <a:pt x="67214" y="-1864"/>
                    <a:pt x="50414" y="5592"/>
                  </a:cubicBezTo>
                  <a:lnTo>
                    <a:pt x="44314" y="1985"/>
                  </a:lnTo>
                  <a:cubicBezTo>
                    <a:pt x="40363" y="-10"/>
                    <a:pt x="35707" y="-10"/>
                    <a:pt x="31755" y="1985"/>
                  </a:cubicBezTo>
                  <a:cubicBezTo>
                    <a:pt x="28167" y="1985"/>
                    <a:pt x="28167" y="7035"/>
                    <a:pt x="31755" y="9200"/>
                  </a:cubicBezTo>
                  <a:lnTo>
                    <a:pt x="37496" y="12447"/>
                  </a:lnTo>
                  <a:lnTo>
                    <a:pt x="27450" y="18219"/>
                  </a:lnTo>
                  <a:lnTo>
                    <a:pt x="21708" y="14972"/>
                  </a:lnTo>
                  <a:cubicBezTo>
                    <a:pt x="17757" y="12978"/>
                    <a:pt x="13101" y="12978"/>
                    <a:pt x="9150" y="14972"/>
                  </a:cubicBezTo>
                  <a:cubicBezTo>
                    <a:pt x="5562" y="17137"/>
                    <a:pt x="5562" y="20384"/>
                    <a:pt x="9150" y="22187"/>
                  </a:cubicBezTo>
                  <a:lnTo>
                    <a:pt x="14891" y="25434"/>
                  </a:lnTo>
                  <a:lnTo>
                    <a:pt x="2691" y="32289"/>
                  </a:lnTo>
                  <a:cubicBezTo>
                    <a:pt x="-897" y="34453"/>
                    <a:pt x="-897" y="37700"/>
                    <a:pt x="2691" y="39504"/>
                  </a:cubicBezTo>
                  <a:cubicBezTo>
                    <a:pt x="6642" y="41499"/>
                    <a:pt x="11299" y="41499"/>
                    <a:pt x="15250" y="39504"/>
                  </a:cubicBezTo>
                  <a:lnTo>
                    <a:pt x="19197" y="37340"/>
                  </a:lnTo>
                  <a:lnTo>
                    <a:pt x="97778" y="81713"/>
                  </a:lnTo>
                  <a:lnTo>
                    <a:pt x="93831" y="83878"/>
                  </a:lnTo>
                  <a:cubicBezTo>
                    <a:pt x="90243" y="86042"/>
                    <a:pt x="90243" y="89289"/>
                    <a:pt x="93831" y="91093"/>
                  </a:cubicBezTo>
                  <a:cubicBezTo>
                    <a:pt x="97782" y="93088"/>
                    <a:pt x="102438" y="93088"/>
                    <a:pt x="106390" y="91093"/>
                  </a:cubicBezTo>
                  <a:lnTo>
                    <a:pt x="118589" y="84239"/>
                  </a:lnTo>
                  <a:lnTo>
                    <a:pt x="123972" y="87486"/>
                  </a:lnTo>
                  <a:cubicBezTo>
                    <a:pt x="127923" y="89480"/>
                    <a:pt x="132579" y="89480"/>
                    <a:pt x="136530" y="87486"/>
                  </a:cubicBezTo>
                  <a:cubicBezTo>
                    <a:pt x="140118" y="85321"/>
                    <a:pt x="140118" y="82435"/>
                    <a:pt x="136530" y="80270"/>
                  </a:cubicBezTo>
                  <a:lnTo>
                    <a:pt x="128277" y="75941"/>
                  </a:lnTo>
                  <a:lnTo>
                    <a:pt x="138324" y="70169"/>
                  </a:lnTo>
                  <a:lnTo>
                    <a:pt x="144065" y="73055"/>
                  </a:lnTo>
                  <a:cubicBezTo>
                    <a:pt x="148017" y="75050"/>
                    <a:pt x="152673" y="75050"/>
                    <a:pt x="156624" y="73055"/>
                  </a:cubicBezTo>
                  <a:cubicBezTo>
                    <a:pt x="159853" y="70890"/>
                    <a:pt x="160212" y="67644"/>
                    <a:pt x="156624" y="65840"/>
                  </a:cubicBezTo>
                  <a:lnTo>
                    <a:pt x="153036" y="61871"/>
                  </a:lnTo>
                  <a:cubicBezTo>
                    <a:pt x="167030" y="52131"/>
                    <a:pt x="167030" y="37340"/>
                    <a:pt x="153036" y="28681"/>
                  </a:cubicBezTo>
                  <a:close/>
                  <a:moveTo>
                    <a:pt x="31397" y="28681"/>
                  </a:moveTo>
                  <a:lnTo>
                    <a:pt x="56873" y="13890"/>
                  </a:lnTo>
                  <a:cubicBezTo>
                    <a:pt x="67223" y="8499"/>
                    <a:pt x="79533" y="8499"/>
                    <a:pt x="89884" y="13890"/>
                  </a:cubicBezTo>
                  <a:cubicBezTo>
                    <a:pt x="98854" y="18941"/>
                    <a:pt x="98496" y="27238"/>
                    <a:pt x="89884" y="32650"/>
                  </a:cubicBezTo>
                  <a:lnTo>
                    <a:pt x="64408" y="47080"/>
                  </a:lnTo>
                  <a:close/>
                  <a:moveTo>
                    <a:pt x="139042" y="56460"/>
                  </a:moveTo>
                  <a:lnTo>
                    <a:pt x="109978" y="73055"/>
                  </a:lnTo>
                  <a:lnTo>
                    <a:pt x="74096" y="53574"/>
                  </a:lnTo>
                  <a:lnTo>
                    <a:pt x="103160" y="36979"/>
                  </a:lnTo>
                  <a:cubicBezTo>
                    <a:pt x="114457" y="31312"/>
                    <a:pt x="127745" y="31312"/>
                    <a:pt x="139042" y="36979"/>
                  </a:cubicBezTo>
                  <a:cubicBezTo>
                    <a:pt x="147654" y="41669"/>
                    <a:pt x="147295" y="50688"/>
                    <a:pt x="137607" y="5609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67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198570" y="2549100"/>
              <a:ext cx="204167" cy="138542"/>
              <a:chOff x="4198570" y="2549100"/>
              <a:chExt cx="204167" cy="138542"/>
            </a:xfrm>
            <a:solidFill>
              <a:srgbClr val="B68503"/>
            </a:solidFill>
          </p:grpSpPr>
          <p:sp>
            <p:nvSpPr>
              <p:cNvPr id="1268" name="Freeform 1267">
                <a:extLst>
                  <a:ext uri="{FF2B5EF4-FFF2-40B4-BE49-F238E27FC236}">
                    <a16:creationId xmlns:a16="http://schemas.microsoft.com/office/drawing/2014/main" id="{829BB83F-4BEE-ED47-AA28-FE9DEA1DE52E}"/>
                  </a:ext>
                </a:extLst>
              </p:cNvPr>
              <p:cNvSpPr/>
              <p:nvPr/>
            </p:nvSpPr>
            <p:spPr>
              <a:xfrm>
                <a:off x="4248087" y="2566777"/>
                <a:ext cx="154650" cy="120864"/>
              </a:xfrm>
              <a:custGeom>
                <a:avLst/>
                <a:gdLst>
                  <a:gd name="connsiteX0" fmla="*/ 129892 w 154650"/>
                  <a:gd name="connsiteY0" fmla="*/ 7576 h 120864"/>
                  <a:gd name="connsiteX1" fmla="*/ 116975 w 154650"/>
                  <a:gd name="connsiteY1" fmla="*/ 0 h 120864"/>
                  <a:gd name="connsiteX2" fmla="*/ 0 w 154650"/>
                  <a:gd name="connsiteY2" fmla="*/ 116887 h 120864"/>
                  <a:gd name="connsiteX3" fmla="*/ 38035 w 154650"/>
                  <a:gd name="connsiteY3" fmla="*/ 120855 h 120864"/>
                  <a:gd name="connsiteX4" fmla="*/ 78581 w 154650"/>
                  <a:gd name="connsiteY4" fmla="*/ 116165 h 120864"/>
                  <a:gd name="connsiteX5" fmla="*/ 154651 w 154650"/>
                  <a:gd name="connsiteY5" fmla="*/ 40045 h 120864"/>
                  <a:gd name="connsiteX6" fmla="*/ 129892 w 154650"/>
                  <a:gd name="connsiteY6" fmla="*/ 7576 h 120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0864">
                    <a:moveTo>
                      <a:pt x="129892" y="7576"/>
                    </a:moveTo>
                    <a:cubicBezTo>
                      <a:pt x="125844" y="4630"/>
                      <a:pt x="121518" y="2093"/>
                      <a:pt x="116975" y="0"/>
                    </a:cubicBezTo>
                    <a:lnTo>
                      <a:pt x="0" y="116887"/>
                    </a:lnTo>
                    <a:cubicBezTo>
                      <a:pt x="12510" y="119511"/>
                      <a:pt x="25255" y="120841"/>
                      <a:pt x="38035" y="120855"/>
                    </a:cubicBezTo>
                    <a:cubicBezTo>
                      <a:pt x="51692" y="121003"/>
                      <a:pt x="65314" y="119428"/>
                      <a:pt x="78581" y="116165"/>
                    </a:cubicBezTo>
                    <a:lnTo>
                      <a:pt x="154651" y="40045"/>
                    </a:lnTo>
                    <a:cubicBezTo>
                      <a:pt x="150261" y="26732"/>
                      <a:pt x="141539" y="15295"/>
                      <a:pt x="129892" y="7576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reeform 1268">
                <a:extLst>
                  <a:ext uri="{FF2B5EF4-FFF2-40B4-BE49-F238E27FC236}">
                    <a16:creationId xmlns:a16="http://schemas.microsoft.com/office/drawing/2014/main" id="{35A68B10-84CC-C44A-AC82-98AC1D5C84FF}"/>
                  </a:ext>
                </a:extLst>
              </p:cNvPr>
              <p:cNvSpPr/>
              <p:nvPr/>
            </p:nvSpPr>
            <p:spPr>
              <a:xfrm>
                <a:off x="4198570" y="2549100"/>
                <a:ext cx="123792" cy="117969"/>
              </a:xfrm>
              <a:custGeom>
                <a:avLst/>
                <a:gdLst>
                  <a:gd name="connsiteX0" fmla="*/ 0 w 123792"/>
                  <a:gd name="connsiteY0" fmla="*/ 112197 h 117969"/>
                  <a:gd name="connsiteX1" fmla="*/ 0 w 123792"/>
                  <a:gd name="connsiteY1" fmla="*/ 112197 h 117969"/>
                  <a:gd name="connsiteX2" fmla="*/ 0 w 123792"/>
                  <a:gd name="connsiteY2" fmla="*/ 112197 h 117969"/>
                  <a:gd name="connsiteX3" fmla="*/ 8612 w 123792"/>
                  <a:gd name="connsiteY3" fmla="*/ 117970 h 117969"/>
                  <a:gd name="connsiteX4" fmla="*/ 123792 w 123792"/>
                  <a:gd name="connsiteY4" fmla="*/ 2165 h 117969"/>
                  <a:gd name="connsiteX5" fmla="*/ 108363 w 123792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969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lnTo>
                      <a:pt x="8612" y="117970"/>
                    </a:lnTo>
                    <a:lnTo>
                      <a:pt x="123792" y="2165"/>
                    </a:lnTo>
                    <a:cubicBezTo>
                      <a:pt x="118708" y="1069"/>
                      <a:pt x="113551" y="346"/>
                      <a:pt x="10836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70" name="Freeform 1269">
              <a:extLst>
                <a:ext uri="{FF2B5EF4-FFF2-40B4-BE49-F238E27FC236}">
                  <a16:creationId xmlns:a16="http://schemas.microsoft.com/office/drawing/2014/main" id="{9E43CCC7-3356-2348-BF6A-CA9CB3F485DF}"/>
                </a:ext>
              </a:extLst>
            </p:cNvPr>
            <p:cNvSpPr/>
            <p:nvPr/>
          </p:nvSpPr>
          <p:spPr>
            <a:xfrm>
              <a:off x="4173812" y="2549758"/>
              <a:ext cx="230361" cy="76184"/>
            </a:xfrm>
            <a:custGeom>
              <a:avLst/>
              <a:gdLst>
                <a:gd name="connsiteX0" fmla="*/ 204167 w 230361"/>
                <a:gd name="connsiteY0" fmla="*/ 24596 h 76184"/>
                <a:gd name="connsiteX1" fmla="*/ 118051 w 230361"/>
                <a:gd name="connsiteY1" fmla="*/ 64 h 76184"/>
                <a:gd name="connsiteX2" fmla="*/ 29423 w 230361"/>
                <a:gd name="connsiteY2" fmla="*/ 25317 h 76184"/>
                <a:gd name="connsiteX3" fmla="*/ 0 w 230361"/>
                <a:gd name="connsiteY3" fmla="*/ 70773 h 76184"/>
                <a:gd name="connsiteX4" fmla="*/ 0 w 230361"/>
                <a:gd name="connsiteY4" fmla="*/ 76185 h 76184"/>
                <a:gd name="connsiteX5" fmla="*/ 29064 w 230361"/>
                <a:gd name="connsiteY5" fmla="*/ 36140 h 76184"/>
                <a:gd name="connsiteX6" fmla="*/ 117692 w 230361"/>
                <a:gd name="connsiteY6" fmla="*/ 10526 h 76184"/>
                <a:gd name="connsiteX7" fmla="*/ 203809 w 230361"/>
                <a:gd name="connsiteY7" fmla="*/ 35418 h 76184"/>
                <a:gd name="connsiteX8" fmla="*/ 230361 w 230361"/>
                <a:gd name="connsiteY8" fmla="*/ 71495 h 76184"/>
                <a:gd name="connsiteX9" fmla="*/ 230361 w 230361"/>
                <a:gd name="connsiteY9" fmla="*/ 66444 h 76184"/>
                <a:gd name="connsiteX10" fmla="*/ 204167 w 230361"/>
                <a:gd name="connsiteY10" fmla="*/ 24596 h 7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61" h="76184">
                  <a:moveTo>
                    <a:pt x="204167" y="24596"/>
                  </a:moveTo>
                  <a:cubicBezTo>
                    <a:pt x="178643" y="7733"/>
                    <a:pt x="148580" y="-832"/>
                    <a:pt x="118051" y="64"/>
                  </a:cubicBezTo>
                  <a:cubicBezTo>
                    <a:pt x="86663" y="-608"/>
                    <a:pt x="55794" y="8188"/>
                    <a:pt x="29423" y="25317"/>
                  </a:cubicBezTo>
                  <a:cubicBezTo>
                    <a:pt x="12879" y="34791"/>
                    <a:pt x="1916" y="51728"/>
                    <a:pt x="0" y="70773"/>
                  </a:cubicBezTo>
                  <a:cubicBezTo>
                    <a:pt x="0" y="70773"/>
                    <a:pt x="0" y="74381"/>
                    <a:pt x="0" y="76185"/>
                  </a:cubicBezTo>
                  <a:cubicBezTo>
                    <a:pt x="3929" y="59446"/>
                    <a:pt x="14408" y="45008"/>
                    <a:pt x="29064" y="36140"/>
                  </a:cubicBezTo>
                  <a:cubicBezTo>
                    <a:pt x="55329" y="18739"/>
                    <a:pt x="86246" y="9803"/>
                    <a:pt x="117692" y="10526"/>
                  </a:cubicBezTo>
                  <a:cubicBezTo>
                    <a:pt x="148280" y="9570"/>
                    <a:pt x="178396" y="18275"/>
                    <a:pt x="203809" y="35418"/>
                  </a:cubicBezTo>
                  <a:cubicBezTo>
                    <a:pt x="217082" y="43412"/>
                    <a:pt x="226638" y="56396"/>
                    <a:pt x="230361" y="71495"/>
                  </a:cubicBezTo>
                  <a:cubicBezTo>
                    <a:pt x="230361" y="71495"/>
                    <a:pt x="230361" y="67887"/>
                    <a:pt x="230361" y="66444"/>
                  </a:cubicBezTo>
                  <a:cubicBezTo>
                    <a:pt x="228680" y="49123"/>
                    <a:pt x="218972" y="33613"/>
                    <a:pt x="204167" y="24596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71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7279741" y="4926762"/>
              <a:ext cx="369223" cy="269710"/>
              <a:chOff x="7279741" y="4926762"/>
              <a:chExt cx="369223" cy="269710"/>
            </a:xfrm>
            <a:solidFill>
              <a:schemeClr val="accent1"/>
            </a:solidFill>
          </p:grpSpPr>
          <p:sp>
            <p:nvSpPr>
              <p:cNvPr id="1272" name="Freeform 1271">
                <a:extLst>
                  <a:ext uri="{FF2B5EF4-FFF2-40B4-BE49-F238E27FC236}">
                    <a16:creationId xmlns:a16="http://schemas.microsoft.com/office/drawing/2014/main" id="{80980E38-C6AB-834E-B74C-B9550A54E67E}"/>
                  </a:ext>
                </a:extLst>
              </p:cNvPr>
              <p:cNvSpPr/>
              <p:nvPr/>
            </p:nvSpPr>
            <p:spPr>
              <a:xfrm>
                <a:off x="7279741" y="4928566"/>
                <a:ext cx="369223" cy="267907"/>
              </a:xfrm>
              <a:custGeom>
                <a:avLst/>
                <a:gdLst>
                  <a:gd name="connsiteX0" fmla="*/ 315042 w 369223"/>
                  <a:gd name="connsiteY0" fmla="*/ 36201 h 267907"/>
                  <a:gd name="connsiteX1" fmla="*/ 187303 w 369223"/>
                  <a:gd name="connsiteY1" fmla="*/ 124 h 267907"/>
                  <a:gd name="connsiteX2" fmla="*/ 57411 w 369223"/>
                  <a:gd name="connsiteY2" fmla="*/ 38365 h 267907"/>
                  <a:gd name="connsiteX3" fmla="*/ 0 w 369223"/>
                  <a:gd name="connsiteY3" fmla="*/ 136132 h 267907"/>
                  <a:gd name="connsiteX4" fmla="*/ 51311 w 369223"/>
                  <a:gd name="connsiteY4" fmla="*/ 229569 h 267907"/>
                  <a:gd name="connsiteX5" fmla="*/ 54182 w 369223"/>
                  <a:gd name="connsiteY5" fmla="*/ 231734 h 267907"/>
                  <a:gd name="connsiteX6" fmla="*/ 181921 w 369223"/>
                  <a:gd name="connsiteY6" fmla="*/ 267810 h 267907"/>
                  <a:gd name="connsiteX7" fmla="*/ 311813 w 369223"/>
                  <a:gd name="connsiteY7" fmla="*/ 229569 h 267907"/>
                  <a:gd name="connsiteX8" fmla="*/ 315760 w 369223"/>
                  <a:gd name="connsiteY8" fmla="*/ 226683 h 267907"/>
                  <a:gd name="connsiteX9" fmla="*/ 317913 w 369223"/>
                  <a:gd name="connsiteY9" fmla="*/ 226683 h 267907"/>
                  <a:gd name="connsiteX10" fmla="*/ 369224 w 369223"/>
                  <a:gd name="connsiteY10" fmla="*/ 133246 h 267907"/>
                  <a:gd name="connsiteX11" fmla="*/ 315042 w 369223"/>
                  <a:gd name="connsiteY11" fmla="*/ 36201 h 267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9223" h="267907">
                    <a:moveTo>
                      <a:pt x="315042" y="36201"/>
                    </a:moveTo>
                    <a:cubicBezTo>
                      <a:pt x="277191" y="11198"/>
                      <a:pt x="232567" y="-1404"/>
                      <a:pt x="187303" y="124"/>
                    </a:cubicBezTo>
                    <a:cubicBezTo>
                      <a:pt x="141156" y="-628"/>
                      <a:pt x="95866" y="12706"/>
                      <a:pt x="57411" y="38365"/>
                    </a:cubicBezTo>
                    <a:cubicBezTo>
                      <a:pt x="23522" y="59552"/>
                      <a:pt x="2081" y="96064"/>
                      <a:pt x="0" y="136132"/>
                    </a:cubicBezTo>
                    <a:cubicBezTo>
                      <a:pt x="1136" y="173769"/>
                      <a:pt x="20237" y="208551"/>
                      <a:pt x="51311" y="229569"/>
                    </a:cubicBezTo>
                    <a:lnTo>
                      <a:pt x="54182" y="231734"/>
                    </a:lnTo>
                    <a:cubicBezTo>
                      <a:pt x="92111" y="256564"/>
                      <a:pt x="136680" y="269151"/>
                      <a:pt x="181921" y="267810"/>
                    </a:cubicBezTo>
                    <a:cubicBezTo>
                      <a:pt x="228062" y="268517"/>
                      <a:pt x="273339" y="255188"/>
                      <a:pt x="311813" y="229569"/>
                    </a:cubicBezTo>
                    <a:lnTo>
                      <a:pt x="315760" y="226683"/>
                    </a:lnTo>
                    <a:lnTo>
                      <a:pt x="317913" y="226683"/>
                    </a:lnTo>
                    <a:cubicBezTo>
                      <a:pt x="348679" y="205383"/>
                      <a:pt x="367687" y="170771"/>
                      <a:pt x="369224" y="133246"/>
                    </a:cubicBezTo>
                    <a:cubicBezTo>
                      <a:pt x="368492" y="93809"/>
                      <a:pt x="348146" y="57367"/>
                      <a:pt x="315042" y="362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3" name="Freeform 1272">
                <a:extLst>
                  <a:ext uri="{FF2B5EF4-FFF2-40B4-BE49-F238E27FC236}">
                    <a16:creationId xmlns:a16="http://schemas.microsoft.com/office/drawing/2014/main" id="{6C996845-6910-4144-A0D2-6A331D60B48E}"/>
                  </a:ext>
                </a:extLst>
              </p:cNvPr>
              <p:cNvSpPr/>
              <p:nvPr/>
            </p:nvSpPr>
            <p:spPr>
              <a:xfrm>
                <a:off x="7280458" y="4926762"/>
                <a:ext cx="364559" cy="265013"/>
              </a:xfrm>
              <a:custGeom>
                <a:avLst/>
                <a:gdLst>
                  <a:gd name="connsiteX0" fmla="*/ 57052 w 364559"/>
                  <a:gd name="connsiteY0" fmla="*/ 39086 h 265013"/>
                  <a:gd name="connsiteX1" fmla="*/ 0 w 364559"/>
                  <a:gd name="connsiteY1" fmla="*/ 136131 h 265013"/>
                  <a:gd name="connsiteX2" fmla="*/ 50952 w 364559"/>
                  <a:gd name="connsiteY2" fmla="*/ 228847 h 265013"/>
                  <a:gd name="connsiteX3" fmla="*/ 50952 w 364559"/>
                  <a:gd name="connsiteY3" fmla="*/ 228847 h 265013"/>
                  <a:gd name="connsiteX4" fmla="*/ 50952 w 364559"/>
                  <a:gd name="connsiteY4" fmla="*/ 228847 h 265013"/>
                  <a:gd name="connsiteX5" fmla="*/ 178333 w 364559"/>
                  <a:gd name="connsiteY5" fmla="*/ 264924 h 265013"/>
                  <a:gd name="connsiteX6" fmla="*/ 307866 w 364559"/>
                  <a:gd name="connsiteY6" fmla="*/ 226683 h 265013"/>
                  <a:gd name="connsiteX7" fmla="*/ 311813 w 364559"/>
                  <a:gd name="connsiteY7" fmla="*/ 223797 h 265013"/>
                  <a:gd name="connsiteX8" fmla="*/ 313966 w 364559"/>
                  <a:gd name="connsiteY8" fmla="*/ 223797 h 265013"/>
                  <a:gd name="connsiteX9" fmla="*/ 364559 w 364559"/>
                  <a:gd name="connsiteY9" fmla="*/ 130720 h 265013"/>
                  <a:gd name="connsiteX10" fmla="*/ 311095 w 364559"/>
                  <a:gd name="connsiteY10" fmla="*/ 36200 h 265013"/>
                  <a:gd name="connsiteX11" fmla="*/ 183715 w 364559"/>
                  <a:gd name="connsiteY11" fmla="*/ 124 h 265013"/>
                  <a:gd name="connsiteX12" fmla="*/ 57052 w 364559"/>
                  <a:gd name="connsiteY12" fmla="*/ 39086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4559" h="265013">
                    <a:moveTo>
                      <a:pt x="57052" y="39086"/>
                    </a:moveTo>
                    <a:cubicBezTo>
                      <a:pt x="23275" y="59990"/>
                      <a:pt x="1928" y="96301"/>
                      <a:pt x="0" y="136131"/>
                    </a:cubicBezTo>
                    <a:cubicBezTo>
                      <a:pt x="1165" y="173477"/>
                      <a:pt x="20126" y="207979"/>
                      <a:pt x="50952" y="228847"/>
                    </a:cubicBezTo>
                    <a:lnTo>
                      <a:pt x="50952" y="228847"/>
                    </a:lnTo>
                    <a:lnTo>
                      <a:pt x="50952" y="228847"/>
                    </a:lnTo>
                    <a:cubicBezTo>
                      <a:pt x="88770" y="253628"/>
                      <a:pt x="133210" y="266214"/>
                      <a:pt x="178333" y="264924"/>
                    </a:cubicBezTo>
                    <a:cubicBezTo>
                      <a:pt x="224355" y="265580"/>
                      <a:pt x="269503" y="252252"/>
                      <a:pt x="307866" y="226683"/>
                    </a:cubicBezTo>
                    <a:lnTo>
                      <a:pt x="311813" y="223797"/>
                    </a:lnTo>
                    <a:lnTo>
                      <a:pt x="313966" y="223797"/>
                    </a:lnTo>
                    <a:cubicBezTo>
                      <a:pt x="344448" y="202495"/>
                      <a:pt x="363188" y="168018"/>
                      <a:pt x="364559" y="130720"/>
                    </a:cubicBezTo>
                    <a:cubicBezTo>
                      <a:pt x="363599" y="92201"/>
                      <a:pt x="343531" y="56722"/>
                      <a:pt x="311095" y="36200"/>
                    </a:cubicBezTo>
                    <a:cubicBezTo>
                      <a:pt x="273375" y="11204"/>
                      <a:pt x="228866" y="-1401"/>
                      <a:pt x="183715" y="124"/>
                    </a:cubicBezTo>
                    <a:cubicBezTo>
                      <a:pt x="138588" y="213"/>
                      <a:pt x="94504" y="13774"/>
                      <a:pt x="57052" y="39086"/>
                    </a:cubicBezTo>
                    <a:close/>
                  </a:path>
                </a:pathLst>
              </a:custGeom>
              <a:solidFill>
                <a:srgbClr val="FEFEFE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4" name="Freeform 1273">
                <a:extLst>
                  <a:ext uri="{FF2B5EF4-FFF2-40B4-BE49-F238E27FC236}">
                    <a16:creationId xmlns:a16="http://schemas.microsoft.com/office/drawing/2014/main" id="{1915E26B-B9F0-E749-BBB0-E99F82A43CD8}"/>
                  </a:ext>
                </a:extLst>
              </p:cNvPr>
              <p:cNvSpPr/>
              <p:nvPr/>
            </p:nvSpPr>
            <p:spPr>
              <a:xfrm>
                <a:off x="7281176" y="4927154"/>
                <a:ext cx="361329" cy="263902"/>
              </a:xfrm>
              <a:custGeom>
                <a:avLst/>
                <a:gdLst>
                  <a:gd name="connsiteX0" fmla="*/ 56693 w 361329"/>
                  <a:gd name="connsiteY0" fmla="*/ 39416 h 263902"/>
                  <a:gd name="connsiteX1" fmla="*/ 0 w 361329"/>
                  <a:gd name="connsiteY1" fmla="*/ 135739 h 263902"/>
                  <a:gd name="connsiteX2" fmla="*/ 50593 w 361329"/>
                  <a:gd name="connsiteY2" fmla="*/ 227734 h 263902"/>
                  <a:gd name="connsiteX3" fmla="*/ 50593 w 361329"/>
                  <a:gd name="connsiteY3" fmla="*/ 227734 h 263902"/>
                  <a:gd name="connsiteX4" fmla="*/ 50593 w 361329"/>
                  <a:gd name="connsiteY4" fmla="*/ 227734 h 263902"/>
                  <a:gd name="connsiteX5" fmla="*/ 177615 w 361329"/>
                  <a:gd name="connsiteY5" fmla="*/ 263810 h 263902"/>
                  <a:gd name="connsiteX6" fmla="*/ 306790 w 361329"/>
                  <a:gd name="connsiteY6" fmla="*/ 225569 h 263902"/>
                  <a:gd name="connsiteX7" fmla="*/ 310737 w 361329"/>
                  <a:gd name="connsiteY7" fmla="*/ 222683 h 263902"/>
                  <a:gd name="connsiteX8" fmla="*/ 310737 w 361329"/>
                  <a:gd name="connsiteY8" fmla="*/ 222683 h 263902"/>
                  <a:gd name="connsiteX9" fmla="*/ 361330 w 361329"/>
                  <a:gd name="connsiteY9" fmla="*/ 130328 h 263902"/>
                  <a:gd name="connsiteX10" fmla="*/ 308225 w 361329"/>
                  <a:gd name="connsiteY10" fmla="*/ 36169 h 263902"/>
                  <a:gd name="connsiteX11" fmla="*/ 181203 w 361329"/>
                  <a:gd name="connsiteY11" fmla="*/ 93 h 263902"/>
                  <a:gd name="connsiteX12" fmla="*/ 56693 w 361329"/>
                  <a:gd name="connsiteY12" fmla="*/ 39416 h 263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1329" h="263902">
                    <a:moveTo>
                      <a:pt x="56693" y="39416"/>
                    </a:moveTo>
                    <a:cubicBezTo>
                      <a:pt x="23119" y="60126"/>
                      <a:pt x="1897" y="96182"/>
                      <a:pt x="0" y="135739"/>
                    </a:cubicBezTo>
                    <a:cubicBezTo>
                      <a:pt x="1253" y="172777"/>
                      <a:pt x="20060" y="206975"/>
                      <a:pt x="50593" y="227734"/>
                    </a:cubicBezTo>
                    <a:lnTo>
                      <a:pt x="50593" y="227734"/>
                    </a:lnTo>
                    <a:lnTo>
                      <a:pt x="50593" y="227734"/>
                    </a:lnTo>
                    <a:cubicBezTo>
                      <a:pt x="88272" y="252528"/>
                      <a:pt x="132602" y="265119"/>
                      <a:pt x="177615" y="263810"/>
                    </a:cubicBezTo>
                    <a:cubicBezTo>
                      <a:pt x="223525" y="264461"/>
                      <a:pt x="268556" y="251130"/>
                      <a:pt x="306790" y="225569"/>
                    </a:cubicBezTo>
                    <a:lnTo>
                      <a:pt x="310737" y="222683"/>
                    </a:lnTo>
                    <a:lnTo>
                      <a:pt x="310737" y="222683"/>
                    </a:lnTo>
                    <a:cubicBezTo>
                      <a:pt x="341237" y="201728"/>
                      <a:pt x="360018" y="167446"/>
                      <a:pt x="361330" y="130328"/>
                    </a:cubicBezTo>
                    <a:cubicBezTo>
                      <a:pt x="360267" y="92026"/>
                      <a:pt x="340372" y="56749"/>
                      <a:pt x="308225" y="36169"/>
                    </a:cubicBezTo>
                    <a:cubicBezTo>
                      <a:pt x="270546" y="11374"/>
                      <a:pt x="226216" y="-1216"/>
                      <a:pt x="181203" y="93"/>
                    </a:cubicBezTo>
                    <a:cubicBezTo>
                      <a:pt x="136764" y="651"/>
                      <a:pt x="93468" y="14324"/>
                      <a:pt x="56693" y="39416"/>
                    </a:cubicBezTo>
                    <a:close/>
                  </a:path>
                </a:pathLst>
              </a:custGeom>
              <a:solidFill>
                <a:srgbClr val="FDFDF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5" name="Freeform 1274">
                <a:extLst>
                  <a:ext uri="{FF2B5EF4-FFF2-40B4-BE49-F238E27FC236}">
                    <a16:creationId xmlns:a16="http://schemas.microsoft.com/office/drawing/2014/main" id="{3738D16A-FE2A-4C45-8EB4-321E59259392}"/>
                  </a:ext>
                </a:extLst>
              </p:cNvPr>
              <p:cNvSpPr/>
              <p:nvPr/>
            </p:nvSpPr>
            <p:spPr>
              <a:xfrm>
                <a:off x="7282252" y="4930763"/>
                <a:ext cx="362764" cy="259942"/>
              </a:xfrm>
              <a:custGeom>
                <a:avLst/>
                <a:gdLst>
                  <a:gd name="connsiteX0" fmla="*/ 55976 w 362764"/>
                  <a:gd name="connsiteY0" fmla="*/ 36168 h 259942"/>
                  <a:gd name="connsiteX1" fmla="*/ 0 w 362764"/>
                  <a:gd name="connsiteY1" fmla="*/ 132131 h 259942"/>
                  <a:gd name="connsiteX2" fmla="*/ 51670 w 362764"/>
                  <a:gd name="connsiteY2" fmla="*/ 223765 h 259942"/>
                  <a:gd name="connsiteX3" fmla="*/ 51670 w 362764"/>
                  <a:gd name="connsiteY3" fmla="*/ 223765 h 259942"/>
                  <a:gd name="connsiteX4" fmla="*/ 51670 w 362764"/>
                  <a:gd name="connsiteY4" fmla="*/ 223765 h 259942"/>
                  <a:gd name="connsiteX5" fmla="*/ 177973 w 362764"/>
                  <a:gd name="connsiteY5" fmla="*/ 259841 h 259942"/>
                  <a:gd name="connsiteX6" fmla="*/ 306430 w 362764"/>
                  <a:gd name="connsiteY6" fmla="*/ 223765 h 259942"/>
                  <a:gd name="connsiteX7" fmla="*/ 310377 w 362764"/>
                  <a:gd name="connsiteY7" fmla="*/ 221239 h 259942"/>
                  <a:gd name="connsiteX8" fmla="*/ 312530 w 362764"/>
                  <a:gd name="connsiteY8" fmla="*/ 221239 h 259942"/>
                  <a:gd name="connsiteX9" fmla="*/ 362765 w 362764"/>
                  <a:gd name="connsiteY9" fmla="*/ 129606 h 259942"/>
                  <a:gd name="connsiteX10" fmla="*/ 310018 w 362764"/>
                  <a:gd name="connsiteY10" fmla="*/ 36168 h 259942"/>
                  <a:gd name="connsiteX11" fmla="*/ 183356 w 362764"/>
                  <a:gd name="connsiteY11" fmla="*/ 92 h 259942"/>
                  <a:gd name="connsiteX12" fmla="*/ 55975 w 362764"/>
                  <a:gd name="connsiteY12" fmla="*/ 36168 h 259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2764" h="259942">
                    <a:moveTo>
                      <a:pt x="55976" y="36168"/>
                    </a:moveTo>
                    <a:cubicBezTo>
                      <a:pt x="22639" y="56839"/>
                      <a:pt x="1670" y="92788"/>
                      <a:pt x="0" y="132131"/>
                    </a:cubicBezTo>
                    <a:cubicBezTo>
                      <a:pt x="1314" y="169324"/>
                      <a:pt x="20602" y="203531"/>
                      <a:pt x="51670" y="223765"/>
                    </a:cubicBezTo>
                    <a:lnTo>
                      <a:pt x="51670" y="223765"/>
                    </a:lnTo>
                    <a:lnTo>
                      <a:pt x="51670" y="223765"/>
                    </a:lnTo>
                    <a:cubicBezTo>
                      <a:pt x="89126" y="248460"/>
                      <a:pt x="133198" y="261048"/>
                      <a:pt x="177973" y="259841"/>
                    </a:cubicBezTo>
                    <a:cubicBezTo>
                      <a:pt x="223443" y="261215"/>
                      <a:pt x="268251" y="248631"/>
                      <a:pt x="306430" y="223765"/>
                    </a:cubicBezTo>
                    <a:lnTo>
                      <a:pt x="310377" y="221239"/>
                    </a:lnTo>
                    <a:lnTo>
                      <a:pt x="312530" y="221239"/>
                    </a:lnTo>
                    <a:cubicBezTo>
                      <a:pt x="342740" y="200395"/>
                      <a:pt x="361367" y="166417"/>
                      <a:pt x="362765" y="129606"/>
                    </a:cubicBezTo>
                    <a:cubicBezTo>
                      <a:pt x="361547" y="91631"/>
                      <a:pt x="341822" y="56689"/>
                      <a:pt x="310018" y="36168"/>
                    </a:cubicBezTo>
                    <a:cubicBezTo>
                      <a:pt x="272470" y="11381"/>
                      <a:pt x="228256" y="-1213"/>
                      <a:pt x="183356" y="92"/>
                    </a:cubicBezTo>
                    <a:cubicBezTo>
                      <a:pt x="138261" y="-972"/>
                      <a:pt x="93887" y="11596"/>
                      <a:pt x="55975" y="36168"/>
                    </a:cubicBezTo>
                    <a:close/>
                  </a:path>
                </a:pathLst>
              </a:custGeom>
              <a:solidFill>
                <a:srgbClr val="FCFCF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6" name="Freeform 1275">
                <a:extLst>
                  <a:ext uri="{FF2B5EF4-FFF2-40B4-BE49-F238E27FC236}">
                    <a16:creationId xmlns:a16="http://schemas.microsoft.com/office/drawing/2014/main" id="{E467A0D6-A59C-3F42-9CF3-87257F3E600C}"/>
                  </a:ext>
                </a:extLst>
              </p:cNvPr>
              <p:cNvSpPr/>
              <p:nvPr/>
            </p:nvSpPr>
            <p:spPr>
              <a:xfrm>
                <a:off x="7282970" y="4930748"/>
                <a:ext cx="360970" cy="259214"/>
              </a:xfrm>
              <a:custGeom>
                <a:avLst/>
                <a:gdLst>
                  <a:gd name="connsiteX0" fmla="*/ 55976 w 360970"/>
                  <a:gd name="connsiteY0" fmla="*/ 36905 h 259214"/>
                  <a:gd name="connsiteX1" fmla="*/ 0 w 360970"/>
                  <a:gd name="connsiteY1" fmla="*/ 132146 h 259214"/>
                  <a:gd name="connsiteX2" fmla="*/ 50952 w 360970"/>
                  <a:gd name="connsiteY2" fmla="*/ 223058 h 259214"/>
                  <a:gd name="connsiteX3" fmla="*/ 50952 w 360970"/>
                  <a:gd name="connsiteY3" fmla="*/ 223058 h 259214"/>
                  <a:gd name="connsiteX4" fmla="*/ 50952 w 360970"/>
                  <a:gd name="connsiteY4" fmla="*/ 223058 h 259214"/>
                  <a:gd name="connsiteX5" fmla="*/ 176897 w 360970"/>
                  <a:gd name="connsiteY5" fmla="*/ 259135 h 259214"/>
                  <a:gd name="connsiteX6" fmla="*/ 304995 w 360970"/>
                  <a:gd name="connsiteY6" fmla="*/ 223058 h 259214"/>
                  <a:gd name="connsiteX7" fmla="*/ 308942 w 360970"/>
                  <a:gd name="connsiteY7" fmla="*/ 220172 h 259214"/>
                  <a:gd name="connsiteX8" fmla="*/ 311095 w 360970"/>
                  <a:gd name="connsiteY8" fmla="*/ 220172 h 259214"/>
                  <a:gd name="connsiteX9" fmla="*/ 360971 w 360970"/>
                  <a:gd name="connsiteY9" fmla="*/ 128900 h 259214"/>
                  <a:gd name="connsiteX10" fmla="*/ 308225 w 360970"/>
                  <a:gd name="connsiteY10" fmla="*/ 36184 h 259214"/>
                  <a:gd name="connsiteX11" fmla="*/ 182279 w 360970"/>
                  <a:gd name="connsiteY11" fmla="*/ 107 h 259214"/>
                  <a:gd name="connsiteX12" fmla="*/ 55976 w 360970"/>
                  <a:gd name="connsiteY12" fmla="*/ 36905 h 259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0970" h="259214">
                    <a:moveTo>
                      <a:pt x="55976" y="36905"/>
                    </a:moveTo>
                    <a:cubicBezTo>
                      <a:pt x="22751" y="57343"/>
                      <a:pt x="1779" y="93026"/>
                      <a:pt x="0" y="132146"/>
                    </a:cubicBezTo>
                    <a:cubicBezTo>
                      <a:pt x="1142" y="169014"/>
                      <a:pt x="20178" y="202979"/>
                      <a:pt x="50952" y="223058"/>
                    </a:cubicBezTo>
                    <a:lnTo>
                      <a:pt x="50952" y="223058"/>
                    </a:lnTo>
                    <a:lnTo>
                      <a:pt x="50952" y="223058"/>
                    </a:lnTo>
                    <a:cubicBezTo>
                      <a:pt x="88298" y="247704"/>
                      <a:pt x="132240" y="260291"/>
                      <a:pt x="176897" y="259135"/>
                    </a:cubicBezTo>
                    <a:cubicBezTo>
                      <a:pt x="222235" y="260344"/>
                      <a:pt x="266880" y="247771"/>
                      <a:pt x="304995" y="223058"/>
                    </a:cubicBezTo>
                    <a:lnTo>
                      <a:pt x="308942" y="220172"/>
                    </a:lnTo>
                    <a:lnTo>
                      <a:pt x="311095" y="220172"/>
                    </a:lnTo>
                    <a:cubicBezTo>
                      <a:pt x="340984" y="199248"/>
                      <a:pt x="359434" y="165485"/>
                      <a:pt x="360971" y="128900"/>
                    </a:cubicBezTo>
                    <a:cubicBezTo>
                      <a:pt x="359957" y="91059"/>
                      <a:pt x="340152" y="56246"/>
                      <a:pt x="308225" y="36184"/>
                    </a:cubicBezTo>
                    <a:cubicBezTo>
                      <a:pt x="270987" y="11301"/>
                      <a:pt x="226968" y="-1308"/>
                      <a:pt x="182279" y="107"/>
                    </a:cubicBezTo>
                    <a:cubicBezTo>
                      <a:pt x="137455" y="-681"/>
                      <a:pt x="93436" y="12144"/>
                      <a:pt x="55976" y="36905"/>
                    </a:cubicBezTo>
                    <a:close/>
                  </a:path>
                </a:pathLst>
              </a:custGeom>
              <a:solidFill>
                <a:srgbClr val="FBFBF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7" name="Freeform 1276">
                <a:extLst>
                  <a:ext uri="{FF2B5EF4-FFF2-40B4-BE49-F238E27FC236}">
                    <a16:creationId xmlns:a16="http://schemas.microsoft.com/office/drawing/2014/main" id="{3C89C3B6-F080-BF43-8918-37B5636FB0D6}"/>
                  </a:ext>
                </a:extLst>
              </p:cNvPr>
              <p:cNvSpPr/>
              <p:nvPr/>
            </p:nvSpPr>
            <p:spPr>
              <a:xfrm>
                <a:off x="7283688" y="4931479"/>
                <a:ext cx="356665" cy="257754"/>
              </a:xfrm>
              <a:custGeom>
                <a:avLst/>
                <a:gdLst>
                  <a:gd name="connsiteX0" fmla="*/ 55617 w 356665"/>
                  <a:gd name="connsiteY0" fmla="*/ 36895 h 257754"/>
                  <a:gd name="connsiteX1" fmla="*/ 0 w 356665"/>
                  <a:gd name="connsiteY1" fmla="*/ 131415 h 257754"/>
                  <a:gd name="connsiteX2" fmla="*/ 49517 w 356665"/>
                  <a:gd name="connsiteY2" fmla="*/ 221605 h 257754"/>
                  <a:gd name="connsiteX3" fmla="*/ 49517 w 356665"/>
                  <a:gd name="connsiteY3" fmla="*/ 221605 h 257754"/>
                  <a:gd name="connsiteX4" fmla="*/ 49517 w 356665"/>
                  <a:gd name="connsiteY4" fmla="*/ 221605 h 257754"/>
                  <a:gd name="connsiteX5" fmla="*/ 175103 w 356665"/>
                  <a:gd name="connsiteY5" fmla="*/ 257681 h 257754"/>
                  <a:gd name="connsiteX6" fmla="*/ 302842 w 356665"/>
                  <a:gd name="connsiteY6" fmla="*/ 221605 h 257754"/>
                  <a:gd name="connsiteX7" fmla="*/ 306790 w 356665"/>
                  <a:gd name="connsiteY7" fmla="*/ 218719 h 257754"/>
                  <a:gd name="connsiteX8" fmla="*/ 306790 w 356665"/>
                  <a:gd name="connsiteY8" fmla="*/ 218719 h 257754"/>
                  <a:gd name="connsiteX9" fmla="*/ 356665 w 356665"/>
                  <a:gd name="connsiteY9" fmla="*/ 128168 h 257754"/>
                  <a:gd name="connsiteX10" fmla="*/ 304278 w 356665"/>
                  <a:gd name="connsiteY10" fmla="*/ 36173 h 257754"/>
                  <a:gd name="connsiteX11" fmla="*/ 178691 w 356665"/>
                  <a:gd name="connsiteY11" fmla="*/ 97 h 257754"/>
                  <a:gd name="connsiteX12" fmla="*/ 55617 w 356665"/>
                  <a:gd name="connsiteY12" fmla="*/ 36894 h 257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65" h="257754">
                    <a:moveTo>
                      <a:pt x="55617" y="36895"/>
                    </a:moveTo>
                    <a:cubicBezTo>
                      <a:pt x="22594" y="57138"/>
                      <a:pt x="1747" y="92568"/>
                      <a:pt x="0" y="131415"/>
                    </a:cubicBezTo>
                    <a:cubicBezTo>
                      <a:pt x="931" y="167787"/>
                      <a:pt x="19402" y="201430"/>
                      <a:pt x="49517" y="221605"/>
                    </a:cubicBezTo>
                    <a:lnTo>
                      <a:pt x="49517" y="221605"/>
                    </a:lnTo>
                    <a:lnTo>
                      <a:pt x="49517" y="221605"/>
                    </a:lnTo>
                    <a:cubicBezTo>
                      <a:pt x="86732" y="246243"/>
                      <a:pt x="130559" y="258833"/>
                      <a:pt x="175103" y="257681"/>
                    </a:cubicBezTo>
                    <a:cubicBezTo>
                      <a:pt x="220322" y="258841"/>
                      <a:pt x="264838" y="246268"/>
                      <a:pt x="302842" y="221605"/>
                    </a:cubicBezTo>
                    <a:lnTo>
                      <a:pt x="306790" y="218719"/>
                    </a:lnTo>
                    <a:lnTo>
                      <a:pt x="306790" y="218719"/>
                    </a:lnTo>
                    <a:cubicBezTo>
                      <a:pt x="336827" y="198260"/>
                      <a:pt x="355355" y="164621"/>
                      <a:pt x="356665" y="128168"/>
                    </a:cubicBezTo>
                    <a:cubicBezTo>
                      <a:pt x="355621" y="90619"/>
                      <a:pt x="335956" y="56087"/>
                      <a:pt x="304278" y="36173"/>
                    </a:cubicBezTo>
                    <a:cubicBezTo>
                      <a:pt x="267141" y="11363"/>
                      <a:pt x="223259" y="-1243"/>
                      <a:pt x="178691" y="97"/>
                    </a:cubicBezTo>
                    <a:cubicBezTo>
                      <a:pt x="134955" y="-109"/>
                      <a:pt x="92135" y="12694"/>
                      <a:pt x="55617" y="36894"/>
                    </a:cubicBezTo>
                    <a:close/>
                  </a:path>
                </a:pathLst>
              </a:custGeom>
              <a:solidFill>
                <a:srgbClr val="FAFAF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8" name="Freeform 1277">
                <a:extLst>
                  <a:ext uri="{FF2B5EF4-FFF2-40B4-BE49-F238E27FC236}">
                    <a16:creationId xmlns:a16="http://schemas.microsoft.com/office/drawing/2014/main" id="{72469D85-A3C1-6949-A029-AA5EF4C3CB19}"/>
                  </a:ext>
                </a:extLst>
              </p:cNvPr>
              <p:cNvSpPr/>
              <p:nvPr/>
            </p:nvSpPr>
            <p:spPr>
              <a:xfrm>
                <a:off x="7284405" y="4932211"/>
                <a:ext cx="357382" cy="256661"/>
              </a:xfrm>
              <a:custGeom>
                <a:avLst/>
                <a:gdLst>
                  <a:gd name="connsiteX0" fmla="*/ 55258 w 357382"/>
                  <a:gd name="connsiteY0" fmla="*/ 36885 h 256661"/>
                  <a:gd name="connsiteX1" fmla="*/ 0 w 357382"/>
                  <a:gd name="connsiteY1" fmla="*/ 130683 h 256661"/>
                  <a:gd name="connsiteX2" fmla="*/ 49517 w 357382"/>
                  <a:gd name="connsiteY2" fmla="*/ 220513 h 256661"/>
                  <a:gd name="connsiteX3" fmla="*/ 51311 w 357382"/>
                  <a:gd name="connsiteY3" fmla="*/ 220513 h 256661"/>
                  <a:gd name="connsiteX4" fmla="*/ 51311 w 357382"/>
                  <a:gd name="connsiteY4" fmla="*/ 220513 h 256661"/>
                  <a:gd name="connsiteX5" fmla="*/ 176538 w 357382"/>
                  <a:gd name="connsiteY5" fmla="*/ 256589 h 256661"/>
                  <a:gd name="connsiteX6" fmla="*/ 303919 w 357382"/>
                  <a:gd name="connsiteY6" fmla="*/ 220513 h 256661"/>
                  <a:gd name="connsiteX7" fmla="*/ 307866 w 357382"/>
                  <a:gd name="connsiteY7" fmla="*/ 217626 h 256661"/>
                  <a:gd name="connsiteX8" fmla="*/ 307866 w 357382"/>
                  <a:gd name="connsiteY8" fmla="*/ 217626 h 256661"/>
                  <a:gd name="connsiteX9" fmla="*/ 357382 w 357382"/>
                  <a:gd name="connsiteY9" fmla="*/ 127797 h 256661"/>
                  <a:gd name="connsiteX10" fmla="*/ 305354 w 357382"/>
                  <a:gd name="connsiteY10" fmla="*/ 36163 h 256661"/>
                  <a:gd name="connsiteX11" fmla="*/ 180127 w 357382"/>
                  <a:gd name="connsiteY11" fmla="*/ 87 h 256661"/>
                  <a:gd name="connsiteX12" fmla="*/ 55258 w 357382"/>
                  <a:gd name="connsiteY12" fmla="*/ 36884 h 25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382" h="256661">
                    <a:moveTo>
                      <a:pt x="55258" y="36885"/>
                    </a:moveTo>
                    <a:cubicBezTo>
                      <a:pt x="22484" y="56980"/>
                      <a:pt x="1778" y="92129"/>
                      <a:pt x="0" y="130683"/>
                    </a:cubicBezTo>
                    <a:cubicBezTo>
                      <a:pt x="1046" y="166926"/>
                      <a:pt x="19504" y="200410"/>
                      <a:pt x="49517" y="220513"/>
                    </a:cubicBezTo>
                    <a:lnTo>
                      <a:pt x="51311" y="220513"/>
                    </a:lnTo>
                    <a:lnTo>
                      <a:pt x="51311" y="220513"/>
                    </a:lnTo>
                    <a:cubicBezTo>
                      <a:pt x="88482" y="244954"/>
                      <a:pt x="132133" y="257530"/>
                      <a:pt x="176538" y="256589"/>
                    </a:cubicBezTo>
                    <a:cubicBezTo>
                      <a:pt x="221644" y="257742"/>
                      <a:pt x="266044" y="245168"/>
                      <a:pt x="303919" y="220513"/>
                    </a:cubicBezTo>
                    <a:lnTo>
                      <a:pt x="307866" y="217626"/>
                    </a:lnTo>
                    <a:lnTo>
                      <a:pt x="307866" y="217626"/>
                    </a:lnTo>
                    <a:cubicBezTo>
                      <a:pt x="337611" y="197278"/>
                      <a:pt x="355987" y="163943"/>
                      <a:pt x="357382" y="127797"/>
                    </a:cubicBezTo>
                    <a:cubicBezTo>
                      <a:pt x="356172" y="90483"/>
                      <a:pt x="336697" y="56182"/>
                      <a:pt x="305354" y="36163"/>
                    </a:cubicBezTo>
                    <a:cubicBezTo>
                      <a:pt x="268318" y="11424"/>
                      <a:pt x="224573" y="-1178"/>
                      <a:pt x="180127" y="87"/>
                    </a:cubicBezTo>
                    <a:cubicBezTo>
                      <a:pt x="135777" y="-500"/>
                      <a:pt x="92275" y="12320"/>
                      <a:pt x="55258" y="36884"/>
                    </a:cubicBezTo>
                    <a:close/>
                  </a:path>
                </a:pathLst>
              </a:custGeom>
              <a:solidFill>
                <a:srgbClr val="F9F9F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9" name="Freeform 1278">
                <a:extLst>
                  <a:ext uri="{FF2B5EF4-FFF2-40B4-BE49-F238E27FC236}">
                    <a16:creationId xmlns:a16="http://schemas.microsoft.com/office/drawing/2014/main" id="{27B72916-A77D-7E4B-866A-F7EBCCB465AE}"/>
                  </a:ext>
                </a:extLst>
              </p:cNvPr>
              <p:cNvSpPr/>
              <p:nvPr/>
            </p:nvSpPr>
            <p:spPr>
              <a:xfrm>
                <a:off x="7285123" y="4932581"/>
                <a:ext cx="355229" cy="255565"/>
              </a:xfrm>
              <a:custGeom>
                <a:avLst/>
                <a:gdLst>
                  <a:gd name="connsiteX0" fmla="*/ 54899 w 355229"/>
                  <a:gd name="connsiteY0" fmla="*/ 36875 h 255565"/>
                  <a:gd name="connsiteX1" fmla="*/ 0 w 355229"/>
                  <a:gd name="connsiteY1" fmla="*/ 130312 h 255565"/>
                  <a:gd name="connsiteX2" fmla="*/ 48799 w 355229"/>
                  <a:gd name="connsiteY2" fmla="*/ 219421 h 255565"/>
                  <a:gd name="connsiteX3" fmla="*/ 48799 w 355229"/>
                  <a:gd name="connsiteY3" fmla="*/ 219421 h 255565"/>
                  <a:gd name="connsiteX4" fmla="*/ 48799 w 355229"/>
                  <a:gd name="connsiteY4" fmla="*/ 219421 h 255565"/>
                  <a:gd name="connsiteX5" fmla="*/ 173309 w 355229"/>
                  <a:gd name="connsiteY5" fmla="*/ 255497 h 255565"/>
                  <a:gd name="connsiteX6" fmla="*/ 300331 w 355229"/>
                  <a:gd name="connsiteY6" fmla="*/ 219421 h 255565"/>
                  <a:gd name="connsiteX7" fmla="*/ 303919 w 355229"/>
                  <a:gd name="connsiteY7" fmla="*/ 216535 h 255565"/>
                  <a:gd name="connsiteX8" fmla="*/ 306072 w 355229"/>
                  <a:gd name="connsiteY8" fmla="*/ 216535 h 255565"/>
                  <a:gd name="connsiteX9" fmla="*/ 355230 w 355229"/>
                  <a:gd name="connsiteY9" fmla="*/ 127065 h 255565"/>
                  <a:gd name="connsiteX10" fmla="*/ 303560 w 355229"/>
                  <a:gd name="connsiteY10" fmla="*/ 36153 h 255565"/>
                  <a:gd name="connsiteX11" fmla="*/ 178691 w 355229"/>
                  <a:gd name="connsiteY11" fmla="*/ 77 h 255565"/>
                  <a:gd name="connsiteX12" fmla="*/ 54899 w 355229"/>
                  <a:gd name="connsiteY12" fmla="*/ 36875 h 255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229" h="255565">
                    <a:moveTo>
                      <a:pt x="54899" y="36875"/>
                    </a:moveTo>
                    <a:cubicBezTo>
                      <a:pt x="22456" y="57074"/>
                      <a:pt x="1938" y="91995"/>
                      <a:pt x="0" y="130312"/>
                    </a:cubicBezTo>
                    <a:cubicBezTo>
                      <a:pt x="875" y="166229"/>
                      <a:pt x="19080" y="199471"/>
                      <a:pt x="48799" y="219421"/>
                    </a:cubicBezTo>
                    <a:lnTo>
                      <a:pt x="48799" y="219421"/>
                    </a:lnTo>
                    <a:lnTo>
                      <a:pt x="48799" y="219421"/>
                    </a:lnTo>
                    <a:cubicBezTo>
                      <a:pt x="85633" y="244016"/>
                      <a:pt x="129106" y="256612"/>
                      <a:pt x="173309" y="255497"/>
                    </a:cubicBezTo>
                    <a:cubicBezTo>
                      <a:pt x="218282" y="256489"/>
                      <a:pt x="262521" y="243924"/>
                      <a:pt x="300331" y="219421"/>
                    </a:cubicBezTo>
                    <a:lnTo>
                      <a:pt x="303919" y="216535"/>
                    </a:lnTo>
                    <a:lnTo>
                      <a:pt x="306072" y="216535"/>
                    </a:lnTo>
                    <a:cubicBezTo>
                      <a:pt x="335496" y="196104"/>
                      <a:pt x="353693" y="162986"/>
                      <a:pt x="355230" y="127065"/>
                    </a:cubicBezTo>
                    <a:cubicBezTo>
                      <a:pt x="353928" y="90061"/>
                      <a:pt x="334608" y="56068"/>
                      <a:pt x="303560" y="36153"/>
                    </a:cubicBezTo>
                    <a:cubicBezTo>
                      <a:pt x="266625" y="11486"/>
                      <a:pt x="223016" y="-1113"/>
                      <a:pt x="178691" y="77"/>
                    </a:cubicBezTo>
                    <a:cubicBezTo>
                      <a:pt x="134711" y="-271"/>
                      <a:pt x="91621" y="12537"/>
                      <a:pt x="54899" y="36875"/>
                    </a:cubicBezTo>
                    <a:close/>
                  </a:path>
                </a:pathLst>
              </a:custGeom>
              <a:solidFill>
                <a:srgbClr val="F8F8F9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0" name="Freeform 1279">
                <a:extLst>
                  <a:ext uri="{FF2B5EF4-FFF2-40B4-BE49-F238E27FC236}">
                    <a16:creationId xmlns:a16="http://schemas.microsoft.com/office/drawing/2014/main" id="{B7C58875-7DA8-C74A-B4AF-7FCB77987B69}"/>
                  </a:ext>
                </a:extLst>
              </p:cNvPr>
              <p:cNvSpPr/>
              <p:nvPr/>
            </p:nvSpPr>
            <p:spPr>
              <a:xfrm>
                <a:off x="7285841" y="4933312"/>
                <a:ext cx="353435" cy="254104"/>
              </a:xfrm>
              <a:custGeom>
                <a:avLst/>
                <a:gdLst>
                  <a:gd name="connsiteX0" fmla="*/ 54540 w 353435"/>
                  <a:gd name="connsiteY0" fmla="*/ 36866 h 254104"/>
                  <a:gd name="connsiteX1" fmla="*/ 0 w 353435"/>
                  <a:gd name="connsiteY1" fmla="*/ 129582 h 254104"/>
                  <a:gd name="connsiteX2" fmla="*/ 48081 w 353435"/>
                  <a:gd name="connsiteY2" fmla="*/ 217969 h 254104"/>
                  <a:gd name="connsiteX3" fmla="*/ 48081 w 353435"/>
                  <a:gd name="connsiteY3" fmla="*/ 217969 h 254104"/>
                  <a:gd name="connsiteX4" fmla="*/ 48081 w 353435"/>
                  <a:gd name="connsiteY4" fmla="*/ 217969 h 254104"/>
                  <a:gd name="connsiteX5" fmla="*/ 172232 w 353435"/>
                  <a:gd name="connsiteY5" fmla="*/ 254045 h 254104"/>
                  <a:gd name="connsiteX6" fmla="*/ 298536 w 353435"/>
                  <a:gd name="connsiteY6" fmla="*/ 217969 h 254104"/>
                  <a:gd name="connsiteX7" fmla="*/ 302483 w 353435"/>
                  <a:gd name="connsiteY7" fmla="*/ 215083 h 254104"/>
                  <a:gd name="connsiteX8" fmla="*/ 304636 w 353435"/>
                  <a:gd name="connsiteY8" fmla="*/ 215083 h 254104"/>
                  <a:gd name="connsiteX9" fmla="*/ 353436 w 353435"/>
                  <a:gd name="connsiteY9" fmla="*/ 126335 h 254104"/>
                  <a:gd name="connsiteX10" fmla="*/ 302125 w 353435"/>
                  <a:gd name="connsiteY10" fmla="*/ 36144 h 254104"/>
                  <a:gd name="connsiteX11" fmla="*/ 177615 w 353435"/>
                  <a:gd name="connsiteY11" fmla="*/ 68 h 254104"/>
                  <a:gd name="connsiteX12" fmla="*/ 54540 w 353435"/>
                  <a:gd name="connsiteY12" fmla="*/ 36866 h 25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3435" h="254104">
                    <a:moveTo>
                      <a:pt x="54540" y="36866"/>
                    </a:moveTo>
                    <a:cubicBezTo>
                      <a:pt x="22346" y="56917"/>
                      <a:pt x="1968" y="91557"/>
                      <a:pt x="0" y="129582"/>
                    </a:cubicBezTo>
                    <a:cubicBezTo>
                      <a:pt x="1001" y="165092"/>
                      <a:pt x="18883" y="197964"/>
                      <a:pt x="48081" y="217969"/>
                    </a:cubicBezTo>
                    <a:lnTo>
                      <a:pt x="48081" y="217969"/>
                    </a:lnTo>
                    <a:lnTo>
                      <a:pt x="48081" y="217969"/>
                    </a:lnTo>
                    <a:cubicBezTo>
                      <a:pt x="84814" y="242493"/>
                      <a:pt x="128151" y="255086"/>
                      <a:pt x="172232" y="254045"/>
                    </a:cubicBezTo>
                    <a:cubicBezTo>
                      <a:pt x="216982" y="255047"/>
                      <a:pt x="260995" y="242476"/>
                      <a:pt x="298536" y="217969"/>
                    </a:cubicBezTo>
                    <a:lnTo>
                      <a:pt x="302483" y="215083"/>
                    </a:lnTo>
                    <a:lnTo>
                      <a:pt x="304636" y="215083"/>
                    </a:lnTo>
                    <a:cubicBezTo>
                      <a:pt x="333772" y="194764"/>
                      <a:pt x="351816" y="161948"/>
                      <a:pt x="353436" y="126335"/>
                    </a:cubicBezTo>
                    <a:cubicBezTo>
                      <a:pt x="352103" y="89623"/>
                      <a:pt x="332923" y="55910"/>
                      <a:pt x="302125" y="36144"/>
                    </a:cubicBezTo>
                    <a:cubicBezTo>
                      <a:pt x="265291" y="11549"/>
                      <a:pt x="221818" y="-1047"/>
                      <a:pt x="177615" y="68"/>
                    </a:cubicBezTo>
                    <a:cubicBezTo>
                      <a:pt x="133875" y="-159"/>
                      <a:pt x="91049" y="12646"/>
                      <a:pt x="54540" y="36866"/>
                    </a:cubicBezTo>
                    <a:close/>
                  </a:path>
                </a:pathLst>
              </a:custGeom>
              <a:solidFill>
                <a:srgbClr val="F7F7F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1" name="Freeform 1280">
                <a:extLst>
                  <a:ext uri="{FF2B5EF4-FFF2-40B4-BE49-F238E27FC236}">
                    <a16:creationId xmlns:a16="http://schemas.microsoft.com/office/drawing/2014/main" id="{5821373A-6972-E749-B3DE-E4AF7D7CA81D}"/>
                  </a:ext>
                </a:extLst>
              </p:cNvPr>
              <p:cNvSpPr/>
              <p:nvPr/>
            </p:nvSpPr>
            <p:spPr>
              <a:xfrm>
                <a:off x="7286558" y="4934050"/>
                <a:ext cx="349847" cy="253001"/>
              </a:xfrm>
              <a:custGeom>
                <a:avLst/>
                <a:gdLst>
                  <a:gd name="connsiteX0" fmla="*/ 54540 w 349847"/>
                  <a:gd name="connsiteY0" fmla="*/ 36849 h 253001"/>
                  <a:gd name="connsiteX1" fmla="*/ 0 w 349847"/>
                  <a:gd name="connsiteY1" fmla="*/ 128844 h 253001"/>
                  <a:gd name="connsiteX2" fmla="*/ 47364 w 349847"/>
                  <a:gd name="connsiteY2" fmla="*/ 216870 h 253001"/>
                  <a:gd name="connsiteX3" fmla="*/ 47364 w 349847"/>
                  <a:gd name="connsiteY3" fmla="*/ 216870 h 253001"/>
                  <a:gd name="connsiteX4" fmla="*/ 47364 w 349847"/>
                  <a:gd name="connsiteY4" fmla="*/ 216870 h 253001"/>
                  <a:gd name="connsiteX5" fmla="*/ 171156 w 349847"/>
                  <a:gd name="connsiteY5" fmla="*/ 252946 h 253001"/>
                  <a:gd name="connsiteX6" fmla="*/ 297101 w 349847"/>
                  <a:gd name="connsiteY6" fmla="*/ 216870 h 253001"/>
                  <a:gd name="connsiteX7" fmla="*/ 301048 w 349847"/>
                  <a:gd name="connsiteY7" fmla="*/ 213984 h 253001"/>
                  <a:gd name="connsiteX8" fmla="*/ 301048 w 349847"/>
                  <a:gd name="connsiteY8" fmla="*/ 213984 h 253001"/>
                  <a:gd name="connsiteX9" fmla="*/ 349848 w 349847"/>
                  <a:gd name="connsiteY9" fmla="*/ 125958 h 253001"/>
                  <a:gd name="connsiteX10" fmla="*/ 298537 w 349847"/>
                  <a:gd name="connsiteY10" fmla="*/ 36128 h 253001"/>
                  <a:gd name="connsiteX11" fmla="*/ 174744 w 349847"/>
                  <a:gd name="connsiteY11" fmla="*/ 52 h 253001"/>
                  <a:gd name="connsiteX12" fmla="*/ 54540 w 349847"/>
                  <a:gd name="connsiteY12" fmla="*/ 36849 h 25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9847" h="253001">
                    <a:moveTo>
                      <a:pt x="54540" y="36849"/>
                    </a:moveTo>
                    <a:cubicBezTo>
                      <a:pt x="22366" y="56577"/>
                      <a:pt x="1955" y="91005"/>
                      <a:pt x="0" y="128844"/>
                    </a:cubicBezTo>
                    <a:cubicBezTo>
                      <a:pt x="1007" y="164078"/>
                      <a:pt x="18583" y="196742"/>
                      <a:pt x="47364" y="216870"/>
                    </a:cubicBezTo>
                    <a:lnTo>
                      <a:pt x="47364" y="216870"/>
                    </a:lnTo>
                    <a:lnTo>
                      <a:pt x="47364" y="216870"/>
                    </a:lnTo>
                    <a:cubicBezTo>
                      <a:pt x="84073" y="241156"/>
                      <a:pt x="127220" y="253730"/>
                      <a:pt x="171156" y="252946"/>
                    </a:cubicBezTo>
                    <a:cubicBezTo>
                      <a:pt x="215793" y="253943"/>
                      <a:pt x="259689" y="241369"/>
                      <a:pt x="297101" y="216870"/>
                    </a:cubicBezTo>
                    <a:lnTo>
                      <a:pt x="301048" y="213984"/>
                    </a:lnTo>
                    <a:lnTo>
                      <a:pt x="301048" y="213984"/>
                    </a:lnTo>
                    <a:cubicBezTo>
                      <a:pt x="330115" y="193933"/>
                      <a:pt x="348173" y="161360"/>
                      <a:pt x="349848" y="125958"/>
                    </a:cubicBezTo>
                    <a:cubicBezTo>
                      <a:pt x="348584" y="89322"/>
                      <a:pt x="329372" y="55689"/>
                      <a:pt x="298537" y="36128"/>
                    </a:cubicBezTo>
                    <a:cubicBezTo>
                      <a:pt x="261905" y="11675"/>
                      <a:pt x="218705" y="-915"/>
                      <a:pt x="174744" y="52"/>
                    </a:cubicBezTo>
                    <a:cubicBezTo>
                      <a:pt x="131954" y="200"/>
                      <a:pt x="90152" y="12997"/>
                      <a:pt x="54540" y="36849"/>
                    </a:cubicBezTo>
                    <a:close/>
                  </a:path>
                </a:pathLst>
              </a:custGeom>
              <a:solidFill>
                <a:srgbClr val="F6F6F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2" name="Freeform 1281">
                <a:extLst>
                  <a:ext uri="{FF2B5EF4-FFF2-40B4-BE49-F238E27FC236}">
                    <a16:creationId xmlns:a16="http://schemas.microsoft.com/office/drawing/2014/main" id="{781F9C22-8533-4D48-B094-BBDBE9B0C55D}"/>
                  </a:ext>
                </a:extLst>
              </p:cNvPr>
              <p:cNvSpPr/>
              <p:nvPr/>
            </p:nvSpPr>
            <p:spPr>
              <a:xfrm>
                <a:off x="7287276" y="4934779"/>
                <a:ext cx="349488" cy="251550"/>
              </a:xfrm>
              <a:custGeom>
                <a:avLst/>
                <a:gdLst>
                  <a:gd name="connsiteX0" fmla="*/ 54182 w 349488"/>
                  <a:gd name="connsiteY0" fmla="*/ 36482 h 251550"/>
                  <a:gd name="connsiteX1" fmla="*/ 0 w 349488"/>
                  <a:gd name="connsiteY1" fmla="*/ 128115 h 251550"/>
                  <a:gd name="connsiteX2" fmla="*/ 48440 w 349488"/>
                  <a:gd name="connsiteY2" fmla="*/ 215420 h 251550"/>
                  <a:gd name="connsiteX3" fmla="*/ 48441 w 349488"/>
                  <a:gd name="connsiteY3" fmla="*/ 215420 h 251550"/>
                  <a:gd name="connsiteX4" fmla="*/ 48441 w 349488"/>
                  <a:gd name="connsiteY4" fmla="*/ 215420 h 251550"/>
                  <a:gd name="connsiteX5" fmla="*/ 171874 w 349488"/>
                  <a:gd name="connsiteY5" fmla="*/ 251496 h 251550"/>
                  <a:gd name="connsiteX6" fmla="*/ 297460 w 349488"/>
                  <a:gd name="connsiteY6" fmla="*/ 215420 h 251550"/>
                  <a:gd name="connsiteX7" fmla="*/ 301407 w 349488"/>
                  <a:gd name="connsiteY7" fmla="*/ 212894 h 251550"/>
                  <a:gd name="connsiteX8" fmla="*/ 301407 w 349488"/>
                  <a:gd name="connsiteY8" fmla="*/ 212894 h 251550"/>
                  <a:gd name="connsiteX9" fmla="*/ 349489 w 349488"/>
                  <a:gd name="connsiteY9" fmla="*/ 125229 h 251550"/>
                  <a:gd name="connsiteX10" fmla="*/ 298895 w 349488"/>
                  <a:gd name="connsiteY10" fmla="*/ 36121 h 251550"/>
                  <a:gd name="connsiteX11" fmla="*/ 175462 w 349488"/>
                  <a:gd name="connsiteY11" fmla="*/ 44 h 251550"/>
                  <a:gd name="connsiteX12" fmla="*/ 54181 w 349488"/>
                  <a:gd name="connsiteY12" fmla="*/ 36482 h 25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9488" h="251550">
                    <a:moveTo>
                      <a:pt x="54182" y="36482"/>
                    </a:moveTo>
                    <a:cubicBezTo>
                      <a:pt x="22246" y="56223"/>
                      <a:pt x="1992" y="90476"/>
                      <a:pt x="0" y="128115"/>
                    </a:cubicBezTo>
                    <a:cubicBezTo>
                      <a:pt x="1011" y="163420"/>
                      <a:pt x="19092" y="196009"/>
                      <a:pt x="48440" y="215420"/>
                    </a:cubicBezTo>
                    <a:lnTo>
                      <a:pt x="48441" y="215420"/>
                    </a:lnTo>
                    <a:lnTo>
                      <a:pt x="48441" y="215420"/>
                    </a:lnTo>
                    <a:cubicBezTo>
                      <a:pt x="85038" y="239657"/>
                      <a:pt x="128057" y="252230"/>
                      <a:pt x="171874" y="251496"/>
                    </a:cubicBezTo>
                    <a:cubicBezTo>
                      <a:pt x="216398" y="252487"/>
                      <a:pt x="260178" y="239911"/>
                      <a:pt x="297460" y="215420"/>
                    </a:cubicBezTo>
                    <a:lnTo>
                      <a:pt x="301407" y="212894"/>
                    </a:lnTo>
                    <a:lnTo>
                      <a:pt x="301407" y="212894"/>
                    </a:lnTo>
                    <a:cubicBezTo>
                      <a:pt x="330189" y="192841"/>
                      <a:pt x="347980" y="160403"/>
                      <a:pt x="349489" y="125229"/>
                    </a:cubicBezTo>
                    <a:cubicBezTo>
                      <a:pt x="348589" y="88865"/>
                      <a:pt x="329582" y="55388"/>
                      <a:pt x="298895" y="36121"/>
                    </a:cubicBezTo>
                    <a:cubicBezTo>
                      <a:pt x="262365" y="11738"/>
                      <a:pt x="219300" y="-848"/>
                      <a:pt x="175462" y="44"/>
                    </a:cubicBezTo>
                    <a:cubicBezTo>
                      <a:pt x="132354" y="-42"/>
                      <a:pt x="90175" y="12631"/>
                      <a:pt x="54181" y="36482"/>
                    </a:cubicBezTo>
                    <a:close/>
                  </a:path>
                </a:pathLst>
              </a:custGeom>
              <a:solidFill>
                <a:srgbClr val="F5F5F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3" name="Freeform 1282">
                <a:extLst>
                  <a:ext uri="{FF2B5EF4-FFF2-40B4-BE49-F238E27FC236}">
                    <a16:creationId xmlns:a16="http://schemas.microsoft.com/office/drawing/2014/main" id="{AF656EFB-078C-514D-910A-E1AC690411A7}"/>
                  </a:ext>
                </a:extLst>
              </p:cNvPr>
              <p:cNvSpPr/>
              <p:nvPr/>
            </p:nvSpPr>
            <p:spPr>
              <a:xfrm>
                <a:off x="7287993" y="4935133"/>
                <a:ext cx="349488" cy="250470"/>
              </a:xfrm>
              <a:custGeom>
                <a:avLst/>
                <a:gdLst>
                  <a:gd name="connsiteX0" fmla="*/ 53823 w 349488"/>
                  <a:gd name="connsiteY0" fmla="*/ 36849 h 250470"/>
                  <a:gd name="connsiteX1" fmla="*/ 0 w 349488"/>
                  <a:gd name="connsiteY1" fmla="*/ 127761 h 250470"/>
                  <a:gd name="connsiteX2" fmla="*/ 48081 w 349488"/>
                  <a:gd name="connsiteY2" fmla="*/ 214344 h 250470"/>
                  <a:gd name="connsiteX3" fmla="*/ 48081 w 349488"/>
                  <a:gd name="connsiteY3" fmla="*/ 214344 h 250470"/>
                  <a:gd name="connsiteX4" fmla="*/ 170797 w 349488"/>
                  <a:gd name="connsiteY4" fmla="*/ 250420 h 250470"/>
                  <a:gd name="connsiteX5" fmla="*/ 296025 w 349488"/>
                  <a:gd name="connsiteY5" fmla="*/ 214344 h 250470"/>
                  <a:gd name="connsiteX6" fmla="*/ 299613 w 349488"/>
                  <a:gd name="connsiteY6" fmla="*/ 211458 h 250470"/>
                  <a:gd name="connsiteX7" fmla="*/ 301766 w 349488"/>
                  <a:gd name="connsiteY7" fmla="*/ 211458 h 250470"/>
                  <a:gd name="connsiteX8" fmla="*/ 349489 w 349488"/>
                  <a:gd name="connsiteY8" fmla="*/ 124514 h 250470"/>
                  <a:gd name="connsiteX9" fmla="*/ 299254 w 349488"/>
                  <a:gd name="connsiteY9" fmla="*/ 36127 h 250470"/>
                  <a:gd name="connsiteX10" fmla="*/ 176180 w 349488"/>
                  <a:gd name="connsiteY10" fmla="*/ 51 h 250470"/>
                  <a:gd name="connsiteX11" fmla="*/ 53822 w 349488"/>
                  <a:gd name="connsiteY11" fmla="*/ 36849 h 2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9488" h="250470">
                    <a:moveTo>
                      <a:pt x="53823" y="36849"/>
                    </a:moveTo>
                    <a:cubicBezTo>
                      <a:pt x="22135" y="56441"/>
                      <a:pt x="2022" y="90414"/>
                      <a:pt x="0" y="127761"/>
                    </a:cubicBezTo>
                    <a:cubicBezTo>
                      <a:pt x="1160" y="162740"/>
                      <a:pt x="19073" y="194997"/>
                      <a:pt x="48081" y="214344"/>
                    </a:cubicBezTo>
                    <a:lnTo>
                      <a:pt x="48081" y="214344"/>
                    </a:lnTo>
                    <a:cubicBezTo>
                      <a:pt x="84321" y="238776"/>
                      <a:pt x="127175" y="251374"/>
                      <a:pt x="170797" y="250420"/>
                    </a:cubicBezTo>
                    <a:cubicBezTo>
                      <a:pt x="215191" y="251271"/>
                      <a:pt x="258816" y="238704"/>
                      <a:pt x="296025" y="214344"/>
                    </a:cubicBezTo>
                    <a:lnTo>
                      <a:pt x="299613" y="211458"/>
                    </a:lnTo>
                    <a:lnTo>
                      <a:pt x="301766" y="211458"/>
                    </a:lnTo>
                    <a:cubicBezTo>
                      <a:pt x="330472" y="191712"/>
                      <a:pt x="348175" y="159459"/>
                      <a:pt x="349489" y="124514"/>
                    </a:cubicBezTo>
                    <a:cubicBezTo>
                      <a:pt x="348430" y="88479"/>
                      <a:pt x="329595" y="55339"/>
                      <a:pt x="299254" y="36127"/>
                    </a:cubicBezTo>
                    <a:cubicBezTo>
                      <a:pt x="262884" y="11688"/>
                      <a:pt x="219915" y="-907"/>
                      <a:pt x="176180" y="51"/>
                    </a:cubicBezTo>
                    <a:cubicBezTo>
                      <a:pt x="132665" y="-164"/>
                      <a:pt x="90072" y="12646"/>
                      <a:pt x="53822" y="36849"/>
                    </a:cubicBezTo>
                    <a:close/>
                  </a:path>
                </a:pathLst>
              </a:custGeom>
              <a:solidFill>
                <a:srgbClr val="F4F4F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4" name="Freeform 1283">
                <a:extLst>
                  <a:ext uri="{FF2B5EF4-FFF2-40B4-BE49-F238E27FC236}">
                    <a16:creationId xmlns:a16="http://schemas.microsoft.com/office/drawing/2014/main" id="{98ACE8FE-41B1-B54E-BF6D-B49355224D46}"/>
                  </a:ext>
                </a:extLst>
              </p:cNvPr>
              <p:cNvSpPr/>
              <p:nvPr/>
            </p:nvSpPr>
            <p:spPr>
              <a:xfrm>
                <a:off x="7289070" y="4936216"/>
                <a:ext cx="347694" cy="249017"/>
              </a:xfrm>
              <a:custGeom>
                <a:avLst/>
                <a:gdLst>
                  <a:gd name="connsiteX0" fmla="*/ 53105 w 347694"/>
                  <a:gd name="connsiteY0" fmla="*/ 36488 h 249017"/>
                  <a:gd name="connsiteX1" fmla="*/ 0 w 347694"/>
                  <a:gd name="connsiteY1" fmla="*/ 126678 h 249017"/>
                  <a:gd name="connsiteX2" fmla="*/ 47364 w 347694"/>
                  <a:gd name="connsiteY2" fmla="*/ 212900 h 249017"/>
                  <a:gd name="connsiteX3" fmla="*/ 49158 w 347694"/>
                  <a:gd name="connsiteY3" fmla="*/ 212900 h 249017"/>
                  <a:gd name="connsiteX4" fmla="*/ 49158 w 347694"/>
                  <a:gd name="connsiteY4" fmla="*/ 212900 h 249017"/>
                  <a:gd name="connsiteX5" fmla="*/ 171515 w 347694"/>
                  <a:gd name="connsiteY5" fmla="*/ 248977 h 249017"/>
                  <a:gd name="connsiteX6" fmla="*/ 296025 w 347694"/>
                  <a:gd name="connsiteY6" fmla="*/ 212900 h 249017"/>
                  <a:gd name="connsiteX7" fmla="*/ 299972 w 347694"/>
                  <a:gd name="connsiteY7" fmla="*/ 210014 h 249017"/>
                  <a:gd name="connsiteX8" fmla="*/ 299972 w 347694"/>
                  <a:gd name="connsiteY8" fmla="*/ 210014 h 249017"/>
                  <a:gd name="connsiteX9" fmla="*/ 347695 w 347694"/>
                  <a:gd name="connsiteY9" fmla="*/ 123792 h 249017"/>
                  <a:gd name="connsiteX10" fmla="*/ 297819 w 347694"/>
                  <a:gd name="connsiteY10" fmla="*/ 36127 h 249017"/>
                  <a:gd name="connsiteX11" fmla="*/ 175103 w 347694"/>
                  <a:gd name="connsiteY11" fmla="*/ 50 h 249017"/>
                  <a:gd name="connsiteX12" fmla="*/ 53105 w 347694"/>
                  <a:gd name="connsiteY12" fmla="*/ 36488 h 249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694" h="249017">
                    <a:moveTo>
                      <a:pt x="53105" y="36488"/>
                    </a:moveTo>
                    <a:cubicBezTo>
                      <a:pt x="21574" y="55788"/>
                      <a:pt x="1665" y="89601"/>
                      <a:pt x="0" y="126678"/>
                    </a:cubicBezTo>
                    <a:cubicBezTo>
                      <a:pt x="1112" y="161396"/>
                      <a:pt x="18729" y="193467"/>
                      <a:pt x="47364" y="212900"/>
                    </a:cubicBezTo>
                    <a:lnTo>
                      <a:pt x="49158" y="212900"/>
                    </a:lnTo>
                    <a:lnTo>
                      <a:pt x="49158" y="212900"/>
                    </a:lnTo>
                    <a:cubicBezTo>
                      <a:pt x="85307" y="237240"/>
                      <a:pt x="128017" y="249833"/>
                      <a:pt x="171515" y="248977"/>
                    </a:cubicBezTo>
                    <a:cubicBezTo>
                      <a:pt x="215683" y="249816"/>
                      <a:pt x="259076" y="237244"/>
                      <a:pt x="296025" y="212900"/>
                    </a:cubicBezTo>
                    <a:lnTo>
                      <a:pt x="299972" y="210014"/>
                    </a:lnTo>
                    <a:lnTo>
                      <a:pt x="299972" y="210014"/>
                    </a:lnTo>
                    <a:cubicBezTo>
                      <a:pt x="328743" y="190661"/>
                      <a:pt x="346501" y="158576"/>
                      <a:pt x="347695" y="123792"/>
                    </a:cubicBezTo>
                    <a:cubicBezTo>
                      <a:pt x="346481" y="88085"/>
                      <a:pt x="327817" y="55280"/>
                      <a:pt x="297819" y="36127"/>
                    </a:cubicBezTo>
                    <a:cubicBezTo>
                      <a:pt x="261579" y="11694"/>
                      <a:pt x="218726" y="-904"/>
                      <a:pt x="175103" y="50"/>
                    </a:cubicBezTo>
                    <a:cubicBezTo>
                      <a:pt x="131739" y="-265"/>
                      <a:pt x="89266" y="12421"/>
                      <a:pt x="53105" y="36488"/>
                    </a:cubicBezTo>
                    <a:close/>
                  </a:path>
                </a:pathLst>
              </a:custGeom>
              <a:solidFill>
                <a:srgbClr val="F3F3F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5" name="Freeform 1284">
                <a:extLst>
                  <a:ext uri="{FF2B5EF4-FFF2-40B4-BE49-F238E27FC236}">
                    <a16:creationId xmlns:a16="http://schemas.microsoft.com/office/drawing/2014/main" id="{AF0AC812-0256-E54F-91AF-D6EC4A0A9258}"/>
                  </a:ext>
                </a:extLst>
              </p:cNvPr>
              <p:cNvSpPr/>
              <p:nvPr/>
            </p:nvSpPr>
            <p:spPr>
              <a:xfrm>
                <a:off x="7289787" y="4936591"/>
                <a:ext cx="346259" cy="247921"/>
              </a:xfrm>
              <a:custGeom>
                <a:avLst/>
                <a:gdLst>
                  <a:gd name="connsiteX0" fmla="*/ 52746 w 346259"/>
                  <a:gd name="connsiteY0" fmla="*/ 36834 h 247921"/>
                  <a:gd name="connsiteX1" fmla="*/ 0 w 346259"/>
                  <a:gd name="connsiteY1" fmla="*/ 126303 h 247921"/>
                  <a:gd name="connsiteX2" fmla="*/ 47005 w 346259"/>
                  <a:gd name="connsiteY2" fmla="*/ 211804 h 247921"/>
                  <a:gd name="connsiteX3" fmla="*/ 47005 w 346259"/>
                  <a:gd name="connsiteY3" fmla="*/ 211804 h 247921"/>
                  <a:gd name="connsiteX4" fmla="*/ 47005 w 346259"/>
                  <a:gd name="connsiteY4" fmla="*/ 211804 h 247921"/>
                  <a:gd name="connsiteX5" fmla="*/ 169004 w 346259"/>
                  <a:gd name="connsiteY5" fmla="*/ 247880 h 247921"/>
                  <a:gd name="connsiteX6" fmla="*/ 293155 w 346259"/>
                  <a:gd name="connsiteY6" fmla="*/ 211804 h 247921"/>
                  <a:gd name="connsiteX7" fmla="*/ 297102 w 346259"/>
                  <a:gd name="connsiteY7" fmla="*/ 209279 h 247921"/>
                  <a:gd name="connsiteX8" fmla="*/ 298895 w 346259"/>
                  <a:gd name="connsiteY8" fmla="*/ 209279 h 247921"/>
                  <a:gd name="connsiteX9" fmla="*/ 346259 w 346259"/>
                  <a:gd name="connsiteY9" fmla="*/ 123417 h 247921"/>
                  <a:gd name="connsiteX10" fmla="*/ 296384 w 346259"/>
                  <a:gd name="connsiteY10" fmla="*/ 36113 h 247921"/>
                  <a:gd name="connsiteX11" fmla="*/ 174386 w 346259"/>
                  <a:gd name="connsiteY11" fmla="*/ 36 h 247921"/>
                  <a:gd name="connsiteX12" fmla="*/ 52746 w 346259"/>
                  <a:gd name="connsiteY12" fmla="*/ 36834 h 24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6259" h="247921">
                    <a:moveTo>
                      <a:pt x="52746" y="36834"/>
                    </a:moveTo>
                    <a:cubicBezTo>
                      <a:pt x="21510" y="56032"/>
                      <a:pt x="1758" y="89537"/>
                      <a:pt x="0" y="126303"/>
                    </a:cubicBezTo>
                    <a:cubicBezTo>
                      <a:pt x="1256" y="160697"/>
                      <a:pt x="18707" y="192439"/>
                      <a:pt x="47005" y="211804"/>
                    </a:cubicBezTo>
                    <a:lnTo>
                      <a:pt x="47005" y="211804"/>
                    </a:lnTo>
                    <a:lnTo>
                      <a:pt x="47005" y="211804"/>
                    </a:lnTo>
                    <a:cubicBezTo>
                      <a:pt x="83033" y="236115"/>
                      <a:pt x="125621" y="248709"/>
                      <a:pt x="169004" y="247880"/>
                    </a:cubicBezTo>
                    <a:cubicBezTo>
                      <a:pt x="213061" y="248737"/>
                      <a:pt x="256344" y="236160"/>
                      <a:pt x="293155" y="211804"/>
                    </a:cubicBezTo>
                    <a:lnTo>
                      <a:pt x="297102" y="209279"/>
                    </a:lnTo>
                    <a:lnTo>
                      <a:pt x="298895" y="209279"/>
                    </a:lnTo>
                    <a:cubicBezTo>
                      <a:pt x="327430" y="189919"/>
                      <a:pt x="345034" y="158005"/>
                      <a:pt x="346259" y="123417"/>
                    </a:cubicBezTo>
                    <a:cubicBezTo>
                      <a:pt x="344929" y="87839"/>
                      <a:pt x="326280" y="55194"/>
                      <a:pt x="296384" y="36113"/>
                    </a:cubicBezTo>
                    <a:cubicBezTo>
                      <a:pt x="260346" y="11823"/>
                      <a:pt x="217765" y="-769"/>
                      <a:pt x="174386" y="36"/>
                    </a:cubicBezTo>
                    <a:cubicBezTo>
                      <a:pt x="131103" y="-122"/>
                      <a:pt x="88755" y="12689"/>
                      <a:pt x="52746" y="36834"/>
                    </a:cubicBezTo>
                    <a:close/>
                  </a:path>
                </a:pathLst>
              </a:custGeom>
              <a:solidFill>
                <a:srgbClr val="F2F2F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6" name="Freeform 1285">
                <a:extLst>
                  <a:ext uri="{FF2B5EF4-FFF2-40B4-BE49-F238E27FC236}">
                    <a16:creationId xmlns:a16="http://schemas.microsoft.com/office/drawing/2014/main" id="{581C7076-A201-634E-876A-2865B5F7B066}"/>
                  </a:ext>
                </a:extLst>
              </p:cNvPr>
              <p:cNvSpPr/>
              <p:nvPr/>
            </p:nvSpPr>
            <p:spPr>
              <a:xfrm>
                <a:off x="7290505" y="4937306"/>
                <a:ext cx="344823" cy="246495"/>
              </a:xfrm>
              <a:custGeom>
                <a:avLst/>
                <a:gdLst>
                  <a:gd name="connsiteX0" fmla="*/ 52746 w 344823"/>
                  <a:gd name="connsiteY0" fmla="*/ 36479 h 246495"/>
                  <a:gd name="connsiteX1" fmla="*/ 0 w 344823"/>
                  <a:gd name="connsiteY1" fmla="*/ 125588 h 246495"/>
                  <a:gd name="connsiteX2" fmla="*/ 47005 w 344823"/>
                  <a:gd name="connsiteY2" fmla="*/ 210367 h 246495"/>
                  <a:gd name="connsiteX3" fmla="*/ 48799 w 344823"/>
                  <a:gd name="connsiteY3" fmla="*/ 210367 h 246495"/>
                  <a:gd name="connsiteX4" fmla="*/ 48799 w 344823"/>
                  <a:gd name="connsiteY4" fmla="*/ 210367 h 246495"/>
                  <a:gd name="connsiteX5" fmla="*/ 170080 w 344823"/>
                  <a:gd name="connsiteY5" fmla="*/ 246443 h 246495"/>
                  <a:gd name="connsiteX6" fmla="*/ 293872 w 344823"/>
                  <a:gd name="connsiteY6" fmla="*/ 210367 h 246495"/>
                  <a:gd name="connsiteX7" fmla="*/ 297819 w 344823"/>
                  <a:gd name="connsiteY7" fmla="*/ 207842 h 246495"/>
                  <a:gd name="connsiteX8" fmla="*/ 297819 w 344823"/>
                  <a:gd name="connsiteY8" fmla="*/ 207842 h 246495"/>
                  <a:gd name="connsiteX9" fmla="*/ 344824 w 344823"/>
                  <a:gd name="connsiteY9" fmla="*/ 122702 h 246495"/>
                  <a:gd name="connsiteX10" fmla="*/ 295307 w 344823"/>
                  <a:gd name="connsiteY10" fmla="*/ 36119 h 246495"/>
                  <a:gd name="connsiteX11" fmla="*/ 173668 w 344823"/>
                  <a:gd name="connsiteY11" fmla="*/ 42 h 246495"/>
                  <a:gd name="connsiteX12" fmla="*/ 52746 w 344823"/>
                  <a:gd name="connsiteY12" fmla="*/ 36479 h 24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4823" h="246495">
                    <a:moveTo>
                      <a:pt x="52746" y="36479"/>
                    </a:moveTo>
                    <a:cubicBezTo>
                      <a:pt x="21612" y="55607"/>
                      <a:pt x="1874" y="88952"/>
                      <a:pt x="0" y="125588"/>
                    </a:cubicBezTo>
                    <a:cubicBezTo>
                      <a:pt x="954" y="159871"/>
                      <a:pt x="18504" y="191524"/>
                      <a:pt x="47005" y="210367"/>
                    </a:cubicBezTo>
                    <a:cubicBezTo>
                      <a:pt x="47593" y="210520"/>
                      <a:pt x="48211" y="210520"/>
                      <a:pt x="48799" y="210367"/>
                    </a:cubicBezTo>
                    <a:lnTo>
                      <a:pt x="48799" y="210367"/>
                    </a:lnTo>
                    <a:cubicBezTo>
                      <a:pt x="84545" y="234708"/>
                      <a:pt x="126916" y="247311"/>
                      <a:pt x="170080" y="246443"/>
                    </a:cubicBezTo>
                    <a:cubicBezTo>
                      <a:pt x="214040" y="247410"/>
                      <a:pt x="257240" y="234820"/>
                      <a:pt x="293872" y="210367"/>
                    </a:cubicBezTo>
                    <a:lnTo>
                      <a:pt x="297819" y="207842"/>
                    </a:lnTo>
                    <a:lnTo>
                      <a:pt x="297819" y="207842"/>
                    </a:lnTo>
                    <a:cubicBezTo>
                      <a:pt x="326018" y="188552"/>
                      <a:pt x="343456" y="156966"/>
                      <a:pt x="344824" y="122702"/>
                    </a:cubicBezTo>
                    <a:cubicBezTo>
                      <a:pt x="343776" y="87326"/>
                      <a:pt x="325188" y="54825"/>
                      <a:pt x="295307" y="36119"/>
                    </a:cubicBezTo>
                    <a:cubicBezTo>
                      <a:pt x="259430" y="11771"/>
                      <a:pt x="216944" y="-829"/>
                      <a:pt x="173668" y="42"/>
                    </a:cubicBezTo>
                    <a:cubicBezTo>
                      <a:pt x="130645" y="-233"/>
                      <a:pt x="88527" y="12458"/>
                      <a:pt x="52746" y="36479"/>
                    </a:cubicBezTo>
                    <a:close/>
                  </a:path>
                </a:pathLst>
              </a:custGeom>
              <a:solidFill>
                <a:srgbClr val="F1F2F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7" name="Freeform 1286">
                <a:extLst>
                  <a:ext uri="{FF2B5EF4-FFF2-40B4-BE49-F238E27FC236}">
                    <a16:creationId xmlns:a16="http://schemas.microsoft.com/office/drawing/2014/main" id="{17F11CEA-90D1-4E45-ACBE-D3E8914798C7}"/>
                  </a:ext>
                </a:extLst>
              </p:cNvPr>
              <p:cNvSpPr/>
              <p:nvPr/>
            </p:nvSpPr>
            <p:spPr>
              <a:xfrm>
                <a:off x="7291223" y="4938028"/>
                <a:ext cx="343389" cy="245404"/>
              </a:xfrm>
              <a:custGeom>
                <a:avLst/>
                <a:gdLst>
                  <a:gd name="connsiteX0" fmla="*/ 52387 w 343389"/>
                  <a:gd name="connsiteY0" fmla="*/ 36479 h 245404"/>
                  <a:gd name="connsiteX1" fmla="*/ 0 w 343389"/>
                  <a:gd name="connsiteY1" fmla="*/ 124865 h 245404"/>
                  <a:gd name="connsiteX2" fmla="*/ 46646 w 343389"/>
                  <a:gd name="connsiteY2" fmla="*/ 209284 h 245404"/>
                  <a:gd name="connsiteX3" fmla="*/ 46646 w 343389"/>
                  <a:gd name="connsiteY3" fmla="*/ 209284 h 245404"/>
                  <a:gd name="connsiteX4" fmla="*/ 46646 w 343389"/>
                  <a:gd name="connsiteY4" fmla="*/ 209284 h 245404"/>
                  <a:gd name="connsiteX5" fmla="*/ 167568 w 343389"/>
                  <a:gd name="connsiteY5" fmla="*/ 245360 h 245404"/>
                  <a:gd name="connsiteX6" fmla="*/ 291002 w 343389"/>
                  <a:gd name="connsiteY6" fmla="*/ 209284 h 245404"/>
                  <a:gd name="connsiteX7" fmla="*/ 294590 w 343389"/>
                  <a:gd name="connsiteY7" fmla="*/ 206398 h 245404"/>
                  <a:gd name="connsiteX8" fmla="*/ 296743 w 343389"/>
                  <a:gd name="connsiteY8" fmla="*/ 206398 h 245404"/>
                  <a:gd name="connsiteX9" fmla="*/ 343389 w 343389"/>
                  <a:gd name="connsiteY9" fmla="*/ 121980 h 245404"/>
                  <a:gd name="connsiteX10" fmla="*/ 294231 w 343389"/>
                  <a:gd name="connsiteY10" fmla="*/ 36118 h 245404"/>
                  <a:gd name="connsiteX11" fmla="*/ 172951 w 343389"/>
                  <a:gd name="connsiteY11" fmla="*/ 42 h 245404"/>
                  <a:gd name="connsiteX12" fmla="*/ 52388 w 343389"/>
                  <a:gd name="connsiteY12" fmla="*/ 36479 h 245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3389" h="245404">
                    <a:moveTo>
                      <a:pt x="52387" y="36479"/>
                    </a:moveTo>
                    <a:cubicBezTo>
                      <a:pt x="21222" y="55178"/>
                      <a:pt x="1526" y="88408"/>
                      <a:pt x="0" y="124865"/>
                    </a:cubicBezTo>
                    <a:cubicBezTo>
                      <a:pt x="868" y="158985"/>
                      <a:pt x="18292" y="190517"/>
                      <a:pt x="46646" y="209284"/>
                    </a:cubicBezTo>
                    <a:lnTo>
                      <a:pt x="46646" y="209284"/>
                    </a:lnTo>
                    <a:lnTo>
                      <a:pt x="46646" y="209284"/>
                    </a:lnTo>
                    <a:cubicBezTo>
                      <a:pt x="82282" y="233575"/>
                      <a:pt x="124523" y="246177"/>
                      <a:pt x="167568" y="245360"/>
                    </a:cubicBezTo>
                    <a:cubicBezTo>
                      <a:pt x="211407" y="246253"/>
                      <a:pt x="254471" y="233666"/>
                      <a:pt x="291002" y="209284"/>
                    </a:cubicBezTo>
                    <a:lnTo>
                      <a:pt x="294590" y="206398"/>
                    </a:lnTo>
                    <a:lnTo>
                      <a:pt x="296743" y="206398"/>
                    </a:lnTo>
                    <a:cubicBezTo>
                      <a:pt x="324608" y="187179"/>
                      <a:pt x="341881" y="155920"/>
                      <a:pt x="343389" y="121980"/>
                    </a:cubicBezTo>
                    <a:cubicBezTo>
                      <a:pt x="342310" y="86896"/>
                      <a:pt x="323863" y="54677"/>
                      <a:pt x="294231" y="36118"/>
                    </a:cubicBezTo>
                    <a:cubicBezTo>
                      <a:pt x="258485" y="11778"/>
                      <a:pt x="216114" y="-826"/>
                      <a:pt x="172951" y="42"/>
                    </a:cubicBezTo>
                    <a:cubicBezTo>
                      <a:pt x="130050" y="-161"/>
                      <a:pt x="88067" y="12527"/>
                      <a:pt x="52388" y="36479"/>
                    </a:cubicBezTo>
                    <a:close/>
                  </a:path>
                </a:pathLst>
              </a:custGeom>
              <a:solidFill>
                <a:srgbClr val="F0F1F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8" name="Freeform 1287">
                <a:extLst>
                  <a:ext uri="{FF2B5EF4-FFF2-40B4-BE49-F238E27FC236}">
                    <a16:creationId xmlns:a16="http://schemas.microsoft.com/office/drawing/2014/main" id="{3156AED6-1668-6F47-885C-263923B9D1BB}"/>
                  </a:ext>
                </a:extLst>
              </p:cNvPr>
              <p:cNvSpPr/>
              <p:nvPr/>
            </p:nvSpPr>
            <p:spPr>
              <a:xfrm>
                <a:off x="7291940" y="4938406"/>
                <a:ext cx="340226" cy="244298"/>
              </a:xfrm>
              <a:custGeom>
                <a:avLst/>
                <a:gdLst>
                  <a:gd name="connsiteX0" fmla="*/ 52029 w 340226"/>
                  <a:gd name="connsiteY0" fmla="*/ 36822 h 244298"/>
                  <a:gd name="connsiteX1" fmla="*/ 0 w 340226"/>
                  <a:gd name="connsiteY1" fmla="*/ 124487 h 244298"/>
                  <a:gd name="connsiteX2" fmla="*/ 46288 w 340226"/>
                  <a:gd name="connsiteY2" fmla="*/ 208184 h 244298"/>
                  <a:gd name="connsiteX3" fmla="*/ 46288 w 340226"/>
                  <a:gd name="connsiteY3" fmla="*/ 208184 h 244298"/>
                  <a:gd name="connsiteX4" fmla="*/ 46288 w 340226"/>
                  <a:gd name="connsiteY4" fmla="*/ 208184 h 244298"/>
                  <a:gd name="connsiteX5" fmla="*/ 166850 w 340226"/>
                  <a:gd name="connsiteY5" fmla="*/ 244261 h 244298"/>
                  <a:gd name="connsiteX6" fmla="*/ 289925 w 340226"/>
                  <a:gd name="connsiteY6" fmla="*/ 208184 h 244298"/>
                  <a:gd name="connsiteX7" fmla="*/ 293513 w 340226"/>
                  <a:gd name="connsiteY7" fmla="*/ 205659 h 244298"/>
                  <a:gd name="connsiteX8" fmla="*/ 293513 w 340226"/>
                  <a:gd name="connsiteY8" fmla="*/ 205659 h 244298"/>
                  <a:gd name="connsiteX9" fmla="*/ 325574 w 340226"/>
                  <a:gd name="connsiteY9" fmla="*/ 69633 h 244298"/>
                  <a:gd name="connsiteX10" fmla="*/ 291360 w 340226"/>
                  <a:gd name="connsiteY10" fmla="*/ 36100 h 244298"/>
                  <a:gd name="connsiteX11" fmla="*/ 170439 w 340226"/>
                  <a:gd name="connsiteY11" fmla="*/ 24 h 244298"/>
                  <a:gd name="connsiteX12" fmla="*/ 52029 w 340226"/>
                  <a:gd name="connsiteY12" fmla="*/ 36822 h 24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0226" h="244298">
                    <a:moveTo>
                      <a:pt x="52029" y="36822"/>
                    </a:moveTo>
                    <a:cubicBezTo>
                      <a:pt x="21207" y="55468"/>
                      <a:pt x="1685" y="88361"/>
                      <a:pt x="0" y="124487"/>
                    </a:cubicBezTo>
                    <a:cubicBezTo>
                      <a:pt x="1019" y="158282"/>
                      <a:pt x="18273" y="189482"/>
                      <a:pt x="46288" y="208184"/>
                    </a:cubicBezTo>
                    <a:lnTo>
                      <a:pt x="46288" y="208184"/>
                    </a:lnTo>
                    <a:lnTo>
                      <a:pt x="46288" y="208184"/>
                    </a:lnTo>
                    <a:cubicBezTo>
                      <a:pt x="81852" y="232339"/>
                      <a:pt x="123936" y="244932"/>
                      <a:pt x="166850" y="244261"/>
                    </a:cubicBezTo>
                    <a:cubicBezTo>
                      <a:pt x="210567" y="245080"/>
                      <a:pt x="253496" y="232496"/>
                      <a:pt x="289925" y="208184"/>
                    </a:cubicBezTo>
                    <a:lnTo>
                      <a:pt x="293513" y="205659"/>
                    </a:lnTo>
                    <a:lnTo>
                      <a:pt x="293513" y="205659"/>
                    </a:lnTo>
                    <a:cubicBezTo>
                      <a:pt x="339727" y="176998"/>
                      <a:pt x="354081" y="116097"/>
                      <a:pt x="325574" y="69633"/>
                    </a:cubicBezTo>
                    <a:cubicBezTo>
                      <a:pt x="317085" y="55797"/>
                      <a:pt x="305334" y="44279"/>
                      <a:pt x="291360" y="36100"/>
                    </a:cubicBezTo>
                    <a:cubicBezTo>
                      <a:pt x="255655" y="11959"/>
                      <a:pt x="213462" y="-629"/>
                      <a:pt x="170439" y="24"/>
                    </a:cubicBezTo>
                    <a:cubicBezTo>
                      <a:pt x="128234" y="356"/>
                      <a:pt x="87058" y="13152"/>
                      <a:pt x="52029" y="36822"/>
                    </a:cubicBezTo>
                    <a:close/>
                  </a:path>
                </a:pathLst>
              </a:custGeom>
              <a:solidFill>
                <a:srgbClr val="EFF0F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9" name="Freeform 1288">
                <a:extLst>
                  <a:ext uri="{FF2B5EF4-FFF2-40B4-BE49-F238E27FC236}">
                    <a16:creationId xmlns:a16="http://schemas.microsoft.com/office/drawing/2014/main" id="{841384B7-909B-A147-8509-E4490DD4AAA5}"/>
                  </a:ext>
                </a:extLst>
              </p:cNvPr>
              <p:cNvSpPr/>
              <p:nvPr/>
            </p:nvSpPr>
            <p:spPr>
              <a:xfrm>
                <a:off x="7292658" y="4939113"/>
                <a:ext cx="338990" cy="242875"/>
              </a:xfrm>
              <a:custGeom>
                <a:avLst/>
                <a:gdLst>
                  <a:gd name="connsiteX0" fmla="*/ 51670 w 338990"/>
                  <a:gd name="connsiteY0" fmla="*/ 36477 h 242875"/>
                  <a:gd name="connsiteX1" fmla="*/ 0 w 338990"/>
                  <a:gd name="connsiteY1" fmla="*/ 123781 h 242875"/>
                  <a:gd name="connsiteX2" fmla="*/ 46288 w 338990"/>
                  <a:gd name="connsiteY2" fmla="*/ 206757 h 242875"/>
                  <a:gd name="connsiteX3" fmla="*/ 46288 w 338990"/>
                  <a:gd name="connsiteY3" fmla="*/ 206756 h 242875"/>
                  <a:gd name="connsiteX4" fmla="*/ 46288 w 338990"/>
                  <a:gd name="connsiteY4" fmla="*/ 206756 h 242875"/>
                  <a:gd name="connsiteX5" fmla="*/ 166492 w 338990"/>
                  <a:gd name="connsiteY5" fmla="*/ 242832 h 242875"/>
                  <a:gd name="connsiteX6" fmla="*/ 288849 w 338990"/>
                  <a:gd name="connsiteY6" fmla="*/ 206756 h 242875"/>
                  <a:gd name="connsiteX7" fmla="*/ 292796 w 338990"/>
                  <a:gd name="connsiteY7" fmla="*/ 204231 h 242875"/>
                  <a:gd name="connsiteX8" fmla="*/ 292796 w 338990"/>
                  <a:gd name="connsiteY8" fmla="*/ 204231 h 242875"/>
                  <a:gd name="connsiteX9" fmla="*/ 324335 w 338990"/>
                  <a:gd name="connsiteY9" fmla="*/ 69129 h 242875"/>
                  <a:gd name="connsiteX10" fmla="*/ 290643 w 338990"/>
                  <a:gd name="connsiteY10" fmla="*/ 36115 h 242875"/>
                  <a:gd name="connsiteX11" fmla="*/ 170080 w 338990"/>
                  <a:gd name="connsiteY11" fmla="*/ 39 h 242875"/>
                  <a:gd name="connsiteX12" fmla="*/ 51670 w 338990"/>
                  <a:gd name="connsiteY12" fmla="*/ 36476 h 2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8990" h="242875">
                    <a:moveTo>
                      <a:pt x="51670" y="36477"/>
                    </a:moveTo>
                    <a:cubicBezTo>
                      <a:pt x="21088" y="55138"/>
                      <a:pt x="1725" y="87855"/>
                      <a:pt x="0" y="123781"/>
                    </a:cubicBezTo>
                    <a:cubicBezTo>
                      <a:pt x="1069" y="157368"/>
                      <a:pt x="18340" y="188327"/>
                      <a:pt x="46288" y="206757"/>
                    </a:cubicBezTo>
                    <a:lnTo>
                      <a:pt x="46288" y="206756"/>
                    </a:lnTo>
                    <a:lnTo>
                      <a:pt x="46288" y="206756"/>
                    </a:lnTo>
                    <a:cubicBezTo>
                      <a:pt x="81741" y="230862"/>
                      <a:pt x="123696" y="243453"/>
                      <a:pt x="166492" y="242832"/>
                    </a:cubicBezTo>
                    <a:cubicBezTo>
                      <a:pt x="209993" y="243712"/>
                      <a:pt x="252710" y="231117"/>
                      <a:pt x="288849" y="206756"/>
                    </a:cubicBezTo>
                    <a:lnTo>
                      <a:pt x="292796" y="204231"/>
                    </a:lnTo>
                    <a:lnTo>
                      <a:pt x="292796" y="204231"/>
                    </a:lnTo>
                    <a:cubicBezTo>
                      <a:pt x="338611" y="175680"/>
                      <a:pt x="352732" y="115193"/>
                      <a:pt x="324335" y="69129"/>
                    </a:cubicBezTo>
                    <a:cubicBezTo>
                      <a:pt x="315950" y="55527"/>
                      <a:pt x="304383" y="44193"/>
                      <a:pt x="290643" y="36115"/>
                    </a:cubicBezTo>
                    <a:cubicBezTo>
                      <a:pt x="255149" y="11809"/>
                      <a:pt x="213016" y="-798"/>
                      <a:pt x="170080" y="39"/>
                    </a:cubicBezTo>
                    <a:cubicBezTo>
                      <a:pt x="127912" y="264"/>
                      <a:pt x="86739" y="12934"/>
                      <a:pt x="51670" y="36476"/>
                    </a:cubicBezTo>
                    <a:close/>
                  </a:path>
                </a:pathLst>
              </a:custGeom>
              <a:solidFill>
                <a:srgbClr val="EEEFF0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0" name="Freeform 1289">
                <a:extLst>
                  <a:ext uri="{FF2B5EF4-FFF2-40B4-BE49-F238E27FC236}">
                    <a16:creationId xmlns:a16="http://schemas.microsoft.com/office/drawing/2014/main" id="{C03DE7D1-C4CF-9747-8AAD-4E7CA14BDBAC}"/>
                  </a:ext>
                </a:extLst>
              </p:cNvPr>
              <p:cNvSpPr/>
              <p:nvPr/>
            </p:nvSpPr>
            <p:spPr>
              <a:xfrm>
                <a:off x="7293376" y="4939835"/>
                <a:ext cx="339082" cy="241774"/>
              </a:xfrm>
              <a:custGeom>
                <a:avLst/>
                <a:gdLst>
                  <a:gd name="connsiteX0" fmla="*/ 51311 w 339082"/>
                  <a:gd name="connsiteY0" fmla="*/ 36476 h 241774"/>
                  <a:gd name="connsiteX1" fmla="*/ 0 w 339082"/>
                  <a:gd name="connsiteY1" fmla="*/ 123059 h 241774"/>
                  <a:gd name="connsiteX2" fmla="*/ 45929 w 339082"/>
                  <a:gd name="connsiteY2" fmla="*/ 205673 h 241774"/>
                  <a:gd name="connsiteX3" fmla="*/ 45929 w 339082"/>
                  <a:gd name="connsiteY3" fmla="*/ 205673 h 241774"/>
                  <a:gd name="connsiteX4" fmla="*/ 45929 w 339082"/>
                  <a:gd name="connsiteY4" fmla="*/ 205673 h 241774"/>
                  <a:gd name="connsiteX5" fmla="*/ 165415 w 339082"/>
                  <a:gd name="connsiteY5" fmla="*/ 241750 h 241774"/>
                  <a:gd name="connsiteX6" fmla="*/ 287413 w 339082"/>
                  <a:gd name="connsiteY6" fmla="*/ 205673 h 241774"/>
                  <a:gd name="connsiteX7" fmla="*/ 291360 w 339082"/>
                  <a:gd name="connsiteY7" fmla="*/ 202787 h 241774"/>
                  <a:gd name="connsiteX8" fmla="*/ 293154 w 339082"/>
                  <a:gd name="connsiteY8" fmla="*/ 202787 h 241774"/>
                  <a:gd name="connsiteX9" fmla="*/ 339083 w 339082"/>
                  <a:gd name="connsiteY9" fmla="*/ 120173 h 241774"/>
                  <a:gd name="connsiteX10" fmla="*/ 290643 w 339082"/>
                  <a:gd name="connsiteY10" fmla="*/ 36115 h 241774"/>
                  <a:gd name="connsiteX11" fmla="*/ 170797 w 339082"/>
                  <a:gd name="connsiteY11" fmla="*/ 39 h 241774"/>
                  <a:gd name="connsiteX12" fmla="*/ 51311 w 339082"/>
                  <a:gd name="connsiteY12" fmla="*/ 36476 h 241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9082" h="241774">
                    <a:moveTo>
                      <a:pt x="51311" y="36476"/>
                    </a:moveTo>
                    <a:cubicBezTo>
                      <a:pt x="21070" y="55080"/>
                      <a:pt x="1879" y="87463"/>
                      <a:pt x="0" y="123059"/>
                    </a:cubicBezTo>
                    <a:cubicBezTo>
                      <a:pt x="1222" y="156416"/>
                      <a:pt x="18309" y="187152"/>
                      <a:pt x="45929" y="205673"/>
                    </a:cubicBezTo>
                    <a:lnTo>
                      <a:pt x="45929" y="205673"/>
                    </a:lnTo>
                    <a:lnTo>
                      <a:pt x="45929" y="205673"/>
                    </a:lnTo>
                    <a:cubicBezTo>
                      <a:pt x="81100" y="229808"/>
                      <a:pt x="122838" y="242410"/>
                      <a:pt x="165415" y="241750"/>
                    </a:cubicBezTo>
                    <a:cubicBezTo>
                      <a:pt x="208766" y="242349"/>
                      <a:pt x="251288" y="229775"/>
                      <a:pt x="287413" y="205673"/>
                    </a:cubicBezTo>
                    <a:lnTo>
                      <a:pt x="291360" y="202787"/>
                    </a:lnTo>
                    <a:lnTo>
                      <a:pt x="293154" y="202787"/>
                    </a:lnTo>
                    <a:cubicBezTo>
                      <a:pt x="320263" y="183795"/>
                      <a:pt x="337195" y="153338"/>
                      <a:pt x="339083" y="120173"/>
                    </a:cubicBezTo>
                    <a:cubicBezTo>
                      <a:pt x="337699" y="85840"/>
                      <a:pt x="319579" y="54397"/>
                      <a:pt x="290643" y="36115"/>
                    </a:cubicBezTo>
                    <a:cubicBezTo>
                      <a:pt x="255412" y="11821"/>
                      <a:pt x="213509" y="-792"/>
                      <a:pt x="170797" y="39"/>
                    </a:cubicBezTo>
                    <a:cubicBezTo>
                      <a:pt x="128263" y="50"/>
                      <a:pt x="86686" y="12729"/>
                      <a:pt x="51311" y="36476"/>
                    </a:cubicBezTo>
                    <a:close/>
                  </a:path>
                </a:pathLst>
              </a:custGeom>
              <a:solidFill>
                <a:srgbClr val="EDEEE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1" name="Freeform 1290">
                <a:extLst>
                  <a:ext uri="{FF2B5EF4-FFF2-40B4-BE49-F238E27FC236}">
                    <a16:creationId xmlns:a16="http://schemas.microsoft.com/office/drawing/2014/main" id="{1EA894A3-A90B-3C43-868C-49B0880D4F09}"/>
                  </a:ext>
                </a:extLst>
              </p:cNvPr>
              <p:cNvSpPr/>
              <p:nvPr/>
            </p:nvSpPr>
            <p:spPr>
              <a:xfrm>
                <a:off x="7294093" y="4940555"/>
                <a:ext cx="335853" cy="240333"/>
              </a:xfrm>
              <a:custGeom>
                <a:avLst/>
                <a:gdLst>
                  <a:gd name="connsiteX0" fmla="*/ 51311 w 335853"/>
                  <a:gd name="connsiteY0" fmla="*/ 36478 h 240333"/>
                  <a:gd name="connsiteX1" fmla="*/ 0 w 335853"/>
                  <a:gd name="connsiteY1" fmla="*/ 122339 h 240333"/>
                  <a:gd name="connsiteX2" fmla="*/ 45570 w 335853"/>
                  <a:gd name="connsiteY2" fmla="*/ 204232 h 240333"/>
                  <a:gd name="connsiteX3" fmla="*/ 45570 w 335853"/>
                  <a:gd name="connsiteY3" fmla="*/ 204232 h 240333"/>
                  <a:gd name="connsiteX4" fmla="*/ 45570 w 335853"/>
                  <a:gd name="connsiteY4" fmla="*/ 204232 h 240333"/>
                  <a:gd name="connsiteX5" fmla="*/ 164698 w 335853"/>
                  <a:gd name="connsiteY5" fmla="*/ 240308 h 240333"/>
                  <a:gd name="connsiteX6" fmla="*/ 286337 w 335853"/>
                  <a:gd name="connsiteY6" fmla="*/ 204232 h 240333"/>
                  <a:gd name="connsiteX7" fmla="*/ 289925 w 335853"/>
                  <a:gd name="connsiteY7" fmla="*/ 201346 h 240333"/>
                  <a:gd name="connsiteX8" fmla="*/ 289925 w 335853"/>
                  <a:gd name="connsiteY8" fmla="*/ 201346 h 240333"/>
                  <a:gd name="connsiteX9" fmla="*/ 335854 w 335853"/>
                  <a:gd name="connsiteY9" fmla="*/ 119092 h 240333"/>
                  <a:gd name="connsiteX10" fmla="*/ 291001 w 335853"/>
                  <a:gd name="connsiteY10" fmla="*/ 36117 h 240333"/>
                  <a:gd name="connsiteX11" fmla="*/ 171515 w 335853"/>
                  <a:gd name="connsiteY11" fmla="*/ 40 h 240333"/>
                  <a:gd name="connsiteX12" fmla="*/ 51311 w 335853"/>
                  <a:gd name="connsiteY12" fmla="*/ 36478 h 24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5853" h="240333">
                    <a:moveTo>
                      <a:pt x="51311" y="36478"/>
                    </a:moveTo>
                    <a:cubicBezTo>
                      <a:pt x="21271" y="54939"/>
                      <a:pt x="2109" y="87004"/>
                      <a:pt x="0" y="122339"/>
                    </a:cubicBezTo>
                    <a:cubicBezTo>
                      <a:pt x="1251" y="155404"/>
                      <a:pt x="18198" y="185860"/>
                      <a:pt x="45570" y="204232"/>
                    </a:cubicBezTo>
                    <a:lnTo>
                      <a:pt x="45570" y="204232"/>
                    </a:lnTo>
                    <a:lnTo>
                      <a:pt x="45570" y="204232"/>
                    </a:lnTo>
                    <a:cubicBezTo>
                      <a:pt x="80701" y="228168"/>
                      <a:pt x="122262" y="240754"/>
                      <a:pt x="164698" y="240308"/>
                    </a:cubicBezTo>
                    <a:cubicBezTo>
                      <a:pt x="207946" y="240971"/>
                      <a:pt x="250371" y="228388"/>
                      <a:pt x="286337" y="204232"/>
                    </a:cubicBezTo>
                    <a:lnTo>
                      <a:pt x="289925" y="201346"/>
                    </a:lnTo>
                    <a:lnTo>
                      <a:pt x="289925" y="201346"/>
                    </a:lnTo>
                    <a:cubicBezTo>
                      <a:pt x="316938" y="182431"/>
                      <a:pt x="333859" y="152128"/>
                      <a:pt x="335854" y="119092"/>
                    </a:cubicBezTo>
                    <a:cubicBezTo>
                      <a:pt x="335168" y="85758"/>
                      <a:pt x="318449" y="54828"/>
                      <a:pt x="291001" y="36117"/>
                    </a:cubicBezTo>
                    <a:cubicBezTo>
                      <a:pt x="255913" y="11807"/>
                      <a:pt x="214119" y="-812"/>
                      <a:pt x="171515" y="40"/>
                    </a:cubicBezTo>
                    <a:cubicBezTo>
                      <a:pt x="128711" y="-268"/>
                      <a:pt x="86812" y="12432"/>
                      <a:pt x="51311" y="36478"/>
                    </a:cubicBezTo>
                    <a:close/>
                  </a:path>
                </a:pathLst>
              </a:custGeom>
              <a:solidFill>
                <a:srgbClr val="ECEDEE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2" name="Freeform 1291">
                <a:extLst>
                  <a:ext uri="{FF2B5EF4-FFF2-40B4-BE49-F238E27FC236}">
                    <a16:creationId xmlns:a16="http://schemas.microsoft.com/office/drawing/2014/main" id="{D24BE26F-78B4-5943-BEA8-2617FDCA1A1D}"/>
                  </a:ext>
                </a:extLst>
              </p:cNvPr>
              <p:cNvSpPr/>
              <p:nvPr/>
            </p:nvSpPr>
            <p:spPr>
              <a:xfrm>
                <a:off x="7294811" y="4939490"/>
                <a:ext cx="334059" cy="239232"/>
              </a:xfrm>
              <a:custGeom>
                <a:avLst/>
                <a:gdLst>
                  <a:gd name="connsiteX0" fmla="*/ 50952 w 334059"/>
                  <a:gd name="connsiteY0" fmla="*/ 38264 h 239232"/>
                  <a:gd name="connsiteX1" fmla="*/ 0 w 334059"/>
                  <a:gd name="connsiteY1" fmla="*/ 123404 h 239232"/>
                  <a:gd name="connsiteX2" fmla="*/ 45211 w 334059"/>
                  <a:gd name="connsiteY2" fmla="*/ 203132 h 239232"/>
                  <a:gd name="connsiteX3" fmla="*/ 45211 w 334059"/>
                  <a:gd name="connsiteY3" fmla="*/ 203132 h 239232"/>
                  <a:gd name="connsiteX4" fmla="*/ 45211 w 334059"/>
                  <a:gd name="connsiteY4" fmla="*/ 203132 h 239232"/>
                  <a:gd name="connsiteX5" fmla="*/ 163980 w 334059"/>
                  <a:gd name="connsiteY5" fmla="*/ 239208 h 239232"/>
                  <a:gd name="connsiteX6" fmla="*/ 285260 w 334059"/>
                  <a:gd name="connsiteY6" fmla="*/ 203132 h 239232"/>
                  <a:gd name="connsiteX7" fmla="*/ 288848 w 334059"/>
                  <a:gd name="connsiteY7" fmla="*/ 200607 h 239232"/>
                  <a:gd name="connsiteX8" fmla="*/ 288848 w 334059"/>
                  <a:gd name="connsiteY8" fmla="*/ 200607 h 239232"/>
                  <a:gd name="connsiteX9" fmla="*/ 334059 w 334059"/>
                  <a:gd name="connsiteY9" fmla="*/ 119074 h 239232"/>
                  <a:gd name="connsiteX10" fmla="*/ 286696 w 334059"/>
                  <a:gd name="connsiteY10" fmla="*/ 36099 h 239232"/>
                  <a:gd name="connsiteX11" fmla="*/ 167568 w 334059"/>
                  <a:gd name="connsiteY11" fmla="*/ 23 h 239232"/>
                  <a:gd name="connsiteX12" fmla="*/ 50952 w 334059"/>
                  <a:gd name="connsiteY12" fmla="*/ 38263 h 239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4059" h="239232">
                    <a:moveTo>
                      <a:pt x="50952" y="38264"/>
                    </a:moveTo>
                    <a:cubicBezTo>
                      <a:pt x="21248" y="56665"/>
                      <a:pt x="2257" y="88399"/>
                      <a:pt x="0" y="123404"/>
                    </a:cubicBezTo>
                    <a:cubicBezTo>
                      <a:pt x="1727" y="155660"/>
                      <a:pt x="18483" y="185208"/>
                      <a:pt x="45211" y="203132"/>
                    </a:cubicBezTo>
                    <a:lnTo>
                      <a:pt x="45211" y="203132"/>
                    </a:lnTo>
                    <a:lnTo>
                      <a:pt x="45211" y="203132"/>
                    </a:lnTo>
                    <a:cubicBezTo>
                      <a:pt x="80202" y="227082"/>
                      <a:pt x="121653" y="239673"/>
                      <a:pt x="163980" y="239208"/>
                    </a:cubicBezTo>
                    <a:cubicBezTo>
                      <a:pt x="207115" y="239866"/>
                      <a:pt x="249424" y="227281"/>
                      <a:pt x="285260" y="203132"/>
                    </a:cubicBezTo>
                    <a:lnTo>
                      <a:pt x="288848" y="200607"/>
                    </a:lnTo>
                    <a:lnTo>
                      <a:pt x="288848" y="200607"/>
                    </a:lnTo>
                    <a:cubicBezTo>
                      <a:pt x="315897" y="182149"/>
                      <a:pt x="332664" y="151912"/>
                      <a:pt x="334059" y="119074"/>
                    </a:cubicBezTo>
                    <a:cubicBezTo>
                      <a:pt x="332998" y="85212"/>
                      <a:pt x="315240" y="54103"/>
                      <a:pt x="286696" y="36099"/>
                    </a:cubicBezTo>
                    <a:cubicBezTo>
                      <a:pt x="251645" y="11993"/>
                      <a:pt x="210030" y="-610"/>
                      <a:pt x="167568" y="23"/>
                    </a:cubicBezTo>
                    <a:cubicBezTo>
                      <a:pt x="125798" y="941"/>
                      <a:pt x="85229" y="14245"/>
                      <a:pt x="50952" y="38263"/>
                    </a:cubicBezTo>
                    <a:close/>
                  </a:path>
                </a:pathLst>
              </a:custGeom>
              <a:solidFill>
                <a:srgbClr val="EBECE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3" name="Freeform 1292">
                <a:extLst>
                  <a:ext uri="{FF2B5EF4-FFF2-40B4-BE49-F238E27FC236}">
                    <a16:creationId xmlns:a16="http://schemas.microsoft.com/office/drawing/2014/main" id="{84D25042-DFF3-DA48-854D-2E29A1F38A02}"/>
                  </a:ext>
                </a:extLst>
              </p:cNvPr>
              <p:cNvSpPr/>
              <p:nvPr/>
            </p:nvSpPr>
            <p:spPr>
              <a:xfrm>
                <a:off x="7295528" y="4940934"/>
                <a:ext cx="332983" cy="237790"/>
              </a:xfrm>
              <a:custGeom>
                <a:avLst/>
                <a:gdLst>
                  <a:gd name="connsiteX0" fmla="*/ 50593 w 332983"/>
                  <a:gd name="connsiteY0" fmla="*/ 37181 h 237790"/>
                  <a:gd name="connsiteX1" fmla="*/ 0 w 332983"/>
                  <a:gd name="connsiteY1" fmla="*/ 121960 h 237790"/>
                  <a:gd name="connsiteX2" fmla="*/ 45211 w 332983"/>
                  <a:gd name="connsiteY2" fmla="*/ 201689 h 237790"/>
                  <a:gd name="connsiteX3" fmla="*/ 45211 w 332983"/>
                  <a:gd name="connsiteY3" fmla="*/ 201689 h 237790"/>
                  <a:gd name="connsiteX4" fmla="*/ 45211 w 332983"/>
                  <a:gd name="connsiteY4" fmla="*/ 201689 h 237790"/>
                  <a:gd name="connsiteX5" fmla="*/ 163621 w 332983"/>
                  <a:gd name="connsiteY5" fmla="*/ 237765 h 237790"/>
                  <a:gd name="connsiteX6" fmla="*/ 284543 w 332983"/>
                  <a:gd name="connsiteY6" fmla="*/ 201689 h 237790"/>
                  <a:gd name="connsiteX7" fmla="*/ 288131 w 332983"/>
                  <a:gd name="connsiteY7" fmla="*/ 199163 h 237790"/>
                  <a:gd name="connsiteX8" fmla="*/ 288131 w 332983"/>
                  <a:gd name="connsiteY8" fmla="*/ 199163 h 237790"/>
                  <a:gd name="connsiteX9" fmla="*/ 332983 w 332983"/>
                  <a:gd name="connsiteY9" fmla="*/ 118353 h 237790"/>
                  <a:gd name="connsiteX10" fmla="*/ 285978 w 332983"/>
                  <a:gd name="connsiteY10" fmla="*/ 36099 h 237790"/>
                  <a:gd name="connsiteX11" fmla="*/ 167210 w 332983"/>
                  <a:gd name="connsiteY11" fmla="*/ 22 h 237790"/>
                  <a:gd name="connsiteX12" fmla="*/ 50594 w 332983"/>
                  <a:gd name="connsiteY12" fmla="*/ 37181 h 237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2983" h="237790">
                    <a:moveTo>
                      <a:pt x="50593" y="37181"/>
                    </a:moveTo>
                    <a:cubicBezTo>
                      <a:pt x="21126" y="55592"/>
                      <a:pt x="2291" y="87154"/>
                      <a:pt x="0" y="121960"/>
                    </a:cubicBezTo>
                    <a:cubicBezTo>
                      <a:pt x="1557" y="154266"/>
                      <a:pt x="18353" y="183886"/>
                      <a:pt x="45211" y="201689"/>
                    </a:cubicBezTo>
                    <a:lnTo>
                      <a:pt x="45211" y="201689"/>
                    </a:lnTo>
                    <a:lnTo>
                      <a:pt x="45211" y="201689"/>
                    </a:lnTo>
                    <a:cubicBezTo>
                      <a:pt x="80091" y="225589"/>
                      <a:pt x="121413" y="238179"/>
                      <a:pt x="163621" y="237765"/>
                    </a:cubicBezTo>
                    <a:cubicBezTo>
                      <a:pt x="206648" y="238441"/>
                      <a:pt x="248848" y="225851"/>
                      <a:pt x="284543" y="201689"/>
                    </a:cubicBezTo>
                    <a:lnTo>
                      <a:pt x="288131" y="199163"/>
                    </a:lnTo>
                    <a:lnTo>
                      <a:pt x="288131" y="199163"/>
                    </a:lnTo>
                    <a:cubicBezTo>
                      <a:pt x="314975" y="180896"/>
                      <a:pt x="331616" y="150914"/>
                      <a:pt x="332983" y="118353"/>
                    </a:cubicBezTo>
                    <a:cubicBezTo>
                      <a:pt x="331891" y="84783"/>
                      <a:pt x="314273" y="53954"/>
                      <a:pt x="285978" y="36099"/>
                    </a:cubicBezTo>
                    <a:cubicBezTo>
                      <a:pt x="251059" y="11999"/>
                      <a:pt x="209559" y="-606"/>
                      <a:pt x="167210" y="22"/>
                    </a:cubicBezTo>
                    <a:cubicBezTo>
                      <a:pt x="125561" y="686"/>
                      <a:pt x="85019" y="13604"/>
                      <a:pt x="50594" y="37181"/>
                    </a:cubicBezTo>
                    <a:close/>
                  </a:path>
                </a:pathLst>
              </a:custGeom>
              <a:solidFill>
                <a:srgbClr val="EAEBE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4" name="Freeform 1293">
                <a:extLst>
                  <a:ext uri="{FF2B5EF4-FFF2-40B4-BE49-F238E27FC236}">
                    <a16:creationId xmlns:a16="http://schemas.microsoft.com/office/drawing/2014/main" id="{D4EE5A84-105D-1947-BE72-00382B62759D}"/>
                  </a:ext>
                </a:extLst>
              </p:cNvPr>
              <p:cNvSpPr/>
              <p:nvPr/>
            </p:nvSpPr>
            <p:spPr>
              <a:xfrm>
                <a:off x="7298040" y="4941646"/>
                <a:ext cx="331188" cy="237068"/>
              </a:xfrm>
              <a:custGeom>
                <a:avLst/>
                <a:gdLst>
                  <a:gd name="connsiteX0" fmla="*/ 48440 w 331188"/>
                  <a:gd name="connsiteY0" fmla="*/ 37190 h 237068"/>
                  <a:gd name="connsiteX1" fmla="*/ 0 w 331188"/>
                  <a:gd name="connsiteY1" fmla="*/ 121248 h 237068"/>
                  <a:gd name="connsiteX2" fmla="*/ 43058 w 331188"/>
                  <a:gd name="connsiteY2" fmla="*/ 200976 h 237068"/>
                  <a:gd name="connsiteX3" fmla="*/ 43058 w 331188"/>
                  <a:gd name="connsiteY3" fmla="*/ 200976 h 237068"/>
                  <a:gd name="connsiteX4" fmla="*/ 43058 w 331188"/>
                  <a:gd name="connsiteY4" fmla="*/ 200976 h 237068"/>
                  <a:gd name="connsiteX5" fmla="*/ 160750 w 331188"/>
                  <a:gd name="connsiteY5" fmla="*/ 237052 h 237068"/>
                  <a:gd name="connsiteX6" fmla="*/ 280954 w 331188"/>
                  <a:gd name="connsiteY6" fmla="*/ 200976 h 237068"/>
                  <a:gd name="connsiteX7" fmla="*/ 284543 w 331188"/>
                  <a:gd name="connsiteY7" fmla="*/ 198090 h 237068"/>
                  <a:gd name="connsiteX8" fmla="*/ 286696 w 331188"/>
                  <a:gd name="connsiteY8" fmla="*/ 198090 h 237068"/>
                  <a:gd name="connsiteX9" fmla="*/ 331189 w 331188"/>
                  <a:gd name="connsiteY9" fmla="*/ 117640 h 237068"/>
                  <a:gd name="connsiteX10" fmla="*/ 284184 w 331188"/>
                  <a:gd name="connsiteY10" fmla="*/ 36107 h 237068"/>
                  <a:gd name="connsiteX11" fmla="*/ 166133 w 331188"/>
                  <a:gd name="connsiteY11" fmla="*/ 31 h 237068"/>
                  <a:gd name="connsiteX12" fmla="*/ 48440 w 331188"/>
                  <a:gd name="connsiteY12" fmla="*/ 37190 h 237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1188" h="237068">
                    <a:moveTo>
                      <a:pt x="48440" y="37190"/>
                    </a:moveTo>
                    <a:cubicBezTo>
                      <a:pt x="19640" y="55604"/>
                      <a:pt x="1566" y="86968"/>
                      <a:pt x="0" y="121248"/>
                    </a:cubicBezTo>
                    <a:cubicBezTo>
                      <a:pt x="718" y="153252"/>
                      <a:pt x="16752" y="182941"/>
                      <a:pt x="43058" y="200976"/>
                    </a:cubicBezTo>
                    <a:lnTo>
                      <a:pt x="43058" y="200976"/>
                    </a:lnTo>
                    <a:lnTo>
                      <a:pt x="43058" y="200976"/>
                    </a:lnTo>
                    <a:cubicBezTo>
                      <a:pt x="77716" y="224778"/>
                      <a:pt x="118780" y="237365"/>
                      <a:pt x="160750" y="237052"/>
                    </a:cubicBezTo>
                    <a:cubicBezTo>
                      <a:pt x="203533" y="237581"/>
                      <a:pt x="245461" y="224997"/>
                      <a:pt x="280954" y="200976"/>
                    </a:cubicBezTo>
                    <a:lnTo>
                      <a:pt x="284543" y="198090"/>
                    </a:lnTo>
                    <a:lnTo>
                      <a:pt x="286696" y="198090"/>
                    </a:lnTo>
                    <a:cubicBezTo>
                      <a:pt x="313262" y="179780"/>
                      <a:pt x="329737" y="149991"/>
                      <a:pt x="331189" y="117640"/>
                    </a:cubicBezTo>
                    <a:cubicBezTo>
                      <a:pt x="330050" y="84274"/>
                      <a:pt x="312414" y="53684"/>
                      <a:pt x="284184" y="36107"/>
                    </a:cubicBezTo>
                    <a:cubicBezTo>
                      <a:pt x="249581" y="11910"/>
                      <a:pt x="208276" y="-713"/>
                      <a:pt x="166133" y="31"/>
                    </a:cubicBezTo>
                    <a:cubicBezTo>
                      <a:pt x="124106" y="418"/>
                      <a:pt x="83142" y="13351"/>
                      <a:pt x="48440" y="37190"/>
                    </a:cubicBezTo>
                    <a:close/>
                  </a:path>
                </a:pathLst>
              </a:custGeom>
              <a:solidFill>
                <a:srgbClr val="E9EAE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5" name="Freeform 1294">
                <a:extLst>
                  <a:ext uri="{FF2B5EF4-FFF2-40B4-BE49-F238E27FC236}">
                    <a16:creationId xmlns:a16="http://schemas.microsoft.com/office/drawing/2014/main" id="{C8E323A8-A56B-A64C-A055-9CFAE930203D}"/>
                  </a:ext>
                </a:extLst>
              </p:cNvPr>
              <p:cNvSpPr/>
              <p:nvPr/>
            </p:nvSpPr>
            <p:spPr>
              <a:xfrm>
                <a:off x="7298040" y="4942744"/>
                <a:ext cx="331188" cy="235609"/>
              </a:xfrm>
              <a:custGeom>
                <a:avLst/>
                <a:gdLst>
                  <a:gd name="connsiteX0" fmla="*/ 49158 w 331188"/>
                  <a:gd name="connsiteY0" fmla="*/ 36814 h 235609"/>
                  <a:gd name="connsiteX1" fmla="*/ 0 w 331188"/>
                  <a:gd name="connsiteY1" fmla="*/ 120150 h 235609"/>
                  <a:gd name="connsiteX2" fmla="*/ 44135 w 331188"/>
                  <a:gd name="connsiteY2" fmla="*/ 199517 h 235609"/>
                  <a:gd name="connsiteX3" fmla="*/ 45929 w 331188"/>
                  <a:gd name="connsiteY3" fmla="*/ 199517 h 235609"/>
                  <a:gd name="connsiteX4" fmla="*/ 45929 w 331188"/>
                  <a:gd name="connsiteY4" fmla="*/ 199517 h 235609"/>
                  <a:gd name="connsiteX5" fmla="*/ 163262 w 331188"/>
                  <a:gd name="connsiteY5" fmla="*/ 235594 h 235609"/>
                  <a:gd name="connsiteX6" fmla="*/ 283107 w 331188"/>
                  <a:gd name="connsiteY6" fmla="*/ 199517 h 235609"/>
                  <a:gd name="connsiteX7" fmla="*/ 286696 w 331188"/>
                  <a:gd name="connsiteY7" fmla="*/ 196992 h 235609"/>
                  <a:gd name="connsiteX8" fmla="*/ 286696 w 331188"/>
                  <a:gd name="connsiteY8" fmla="*/ 196992 h 235609"/>
                  <a:gd name="connsiteX9" fmla="*/ 331189 w 331188"/>
                  <a:gd name="connsiteY9" fmla="*/ 117264 h 235609"/>
                  <a:gd name="connsiteX10" fmla="*/ 284542 w 331188"/>
                  <a:gd name="connsiteY10" fmla="*/ 36092 h 235609"/>
                  <a:gd name="connsiteX11" fmla="*/ 166850 w 331188"/>
                  <a:gd name="connsiteY11" fmla="*/ 16 h 235609"/>
                  <a:gd name="connsiteX12" fmla="*/ 49158 w 331188"/>
                  <a:gd name="connsiteY12" fmla="*/ 36813 h 235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1188" h="235609">
                    <a:moveTo>
                      <a:pt x="49158" y="36814"/>
                    </a:moveTo>
                    <a:cubicBezTo>
                      <a:pt x="20058" y="54695"/>
                      <a:pt x="1650" y="85901"/>
                      <a:pt x="0" y="120150"/>
                    </a:cubicBezTo>
                    <a:cubicBezTo>
                      <a:pt x="897" y="152276"/>
                      <a:pt x="17384" y="181925"/>
                      <a:pt x="44135" y="199517"/>
                    </a:cubicBezTo>
                    <a:lnTo>
                      <a:pt x="45929" y="199517"/>
                    </a:lnTo>
                    <a:lnTo>
                      <a:pt x="45929" y="199517"/>
                    </a:lnTo>
                    <a:cubicBezTo>
                      <a:pt x="80456" y="223311"/>
                      <a:pt x="121404" y="235902"/>
                      <a:pt x="163262" y="235594"/>
                    </a:cubicBezTo>
                    <a:cubicBezTo>
                      <a:pt x="205932" y="236118"/>
                      <a:pt x="247744" y="223531"/>
                      <a:pt x="283107" y="199517"/>
                    </a:cubicBezTo>
                    <a:lnTo>
                      <a:pt x="286696" y="196992"/>
                    </a:lnTo>
                    <a:lnTo>
                      <a:pt x="286696" y="196992"/>
                    </a:lnTo>
                    <a:cubicBezTo>
                      <a:pt x="313237" y="178990"/>
                      <a:pt x="329739" y="149420"/>
                      <a:pt x="331189" y="117264"/>
                    </a:cubicBezTo>
                    <a:cubicBezTo>
                      <a:pt x="330074" y="84079"/>
                      <a:pt x="312580" y="53637"/>
                      <a:pt x="284542" y="36092"/>
                    </a:cubicBezTo>
                    <a:cubicBezTo>
                      <a:pt x="249976" y="12098"/>
                      <a:pt x="208851" y="-508"/>
                      <a:pt x="166850" y="16"/>
                    </a:cubicBezTo>
                    <a:cubicBezTo>
                      <a:pt x="124831" y="97"/>
                      <a:pt x="83813" y="12922"/>
                      <a:pt x="49158" y="36813"/>
                    </a:cubicBezTo>
                    <a:close/>
                  </a:path>
                </a:pathLst>
              </a:custGeom>
              <a:solidFill>
                <a:srgbClr val="E8E9E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6" name="Freeform 1295">
                <a:extLst>
                  <a:ext uri="{FF2B5EF4-FFF2-40B4-BE49-F238E27FC236}">
                    <a16:creationId xmlns:a16="http://schemas.microsoft.com/office/drawing/2014/main" id="{961E199A-728A-914F-BEAA-256F5A1A2008}"/>
                  </a:ext>
                </a:extLst>
              </p:cNvPr>
              <p:cNvSpPr/>
              <p:nvPr/>
            </p:nvSpPr>
            <p:spPr>
              <a:xfrm>
                <a:off x="7298040" y="4944548"/>
                <a:ext cx="330112" cy="234166"/>
              </a:xfrm>
              <a:custGeom>
                <a:avLst/>
                <a:gdLst>
                  <a:gd name="connsiteX0" fmla="*/ 49517 w 330112"/>
                  <a:gd name="connsiteY0" fmla="*/ 35731 h 234166"/>
                  <a:gd name="connsiteX1" fmla="*/ 0 w 330112"/>
                  <a:gd name="connsiteY1" fmla="*/ 118346 h 234166"/>
                  <a:gd name="connsiteX2" fmla="*/ 44135 w 330112"/>
                  <a:gd name="connsiteY2" fmla="*/ 198074 h 234166"/>
                  <a:gd name="connsiteX3" fmla="*/ 44135 w 330112"/>
                  <a:gd name="connsiteY3" fmla="*/ 198074 h 234166"/>
                  <a:gd name="connsiteX4" fmla="*/ 44135 w 330112"/>
                  <a:gd name="connsiteY4" fmla="*/ 198074 h 234166"/>
                  <a:gd name="connsiteX5" fmla="*/ 161109 w 330112"/>
                  <a:gd name="connsiteY5" fmla="*/ 234151 h 234166"/>
                  <a:gd name="connsiteX6" fmla="*/ 280596 w 330112"/>
                  <a:gd name="connsiteY6" fmla="*/ 198074 h 234166"/>
                  <a:gd name="connsiteX7" fmla="*/ 284184 w 330112"/>
                  <a:gd name="connsiteY7" fmla="*/ 195549 h 234166"/>
                  <a:gd name="connsiteX8" fmla="*/ 285978 w 330112"/>
                  <a:gd name="connsiteY8" fmla="*/ 195549 h 234166"/>
                  <a:gd name="connsiteX9" fmla="*/ 330113 w 330112"/>
                  <a:gd name="connsiteY9" fmla="*/ 116542 h 234166"/>
                  <a:gd name="connsiteX10" fmla="*/ 283825 w 330112"/>
                  <a:gd name="connsiteY10" fmla="*/ 36092 h 234166"/>
                  <a:gd name="connsiteX11" fmla="*/ 166492 w 330112"/>
                  <a:gd name="connsiteY11" fmla="*/ 15 h 234166"/>
                  <a:gd name="connsiteX12" fmla="*/ 49517 w 330112"/>
                  <a:gd name="connsiteY12" fmla="*/ 35731 h 234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0112" h="234166">
                    <a:moveTo>
                      <a:pt x="49517" y="35731"/>
                    </a:moveTo>
                    <a:cubicBezTo>
                      <a:pt x="20298" y="53200"/>
                      <a:pt x="1711" y="84210"/>
                      <a:pt x="0" y="118346"/>
                    </a:cubicBezTo>
                    <a:cubicBezTo>
                      <a:pt x="841" y="150584"/>
                      <a:pt x="17327" y="180366"/>
                      <a:pt x="44135" y="198074"/>
                    </a:cubicBezTo>
                    <a:lnTo>
                      <a:pt x="44135" y="198074"/>
                    </a:lnTo>
                    <a:lnTo>
                      <a:pt x="44135" y="198074"/>
                    </a:lnTo>
                    <a:cubicBezTo>
                      <a:pt x="78521" y="221882"/>
                      <a:pt x="119360" y="234478"/>
                      <a:pt x="161109" y="234151"/>
                    </a:cubicBezTo>
                    <a:cubicBezTo>
                      <a:pt x="203667" y="234670"/>
                      <a:pt x="245363" y="222081"/>
                      <a:pt x="280596" y="198074"/>
                    </a:cubicBezTo>
                    <a:lnTo>
                      <a:pt x="284184" y="195549"/>
                    </a:lnTo>
                    <a:lnTo>
                      <a:pt x="285978" y="195549"/>
                    </a:lnTo>
                    <a:cubicBezTo>
                      <a:pt x="312272" y="177697"/>
                      <a:pt x="328634" y="148407"/>
                      <a:pt x="330113" y="116542"/>
                    </a:cubicBezTo>
                    <a:cubicBezTo>
                      <a:pt x="328967" y="83650"/>
                      <a:pt x="311613" y="53489"/>
                      <a:pt x="283825" y="36092"/>
                    </a:cubicBezTo>
                    <a:cubicBezTo>
                      <a:pt x="249390" y="12105"/>
                      <a:pt x="208380" y="-504"/>
                      <a:pt x="166492" y="15"/>
                    </a:cubicBezTo>
                    <a:cubicBezTo>
                      <a:pt x="124820" y="-144"/>
                      <a:pt x="84064" y="12300"/>
                      <a:pt x="49517" y="35731"/>
                    </a:cubicBezTo>
                    <a:close/>
                  </a:path>
                </a:pathLst>
              </a:custGeom>
              <a:solidFill>
                <a:srgbClr val="E7E8E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7" name="Freeform 1296">
                <a:extLst>
                  <a:ext uri="{FF2B5EF4-FFF2-40B4-BE49-F238E27FC236}">
                    <a16:creationId xmlns:a16="http://schemas.microsoft.com/office/drawing/2014/main" id="{6EDFD2F5-66A9-B648-868E-D4DAF2570D6F}"/>
                  </a:ext>
                </a:extLst>
              </p:cNvPr>
              <p:cNvSpPr/>
              <p:nvPr/>
            </p:nvSpPr>
            <p:spPr>
              <a:xfrm>
                <a:off x="7298040" y="4944190"/>
                <a:ext cx="329394" cy="232381"/>
              </a:xfrm>
              <a:custGeom>
                <a:avLst/>
                <a:gdLst>
                  <a:gd name="connsiteX0" fmla="*/ 49876 w 329394"/>
                  <a:gd name="connsiteY0" fmla="*/ 36450 h 232381"/>
                  <a:gd name="connsiteX1" fmla="*/ 0 w 329394"/>
                  <a:gd name="connsiteY1" fmla="*/ 118704 h 232381"/>
                  <a:gd name="connsiteX2" fmla="*/ 44493 w 329394"/>
                  <a:gd name="connsiteY2" fmla="*/ 198432 h 232381"/>
                  <a:gd name="connsiteX3" fmla="*/ 46288 w 329394"/>
                  <a:gd name="connsiteY3" fmla="*/ 198432 h 232381"/>
                  <a:gd name="connsiteX4" fmla="*/ 46288 w 329394"/>
                  <a:gd name="connsiteY4" fmla="*/ 198432 h 232381"/>
                  <a:gd name="connsiteX5" fmla="*/ 162903 w 329394"/>
                  <a:gd name="connsiteY5" fmla="*/ 232344 h 232381"/>
                  <a:gd name="connsiteX6" fmla="*/ 282031 w 329394"/>
                  <a:gd name="connsiteY6" fmla="*/ 196268 h 232381"/>
                  <a:gd name="connsiteX7" fmla="*/ 285619 w 329394"/>
                  <a:gd name="connsiteY7" fmla="*/ 193742 h 232381"/>
                  <a:gd name="connsiteX8" fmla="*/ 285619 w 329394"/>
                  <a:gd name="connsiteY8" fmla="*/ 193742 h 232381"/>
                  <a:gd name="connsiteX9" fmla="*/ 329395 w 329394"/>
                  <a:gd name="connsiteY9" fmla="*/ 115096 h 232381"/>
                  <a:gd name="connsiteX10" fmla="*/ 287054 w 329394"/>
                  <a:gd name="connsiteY10" fmla="*/ 36089 h 232381"/>
                  <a:gd name="connsiteX11" fmla="*/ 170080 w 329394"/>
                  <a:gd name="connsiteY11" fmla="*/ 13 h 232381"/>
                  <a:gd name="connsiteX12" fmla="*/ 49876 w 329394"/>
                  <a:gd name="connsiteY12" fmla="*/ 36450 h 23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9394" h="232381">
                    <a:moveTo>
                      <a:pt x="49876" y="36450"/>
                    </a:moveTo>
                    <a:cubicBezTo>
                      <a:pt x="20713" y="53856"/>
                      <a:pt x="2031" y="84667"/>
                      <a:pt x="0" y="118704"/>
                    </a:cubicBezTo>
                    <a:cubicBezTo>
                      <a:pt x="798" y="151044"/>
                      <a:pt x="17456" y="180894"/>
                      <a:pt x="44493" y="198432"/>
                    </a:cubicBezTo>
                    <a:lnTo>
                      <a:pt x="46288" y="198432"/>
                    </a:lnTo>
                    <a:lnTo>
                      <a:pt x="46288" y="198432"/>
                    </a:lnTo>
                    <a:cubicBezTo>
                      <a:pt x="80860" y="221320"/>
                      <a:pt x="121517" y="233144"/>
                      <a:pt x="162903" y="232344"/>
                    </a:cubicBezTo>
                    <a:cubicBezTo>
                      <a:pt x="205349" y="232859"/>
                      <a:pt x="246930" y="220267"/>
                      <a:pt x="282031" y="196268"/>
                    </a:cubicBezTo>
                    <a:lnTo>
                      <a:pt x="285619" y="193742"/>
                    </a:lnTo>
                    <a:lnTo>
                      <a:pt x="285619" y="193742"/>
                    </a:lnTo>
                    <a:cubicBezTo>
                      <a:pt x="311594" y="175810"/>
                      <a:pt x="327778" y="146734"/>
                      <a:pt x="329395" y="115096"/>
                    </a:cubicBezTo>
                    <a:cubicBezTo>
                      <a:pt x="328671" y="83465"/>
                      <a:pt x="312931" y="54094"/>
                      <a:pt x="287054" y="36089"/>
                    </a:cubicBezTo>
                    <a:cubicBezTo>
                      <a:pt x="252730" y="12152"/>
                      <a:pt x="211850" y="-456"/>
                      <a:pt x="170080" y="13"/>
                    </a:cubicBezTo>
                    <a:cubicBezTo>
                      <a:pt x="127253" y="-456"/>
                      <a:pt x="85308" y="12259"/>
                      <a:pt x="49876" y="36450"/>
                    </a:cubicBezTo>
                    <a:close/>
                  </a:path>
                </a:pathLst>
              </a:custGeom>
              <a:solidFill>
                <a:srgbClr val="E6E7E9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8" name="Freeform 1297">
                <a:extLst>
                  <a:ext uri="{FF2B5EF4-FFF2-40B4-BE49-F238E27FC236}">
                    <a16:creationId xmlns:a16="http://schemas.microsoft.com/office/drawing/2014/main" id="{9950A877-A681-7E4C-A5A4-056B6D7A53C9}"/>
                  </a:ext>
                </a:extLst>
              </p:cNvPr>
              <p:cNvSpPr/>
              <p:nvPr/>
            </p:nvSpPr>
            <p:spPr>
              <a:xfrm>
                <a:off x="7298040" y="4942746"/>
                <a:ext cx="326827" cy="231660"/>
              </a:xfrm>
              <a:custGeom>
                <a:avLst/>
                <a:gdLst>
                  <a:gd name="connsiteX0" fmla="*/ 50235 w 326827"/>
                  <a:gd name="connsiteY0" fmla="*/ 38616 h 231660"/>
                  <a:gd name="connsiteX1" fmla="*/ 0 w 326827"/>
                  <a:gd name="connsiteY1" fmla="*/ 120148 h 231660"/>
                  <a:gd name="connsiteX2" fmla="*/ 43417 w 326827"/>
                  <a:gd name="connsiteY2" fmla="*/ 197712 h 231660"/>
                  <a:gd name="connsiteX3" fmla="*/ 43417 w 326827"/>
                  <a:gd name="connsiteY3" fmla="*/ 197712 h 231660"/>
                  <a:gd name="connsiteX4" fmla="*/ 43417 w 326827"/>
                  <a:gd name="connsiteY4" fmla="*/ 197712 h 231660"/>
                  <a:gd name="connsiteX5" fmla="*/ 159315 w 326827"/>
                  <a:gd name="connsiteY5" fmla="*/ 231624 h 231660"/>
                  <a:gd name="connsiteX6" fmla="*/ 278084 w 326827"/>
                  <a:gd name="connsiteY6" fmla="*/ 195548 h 231660"/>
                  <a:gd name="connsiteX7" fmla="*/ 281313 w 326827"/>
                  <a:gd name="connsiteY7" fmla="*/ 193022 h 231660"/>
                  <a:gd name="connsiteX8" fmla="*/ 283466 w 326827"/>
                  <a:gd name="connsiteY8" fmla="*/ 193022 h 231660"/>
                  <a:gd name="connsiteX9" fmla="*/ 313437 w 326827"/>
                  <a:gd name="connsiteY9" fmla="*/ 67509 h 231660"/>
                  <a:gd name="connsiteX10" fmla="*/ 281313 w 326827"/>
                  <a:gd name="connsiteY10" fmla="*/ 36090 h 231660"/>
                  <a:gd name="connsiteX11" fmla="*/ 164697 w 326827"/>
                  <a:gd name="connsiteY11" fmla="*/ 14 h 231660"/>
                  <a:gd name="connsiteX12" fmla="*/ 50234 w 326827"/>
                  <a:gd name="connsiteY12" fmla="*/ 38615 h 231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6827" h="231660">
                    <a:moveTo>
                      <a:pt x="50235" y="38616"/>
                    </a:moveTo>
                    <a:cubicBezTo>
                      <a:pt x="21136" y="55795"/>
                      <a:pt x="2340" y="86302"/>
                      <a:pt x="0" y="120148"/>
                    </a:cubicBezTo>
                    <a:cubicBezTo>
                      <a:pt x="1072" y="151561"/>
                      <a:pt x="17265" y="180490"/>
                      <a:pt x="43417" y="197712"/>
                    </a:cubicBezTo>
                    <a:lnTo>
                      <a:pt x="43417" y="197712"/>
                    </a:lnTo>
                    <a:lnTo>
                      <a:pt x="43417" y="197712"/>
                    </a:lnTo>
                    <a:cubicBezTo>
                      <a:pt x="77729" y="220585"/>
                      <a:pt x="118154" y="232413"/>
                      <a:pt x="159315" y="231624"/>
                    </a:cubicBezTo>
                    <a:cubicBezTo>
                      <a:pt x="201629" y="231996"/>
                      <a:pt x="243054" y="219413"/>
                      <a:pt x="278084" y="195548"/>
                    </a:cubicBezTo>
                    <a:lnTo>
                      <a:pt x="281313" y="193022"/>
                    </a:lnTo>
                    <a:lnTo>
                      <a:pt x="283466" y="193022"/>
                    </a:lnTo>
                    <a:cubicBezTo>
                      <a:pt x="326215" y="166683"/>
                      <a:pt x="339633" y="110490"/>
                      <a:pt x="313437" y="67509"/>
                    </a:cubicBezTo>
                    <a:cubicBezTo>
                      <a:pt x="305509" y="54501"/>
                      <a:pt x="294464" y="43699"/>
                      <a:pt x="281313" y="36090"/>
                    </a:cubicBezTo>
                    <a:cubicBezTo>
                      <a:pt x="247132" y="12137"/>
                      <a:pt x="206359" y="-476"/>
                      <a:pt x="164697" y="14"/>
                    </a:cubicBezTo>
                    <a:cubicBezTo>
                      <a:pt x="123595" y="1270"/>
                      <a:pt x="83777" y="14698"/>
                      <a:pt x="50234" y="38615"/>
                    </a:cubicBezTo>
                    <a:close/>
                  </a:path>
                </a:pathLst>
              </a:custGeom>
              <a:solidFill>
                <a:srgbClr val="E5E6E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9" name="Freeform 1298">
                <a:extLst>
                  <a:ext uri="{FF2B5EF4-FFF2-40B4-BE49-F238E27FC236}">
                    <a16:creationId xmlns:a16="http://schemas.microsoft.com/office/drawing/2014/main" id="{C1246EB1-1091-6541-A3DA-4C9AB1C782A3}"/>
                  </a:ext>
                </a:extLst>
              </p:cNvPr>
              <p:cNvSpPr/>
              <p:nvPr/>
            </p:nvSpPr>
            <p:spPr>
              <a:xfrm>
                <a:off x="7300193" y="4945590"/>
                <a:ext cx="324012" cy="228457"/>
              </a:xfrm>
              <a:custGeom>
                <a:avLst/>
                <a:gdLst>
                  <a:gd name="connsiteX0" fmla="*/ 48440 w 324012"/>
                  <a:gd name="connsiteY0" fmla="*/ 36493 h 228457"/>
                  <a:gd name="connsiteX1" fmla="*/ 0 w 324012"/>
                  <a:gd name="connsiteY1" fmla="*/ 117304 h 228457"/>
                  <a:gd name="connsiteX2" fmla="*/ 43417 w 324012"/>
                  <a:gd name="connsiteY2" fmla="*/ 194507 h 228457"/>
                  <a:gd name="connsiteX3" fmla="*/ 43417 w 324012"/>
                  <a:gd name="connsiteY3" fmla="*/ 194507 h 228457"/>
                  <a:gd name="connsiteX4" fmla="*/ 43417 w 324012"/>
                  <a:gd name="connsiteY4" fmla="*/ 194507 h 228457"/>
                  <a:gd name="connsiteX5" fmla="*/ 158956 w 324012"/>
                  <a:gd name="connsiteY5" fmla="*/ 228419 h 228457"/>
                  <a:gd name="connsiteX6" fmla="*/ 277007 w 324012"/>
                  <a:gd name="connsiteY6" fmla="*/ 192342 h 228457"/>
                  <a:gd name="connsiteX7" fmla="*/ 280595 w 324012"/>
                  <a:gd name="connsiteY7" fmla="*/ 189817 h 228457"/>
                  <a:gd name="connsiteX8" fmla="*/ 280595 w 324012"/>
                  <a:gd name="connsiteY8" fmla="*/ 189817 h 228457"/>
                  <a:gd name="connsiteX9" fmla="*/ 324012 w 324012"/>
                  <a:gd name="connsiteY9" fmla="*/ 112614 h 228457"/>
                  <a:gd name="connsiteX10" fmla="*/ 278443 w 324012"/>
                  <a:gd name="connsiteY10" fmla="*/ 33968 h 228457"/>
                  <a:gd name="connsiteX11" fmla="*/ 162544 w 324012"/>
                  <a:gd name="connsiteY11" fmla="*/ 56 h 228457"/>
                  <a:gd name="connsiteX12" fmla="*/ 48440 w 324012"/>
                  <a:gd name="connsiteY12" fmla="*/ 36493 h 228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4012" h="228457">
                    <a:moveTo>
                      <a:pt x="48440" y="36493"/>
                    </a:moveTo>
                    <a:cubicBezTo>
                      <a:pt x="20140" y="53863"/>
                      <a:pt x="2056" y="84031"/>
                      <a:pt x="0" y="117304"/>
                    </a:cubicBezTo>
                    <a:cubicBezTo>
                      <a:pt x="1127" y="148605"/>
                      <a:pt x="17321" y="177400"/>
                      <a:pt x="43417" y="194507"/>
                    </a:cubicBezTo>
                    <a:lnTo>
                      <a:pt x="43417" y="194507"/>
                    </a:lnTo>
                    <a:lnTo>
                      <a:pt x="43417" y="194507"/>
                    </a:lnTo>
                    <a:cubicBezTo>
                      <a:pt x="77589" y="217394"/>
                      <a:pt x="117904" y="229227"/>
                      <a:pt x="158956" y="228419"/>
                    </a:cubicBezTo>
                    <a:cubicBezTo>
                      <a:pt x="201045" y="228782"/>
                      <a:pt x="242238" y="216193"/>
                      <a:pt x="277007" y="192342"/>
                    </a:cubicBezTo>
                    <a:lnTo>
                      <a:pt x="280595" y="189817"/>
                    </a:lnTo>
                    <a:lnTo>
                      <a:pt x="280595" y="189817"/>
                    </a:lnTo>
                    <a:cubicBezTo>
                      <a:pt x="306297" y="172342"/>
                      <a:pt x="322368" y="143765"/>
                      <a:pt x="324012" y="112614"/>
                    </a:cubicBezTo>
                    <a:cubicBezTo>
                      <a:pt x="322565" y="80472"/>
                      <a:pt x="305538" y="51086"/>
                      <a:pt x="278443" y="33968"/>
                    </a:cubicBezTo>
                    <a:cubicBezTo>
                      <a:pt x="244209" y="10924"/>
                      <a:pt x="203730" y="-920"/>
                      <a:pt x="162544" y="56"/>
                    </a:cubicBezTo>
                    <a:cubicBezTo>
                      <a:pt x="121781" y="703"/>
                      <a:pt x="82104" y="13372"/>
                      <a:pt x="48440" y="36493"/>
                    </a:cubicBezTo>
                    <a:close/>
                  </a:path>
                </a:pathLst>
              </a:custGeom>
              <a:solidFill>
                <a:srgbClr val="E5E5E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0" name="Freeform 1299">
                <a:extLst>
                  <a:ext uri="{FF2B5EF4-FFF2-40B4-BE49-F238E27FC236}">
                    <a16:creationId xmlns:a16="http://schemas.microsoft.com/office/drawing/2014/main" id="{3774E054-0442-1F4D-A7AE-B9E940E1F71F}"/>
                  </a:ext>
                </a:extLst>
              </p:cNvPr>
              <p:cNvSpPr/>
              <p:nvPr/>
            </p:nvSpPr>
            <p:spPr>
              <a:xfrm>
                <a:off x="7300911" y="4945951"/>
                <a:ext cx="322577" cy="227020"/>
              </a:xfrm>
              <a:custGeom>
                <a:avLst/>
                <a:gdLst>
                  <a:gd name="connsiteX0" fmla="*/ 48440 w 322577"/>
                  <a:gd name="connsiteY0" fmla="*/ 36493 h 227020"/>
                  <a:gd name="connsiteX1" fmla="*/ 0 w 322577"/>
                  <a:gd name="connsiteY1" fmla="*/ 116943 h 227020"/>
                  <a:gd name="connsiteX2" fmla="*/ 43058 w 322577"/>
                  <a:gd name="connsiteY2" fmla="*/ 193425 h 227020"/>
                  <a:gd name="connsiteX3" fmla="*/ 43058 w 322577"/>
                  <a:gd name="connsiteY3" fmla="*/ 193425 h 227020"/>
                  <a:gd name="connsiteX4" fmla="*/ 43058 w 322577"/>
                  <a:gd name="connsiteY4" fmla="*/ 193425 h 227020"/>
                  <a:gd name="connsiteX5" fmla="*/ 158239 w 322577"/>
                  <a:gd name="connsiteY5" fmla="*/ 226976 h 227020"/>
                  <a:gd name="connsiteX6" fmla="*/ 275931 w 322577"/>
                  <a:gd name="connsiteY6" fmla="*/ 190899 h 227020"/>
                  <a:gd name="connsiteX7" fmla="*/ 279519 w 322577"/>
                  <a:gd name="connsiteY7" fmla="*/ 188374 h 227020"/>
                  <a:gd name="connsiteX8" fmla="*/ 279519 w 322577"/>
                  <a:gd name="connsiteY8" fmla="*/ 188374 h 227020"/>
                  <a:gd name="connsiteX9" fmla="*/ 322577 w 322577"/>
                  <a:gd name="connsiteY9" fmla="*/ 111892 h 227020"/>
                  <a:gd name="connsiteX10" fmla="*/ 277366 w 322577"/>
                  <a:gd name="connsiteY10" fmla="*/ 33967 h 227020"/>
                  <a:gd name="connsiteX11" fmla="*/ 161827 w 322577"/>
                  <a:gd name="connsiteY11" fmla="*/ 55 h 227020"/>
                  <a:gd name="connsiteX12" fmla="*/ 48440 w 322577"/>
                  <a:gd name="connsiteY12" fmla="*/ 36492 h 227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2577" h="227020">
                    <a:moveTo>
                      <a:pt x="48440" y="36493"/>
                    </a:moveTo>
                    <a:cubicBezTo>
                      <a:pt x="20150" y="53702"/>
                      <a:pt x="2050" y="83763"/>
                      <a:pt x="0" y="116943"/>
                    </a:cubicBezTo>
                    <a:cubicBezTo>
                      <a:pt x="1275" y="147918"/>
                      <a:pt x="17300" y="176383"/>
                      <a:pt x="43058" y="193425"/>
                    </a:cubicBezTo>
                    <a:lnTo>
                      <a:pt x="43058" y="193425"/>
                    </a:lnTo>
                    <a:lnTo>
                      <a:pt x="43058" y="193425"/>
                    </a:lnTo>
                    <a:cubicBezTo>
                      <a:pt x="77160" y="216134"/>
                      <a:pt x="117343" y="227840"/>
                      <a:pt x="158239" y="226976"/>
                    </a:cubicBezTo>
                    <a:cubicBezTo>
                      <a:pt x="200216" y="227334"/>
                      <a:pt x="241293" y="214743"/>
                      <a:pt x="275931" y="190899"/>
                    </a:cubicBezTo>
                    <a:lnTo>
                      <a:pt x="279519" y="188374"/>
                    </a:lnTo>
                    <a:lnTo>
                      <a:pt x="279519" y="188374"/>
                    </a:lnTo>
                    <a:cubicBezTo>
                      <a:pt x="304975" y="171049"/>
                      <a:pt x="320905" y="142752"/>
                      <a:pt x="322577" y="111892"/>
                    </a:cubicBezTo>
                    <a:cubicBezTo>
                      <a:pt x="321284" y="79989"/>
                      <a:pt x="304351" y="50803"/>
                      <a:pt x="277366" y="33967"/>
                    </a:cubicBezTo>
                    <a:cubicBezTo>
                      <a:pt x="243264" y="10930"/>
                      <a:pt x="202900" y="-917"/>
                      <a:pt x="161827" y="55"/>
                    </a:cubicBezTo>
                    <a:cubicBezTo>
                      <a:pt x="121305" y="822"/>
                      <a:pt x="81892" y="13487"/>
                      <a:pt x="48440" y="36492"/>
                    </a:cubicBezTo>
                    <a:close/>
                  </a:path>
                </a:pathLst>
              </a:custGeom>
              <a:solidFill>
                <a:srgbClr val="E4E4E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1" name="Freeform 1300">
                <a:extLst>
                  <a:ext uri="{FF2B5EF4-FFF2-40B4-BE49-F238E27FC236}">
                    <a16:creationId xmlns:a16="http://schemas.microsoft.com/office/drawing/2014/main" id="{442DB184-1E36-3D4C-9946-59BF3FE97B7E}"/>
                  </a:ext>
                </a:extLst>
              </p:cNvPr>
              <p:cNvSpPr/>
              <p:nvPr/>
            </p:nvSpPr>
            <p:spPr>
              <a:xfrm>
                <a:off x="7301629" y="4948121"/>
                <a:ext cx="321142" cy="224127"/>
              </a:xfrm>
              <a:custGeom>
                <a:avLst/>
                <a:gdLst>
                  <a:gd name="connsiteX0" fmla="*/ 48081 w 321142"/>
                  <a:gd name="connsiteY0" fmla="*/ 35044 h 224127"/>
                  <a:gd name="connsiteX1" fmla="*/ 0 w 321142"/>
                  <a:gd name="connsiteY1" fmla="*/ 114772 h 224127"/>
                  <a:gd name="connsiteX2" fmla="*/ 42699 w 321142"/>
                  <a:gd name="connsiteY2" fmla="*/ 190533 h 224127"/>
                  <a:gd name="connsiteX3" fmla="*/ 42699 w 321142"/>
                  <a:gd name="connsiteY3" fmla="*/ 190533 h 224127"/>
                  <a:gd name="connsiteX4" fmla="*/ 42699 w 321142"/>
                  <a:gd name="connsiteY4" fmla="*/ 190533 h 224127"/>
                  <a:gd name="connsiteX5" fmla="*/ 157521 w 321142"/>
                  <a:gd name="connsiteY5" fmla="*/ 224083 h 224127"/>
                  <a:gd name="connsiteX6" fmla="*/ 274854 w 321142"/>
                  <a:gd name="connsiteY6" fmla="*/ 189811 h 224127"/>
                  <a:gd name="connsiteX7" fmla="*/ 278443 w 321142"/>
                  <a:gd name="connsiteY7" fmla="*/ 187286 h 224127"/>
                  <a:gd name="connsiteX8" fmla="*/ 278443 w 321142"/>
                  <a:gd name="connsiteY8" fmla="*/ 187286 h 224127"/>
                  <a:gd name="connsiteX9" fmla="*/ 321142 w 321142"/>
                  <a:gd name="connsiteY9" fmla="*/ 111165 h 224127"/>
                  <a:gd name="connsiteX10" fmla="*/ 276290 w 321142"/>
                  <a:gd name="connsiteY10" fmla="*/ 33962 h 224127"/>
                  <a:gd name="connsiteX11" fmla="*/ 161109 w 321142"/>
                  <a:gd name="connsiteY11" fmla="*/ 50 h 224127"/>
                  <a:gd name="connsiteX12" fmla="*/ 48081 w 321142"/>
                  <a:gd name="connsiteY12" fmla="*/ 35044 h 224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1142" h="224127">
                    <a:moveTo>
                      <a:pt x="48081" y="35044"/>
                    </a:moveTo>
                    <a:cubicBezTo>
                      <a:pt x="20040" y="52104"/>
                      <a:pt x="2079" y="81885"/>
                      <a:pt x="0" y="114772"/>
                    </a:cubicBezTo>
                    <a:cubicBezTo>
                      <a:pt x="1186" y="145489"/>
                      <a:pt x="17100" y="173725"/>
                      <a:pt x="42699" y="190533"/>
                    </a:cubicBezTo>
                    <a:lnTo>
                      <a:pt x="42699" y="190533"/>
                    </a:lnTo>
                    <a:lnTo>
                      <a:pt x="42699" y="190533"/>
                    </a:lnTo>
                    <a:cubicBezTo>
                      <a:pt x="76671" y="213235"/>
                      <a:pt x="116738" y="224943"/>
                      <a:pt x="157521" y="224083"/>
                    </a:cubicBezTo>
                    <a:cubicBezTo>
                      <a:pt x="199168" y="224765"/>
                      <a:pt x="240053" y="212822"/>
                      <a:pt x="274854" y="189811"/>
                    </a:cubicBezTo>
                    <a:lnTo>
                      <a:pt x="278443" y="187286"/>
                    </a:lnTo>
                    <a:lnTo>
                      <a:pt x="278443" y="187286"/>
                    </a:lnTo>
                    <a:cubicBezTo>
                      <a:pt x="303623" y="169921"/>
                      <a:pt x="319389" y="141814"/>
                      <a:pt x="321142" y="111165"/>
                    </a:cubicBezTo>
                    <a:cubicBezTo>
                      <a:pt x="319695" y="79590"/>
                      <a:pt x="302934" y="50738"/>
                      <a:pt x="276290" y="33962"/>
                    </a:cubicBezTo>
                    <a:cubicBezTo>
                      <a:pt x="242298" y="10975"/>
                      <a:pt x="202064" y="-871"/>
                      <a:pt x="161109" y="50"/>
                    </a:cubicBezTo>
                    <a:cubicBezTo>
                      <a:pt x="120844" y="376"/>
                      <a:pt x="81554" y="12540"/>
                      <a:pt x="48081" y="35044"/>
                    </a:cubicBezTo>
                    <a:close/>
                  </a:path>
                </a:pathLst>
              </a:custGeom>
              <a:solidFill>
                <a:srgbClr val="E3E3E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2" name="Freeform 1301">
                <a:extLst>
                  <a:ext uri="{FF2B5EF4-FFF2-40B4-BE49-F238E27FC236}">
                    <a16:creationId xmlns:a16="http://schemas.microsoft.com/office/drawing/2014/main" id="{2366243B-5062-D945-B784-70553D20C75D}"/>
                  </a:ext>
                </a:extLst>
              </p:cNvPr>
              <p:cNvSpPr/>
              <p:nvPr/>
            </p:nvSpPr>
            <p:spPr>
              <a:xfrm>
                <a:off x="7302346" y="4947399"/>
                <a:ext cx="318989" cy="224490"/>
              </a:xfrm>
              <a:custGeom>
                <a:avLst/>
                <a:gdLst>
                  <a:gd name="connsiteX0" fmla="*/ 47723 w 318989"/>
                  <a:gd name="connsiteY0" fmla="*/ 36488 h 224490"/>
                  <a:gd name="connsiteX1" fmla="*/ 0 w 318989"/>
                  <a:gd name="connsiteY1" fmla="*/ 115495 h 224490"/>
                  <a:gd name="connsiteX2" fmla="*/ 42341 w 318989"/>
                  <a:gd name="connsiteY2" fmla="*/ 190894 h 224490"/>
                  <a:gd name="connsiteX3" fmla="*/ 42341 w 318989"/>
                  <a:gd name="connsiteY3" fmla="*/ 190894 h 224490"/>
                  <a:gd name="connsiteX4" fmla="*/ 42341 w 318989"/>
                  <a:gd name="connsiteY4" fmla="*/ 190894 h 224490"/>
                  <a:gd name="connsiteX5" fmla="*/ 156445 w 318989"/>
                  <a:gd name="connsiteY5" fmla="*/ 224445 h 224490"/>
                  <a:gd name="connsiteX6" fmla="*/ 273420 w 318989"/>
                  <a:gd name="connsiteY6" fmla="*/ 188369 h 224490"/>
                  <a:gd name="connsiteX7" fmla="*/ 276649 w 318989"/>
                  <a:gd name="connsiteY7" fmla="*/ 185844 h 224490"/>
                  <a:gd name="connsiteX8" fmla="*/ 276649 w 318989"/>
                  <a:gd name="connsiteY8" fmla="*/ 185844 h 224490"/>
                  <a:gd name="connsiteX9" fmla="*/ 318989 w 318989"/>
                  <a:gd name="connsiteY9" fmla="*/ 110445 h 224490"/>
                  <a:gd name="connsiteX10" fmla="*/ 274855 w 318989"/>
                  <a:gd name="connsiteY10" fmla="*/ 33602 h 224490"/>
                  <a:gd name="connsiteX11" fmla="*/ 160033 w 318989"/>
                  <a:gd name="connsiteY11" fmla="*/ 51 h 224490"/>
                  <a:gd name="connsiteX12" fmla="*/ 47723 w 318989"/>
                  <a:gd name="connsiteY12" fmla="*/ 36488 h 22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8989" h="224490">
                    <a:moveTo>
                      <a:pt x="47723" y="36488"/>
                    </a:moveTo>
                    <a:cubicBezTo>
                      <a:pt x="19884" y="53355"/>
                      <a:pt x="2049" y="82881"/>
                      <a:pt x="0" y="115495"/>
                    </a:cubicBezTo>
                    <a:cubicBezTo>
                      <a:pt x="1336" y="145982"/>
                      <a:pt x="17067" y="173996"/>
                      <a:pt x="42341" y="190894"/>
                    </a:cubicBezTo>
                    <a:lnTo>
                      <a:pt x="42341" y="190894"/>
                    </a:lnTo>
                    <a:lnTo>
                      <a:pt x="42341" y="190894"/>
                    </a:lnTo>
                    <a:cubicBezTo>
                      <a:pt x="76041" y="213604"/>
                      <a:pt x="115884" y="225320"/>
                      <a:pt x="156445" y="224445"/>
                    </a:cubicBezTo>
                    <a:cubicBezTo>
                      <a:pt x="198171" y="224611"/>
                      <a:pt x="238963" y="212030"/>
                      <a:pt x="273420" y="188369"/>
                    </a:cubicBezTo>
                    <a:lnTo>
                      <a:pt x="276649" y="185844"/>
                    </a:lnTo>
                    <a:lnTo>
                      <a:pt x="276649" y="185844"/>
                    </a:lnTo>
                    <a:cubicBezTo>
                      <a:pt x="301836" y="168864"/>
                      <a:pt x="317540" y="140899"/>
                      <a:pt x="318989" y="110445"/>
                    </a:cubicBezTo>
                    <a:cubicBezTo>
                      <a:pt x="317831" y="79066"/>
                      <a:pt x="301307" y="50296"/>
                      <a:pt x="274855" y="33602"/>
                    </a:cubicBezTo>
                    <a:cubicBezTo>
                      <a:pt x="240912" y="10836"/>
                      <a:pt x="200825" y="-878"/>
                      <a:pt x="160033" y="51"/>
                    </a:cubicBezTo>
                    <a:cubicBezTo>
                      <a:pt x="119856" y="881"/>
                      <a:pt x="80805" y="13550"/>
                      <a:pt x="47723" y="36488"/>
                    </a:cubicBezTo>
                    <a:close/>
                  </a:path>
                </a:pathLst>
              </a:custGeom>
              <a:solidFill>
                <a:srgbClr val="E2E2E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3" name="Freeform 1302">
                <a:extLst>
                  <a:ext uri="{FF2B5EF4-FFF2-40B4-BE49-F238E27FC236}">
                    <a16:creationId xmlns:a16="http://schemas.microsoft.com/office/drawing/2014/main" id="{E2DFF254-9B36-CF4C-BBD7-F4B216F1CE0D}"/>
                  </a:ext>
                </a:extLst>
              </p:cNvPr>
              <p:cNvSpPr/>
              <p:nvPr/>
            </p:nvSpPr>
            <p:spPr>
              <a:xfrm>
                <a:off x="7303423" y="4947755"/>
                <a:ext cx="317553" cy="223047"/>
              </a:xfrm>
              <a:custGeom>
                <a:avLst/>
                <a:gdLst>
                  <a:gd name="connsiteX0" fmla="*/ 47005 w 317553"/>
                  <a:gd name="connsiteY0" fmla="*/ 36853 h 223047"/>
                  <a:gd name="connsiteX1" fmla="*/ 0 w 317553"/>
                  <a:gd name="connsiteY1" fmla="*/ 115139 h 223047"/>
                  <a:gd name="connsiteX2" fmla="*/ 41982 w 317553"/>
                  <a:gd name="connsiteY2" fmla="*/ 189817 h 223047"/>
                  <a:gd name="connsiteX3" fmla="*/ 41982 w 317553"/>
                  <a:gd name="connsiteY3" fmla="*/ 189817 h 223047"/>
                  <a:gd name="connsiteX4" fmla="*/ 41982 w 317553"/>
                  <a:gd name="connsiteY4" fmla="*/ 189817 h 223047"/>
                  <a:gd name="connsiteX5" fmla="*/ 155727 w 317553"/>
                  <a:gd name="connsiteY5" fmla="*/ 223007 h 223047"/>
                  <a:gd name="connsiteX6" fmla="*/ 272343 w 317553"/>
                  <a:gd name="connsiteY6" fmla="*/ 186931 h 223047"/>
                  <a:gd name="connsiteX7" fmla="*/ 275572 w 317553"/>
                  <a:gd name="connsiteY7" fmla="*/ 184405 h 223047"/>
                  <a:gd name="connsiteX8" fmla="*/ 275572 w 317553"/>
                  <a:gd name="connsiteY8" fmla="*/ 184405 h 223047"/>
                  <a:gd name="connsiteX9" fmla="*/ 317554 w 317553"/>
                  <a:gd name="connsiteY9" fmla="*/ 109727 h 223047"/>
                  <a:gd name="connsiteX10" fmla="*/ 273419 w 317553"/>
                  <a:gd name="connsiteY10" fmla="*/ 33606 h 223047"/>
                  <a:gd name="connsiteX11" fmla="*/ 159315 w 317553"/>
                  <a:gd name="connsiteY11" fmla="*/ 56 h 223047"/>
                  <a:gd name="connsiteX12" fmla="*/ 47005 w 317553"/>
                  <a:gd name="connsiteY12" fmla="*/ 36853 h 223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7553" h="223047">
                    <a:moveTo>
                      <a:pt x="47005" y="36853"/>
                    </a:moveTo>
                    <a:cubicBezTo>
                      <a:pt x="19462" y="53565"/>
                      <a:pt x="1878" y="82850"/>
                      <a:pt x="0" y="115139"/>
                    </a:cubicBezTo>
                    <a:cubicBezTo>
                      <a:pt x="1010" y="145435"/>
                      <a:pt x="16687" y="173321"/>
                      <a:pt x="41982" y="189817"/>
                    </a:cubicBezTo>
                    <a:cubicBezTo>
                      <a:pt x="41982" y="189817"/>
                      <a:pt x="41982" y="189817"/>
                      <a:pt x="41982" y="189817"/>
                    </a:cubicBezTo>
                    <a:lnTo>
                      <a:pt x="41982" y="189817"/>
                    </a:lnTo>
                    <a:cubicBezTo>
                      <a:pt x="75662" y="212243"/>
                      <a:pt x="115339" y="223821"/>
                      <a:pt x="155727" y="223007"/>
                    </a:cubicBezTo>
                    <a:cubicBezTo>
                      <a:pt x="197341" y="223168"/>
                      <a:pt x="238017" y="210584"/>
                      <a:pt x="272343" y="186931"/>
                    </a:cubicBezTo>
                    <a:lnTo>
                      <a:pt x="275572" y="184405"/>
                    </a:lnTo>
                    <a:lnTo>
                      <a:pt x="275572" y="184405"/>
                    </a:lnTo>
                    <a:cubicBezTo>
                      <a:pt x="300598" y="167657"/>
                      <a:pt x="316190" y="139922"/>
                      <a:pt x="317554" y="109727"/>
                    </a:cubicBezTo>
                    <a:cubicBezTo>
                      <a:pt x="316349" y="78553"/>
                      <a:pt x="299806" y="50022"/>
                      <a:pt x="273419" y="33606"/>
                    </a:cubicBezTo>
                    <a:cubicBezTo>
                      <a:pt x="239759" y="10810"/>
                      <a:pt x="199888" y="-913"/>
                      <a:pt x="159315" y="56"/>
                    </a:cubicBezTo>
                    <a:cubicBezTo>
                      <a:pt x="119097" y="970"/>
                      <a:pt x="80037" y="13768"/>
                      <a:pt x="47005" y="36853"/>
                    </a:cubicBezTo>
                    <a:close/>
                  </a:path>
                </a:pathLst>
              </a:custGeom>
              <a:solidFill>
                <a:srgbClr val="E1E1E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Freeform 1303">
                <a:extLst>
                  <a:ext uri="{FF2B5EF4-FFF2-40B4-BE49-F238E27FC236}">
                    <a16:creationId xmlns:a16="http://schemas.microsoft.com/office/drawing/2014/main" id="{327B9259-1AA4-E049-A123-10E972AA186C}"/>
                  </a:ext>
                </a:extLst>
              </p:cNvPr>
              <p:cNvSpPr/>
              <p:nvPr/>
            </p:nvSpPr>
            <p:spPr>
              <a:xfrm>
                <a:off x="7304140" y="4948122"/>
                <a:ext cx="316118" cy="219802"/>
              </a:xfrm>
              <a:custGeom>
                <a:avLst/>
                <a:gdLst>
                  <a:gd name="connsiteX0" fmla="*/ 46646 w 316118"/>
                  <a:gd name="connsiteY0" fmla="*/ 36847 h 219802"/>
                  <a:gd name="connsiteX1" fmla="*/ 0 w 316118"/>
                  <a:gd name="connsiteY1" fmla="*/ 114772 h 219802"/>
                  <a:gd name="connsiteX2" fmla="*/ 41623 w 316118"/>
                  <a:gd name="connsiteY2" fmla="*/ 186925 h 219802"/>
                  <a:gd name="connsiteX3" fmla="*/ 41623 w 316118"/>
                  <a:gd name="connsiteY3" fmla="*/ 186925 h 219802"/>
                  <a:gd name="connsiteX4" fmla="*/ 41623 w 316118"/>
                  <a:gd name="connsiteY4" fmla="*/ 186925 h 219802"/>
                  <a:gd name="connsiteX5" fmla="*/ 155010 w 316118"/>
                  <a:gd name="connsiteY5" fmla="*/ 219754 h 219802"/>
                  <a:gd name="connsiteX6" fmla="*/ 270908 w 316118"/>
                  <a:gd name="connsiteY6" fmla="*/ 185843 h 219802"/>
                  <a:gd name="connsiteX7" fmla="*/ 274496 w 316118"/>
                  <a:gd name="connsiteY7" fmla="*/ 183317 h 219802"/>
                  <a:gd name="connsiteX8" fmla="*/ 274496 w 316118"/>
                  <a:gd name="connsiteY8" fmla="*/ 183317 h 219802"/>
                  <a:gd name="connsiteX9" fmla="*/ 316119 w 316118"/>
                  <a:gd name="connsiteY9" fmla="*/ 109000 h 219802"/>
                  <a:gd name="connsiteX10" fmla="*/ 272343 w 316118"/>
                  <a:gd name="connsiteY10" fmla="*/ 33601 h 219802"/>
                  <a:gd name="connsiteX11" fmla="*/ 158598 w 316118"/>
                  <a:gd name="connsiteY11" fmla="*/ 50 h 219802"/>
                  <a:gd name="connsiteX12" fmla="*/ 46646 w 316118"/>
                  <a:gd name="connsiteY12" fmla="*/ 36848 h 219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6118" h="219802">
                    <a:moveTo>
                      <a:pt x="46646" y="36847"/>
                    </a:moveTo>
                    <a:cubicBezTo>
                      <a:pt x="19386" y="53617"/>
                      <a:pt x="1975" y="82702"/>
                      <a:pt x="0" y="114772"/>
                    </a:cubicBezTo>
                    <a:cubicBezTo>
                      <a:pt x="1494" y="144163"/>
                      <a:pt x="16990" y="171027"/>
                      <a:pt x="41623" y="186925"/>
                    </a:cubicBezTo>
                    <a:lnTo>
                      <a:pt x="41623" y="186925"/>
                    </a:lnTo>
                    <a:lnTo>
                      <a:pt x="41623" y="186925"/>
                    </a:lnTo>
                    <a:cubicBezTo>
                      <a:pt x="75224" y="209196"/>
                      <a:pt x="114775" y="220647"/>
                      <a:pt x="155010" y="219754"/>
                    </a:cubicBezTo>
                    <a:cubicBezTo>
                      <a:pt x="196180" y="220613"/>
                      <a:pt x="236625" y="208779"/>
                      <a:pt x="270908" y="185843"/>
                    </a:cubicBezTo>
                    <a:lnTo>
                      <a:pt x="274496" y="183317"/>
                    </a:lnTo>
                    <a:lnTo>
                      <a:pt x="274496" y="183317"/>
                    </a:lnTo>
                    <a:cubicBezTo>
                      <a:pt x="299286" y="166564"/>
                      <a:pt x="314725" y="138999"/>
                      <a:pt x="316119" y="109000"/>
                    </a:cubicBezTo>
                    <a:cubicBezTo>
                      <a:pt x="314883" y="78119"/>
                      <a:pt x="298481" y="49868"/>
                      <a:pt x="272343" y="33601"/>
                    </a:cubicBezTo>
                    <a:cubicBezTo>
                      <a:pt x="238794" y="10855"/>
                      <a:pt x="199052" y="-868"/>
                      <a:pt x="158598" y="50"/>
                    </a:cubicBezTo>
                    <a:cubicBezTo>
                      <a:pt x="118488" y="950"/>
                      <a:pt x="79539" y="13752"/>
                      <a:pt x="46646" y="36848"/>
                    </a:cubicBezTo>
                    <a:close/>
                  </a:path>
                </a:pathLst>
              </a:custGeom>
              <a:solidFill>
                <a:srgbClr val="E0E0E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Freeform 1304">
                <a:extLst>
                  <a:ext uri="{FF2B5EF4-FFF2-40B4-BE49-F238E27FC236}">
                    <a16:creationId xmlns:a16="http://schemas.microsoft.com/office/drawing/2014/main" id="{410406BE-AE74-A048-A975-B54B8AFC7FD0}"/>
                  </a:ext>
                </a:extLst>
              </p:cNvPr>
              <p:cNvSpPr/>
              <p:nvPr/>
            </p:nvSpPr>
            <p:spPr>
              <a:xfrm>
                <a:off x="7304858" y="4951732"/>
                <a:ext cx="316477" cy="216552"/>
              </a:xfrm>
              <a:custGeom>
                <a:avLst/>
                <a:gdLst>
                  <a:gd name="connsiteX0" fmla="*/ 46646 w 316477"/>
                  <a:gd name="connsiteY0" fmla="*/ 33958 h 216552"/>
                  <a:gd name="connsiteX1" fmla="*/ 0 w 316477"/>
                  <a:gd name="connsiteY1" fmla="*/ 111522 h 216552"/>
                  <a:gd name="connsiteX2" fmla="*/ 41264 w 316477"/>
                  <a:gd name="connsiteY2" fmla="*/ 183675 h 216552"/>
                  <a:gd name="connsiteX3" fmla="*/ 41264 w 316477"/>
                  <a:gd name="connsiteY3" fmla="*/ 183675 h 216552"/>
                  <a:gd name="connsiteX4" fmla="*/ 41264 w 316477"/>
                  <a:gd name="connsiteY4" fmla="*/ 183675 h 216552"/>
                  <a:gd name="connsiteX5" fmla="*/ 154292 w 316477"/>
                  <a:gd name="connsiteY5" fmla="*/ 216504 h 216552"/>
                  <a:gd name="connsiteX6" fmla="*/ 269831 w 316477"/>
                  <a:gd name="connsiteY6" fmla="*/ 182953 h 216552"/>
                  <a:gd name="connsiteX7" fmla="*/ 273419 w 316477"/>
                  <a:gd name="connsiteY7" fmla="*/ 180428 h 216552"/>
                  <a:gd name="connsiteX8" fmla="*/ 275214 w 316477"/>
                  <a:gd name="connsiteY8" fmla="*/ 180428 h 216552"/>
                  <a:gd name="connsiteX9" fmla="*/ 316478 w 316477"/>
                  <a:gd name="connsiteY9" fmla="*/ 108275 h 216552"/>
                  <a:gd name="connsiteX10" fmla="*/ 273061 w 316477"/>
                  <a:gd name="connsiteY10" fmla="*/ 33237 h 216552"/>
                  <a:gd name="connsiteX11" fmla="*/ 159674 w 316477"/>
                  <a:gd name="connsiteY11" fmla="*/ 47 h 216552"/>
                  <a:gd name="connsiteX12" fmla="*/ 46646 w 316477"/>
                  <a:gd name="connsiteY12" fmla="*/ 33958 h 21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6477" h="216552">
                    <a:moveTo>
                      <a:pt x="46646" y="33958"/>
                    </a:moveTo>
                    <a:cubicBezTo>
                      <a:pt x="19168" y="50336"/>
                      <a:pt x="1660" y="79449"/>
                      <a:pt x="0" y="111522"/>
                    </a:cubicBezTo>
                    <a:cubicBezTo>
                      <a:pt x="1471" y="140829"/>
                      <a:pt x="16812" y="167654"/>
                      <a:pt x="41264" y="183675"/>
                    </a:cubicBezTo>
                    <a:lnTo>
                      <a:pt x="41264" y="183675"/>
                    </a:lnTo>
                    <a:lnTo>
                      <a:pt x="41264" y="183675"/>
                    </a:lnTo>
                    <a:cubicBezTo>
                      <a:pt x="74734" y="205938"/>
                      <a:pt x="114169" y="217392"/>
                      <a:pt x="154292" y="216504"/>
                    </a:cubicBezTo>
                    <a:cubicBezTo>
                      <a:pt x="195294" y="217328"/>
                      <a:pt x="235580" y="205629"/>
                      <a:pt x="269831" y="182953"/>
                    </a:cubicBezTo>
                    <a:lnTo>
                      <a:pt x="273419" y="180428"/>
                    </a:lnTo>
                    <a:lnTo>
                      <a:pt x="275214" y="180428"/>
                    </a:lnTo>
                    <a:cubicBezTo>
                      <a:pt x="299327" y="164088"/>
                      <a:pt x="314562" y="137448"/>
                      <a:pt x="316478" y="108275"/>
                    </a:cubicBezTo>
                    <a:cubicBezTo>
                      <a:pt x="315329" y="77556"/>
                      <a:pt x="299052" y="49426"/>
                      <a:pt x="273061" y="33237"/>
                    </a:cubicBezTo>
                    <a:cubicBezTo>
                      <a:pt x="239540" y="10754"/>
                      <a:pt x="199959" y="-832"/>
                      <a:pt x="159674" y="47"/>
                    </a:cubicBezTo>
                    <a:cubicBezTo>
                      <a:pt x="119466" y="-317"/>
                      <a:pt x="80081" y="11500"/>
                      <a:pt x="46646" y="33958"/>
                    </a:cubicBezTo>
                    <a:close/>
                  </a:path>
                </a:pathLst>
              </a:custGeom>
              <a:solidFill>
                <a:srgbClr val="DFDFE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6" name="Freeform 1305">
                <a:extLst>
                  <a:ext uri="{FF2B5EF4-FFF2-40B4-BE49-F238E27FC236}">
                    <a16:creationId xmlns:a16="http://schemas.microsoft.com/office/drawing/2014/main" id="{E6DBA8FF-303D-A84F-91C6-66F88FEE45D3}"/>
                  </a:ext>
                </a:extLst>
              </p:cNvPr>
              <p:cNvSpPr/>
              <p:nvPr/>
            </p:nvSpPr>
            <p:spPr>
              <a:xfrm>
                <a:off x="7305575" y="4951737"/>
                <a:ext cx="314101" cy="216553"/>
              </a:xfrm>
              <a:custGeom>
                <a:avLst/>
                <a:gdLst>
                  <a:gd name="connsiteX0" fmla="*/ 46288 w 314101"/>
                  <a:gd name="connsiteY0" fmla="*/ 34675 h 216553"/>
                  <a:gd name="connsiteX1" fmla="*/ 0 w 314101"/>
                  <a:gd name="connsiteY1" fmla="*/ 111517 h 216553"/>
                  <a:gd name="connsiteX2" fmla="*/ 41264 w 314101"/>
                  <a:gd name="connsiteY2" fmla="*/ 183670 h 216553"/>
                  <a:gd name="connsiteX3" fmla="*/ 41264 w 314101"/>
                  <a:gd name="connsiteY3" fmla="*/ 183670 h 216553"/>
                  <a:gd name="connsiteX4" fmla="*/ 41264 w 314101"/>
                  <a:gd name="connsiteY4" fmla="*/ 183670 h 216553"/>
                  <a:gd name="connsiteX5" fmla="*/ 153574 w 314101"/>
                  <a:gd name="connsiteY5" fmla="*/ 216499 h 216553"/>
                  <a:gd name="connsiteX6" fmla="*/ 268755 w 314101"/>
                  <a:gd name="connsiteY6" fmla="*/ 182948 h 216553"/>
                  <a:gd name="connsiteX7" fmla="*/ 271984 w 314101"/>
                  <a:gd name="connsiteY7" fmla="*/ 180423 h 216553"/>
                  <a:gd name="connsiteX8" fmla="*/ 271984 w 314101"/>
                  <a:gd name="connsiteY8" fmla="*/ 180423 h 216553"/>
                  <a:gd name="connsiteX9" fmla="*/ 302606 w 314101"/>
                  <a:gd name="connsiteY9" fmla="*/ 64019 h 216553"/>
                  <a:gd name="connsiteX10" fmla="*/ 271984 w 314101"/>
                  <a:gd name="connsiteY10" fmla="*/ 33232 h 216553"/>
                  <a:gd name="connsiteX11" fmla="*/ 158956 w 314101"/>
                  <a:gd name="connsiteY11" fmla="*/ 41 h 216553"/>
                  <a:gd name="connsiteX12" fmla="*/ 46288 w 314101"/>
                  <a:gd name="connsiteY12" fmla="*/ 34675 h 216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101" h="216553">
                    <a:moveTo>
                      <a:pt x="46288" y="34675"/>
                    </a:moveTo>
                    <a:cubicBezTo>
                      <a:pt x="19058" y="50904"/>
                      <a:pt x="1690" y="79736"/>
                      <a:pt x="0" y="111517"/>
                    </a:cubicBezTo>
                    <a:cubicBezTo>
                      <a:pt x="1235" y="140893"/>
                      <a:pt x="16634" y="167819"/>
                      <a:pt x="41264" y="183670"/>
                    </a:cubicBezTo>
                    <a:lnTo>
                      <a:pt x="41264" y="183670"/>
                    </a:lnTo>
                    <a:lnTo>
                      <a:pt x="41264" y="183670"/>
                    </a:lnTo>
                    <a:cubicBezTo>
                      <a:pt x="74444" y="205983"/>
                      <a:pt x="113668" y="217449"/>
                      <a:pt x="153574" y="216499"/>
                    </a:cubicBezTo>
                    <a:cubicBezTo>
                      <a:pt x="194457" y="217272"/>
                      <a:pt x="234614" y="205574"/>
                      <a:pt x="268755" y="182948"/>
                    </a:cubicBezTo>
                    <a:lnTo>
                      <a:pt x="271984" y="180423"/>
                    </a:lnTo>
                    <a:lnTo>
                      <a:pt x="271984" y="180423"/>
                    </a:lnTo>
                    <a:cubicBezTo>
                      <a:pt x="312411" y="156781"/>
                      <a:pt x="326121" y="104665"/>
                      <a:pt x="302606" y="64019"/>
                    </a:cubicBezTo>
                    <a:cubicBezTo>
                      <a:pt x="295225" y="51262"/>
                      <a:pt x="284673" y="40652"/>
                      <a:pt x="271984" y="33232"/>
                    </a:cubicBezTo>
                    <a:cubicBezTo>
                      <a:pt x="238575" y="10798"/>
                      <a:pt x="199123" y="-786"/>
                      <a:pt x="158956" y="41"/>
                    </a:cubicBezTo>
                    <a:cubicBezTo>
                      <a:pt x="118795" y="-36"/>
                      <a:pt x="79539" y="12030"/>
                      <a:pt x="46288" y="34675"/>
                    </a:cubicBezTo>
                    <a:close/>
                  </a:path>
                </a:pathLst>
              </a:custGeom>
              <a:solidFill>
                <a:srgbClr val="DEDEE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7" name="Freeform 1306">
                <a:extLst>
                  <a:ext uri="{FF2B5EF4-FFF2-40B4-BE49-F238E27FC236}">
                    <a16:creationId xmlns:a16="http://schemas.microsoft.com/office/drawing/2014/main" id="{2C943F7F-9215-7F48-A711-A95A3E27BBCB}"/>
                  </a:ext>
                </a:extLst>
              </p:cNvPr>
              <p:cNvSpPr/>
              <p:nvPr/>
            </p:nvSpPr>
            <p:spPr>
              <a:xfrm>
                <a:off x="7306293" y="4954263"/>
                <a:ext cx="313606" cy="213661"/>
              </a:xfrm>
              <a:custGeom>
                <a:avLst/>
                <a:gdLst>
                  <a:gd name="connsiteX0" fmla="*/ 45929 w 313606"/>
                  <a:gd name="connsiteY0" fmla="*/ 32510 h 213661"/>
                  <a:gd name="connsiteX1" fmla="*/ 0 w 313606"/>
                  <a:gd name="connsiteY1" fmla="*/ 108992 h 213661"/>
                  <a:gd name="connsiteX2" fmla="*/ 40905 w 313606"/>
                  <a:gd name="connsiteY2" fmla="*/ 181144 h 213661"/>
                  <a:gd name="connsiteX3" fmla="*/ 40905 w 313606"/>
                  <a:gd name="connsiteY3" fmla="*/ 181144 h 213661"/>
                  <a:gd name="connsiteX4" fmla="*/ 40905 w 313606"/>
                  <a:gd name="connsiteY4" fmla="*/ 181144 h 213661"/>
                  <a:gd name="connsiteX5" fmla="*/ 152857 w 313606"/>
                  <a:gd name="connsiteY5" fmla="*/ 213613 h 213661"/>
                  <a:gd name="connsiteX6" fmla="*/ 267678 w 313606"/>
                  <a:gd name="connsiteY6" fmla="*/ 180062 h 213661"/>
                  <a:gd name="connsiteX7" fmla="*/ 270907 w 313606"/>
                  <a:gd name="connsiteY7" fmla="*/ 177536 h 213661"/>
                  <a:gd name="connsiteX8" fmla="*/ 272702 w 313606"/>
                  <a:gd name="connsiteY8" fmla="*/ 177536 h 213661"/>
                  <a:gd name="connsiteX9" fmla="*/ 313607 w 313606"/>
                  <a:gd name="connsiteY9" fmla="*/ 105384 h 213661"/>
                  <a:gd name="connsiteX10" fmla="*/ 270907 w 313606"/>
                  <a:gd name="connsiteY10" fmla="*/ 33231 h 213661"/>
                  <a:gd name="connsiteX11" fmla="*/ 158239 w 313606"/>
                  <a:gd name="connsiteY11" fmla="*/ 41 h 213661"/>
                  <a:gd name="connsiteX12" fmla="*/ 45929 w 313606"/>
                  <a:gd name="connsiteY12" fmla="*/ 32510 h 21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3606" h="213661">
                    <a:moveTo>
                      <a:pt x="45929" y="32510"/>
                    </a:moveTo>
                    <a:cubicBezTo>
                      <a:pt x="19030" y="48847"/>
                      <a:pt x="1853" y="77450"/>
                      <a:pt x="0" y="108992"/>
                    </a:cubicBezTo>
                    <a:cubicBezTo>
                      <a:pt x="1155" y="138299"/>
                      <a:pt x="16412" y="165211"/>
                      <a:pt x="40905" y="181144"/>
                    </a:cubicBezTo>
                    <a:lnTo>
                      <a:pt x="40905" y="181144"/>
                    </a:lnTo>
                    <a:lnTo>
                      <a:pt x="40905" y="181144"/>
                    </a:lnTo>
                    <a:cubicBezTo>
                      <a:pt x="74065" y="203174"/>
                      <a:pt x="113122" y="214501"/>
                      <a:pt x="152857" y="213613"/>
                    </a:cubicBezTo>
                    <a:cubicBezTo>
                      <a:pt x="193627" y="214380"/>
                      <a:pt x="233668" y="202680"/>
                      <a:pt x="267678" y="180062"/>
                    </a:cubicBezTo>
                    <a:lnTo>
                      <a:pt x="270907" y="177536"/>
                    </a:lnTo>
                    <a:lnTo>
                      <a:pt x="272702" y="177536"/>
                    </a:lnTo>
                    <a:cubicBezTo>
                      <a:pt x="296803" y="161234"/>
                      <a:pt x="311936" y="134540"/>
                      <a:pt x="313607" y="105384"/>
                    </a:cubicBezTo>
                    <a:cubicBezTo>
                      <a:pt x="311756" y="75824"/>
                      <a:pt x="295863" y="48969"/>
                      <a:pt x="270907" y="33231"/>
                    </a:cubicBezTo>
                    <a:cubicBezTo>
                      <a:pt x="237629" y="10805"/>
                      <a:pt x="198293" y="-782"/>
                      <a:pt x="158239" y="41"/>
                    </a:cubicBezTo>
                    <a:cubicBezTo>
                      <a:pt x="118432" y="-540"/>
                      <a:pt x="79348" y="10759"/>
                      <a:pt x="45929" y="32510"/>
                    </a:cubicBezTo>
                    <a:close/>
                  </a:path>
                </a:pathLst>
              </a:custGeom>
              <a:solidFill>
                <a:srgbClr val="DDDDE0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8" name="Freeform 1307">
                <a:extLst>
                  <a:ext uri="{FF2B5EF4-FFF2-40B4-BE49-F238E27FC236}">
                    <a16:creationId xmlns:a16="http://schemas.microsoft.com/office/drawing/2014/main" id="{25F3BF7C-4475-4545-BBB3-8CAE3DA1408C}"/>
                  </a:ext>
                </a:extLst>
              </p:cNvPr>
              <p:cNvSpPr/>
              <p:nvPr/>
            </p:nvSpPr>
            <p:spPr>
              <a:xfrm>
                <a:off x="7307011" y="4954625"/>
                <a:ext cx="312171" cy="213294"/>
              </a:xfrm>
              <a:custGeom>
                <a:avLst/>
                <a:gdLst>
                  <a:gd name="connsiteX0" fmla="*/ 45570 w 312171"/>
                  <a:gd name="connsiteY0" fmla="*/ 32870 h 213294"/>
                  <a:gd name="connsiteX1" fmla="*/ 0 w 312171"/>
                  <a:gd name="connsiteY1" fmla="*/ 108630 h 213294"/>
                  <a:gd name="connsiteX2" fmla="*/ 40546 w 312171"/>
                  <a:gd name="connsiteY2" fmla="*/ 180782 h 213294"/>
                  <a:gd name="connsiteX3" fmla="*/ 42341 w 312171"/>
                  <a:gd name="connsiteY3" fmla="*/ 180782 h 213294"/>
                  <a:gd name="connsiteX4" fmla="*/ 42341 w 312171"/>
                  <a:gd name="connsiteY4" fmla="*/ 180782 h 213294"/>
                  <a:gd name="connsiteX5" fmla="*/ 153933 w 312171"/>
                  <a:gd name="connsiteY5" fmla="*/ 213251 h 213294"/>
                  <a:gd name="connsiteX6" fmla="*/ 268396 w 312171"/>
                  <a:gd name="connsiteY6" fmla="*/ 180061 h 213294"/>
                  <a:gd name="connsiteX7" fmla="*/ 271625 w 312171"/>
                  <a:gd name="connsiteY7" fmla="*/ 177535 h 213294"/>
                  <a:gd name="connsiteX8" fmla="*/ 271625 w 312171"/>
                  <a:gd name="connsiteY8" fmla="*/ 177535 h 213294"/>
                  <a:gd name="connsiteX9" fmla="*/ 312172 w 312171"/>
                  <a:gd name="connsiteY9" fmla="*/ 105383 h 213294"/>
                  <a:gd name="connsiteX10" fmla="*/ 269472 w 312171"/>
                  <a:gd name="connsiteY10" fmla="*/ 33230 h 213294"/>
                  <a:gd name="connsiteX11" fmla="*/ 157521 w 312171"/>
                  <a:gd name="connsiteY11" fmla="*/ 40 h 213294"/>
                  <a:gd name="connsiteX12" fmla="*/ 45569 w 312171"/>
                  <a:gd name="connsiteY12" fmla="*/ 32870 h 213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2171" h="213294">
                    <a:moveTo>
                      <a:pt x="45570" y="32870"/>
                    </a:moveTo>
                    <a:cubicBezTo>
                      <a:pt x="19052" y="49192"/>
                      <a:pt x="2062" y="77438"/>
                      <a:pt x="0" y="108630"/>
                    </a:cubicBezTo>
                    <a:cubicBezTo>
                      <a:pt x="1193" y="137836"/>
                      <a:pt x="16280" y="164684"/>
                      <a:pt x="40546" y="180782"/>
                    </a:cubicBezTo>
                    <a:lnTo>
                      <a:pt x="42341" y="180782"/>
                    </a:lnTo>
                    <a:lnTo>
                      <a:pt x="42341" y="180782"/>
                    </a:lnTo>
                    <a:cubicBezTo>
                      <a:pt x="75389" y="202762"/>
                      <a:pt x="114317" y="214089"/>
                      <a:pt x="153933" y="213251"/>
                    </a:cubicBezTo>
                    <a:cubicBezTo>
                      <a:pt x="194526" y="213918"/>
                      <a:pt x="234390" y="202359"/>
                      <a:pt x="268396" y="180061"/>
                    </a:cubicBezTo>
                    <a:lnTo>
                      <a:pt x="271625" y="177535"/>
                    </a:lnTo>
                    <a:lnTo>
                      <a:pt x="271625" y="177535"/>
                    </a:lnTo>
                    <a:cubicBezTo>
                      <a:pt x="295674" y="161234"/>
                      <a:pt x="310694" y="134506"/>
                      <a:pt x="312172" y="105383"/>
                    </a:cubicBezTo>
                    <a:cubicBezTo>
                      <a:pt x="310558" y="75750"/>
                      <a:pt x="294605" y="48793"/>
                      <a:pt x="269472" y="33230"/>
                    </a:cubicBezTo>
                    <a:cubicBezTo>
                      <a:pt x="236455" y="10818"/>
                      <a:pt x="197350" y="-776"/>
                      <a:pt x="157521" y="40"/>
                    </a:cubicBezTo>
                    <a:cubicBezTo>
                      <a:pt x="117791" y="-427"/>
                      <a:pt x="78820" y="11001"/>
                      <a:pt x="45569" y="32870"/>
                    </a:cubicBezTo>
                    <a:close/>
                  </a:path>
                </a:pathLst>
              </a:custGeom>
              <a:solidFill>
                <a:srgbClr val="DCDCD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9" name="Freeform 1308">
                <a:extLst>
                  <a:ext uri="{FF2B5EF4-FFF2-40B4-BE49-F238E27FC236}">
                    <a16:creationId xmlns:a16="http://schemas.microsoft.com/office/drawing/2014/main" id="{CCE236C4-D579-0E49-A3E3-6232522CC131}"/>
                  </a:ext>
                </a:extLst>
              </p:cNvPr>
              <p:cNvSpPr/>
              <p:nvPr/>
            </p:nvSpPr>
            <p:spPr>
              <a:xfrm>
                <a:off x="7307728" y="4955338"/>
                <a:ext cx="310031" cy="212587"/>
              </a:xfrm>
              <a:custGeom>
                <a:avLst/>
                <a:gdLst>
                  <a:gd name="connsiteX0" fmla="*/ 45211 w 310031"/>
                  <a:gd name="connsiteY0" fmla="*/ 32878 h 212587"/>
                  <a:gd name="connsiteX1" fmla="*/ 0 w 310031"/>
                  <a:gd name="connsiteY1" fmla="*/ 107916 h 212587"/>
                  <a:gd name="connsiteX2" fmla="*/ 40546 w 310031"/>
                  <a:gd name="connsiteY2" fmla="*/ 180069 h 212587"/>
                  <a:gd name="connsiteX3" fmla="*/ 40547 w 310031"/>
                  <a:gd name="connsiteY3" fmla="*/ 180069 h 212587"/>
                  <a:gd name="connsiteX4" fmla="*/ 40547 w 310031"/>
                  <a:gd name="connsiteY4" fmla="*/ 180069 h 212587"/>
                  <a:gd name="connsiteX5" fmla="*/ 151421 w 310031"/>
                  <a:gd name="connsiteY5" fmla="*/ 212537 h 212587"/>
                  <a:gd name="connsiteX6" fmla="*/ 265166 w 310031"/>
                  <a:gd name="connsiteY6" fmla="*/ 179347 h 212587"/>
                  <a:gd name="connsiteX7" fmla="*/ 268755 w 310031"/>
                  <a:gd name="connsiteY7" fmla="*/ 176822 h 212587"/>
                  <a:gd name="connsiteX8" fmla="*/ 268755 w 310031"/>
                  <a:gd name="connsiteY8" fmla="*/ 176822 h 212587"/>
                  <a:gd name="connsiteX9" fmla="*/ 299112 w 310031"/>
                  <a:gd name="connsiteY9" fmla="*/ 64044 h 212587"/>
                  <a:gd name="connsiteX10" fmla="*/ 266961 w 310031"/>
                  <a:gd name="connsiteY10" fmla="*/ 32517 h 212587"/>
                  <a:gd name="connsiteX11" fmla="*/ 155369 w 310031"/>
                  <a:gd name="connsiteY11" fmla="*/ 48 h 212587"/>
                  <a:gd name="connsiteX12" fmla="*/ 45211 w 310031"/>
                  <a:gd name="connsiteY12" fmla="*/ 32878 h 212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0031" h="212587">
                    <a:moveTo>
                      <a:pt x="45211" y="32878"/>
                    </a:moveTo>
                    <a:cubicBezTo>
                      <a:pt x="18763" y="48872"/>
                      <a:pt x="1852" y="76941"/>
                      <a:pt x="0" y="107916"/>
                    </a:cubicBezTo>
                    <a:cubicBezTo>
                      <a:pt x="1015" y="137173"/>
                      <a:pt x="16145" y="164097"/>
                      <a:pt x="40546" y="180069"/>
                    </a:cubicBezTo>
                    <a:lnTo>
                      <a:pt x="40547" y="180069"/>
                    </a:lnTo>
                    <a:lnTo>
                      <a:pt x="40547" y="180069"/>
                    </a:lnTo>
                    <a:cubicBezTo>
                      <a:pt x="73304" y="202098"/>
                      <a:pt x="112021" y="213436"/>
                      <a:pt x="151421" y="212537"/>
                    </a:cubicBezTo>
                    <a:cubicBezTo>
                      <a:pt x="191798" y="213260"/>
                      <a:pt x="231448" y="201691"/>
                      <a:pt x="265166" y="179347"/>
                    </a:cubicBezTo>
                    <a:lnTo>
                      <a:pt x="268755" y="176822"/>
                    </a:lnTo>
                    <a:lnTo>
                      <a:pt x="268755" y="176822"/>
                    </a:lnTo>
                    <a:cubicBezTo>
                      <a:pt x="308113" y="154108"/>
                      <a:pt x="321704" y="103615"/>
                      <a:pt x="299112" y="64044"/>
                    </a:cubicBezTo>
                    <a:cubicBezTo>
                      <a:pt x="291515" y="50737"/>
                      <a:pt x="280382" y="39820"/>
                      <a:pt x="266961" y="32517"/>
                    </a:cubicBezTo>
                    <a:cubicBezTo>
                      <a:pt x="233932" y="10494"/>
                      <a:pt x="194990" y="-836"/>
                      <a:pt x="155369" y="48"/>
                    </a:cubicBezTo>
                    <a:cubicBezTo>
                      <a:pt x="116236" y="-149"/>
                      <a:pt x="77916" y="11271"/>
                      <a:pt x="45211" y="32878"/>
                    </a:cubicBezTo>
                    <a:close/>
                  </a:path>
                </a:pathLst>
              </a:custGeom>
              <a:solidFill>
                <a:srgbClr val="DBDBDE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0" name="Freeform 1309">
                <a:extLst>
                  <a:ext uri="{FF2B5EF4-FFF2-40B4-BE49-F238E27FC236}">
                    <a16:creationId xmlns:a16="http://schemas.microsoft.com/office/drawing/2014/main" id="{B41DC3E2-A3C2-FA41-A7AA-CB6A9F45D141}"/>
                  </a:ext>
                </a:extLst>
              </p:cNvPr>
              <p:cNvSpPr/>
              <p:nvPr/>
            </p:nvSpPr>
            <p:spPr>
              <a:xfrm>
                <a:off x="7308446" y="4954970"/>
                <a:ext cx="307507" cy="212588"/>
              </a:xfrm>
              <a:custGeom>
                <a:avLst/>
                <a:gdLst>
                  <a:gd name="connsiteX0" fmla="*/ 45211 w 307507"/>
                  <a:gd name="connsiteY0" fmla="*/ 33967 h 212588"/>
                  <a:gd name="connsiteX1" fmla="*/ 0 w 307507"/>
                  <a:gd name="connsiteY1" fmla="*/ 108284 h 212588"/>
                  <a:gd name="connsiteX2" fmla="*/ 40188 w 307507"/>
                  <a:gd name="connsiteY2" fmla="*/ 180436 h 212588"/>
                  <a:gd name="connsiteX3" fmla="*/ 40188 w 307507"/>
                  <a:gd name="connsiteY3" fmla="*/ 180437 h 212588"/>
                  <a:gd name="connsiteX4" fmla="*/ 40188 w 307507"/>
                  <a:gd name="connsiteY4" fmla="*/ 180437 h 212588"/>
                  <a:gd name="connsiteX5" fmla="*/ 150704 w 307507"/>
                  <a:gd name="connsiteY5" fmla="*/ 212545 h 212588"/>
                  <a:gd name="connsiteX6" fmla="*/ 264090 w 307507"/>
                  <a:gd name="connsiteY6" fmla="*/ 179354 h 212588"/>
                  <a:gd name="connsiteX7" fmla="*/ 267319 w 307507"/>
                  <a:gd name="connsiteY7" fmla="*/ 176829 h 212588"/>
                  <a:gd name="connsiteX8" fmla="*/ 267319 w 307507"/>
                  <a:gd name="connsiteY8" fmla="*/ 176829 h 212588"/>
                  <a:gd name="connsiteX9" fmla="*/ 307507 w 307507"/>
                  <a:gd name="connsiteY9" fmla="*/ 104676 h 212588"/>
                  <a:gd name="connsiteX10" fmla="*/ 265525 w 307507"/>
                  <a:gd name="connsiteY10" fmla="*/ 32524 h 212588"/>
                  <a:gd name="connsiteX11" fmla="*/ 154292 w 307507"/>
                  <a:gd name="connsiteY11" fmla="*/ 55 h 212588"/>
                  <a:gd name="connsiteX12" fmla="*/ 45211 w 307507"/>
                  <a:gd name="connsiteY12" fmla="*/ 33967 h 21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7507" h="212588">
                    <a:moveTo>
                      <a:pt x="45211" y="33967"/>
                    </a:moveTo>
                    <a:cubicBezTo>
                      <a:pt x="18874" y="49728"/>
                      <a:pt x="1960" y="77532"/>
                      <a:pt x="0" y="108284"/>
                    </a:cubicBezTo>
                    <a:cubicBezTo>
                      <a:pt x="751" y="137524"/>
                      <a:pt x="15784" y="164514"/>
                      <a:pt x="40188" y="180436"/>
                    </a:cubicBezTo>
                    <a:lnTo>
                      <a:pt x="40188" y="180437"/>
                    </a:lnTo>
                    <a:lnTo>
                      <a:pt x="40188" y="180437"/>
                    </a:lnTo>
                    <a:cubicBezTo>
                      <a:pt x="72925" y="202183"/>
                      <a:pt x="111476" y="213383"/>
                      <a:pt x="150704" y="212545"/>
                    </a:cubicBezTo>
                    <a:cubicBezTo>
                      <a:pt x="190959" y="213194"/>
                      <a:pt x="230473" y="201628"/>
                      <a:pt x="264090" y="179354"/>
                    </a:cubicBezTo>
                    <a:lnTo>
                      <a:pt x="267319" y="176829"/>
                    </a:lnTo>
                    <a:lnTo>
                      <a:pt x="267319" y="176829"/>
                    </a:lnTo>
                    <a:cubicBezTo>
                      <a:pt x="291318" y="160528"/>
                      <a:pt x="306224" y="133766"/>
                      <a:pt x="307507" y="104676"/>
                    </a:cubicBezTo>
                    <a:cubicBezTo>
                      <a:pt x="306235" y="75127"/>
                      <a:pt x="290521" y="48119"/>
                      <a:pt x="265525" y="32524"/>
                    </a:cubicBezTo>
                    <a:cubicBezTo>
                      <a:pt x="232657" y="10445"/>
                      <a:pt x="193810" y="-895"/>
                      <a:pt x="154292" y="55"/>
                    </a:cubicBezTo>
                    <a:cubicBezTo>
                      <a:pt x="115396" y="263"/>
                      <a:pt x="77435" y="12064"/>
                      <a:pt x="45211" y="33967"/>
                    </a:cubicBezTo>
                    <a:close/>
                  </a:path>
                </a:pathLst>
              </a:custGeom>
              <a:solidFill>
                <a:srgbClr val="DADAD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1" name="Freeform 1310">
                <a:extLst>
                  <a:ext uri="{FF2B5EF4-FFF2-40B4-BE49-F238E27FC236}">
                    <a16:creationId xmlns:a16="http://schemas.microsoft.com/office/drawing/2014/main" id="{505F654D-4EF5-804A-944E-05EF54C9AD73}"/>
                  </a:ext>
                </a:extLst>
              </p:cNvPr>
              <p:cNvSpPr/>
              <p:nvPr/>
            </p:nvSpPr>
            <p:spPr>
              <a:xfrm>
                <a:off x="7309164" y="4953172"/>
                <a:ext cx="305713" cy="210052"/>
              </a:xfrm>
              <a:custGeom>
                <a:avLst/>
                <a:gdLst>
                  <a:gd name="connsiteX0" fmla="*/ 44852 w 305713"/>
                  <a:gd name="connsiteY0" fmla="*/ 36126 h 210052"/>
                  <a:gd name="connsiteX1" fmla="*/ 0 w 305713"/>
                  <a:gd name="connsiteY1" fmla="*/ 108279 h 210052"/>
                  <a:gd name="connsiteX2" fmla="*/ 39829 w 305713"/>
                  <a:gd name="connsiteY2" fmla="*/ 177906 h 210052"/>
                  <a:gd name="connsiteX3" fmla="*/ 39829 w 305713"/>
                  <a:gd name="connsiteY3" fmla="*/ 177906 h 210052"/>
                  <a:gd name="connsiteX4" fmla="*/ 39829 w 305713"/>
                  <a:gd name="connsiteY4" fmla="*/ 177906 h 210052"/>
                  <a:gd name="connsiteX5" fmla="*/ 149986 w 305713"/>
                  <a:gd name="connsiteY5" fmla="*/ 210014 h 210052"/>
                  <a:gd name="connsiteX6" fmla="*/ 263014 w 305713"/>
                  <a:gd name="connsiteY6" fmla="*/ 176824 h 210052"/>
                  <a:gd name="connsiteX7" fmla="*/ 266243 w 305713"/>
                  <a:gd name="connsiteY7" fmla="*/ 174659 h 210052"/>
                  <a:gd name="connsiteX8" fmla="*/ 266243 w 305713"/>
                  <a:gd name="connsiteY8" fmla="*/ 174659 h 210052"/>
                  <a:gd name="connsiteX9" fmla="*/ 305713 w 305713"/>
                  <a:gd name="connsiteY9" fmla="*/ 104671 h 210052"/>
                  <a:gd name="connsiteX10" fmla="*/ 264449 w 305713"/>
                  <a:gd name="connsiteY10" fmla="*/ 32518 h 210052"/>
                  <a:gd name="connsiteX11" fmla="*/ 153574 w 305713"/>
                  <a:gd name="connsiteY11" fmla="*/ 50 h 210052"/>
                  <a:gd name="connsiteX12" fmla="*/ 44853 w 305713"/>
                  <a:gd name="connsiteY12" fmla="*/ 36126 h 210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5713" h="210052">
                    <a:moveTo>
                      <a:pt x="44852" y="36126"/>
                    </a:moveTo>
                    <a:cubicBezTo>
                      <a:pt x="19288" y="51584"/>
                      <a:pt x="2617" y="78401"/>
                      <a:pt x="0" y="108279"/>
                    </a:cubicBezTo>
                    <a:cubicBezTo>
                      <a:pt x="1357" y="136580"/>
                      <a:pt x="16181" y="162494"/>
                      <a:pt x="39829" y="177906"/>
                    </a:cubicBezTo>
                    <a:lnTo>
                      <a:pt x="39829" y="177906"/>
                    </a:lnTo>
                    <a:lnTo>
                      <a:pt x="39829" y="177906"/>
                    </a:lnTo>
                    <a:cubicBezTo>
                      <a:pt x="72455" y="199602"/>
                      <a:pt x="110877" y="210801"/>
                      <a:pt x="149986" y="210014"/>
                    </a:cubicBezTo>
                    <a:cubicBezTo>
                      <a:pt x="190137" y="210726"/>
                      <a:pt x="229555" y="199151"/>
                      <a:pt x="263014" y="176824"/>
                    </a:cubicBezTo>
                    <a:lnTo>
                      <a:pt x="266243" y="174659"/>
                    </a:lnTo>
                    <a:lnTo>
                      <a:pt x="266243" y="174659"/>
                    </a:lnTo>
                    <a:cubicBezTo>
                      <a:pt x="289636" y="158888"/>
                      <a:pt x="304264" y="132951"/>
                      <a:pt x="305713" y="104671"/>
                    </a:cubicBezTo>
                    <a:cubicBezTo>
                      <a:pt x="304850" y="75188"/>
                      <a:pt x="289358" y="48099"/>
                      <a:pt x="264449" y="32518"/>
                    </a:cubicBezTo>
                    <a:cubicBezTo>
                      <a:pt x="231691" y="10489"/>
                      <a:pt x="192974" y="-849"/>
                      <a:pt x="153574" y="50"/>
                    </a:cubicBezTo>
                    <a:cubicBezTo>
                      <a:pt x="114588" y="1031"/>
                      <a:pt x="76761" y="13583"/>
                      <a:pt x="44853" y="36126"/>
                    </a:cubicBezTo>
                    <a:close/>
                  </a:path>
                </a:pathLst>
              </a:custGeom>
              <a:solidFill>
                <a:srgbClr val="D9D9D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2" name="Freeform 1311">
                <a:extLst>
                  <a:ext uri="{FF2B5EF4-FFF2-40B4-BE49-F238E27FC236}">
                    <a16:creationId xmlns:a16="http://schemas.microsoft.com/office/drawing/2014/main" id="{47CDA36C-5280-2840-92F7-1271EC6113AB}"/>
                  </a:ext>
                </a:extLst>
              </p:cNvPr>
              <p:cNvSpPr/>
              <p:nvPr/>
            </p:nvSpPr>
            <p:spPr>
              <a:xfrm>
                <a:off x="7309881" y="4954254"/>
                <a:ext cx="304277" cy="208970"/>
              </a:xfrm>
              <a:custGeom>
                <a:avLst/>
                <a:gdLst>
                  <a:gd name="connsiteX0" fmla="*/ 44493 w 304277"/>
                  <a:gd name="connsiteY0" fmla="*/ 35766 h 208970"/>
                  <a:gd name="connsiteX1" fmla="*/ 0 w 304277"/>
                  <a:gd name="connsiteY1" fmla="*/ 107919 h 208970"/>
                  <a:gd name="connsiteX2" fmla="*/ 39470 w 304277"/>
                  <a:gd name="connsiteY2" fmla="*/ 176824 h 208970"/>
                  <a:gd name="connsiteX3" fmla="*/ 39470 w 304277"/>
                  <a:gd name="connsiteY3" fmla="*/ 176824 h 208970"/>
                  <a:gd name="connsiteX4" fmla="*/ 39470 w 304277"/>
                  <a:gd name="connsiteY4" fmla="*/ 176824 h 208970"/>
                  <a:gd name="connsiteX5" fmla="*/ 149268 w 304277"/>
                  <a:gd name="connsiteY5" fmla="*/ 208932 h 208970"/>
                  <a:gd name="connsiteX6" fmla="*/ 261937 w 304277"/>
                  <a:gd name="connsiteY6" fmla="*/ 176103 h 208970"/>
                  <a:gd name="connsiteX7" fmla="*/ 265166 w 304277"/>
                  <a:gd name="connsiteY7" fmla="*/ 173577 h 208970"/>
                  <a:gd name="connsiteX8" fmla="*/ 265166 w 304277"/>
                  <a:gd name="connsiteY8" fmla="*/ 173577 h 208970"/>
                  <a:gd name="connsiteX9" fmla="*/ 304278 w 304277"/>
                  <a:gd name="connsiteY9" fmla="*/ 104311 h 208970"/>
                  <a:gd name="connsiteX10" fmla="*/ 263013 w 304277"/>
                  <a:gd name="connsiteY10" fmla="*/ 32158 h 208970"/>
                  <a:gd name="connsiteX11" fmla="*/ 152856 w 304277"/>
                  <a:gd name="connsiteY11" fmla="*/ 51 h 208970"/>
                  <a:gd name="connsiteX12" fmla="*/ 44493 w 304277"/>
                  <a:gd name="connsiteY12" fmla="*/ 35766 h 20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4277" h="208970">
                    <a:moveTo>
                      <a:pt x="44493" y="35766"/>
                    </a:moveTo>
                    <a:cubicBezTo>
                      <a:pt x="18938" y="51176"/>
                      <a:pt x="2365" y="78053"/>
                      <a:pt x="0" y="107919"/>
                    </a:cubicBezTo>
                    <a:cubicBezTo>
                      <a:pt x="1444" y="135910"/>
                      <a:pt x="16114" y="161520"/>
                      <a:pt x="39470" y="176824"/>
                    </a:cubicBezTo>
                    <a:lnTo>
                      <a:pt x="39470" y="176824"/>
                    </a:lnTo>
                    <a:lnTo>
                      <a:pt x="39470" y="176824"/>
                    </a:lnTo>
                    <a:cubicBezTo>
                      <a:pt x="71966" y="198514"/>
                      <a:pt x="110272" y="209715"/>
                      <a:pt x="149268" y="208932"/>
                    </a:cubicBezTo>
                    <a:cubicBezTo>
                      <a:pt x="189248" y="209588"/>
                      <a:pt x="228501" y="198151"/>
                      <a:pt x="261937" y="176103"/>
                    </a:cubicBezTo>
                    <a:lnTo>
                      <a:pt x="265166" y="173577"/>
                    </a:lnTo>
                    <a:lnTo>
                      <a:pt x="265166" y="173577"/>
                    </a:lnTo>
                    <a:cubicBezTo>
                      <a:pt x="288270" y="157918"/>
                      <a:pt x="302745" y="132283"/>
                      <a:pt x="304278" y="104311"/>
                    </a:cubicBezTo>
                    <a:cubicBezTo>
                      <a:pt x="303544" y="74792"/>
                      <a:pt x="288019" y="47646"/>
                      <a:pt x="263013" y="32158"/>
                    </a:cubicBezTo>
                    <a:cubicBezTo>
                      <a:pt x="230436" y="10356"/>
                      <a:pt x="191981" y="-853"/>
                      <a:pt x="152856" y="51"/>
                    </a:cubicBezTo>
                    <a:cubicBezTo>
                      <a:pt x="114019" y="932"/>
                      <a:pt x="76312" y="13360"/>
                      <a:pt x="44493" y="35766"/>
                    </a:cubicBezTo>
                    <a:close/>
                  </a:path>
                </a:pathLst>
              </a:custGeom>
              <a:solidFill>
                <a:srgbClr val="D8D9D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3" name="Freeform 1312">
                <a:extLst>
                  <a:ext uri="{FF2B5EF4-FFF2-40B4-BE49-F238E27FC236}">
                    <a16:creationId xmlns:a16="http://schemas.microsoft.com/office/drawing/2014/main" id="{78D5E7E3-BED7-684F-AF66-A2CDA0E3FE9F}"/>
                  </a:ext>
                </a:extLst>
              </p:cNvPr>
              <p:cNvSpPr/>
              <p:nvPr/>
            </p:nvSpPr>
            <p:spPr>
              <a:xfrm>
                <a:off x="7310958" y="4956784"/>
                <a:ext cx="301406" cy="206078"/>
              </a:xfrm>
              <a:custGeom>
                <a:avLst/>
                <a:gdLst>
                  <a:gd name="connsiteX0" fmla="*/ 43776 w 301406"/>
                  <a:gd name="connsiteY0" fmla="*/ 33957 h 206078"/>
                  <a:gd name="connsiteX1" fmla="*/ 0 w 301406"/>
                  <a:gd name="connsiteY1" fmla="*/ 106110 h 206078"/>
                  <a:gd name="connsiteX2" fmla="*/ 39111 w 301406"/>
                  <a:gd name="connsiteY2" fmla="*/ 174655 h 206078"/>
                  <a:gd name="connsiteX3" fmla="*/ 39111 w 301406"/>
                  <a:gd name="connsiteY3" fmla="*/ 174655 h 206078"/>
                  <a:gd name="connsiteX4" fmla="*/ 39111 w 301406"/>
                  <a:gd name="connsiteY4" fmla="*/ 174655 h 206078"/>
                  <a:gd name="connsiteX5" fmla="*/ 146756 w 301406"/>
                  <a:gd name="connsiteY5" fmla="*/ 206041 h 206078"/>
                  <a:gd name="connsiteX6" fmla="*/ 258708 w 301406"/>
                  <a:gd name="connsiteY6" fmla="*/ 173573 h 206078"/>
                  <a:gd name="connsiteX7" fmla="*/ 262296 w 301406"/>
                  <a:gd name="connsiteY7" fmla="*/ 171047 h 206078"/>
                  <a:gd name="connsiteX8" fmla="*/ 262296 w 301406"/>
                  <a:gd name="connsiteY8" fmla="*/ 171047 h 206078"/>
                  <a:gd name="connsiteX9" fmla="*/ 301407 w 301406"/>
                  <a:gd name="connsiteY9" fmla="*/ 102141 h 206078"/>
                  <a:gd name="connsiteX10" fmla="*/ 260502 w 301406"/>
                  <a:gd name="connsiteY10" fmla="*/ 32153 h 206078"/>
                  <a:gd name="connsiteX11" fmla="*/ 150703 w 301406"/>
                  <a:gd name="connsiteY11" fmla="*/ 45 h 206078"/>
                  <a:gd name="connsiteX12" fmla="*/ 43776 w 301406"/>
                  <a:gd name="connsiteY12" fmla="*/ 33957 h 206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1406" h="206078">
                    <a:moveTo>
                      <a:pt x="43776" y="33957"/>
                    </a:moveTo>
                    <a:cubicBezTo>
                      <a:pt x="18276" y="49312"/>
                      <a:pt x="1910" y="76287"/>
                      <a:pt x="0" y="106110"/>
                    </a:cubicBezTo>
                    <a:cubicBezTo>
                      <a:pt x="1183" y="133991"/>
                      <a:pt x="15770" y="159554"/>
                      <a:pt x="39111" y="174655"/>
                    </a:cubicBezTo>
                    <a:lnTo>
                      <a:pt x="39111" y="174655"/>
                    </a:lnTo>
                    <a:lnTo>
                      <a:pt x="39111" y="174655"/>
                    </a:lnTo>
                    <a:cubicBezTo>
                      <a:pt x="71079" y="195670"/>
                      <a:pt x="108565" y="206600"/>
                      <a:pt x="146756" y="206041"/>
                    </a:cubicBezTo>
                    <a:cubicBezTo>
                      <a:pt x="186476" y="206816"/>
                      <a:pt x="225501" y="195498"/>
                      <a:pt x="258708" y="173573"/>
                    </a:cubicBezTo>
                    <a:lnTo>
                      <a:pt x="262296" y="171047"/>
                    </a:lnTo>
                    <a:lnTo>
                      <a:pt x="262296" y="171047"/>
                    </a:lnTo>
                    <a:cubicBezTo>
                      <a:pt x="285387" y="155542"/>
                      <a:pt x="299875" y="130016"/>
                      <a:pt x="301407" y="102141"/>
                    </a:cubicBezTo>
                    <a:cubicBezTo>
                      <a:pt x="300168" y="73433"/>
                      <a:pt x="284843" y="47212"/>
                      <a:pt x="260502" y="32153"/>
                    </a:cubicBezTo>
                    <a:cubicBezTo>
                      <a:pt x="228035" y="10400"/>
                      <a:pt x="189709" y="-807"/>
                      <a:pt x="150703" y="45"/>
                    </a:cubicBezTo>
                    <a:cubicBezTo>
                      <a:pt x="112539" y="655"/>
                      <a:pt x="75380" y="12440"/>
                      <a:pt x="43776" y="33957"/>
                    </a:cubicBezTo>
                    <a:close/>
                  </a:path>
                </a:pathLst>
              </a:custGeom>
              <a:solidFill>
                <a:srgbClr val="D7D8D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4" name="Freeform 1313">
                <a:extLst>
                  <a:ext uri="{FF2B5EF4-FFF2-40B4-BE49-F238E27FC236}">
                    <a16:creationId xmlns:a16="http://schemas.microsoft.com/office/drawing/2014/main" id="{4852CE23-3A18-844B-B6B7-E9C3620F20E0}"/>
                  </a:ext>
                </a:extLst>
              </p:cNvPr>
              <p:cNvSpPr/>
              <p:nvPr/>
            </p:nvSpPr>
            <p:spPr>
              <a:xfrm>
                <a:off x="7311675" y="4958228"/>
                <a:ext cx="299972" cy="204275"/>
              </a:xfrm>
              <a:custGeom>
                <a:avLst/>
                <a:gdLst>
                  <a:gd name="connsiteX0" fmla="*/ 43776 w 299972"/>
                  <a:gd name="connsiteY0" fmla="*/ 32874 h 204275"/>
                  <a:gd name="connsiteX1" fmla="*/ 0 w 299972"/>
                  <a:gd name="connsiteY1" fmla="*/ 105027 h 204275"/>
                  <a:gd name="connsiteX2" fmla="*/ 38752 w 299972"/>
                  <a:gd name="connsiteY2" fmla="*/ 172850 h 204275"/>
                  <a:gd name="connsiteX3" fmla="*/ 38752 w 299972"/>
                  <a:gd name="connsiteY3" fmla="*/ 172850 h 204275"/>
                  <a:gd name="connsiteX4" fmla="*/ 38752 w 299972"/>
                  <a:gd name="connsiteY4" fmla="*/ 172850 h 204275"/>
                  <a:gd name="connsiteX5" fmla="*/ 146398 w 299972"/>
                  <a:gd name="connsiteY5" fmla="*/ 204237 h 204275"/>
                  <a:gd name="connsiteX6" fmla="*/ 257990 w 299972"/>
                  <a:gd name="connsiteY6" fmla="*/ 171768 h 204275"/>
                  <a:gd name="connsiteX7" fmla="*/ 261220 w 299972"/>
                  <a:gd name="connsiteY7" fmla="*/ 169603 h 204275"/>
                  <a:gd name="connsiteX8" fmla="*/ 261220 w 299972"/>
                  <a:gd name="connsiteY8" fmla="*/ 169603 h 204275"/>
                  <a:gd name="connsiteX9" fmla="*/ 299972 w 299972"/>
                  <a:gd name="connsiteY9" fmla="*/ 101419 h 204275"/>
                  <a:gd name="connsiteX10" fmla="*/ 259426 w 299972"/>
                  <a:gd name="connsiteY10" fmla="*/ 32153 h 204275"/>
                  <a:gd name="connsiteX11" fmla="*/ 149986 w 299972"/>
                  <a:gd name="connsiteY11" fmla="*/ 45 h 204275"/>
                  <a:gd name="connsiteX12" fmla="*/ 43776 w 299972"/>
                  <a:gd name="connsiteY12" fmla="*/ 32874 h 20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972" h="204275">
                    <a:moveTo>
                      <a:pt x="43776" y="32874"/>
                    </a:moveTo>
                    <a:cubicBezTo>
                      <a:pt x="18185" y="48137"/>
                      <a:pt x="1787" y="75165"/>
                      <a:pt x="0" y="105027"/>
                    </a:cubicBezTo>
                    <a:cubicBezTo>
                      <a:pt x="1213" y="132616"/>
                      <a:pt x="15659" y="157899"/>
                      <a:pt x="38752" y="172850"/>
                    </a:cubicBezTo>
                    <a:lnTo>
                      <a:pt x="38752" y="172850"/>
                    </a:lnTo>
                    <a:lnTo>
                      <a:pt x="38752" y="172850"/>
                    </a:lnTo>
                    <a:cubicBezTo>
                      <a:pt x="70684" y="193947"/>
                      <a:pt x="108195" y="204884"/>
                      <a:pt x="146398" y="204237"/>
                    </a:cubicBezTo>
                    <a:cubicBezTo>
                      <a:pt x="186008" y="205029"/>
                      <a:pt x="224923" y="193706"/>
                      <a:pt x="257990" y="171768"/>
                    </a:cubicBezTo>
                    <a:lnTo>
                      <a:pt x="261220" y="169603"/>
                    </a:lnTo>
                    <a:lnTo>
                      <a:pt x="261220" y="169603"/>
                    </a:lnTo>
                    <a:cubicBezTo>
                      <a:pt x="284149" y="154329"/>
                      <a:pt x="298525" y="129035"/>
                      <a:pt x="299972" y="101419"/>
                    </a:cubicBezTo>
                    <a:cubicBezTo>
                      <a:pt x="298703" y="73003"/>
                      <a:pt x="283519" y="47064"/>
                      <a:pt x="259426" y="32153"/>
                    </a:cubicBezTo>
                    <a:cubicBezTo>
                      <a:pt x="227090" y="10407"/>
                      <a:pt x="188880" y="-803"/>
                      <a:pt x="149986" y="45"/>
                    </a:cubicBezTo>
                    <a:cubicBezTo>
                      <a:pt x="112170" y="432"/>
                      <a:pt x="75278" y="11836"/>
                      <a:pt x="43776" y="32874"/>
                    </a:cubicBezTo>
                    <a:close/>
                  </a:path>
                </a:pathLst>
              </a:custGeom>
              <a:solidFill>
                <a:srgbClr val="D6D7D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5" name="Freeform 1314">
                <a:extLst>
                  <a:ext uri="{FF2B5EF4-FFF2-40B4-BE49-F238E27FC236}">
                    <a16:creationId xmlns:a16="http://schemas.microsoft.com/office/drawing/2014/main" id="{506368A4-D7A7-C24A-8F85-CCD15FFB5CB5}"/>
                  </a:ext>
                </a:extLst>
              </p:cNvPr>
              <p:cNvSpPr/>
              <p:nvPr/>
            </p:nvSpPr>
            <p:spPr>
              <a:xfrm>
                <a:off x="7312393" y="4959699"/>
                <a:ext cx="298895" cy="202799"/>
              </a:xfrm>
              <a:custGeom>
                <a:avLst/>
                <a:gdLst>
                  <a:gd name="connsiteX0" fmla="*/ 43417 w 298895"/>
                  <a:gd name="connsiteY0" fmla="*/ 32124 h 202799"/>
                  <a:gd name="connsiteX1" fmla="*/ 0 w 298895"/>
                  <a:gd name="connsiteY1" fmla="*/ 104277 h 202799"/>
                  <a:gd name="connsiteX2" fmla="*/ 38394 w 298895"/>
                  <a:gd name="connsiteY2" fmla="*/ 171379 h 202799"/>
                  <a:gd name="connsiteX3" fmla="*/ 38394 w 298895"/>
                  <a:gd name="connsiteY3" fmla="*/ 171379 h 202799"/>
                  <a:gd name="connsiteX4" fmla="*/ 38394 w 298895"/>
                  <a:gd name="connsiteY4" fmla="*/ 171379 h 202799"/>
                  <a:gd name="connsiteX5" fmla="*/ 146039 w 298895"/>
                  <a:gd name="connsiteY5" fmla="*/ 202765 h 202799"/>
                  <a:gd name="connsiteX6" fmla="*/ 257272 w 298895"/>
                  <a:gd name="connsiteY6" fmla="*/ 170296 h 202799"/>
                  <a:gd name="connsiteX7" fmla="*/ 260502 w 298895"/>
                  <a:gd name="connsiteY7" fmla="*/ 168132 h 202799"/>
                  <a:gd name="connsiteX8" fmla="*/ 260502 w 298895"/>
                  <a:gd name="connsiteY8" fmla="*/ 168132 h 202799"/>
                  <a:gd name="connsiteX9" fmla="*/ 298895 w 298895"/>
                  <a:gd name="connsiteY9" fmla="*/ 100669 h 202799"/>
                  <a:gd name="connsiteX10" fmla="*/ 258708 w 298895"/>
                  <a:gd name="connsiteY10" fmla="*/ 32124 h 202799"/>
                  <a:gd name="connsiteX11" fmla="*/ 151062 w 298895"/>
                  <a:gd name="connsiteY11" fmla="*/ 16 h 202799"/>
                  <a:gd name="connsiteX12" fmla="*/ 43417 w 298895"/>
                  <a:gd name="connsiteY12" fmla="*/ 32124 h 202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8895" h="202799">
                    <a:moveTo>
                      <a:pt x="43417" y="32124"/>
                    </a:moveTo>
                    <a:cubicBezTo>
                      <a:pt x="17872" y="47379"/>
                      <a:pt x="1584" y="74447"/>
                      <a:pt x="0" y="104277"/>
                    </a:cubicBezTo>
                    <a:cubicBezTo>
                      <a:pt x="1062" y="131626"/>
                      <a:pt x="15412" y="156707"/>
                      <a:pt x="38394" y="171379"/>
                    </a:cubicBezTo>
                    <a:lnTo>
                      <a:pt x="38394" y="171379"/>
                    </a:lnTo>
                    <a:lnTo>
                      <a:pt x="38394" y="171379"/>
                    </a:lnTo>
                    <a:cubicBezTo>
                      <a:pt x="70315" y="192496"/>
                      <a:pt x="107833" y="203435"/>
                      <a:pt x="146039" y="202765"/>
                    </a:cubicBezTo>
                    <a:cubicBezTo>
                      <a:pt x="185530" y="203507"/>
                      <a:pt x="224316" y="192185"/>
                      <a:pt x="257272" y="170296"/>
                    </a:cubicBezTo>
                    <a:lnTo>
                      <a:pt x="260502" y="168132"/>
                    </a:lnTo>
                    <a:lnTo>
                      <a:pt x="260502" y="168132"/>
                    </a:lnTo>
                    <a:cubicBezTo>
                      <a:pt x="283184" y="153008"/>
                      <a:pt x="297420" y="127993"/>
                      <a:pt x="298895" y="100669"/>
                    </a:cubicBezTo>
                    <a:cubicBezTo>
                      <a:pt x="297596" y="72546"/>
                      <a:pt x="282552" y="46887"/>
                      <a:pt x="258708" y="32124"/>
                    </a:cubicBezTo>
                    <a:cubicBezTo>
                      <a:pt x="226887" y="10711"/>
                      <a:pt x="189350" y="-486"/>
                      <a:pt x="151062" y="16"/>
                    </a:cubicBezTo>
                    <a:cubicBezTo>
                      <a:pt x="112827" y="-112"/>
                      <a:pt x="75397" y="11052"/>
                      <a:pt x="43417" y="32124"/>
                    </a:cubicBezTo>
                    <a:close/>
                  </a:path>
                </a:pathLst>
              </a:custGeom>
              <a:solidFill>
                <a:srgbClr val="D5D6D9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6" name="Freeform 1315">
                <a:extLst>
                  <a:ext uri="{FF2B5EF4-FFF2-40B4-BE49-F238E27FC236}">
                    <a16:creationId xmlns:a16="http://schemas.microsoft.com/office/drawing/2014/main" id="{B9A8AA20-25DF-F44F-8C85-1020E0CCAC6A}"/>
                  </a:ext>
                </a:extLst>
              </p:cNvPr>
              <p:cNvSpPr/>
              <p:nvPr/>
            </p:nvSpPr>
            <p:spPr>
              <a:xfrm>
                <a:off x="7313111" y="4960766"/>
                <a:ext cx="299971" cy="201751"/>
              </a:xfrm>
              <a:custGeom>
                <a:avLst/>
                <a:gdLst>
                  <a:gd name="connsiteX0" fmla="*/ 43058 w 299971"/>
                  <a:gd name="connsiteY0" fmla="*/ 31779 h 201751"/>
                  <a:gd name="connsiteX1" fmla="*/ 0 w 299971"/>
                  <a:gd name="connsiteY1" fmla="*/ 103931 h 201751"/>
                  <a:gd name="connsiteX2" fmla="*/ 38394 w 299971"/>
                  <a:gd name="connsiteY2" fmla="*/ 170672 h 201751"/>
                  <a:gd name="connsiteX3" fmla="*/ 38393 w 299971"/>
                  <a:gd name="connsiteY3" fmla="*/ 170672 h 201751"/>
                  <a:gd name="connsiteX4" fmla="*/ 38393 w 299971"/>
                  <a:gd name="connsiteY4" fmla="*/ 170672 h 201751"/>
                  <a:gd name="connsiteX5" fmla="*/ 146039 w 299971"/>
                  <a:gd name="connsiteY5" fmla="*/ 201698 h 201751"/>
                  <a:gd name="connsiteX6" fmla="*/ 256913 w 299971"/>
                  <a:gd name="connsiteY6" fmla="*/ 169590 h 201751"/>
                  <a:gd name="connsiteX7" fmla="*/ 260143 w 299971"/>
                  <a:gd name="connsiteY7" fmla="*/ 167065 h 201751"/>
                  <a:gd name="connsiteX8" fmla="*/ 261937 w 299971"/>
                  <a:gd name="connsiteY8" fmla="*/ 167065 h 201751"/>
                  <a:gd name="connsiteX9" fmla="*/ 299972 w 299971"/>
                  <a:gd name="connsiteY9" fmla="*/ 99963 h 201751"/>
                  <a:gd name="connsiteX10" fmla="*/ 260143 w 299971"/>
                  <a:gd name="connsiteY10" fmla="*/ 31779 h 201751"/>
                  <a:gd name="connsiteX11" fmla="*/ 152497 w 299971"/>
                  <a:gd name="connsiteY11" fmla="*/ 32 h 201751"/>
                  <a:gd name="connsiteX12" fmla="*/ 43058 w 299971"/>
                  <a:gd name="connsiteY12" fmla="*/ 31779 h 201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971" h="201751">
                    <a:moveTo>
                      <a:pt x="43058" y="31779"/>
                    </a:moveTo>
                    <a:cubicBezTo>
                      <a:pt x="17557" y="47025"/>
                      <a:pt x="1380" y="74133"/>
                      <a:pt x="0" y="103931"/>
                    </a:cubicBezTo>
                    <a:cubicBezTo>
                      <a:pt x="1177" y="131151"/>
                      <a:pt x="15514" y="156073"/>
                      <a:pt x="38394" y="170672"/>
                    </a:cubicBezTo>
                    <a:lnTo>
                      <a:pt x="38393" y="170672"/>
                    </a:lnTo>
                    <a:lnTo>
                      <a:pt x="38393" y="170672"/>
                    </a:lnTo>
                    <a:cubicBezTo>
                      <a:pt x="70298" y="191788"/>
                      <a:pt x="107853" y="202612"/>
                      <a:pt x="146039" y="201698"/>
                    </a:cubicBezTo>
                    <a:cubicBezTo>
                      <a:pt x="185359" y="202384"/>
                      <a:pt x="223980" y="191200"/>
                      <a:pt x="256913" y="169590"/>
                    </a:cubicBezTo>
                    <a:lnTo>
                      <a:pt x="260143" y="167065"/>
                    </a:lnTo>
                    <a:lnTo>
                      <a:pt x="261937" y="167065"/>
                    </a:lnTo>
                    <a:cubicBezTo>
                      <a:pt x="284343" y="151897"/>
                      <a:pt x="298413" y="127075"/>
                      <a:pt x="299972" y="99963"/>
                    </a:cubicBezTo>
                    <a:cubicBezTo>
                      <a:pt x="298574" y="72057"/>
                      <a:pt x="283703" y="46598"/>
                      <a:pt x="260143" y="31779"/>
                    </a:cubicBezTo>
                    <a:cubicBezTo>
                      <a:pt x="228243" y="10575"/>
                      <a:pt x="190735" y="-487"/>
                      <a:pt x="152497" y="32"/>
                    </a:cubicBezTo>
                    <a:cubicBezTo>
                      <a:pt x="113675" y="-671"/>
                      <a:pt x="75541" y="10391"/>
                      <a:pt x="43058" y="31779"/>
                    </a:cubicBezTo>
                    <a:close/>
                  </a:path>
                </a:pathLst>
              </a:custGeom>
              <a:solidFill>
                <a:srgbClr val="D4D5D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7" name="Freeform 1316">
                <a:extLst>
                  <a:ext uri="{FF2B5EF4-FFF2-40B4-BE49-F238E27FC236}">
                    <a16:creationId xmlns:a16="http://schemas.microsoft.com/office/drawing/2014/main" id="{663A1FF6-00F0-464C-BAC2-B46B2F3F9817}"/>
                  </a:ext>
                </a:extLst>
              </p:cNvPr>
              <p:cNvSpPr/>
              <p:nvPr/>
            </p:nvSpPr>
            <p:spPr>
              <a:xfrm>
                <a:off x="7313828" y="4960027"/>
                <a:ext cx="297460" cy="200342"/>
              </a:xfrm>
              <a:custGeom>
                <a:avLst/>
                <a:gdLst>
                  <a:gd name="connsiteX0" fmla="*/ 42699 w 297460"/>
                  <a:gd name="connsiteY0" fmla="*/ 33240 h 200342"/>
                  <a:gd name="connsiteX1" fmla="*/ 0 w 297460"/>
                  <a:gd name="connsiteY1" fmla="*/ 103228 h 200342"/>
                  <a:gd name="connsiteX2" fmla="*/ 38035 w 297460"/>
                  <a:gd name="connsiteY2" fmla="*/ 169247 h 200342"/>
                  <a:gd name="connsiteX3" fmla="*/ 38035 w 297460"/>
                  <a:gd name="connsiteY3" fmla="*/ 169247 h 200342"/>
                  <a:gd name="connsiteX4" fmla="*/ 38035 w 297460"/>
                  <a:gd name="connsiteY4" fmla="*/ 169247 h 200342"/>
                  <a:gd name="connsiteX5" fmla="*/ 145680 w 297460"/>
                  <a:gd name="connsiteY5" fmla="*/ 200273 h 200342"/>
                  <a:gd name="connsiteX6" fmla="*/ 256196 w 297460"/>
                  <a:gd name="connsiteY6" fmla="*/ 168165 h 200342"/>
                  <a:gd name="connsiteX7" fmla="*/ 259426 w 297460"/>
                  <a:gd name="connsiteY7" fmla="*/ 165639 h 200342"/>
                  <a:gd name="connsiteX8" fmla="*/ 259426 w 297460"/>
                  <a:gd name="connsiteY8" fmla="*/ 165639 h 200342"/>
                  <a:gd name="connsiteX9" fmla="*/ 297460 w 297460"/>
                  <a:gd name="connsiteY9" fmla="*/ 99259 h 200342"/>
                  <a:gd name="connsiteX10" fmla="*/ 257631 w 297460"/>
                  <a:gd name="connsiteY10" fmla="*/ 31796 h 200342"/>
                  <a:gd name="connsiteX11" fmla="*/ 149986 w 297460"/>
                  <a:gd name="connsiteY11" fmla="*/ 49 h 200342"/>
                  <a:gd name="connsiteX12" fmla="*/ 42699 w 297460"/>
                  <a:gd name="connsiteY12" fmla="*/ 33240 h 20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7460" h="200342">
                    <a:moveTo>
                      <a:pt x="42699" y="33240"/>
                    </a:moveTo>
                    <a:cubicBezTo>
                      <a:pt x="17854" y="48058"/>
                      <a:pt x="1877" y="74244"/>
                      <a:pt x="0" y="103228"/>
                    </a:cubicBezTo>
                    <a:cubicBezTo>
                      <a:pt x="1385" y="130102"/>
                      <a:pt x="15538" y="154668"/>
                      <a:pt x="38035" y="169247"/>
                    </a:cubicBezTo>
                    <a:lnTo>
                      <a:pt x="38035" y="169247"/>
                    </a:lnTo>
                    <a:lnTo>
                      <a:pt x="38035" y="169247"/>
                    </a:lnTo>
                    <a:cubicBezTo>
                      <a:pt x="69881" y="190491"/>
                      <a:pt x="107476" y="201326"/>
                      <a:pt x="145680" y="200273"/>
                    </a:cubicBezTo>
                    <a:cubicBezTo>
                      <a:pt x="184882" y="200908"/>
                      <a:pt x="223374" y="189725"/>
                      <a:pt x="256196" y="168165"/>
                    </a:cubicBezTo>
                    <a:lnTo>
                      <a:pt x="259426" y="165639"/>
                    </a:lnTo>
                    <a:lnTo>
                      <a:pt x="259426" y="165639"/>
                    </a:lnTo>
                    <a:cubicBezTo>
                      <a:pt x="281763" y="150741"/>
                      <a:pt x="295847" y="126161"/>
                      <a:pt x="297460" y="99259"/>
                    </a:cubicBezTo>
                    <a:cubicBezTo>
                      <a:pt x="296014" y="71558"/>
                      <a:pt x="281125" y="46339"/>
                      <a:pt x="257631" y="31796"/>
                    </a:cubicBezTo>
                    <a:cubicBezTo>
                      <a:pt x="225888" y="10255"/>
                      <a:pt x="188273" y="-839"/>
                      <a:pt x="149986" y="49"/>
                    </a:cubicBezTo>
                    <a:cubicBezTo>
                      <a:pt x="111743" y="184"/>
                      <a:pt x="74402" y="11736"/>
                      <a:pt x="42699" y="33240"/>
                    </a:cubicBezTo>
                    <a:close/>
                  </a:path>
                </a:pathLst>
              </a:custGeom>
              <a:solidFill>
                <a:srgbClr val="D3D4D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8" name="Freeform 1317">
                <a:extLst>
                  <a:ext uri="{FF2B5EF4-FFF2-40B4-BE49-F238E27FC236}">
                    <a16:creationId xmlns:a16="http://schemas.microsoft.com/office/drawing/2014/main" id="{CF3C3744-3A72-2C4D-BDF5-FC1A0E6C59EA}"/>
                  </a:ext>
                </a:extLst>
              </p:cNvPr>
              <p:cNvSpPr/>
              <p:nvPr/>
            </p:nvSpPr>
            <p:spPr>
              <a:xfrm>
                <a:off x="7314546" y="4961445"/>
                <a:ext cx="296024" cy="198212"/>
              </a:xfrm>
              <a:custGeom>
                <a:avLst/>
                <a:gdLst>
                  <a:gd name="connsiteX0" fmla="*/ 42341 w 296024"/>
                  <a:gd name="connsiteY0" fmla="*/ 32182 h 198212"/>
                  <a:gd name="connsiteX1" fmla="*/ 0 w 296024"/>
                  <a:gd name="connsiteY1" fmla="*/ 101809 h 198212"/>
                  <a:gd name="connsiteX2" fmla="*/ 37676 w 296024"/>
                  <a:gd name="connsiteY2" fmla="*/ 167107 h 198212"/>
                  <a:gd name="connsiteX3" fmla="*/ 37676 w 296024"/>
                  <a:gd name="connsiteY3" fmla="*/ 167107 h 198212"/>
                  <a:gd name="connsiteX4" fmla="*/ 37676 w 296024"/>
                  <a:gd name="connsiteY4" fmla="*/ 167107 h 198212"/>
                  <a:gd name="connsiteX5" fmla="*/ 145321 w 296024"/>
                  <a:gd name="connsiteY5" fmla="*/ 198133 h 198212"/>
                  <a:gd name="connsiteX6" fmla="*/ 255120 w 296024"/>
                  <a:gd name="connsiteY6" fmla="*/ 166025 h 198212"/>
                  <a:gd name="connsiteX7" fmla="*/ 258349 w 296024"/>
                  <a:gd name="connsiteY7" fmla="*/ 163860 h 198212"/>
                  <a:gd name="connsiteX8" fmla="*/ 260143 w 296024"/>
                  <a:gd name="connsiteY8" fmla="*/ 163860 h 198212"/>
                  <a:gd name="connsiteX9" fmla="*/ 296025 w 296024"/>
                  <a:gd name="connsiteY9" fmla="*/ 98202 h 198212"/>
                  <a:gd name="connsiteX10" fmla="*/ 256555 w 296024"/>
                  <a:gd name="connsiteY10" fmla="*/ 31461 h 198212"/>
                  <a:gd name="connsiteX11" fmla="*/ 148910 w 296024"/>
                  <a:gd name="connsiteY11" fmla="*/ 74 h 198212"/>
                  <a:gd name="connsiteX12" fmla="*/ 42341 w 296024"/>
                  <a:gd name="connsiteY12" fmla="*/ 32182 h 198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6024" h="198212">
                    <a:moveTo>
                      <a:pt x="42341" y="32182"/>
                    </a:moveTo>
                    <a:cubicBezTo>
                      <a:pt x="17908" y="47191"/>
                      <a:pt x="2150" y="73103"/>
                      <a:pt x="0" y="101809"/>
                    </a:cubicBezTo>
                    <a:cubicBezTo>
                      <a:pt x="1414" y="128392"/>
                      <a:pt x="15426" y="152678"/>
                      <a:pt x="37676" y="167107"/>
                    </a:cubicBezTo>
                    <a:lnTo>
                      <a:pt x="37676" y="167107"/>
                    </a:lnTo>
                    <a:lnTo>
                      <a:pt x="37676" y="167107"/>
                    </a:lnTo>
                    <a:cubicBezTo>
                      <a:pt x="69493" y="188416"/>
                      <a:pt x="107109" y="199258"/>
                      <a:pt x="145321" y="198133"/>
                    </a:cubicBezTo>
                    <a:cubicBezTo>
                      <a:pt x="184312" y="198870"/>
                      <a:pt x="222604" y="187672"/>
                      <a:pt x="255120" y="166025"/>
                    </a:cubicBezTo>
                    <a:lnTo>
                      <a:pt x="258349" y="163860"/>
                    </a:lnTo>
                    <a:lnTo>
                      <a:pt x="260143" y="163860"/>
                    </a:lnTo>
                    <a:cubicBezTo>
                      <a:pt x="281553" y="148725"/>
                      <a:pt x="294799" y="124487"/>
                      <a:pt x="296025" y="98202"/>
                    </a:cubicBezTo>
                    <a:cubicBezTo>
                      <a:pt x="294549" y="70793"/>
                      <a:pt x="279800" y="45854"/>
                      <a:pt x="256555" y="31461"/>
                    </a:cubicBezTo>
                    <a:cubicBezTo>
                      <a:pt x="224811" y="9959"/>
                      <a:pt x="187170" y="-1017"/>
                      <a:pt x="148910" y="74"/>
                    </a:cubicBezTo>
                    <a:cubicBezTo>
                      <a:pt x="111032" y="94"/>
                      <a:pt x="73987" y="11255"/>
                      <a:pt x="42341" y="32182"/>
                    </a:cubicBezTo>
                    <a:close/>
                  </a:path>
                </a:pathLst>
              </a:custGeom>
              <a:solidFill>
                <a:srgbClr val="D2D3D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9" name="Freeform 1318">
                <a:extLst>
                  <a:ext uri="{FF2B5EF4-FFF2-40B4-BE49-F238E27FC236}">
                    <a16:creationId xmlns:a16="http://schemas.microsoft.com/office/drawing/2014/main" id="{55711766-5E24-E949-92DC-6156050ECB6A}"/>
                  </a:ext>
                </a:extLst>
              </p:cNvPr>
              <p:cNvSpPr/>
              <p:nvPr/>
            </p:nvSpPr>
            <p:spPr>
              <a:xfrm>
                <a:off x="7315264" y="4961804"/>
                <a:ext cx="290283" cy="197128"/>
              </a:xfrm>
              <a:custGeom>
                <a:avLst/>
                <a:gdLst>
                  <a:gd name="connsiteX0" fmla="*/ 42341 w 290283"/>
                  <a:gd name="connsiteY0" fmla="*/ 32545 h 197128"/>
                  <a:gd name="connsiteX1" fmla="*/ 0 w 290283"/>
                  <a:gd name="connsiteY1" fmla="*/ 101450 h 197128"/>
                  <a:gd name="connsiteX2" fmla="*/ 35882 w 290283"/>
                  <a:gd name="connsiteY2" fmla="*/ 166388 h 197128"/>
                  <a:gd name="connsiteX3" fmla="*/ 35882 w 290283"/>
                  <a:gd name="connsiteY3" fmla="*/ 166388 h 197128"/>
                  <a:gd name="connsiteX4" fmla="*/ 35882 w 290283"/>
                  <a:gd name="connsiteY4" fmla="*/ 166388 h 197128"/>
                  <a:gd name="connsiteX5" fmla="*/ 143527 w 290283"/>
                  <a:gd name="connsiteY5" fmla="*/ 197052 h 197128"/>
                  <a:gd name="connsiteX6" fmla="*/ 251173 w 290283"/>
                  <a:gd name="connsiteY6" fmla="*/ 165305 h 197128"/>
                  <a:gd name="connsiteX7" fmla="*/ 254402 w 290283"/>
                  <a:gd name="connsiteY7" fmla="*/ 162780 h 197128"/>
                  <a:gd name="connsiteX8" fmla="*/ 254402 w 290283"/>
                  <a:gd name="connsiteY8" fmla="*/ 162780 h 197128"/>
                  <a:gd name="connsiteX9" fmla="*/ 290284 w 290283"/>
                  <a:gd name="connsiteY9" fmla="*/ 97482 h 197128"/>
                  <a:gd name="connsiteX10" fmla="*/ 251173 w 290283"/>
                  <a:gd name="connsiteY10" fmla="*/ 31102 h 197128"/>
                  <a:gd name="connsiteX11" fmla="*/ 143527 w 290283"/>
                  <a:gd name="connsiteY11" fmla="*/ 76 h 197128"/>
                  <a:gd name="connsiteX12" fmla="*/ 42341 w 290283"/>
                  <a:gd name="connsiteY12" fmla="*/ 32545 h 197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283" h="197128">
                    <a:moveTo>
                      <a:pt x="42341" y="32545"/>
                    </a:moveTo>
                    <a:cubicBezTo>
                      <a:pt x="17843" y="47143"/>
                      <a:pt x="2022" y="72891"/>
                      <a:pt x="0" y="101450"/>
                    </a:cubicBezTo>
                    <a:cubicBezTo>
                      <a:pt x="1173" y="127555"/>
                      <a:pt x="14457" y="151595"/>
                      <a:pt x="35882" y="166388"/>
                    </a:cubicBezTo>
                    <a:lnTo>
                      <a:pt x="35882" y="166388"/>
                    </a:lnTo>
                    <a:lnTo>
                      <a:pt x="35882" y="166388"/>
                    </a:lnTo>
                    <a:cubicBezTo>
                      <a:pt x="67799" y="187439"/>
                      <a:pt x="105370" y="198142"/>
                      <a:pt x="143527" y="197052"/>
                    </a:cubicBezTo>
                    <a:cubicBezTo>
                      <a:pt x="181738" y="197373"/>
                      <a:pt x="219189" y="186328"/>
                      <a:pt x="251173" y="165305"/>
                    </a:cubicBezTo>
                    <a:lnTo>
                      <a:pt x="254402" y="162780"/>
                    </a:lnTo>
                    <a:lnTo>
                      <a:pt x="254402" y="162780"/>
                    </a:lnTo>
                    <a:cubicBezTo>
                      <a:pt x="275715" y="147721"/>
                      <a:pt x="288949" y="123638"/>
                      <a:pt x="290284" y="97482"/>
                    </a:cubicBezTo>
                    <a:cubicBezTo>
                      <a:pt x="288713" y="70291"/>
                      <a:pt x="274136" y="45551"/>
                      <a:pt x="251173" y="31102"/>
                    </a:cubicBezTo>
                    <a:cubicBezTo>
                      <a:pt x="219346" y="9815"/>
                      <a:pt x="181737" y="-1025"/>
                      <a:pt x="143527" y="76"/>
                    </a:cubicBezTo>
                    <a:cubicBezTo>
                      <a:pt x="107422" y="1057"/>
                      <a:pt x="72335" y="12315"/>
                      <a:pt x="42341" y="32545"/>
                    </a:cubicBezTo>
                    <a:close/>
                  </a:path>
                </a:pathLst>
              </a:custGeom>
              <a:solidFill>
                <a:srgbClr val="D1D2D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0" name="Freeform 1319">
                <a:extLst>
                  <a:ext uri="{FF2B5EF4-FFF2-40B4-BE49-F238E27FC236}">
                    <a16:creationId xmlns:a16="http://schemas.microsoft.com/office/drawing/2014/main" id="{52552614-64A4-0C45-BCCD-66C1E08B265A}"/>
                  </a:ext>
                </a:extLst>
              </p:cNvPr>
              <p:cNvSpPr/>
              <p:nvPr/>
            </p:nvSpPr>
            <p:spPr>
              <a:xfrm>
                <a:off x="7315981" y="4962522"/>
                <a:ext cx="290283" cy="195701"/>
              </a:xfrm>
              <a:custGeom>
                <a:avLst/>
                <a:gdLst>
                  <a:gd name="connsiteX0" fmla="*/ 41982 w 290283"/>
                  <a:gd name="connsiteY0" fmla="*/ 32548 h 195701"/>
                  <a:gd name="connsiteX1" fmla="*/ 0 w 290283"/>
                  <a:gd name="connsiteY1" fmla="*/ 100732 h 195701"/>
                  <a:gd name="connsiteX2" fmla="*/ 35882 w 290283"/>
                  <a:gd name="connsiteY2" fmla="*/ 164948 h 195701"/>
                  <a:gd name="connsiteX3" fmla="*/ 35882 w 290283"/>
                  <a:gd name="connsiteY3" fmla="*/ 164948 h 195701"/>
                  <a:gd name="connsiteX4" fmla="*/ 35882 w 290283"/>
                  <a:gd name="connsiteY4" fmla="*/ 164948 h 195701"/>
                  <a:gd name="connsiteX5" fmla="*/ 143527 w 290283"/>
                  <a:gd name="connsiteY5" fmla="*/ 195613 h 195701"/>
                  <a:gd name="connsiteX6" fmla="*/ 251173 w 290283"/>
                  <a:gd name="connsiteY6" fmla="*/ 163866 h 195701"/>
                  <a:gd name="connsiteX7" fmla="*/ 254402 w 290283"/>
                  <a:gd name="connsiteY7" fmla="*/ 161340 h 195701"/>
                  <a:gd name="connsiteX8" fmla="*/ 254402 w 290283"/>
                  <a:gd name="connsiteY8" fmla="*/ 161340 h 195701"/>
                  <a:gd name="connsiteX9" fmla="*/ 290284 w 290283"/>
                  <a:gd name="connsiteY9" fmla="*/ 96764 h 195701"/>
                  <a:gd name="connsiteX10" fmla="*/ 251531 w 290283"/>
                  <a:gd name="connsiteY10" fmla="*/ 31105 h 195701"/>
                  <a:gd name="connsiteX11" fmla="*/ 143886 w 290283"/>
                  <a:gd name="connsiteY11" fmla="*/ 79 h 195701"/>
                  <a:gd name="connsiteX12" fmla="*/ 41982 w 290283"/>
                  <a:gd name="connsiteY12" fmla="*/ 32548 h 195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283" h="195701">
                    <a:moveTo>
                      <a:pt x="41982" y="32548"/>
                    </a:moveTo>
                    <a:cubicBezTo>
                      <a:pt x="17732" y="46998"/>
                      <a:pt x="2051" y="72466"/>
                      <a:pt x="0" y="100732"/>
                    </a:cubicBezTo>
                    <a:cubicBezTo>
                      <a:pt x="1228" y="126627"/>
                      <a:pt x="14525" y="150424"/>
                      <a:pt x="35882" y="164948"/>
                    </a:cubicBezTo>
                    <a:lnTo>
                      <a:pt x="35882" y="164948"/>
                    </a:lnTo>
                    <a:lnTo>
                      <a:pt x="35882" y="164948"/>
                    </a:lnTo>
                    <a:cubicBezTo>
                      <a:pt x="67760" y="186086"/>
                      <a:pt x="105359" y="196797"/>
                      <a:pt x="143527" y="195613"/>
                    </a:cubicBezTo>
                    <a:cubicBezTo>
                      <a:pt x="181741" y="195955"/>
                      <a:pt x="219198" y="184908"/>
                      <a:pt x="251173" y="163866"/>
                    </a:cubicBezTo>
                    <a:lnTo>
                      <a:pt x="254402" y="161340"/>
                    </a:lnTo>
                    <a:lnTo>
                      <a:pt x="254402" y="161340"/>
                    </a:lnTo>
                    <a:cubicBezTo>
                      <a:pt x="275605" y="146510"/>
                      <a:pt x="288839" y="122693"/>
                      <a:pt x="290284" y="96764"/>
                    </a:cubicBezTo>
                    <a:cubicBezTo>
                      <a:pt x="288803" y="69829"/>
                      <a:pt x="274336" y="45318"/>
                      <a:pt x="251531" y="31105"/>
                    </a:cubicBezTo>
                    <a:cubicBezTo>
                      <a:pt x="219715" y="9796"/>
                      <a:pt x="182099" y="-1045"/>
                      <a:pt x="143886" y="79"/>
                    </a:cubicBezTo>
                    <a:cubicBezTo>
                      <a:pt x="107532" y="904"/>
                      <a:pt x="72172" y="12170"/>
                      <a:pt x="41982" y="32548"/>
                    </a:cubicBezTo>
                    <a:close/>
                  </a:path>
                </a:pathLst>
              </a:custGeom>
              <a:solidFill>
                <a:srgbClr val="D0D1D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1" name="Freeform 1320">
                <a:extLst>
                  <a:ext uri="{FF2B5EF4-FFF2-40B4-BE49-F238E27FC236}">
                    <a16:creationId xmlns:a16="http://schemas.microsoft.com/office/drawing/2014/main" id="{8532368A-8C82-BA4F-A33B-8E5F29919CDF}"/>
                  </a:ext>
                </a:extLst>
              </p:cNvPr>
              <p:cNvSpPr/>
              <p:nvPr/>
            </p:nvSpPr>
            <p:spPr>
              <a:xfrm>
                <a:off x="7316699" y="4963573"/>
                <a:ext cx="288131" cy="193890"/>
              </a:xfrm>
              <a:custGeom>
                <a:avLst/>
                <a:gdLst>
                  <a:gd name="connsiteX0" fmla="*/ 41623 w 288131"/>
                  <a:gd name="connsiteY0" fmla="*/ 32219 h 193890"/>
                  <a:gd name="connsiteX1" fmla="*/ 0 w 288131"/>
                  <a:gd name="connsiteY1" fmla="*/ 99682 h 193890"/>
                  <a:gd name="connsiteX2" fmla="*/ 35882 w 288131"/>
                  <a:gd name="connsiteY2" fmla="*/ 163176 h 193890"/>
                  <a:gd name="connsiteX3" fmla="*/ 35882 w 288131"/>
                  <a:gd name="connsiteY3" fmla="*/ 163176 h 193890"/>
                  <a:gd name="connsiteX4" fmla="*/ 35882 w 288131"/>
                  <a:gd name="connsiteY4" fmla="*/ 163176 h 193890"/>
                  <a:gd name="connsiteX5" fmla="*/ 141374 w 288131"/>
                  <a:gd name="connsiteY5" fmla="*/ 193841 h 193890"/>
                  <a:gd name="connsiteX6" fmla="*/ 249020 w 288131"/>
                  <a:gd name="connsiteY6" fmla="*/ 162094 h 193890"/>
                  <a:gd name="connsiteX7" fmla="*/ 252249 w 288131"/>
                  <a:gd name="connsiteY7" fmla="*/ 159929 h 193890"/>
                  <a:gd name="connsiteX8" fmla="*/ 252249 w 288131"/>
                  <a:gd name="connsiteY8" fmla="*/ 159929 h 193890"/>
                  <a:gd name="connsiteX9" fmla="*/ 288131 w 288131"/>
                  <a:gd name="connsiteY9" fmla="*/ 96074 h 193890"/>
                  <a:gd name="connsiteX10" fmla="*/ 249738 w 288131"/>
                  <a:gd name="connsiteY10" fmla="*/ 31137 h 193890"/>
                  <a:gd name="connsiteX11" fmla="*/ 142092 w 288131"/>
                  <a:gd name="connsiteY11" fmla="*/ 111 h 193890"/>
                  <a:gd name="connsiteX12" fmla="*/ 41623 w 288131"/>
                  <a:gd name="connsiteY12" fmla="*/ 32219 h 19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8131" h="193890">
                    <a:moveTo>
                      <a:pt x="41623" y="32219"/>
                    </a:moveTo>
                    <a:cubicBezTo>
                      <a:pt x="17621" y="46520"/>
                      <a:pt x="2081" y="71708"/>
                      <a:pt x="0" y="99682"/>
                    </a:cubicBezTo>
                    <a:cubicBezTo>
                      <a:pt x="1167" y="125400"/>
                      <a:pt x="14506" y="149003"/>
                      <a:pt x="35882" y="163176"/>
                    </a:cubicBezTo>
                    <a:lnTo>
                      <a:pt x="35882" y="163176"/>
                    </a:lnTo>
                    <a:lnTo>
                      <a:pt x="35882" y="163176"/>
                    </a:lnTo>
                    <a:cubicBezTo>
                      <a:pt x="67094" y="184014"/>
                      <a:pt x="103917" y="194718"/>
                      <a:pt x="141374" y="193841"/>
                    </a:cubicBezTo>
                    <a:cubicBezTo>
                      <a:pt x="179597" y="194249"/>
                      <a:pt x="217073" y="183196"/>
                      <a:pt x="249020" y="162094"/>
                    </a:cubicBezTo>
                    <a:lnTo>
                      <a:pt x="252249" y="159929"/>
                    </a:lnTo>
                    <a:lnTo>
                      <a:pt x="252249" y="159929"/>
                    </a:lnTo>
                    <a:cubicBezTo>
                      <a:pt x="273508" y="145480"/>
                      <a:pt x="286793" y="121839"/>
                      <a:pt x="288131" y="96074"/>
                    </a:cubicBezTo>
                    <a:cubicBezTo>
                      <a:pt x="286928" y="69339"/>
                      <a:pt x="272523" y="44974"/>
                      <a:pt x="249738" y="31137"/>
                    </a:cubicBezTo>
                    <a:cubicBezTo>
                      <a:pt x="218014" y="9627"/>
                      <a:pt x="180332" y="-1233"/>
                      <a:pt x="142092" y="111"/>
                    </a:cubicBezTo>
                    <a:cubicBezTo>
                      <a:pt x="106256" y="1042"/>
                      <a:pt x="71417" y="12175"/>
                      <a:pt x="41623" y="32219"/>
                    </a:cubicBezTo>
                    <a:close/>
                  </a:path>
                </a:pathLst>
              </a:custGeom>
              <a:solidFill>
                <a:srgbClr val="CFD0D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2" name="Freeform 1321">
                <a:extLst>
                  <a:ext uri="{FF2B5EF4-FFF2-40B4-BE49-F238E27FC236}">
                    <a16:creationId xmlns:a16="http://schemas.microsoft.com/office/drawing/2014/main" id="{DD3FECF9-E016-5D4B-B7E8-65F923E4A985}"/>
                  </a:ext>
                </a:extLst>
              </p:cNvPr>
              <p:cNvSpPr/>
              <p:nvPr/>
            </p:nvSpPr>
            <p:spPr>
              <a:xfrm>
                <a:off x="7317775" y="4964274"/>
                <a:ext cx="287413" cy="192828"/>
              </a:xfrm>
              <a:custGeom>
                <a:avLst/>
                <a:gdLst>
                  <a:gd name="connsiteX0" fmla="*/ 40905 w 287413"/>
                  <a:gd name="connsiteY0" fmla="*/ 31879 h 192828"/>
                  <a:gd name="connsiteX1" fmla="*/ 0 w 287413"/>
                  <a:gd name="connsiteY1" fmla="*/ 98981 h 192828"/>
                  <a:gd name="connsiteX2" fmla="*/ 35882 w 287413"/>
                  <a:gd name="connsiteY2" fmla="*/ 162114 h 192828"/>
                  <a:gd name="connsiteX3" fmla="*/ 35882 w 287413"/>
                  <a:gd name="connsiteY3" fmla="*/ 162114 h 192828"/>
                  <a:gd name="connsiteX4" fmla="*/ 35882 w 287413"/>
                  <a:gd name="connsiteY4" fmla="*/ 162114 h 192828"/>
                  <a:gd name="connsiteX5" fmla="*/ 141015 w 287413"/>
                  <a:gd name="connsiteY5" fmla="*/ 192779 h 192828"/>
                  <a:gd name="connsiteX6" fmla="*/ 248661 w 287413"/>
                  <a:gd name="connsiteY6" fmla="*/ 161032 h 192828"/>
                  <a:gd name="connsiteX7" fmla="*/ 251531 w 287413"/>
                  <a:gd name="connsiteY7" fmla="*/ 158867 h 192828"/>
                  <a:gd name="connsiteX8" fmla="*/ 251531 w 287413"/>
                  <a:gd name="connsiteY8" fmla="*/ 158867 h 192828"/>
                  <a:gd name="connsiteX9" fmla="*/ 287413 w 287413"/>
                  <a:gd name="connsiteY9" fmla="*/ 95373 h 192828"/>
                  <a:gd name="connsiteX10" fmla="*/ 249378 w 287413"/>
                  <a:gd name="connsiteY10" fmla="*/ 31157 h 192828"/>
                  <a:gd name="connsiteX11" fmla="*/ 141733 w 287413"/>
                  <a:gd name="connsiteY11" fmla="*/ 132 h 192828"/>
                  <a:gd name="connsiteX12" fmla="*/ 40905 w 287413"/>
                  <a:gd name="connsiteY12" fmla="*/ 31879 h 19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7413" h="192828">
                    <a:moveTo>
                      <a:pt x="40905" y="31879"/>
                    </a:moveTo>
                    <a:cubicBezTo>
                      <a:pt x="17233" y="46232"/>
                      <a:pt x="1977" y="71258"/>
                      <a:pt x="0" y="98981"/>
                    </a:cubicBezTo>
                    <a:cubicBezTo>
                      <a:pt x="1046" y="124638"/>
                      <a:pt x="14428" y="148183"/>
                      <a:pt x="35882" y="162114"/>
                    </a:cubicBezTo>
                    <a:lnTo>
                      <a:pt x="35882" y="162114"/>
                    </a:lnTo>
                    <a:lnTo>
                      <a:pt x="35882" y="162114"/>
                    </a:lnTo>
                    <a:cubicBezTo>
                      <a:pt x="66964" y="182946"/>
                      <a:pt x="103671" y="193652"/>
                      <a:pt x="141015" y="192779"/>
                    </a:cubicBezTo>
                    <a:cubicBezTo>
                      <a:pt x="179241" y="193209"/>
                      <a:pt x="216723" y="182155"/>
                      <a:pt x="248661" y="161032"/>
                    </a:cubicBezTo>
                    <a:lnTo>
                      <a:pt x="251531" y="158867"/>
                    </a:lnTo>
                    <a:lnTo>
                      <a:pt x="251531" y="158867"/>
                    </a:lnTo>
                    <a:cubicBezTo>
                      <a:pt x="272735" y="144533"/>
                      <a:pt x="286020" y="121025"/>
                      <a:pt x="287413" y="95373"/>
                    </a:cubicBezTo>
                    <a:cubicBezTo>
                      <a:pt x="286180" y="68930"/>
                      <a:pt x="271915" y="44846"/>
                      <a:pt x="249378" y="31157"/>
                    </a:cubicBezTo>
                    <a:cubicBezTo>
                      <a:pt x="217708" y="9533"/>
                      <a:pt x="179988" y="-1338"/>
                      <a:pt x="141733" y="132"/>
                    </a:cubicBezTo>
                    <a:cubicBezTo>
                      <a:pt x="105829" y="1004"/>
                      <a:pt x="70891" y="12005"/>
                      <a:pt x="40905" y="31879"/>
                    </a:cubicBezTo>
                    <a:close/>
                  </a:path>
                </a:pathLst>
              </a:custGeom>
              <a:solidFill>
                <a:srgbClr val="CECFD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3" name="Freeform 1322">
                <a:extLst>
                  <a:ext uri="{FF2B5EF4-FFF2-40B4-BE49-F238E27FC236}">
                    <a16:creationId xmlns:a16="http://schemas.microsoft.com/office/drawing/2014/main" id="{43545B50-1401-BD46-B964-8D0F5FE8176C}"/>
                  </a:ext>
                </a:extLst>
              </p:cNvPr>
              <p:cNvSpPr/>
              <p:nvPr/>
            </p:nvSpPr>
            <p:spPr>
              <a:xfrm>
                <a:off x="7318493" y="4966155"/>
                <a:ext cx="287413" cy="190957"/>
              </a:xfrm>
              <a:custGeom>
                <a:avLst/>
                <a:gdLst>
                  <a:gd name="connsiteX0" fmla="*/ 40546 w 287413"/>
                  <a:gd name="connsiteY0" fmla="*/ 32163 h 190957"/>
                  <a:gd name="connsiteX1" fmla="*/ 0 w 287413"/>
                  <a:gd name="connsiteY1" fmla="*/ 98543 h 190957"/>
                  <a:gd name="connsiteX2" fmla="*/ 35882 w 287413"/>
                  <a:gd name="connsiteY2" fmla="*/ 160955 h 190957"/>
                  <a:gd name="connsiteX3" fmla="*/ 35882 w 287413"/>
                  <a:gd name="connsiteY3" fmla="*/ 160955 h 190957"/>
                  <a:gd name="connsiteX4" fmla="*/ 35882 w 287413"/>
                  <a:gd name="connsiteY4" fmla="*/ 160955 h 190957"/>
                  <a:gd name="connsiteX5" fmla="*/ 140657 w 287413"/>
                  <a:gd name="connsiteY5" fmla="*/ 190898 h 190957"/>
                  <a:gd name="connsiteX6" fmla="*/ 248302 w 287413"/>
                  <a:gd name="connsiteY6" fmla="*/ 159873 h 190957"/>
                  <a:gd name="connsiteX7" fmla="*/ 251532 w 287413"/>
                  <a:gd name="connsiteY7" fmla="*/ 157347 h 190957"/>
                  <a:gd name="connsiteX8" fmla="*/ 251532 w 287413"/>
                  <a:gd name="connsiteY8" fmla="*/ 157347 h 190957"/>
                  <a:gd name="connsiteX9" fmla="*/ 287413 w 287413"/>
                  <a:gd name="connsiteY9" fmla="*/ 94575 h 190957"/>
                  <a:gd name="connsiteX10" fmla="*/ 251532 w 287413"/>
                  <a:gd name="connsiteY10" fmla="*/ 30720 h 190957"/>
                  <a:gd name="connsiteX11" fmla="*/ 146039 w 287413"/>
                  <a:gd name="connsiteY11" fmla="*/ 55 h 190957"/>
                  <a:gd name="connsiteX12" fmla="*/ 40546 w 287413"/>
                  <a:gd name="connsiteY12" fmla="*/ 32163 h 190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7413" h="190957">
                    <a:moveTo>
                      <a:pt x="40546" y="32163"/>
                    </a:moveTo>
                    <a:cubicBezTo>
                      <a:pt x="16944" y="46186"/>
                      <a:pt x="1765" y="71036"/>
                      <a:pt x="0" y="98543"/>
                    </a:cubicBezTo>
                    <a:cubicBezTo>
                      <a:pt x="1155" y="123975"/>
                      <a:pt x="14539" y="147255"/>
                      <a:pt x="35882" y="160955"/>
                    </a:cubicBezTo>
                    <a:lnTo>
                      <a:pt x="35882" y="160955"/>
                    </a:lnTo>
                    <a:lnTo>
                      <a:pt x="35882" y="160955"/>
                    </a:lnTo>
                    <a:cubicBezTo>
                      <a:pt x="66974" y="181398"/>
                      <a:pt x="103518" y="191841"/>
                      <a:pt x="140657" y="190898"/>
                    </a:cubicBezTo>
                    <a:cubicBezTo>
                      <a:pt x="178816" y="191608"/>
                      <a:pt x="216312" y="180802"/>
                      <a:pt x="248302" y="159873"/>
                    </a:cubicBezTo>
                    <a:lnTo>
                      <a:pt x="251532" y="157347"/>
                    </a:lnTo>
                    <a:lnTo>
                      <a:pt x="251532" y="157347"/>
                    </a:lnTo>
                    <a:cubicBezTo>
                      <a:pt x="272583" y="143203"/>
                      <a:pt x="285856" y="119984"/>
                      <a:pt x="287413" y="94575"/>
                    </a:cubicBezTo>
                    <a:cubicBezTo>
                      <a:pt x="286478" y="68694"/>
                      <a:pt x="273097" y="44882"/>
                      <a:pt x="251532" y="30720"/>
                    </a:cubicBezTo>
                    <a:cubicBezTo>
                      <a:pt x="220339" y="9839"/>
                      <a:pt x="183502" y="-869"/>
                      <a:pt x="146039" y="55"/>
                    </a:cubicBezTo>
                    <a:cubicBezTo>
                      <a:pt x="108487" y="10"/>
                      <a:pt x="71769" y="11185"/>
                      <a:pt x="40546" y="32163"/>
                    </a:cubicBezTo>
                    <a:close/>
                  </a:path>
                </a:pathLst>
              </a:custGeom>
              <a:solidFill>
                <a:srgbClr val="CDCED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4" name="Freeform 1323">
                <a:extLst>
                  <a:ext uri="{FF2B5EF4-FFF2-40B4-BE49-F238E27FC236}">
                    <a16:creationId xmlns:a16="http://schemas.microsoft.com/office/drawing/2014/main" id="{8F506424-3E3C-434D-A5E1-F19AA5B4FF15}"/>
                  </a:ext>
                </a:extLst>
              </p:cNvPr>
              <p:cNvSpPr/>
              <p:nvPr/>
            </p:nvSpPr>
            <p:spPr>
              <a:xfrm>
                <a:off x="7319211" y="4966521"/>
                <a:ext cx="287054" cy="189141"/>
              </a:xfrm>
              <a:custGeom>
                <a:avLst/>
                <a:gdLst>
                  <a:gd name="connsiteX0" fmla="*/ 40546 w 287054"/>
                  <a:gd name="connsiteY0" fmla="*/ 31796 h 189141"/>
                  <a:gd name="connsiteX1" fmla="*/ 0 w 287054"/>
                  <a:gd name="connsiteY1" fmla="*/ 97455 h 189141"/>
                  <a:gd name="connsiteX2" fmla="*/ 35882 w 287054"/>
                  <a:gd name="connsiteY2" fmla="*/ 159146 h 189141"/>
                  <a:gd name="connsiteX3" fmla="*/ 35882 w 287054"/>
                  <a:gd name="connsiteY3" fmla="*/ 159146 h 189141"/>
                  <a:gd name="connsiteX4" fmla="*/ 35882 w 287054"/>
                  <a:gd name="connsiteY4" fmla="*/ 159146 h 189141"/>
                  <a:gd name="connsiteX5" fmla="*/ 140298 w 287054"/>
                  <a:gd name="connsiteY5" fmla="*/ 189089 h 189141"/>
                  <a:gd name="connsiteX6" fmla="*/ 247943 w 287054"/>
                  <a:gd name="connsiteY6" fmla="*/ 158063 h 189141"/>
                  <a:gd name="connsiteX7" fmla="*/ 251172 w 287054"/>
                  <a:gd name="connsiteY7" fmla="*/ 155899 h 189141"/>
                  <a:gd name="connsiteX8" fmla="*/ 251172 w 287054"/>
                  <a:gd name="connsiteY8" fmla="*/ 155899 h 189141"/>
                  <a:gd name="connsiteX9" fmla="*/ 287054 w 287054"/>
                  <a:gd name="connsiteY9" fmla="*/ 93848 h 189141"/>
                  <a:gd name="connsiteX10" fmla="*/ 251172 w 287054"/>
                  <a:gd name="connsiteY10" fmla="*/ 30714 h 189141"/>
                  <a:gd name="connsiteX11" fmla="*/ 146039 w 287054"/>
                  <a:gd name="connsiteY11" fmla="*/ 49 h 189141"/>
                  <a:gd name="connsiteX12" fmla="*/ 40546 w 287054"/>
                  <a:gd name="connsiteY12" fmla="*/ 31796 h 18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7054" h="189141">
                    <a:moveTo>
                      <a:pt x="40546" y="31796"/>
                    </a:moveTo>
                    <a:cubicBezTo>
                      <a:pt x="16963" y="45491"/>
                      <a:pt x="1748" y="70130"/>
                      <a:pt x="0" y="97455"/>
                    </a:cubicBezTo>
                    <a:cubicBezTo>
                      <a:pt x="1265" y="122664"/>
                      <a:pt x="14650" y="145677"/>
                      <a:pt x="35882" y="159146"/>
                    </a:cubicBezTo>
                    <a:lnTo>
                      <a:pt x="35882" y="159146"/>
                    </a:lnTo>
                    <a:lnTo>
                      <a:pt x="35882" y="159146"/>
                    </a:lnTo>
                    <a:cubicBezTo>
                      <a:pt x="66863" y="179539"/>
                      <a:pt x="103278" y="189981"/>
                      <a:pt x="140298" y="189089"/>
                    </a:cubicBezTo>
                    <a:cubicBezTo>
                      <a:pt x="178460" y="189821"/>
                      <a:pt x="215962" y="179013"/>
                      <a:pt x="247943" y="158063"/>
                    </a:cubicBezTo>
                    <a:lnTo>
                      <a:pt x="251172" y="155899"/>
                    </a:lnTo>
                    <a:lnTo>
                      <a:pt x="251172" y="155899"/>
                    </a:lnTo>
                    <a:cubicBezTo>
                      <a:pt x="272240" y="142104"/>
                      <a:pt x="285554" y="119081"/>
                      <a:pt x="287054" y="93848"/>
                    </a:cubicBezTo>
                    <a:cubicBezTo>
                      <a:pt x="286129" y="68156"/>
                      <a:pt x="272718" y="44559"/>
                      <a:pt x="251172" y="30714"/>
                    </a:cubicBezTo>
                    <a:cubicBezTo>
                      <a:pt x="220090" y="9883"/>
                      <a:pt x="183383" y="-824"/>
                      <a:pt x="146039" y="49"/>
                    </a:cubicBezTo>
                    <a:cubicBezTo>
                      <a:pt x="108505" y="-235"/>
                      <a:pt x="71752" y="10826"/>
                      <a:pt x="40546" y="31796"/>
                    </a:cubicBezTo>
                    <a:close/>
                  </a:path>
                </a:pathLst>
              </a:custGeom>
              <a:solidFill>
                <a:srgbClr val="CCCDD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5" name="Freeform 1324">
                <a:extLst>
                  <a:ext uri="{FF2B5EF4-FFF2-40B4-BE49-F238E27FC236}">
                    <a16:creationId xmlns:a16="http://schemas.microsoft.com/office/drawing/2014/main" id="{1B0CBECD-A814-824C-9DAD-C0E488D97B72}"/>
                  </a:ext>
                </a:extLst>
              </p:cNvPr>
              <p:cNvSpPr/>
              <p:nvPr/>
            </p:nvSpPr>
            <p:spPr>
              <a:xfrm>
                <a:off x="7319210" y="4967601"/>
                <a:ext cx="288848" cy="188075"/>
              </a:xfrm>
              <a:custGeom>
                <a:avLst/>
                <a:gdLst>
                  <a:gd name="connsiteX0" fmla="*/ 252249 w 288848"/>
                  <a:gd name="connsiteY0" fmla="*/ 30716 h 188075"/>
                  <a:gd name="connsiteX1" fmla="*/ 147833 w 288848"/>
                  <a:gd name="connsiteY1" fmla="*/ 51 h 188075"/>
                  <a:gd name="connsiteX2" fmla="*/ 40188 w 288848"/>
                  <a:gd name="connsiteY2" fmla="*/ 31077 h 188075"/>
                  <a:gd name="connsiteX3" fmla="*/ 0 w 288848"/>
                  <a:gd name="connsiteY3" fmla="*/ 96375 h 188075"/>
                  <a:gd name="connsiteX4" fmla="*/ 35882 w 288848"/>
                  <a:gd name="connsiteY4" fmla="*/ 157704 h 188075"/>
                  <a:gd name="connsiteX5" fmla="*/ 35882 w 288848"/>
                  <a:gd name="connsiteY5" fmla="*/ 157704 h 188075"/>
                  <a:gd name="connsiteX6" fmla="*/ 140657 w 288848"/>
                  <a:gd name="connsiteY6" fmla="*/ 188008 h 188075"/>
                  <a:gd name="connsiteX7" fmla="*/ 248302 w 288848"/>
                  <a:gd name="connsiteY7" fmla="*/ 156983 h 188075"/>
                  <a:gd name="connsiteX8" fmla="*/ 252967 w 288848"/>
                  <a:gd name="connsiteY8" fmla="*/ 153736 h 188075"/>
                  <a:gd name="connsiteX9" fmla="*/ 288849 w 288848"/>
                  <a:gd name="connsiteY9" fmla="*/ 92046 h 188075"/>
                  <a:gd name="connsiteX10" fmla="*/ 252249 w 288848"/>
                  <a:gd name="connsiteY10" fmla="*/ 30716 h 18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8848" h="188075">
                    <a:moveTo>
                      <a:pt x="252249" y="30716"/>
                    </a:moveTo>
                    <a:cubicBezTo>
                      <a:pt x="221439" y="9876"/>
                      <a:pt x="184956" y="-838"/>
                      <a:pt x="147833" y="51"/>
                    </a:cubicBezTo>
                    <a:cubicBezTo>
                      <a:pt x="109656" y="-794"/>
                      <a:pt x="72122" y="10024"/>
                      <a:pt x="40188" y="31077"/>
                    </a:cubicBezTo>
                    <a:cubicBezTo>
                      <a:pt x="16978" y="44926"/>
                      <a:pt x="1970" y="69311"/>
                      <a:pt x="0" y="96375"/>
                    </a:cubicBezTo>
                    <a:cubicBezTo>
                      <a:pt x="1379" y="121453"/>
                      <a:pt x="14750" y="144308"/>
                      <a:pt x="35882" y="157704"/>
                    </a:cubicBezTo>
                    <a:lnTo>
                      <a:pt x="35882" y="157704"/>
                    </a:lnTo>
                    <a:cubicBezTo>
                      <a:pt x="66933" y="178274"/>
                      <a:pt x="103480" y="188845"/>
                      <a:pt x="140657" y="188008"/>
                    </a:cubicBezTo>
                    <a:cubicBezTo>
                      <a:pt x="178857" y="189038"/>
                      <a:pt x="216446" y="178204"/>
                      <a:pt x="248302" y="156983"/>
                    </a:cubicBezTo>
                    <a:lnTo>
                      <a:pt x="252967" y="153736"/>
                    </a:lnTo>
                    <a:cubicBezTo>
                      <a:pt x="273937" y="140015"/>
                      <a:pt x="287237" y="117149"/>
                      <a:pt x="288849" y="92046"/>
                    </a:cubicBezTo>
                    <a:cubicBezTo>
                      <a:pt x="287252" y="66848"/>
                      <a:pt x="273611" y="43991"/>
                      <a:pt x="252249" y="30716"/>
                    </a:cubicBezTo>
                    <a:close/>
                  </a:path>
                </a:pathLst>
              </a:custGeom>
              <a:solidFill>
                <a:srgbClr val="CBCCD0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26" name="Freeform 1325">
              <a:extLst>
                <a:ext uri="{FF2B5EF4-FFF2-40B4-BE49-F238E27FC236}">
                  <a16:creationId xmlns:a16="http://schemas.microsoft.com/office/drawing/2014/main" id="{7332B6E3-9912-BB45-A45B-0D06751A1E6C}"/>
                </a:ext>
              </a:extLst>
            </p:cNvPr>
            <p:cNvSpPr/>
            <p:nvPr/>
          </p:nvSpPr>
          <p:spPr>
            <a:xfrm>
              <a:off x="7332487" y="4964045"/>
              <a:ext cx="266960" cy="174652"/>
            </a:xfrm>
            <a:custGeom>
              <a:avLst/>
              <a:gdLst>
                <a:gd name="connsiteX0" fmla="*/ 136351 w 266960"/>
                <a:gd name="connsiteY0" fmla="*/ 0 h 174652"/>
                <a:gd name="connsiteX1" fmla="*/ 0 w 266960"/>
                <a:gd name="connsiteY1" fmla="*/ 59526 h 174652"/>
                <a:gd name="connsiteX2" fmla="*/ 0 w 266960"/>
                <a:gd name="connsiteY2" fmla="*/ 89469 h 174652"/>
                <a:gd name="connsiteX3" fmla="*/ 33011 w 266960"/>
                <a:gd name="connsiteY3" fmla="*/ 146470 h 174652"/>
                <a:gd name="connsiteX4" fmla="*/ 33011 w 266960"/>
                <a:gd name="connsiteY4" fmla="*/ 146470 h 174652"/>
                <a:gd name="connsiteX5" fmla="*/ 130251 w 266960"/>
                <a:gd name="connsiteY5" fmla="*/ 174609 h 174652"/>
                <a:gd name="connsiteX6" fmla="*/ 229643 w 266960"/>
                <a:gd name="connsiteY6" fmla="*/ 145748 h 174652"/>
                <a:gd name="connsiteX7" fmla="*/ 233949 w 266960"/>
                <a:gd name="connsiteY7" fmla="*/ 142501 h 174652"/>
                <a:gd name="connsiteX8" fmla="*/ 266961 w 266960"/>
                <a:gd name="connsiteY8" fmla="*/ 85501 h 174652"/>
                <a:gd name="connsiteX9" fmla="*/ 266961 w 266960"/>
                <a:gd name="connsiteY9" fmla="*/ 59526 h 174652"/>
                <a:gd name="connsiteX10" fmla="*/ 136351 w 266960"/>
                <a:gd name="connsiteY10" fmla="*/ 0 h 17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652">
                  <a:moveTo>
                    <a:pt x="136351" y="0"/>
                  </a:moveTo>
                  <a:cubicBezTo>
                    <a:pt x="98675" y="0"/>
                    <a:pt x="0" y="59526"/>
                    <a:pt x="0" y="59526"/>
                  </a:cubicBezTo>
                  <a:cubicBezTo>
                    <a:pt x="0" y="59526"/>
                    <a:pt x="0" y="67462"/>
                    <a:pt x="0" y="89469"/>
                  </a:cubicBezTo>
                  <a:cubicBezTo>
                    <a:pt x="1216" y="112710"/>
                    <a:pt x="13508" y="133934"/>
                    <a:pt x="33011" y="146470"/>
                  </a:cubicBezTo>
                  <a:lnTo>
                    <a:pt x="33011" y="146470"/>
                  </a:lnTo>
                  <a:cubicBezTo>
                    <a:pt x="61825" y="165572"/>
                    <a:pt x="95746" y="175388"/>
                    <a:pt x="130251" y="174609"/>
                  </a:cubicBezTo>
                  <a:cubicBezTo>
                    <a:pt x="165531" y="175387"/>
                    <a:pt x="200208" y="165318"/>
                    <a:pt x="229643" y="145748"/>
                  </a:cubicBezTo>
                  <a:lnTo>
                    <a:pt x="233949" y="142501"/>
                  </a:lnTo>
                  <a:cubicBezTo>
                    <a:pt x="253453" y="129966"/>
                    <a:pt x="265744" y="108742"/>
                    <a:pt x="266961" y="85501"/>
                  </a:cubicBezTo>
                  <a:lnTo>
                    <a:pt x="266961" y="59526"/>
                  </a:lnTo>
                  <a:cubicBezTo>
                    <a:pt x="266961" y="59526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7" name="Freeform 1326">
              <a:extLst>
                <a:ext uri="{FF2B5EF4-FFF2-40B4-BE49-F238E27FC236}">
                  <a16:creationId xmlns:a16="http://schemas.microsoft.com/office/drawing/2014/main" id="{6F16BF18-2795-3C48-9841-58B3F4192844}"/>
                </a:ext>
              </a:extLst>
            </p:cNvPr>
            <p:cNvSpPr/>
            <p:nvPr/>
          </p:nvSpPr>
          <p:spPr>
            <a:xfrm>
              <a:off x="7333563" y="4938369"/>
              <a:ext cx="267813" cy="174353"/>
            </a:xfrm>
            <a:custGeom>
              <a:avLst/>
              <a:gdLst>
                <a:gd name="connsiteX0" fmla="*/ 232514 w 267813"/>
                <a:gd name="connsiteY0" fmla="*/ 28201 h 174353"/>
                <a:gd name="connsiteX1" fmla="*/ 135274 w 267813"/>
                <a:gd name="connsiteY1" fmla="*/ 62 h 174353"/>
                <a:gd name="connsiteX2" fmla="*/ 35882 w 267813"/>
                <a:gd name="connsiteY2" fmla="*/ 28923 h 174353"/>
                <a:gd name="connsiteX3" fmla="*/ 0 w 267813"/>
                <a:gd name="connsiteY3" fmla="*/ 89170 h 174353"/>
                <a:gd name="connsiteX4" fmla="*/ 33011 w 267813"/>
                <a:gd name="connsiteY4" fmla="*/ 146171 h 174353"/>
                <a:gd name="connsiteX5" fmla="*/ 33011 w 267813"/>
                <a:gd name="connsiteY5" fmla="*/ 146171 h 174353"/>
                <a:gd name="connsiteX6" fmla="*/ 130251 w 267813"/>
                <a:gd name="connsiteY6" fmla="*/ 174310 h 174353"/>
                <a:gd name="connsiteX7" fmla="*/ 229643 w 267813"/>
                <a:gd name="connsiteY7" fmla="*/ 145449 h 174353"/>
                <a:gd name="connsiteX8" fmla="*/ 233949 w 267813"/>
                <a:gd name="connsiteY8" fmla="*/ 142202 h 174353"/>
                <a:gd name="connsiteX9" fmla="*/ 259728 w 267813"/>
                <a:gd name="connsiteY9" fmla="*/ 53037 h 174353"/>
                <a:gd name="connsiteX10" fmla="*/ 233949 w 267813"/>
                <a:gd name="connsiteY10" fmla="*/ 27119 h 17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813" h="174353">
                  <a:moveTo>
                    <a:pt x="232514" y="28201"/>
                  </a:moveTo>
                  <a:cubicBezTo>
                    <a:pt x="203769" y="8949"/>
                    <a:pt x="169800" y="-881"/>
                    <a:pt x="135274" y="62"/>
                  </a:cubicBezTo>
                  <a:cubicBezTo>
                    <a:pt x="99994" y="-716"/>
                    <a:pt x="65317" y="9353"/>
                    <a:pt x="35882" y="28923"/>
                  </a:cubicBezTo>
                  <a:cubicBezTo>
                    <a:pt x="14827" y="41883"/>
                    <a:pt x="1422" y="64391"/>
                    <a:pt x="0" y="89170"/>
                  </a:cubicBezTo>
                  <a:cubicBezTo>
                    <a:pt x="1216" y="112411"/>
                    <a:pt x="13508" y="133635"/>
                    <a:pt x="33011" y="146171"/>
                  </a:cubicBezTo>
                  <a:lnTo>
                    <a:pt x="33011" y="146171"/>
                  </a:lnTo>
                  <a:cubicBezTo>
                    <a:pt x="61825" y="165273"/>
                    <a:pt x="95746" y="175089"/>
                    <a:pt x="130251" y="174310"/>
                  </a:cubicBezTo>
                  <a:cubicBezTo>
                    <a:pt x="165531" y="175088"/>
                    <a:pt x="200208" y="165019"/>
                    <a:pt x="229643" y="145449"/>
                  </a:cubicBezTo>
                  <a:lnTo>
                    <a:pt x="233949" y="142202"/>
                  </a:lnTo>
                  <a:cubicBezTo>
                    <a:pt x="265557" y="124737"/>
                    <a:pt x="277099" y="84817"/>
                    <a:pt x="259728" y="53037"/>
                  </a:cubicBezTo>
                  <a:cubicBezTo>
                    <a:pt x="253756" y="42113"/>
                    <a:pt x="244815" y="33123"/>
                    <a:pt x="233949" y="27119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8" name="Freeform 1327">
              <a:extLst>
                <a:ext uri="{FF2B5EF4-FFF2-40B4-BE49-F238E27FC236}">
                  <a16:creationId xmlns:a16="http://schemas.microsoft.com/office/drawing/2014/main" id="{A1AFE575-FABF-3045-BE10-E5A334F7366B}"/>
                </a:ext>
              </a:extLst>
            </p:cNvPr>
            <p:cNvSpPr/>
            <p:nvPr/>
          </p:nvSpPr>
          <p:spPr>
            <a:xfrm>
              <a:off x="7350787" y="4957127"/>
              <a:ext cx="230002" cy="137218"/>
            </a:xfrm>
            <a:custGeom>
              <a:avLst/>
              <a:gdLst>
                <a:gd name="connsiteX0" fmla="*/ 204168 w 230002"/>
                <a:gd name="connsiteY0" fmla="*/ 24596 h 137218"/>
                <a:gd name="connsiteX1" fmla="*/ 118051 w 230002"/>
                <a:gd name="connsiteY1" fmla="*/ 64 h 137218"/>
                <a:gd name="connsiteX2" fmla="*/ 29423 w 230002"/>
                <a:gd name="connsiteY2" fmla="*/ 25317 h 137218"/>
                <a:gd name="connsiteX3" fmla="*/ 0 w 230002"/>
                <a:gd name="connsiteY3" fmla="*/ 70412 h 137218"/>
                <a:gd name="connsiteX4" fmla="*/ 25476 w 230002"/>
                <a:gd name="connsiteY4" fmla="*/ 112261 h 137218"/>
                <a:gd name="connsiteX5" fmla="*/ 25476 w 230002"/>
                <a:gd name="connsiteY5" fmla="*/ 112261 h 137218"/>
                <a:gd name="connsiteX6" fmla="*/ 111951 w 230002"/>
                <a:gd name="connsiteY6" fmla="*/ 137154 h 137218"/>
                <a:gd name="connsiteX7" fmla="*/ 200579 w 230002"/>
                <a:gd name="connsiteY7" fmla="*/ 111900 h 137218"/>
                <a:gd name="connsiteX8" fmla="*/ 204526 w 230002"/>
                <a:gd name="connsiteY8" fmla="*/ 108653 h 137218"/>
                <a:gd name="connsiteX9" fmla="*/ 230002 w 230002"/>
                <a:gd name="connsiteY9" fmla="*/ 66444 h 137218"/>
                <a:gd name="connsiteX10" fmla="*/ 204167 w 230002"/>
                <a:gd name="connsiteY10" fmla="*/ 24596 h 13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002" h="137218">
                  <a:moveTo>
                    <a:pt x="204168" y="24596"/>
                  </a:moveTo>
                  <a:cubicBezTo>
                    <a:pt x="178644" y="7733"/>
                    <a:pt x="148580" y="-832"/>
                    <a:pt x="118051" y="64"/>
                  </a:cubicBezTo>
                  <a:cubicBezTo>
                    <a:pt x="86663" y="-608"/>
                    <a:pt x="55794" y="8188"/>
                    <a:pt x="29423" y="25317"/>
                  </a:cubicBezTo>
                  <a:cubicBezTo>
                    <a:pt x="12891" y="34628"/>
                    <a:pt x="1911" y="51457"/>
                    <a:pt x="0" y="70412"/>
                  </a:cubicBezTo>
                  <a:cubicBezTo>
                    <a:pt x="1410" y="87635"/>
                    <a:pt x="10863" y="103164"/>
                    <a:pt x="25476" y="112261"/>
                  </a:cubicBezTo>
                  <a:lnTo>
                    <a:pt x="25476" y="112261"/>
                  </a:lnTo>
                  <a:cubicBezTo>
                    <a:pt x="51040" y="129366"/>
                    <a:pt x="81257" y="138064"/>
                    <a:pt x="111951" y="137154"/>
                  </a:cubicBezTo>
                  <a:cubicBezTo>
                    <a:pt x="143340" y="137825"/>
                    <a:pt x="174209" y="129029"/>
                    <a:pt x="200579" y="111900"/>
                  </a:cubicBezTo>
                  <a:lnTo>
                    <a:pt x="204526" y="108653"/>
                  </a:lnTo>
                  <a:cubicBezTo>
                    <a:pt x="219071" y="99319"/>
                    <a:pt x="228483" y="83725"/>
                    <a:pt x="230002" y="66444"/>
                  </a:cubicBezTo>
                  <a:cubicBezTo>
                    <a:pt x="228402" y="49191"/>
                    <a:pt x="218835" y="33695"/>
                    <a:pt x="204167" y="24596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9" name="Freeform 1328">
              <a:extLst>
                <a:ext uri="{FF2B5EF4-FFF2-40B4-BE49-F238E27FC236}">
                  <a16:creationId xmlns:a16="http://schemas.microsoft.com/office/drawing/2014/main" id="{09865CBB-641F-484D-A557-4CBBA01C44EF}"/>
                </a:ext>
              </a:extLst>
            </p:cNvPr>
            <p:cNvSpPr/>
            <p:nvPr/>
          </p:nvSpPr>
          <p:spPr>
            <a:xfrm>
              <a:off x="7378236" y="4984788"/>
              <a:ext cx="164518" cy="92228"/>
            </a:xfrm>
            <a:custGeom>
              <a:avLst/>
              <a:gdLst>
                <a:gd name="connsiteX0" fmla="*/ 153036 w 164518"/>
                <a:gd name="connsiteY0" fmla="*/ 28681 h 92228"/>
                <a:gd name="connsiteX1" fmla="*/ 113566 w 164518"/>
                <a:gd name="connsiteY1" fmla="*/ 23270 h 92228"/>
                <a:gd name="connsiteX2" fmla="*/ 103160 w 164518"/>
                <a:gd name="connsiteY2" fmla="*/ 5592 h 92228"/>
                <a:gd name="connsiteX3" fmla="*/ 50414 w 164518"/>
                <a:gd name="connsiteY3" fmla="*/ 5592 h 92228"/>
                <a:gd name="connsiteX4" fmla="*/ 44314 w 164518"/>
                <a:gd name="connsiteY4" fmla="*/ 1985 h 92228"/>
                <a:gd name="connsiteX5" fmla="*/ 31756 w 164518"/>
                <a:gd name="connsiteY5" fmla="*/ 1985 h 92228"/>
                <a:gd name="connsiteX6" fmla="*/ 31756 w 164518"/>
                <a:gd name="connsiteY6" fmla="*/ 8839 h 92228"/>
                <a:gd name="connsiteX7" fmla="*/ 37496 w 164518"/>
                <a:gd name="connsiteY7" fmla="*/ 12086 h 92228"/>
                <a:gd name="connsiteX8" fmla="*/ 27450 w 164518"/>
                <a:gd name="connsiteY8" fmla="*/ 17858 h 92228"/>
                <a:gd name="connsiteX9" fmla="*/ 21708 w 164518"/>
                <a:gd name="connsiteY9" fmla="*/ 14611 h 92228"/>
                <a:gd name="connsiteX10" fmla="*/ 9150 w 164518"/>
                <a:gd name="connsiteY10" fmla="*/ 14611 h 92228"/>
                <a:gd name="connsiteX11" fmla="*/ 9150 w 164518"/>
                <a:gd name="connsiteY11" fmla="*/ 21827 h 92228"/>
                <a:gd name="connsiteX12" fmla="*/ 14891 w 164518"/>
                <a:gd name="connsiteY12" fmla="*/ 25074 h 92228"/>
                <a:gd name="connsiteX13" fmla="*/ 2691 w 164518"/>
                <a:gd name="connsiteY13" fmla="*/ 31928 h 92228"/>
                <a:gd name="connsiteX14" fmla="*/ 2691 w 164518"/>
                <a:gd name="connsiteY14" fmla="*/ 39143 h 92228"/>
                <a:gd name="connsiteX15" fmla="*/ 15250 w 164518"/>
                <a:gd name="connsiteY15" fmla="*/ 39143 h 92228"/>
                <a:gd name="connsiteX16" fmla="*/ 19197 w 164518"/>
                <a:gd name="connsiteY16" fmla="*/ 36979 h 92228"/>
                <a:gd name="connsiteX17" fmla="*/ 97778 w 164518"/>
                <a:gd name="connsiteY17" fmla="*/ 81352 h 92228"/>
                <a:gd name="connsiteX18" fmla="*/ 93831 w 164518"/>
                <a:gd name="connsiteY18" fmla="*/ 83517 h 92228"/>
                <a:gd name="connsiteX19" fmla="*/ 93831 w 164518"/>
                <a:gd name="connsiteY19" fmla="*/ 90732 h 92228"/>
                <a:gd name="connsiteX20" fmla="*/ 106389 w 164518"/>
                <a:gd name="connsiteY20" fmla="*/ 90732 h 92228"/>
                <a:gd name="connsiteX21" fmla="*/ 118231 w 164518"/>
                <a:gd name="connsiteY21" fmla="*/ 83878 h 92228"/>
                <a:gd name="connsiteX22" fmla="*/ 123972 w 164518"/>
                <a:gd name="connsiteY22" fmla="*/ 87125 h 92228"/>
                <a:gd name="connsiteX23" fmla="*/ 136530 w 164518"/>
                <a:gd name="connsiteY23" fmla="*/ 87125 h 92228"/>
                <a:gd name="connsiteX24" fmla="*/ 136530 w 164518"/>
                <a:gd name="connsiteY24" fmla="*/ 79909 h 92228"/>
                <a:gd name="connsiteX25" fmla="*/ 130789 w 164518"/>
                <a:gd name="connsiteY25" fmla="*/ 77024 h 92228"/>
                <a:gd name="connsiteX26" fmla="*/ 140836 w 164518"/>
                <a:gd name="connsiteY26" fmla="*/ 71251 h 92228"/>
                <a:gd name="connsiteX27" fmla="*/ 146577 w 164518"/>
                <a:gd name="connsiteY27" fmla="*/ 74137 h 92228"/>
                <a:gd name="connsiteX28" fmla="*/ 159136 w 164518"/>
                <a:gd name="connsiteY28" fmla="*/ 74137 h 92228"/>
                <a:gd name="connsiteX29" fmla="*/ 159136 w 164518"/>
                <a:gd name="connsiteY29" fmla="*/ 67283 h 92228"/>
                <a:gd name="connsiteX30" fmla="*/ 153395 w 164518"/>
                <a:gd name="connsiteY30" fmla="*/ 64036 h 92228"/>
                <a:gd name="connsiteX31" fmla="*/ 153036 w 164518"/>
                <a:gd name="connsiteY31" fmla="*/ 28681 h 92228"/>
                <a:gd name="connsiteX32" fmla="*/ 31397 w 164518"/>
                <a:gd name="connsiteY32" fmla="*/ 28681 h 92228"/>
                <a:gd name="connsiteX33" fmla="*/ 56873 w 164518"/>
                <a:gd name="connsiteY33" fmla="*/ 13890 h 92228"/>
                <a:gd name="connsiteX34" fmla="*/ 89884 w 164518"/>
                <a:gd name="connsiteY34" fmla="*/ 13890 h 92228"/>
                <a:gd name="connsiteX35" fmla="*/ 89884 w 164518"/>
                <a:gd name="connsiteY35" fmla="*/ 32650 h 92228"/>
                <a:gd name="connsiteX36" fmla="*/ 64408 w 164518"/>
                <a:gd name="connsiteY36" fmla="*/ 47080 h 92228"/>
                <a:gd name="connsiteX37" fmla="*/ 139042 w 164518"/>
                <a:gd name="connsiteY37" fmla="*/ 56460 h 92228"/>
                <a:gd name="connsiteX38" fmla="*/ 109978 w 164518"/>
                <a:gd name="connsiteY38" fmla="*/ 73055 h 92228"/>
                <a:gd name="connsiteX39" fmla="*/ 74096 w 164518"/>
                <a:gd name="connsiteY39" fmla="*/ 53574 h 92228"/>
                <a:gd name="connsiteX40" fmla="*/ 103160 w 164518"/>
                <a:gd name="connsiteY40" fmla="*/ 36979 h 92228"/>
                <a:gd name="connsiteX41" fmla="*/ 139042 w 164518"/>
                <a:gd name="connsiteY41" fmla="*/ 36979 h 92228"/>
                <a:gd name="connsiteX42" fmla="*/ 139042 w 164518"/>
                <a:gd name="connsiteY42" fmla="*/ 56099 h 9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518" h="92228">
                  <a:moveTo>
                    <a:pt x="153036" y="28681"/>
                  </a:moveTo>
                  <a:cubicBezTo>
                    <a:pt x="140782" y="22717"/>
                    <a:pt x="126961" y="20822"/>
                    <a:pt x="113566" y="23270"/>
                  </a:cubicBezTo>
                  <a:cubicBezTo>
                    <a:pt x="113566" y="16776"/>
                    <a:pt x="111772" y="10282"/>
                    <a:pt x="103160" y="5592"/>
                  </a:cubicBezTo>
                  <a:cubicBezTo>
                    <a:pt x="86360" y="-1864"/>
                    <a:pt x="67214" y="-1864"/>
                    <a:pt x="50414" y="5592"/>
                  </a:cubicBezTo>
                  <a:lnTo>
                    <a:pt x="44314" y="1985"/>
                  </a:lnTo>
                  <a:cubicBezTo>
                    <a:pt x="40363" y="-10"/>
                    <a:pt x="35707" y="-10"/>
                    <a:pt x="31756" y="1985"/>
                  </a:cubicBezTo>
                  <a:cubicBezTo>
                    <a:pt x="28167" y="1985"/>
                    <a:pt x="28167" y="7035"/>
                    <a:pt x="31756" y="8839"/>
                  </a:cubicBezTo>
                  <a:lnTo>
                    <a:pt x="37496" y="12086"/>
                  </a:lnTo>
                  <a:lnTo>
                    <a:pt x="27450" y="17858"/>
                  </a:lnTo>
                  <a:lnTo>
                    <a:pt x="21708" y="14611"/>
                  </a:lnTo>
                  <a:cubicBezTo>
                    <a:pt x="17712" y="12821"/>
                    <a:pt x="13147" y="12821"/>
                    <a:pt x="9150" y="14611"/>
                  </a:cubicBezTo>
                  <a:cubicBezTo>
                    <a:pt x="5562" y="16776"/>
                    <a:pt x="5562" y="20023"/>
                    <a:pt x="9150" y="21827"/>
                  </a:cubicBezTo>
                  <a:lnTo>
                    <a:pt x="14891" y="25074"/>
                  </a:lnTo>
                  <a:lnTo>
                    <a:pt x="2691" y="31928"/>
                  </a:lnTo>
                  <a:cubicBezTo>
                    <a:pt x="-897" y="34093"/>
                    <a:pt x="-897" y="37340"/>
                    <a:pt x="2691" y="39143"/>
                  </a:cubicBezTo>
                  <a:cubicBezTo>
                    <a:pt x="6642" y="41138"/>
                    <a:pt x="11299" y="41138"/>
                    <a:pt x="15250" y="39143"/>
                  </a:cubicBezTo>
                  <a:lnTo>
                    <a:pt x="19197" y="36979"/>
                  </a:lnTo>
                  <a:lnTo>
                    <a:pt x="97778" y="81352"/>
                  </a:lnTo>
                  <a:lnTo>
                    <a:pt x="93831" y="83517"/>
                  </a:lnTo>
                  <a:cubicBezTo>
                    <a:pt x="90243" y="85682"/>
                    <a:pt x="90243" y="88928"/>
                    <a:pt x="93831" y="90732"/>
                  </a:cubicBezTo>
                  <a:cubicBezTo>
                    <a:pt x="97782" y="92727"/>
                    <a:pt x="102438" y="92727"/>
                    <a:pt x="106389" y="90732"/>
                  </a:cubicBezTo>
                  <a:lnTo>
                    <a:pt x="118231" y="83878"/>
                  </a:lnTo>
                  <a:lnTo>
                    <a:pt x="123972" y="87125"/>
                  </a:lnTo>
                  <a:cubicBezTo>
                    <a:pt x="127969" y="88915"/>
                    <a:pt x="132533" y="88915"/>
                    <a:pt x="136530" y="87125"/>
                  </a:cubicBezTo>
                  <a:cubicBezTo>
                    <a:pt x="139760" y="84960"/>
                    <a:pt x="140118" y="81713"/>
                    <a:pt x="136530" y="79909"/>
                  </a:cubicBezTo>
                  <a:lnTo>
                    <a:pt x="130789" y="77024"/>
                  </a:lnTo>
                  <a:lnTo>
                    <a:pt x="140836" y="71251"/>
                  </a:lnTo>
                  <a:lnTo>
                    <a:pt x="146577" y="74137"/>
                  </a:lnTo>
                  <a:cubicBezTo>
                    <a:pt x="150528" y="76132"/>
                    <a:pt x="155185" y="76132"/>
                    <a:pt x="159136" y="74137"/>
                  </a:cubicBezTo>
                  <a:cubicBezTo>
                    <a:pt x="162365" y="72333"/>
                    <a:pt x="162724" y="69087"/>
                    <a:pt x="159136" y="67283"/>
                  </a:cubicBezTo>
                  <a:lnTo>
                    <a:pt x="153395" y="64036"/>
                  </a:lnTo>
                  <a:cubicBezTo>
                    <a:pt x="168106" y="52131"/>
                    <a:pt x="168465" y="37340"/>
                    <a:pt x="153036" y="28681"/>
                  </a:cubicBezTo>
                  <a:close/>
                  <a:moveTo>
                    <a:pt x="31397" y="28681"/>
                  </a:moveTo>
                  <a:lnTo>
                    <a:pt x="56873" y="13890"/>
                  </a:lnTo>
                  <a:cubicBezTo>
                    <a:pt x="67223" y="8499"/>
                    <a:pt x="79533" y="8499"/>
                    <a:pt x="89884" y="13890"/>
                  </a:cubicBezTo>
                  <a:cubicBezTo>
                    <a:pt x="98854" y="18941"/>
                    <a:pt x="98496" y="27238"/>
                    <a:pt x="89884" y="32650"/>
                  </a:cubicBezTo>
                  <a:lnTo>
                    <a:pt x="64408" y="47080"/>
                  </a:lnTo>
                  <a:close/>
                  <a:moveTo>
                    <a:pt x="139042" y="56460"/>
                  </a:moveTo>
                  <a:lnTo>
                    <a:pt x="109978" y="73055"/>
                  </a:lnTo>
                  <a:lnTo>
                    <a:pt x="74096" y="53574"/>
                  </a:lnTo>
                  <a:lnTo>
                    <a:pt x="103160" y="36979"/>
                  </a:lnTo>
                  <a:cubicBezTo>
                    <a:pt x="114415" y="31137"/>
                    <a:pt x="127787" y="31137"/>
                    <a:pt x="139042" y="36979"/>
                  </a:cubicBezTo>
                  <a:cubicBezTo>
                    <a:pt x="149089" y="41308"/>
                    <a:pt x="148730" y="49605"/>
                    <a:pt x="139042" y="5609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30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7375545" y="4958273"/>
              <a:ext cx="204885" cy="136734"/>
              <a:chOff x="7375545" y="4958273"/>
              <a:chExt cx="204885" cy="136734"/>
            </a:xfrm>
            <a:solidFill>
              <a:srgbClr val="B68503"/>
            </a:solidFill>
          </p:grpSpPr>
          <p:sp>
            <p:nvSpPr>
              <p:cNvPr id="1331" name="Freeform 1330">
                <a:extLst>
                  <a:ext uri="{FF2B5EF4-FFF2-40B4-BE49-F238E27FC236}">
                    <a16:creationId xmlns:a16="http://schemas.microsoft.com/office/drawing/2014/main" id="{A90F31CF-9CA9-9C46-91FB-092EA7F846A7}"/>
                  </a:ext>
                </a:extLst>
              </p:cNvPr>
              <p:cNvSpPr/>
              <p:nvPr/>
            </p:nvSpPr>
            <p:spPr>
              <a:xfrm>
                <a:off x="7425779" y="4973785"/>
                <a:ext cx="154650" cy="121221"/>
              </a:xfrm>
              <a:custGeom>
                <a:avLst/>
                <a:gdLst>
                  <a:gd name="connsiteX0" fmla="*/ 129175 w 154650"/>
                  <a:gd name="connsiteY0" fmla="*/ 7937 h 121221"/>
                  <a:gd name="connsiteX1" fmla="*/ 116257 w 154650"/>
                  <a:gd name="connsiteY1" fmla="*/ 0 h 121221"/>
                  <a:gd name="connsiteX2" fmla="*/ 0 w 154650"/>
                  <a:gd name="connsiteY2" fmla="*/ 117248 h 121221"/>
                  <a:gd name="connsiteX3" fmla="*/ 38035 w 154650"/>
                  <a:gd name="connsiteY3" fmla="*/ 121216 h 121221"/>
                  <a:gd name="connsiteX4" fmla="*/ 78581 w 154650"/>
                  <a:gd name="connsiteY4" fmla="*/ 116526 h 121221"/>
                  <a:gd name="connsiteX5" fmla="*/ 154651 w 154650"/>
                  <a:gd name="connsiteY5" fmla="*/ 40406 h 121221"/>
                  <a:gd name="connsiteX6" fmla="*/ 129175 w 154650"/>
                  <a:gd name="connsiteY6" fmla="*/ 7937 h 121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1221">
                    <a:moveTo>
                      <a:pt x="129175" y="7937"/>
                    </a:moveTo>
                    <a:cubicBezTo>
                      <a:pt x="125051" y="5002"/>
                      <a:pt x="120736" y="2351"/>
                      <a:pt x="116257" y="0"/>
                    </a:cubicBezTo>
                    <a:lnTo>
                      <a:pt x="0" y="117248"/>
                    </a:lnTo>
                    <a:cubicBezTo>
                      <a:pt x="12510" y="119872"/>
                      <a:pt x="25255" y="121201"/>
                      <a:pt x="38035" y="121216"/>
                    </a:cubicBezTo>
                    <a:cubicBezTo>
                      <a:pt x="51690" y="121324"/>
                      <a:pt x="65307" y="119748"/>
                      <a:pt x="78581" y="116526"/>
                    </a:cubicBezTo>
                    <a:lnTo>
                      <a:pt x="154651" y="40406"/>
                    </a:lnTo>
                    <a:cubicBezTo>
                      <a:pt x="150075" y="26986"/>
                      <a:pt x="141090" y="15534"/>
                      <a:pt x="129175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2" name="Freeform 1331">
                <a:extLst>
                  <a:ext uri="{FF2B5EF4-FFF2-40B4-BE49-F238E27FC236}">
                    <a16:creationId xmlns:a16="http://schemas.microsoft.com/office/drawing/2014/main" id="{EDDC3F47-11BF-3049-86B8-26E37142C7B1}"/>
                  </a:ext>
                </a:extLst>
              </p:cNvPr>
              <p:cNvSpPr/>
              <p:nvPr/>
            </p:nvSpPr>
            <p:spPr>
              <a:xfrm>
                <a:off x="7375545" y="4958273"/>
                <a:ext cx="123792" cy="117969"/>
              </a:xfrm>
              <a:custGeom>
                <a:avLst/>
                <a:gdLst>
                  <a:gd name="connsiteX0" fmla="*/ 0 w 123792"/>
                  <a:gd name="connsiteY0" fmla="*/ 112197 h 117969"/>
                  <a:gd name="connsiteX1" fmla="*/ 0 w 123792"/>
                  <a:gd name="connsiteY1" fmla="*/ 112197 h 117969"/>
                  <a:gd name="connsiteX2" fmla="*/ 0 w 123792"/>
                  <a:gd name="connsiteY2" fmla="*/ 112197 h 117969"/>
                  <a:gd name="connsiteX3" fmla="*/ 8612 w 123792"/>
                  <a:gd name="connsiteY3" fmla="*/ 117970 h 117969"/>
                  <a:gd name="connsiteX4" fmla="*/ 123792 w 123792"/>
                  <a:gd name="connsiteY4" fmla="*/ 2164 h 117969"/>
                  <a:gd name="connsiteX5" fmla="*/ 108363 w 123792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969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lnTo>
                      <a:pt x="8612" y="117970"/>
                    </a:lnTo>
                    <a:lnTo>
                      <a:pt x="123792" y="2164"/>
                    </a:lnTo>
                    <a:cubicBezTo>
                      <a:pt x="118708" y="1069"/>
                      <a:pt x="113551" y="346"/>
                      <a:pt x="10836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33" name="Freeform 1332">
              <a:extLst>
                <a:ext uri="{FF2B5EF4-FFF2-40B4-BE49-F238E27FC236}">
                  <a16:creationId xmlns:a16="http://schemas.microsoft.com/office/drawing/2014/main" id="{7DDA0827-8465-C645-915D-1E55995A5162}"/>
                </a:ext>
              </a:extLst>
            </p:cNvPr>
            <p:cNvSpPr/>
            <p:nvPr/>
          </p:nvSpPr>
          <p:spPr>
            <a:xfrm>
              <a:off x="7350787" y="4957127"/>
              <a:ext cx="230361" cy="76184"/>
            </a:xfrm>
            <a:custGeom>
              <a:avLst/>
              <a:gdLst>
                <a:gd name="connsiteX0" fmla="*/ 204168 w 230361"/>
                <a:gd name="connsiteY0" fmla="*/ 24596 h 76184"/>
                <a:gd name="connsiteX1" fmla="*/ 118051 w 230361"/>
                <a:gd name="connsiteY1" fmla="*/ 64 h 76184"/>
                <a:gd name="connsiteX2" fmla="*/ 29423 w 230361"/>
                <a:gd name="connsiteY2" fmla="*/ 25317 h 76184"/>
                <a:gd name="connsiteX3" fmla="*/ 0 w 230361"/>
                <a:gd name="connsiteY3" fmla="*/ 70412 h 76184"/>
                <a:gd name="connsiteX4" fmla="*/ 0 w 230361"/>
                <a:gd name="connsiteY4" fmla="*/ 76185 h 76184"/>
                <a:gd name="connsiteX5" fmla="*/ 29064 w 230361"/>
                <a:gd name="connsiteY5" fmla="*/ 35779 h 76184"/>
                <a:gd name="connsiteX6" fmla="*/ 117692 w 230361"/>
                <a:gd name="connsiteY6" fmla="*/ 10526 h 76184"/>
                <a:gd name="connsiteX7" fmla="*/ 203809 w 230361"/>
                <a:gd name="connsiteY7" fmla="*/ 35419 h 76184"/>
                <a:gd name="connsiteX8" fmla="*/ 230361 w 230361"/>
                <a:gd name="connsiteY8" fmla="*/ 71495 h 76184"/>
                <a:gd name="connsiteX9" fmla="*/ 230361 w 230361"/>
                <a:gd name="connsiteY9" fmla="*/ 66444 h 76184"/>
                <a:gd name="connsiteX10" fmla="*/ 204167 w 230361"/>
                <a:gd name="connsiteY10" fmla="*/ 24595 h 7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61" h="76184">
                  <a:moveTo>
                    <a:pt x="204168" y="24596"/>
                  </a:moveTo>
                  <a:cubicBezTo>
                    <a:pt x="178644" y="7733"/>
                    <a:pt x="148580" y="-832"/>
                    <a:pt x="118051" y="64"/>
                  </a:cubicBezTo>
                  <a:cubicBezTo>
                    <a:pt x="86663" y="-608"/>
                    <a:pt x="55794" y="8188"/>
                    <a:pt x="29423" y="25317"/>
                  </a:cubicBezTo>
                  <a:cubicBezTo>
                    <a:pt x="12891" y="34628"/>
                    <a:pt x="1911" y="51457"/>
                    <a:pt x="0" y="70412"/>
                  </a:cubicBezTo>
                  <a:cubicBezTo>
                    <a:pt x="0" y="72577"/>
                    <a:pt x="0" y="74381"/>
                    <a:pt x="0" y="76185"/>
                  </a:cubicBezTo>
                  <a:cubicBezTo>
                    <a:pt x="3917" y="59347"/>
                    <a:pt x="14386" y="44792"/>
                    <a:pt x="29064" y="35779"/>
                  </a:cubicBezTo>
                  <a:cubicBezTo>
                    <a:pt x="55435" y="18650"/>
                    <a:pt x="86304" y="9854"/>
                    <a:pt x="117692" y="10526"/>
                  </a:cubicBezTo>
                  <a:cubicBezTo>
                    <a:pt x="148280" y="9570"/>
                    <a:pt x="178396" y="18275"/>
                    <a:pt x="203809" y="35419"/>
                  </a:cubicBezTo>
                  <a:cubicBezTo>
                    <a:pt x="217055" y="43442"/>
                    <a:pt x="226602" y="56413"/>
                    <a:pt x="230361" y="71495"/>
                  </a:cubicBezTo>
                  <a:cubicBezTo>
                    <a:pt x="230361" y="71495"/>
                    <a:pt x="230361" y="68248"/>
                    <a:pt x="230361" y="66444"/>
                  </a:cubicBezTo>
                  <a:cubicBezTo>
                    <a:pt x="228680" y="49123"/>
                    <a:pt x="218972" y="33613"/>
                    <a:pt x="204167" y="24595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4" name="Freeform 1333">
              <a:extLst>
                <a:ext uri="{FF2B5EF4-FFF2-40B4-BE49-F238E27FC236}">
                  <a16:creationId xmlns:a16="http://schemas.microsoft.com/office/drawing/2014/main" id="{11E7032F-AA83-1642-B661-27B61805ADAD}"/>
                </a:ext>
              </a:extLst>
            </p:cNvPr>
            <p:cNvSpPr/>
            <p:nvPr/>
          </p:nvSpPr>
          <p:spPr>
            <a:xfrm>
              <a:off x="7332487" y="4922557"/>
              <a:ext cx="266960" cy="174310"/>
            </a:xfrm>
            <a:custGeom>
              <a:avLst/>
              <a:gdLst>
                <a:gd name="connsiteX0" fmla="*/ 136351 w 266960"/>
                <a:gd name="connsiteY0" fmla="*/ 0 h 174310"/>
                <a:gd name="connsiteX1" fmla="*/ 0 w 266960"/>
                <a:gd name="connsiteY1" fmla="*/ 59165 h 174310"/>
                <a:gd name="connsiteX2" fmla="*/ 0 w 266960"/>
                <a:gd name="connsiteY2" fmla="*/ 89108 h 174310"/>
                <a:gd name="connsiteX3" fmla="*/ 33011 w 266960"/>
                <a:gd name="connsiteY3" fmla="*/ 146109 h 174310"/>
                <a:gd name="connsiteX4" fmla="*/ 33011 w 266960"/>
                <a:gd name="connsiteY4" fmla="*/ 146109 h 174310"/>
                <a:gd name="connsiteX5" fmla="*/ 130251 w 266960"/>
                <a:gd name="connsiteY5" fmla="*/ 174248 h 174310"/>
                <a:gd name="connsiteX6" fmla="*/ 229643 w 266960"/>
                <a:gd name="connsiteY6" fmla="*/ 145748 h 174310"/>
                <a:gd name="connsiteX7" fmla="*/ 233949 w 266960"/>
                <a:gd name="connsiteY7" fmla="*/ 142501 h 174310"/>
                <a:gd name="connsiteX8" fmla="*/ 266961 w 266960"/>
                <a:gd name="connsiteY8" fmla="*/ 85140 h 174310"/>
                <a:gd name="connsiteX9" fmla="*/ 266961 w 266960"/>
                <a:gd name="connsiteY9" fmla="*/ 59165 h 174310"/>
                <a:gd name="connsiteX10" fmla="*/ 136351 w 266960"/>
                <a:gd name="connsiteY10" fmla="*/ 0 h 17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310">
                  <a:moveTo>
                    <a:pt x="136351" y="0"/>
                  </a:moveTo>
                  <a:cubicBezTo>
                    <a:pt x="98675" y="0"/>
                    <a:pt x="0" y="59165"/>
                    <a:pt x="0" y="59165"/>
                  </a:cubicBezTo>
                  <a:cubicBezTo>
                    <a:pt x="0" y="59165"/>
                    <a:pt x="0" y="67102"/>
                    <a:pt x="0" y="89108"/>
                  </a:cubicBezTo>
                  <a:cubicBezTo>
                    <a:pt x="1216" y="112349"/>
                    <a:pt x="13508" y="133573"/>
                    <a:pt x="33011" y="146109"/>
                  </a:cubicBezTo>
                  <a:lnTo>
                    <a:pt x="33011" y="146109"/>
                  </a:lnTo>
                  <a:cubicBezTo>
                    <a:pt x="61756" y="165361"/>
                    <a:pt x="95725" y="175191"/>
                    <a:pt x="130251" y="174248"/>
                  </a:cubicBezTo>
                  <a:cubicBezTo>
                    <a:pt x="165471" y="174952"/>
                    <a:pt x="200092" y="165025"/>
                    <a:pt x="229643" y="145748"/>
                  </a:cubicBezTo>
                  <a:lnTo>
                    <a:pt x="233949" y="142501"/>
                  </a:lnTo>
                  <a:cubicBezTo>
                    <a:pt x="253251" y="129606"/>
                    <a:pt x="265460" y="108391"/>
                    <a:pt x="266961" y="85140"/>
                  </a:cubicBezTo>
                  <a:lnTo>
                    <a:pt x="266961" y="59165"/>
                  </a:lnTo>
                  <a:cubicBezTo>
                    <a:pt x="266961" y="59165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5" name="Freeform 1334">
              <a:extLst>
                <a:ext uri="{FF2B5EF4-FFF2-40B4-BE49-F238E27FC236}">
                  <a16:creationId xmlns:a16="http://schemas.microsoft.com/office/drawing/2014/main" id="{03DDE73B-7B5C-1B4C-9B41-1A25E2E9F7D1}"/>
                </a:ext>
              </a:extLst>
            </p:cNvPr>
            <p:cNvSpPr/>
            <p:nvPr/>
          </p:nvSpPr>
          <p:spPr>
            <a:xfrm>
              <a:off x="7333922" y="4897966"/>
              <a:ext cx="266960" cy="173995"/>
            </a:xfrm>
            <a:custGeom>
              <a:avLst/>
              <a:gdLst>
                <a:gd name="connsiteX0" fmla="*/ 232155 w 266960"/>
                <a:gd name="connsiteY0" fmla="*/ 28198 h 173995"/>
                <a:gd name="connsiteX1" fmla="*/ 134916 w 266960"/>
                <a:gd name="connsiteY1" fmla="*/ 59 h 173995"/>
                <a:gd name="connsiteX2" fmla="*/ 35882 w 266960"/>
                <a:gd name="connsiteY2" fmla="*/ 28198 h 173995"/>
                <a:gd name="connsiteX3" fmla="*/ 0 w 266960"/>
                <a:gd name="connsiteY3" fmla="*/ 88446 h 173995"/>
                <a:gd name="connsiteX4" fmla="*/ 33011 w 266960"/>
                <a:gd name="connsiteY4" fmla="*/ 145446 h 173995"/>
                <a:gd name="connsiteX5" fmla="*/ 33011 w 266960"/>
                <a:gd name="connsiteY5" fmla="*/ 145446 h 173995"/>
                <a:gd name="connsiteX6" fmla="*/ 130251 w 266960"/>
                <a:gd name="connsiteY6" fmla="*/ 173947 h 173995"/>
                <a:gd name="connsiteX7" fmla="*/ 229643 w 266960"/>
                <a:gd name="connsiteY7" fmla="*/ 145085 h 173995"/>
                <a:gd name="connsiteX8" fmla="*/ 233949 w 266960"/>
                <a:gd name="connsiteY8" fmla="*/ 141839 h 173995"/>
                <a:gd name="connsiteX9" fmla="*/ 266960 w 266960"/>
                <a:gd name="connsiteY9" fmla="*/ 84478 h 173995"/>
                <a:gd name="connsiteX10" fmla="*/ 232155 w 266960"/>
                <a:gd name="connsiteY10" fmla="*/ 28199 h 17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3995">
                  <a:moveTo>
                    <a:pt x="232155" y="28198"/>
                  </a:moveTo>
                  <a:cubicBezTo>
                    <a:pt x="203342" y="9096"/>
                    <a:pt x="169421" y="-720"/>
                    <a:pt x="134916" y="59"/>
                  </a:cubicBezTo>
                  <a:cubicBezTo>
                    <a:pt x="99832" y="-859"/>
                    <a:pt x="65298" y="8953"/>
                    <a:pt x="35882" y="28198"/>
                  </a:cubicBezTo>
                  <a:cubicBezTo>
                    <a:pt x="14872" y="41203"/>
                    <a:pt x="1483" y="63685"/>
                    <a:pt x="0" y="88446"/>
                  </a:cubicBezTo>
                  <a:cubicBezTo>
                    <a:pt x="1216" y="111687"/>
                    <a:pt x="13508" y="132911"/>
                    <a:pt x="33011" y="145446"/>
                  </a:cubicBezTo>
                  <a:lnTo>
                    <a:pt x="33011" y="145446"/>
                  </a:lnTo>
                  <a:cubicBezTo>
                    <a:pt x="61714" y="164826"/>
                    <a:pt x="95687" y="174783"/>
                    <a:pt x="130251" y="173947"/>
                  </a:cubicBezTo>
                  <a:cubicBezTo>
                    <a:pt x="165508" y="174544"/>
                    <a:pt x="200132" y="164490"/>
                    <a:pt x="229643" y="145085"/>
                  </a:cubicBezTo>
                  <a:lnTo>
                    <a:pt x="233949" y="141839"/>
                  </a:lnTo>
                  <a:cubicBezTo>
                    <a:pt x="253251" y="128943"/>
                    <a:pt x="265460" y="107729"/>
                    <a:pt x="266960" y="84478"/>
                  </a:cubicBezTo>
                  <a:cubicBezTo>
                    <a:pt x="265121" y="61154"/>
                    <a:pt x="252146" y="40175"/>
                    <a:pt x="232155" y="28199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6" name="Freeform 1335">
              <a:extLst>
                <a:ext uri="{FF2B5EF4-FFF2-40B4-BE49-F238E27FC236}">
                  <a16:creationId xmlns:a16="http://schemas.microsoft.com/office/drawing/2014/main" id="{89BD90D5-16CA-3849-AFE2-ADC770911E85}"/>
                </a:ext>
              </a:extLst>
            </p:cNvPr>
            <p:cNvSpPr/>
            <p:nvPr/>
          </p:nvSpPr>
          <p:spPr>
            <a:xfrm>
              <a:off x="7350787" y="4915271"/>
              <a:ext cx="230002" cy="136858"/>
            </a:xfrm>
            <a:custGeom>
              <a:avLst/>
              <a:gdLst>
                <a:gd name="connsiteX0" fmla="*/ 204168 w 230002"/>
                <a:gd name="connsiteY0" fmla="*/ 24964 h 136858"/>
                <a:gd name="connsiteX1" fmla="*/ 118051 w 230002"/>
                <a:gd name="connsiteY1" fmla="*/ 71 h 136858"/>
                <a:gd name="connsiteX2" fmla="*/ 29423 w 230002"/>
                <a:gd name="connsiteY2" fmla="*/ 25685 h 136858"/>
                <a:gd name="connsiteX3" fmla="*/ 0 w 230002"/>
                <a:gd name="connsiteY3" fmla="*/ 70781 h 136858"/>
                <a:gd name="connsiteX4" fmla="*/ 25476 w 230002"/>
                <a:gd name="connsiteY4" fmla="*/ 112268 h 136858"/>
                <a:gd name="connsiteX5" fmla="*/ 25476 w 230002"/>
                <a:gd name="connsiteY5" fmla="*/ 112268 h 136858"/>
                <a:gd name="connsiteX6" fmla="*/ 111951 w 230002"/>
                <a:gd name="connsiteY6" fmla="*/ 136800 h 136858"/>
                <a:gd name="connsiteX7" fmla="*/ 200579 w 230002"/>
                <a:gd name="connsiteY7" fmla="*/ 111547 h 136858"/>
                <a:gd name="connsiteX8" fmla="*/ 204526 w 230002"/>
                <a:gd name="connsiteY8" fmla="*/ 108661 h 136858"/>
                <a:gd name="connsiteX9" fmla="*/ 230002 w 230002"/>
                <a:gd name="connsiteY9" fmla="*/ 66452 h 136858"/>
                <a:gd name="connsiteX10" fmla="*/ 204167 w 230002"/>
                <a:gd name="connsiteY10" fmla="*/ 24964 h 13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002" h="136858">
                  <a:moveTo>
                    <a:pt x="204168" y="24964"/>
                  </a:moveTo>
                  <a:cubicBezTo>
                    <a:pt x="178755" y="7821"/>
                    <a:pt x="148639" y="-885"/>
                    <a:pt x="118051" y="71"/>
                  </a:cubicBezTo>
                  <a:cubicBezTo>
                    <a:pt x="86605" y="-651"/>
                    <a:pt x="55688" y="8284"/>
                    <a:pt x="29423" y="25685"/>
                  </a:cubicBezTo>
                  <a:cubicBezTo>
                    <a:pt x="12804" y="34903"/>
                    <a:pt x="1791" y="51783"/>
                    <a:pt x="0" y="70781"/>
                  </a:cubicBezTo>
                  <a:cubicBezTo>
                    <a:pt x="1463" y="87891"/>
                    <a:pt x="10917" y="103287"/>
                    <a:pt x="25476" y="112268"/>
                  </a:cubicBezTo>
                  <a:lnTo>
                    <a:pt x="25476" y="112268"/>
                  </a:lnTo>
                  <a:cubicBezTo>
                    <a:pt x="51149" y="129096"/>
                    <a:pt x="81316" y="137654"/>
                    <a:pt x="111951" y="136800"/>
                  </a:cubicBezTo>
                  <a:cubicBezTo>
                    <a:pt x="143340" y="137472"/>
                    <a:pt x="174209" y="128676"/>
                    <a:pt x="200579" y="111547"/>
                  </a:cubicBezTo>
                  <a:lnTo>
                    <a:pt x="204526" y="108661"/>
                  </a:lnTo>
                  <a:cubicBezTo>
                    <a:pt x="218953" y="99211"/>
                    <a:pt x="228326" y="83681"/>
                    <a:pt x="230002" y="66452"/>
                  </a:cubicBezTo>
                  <a:cubicBezTo>
                    <a:pt x="228459" y="49273"/>
                    <a:pt x="218863" y="33863"/>
                    <a:pt x="204167" y="24964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7" name="Freeform 1336">
              <a:extLst>
                <a:ext uri="{FF2B5EF4-FFF2-40B4-BE49-F238E27FC236}">
                  <a16:creationId xmlns:a16="http://schemas.microsoft.com/office/drawing/2014/main" id="{1848C944-4003-AC4D-8C39-8BD68D51E9C0}"/>
                </a:ext>
              </a:extLst>
            </p:cNvPr>
            <p:cNvSpPr/>
            <p:nvPr/>
          </p:nvSpPr>
          <p:spPr>
            <a:xfrm>
              <a:off x="7378236" y="4942940"/>
              <a:ext cx="164518" cy="92228"/>
            </a:xfrm>
            <a:custGeom>
              <a:avLst/>
              <a:gdLst>
                <a:gd name="connsiteX0" fmla="*/ 153036 w 164518"/>
                <a:gd name="connsiteY0" fmla="*/ 28681 h 92228"/>
                <a:gd name="connsiteX1" fmla="*/ 113566 w 164518"/>
                <a:gd name="connsiteY1" fmla="*/ 23631 h 92228"/>
                <a:gd name="connsiteX2" fmla="*/ 103160 w 164518"/>
                <a:gd name="connsiteY2" fmla="*/ 5592 h 92228"/>
                <a:gd name="connsiteX3" fmla="*/ 50414 w 164518"/>
                <a:gd name="connsiteY3" fmla="*/ 5592 h 92228"/>
                <a:gd name="connsiteX4" fmla="*/ 44314 w 164518"/>
                <a:gd name="connsiteY4" fmla="*/ 1985 h 92228"/>
                <a:gd name="connsiteX5" fmla="*/ 31756 w 164518"/>
                <a:gd name="connsiteY5" fmla="*/ 1985 h 92228"/>
                <a:gd name="connsiteX6" fmla="*/ 31756 w 164518"/>
                <a:gd name="connsiteY6" fmla="*/ 9200 h 92228"/>
                <a:gd name="connsiteX7" fmla="*/ 37496 w 164518"/>
                <a:gd name="connsiteY7" fmla="*/ 12447 h 92228"/>
                <a:gd name="connsiteX8" fmla="*/ 27450 w 164518"/>
                <a:gd name="connsiteY8" fmla="*/ 18219 h 92228"/>
                <a:gd name="connsiteX9" fmla="*/ 21708 w 164518"/>
                <a:gd name="connsiteY9" fmla="*/ 14972 h 92228"/>
                <a:gd name="connsiteX10" fmla="*/ 9150 w 164518"/>
                <a:gd name="connsiteY10" fmla="*/ 14972 h 92228"/>
                <a:gd name="connsiteX11" fmla="*/ 9150 w 164518"/>
                <a:gd name="connsiteY11" fmla="*/ 21827 h 92228"/>
                <a:gd name="connsiteX12" fmla="*/ 14891 w 164518"/>
                <a:gd name="connsiteY12" fmla="*/ 25074 h 92228"/>
                <a:gd name="connsiteX13" fmla="*/ 2691 w 164518"/>
                <a:gd name="connsiteY13" fmla="*/ 31928 h 92228"/>
                <a:gd name="connsiteX14" fmla="*/ 2691 w 164518"/>
                <a:gd name="connsiteY14" fmla="*/ 39143 h 92228"/>
                <a:gd name="connsiteX15" fmla="*/ 15250 w 164518"/>
                <a:gd name="connsiteY15" fmla="*/ 39143 h 92228"/>
                <a:gd name="connsiteX16" fmla="*/ 19197 w 164518"/>
                <a:gd name="connsiteY16" fmla="*/ 36979 h 92228"/>
                <a:gd name="connsiteX17" fmla="*/ 97778 w 164518"/>
                <a:gd name="connsiteY17" fmla="*/ 81352 h 92228"/>
                <a:gd name="connsiteX18" fmla="*/ 93831 w 164518"/>
                <a:gd name="connsiteY18" fmla="*/ 83878 h 92228"/>
                <a:gd name="connsiteX19" fmla="*/ 93831 w 164518"/>
                <a:gd name="connsiteY19" fmla="*/ 90732 h 92228"/>
                <a:gd name="connsiteX20" fmla="*/ 106389 w 164518"/>
                <a:gd name="connsiteY20" fmla="*/ 90732 h 92228"/>
                <a:gd name="connsiteX21" fmla="*/ 118231 w 164518"/>
                <a:gd name="connsiteY21" fmla="*/ 83517 h 92228"/>
                <a:gd name="connsiteX22" fmla="*/ 123972 w 164518"/>
                <a:gd name="connsiteY22" fmla="*/ 86764 h 92228"/>
                <a:gd name="connsiteX23" fmla="*/ 136530 w 164518"/>
                <a:gd name="connsiteY23" fmla="*/ 86764 h 92228"/>
                <a:gd name="connsiteX24" fmla="*/ 136530 w 164518"/>
                <a:gd name="connsiteY24" fmla="*/ 79909 h 92228"/>
                <a:gd name="connsiteX25" fmla="*/ 130789 w 164518"/>
                <a:gd name="connsiteY25" fmla="*/ 76662 h 92228"/>
                <a:gd name="connsiteX26" fmla="*/ 140836 w 164518"/>
                <a:gd name="connsiteY26" fmla="*/ 70890 h 92228"/>
                <a:gd name="connsiteX27" fmla="*/ 146577 w 164518"/>
                <a:gd name="connsiteY27" fmla="*/ 74137 h 92228"/>
                <a:gd name="connsiteX28" fmla="*/ 159136 w 164518"/>
                <a:gd name="connsiteY28" fmla="*/ 74137 h 92228"/>
                <a:gd name="connsiteX29" fmla="*/ 159136 w 164518"/>
                <a:gd name="connsiteY29" fmla="*/ 66922 h 92228"/>
                <a:gd name="connsiteX30" fmla="*/ 153395 w 164518"/>
                <a:gd name="connsiteY30" fmla="*/ 63675 h 92228"/>
                <a:gd name="connsiteX31" fmla="*/ 153036 w 164518"/>
                <a:gd name="connsiteY31" fmla="*/ 28681 h 92228"/>
                <a:gd name="connsiteX32" fmla="*/ 31397 w 164518"/>
                <a:gd name="connsiteY32" fmla="*/ 28681 h 92228"/>
                <a:gd name="connsiteX33" fmla="*/ 56873 w 164518"/>
                <a:gd name="connsiteY33" fmla="*/ 13890 h 92228"/>
                <a:gd name="connsiteX34" fmla="*/ 89884 w 164518"/>
                <a:gd name="connsiteY34" fmla="*/ 13890 h 92228"/>
                <a:gd name="connsiteX35" fmla="*/ 89884 w 164518"/>
                <a:gd name="connsiteY35" fmla="*/ 32650 h 92228"/>
                <a:gd name="connsiteX36" fmla="*/ 64408 w 164518"/>
                <a:gd name="connsiteY36" fmla="*/ 47441 h 92228"/>
                <a:gd name="connsiteX37" fmla="*/ 139042 w 164518"/>
                <a:gd name="connsiteY37" fmla="*/ 56460 h 92228"/>
                <a:gd name="connsiteX38" fmla="*/ 109978 w 164518"/>
                <a:gd name="connsiteY38" fmla="*/ 73055 h 92228"/>
                <a:gd name="connsiteX39" fmla="*/ 74096 w 164518"/>
                <a:gd name="connsiteY39" fmla="*/ 53934 h 92228"/>
                <a:gd name="connsiteX40" fmla="*/ 103160 w 164518"/>
                <a:gd name="connsiteY40" fmla="*/ 37339 h 92228"/>
                <a:gd name="connsiteX41" fmla="*/ 139042 w 164518"/>
                <a:gd name="connsiteY41" fmla="*/ 37339 h 92228"/>
                <a:gd name="connsiteX42" fmla="*/ 139042 w 164518"/>
                <a:gd name="connsiteY42" fmla="*/ 55378 h 9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518" h="92228">
                  <a:moveTo>
                    <a:pt x="153036" y="28681"/>
                  </a:moveTo>
                  <a:cubicBezTo>
                    <a:pt x="140795" y="22663"/>
                    <a:pt x="126916" y="20887"/>
                    <a:pt x="113566" y="23631"/>
                  </a:cubicBezTo>
                  <a:cubicBezTo>
                    <a:pt x="113566" y="16776"/>
                    <a:pt x="111772" y="10282"/>
                    <a:pt x="103160" y="5592"/>
                  </a:cubicBezTo>
                  <a:cubicBezTo>
                    <a:pt x="86360" y="-1864"/>
                    <a:pt x="67214" y="-1864"/>
                    <a:pt x="50414" y="5592"/>
                  </a:cubicBezTo>
                  <a:lnTo>
                    <a:pt x="44314" y="1985"/>
                  </a:lnTo>
                  <a:cubicBezTo>
                    <a:pt x="40363" y="-10"/>
                    <a:pt x="35707" y="-10"/>
                    <a:pt x="31756" y="1985"/>
                  </a:cubicBezTo>
                  <a:cubicBezTo>
                    <a:pt x="28167" y="4149"/>
                    <a:pt x="28167" y="7396"/>
                    <a:pt x="31756" y="9200"/>
                  </a:cubicBezTo>
                  <a:lnTo>
                    <a:pt x="37496" y="12447"/>
                  </a:lnTo>
                  <a:lnTo>
                    <a:pt x="27450" y="18219"/>
                  </a:lnTo>
                  <a:lnTo>
                    <a:pt x="21708" y="14972"/>
                  </a:lnTo>
                  <a:cubicBezTo>
                    <a:pt x="17757" y="12977"/>
                    <a:pt x="13101" y="12977"/>
                    <a:pt x="9150" y="14972"/>
                  </a:cubicBezTo>
                  <a:cubicBezTo>
                    <a:pt x="5562" y="14972"/>
                    <a:pt x="5562" y="20023"/>
                    <a:pt x="9150" y="21827"/>
                  </a:cubicBezTo>
                  <a:lnTo>
                    <a:pt x="14891" y="25074"/>
                  </a:lnTo>
                  <a:lnTo>
                    <a:pt x="2691" y="31928"/>
                  </a:lnTo>
                  <a:cubicBezTo>
                    <a:pt x="-897" y="34093"/>
                    <a:pt x="-897" y="37339"/>
                    <a:pt x="2691" y="39143"/>
                  </a:cubicBezTo>
                  <a:cubicBezTo>
                    <a:pt x="6642" y="41138"/>
                    <a:pt x="11299" y="41138"/>
                    <a:pt x="15250" y="39143"/>
                  </a:cubicBezTo>
                  <a:lnTo>
                    <a:pt x="19197" y="36979"/>
                  </a:lnTo>
                  <a:lnTo>
                    <a:pt x="97778" y="81352"/>
                  </a:lnTo>
                  <a:lnTo>
                    <a:pt x="93831" y="83878"/>
                  </a:lnTo>
                  <a:cubicBezTo>
                    <a:pt x="90243" y="83878"/>
                    <a:pt x="90243" y="88928"/>
                    <a:pt x="93831" y="90732"/>
                  </a:cubicBezTo>
                  <a:cubicBezTo>
                    <a:pt x="97782" y="92727"/>
                    <a:pt x="102438" y="92727"/>
                    <a:pt x="106389" y="90732"/>
                  </a:cubicBezTo>
                  <a:lnTo>
                    <a:pt x="118231" y="83517"/>
                  </a:lnTo>
                  <a:lnTo>
                    <a:pt x="123972" y="86764"/>
                  </a:lnTo>
                  <a:cubicBezTo>
                    <a:pt x="127923" y="88759"/>
                    <a:pt x="132579" y="88759"/>
                    <a:pt x="136530" y="86764"/>
                  </a:cubicBezTo>
                  <a:cubicBezTo>
                    <a:pt x="139760" y="86764"/>
                    <a:pt x="140118" y="81713"/>
                    <a:pt x="136530" y="79909"/>
                  </a:cubicBezTo>
                  <a:lnTo>
                    <a:pt x="130789" y="76662"/>
                  </a:lnTo>
                  <a:lnTo>
                    <a:pt x="140836" y="70890"/>
                  </a:lnTo>
                  <a:lnTo>
                    <a:pt x="146577" y="74137"/>
                  </a:lnTo>
                  <a:cubicBezTo>
                    <a:pt x="150574" y="75928"/>
                    <a:pt x="155139" y="75928"/>
                    <a:pt x="159136" y="74137"/>
                  </a:cubicBezTo>
                  <a:cubicBezTo>
                    <a:pt x="162365" y="71973"/>
                    <a:pt x="162724" y="68726"/>
                    <a:pt x="159136" y="66922"/>
                  </a:cubicBezTo>
                  <a:lnTo>
                    <a:pt x="153395" y="63675"/>
                  </a:lnTo>
                  <a:cubicBezTo>
                    <a:pt x="168106" y="52131"/>
                    <a:pt x="168465" y="37339"/>
                    <a:pt x="153036" y="28681"/>
                  </a:cubicBezTo>
                  <a:close/>
                  <a:moveTo>
                    <a:pt x="31397" y="28681"/>
                  </a:moveTo>
                  <a:lnTo>
                    <a:pt x="56873" y="13890"/>
                  </a:lnTo>
                  <a:cubicBezTo>
                    <a:pt x="67303" y="8839"/>
                    <a:pt x="79454" y="8839"/>
                    <a:pt x="89884" y="13890"/>
                  </a:cubicBezTo>
                  <a:cubicBezTo>
                    <a:pt x="98854" y="18940"/>
                    <a:pt x="98496" y="27238"/>
                    <a:pt x="89884" y="32650"/>
                  </a:cubicBezTo>
                  <a:lnTo>
                    <a:pt x="64408" y="47441"/>
                  </a:lnTo>
                  <a:close/>
                  <a:moveTo>
                    <a:pt x="139042" y="56460"/>
                  </a:moveTo>
                  <a:lnTo>
                    <a:pt x="109978" y="73055"/>
                  </a:lnTo>
                  <a:lnTo>
                    <a:pt x="74096" y="53934"/>
                  </a:lnTo>
                  <a:lnTo>
                    <a:pt x="103160" y="37339"/>
                  </a:lnTo>
                  <a:cubicBezTo>
                    <a:pt x="114415" y="31498"/>
                    <a:pt x="127787" y="31498"/>
                    <a:pt x="139042" y="37339"/>
                  </a:cubicBezTo>
                  <a:cubicBezTo>
                    <a:pt x="149089" y="41669"/>
                    <a:pt x="148730" y="50688"/>
                    <a:pt x="139042" y="55378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38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7375545" y="4914260"/>
              <a:ext cx="204885" cy="138898"/>
              <a:chOff x="7375545" y="4914260"/>
              <a:chExt cx="204885" cy="138898"/>
            </a:xfrm>
            <a:solidFill>
              <a:srgbClr val="B68503"/>
            </a:solidFill>
          </p:grpSpPr>
          <p:sp>
            <p:nvSpPr>
              <p:cNvPr id="1339" name="Freeform 1338">
                <a:extLst>
                  <a:ext uri="{FF2B5EF4-FFF2-40B4-BE49-F238E27FC236}">
                    <a16:creationId xmlns:a16="http://schemas.microsoft.com/office/drawing/2014/main" id="{26C3C23A-DD08-0448-ABA4-1A381B4D8486}"/>
                  </a:ext>
                </a:extLst>
              </p:cNvPr>
              <p:cNvSpPr/>
              <p:nvPr/>
            </p:nvSpPr>
            <p:spPr>
              <a:xfrm>
                <a:off x="7425779" y="4932298"/>
                <a:ext cx="154650" cy="120860"/>
              </a:xfrm>
              <a:custGeom>
                <a:avLst/>
                <a:gdLst>
                  <a:gd name="connsiteX0" fmla="*/ 129175 w 154650"/>
                  <a:gd name="connsiteY0" fmla="*/ 7937 h 120860"/>
                  <a:gd name="connsiteX1" fmla="*/ 116257 w 154650"/>
                  <a:gd name="connsiteY1" fmla="*/ 0 h 120860"/>
                  <a:gd name="connsiteX2" fmla="*/ 0 w 154650"/>
                  <a:gd name="connsiteY2" fmla="*/ 116887 h 120860"/>
                  <a:gd name="connsiteX3" fmla="*/ 38035 w 154650"/>
                  <a:gd name="connsiteY3" fmla="*/ 120856 h 120860"/>
                  <a:gd name="connsiteX4" fmla="*/ 78581 w 154650"/>
                  <a:gd name="connsiteY4" fmla="*/ 116166 h 120860"/>
                  <a:gd name="connsiteX5" fmla="*/ 154651 w 154650"/>
                  <a:gd name="connsiteY5" fmla="*/ 40045 h 120860"/>
                  <a:gd name="connsiteX6" fmla="*/ 129175 w 154650"/>
                  <a:gd name="connsiteY6" fmla="*/ 7937 h 120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0860">
                    <a:moveTo>
                      <a:pt x="129175" y="7937"/>
                    </a:moveTo>
                    <a:cubicBezTo>
                      <a:pt x="125137" y="4874"/>
                      <a:pt x="120810" y="2215"/>
                      <a:pt x="116257" y="0"/>
                    </a:cubicBezTo>
                    <a:lnTo>
                      <a:pt x="0" y="116887"/>
                    </a:lnTo>
                    <a:cubicBezTo>
                      <a:pt x="12510" y="119511"/>
                      <a:pt x="25255" y="120841"/>
                      <a:pt x="38035" y="120856"/>
                    </a:cubicBezTo>
                    <a:cubicBezTo>
                      <a:pt x="51690" y="120963"/>
                      <a:pt x="65307" y="119388"/>
                      <a:pt x="78581" y="116166"/>
                    </a:cubicBezTo>
                    <a:lnTo>
                      <a:pt x="154651" y="40045"/>
                    </a:lnTo>
                    <a:cubicBezTo>
                      <a:pt x="150161" y="26672"/>
                      <a:pt x="141145" y="15309"/>
                      <a:pt x="129175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0" name="Freeform 1339">
                <a:extLst>
                  <a:ext uri="{FF2B5EF4-FFF2-40B4-BE49-F238E27FC236}">
                    <a16:creationId xmlns:a16="http://schemas.microsoft.com/office/drawing/2014/main" id="{D28798B4-9EFE-F249-A9FB-7786158DA9A1}"/>
                  </a:ext>
                </a:extLst>
              </p:cNvPr>
              <p:cNvSpPr/>
              <p:nvPr/>
            </p:nvSpPr>
            <p:spPr>
              <a:xfrm>
                <a:off x="7375545" y="4914260"/>
                <a:ext cx="123792" cy="117969"/>
              </a:xfrm>
              <a:custGeom>
                <a:avLst/>
                <a:gdLst>
                  <a:gd name="connsiteX0" fmla="*/ 0 w 123792"/>
                  <a:gd name="connsiteY0" fmla="*/ 112558 h 117969"/>
                  <a:gd name="connsiteX1" fmla="*/ 0 w 123792"/>
                  <a:gd name="connsiteY1" fmla="*/ 112558 h 117969"/>
                  <a:gd name="connsiteX2" fmla="*/ 0 w 123792"/>
                  <a:gd name="connsiteY2" fmla="*/ 112558 h 117969"/>
                  <a:gd name="connsiteX3" fmla="*/ 8612 w 123792"/>
                  <a:gd name="connsiteY3" fmla="*/ 117970 h 117969"/>
                  <a:gd name="connsiteX4" fmla="*/ 123792 w 123792"/>
                  <a:gd name="connsiteY4" fmla="*/ 2165 h 117969"/>
                  <a:gd name="connsiteX5" fmla="*/ 108363 w 123792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969">
                    <a:moveTo>
                      <a:pt x="0" y="112558"/>
                    </a:moveTo>
                    <a:lnTo>
                      <a:pt x="0" y="112558"/>
                    </a:lnTo>
                    <a:lnTo>
                      <a:pt x="0" y="112558"/>
                    </a:lnTo>
                    <a:lnTo>
                      <a:pt x="8612" y="117970"/>
                    </a:lnTo>
                    <a:lnTo>
                      <a:pt x="123792" y="2165"/>
                    </a:lnTo>
                    <a:lnTo>
                      <a:pt x="108363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41" name="Freeform 1340">
              <a:extLst>
                <a:ext uri="{FF2B5EF4-FFF2-40B4-BE49-F238E27FC236}">
                  <a16:creationId xmlns:a16="http://schemas.microsoft.com/office/drawing/2014/main" id="{A02ECBBB-5BF0-5F4C-9098-1308DD54CE2D}"/>
                </a:ext>
              </a:extLst>
            </p:cNvPr>
            <p:cNvSpPr/>
            <p:nvPr/>
          </p:nvSpPr>
          <p:spPr>
            <a:xfrm>
              <a:off x="7350787" y="4915271"/>
              <a:ext cx="230361" cy="76192"/>
            </a:xfrm>
            <a:custGeom>
              <a:avLst/>
              <a:gdLst>
                <a:gd name="connsiteX0" fmla="*/ 204168 w 230361"/>
                <a:gd name="connsiteY0" fmla="*/ 24964 h 76192"/>
                <a:gd name="connsiteX1" fmla="*/ 118051 w 230361"/>
                <a:gd name="connsiteY1" fmla="*/ 71 h 76192"/>
                <a:gd name="connsiteX2" fmla="*/ 29423 w 230361"/>
                <a:gd name="connsiteY2" fmla="*/ 25685 h 76192"/>
                <a:gd name="connsiteX3" fmla="*/ 0 w 230361"/>
                <a:gd name="connsiteY3" fmla="*/ 70781 h 76192"/>
                <a:gd name="connsiteX4" fmla="*/ 0 w 230361"/>
                <a:gd name="connsiteY4" fmla="*/ 76192 h 76192"/>
                <a:gd name="connsiteX5" fmla="*/ 29064 w 230361"/>
                <a:gd name="connsiteY5" fmla="*/ 36147 h 76192"/>
                <a:gd name="connsiteX6" fmla="*/ 117692 w 230361"/>
                <a:gd name="connsiteY6" fmla="*/ 10533 h 76192"/>
                <a:gd name="connsiteX7" fmla="*/ 203809 w 230361"/>
                <a:gd name="connsiteY7" fmla="*/ 35426 h 76192"/>
                <a:gd name="connsiteX8" fmla="*/ 230361 w 230361"/>
                <a:gd name="connsiteY8" fmla="*/ 71502 h 76192"/>
                <a:gd name="connsiteX9" fmla="*/ 230361 w 230361"/>
                <a:gd name="connsiteY9" fmla="*/ 66452 h 76192"/>
                <a:gd name="connsiteX10" fmla="*/ 204167 w 230361"/>
                <a:gd name="connsiteY10" fmla="*/ 24964 h 7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61" h="76192">
                  <a:moveTo>
                    <a:pt x="204168" y="24964"/>
                  </a:moveTo>
                  <a:cubicBezTo>
                    <a:pt x="178755" y="7821"/>
                    <a:pt x="148639" y="-885"/>
                    <a:pt x="118051" y="71"/>
                  </a:cubicBezTo>
                  <a:cubicBezTo>
                    <a:pt x="86605" y="-651"/>
                    <a:pt x="55688" y="8284"/>
                    <a:pt x="29423" y="25685"/>
                  </a:cubicBezTo>
                  <a:cubicBezTo>
                    <a:pt x="12804" y="34903"/>
                    <a:pt x="1791" y="51783"/>
                    <a:pt x="0" y="70781"/>
                  </a:cubicBezTo>
                  <a:cubicBezTo>
                    <a:pt x="0" y="70781"/>
                    <a:pt x="0" y="74388"/>
                    <a:pt x="0" y="76192"/>
                  </a:cubicBezTo>
                  <a:cubicBezTo>
                    <a:pt x="3929" y="59453"/>
                    <a:pt x="14408" y="45016"/>
                    <a:pt x="29064" y="36147"/>
                  </a:cubicBezTo>
                  <a:cubicBezTo>
                    <a:pt x="55329" y="18746"/>
                    <a:pt x="86246" y="9811"/>
                    <a:pt x="117692" y="10533"/>
                  </a:cubicBezTo>
                  <a:cubicBezTo>
                    <a:pt x="148259" y="9745"/>
                    <a:pt x="178326" y="18436"/>
                    <a:pt x="203809" y="35426"/>
                  </a:cubicBezTo>
                  <a:cubicBezTo>
                    <a:pt x="217082" y="43419"/>
                    <a:pt x="226639" y="56403"/>
                    <a:pt x="230361" y="71502"/>
                  </a:cubicBezTo>
                  <a:cubicBezTo>
                    <a:pt x="230361" y="71502"/>
                    <a:pt x="230361" y="67895"/>
                    <a:pt x="230361" y="66452"/>
                  </a:cubicBezTo>
                  <a:cubicBezTo>
                    <a:pt x="228739" y="49204"/>
                    <a:pt x="219000" y="33780"/>
                    <a:pt x="204167" y="24964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2" name="Freeform 1341">
              <a:extLst>
                <a:ext uri="{FF2B5EF4-FFF2-40B4-BE49-F238E27FC236}">
                  <a16:creationId xmlns:a16="http://schemas.microsoft.com/office/drawing/2014/main" id="{8A306E2C-3688-1848-B3F5-D4C550295765}"/>
                </a:ext>
              </a:extLst>
            </p:cNvPr>
            <p:cNvSpPr/>
            <p:nvPr/>
          </p:nvSpPr>
          <p:spPr>
            <a:xfrm>
              <a:off x="7332487" y="4880709"/>
              <a:ext cx="266960" cy="175018"/>
            </a:xfrm>
            <a:custGeom>
              <a:avLst/>
              <a:gdLst>
                <a:gd name="connsiteX0" fmla="*/ 136351 w 266960"/>
                <a:gd name="connsiteY0" fmla="*/ 0 h 175018"/>
                <a:gd name="connsiteX1" fmla="*/ 0 w 266960"/>
                <a:gd name="connsiteY1" fmla="*/ 59526 h 175018"/>
                <a:gd name="connsiteX2" fmla="*/ 0 w 266960"/>
                <a:gd name="connsiteY2" fmla="*/ 89469 h 175018"/>
                <a:gd name="connsiteX3" fmla="*/ 33011 w 266960"/>
                <a:gd name="connsiteY3" fmla="*/ 146470 h 175018"/>
                <a:gd name="connsiteX4" fmla="*/ 33011 w 266960"/>
                <a:gd name="connsiteY4" fmla="*/ 146470 h 175018"/>
                <a:gd name="connsiteX5" fmla="*/ 130251 w 266960"/>
                <a:gd name="connsiteY5" fmla="*/ 174970 h 175018"/>
                <a:gd name="connsiteX6" fmla="*/ 229643 w 266960"/>
                <a:gd name="connsiteY6" fmla="*/ 146109 h 175018"/>
                <a:gd name="connsiteX7" fmla="*/ 233949 w 266960"/>
                <a:gd name="connsiteY7" fmla="*/ 142862 h 175018"/>
                <a:gd name="connsiteX8" fmla="*/ 266961 w 266960"/>
                <a:gd name="connsiteY8" fmla="*/ 85501 h 175018"/>
                <a:gd name="connsiteX9" fmla="*/ 266961 w 266960"/>
                <a:gd name="connsiteY9" fmla="*/ 59526 h 175018"/>
                <a:gd name="connsiteX10" fmla="*/ 136351 w 266960"/>
                <a:gd name="connsiteY10" fmla="*/ 0 h 17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5018">
                  <a:moveTo>
                    <a:pt x="136351" y="0"/>
                  </a:moveTo>
                  <a:cubicBezTo>
                    <a:pt x="98675" y="0"/>
                    <a:pt x="0" y="59526"/>
                    <a:pt x="0" y="59526"/>
                  </a:cubicBezTo>
                  <a:cubicBezTo>
                    <a:pt x="0" y="59526"/>
                    <a:pt x="0" y="67102"/>
                    <a:pt x="0" y="89469"/>
                  </a:cubicBezTo>
                  <a:cubicBezTo>
                    <a:pt x="1216" y="112710"/>
                    <a:pt x="13508" y="133934"/>
                    <a:pt x="33011" y="146470"/>
                  </a:cubicBezTo>
                  <a:lnTo>
                    <a:pt x="33011" y="146470"/>
                  </a:lnTo>
                  <a:cubicBezTo>
                    <a:pt x="61714" y="165849"/>
                    <a:pt x="95687" y="175806"/>
                    <a:pt x="130251" y="174970"/>
                  </a:cubicBezTo>
                  <a:cubicBezTo>
                    <a:pt x="165508" y="175567"/>
                    <a:pt x="200132" y="165513"/>
                    <a:pt x="229643" y="146109"/>
                  </a:cubicBezTo>
                  <a:lnTo>
                    <a:pt x="233949" y="142862"/>
                  </a:lnTo>
                  <a:cubicBezTo>
                    <a:pt x="253335" y="130046"/>
                    <a:pt x="265570" y="108785"/>
                    <a:pt x="266961" y="85501"/>
                  </a:cubicBezTo>
                  <a:lnTo>
                    <a:pt x="266961" y="59526"/>
                  </a:lnTo>
                  <a:cubicBezTo>
                    <a:pt x="266961" y="59526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3" name="Freeform 1342">
              <a:extLst>
                <a:ext uri="{FF2B5EF4-FFF2-40B4-BE49-F238E27FC236}">
                  <a16:creationId xmlns:a16="http://schemas.microsoft.com/office/drawing/2014/main" id="{992351E4-3704-9441-B8D1-5D248101BD8B}"/>
                </a:ext>
              </a:extLst>
            </p:cNvPr>
            <p:cNvSpPr/>
            <p:nvPr/>
          </p:nvSpPr>
          <p:spPr>
            <a:xfrm>
              <a:off x="7333563" y="4854685"/>
              <a:ext cx="266960" cy="175067"/>
            </a:xfrm>
            <a:custGeom>
              <a:avLst/>
              <a:gdLst>
                <a:gd name="connsiteX0" fmla="*/ 232514 w 266960"/>
                <a:gd name="connsiteY0" fmla="*/ 28549 h 175067"/>
                <a:gd name="connsiteX1" fmla="*/ 135274 w 266960"/>
                <a:gd name="connsiteY1" fmla="*/ 49 h 175067"/>
                <a:gd name="connsiteX2" fmla="*/ 35882 w 266960"/>
                <a:gd name="connsiteY2" fmla="*/ 28910 h 175067"/>
                <a:gd name="connsiteX3" fmla="*/ 0 w 266960"/>
                <a:gd name="connsiteY3" fmla="*/ 89518 h 175067"/>
                <a:gd name="connsiteX4" fmla="*/ 33011 w 266960"/>
                <a:gd name="connsiteY4" fmla="*/ 146518 h 175067"/>
                <a:gd name="connsiteX5" fmla="*/ 33011 w 266960"/>
                <a:gd name="connsiteY5" fmla="*/ 146518 h 175067"/>
                <a:gd name="connsiteX6" fmla="*/ 130251 w 266960"/>
                <a:gd name="connsiteY6" fmla="*/ 175019 h 175067"/>
                <a:gd name="connsiteX7" fmla="*/ 229643 w 266960"/>
                <a:gd name="connsiteY7" fmla="*/ 146158 h 175067"/>
                <a:gd name="connsiteX8" fmla="*/ 233949 w 266960"/>
                <a:gd name="connsiteY8" fmla="*/ 142911 h 175067"/>
                <a:gd name="connsiteX9" fmla="*/ 266960 w 266960"/>
                <a:gd name="connsiteY9" fmla="*/ 85550 h 175067"/>
                <a:gd name="connsiteX10" fmla="*/ 232514 w 266960"/>
                <a:gd name="connsiteY10" fmla="*/ 28549 h 17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5067">
                  <a:moveTo>
                    <a:pt x="232514" y="28549"/>
                  </a:moveTo>
                  <a:cubicBezTo>
                    <a:pt x="203811" y="9170"/>
                    <a:pt x="169838" y="-788"/>
                    <a:pt x="135274" y="49"/>
                  </a:cubicBezTo>
                  <a:cubicBezTo>
                    <a:pt x="100017" y="-548"/>
                    <a:pt x="65393" y="9506"/>
                    <a:pt x="35882" y="28910"/>
                  </a:cubicBezTo>
                  <a:cubicBezTo>
                    <a:pt x="14772" y="41986"/>
                    <a:pt x="1368" y="64627"/>
                    <a:pt x="0" y="89518"/>
                  </a:cubicBezTo>
                  <a:cubicBezTo>
                    <a:pt x="1216" y="112759"/>
                    <a:pt x="13508" y="133983"/>
                    <a:pt x="33011" y="146518"/>
                  </a:cubicBezTo>
                  <a:lnTo>
                    <a:pt x="33011" y="146518"/>
                  </a:lnTo>
                  <a:cubicBezTo>
                    <a:pt x="61714" y="165898"/>
                    <a:pt x="95687" y="175855"/>
                    <a:pt x="130251" y="175019"/>
                  </a:cubicBezTo>
                  <a:cubicBezTo>
                    <a:pt x="165531" y="175797"/>
                    <a:pt x="200208" y="165728"/>
                    <a:pt x="229643" y="146158"/>
                  </a:cubicBezTo>
                  <a:lnTo>
                    <a:pt x="233949" y="142911"/>
                  </a:lnTo>
                  <a:cubicBezTo>
                    <a:pt x="253335" y="130095"/>
                    <a:pt x="265570" y="108834"/>
                    <a:pt x="266960" y="85550"/>
                  </a:cubicBezTo>
                  <a:cubicBezTo>
                    <a:pt x="265426" y="62034"/>
                    <a:pt x="252566" y="40753"/>
                    <a:pt x="232514" y="28549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4" name="Freeform 1343">
              <a:extLst>
                <a:ext uri="{FF2B5EF4-FFF2-40B4-BE49-F238E27FC236}">
                  <a16:creationId xmlns:a16="http://schemas.microsoft.com/office/drawing/2014/main" id="{68B1FFE8-9423-2348-92C7-8D044A0CCEC4}"/>
                </a:ext>
              </a:extLst>
            </p:cNvPr>
            <p:cNvSpPr/>
            <p:nvPr/>
          </p:nvSpPr>
          <p:spPr>
            <a:xfrm>
              <a:off x="7350787" y="4873444"/>
              <a:ext cx="230002" cy="137541"/>
            </a:xfrm>
            <a:custGeom>
              <a:avLst/>
              <a:gdLst>
                <a:gd name="connsiteX0" fmla="*/ 204168 w 230002"/>
                <a:gd name="connsiteY0" fmla="*/ 24942 h 137541"/>
                <a:gd name="connsiteX1" fmla="*/ 118051 w 230002"/>
                <a:gd name="connsiteY1" fmla="*/ 49 h 137541"/>
                <a:gd name="connsiteX2" fmla="*/ 29423 w 230002"/>
                <a:gd name="connsiteY2" fmla="*/ 25663 h 137541"/>
                <a:gd name="connsiteX3" fmla="*/ 0 w 230002"/>
                <a:gd name="connsiteY3" fmla="*/ 70759 h 137541"/>
                <a:gd name="connsiteX4" fmla="*/ 25476 w 230002"/>
                <a:gd name="connsiteY4" fmla="*/ 112607 h 137541"/>
                <a:gd name="connsiteX5" fmla="*/ 25476 w 230002"/>
                <a:gd name="connsiteY5" fmla="*/ 112607 h 137541"/>
                <a:gd name="connsiteX6" fmla="*/ 111951 w 230002"/>
                <a:gd name="connsiteY6" fmla="*/ 137500 h 137541"/>
                <a:gd name="connsiteX7" fmla="*/ 200579 w 230002"/>
                <a:gd name="connsiteY7" fmla="*/ 111886 h 137541"/>
                <a:gd name="connsiteX8" fmla="*/ 204526 w 230002"/>
                <a:gd name="connsiteY8" fmla="*/ 108999 h 137541"/>
                <a:gd name="connsiteX9" fmla="*/ 230002 w 230002"/>
                <a:gd name="connsiteY9" fmla="*/ 66790 h 137541"/>
                <a:gd name="connsiteX10" fmla="*/ 204167 w 230002"/>
                <a:gd name="connsiteY10" fmla="*/ 24942 h 13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002" h="137541">
                  <a:moveTo>
                    <a:pt x="204168" y="24942"/>
                  </a:moveTo>
                  <a:cubicBezTo>
                    <a:pt x="178685" y="7952"/>
                    <a:pt x="148618" y="-739"/>
                    <a:pt x="118051" y="49"/>
                  </a:cubicBezTo>
                  <a:cubicBezTo>
                    <a:pt x="86605" y="-673"/>
                    <a:pt x="55688" y="8262"/>
                    <a:pt x="29423" y="25663"/>
                  </a:cubicBezTo>
                  <a:cubicBezTo>
                    <a:pt x="12891" y="34975"/>
                    <a:pt x="1911" y="51804"/>
                    <a:pt x="0" y="70759"/>
                  </a:cubicBezTo>
                  <a:cubicBezTo>
                    <a:pt x="1410" y="87981"/>
                    <a:pt x="10863" y="103510"/>
                    <a:pt x="25476" y="112607"/>
                  </a:cubicBezTo>
                  <a:lnTo>
                    <a:pt x="25476" y="112607"/>
                  </a:lnTo>
                  <a:cubicBezTo>
                    <a:pt x="51118" y="129541"/>
                    <a:pt x="81281" y="138223"/>
                    <a:pt x="111951" y="137500"/>
                  </a:cubicBezTo>
                  <a:cubicBezTo>
                    <a:pt x="143397" y="138223"/>
                    <a:pt x="174315" y="129287"/>
                    <a:pt x="200579" y="111886"/>
                  </a:cubicBezTo>
                  <a:lnTo>
                    <a:pt x="204526" y="108999"/>
                  </a:lnTo>
                  <a:cubicBezTo>
                    <a:pt x="219071" y="99665"/>
                    <a:pt x="228483" y="84072"/>
                    <a:pt x="230002" y="66790"/>
                  </a:cubicBezTo>
                  <a:cubicBezTo>
                    <a:pt x="228513" y="49499"/>
                    <a:pt x="218918" y="33957"/>
                    <a:pt x="204167" y="24942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5" name="Freeform 1344">
              <a:extLst>
                <a:ext uri="{FF2B5EF4-FFF2-40B4-BE49-F238E27FC236}">
                  <a16:creationId xmlns:a16="http://schemas.microsoft.com/office/drawing/2014/main" id="{700A3EF8-8F7D-1C47-ACE5-F44AEA30934F}"/>
                </a:ext>
              </a:extLst>
            </p:cNvPr>
            <p:cNvSpPr/>
            <p:nvPr/>
          </p:nvSpPr>
          <p:spPr>
            <a:xfrm>
              <a:off x="7378236" y="4901254"/>
              <a:ext cx="164518" cy="92273"/>
            </a:xfrm>
            <a:custGeom>
              <a:avLst/>
              <a:gdLst>
                <a:gd name="connsiteX0" fmla="*/ 153036 w 164518"/>
                <a:gd name="connsiteY0" fmla="*/ 28518 h 92273"/>
                <a:gd name="connsiteX1" fmla="*/ 113566 w 164518"/>
                <a:gd name="connsiteY1" fmla="*/ 23468 h 92273"/>
                <a:gd name="connsiteX2" fmla="*/ 103160 w 164518"/>
                <a:gd name="connsiteY2" fmla="*/ 5430 h 92273"/>
                <a:gd name="connsiteX3" fmla="*/ 50414 w 164518"/>
                <a:gd name="connsiteY3" fmla="*/ 5430 h 92273"/>
                <a:gd name="connsiteX4" fmla="*/ 44314 w 164518"/>
                <a:gd name="connsiteY4" fmla="*/ 2183 h 92273"/>
                <a:gd name="connsiteX5" fmla="*/ 31756 w 164518"/>
                <a:gd name="connsiteY5" fmla="*/ 2183 h 92273"/>
                <a:gd name="connsiteX6" fmla="*/ 31756 w 164518"/>
                <a:gd name="connsiteY6" fmla="*/ 9037 h 92273"/>
                <a:gd name="connsiteX7" fmla="*/ 37496 w 164518"/>
                <a:gd name="connsiteY7" fmla="*/ 12284 h 92273"/>
                <a:gd name="connsiteX8" fmla="*/ 27450 w 164518"/>
                <a:gd name="connsiteY8" fmla="*/ 18056 h 92273"/>
                <a:gd name="connsiteX9" fmla="*/ 21708 w 164518"/>
                <a:gd name="connsiteY9" fmla="*/ 14809 h 92273"/>
                <a:gd name="connsiteX10" fmla="*/ 9150 w 164518"/>
                <a:gd name="connsiteY10" fmla="*/ 14809 h 92273"/>
                <a:gd name="connsiteX11" fmla="*/ 9150 w 164518"/>
                <a:gd name="connsiteY11" fmla="*/ 22025 h 92273"/>
                <a:gd name="connsiteX12" fmla="*/ 14891 w 164518"/>
                <a:gd name="connsiteY12" fmla="*/ 25272 h 92273"/>
                <a:gd name="connsiteX13" fmla="*/ 2691 w 164518"/>
                <a:gd name="connsiteY13" fmla="*/ 32126 h 92273"/>
                <a:gd name="connsiteX14" fmla="*/ 2691 w 164518"/>
                <a:gd name="connsiteY14" fmla="*/ 39341 h 92273"/>
                <a:gd name="connsiteX15" fmla="*/ 15250 w 164518"/>
                <a:gd name="connsiteY15" fmla="*/ 39341 h 92273"/>
                <a:gd name="connsiteX16" fmla="*/ 19197 w 164518"/>
                <a:gd name="connsiteY16" fmla="*/ 36816 h 92273"/>
                <a:gd name="connsiteX17" fmla="*/ 97778 w 164518"/>
                <a:gd name="connsiteY17" fmla="*/ 81550 h 92273"/>
                <a:gd name="connsiteX18" fmla="*/ 93831 w 164518"/>
                <a:gd name="connsiteY18" fmla="*/ 83715 h 92273"/>
                <a:gd name="connsiteX19" fmla="*/ 93831 w 164518"/>
                <a:gd name="connsiteY19" fmla="*/ 90930 h 92273"/>
                <a:gd name="connsiteX20" fmla="*/ 106389 w 164518"/>
                <a:gd name="connsiteY20" fmla="*/ 90930 h 92273"/>
                <a:gd name="connsiteX21" fmla="*/ 118231 w 164518"/>
                <a:gd name="connsiteY21" fmla="*/ 84076 h 92273"/>
                <a:gd name="connsiteX22" fmla="*/ 123972 w 164518"/>
                <a:gd name="connsiteY22" fmla="*/ 86962 h 92273"/>
                <a:gd name="connsiteX23" fmla="*/ 136530 w 164518"/>
                <a:gd name="connsiteY23" fmla="*/ 86962 h 92273"/>
                <a:gd name="connsiteX24" fmla="*/ 136530 w 164518"/>
                <a:gd name="connsiteY24" fmla="*/ 79747 h 92273"/>
                <a:gd name="connsiteX25" fmla="*/ 130789 w 164518"/>
                <a:gd name="connsiteY25" fmla="*/ 76500 h 92273"/>
                <a:gd name="connsiteX26" fmla="*/ 140836 w 164518"/>
                <a:gd name="connsiteY26" fmla="*/ 70727 h 92273"/>
                <a:gd name="connsiteX27" fmla="*/ 146577 w 164518"/>
                <a:gd name="connsiteY27" fmla="*/ 73974 h 92273"/>
                <a:gd name="connsiteX28" fmla="*/ 159136 w 164518"/>
                <a:gd name="connsiteY28" fmla="*/ 73974 h 92273"/>
                <a:gd name="connsiteX29" fmla="*/ 159136 w 164518"/>
                <a:gd name="connsiteY29" fmla="*/ 67120 h 92273"/>
                <a:gd name="connsiteX30" fmla="*/ 153395 w 164518"/>
                <a:gd name="connsiteY30" fmla="*/ 63873 h 92273"/>
                <a:gd name="connsiteX31" fmla="*/ 153036 w 164518"/>
                <a:gd name="connsiteY31" fmla="*/ 28518 h 92273"/>
                <a:gd name="connsiteX32" fmla="*/ 31397 w 164518"/>
                <a:gd name="connsiteY32" fmla="*/ 28518 h 92273"/>
                <a:gd name="connsiteX33" fmla="*/ 56873 w 164518"/>
                <a:gd name="connsiteY33" fmla="*/ 14088 h 92273"/>
                <a:gd name="connsiteX34" fmla="*/ 89884 w 164518"/>
                <a:gd name="connsiteY34" fmla="*/ 14088 h 92273"/>
                <a:gd name="connsiteX35" fmla="*/ 89884 w 164518"/>
                <a:gd name="connsiteY35" fmla="*/ 32848 h 92273"/>
                <a:gd name="connsiteX36" fmla="*/ 64408 w 164518"/>
                <a:gd name="connsiteY36" fmla="*/ 47639 h 92273"/>
                <a:gd name="connsiteX37" fmla="*/ 139042 w 164518"/>
                <a:gd name="connsiteY37" fmla="*/ 56658 h 92273"/>
                <a:gd name="connsiteX38" fmla="*/ 109978 w 164518"/>
                <a:gd name="connsiteY38" fmla="*/ 73253 h 92273"/>
                <a:gd name="connsiteX39" fmla="*/ 74096 w 164518"/>
                <a:gd name="connsiteY39" fmla="*/ 53772 h 92273"/>
                <a:gd name="connsiteX40" fmla="*/ 103160 w 164518"/>
                <a:gd name="connsiteY40" fmla="*/ 37177 h 92273"/>
                <a:gd name="connsiteX41" fmla="*/ 139042 w 164518"/>
                <a:gd name="connsiteY41" fmla="*/ 37177 h 92273"/>
                <a:gd name="connsiteX42" fmla="*/ 139042 w 164518"/>
                <a:gd name="connsiteY42" fmla="*/ 56297 h 92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518" h="92273">
                  <a:moveTo>
                    <a:pt x="153036" y="28518"/>
                  </a:moveTo>
                  <a:cubicBezTo>
                    <a:pt x="140795" y="22500"/>
                    <a:pt x="126916" y="20724"/>
                    <a:pt x="113566" y="23468"/>
                  </a:cubicBezTo>
                  <a:cubicBezTo>
                    <a:pt x="113566" y="16974"/>
                    <a:pt x="111772" y="10480"/>
                    <a:pt x="103160" y="5430"/>
                  </a:cubicBezTo>
                  <a:cubicBezTo>
                    <a:pt x="86315" y="-1810"/>
                    <a:pt x="67259" y="-1810"/>
                    <a:pt x="50414" y="5430"/>
                  </a:cubicBezTo>
                  <a:lnTo>
                    <a:pt x="44314" y="2183"/>
                  </a:lnTo>
                  <a:cubicBezTo>
                    <a:pt x="40363" y="188"/>
                    <a:pt x="35707" y="188"/>
                    <a:pt x="31756" y="2183"/>
                  </a:cubicBezTo>
                  <a:cubicBezTo>
                    <a:pt x="28167" y="2183"/>
                    <a:pt x="28167" y="7233"/>
                    <a:pt x="31756" y="9037"/>
                  </a:cubicBezTo>
                  <a:lnTo>
                    <a:pt x="37496" y="12284"/>
                  </a:lnTo>
                  <a:lnTo>
                    <a:pt x="27450" y="18056"/>
                  </a:lnTo>
                  <a:lnTo>
                    <a:pt x="21708" y="14809"/>
                  </a:lnTo>
                  <a:cubicBezTo>
                    <a:pt x="17757" y="12815"/>
                    <a:pt x="13101" y="12815"/>
                    <a:pt x="9150" y="14809"/>
                  </a:cubicBezTo>
                  <a:cubicBezTo>
                    <a:pt x="5562" y="16974"/>
                    <a:pt x="5562" y="19860"/>
                    <a:pt x="9150" y="22025"/>
                  </a:cubicBezTo>
                  <a:lnTo>
                    <a:pt x="14891" y="25272"/>
                  </a:lnTo>
                  <a:lnTo>
                    <a:pt x="2691" y="32126"/>
                  </a:lnTo>
                  <a:cubicBezTo>
                    <a:pt x="-897" y="32126"/>
                    <a:pt x="-897" y="37177"/>
                    <a:pt x="2691" y="39341"/>
                  </a:cubicBezTo>
                  <a:cubicBezTo>
                    <a:pt x="6688" y="41132"/>
                    <a:pt x="11253" y="41132"/>
                    <a:pt x="15250" y="39341"/>
                  </a:cubicBezTo>
                  <a:lnTo>
                    <a:pt x="19197" y="36816"/>
                  </a:lnTo>
                  <a:lnTo>
                    <a:pt x="97778" y="81550"/>
                  </a:lnTo>
                  <a:lnTo>
                    <a:pt x="93831" y="83715"/>
                  </a:lnTo>
                  <a:cubicBezTo>
                    <a:pt x="90243" y="85880"/>
                    <a:pt x="90243" y="88766"/>
                    <a:pt x="93831" y="90930"/>
                  </a:cubicBezTo>
                  <a:cubicBezTo>
                    <a:pt x="97828" y="92721"/>
                    <a:pt x="102393" y="92721"/>
                    <a:pt x="106389" y="90930"/>
                  </a:cubicBezTo>
                  <a:lnTo>
                    <a:pt x="118231" y="84076"/>
                  </a:lnTo>
                  <a:lnTo>
                    <a:pt x="123972" y="86962"/>
                  </a:lnTo>
                  <a:cubicBezTo>
                    <a:pt x="127923" y="88957"/>
                    <a:pt x="132579" y="88957"/>
                    <a:pt x="136530" y="86962"/>
                  </a:cubicBezTo>
                  <a:cubicBezTo>
                    <a:pt x="139760" y="84797"/>
                    <a:pt x="140118" y="81550"/>
                    <a:pt x="136530" y="79747"/>
                  </a:cubicBezTo>
                  <a:lnTo>
                    <a:pt x="130789" y="76500"/>
                  </a:lnTo>
                  <a:lnTo>
                    <a:pt x="140836" y="70727"/>
                  </a:lnTo>
                  <a:lnTo>
                    <a:pt x="146577" y="73974"/>
                  </a:lnTo>
                  <a:cubicBezTo>
                    <a:pt x="150528" y="75969"/>
                    <a:pt x="155185" y="75969"/>
                    <a:pt x="159136" y="73974"/>
                  </a:cubicBezTo>
                  <a:cubicBezTo>
                    <a:pt x="162365" y="73974"/>
                    <a:pt x="162724" y="68924"/>
                    <a:pt x="159136" y="67120"/>
                  </a:cubicBezTo>
                  <a:lnTo>
                    <a:pt x="153395" y="63873"/>
                  </a:lnTo>
                  <a:cubicBezTo>
                    <a:pt x="168106" y="51968"/>
                    <a:pt x="168465" y="37537"/>
                    <a:pt x="153036" y="28518"/>
                  </a:cubicBezTo>
                  <a:close/>
                  <a:moveTo>
                    <a:pt x="31397" y="28518"/>
                  </a:moveTo>
                  <a:lnTo>
                    <a:pt x="56873" y="14088"/>
                  </a:lnTo>
                  <a:cubicBezTo>
                    <a:pt x="67223" y="8696"/>
                    <a:pt x="79533" y="8696"/>
                    <a:pt x="89884" y="14088"/>
                  </a:cubicBezTo>
                  <a:cubicBezTo>
                    <a:pt x="98854" y="19138"/>
                    <a:pt x="98496" y="27797"/>
                    <a:pt x="89884" y="32848"/>
                  </a:cubicBezTo>
                  <a:lnTo>
                    <a:pt x="64408" y="47639"/>
                  </a:lnTo>
                  <a:close/>
                  <a:moveTo>
                    <a:pt x="139042" y="56658"/>
                  </a:moveTo>
                  <a:lnTo>
                    <a:pt x="109978" y="73253"/>
                  </a:lnTo>
                  <a:lnTo>
                    <a:pt x="74096" y="53772"/>
                  </a:lnTo>
                  <a:lnTo>
                    <a:pt x="103160" y="37177"/>
                  </a:lnTo>
                  <a:cubicBezTo>
                    <a:pt x="114470" y="31566"/>
                    <a:pt x="127732" y="31566"/>
                    <a:pt x="139042" y="37177"/>
                  </a:cubicBezTo>
                  <a:cubicBezTo>
                    <a:pt x="149089" y="41506"/>
                    <a:pt x="148730" y="50525"/>
                    <a:pt x="139042" y="56297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46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7375545" y="4873133"/>
              <a:ext cx="204885" cy="138534"/>
              <a:chOff x="7375545" y="4873133"/>
              <a:chExt cx="204885" cy="138534"/>
            </a:xfrm>
            <a:solidFill>
              <a:srgbClr val="B68503"/>
            </a:solidFill>
          </p:grpSpPr>
          <p:sp>
            <p:nvSpPr>
              <p:cNvPr id="1347" name="Freeform 1346">
                <a:extLst>
                  <a:ext uri="{FF2B5EF4-FFF2-40B4-BE49-F238E27FC236}">
                    <a16:creationId xmlns:a16="http://schemas.microsoft.com/office/drawing/2014/main" id="{D43551AF-4961-4C4E-AF1B-C6A048BDD809}"/>
                  </a:ext>
                </a:extLst>
              </p:cNvPr>
              <p:cNvSpPr/>
              <p:nvPr/>
            </p:nvSpPr>
            <p:spPr>
              <a:xfrm>
                <a:off x="7425779" y="4890449"/>
                <a:ext cx="154650" cy="121217"/>
              </a:xfrm>
              <a:custGeom>
                <a:avLst/>
                <a:gdLst>
                  <a:gd name="connsiteX0" fmla="*/ 129175 w 154650"/>
                  <a:gd name="connsiteY0" fmla="*/ 7937 h 121217"/>
                  <a:gd name="connsiteX1" fmla="*/ 116257 w 154650"/>
                  <a:gd name="connsiteY1" fmla="*/ 0 h 121217"/>
                  <a:gd name="connsiteX2" fmla="*/ 0 w 154650"/>
                  <a:gd name="connsiteY2" fmla="*/ 116887 h 121217"/>
                  <a:gd name="connsiteX3" fmla="*/ 38035 w 154650"/>
                  <a:gd name="connsiteY3" fmla="*/ 121216 h 121217"/>
                  <a:gd name="connsiteX4" fmla="*/ 78581 w 154650"/>
                  <a:gd name="connsiteY4" fmla="*/ 116526 h 121217"/>
                  <a:gd name="connsiteX5" fmla="*/ 154651 w 154650"/>
                  <a:gd name="connsiteY5" fmla="*/ 40405 h 121217"/>
                  <a:gd name="connsiteX6" fmla="*/ 129175 w 154650"/>
                  <a:gd name="connsiteY6" fmla="*/ 7937 h 121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1217">
                    <a:moveTo>
                      <a:pt x="129175" y="7937"/>
                    </a:moveTo>
                    <a:cubicBezTo>
                      <a:pt x="125051" y="5002"/>
                      <a:pt x="120736" y="2351"/>
                      <a:pt x="116257" y="0"/>
                    </a:cubicBezTo>
                    <a:lnTo>
                      <a:pt x="0" y="116887"/>
                    </a:lnTo>
                    <a:cubicBezTo>
                      <a:pt x="12468" y="119811"/>
                      <a:pt x="25232" y="121264"/>
                      <a:pt x="38035" y="121216"/>
                    </a:cubicBezTo>
                    <a:cubicBezTo>
                      <a:pt x="51680" y="121142"/>
                      <a:pt x="65276" y="119570"/>
                      <a:pt x="78581" y="116526"/>
                    </a:cubicBezTo>
                    <a:lnTo>
                      <a:pt x="154651" y="40405"/>
                    </a:lnTo>
                    <a:cubicBezTo>
                      <a:pt x="150075" y="26986"/>
                      <a:pt x="141090" y="15534"/>
                      <a:pt x="129175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8" name="Freeform 1347">
                <a:extLst>
                  <a:ext uri="{FF2B5EF4-FFF2-40B4-BE49-F238E27FC236}">
                    <a16:creationId xmlns:a16="http://schemas.microsoft.com/office/drawing/2014/main" id="{A88633A9-D407-104E-AE2D-9CEF4D1D6135}"/>
                  </a:ext>
                </a:extLst>
              </p:cNvPr>
              <p:cNvSpPr/>
              <p:nvPr/>
            </p:nvSpPr>
            <p:spPr>
              <a:xfrm>
                <a:off x="7375545" y="4873133"/>
                <a:ext cx="123792" cy="117608"/>
              </a:xfrm>
              <a:custGeom>
                <a:avLst/>
                <a:gdLst>
                  <a:gd name="connsiteX0" fmla="*/ 0 w 123792"/>
                  <a:gd name="connsiteY0" fmla="*/ 112197 h 117608"/>
                  <a:gd name="connsiteX1" fmla="*/ 0 w 123792"/>
                  <a:gd name="connsiteY1" fmla="*/ 112197 h 117608"/>
                  <a:gd name="connsiteX2" fmla="*/ 0 w 123792"/>
                  <a:gd name="connsiteY2" fmla="*/ 112197 h 117608"/>
                  <a:gd name="connsiteX3" fmla="*/ 8612 w 123792"/>
                  <a:gd name="connsiteY3" fmla="*/ 117609 h 117608"/>
                  <a:gd name="connsiteX4" fmla="*/ 123792 w 123792"/>
                  <a:gd name="connsiteY4" fmla="*/ 2164 h 117608"/>
                  <a:gd name="connsiteX5" fmla="*/ 108363 w 123792"/>
                  <a:gd name="connsiteY5" fmla="*/ 0 h 117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608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cubicBezTo>
                      <a:pt x="2870" y="112197"/>
                      <a:pt x="5741" y="116166"/>
                      <a:pt x="8612" y="117609"/>
                    </a:cubicBezTo>
                    <a:lnTo>
                      <a:pt x="123792" y="2164"/>
                    </a:lnTo>
                    <a:cubicBezTo>
                      <a:pt x="118708" y="1069"/>
                      <a:pt x="113551" y="346"/>
                      <a:pt x="10836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49" name="Freeform 1348">
              <a:extLst>
                <a:ext uri="{FF2B5EF4-FFF2-40B4-BE49-F238E27FC236}">
                  <a16:creationId xmlns:a16="http://schemas.microsoft.com/office/drawing/2014/main" id="{B94B2E84-69D5-6146-84A5-0113A954D40D}"/>
                </a:ext>
              </a:extLst>
            </p:cNvPr>
            <p:cNvSpPr/>
            <p:nvPr/>
          </p:nvSpPr>
          <p:spPr>
            <a:xfrm>
              <a:off x="7350787" y="4873444"/>
              <a:ext cx="230361" cy="76531"/>
            </a:xfrm>
            <a:custGeom>
              <a:avLst/>
              <a:gdLst>
                <a:gd name="connsiteX0" fmla="*/ 204168 w 230361"/>
                <a:gd name="connsiteY0" fmla="*/ 24942 h 76531"/>
                <a:gd name="connsiteX1" fmla="*/ 118051 w 230361"/>
                <a:gd name="connsiteY1" fmla="*/ 49 h 76531"/>
                <a:gd name="connsiteX2" fmla="*/ 29423 w 230361"/>
                <a:gd name="connsiteY2" fmla="*/ 25663 h 76531"/>
                <a:gd name="connsiteX3" fmla="*/ 0 w 230361"/>
                <a:gd name="connsiteY3" fmla="*/ 70759 h 76531"/>
                <a:gd name="connsiteX4" fmla="*/ 0 w 230361"/>
                <a:gd name="connsiteY4" fmla="*/ 76531 h 76531"/>
                <a:gd name="connsiteX5" fmla="*/ 29064 w 230361"/>
                <a:gd name="connsiteY5" fmla="*/ 36126 h 76531"/>
                <a:gd name="connsiteX6" fmla="*/ 117692 w 230361"/>
                <a:gd name="connsiteY6" fmla="*/ 10872 h 76531"/>
                <a:gd name="connsiteX7" fmla="*/ 203809 w 230361"/>
                <a:gd name="connsiteY7" fmla="*/ 35404 h 76531"/>
                <a:gd name="connsiteX8" fmla="*/ 230361 w 230361"/>
                <a:gd name="connsiteY8" fmla="*/ 71480 h 76531"/>
                <a:gd name="connsiteX9" fmla="*/ 230361 w 230361"/>
                <a:gd name="connsiteY9" fmla="*/ 66429 h 76531"/>
                <a:gd name="connsiteX10" fmla="*/ 204167 w 230361"/>
                <a:gd name="connsiteY10" fmla="*/ 24942 h 7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61" h="76531">
                  <a:moveTo>
                    <a:pt x="204168" y="24942"/>
                  </a:moveTo>
                  <a:cubicBezTo>
                    <a:pt x="178685" y="7952"/>
                    <a:pt x="148618" y="-739"/>
                    <a:pt x="118051" y="49"/>
                  </a:cubicBezTo>
                  <a:cubicBezTo>
                    <a:pt x="86605" y="-673"/>
                    <a:pt x="55688" y="8262"/>
                    <a:pt x="29423" y="25663"/>
                  </a:cubicBezTo>
                  <a:cubicBezTo>
                    <a:pt x="12891" y="34975"/>
                    <a:pt x="1911" y="51804"/>
                    <a:pt x="0" y="70759"/>
                  </a:cubicBezTo>
                  <a:cubicBezTo>
                    <a:pt x="0" y="70759"/>
                    <a:pt x="0" y="74366"/>
                    <a:pt x="0" y="76531"/>
                  </a:cubicBezTo>
                  <a:cubicBezTo>
                    <a:pt x="3802" y="59641"/>
                    <a:pt x="14301" y="45046"/>
                    <a:pt x="29064" y="36126"/>
                  </a:cubicBezTo>
                  <a:cubicBezTo>
                    <a:pt x="55435" y="18996"/>
                    <a:pt x="86304" y="10201"/>
                    <a:pt x="117692" y="10872"/>
                  </a:cubicBezTo>
                  <a:cubicBezTo>
                    <a:pt x="148221" y="9977"/>
                    <a:pt x="178285" y="18541"/>
                    <a:pt x="203809" y="35404"/>
                  </a:cubicBezTo>
                  <a:cubicBezTo>
                    <a:pt x="216950" y="43543"/>
                    <a:pt x="226462" y="56466"/>
                    <a:pt x="230361" y="71480"/>
                  </a:cubicBezTo>
                  <a:cubicBezTo>
                    <a:pt x="230361" y="71480"/>
                    <a:pt x="230361" y="68233"/>
                    <a:pt x="230361" y="66429"/>
                  </a:cubicBezTo>
                  <a:cubicBezTo>
                    <a:pt x="228682" y="49201"/>
                    <a:pt x="218959" y="33801"/>
                    <a:pt x="204167" y="24942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0" name="Freeform 1349">
              <a:extLst>
                <a:ext uri="{FF2B5EF4-FFF2-40B4-BE49-F238E27FC236}">
                  <a16:creationId xmlns:a16="http://schemas.microsoft.com/office/drawing/2014/main" id="{9238C979-A5DD-3941-A77C-E2E758F7E349}"/>
                </a:ext>
              </a:extLst>
            </p:cNvPr>
            <p:cNvSpPr/>
            <p:nvPr/>
          </p:nvSpPr>
          <p:spPr>
            <a:xfrm>
              <a:off x="7332487" y="4839221"/>
              <a:ext cx="266960" cy="174291"/>
            </a:xfrm>
            <a:custGeom>
              <a:avLst/>
              <a:gdLst>
                <a:gd name="connsiteX0" fmla="*/ 136351 w 266960"/>
                <a:gd name="connsiteY0" fmla="*/ 0 h 174291"/>
                <a:gd name="connsiteX1" fmla="*/ 0 w 266960"/>
                <a:gd name="connsiteY1" fmla="*/ 59165 h 174291"/>
                <a:gd name="connsiteX2" fmla="*/ 0 w 266960"/>
                <a:gd name="connsiteY2" fmla="*/ 89108 h 174291"/>
                <a:gd name="connsiteX3" fmla="*/ 33011 w 266960"/>
                <a:gd name="connsiteY3" fmla="*/ 146109 h 174291"/>
                <a:gd name="connsiteX4" fmla="*/ 33011 w 266960"/>
                <a:gd name="connsiteY4" fmla="*/ 146109 h 174291"/>
                <a:gd name="connsiteX5" fmla="*/ 130251 w 266960"/>
                <a:gd name="connsiteY5" fmla="*/ 174248 h 174291"/>
                <a:gd name="connsiteX6" fmla="*/ 229643 w 266960"/>
                <a:gd name="connsiteY6" fmla="*/ 145387 h 174291"/>
                <a:gd name="connsiteX7" fmla="*/ 233949 w 266960"/>
                <a:gd name="connsiteY7" fmla="*/ 142501 h 174291"/>
                <a:gd name="connsiteX8" fmla="*/ 266961 w 266960"/>
                <a:gd name="connsiteY8" fmla="*/ 85140 h 174291"/>
                <a:gd name="connsiteX9" fmla="*/ 266961 w 266960"/>
                <a:gd name="connsiteY9" fmla="*/ 59165 h 174291"/>
                <a:gd name="connsiteX10" fmla="*/ 136351 w 266960"/>
                <a:gd name="connsiteY10" fmla="*/ 0 h 17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291">
                  <a:moveTo>
                    <a:pt x="136351" y="0"/>
                  </a:moveTo>
                  <a:cubicBezTo>
                    <a:pt x="98675" y="0"/>
                    <a:pt x="0" y="59165"/>
                    <a:pt x="0" y="59165"/>
                  </a:cubicBezTo>
                  <a:cubicBezTo>
                    <a:pt x="0" y="59165"/>
                    <a:pt x="0" y="67102"/>
                    <a:pt x="0" y="89108"/>
                  </a:cubicBezTo>
                  <a:cubicBezTo>
                    <a:pt x="1216" y="112349"/>
                    <a:pt x="13508" y="133573"/>
                    <a:pt x="33011" y="146109"/>
                  </a:cubicBezTo>
                  <a:lnTo>
                    <a:pt x="33011" y="146109"/>
                  </a:lnTo>
                  <a:cubicBezTo>
                    <a:pt x="61825" y="165211"/>
                    <a:pt x="95746" y="175028"/>
                    <a:pt x="130251" y="174248"/>
                  </a:cubicBezTo>
                  <a:cubicBezTo>
                    <a:pt x="165531" y="175027"/>
                    <a:pt x="200208" y="164957"/>
                    <a:pt x="229643" y="145387"/>
                  </a:cubicBezTo>
                  <a:lnTo>
                    <a:pt x="233949" y="142501"/>
                  </a:lnTo>
                  <a:cubicBezTo>
                    <a:pt x="253210" y="129567"/>
                    <a:pt x="265406" y="108375"/>
                    <a:pt x="266961" y="85140"/>
                  </a:cubicBezTo>
                  <a:lnTo>
                    <a:pt x="266961" y="59165"/>
                  </a:lnTo>
                  <a:cubicBezTo>
                    <a:pt x="266961" y="59165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1" name="Freeform 1350">
              <a:extLst>
                <a:ext uri="{FF2B5EF4-FFF2-40B4-BE49-F238E27FC236}">
                  <a16:creationId xmlns:a16="http://schemas.microsoft.com/office/drawing/2014/main" id="{5025534A-A080-9940-9EF2-5A68C7BBD178}"/>
                </a:ext>
              </a:extLst>
            </p:cNvPr>
            <p:cNvSpPr/>
            <p:nvPr/>
          </p:nvSpPr>
          <p:spPr>
            <a:xfrm>
              <a:off x="7333563" y="4813184"/>
              <a:ext cx="266960" cy="174353"/>
            </a:xfrm>
            <a:custGeom>
              <a:avLst/>
              <a:gdLst>
                <a:gd name="connsiteX0" fmla="*/ 232514 w 266960"/>
                <a:gd name="connsiteY0" fmla="*/ 28201 h 174353"/>
                <a:gd name="connsiteX1" fmla="*/ 135274 w 266960"/>
                <a:gd name="connsiteY1" fmla="*/ 62 h 174353"/>
                <a:gd name="connsiteX2" fmla="*/ 35882 w 266960"/>
                <a:gd name="connsiteY2" fmla="*/ 28923 h 174353"/>
                <a:gd name="connsiteX3" fmla="*/ 0 w 266960"/>
                <a:gd name="connsiteY3" fmla="*/ 89170 h 174353"/>
                <a:gd name="connsiteX4" fmla="*/ 33011 w 266960"/>
                <a:gd name="connsiteY4" fmla="*/ 146171 h 174353"/>
                <a:gd name="connsiteX5" fmla="*/ 33011 w 266960"/>
                <a:gd name="connsiteY5" fmla="*/ 146171 h 174353"/>
                <a:gd name="connsiteX6" fmla="*/ 130251 w 266960"/>
                <a:gd name="connsiteY6" fmla="*/ 174310 h 174353"/>
                <a:gd name="connsiteX7" fmla="*/ 229643 w 266960"/>
                <a:gd name="connsiteY7" fmla="*/ 145449 h 174353"/>
                <a:gd name="connsiteX8" fmla="*/ 233949 w 266960"/>
                <a:gd name="connsiteY8" fmla="*/ 142563 h 174353"/>
                <a:gd name="connsiteX9" fmla="*/ 266960 w 266960"/>
                <a:gd name="connsiteY9" fmla="*/ 85202 h 174353"/>
                <a:gd name="connsiteX10" fmla="*/ 232514 w 266960"/>
                <a:gd name="connsiteY10" fmla="*/ 28201 h 17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353">
                  <a:moveTo>
                    <a:pt x="232514" y="28201"/>
                  </a:moveTo>
                  <a:cubicBezTo>
                    <a:pt x="203769" y="8949"/>
                    <a:pt x="169800" y="-881"/>
                    <a:pt x="135274" y="62"/>
                  </a:cubicBezTo>
                  <a:cubicBezTo>
                    <a:pt x="99994" y="-716"/>
                    <a:pt x="65317" y="9353"/>
                    <a:pt x="35882" y="28923"/>
                  </a:cubicBezTo>
                  <a:cubicBezTo>
                    <a:pt x="14827" y="41883"/>
                    <a:pt x="1422" y="64391"/>
                    <a:pt x="0" y="89170"/>
                  </a:cubicBezTo>
                  <a:cubicBezTo>
                    <a:pt x="1216" y="112411"/>
                    <a:pt x="13508" y="133635"/>
                    <a:pt x="33011" y="146171"/>
                  </a:cubicBezTo>
                  <a:lnTo>
                    <a:pt x="33011" y="146171"/>
                  </a:lnTo>
                  <a:cubicBezTo>
                    <a:pt x="61825" y="165273"/>
                    <a:pt x="95746" y="175089"/>
                    <a:pt x="130251" y="174310"/>
                  </a:cubicBezTo>
                  <a:cubicBezTo>
                    <a:pt x="165531" y="175088"/>
                    <a:pt x="200208" y="165019"/>
                    <a:pt x="229643" y="145449"/>
                  </a:cubicBezTo>
                  <a:lnTo>
                    <a:pt x="233949" y="142563"/>
                  </a:lnTo>
                  <a:cubicBezTo>
                    <a:pt x="253210" y="129628"/>
                    <a:pt x="265405" y="108436"/>
                    <a:pt x="266960" y="85202"/>
                  </a:cubicBezTo>
                  <a:cubicBezTo>
                    <a:pt x="265426" y="61686"/>
                    <a:pt x="252566" y="40406"/>
                    <a:pt x="232514" y="28201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2" name="Freeform 1351">
              <a:extLst>
                <a:ext uri="{FF2B5EF4-FFF2-40B4-BE49-F238E27FC236}">
                  <a16:creationId xmlns:a16="http://schemas.microsoft.com/office/drawing/2014/main" id="{55968452-C584-3145-9DD6-202ACC2A7C91}"/>
                </a:ext>
              </a:extLst>
            </p:cNvPr>
            <p:cNvSpPr/>
            <p:nvPr/>
          </p:nvSpPr>
          <p:spPr>
            <a:xfrm>
              <a:off x="7350787" y="4831942"/>
              <a:ext cx="230002" cy="137218"/>
            </a:xfrm>
            <a:custGeom>
              <a:avLst/>
              <a:gdLst>
                <a:gd name="connsiteX0" fmla="*/ 204168 w 230002"/>
                <a:gd name="connsiteY0" fmla="*/ 24596 h 137218"/>
                <a:gd name="connsiteX1" fmla="*/ 118051 w 230002"/>
                <a:gd name="connsiteY1" fmla="*/ 64 h 137218"/>
                <a:gd name="connsiteX2" fmla="*/ 29423 w 230002"/>
                <a:gd name="connsiteY2" fmla="*/ 25317 h 137218"/>
                <a:gd name="connsiteX3" fmla="*/ 0 w 230002"/>
                <a:gd name="connsiteY3" fmla="*/ 70412 h 137218"/>
                <a:gd name="connsiteX4" fmla="*/ 25476 w 230002"/>
                <a:gd name="connsiteY4" fmla="*/ 112261 h 137218"/>
                <a:gd name="connsiteX5" fmla="*/ 25476 w 230002"/>
                <a:gd name="connsiteY5" fmla="*/ 112261 h 137218"/>
                <a:gd name="connsiteX6" fmla="*/ 111951 w 230002"/>
                <a:gd name="connsiteY6" fmla="*/ 137154 h 137218"/>
                <a:gd name="connsiteX7" fmla="*/ 200579 w 230002"/>
                <a:gd name="connsiteY7" fmla="*/ 111900 h 137218"/>
                <a:gd name="connsiteX8" fmla="*/ 204526 w 230002"/>
                <a:gd name="connsiteY8" fmla="*/ 109014 h 137218"/>
                <a:gd name="connsiteX9" fmla="*/ 230002 w 230002"/>
                <a:gd name="connsiteY9" fmla="*/ 66805 h 137218"/>
                <a:gd name="connsiteX10" fmla="*/ 204167 w 230002"/>
                <a:gd name="connsiteY10" fmla="*/ 24596 h 13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002" h="137218">
                  <a:moveTo>
                    <a:pt x="204168" y="24596"/>
                  </a:moveTo>
                  <a:cubicBezTo>
                    <a:pt x="178644" y="7733"/>
                    <a:pt x="148580" y="-832"/>
                    <a:pt x="118051" y="64"/>
                  </a:cubicBezTo>
                  <a:cubicBezTo>
                    <a:pt x="86663" y="-608"/>
                    <a:pt x="55794" y="8188"/>
                    <a:pt x="29423" y="25317"/>
                  </a:cubicBezTo>
                  <a:cubicBezTo>
                    <a:pt x="12891" y="34628"/>
                    <a:pt x="1911" y="51457"/>
                    <a:pt x="0" y="70412"/>
                  </a:cubicBezTo>
                  <a:cubicBezTo>
                    <a:pt x="1410" y="87635"/>
                    <a:pt x="10863" y="103164"/>
                    <a:pt x="25476" y="112261"/>
                  </a:cubicBezTo>
                  <a:lnTo>
                    <a:pt x="25476" y="112261"/>
                  </a:lnTo>
                  <a:cubicBezTo>
                    <a:pt x="51040" y="129366"/>
                    <a:pt x="81257" y="138064"/>
                    <a:pt x="111951" y="137154"/>
                  </a:cubicBezTo>
                  <a:cubicBezTo>
                    <a:pt x="143340" y="137825"/>
                    <a:pt x="174209" y="129029"/>
                    <a:pt x="200579" y="111900"/>
                  </a:cubicBezTo>
                  <a:lnTo>
                    <a:pt x="204526" y="109014"/>
                  </a:lnTo>
                  <a:cubicBezTo>
                    <a:pt x="218953" y="99564"/>
                    <a:pt x="228326" y="84034"/>
                    <a:pt x="230002" y="66805"/>
                  </a:cubicBezTo>
                  <a:cubicBezTo>
                    <a:pt x="228511" y="49421"/>
                    <a:pt x="218931" y="33769"/>
                    <a:pt x="204167" y="24596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3" name="Freeform 1352">
              <a:extLst>
                <a:ext uri="{FF2B5EF4-FFF2-40B4-BE49-F238E27FC236}">
                  <a16:creationId xmlns:a16="http://schemas.microsoft.com/office/drawing/2014/main" id="{50944FE5-80A2-744E-A6CA-85BE01FBCA4B}"/>
                </a:ext>
              </a:extLst>
            </p:cNvPr>
            <p:cNvSpPr/>
            <p:nvPr/>
          </p:nvSpPr>
          <p:spPr>
            <a:xfrm>
              <a:off x="7378236" y="4861407"/>
              <a:ext cx="164518" cy="92228"/>
            </a:xfrm>
            <a:custGeom>
              <a:avLst/>
              <a:gdLst>
                <a:gd name="connsiteX0" fmla="*/ 153036 w 164518"/>
                <a:gd name="connsiteY0" fmla="*/ 28681 h 92228"/>
                <a:gd name="connsiteX1" fmla="*/ 113566 w 164518"/>
                <a:gd name="connsiteY1" fmla="*/ 23270 h 92228"/>
                <a:gd name="connsiteX2" fmla="*/ 103160 w 164518"/>
                <a:gd name="connsiteY2" fmla="*/ 5592 h 92228"/>
                <a:gd name="connsiteX3" fmla="*/ 50414 w 164518"/>
                <a:gd name="connsiteY3" fmla="*/ 5592 h 92228"/>
                <a:gd name="connsiteX4" fmla="*/ 44314 w 164518"/>
                <a:gd name="connsiteY4" fmla="*/ 1985 h 92228"/>
                <a:gd name="connsiteX5" fmla="*/ 31756 w 164518"/>
                <a:gd name="connsiteY5" fmla="*/ 1985 h 92228"/>
                <a:gd name="connsiteX6" fmla="*/ 31756 w 164518"/>
                <a:gd name="connsiteY6" fmla="*/ 9200 h 92228"/>
                <a:gd name="connsiteX7" fmla="*/ 37496 w 164518"/>
                <a:gd name="connsiteY7" fmla="*/ 12447 h 92228"/>
                <a:gd name="connsiteX8" fmla="*/ 27450 w 164518"/>
                <a:gd name="connsiteY8" fmla="*/ 18219 h 92228"/>
                <a:gd name="connsiteX9" fmla="*/ 21708 w 164518"/>
                <a:gd name="connsiteY9" fmla="*/ 14611 h 92228"/>
                <a:gd name="connsiteX10" fmla="*/ 9150 w 164518"/>
                <a:gd name="connsiteY10" fmla="*/ 14611 h 92228"/>
                <a:gd name="connsiteX11" fmla="*/ 9150 w 164518"/>
                <a:gd name="connsiteY11" fmla="*/ 21827 h 92228"/>
                <a:gd name="connsiteX12" fmla="*/ 14891 w 164518"/>
                <a:gd name="connsiteY12" fmla="*/ 25074 h 92228"/>
                <a:gd name="connsiteX13" fmla="*/ 2691 w 164518"/>
                <a:gd name="connsiteY13" fmla="*/ 31928 h 92228"/>
                <a:gd name="connsiteX14" fmla="*/ 2691 w 164518"/>
                <a:gd name="connsiteY14" fmla="*/ 39143 h 92228"/>
                <a:gd name="connsiteX15" fmla="*/ 15250 w 164518"/>
                <a:gd name="connsiteY15" fmla="*/ 39143 h 92228"/>
                <a:gd name="connsiteX16" fmla="*/ 19197 w 164518"/>
                <a:gd name="connsiteY16" fmla="*/ 36979 h 92228"/>
                <a:gd name="connsiteX17" fmla="*/ 97778 w 164518"/>
                <a:gd name="connsiteY17" fmla="*/ 81352 h 92228"/>
                <a:gd name="connsiteX18" fmla="*/ 93831 w 164518"/>
                <a:gd name="connsiteY18" fmla="*/ 83517 h 92228"/>
                <a:gd name="connsiteX19" fmla="*/ 93831 w 164518"/>
                <a:gd name="connsiteY19" fmla="*/ 90732 h 92228"/>
                <a:gd name="connsiteX20" fmla="*/ 106389 w 164518"/>
                <a:gd name="connsiteY20" fmla="*/ 90732 h 92228"/>
                <a:gd name="connsiteX21" fmla="*/ 118231 w 164518"/>
                <a:gd name="connsiteY21" fmla="*/ 83878 h 92228"/>
                <a:gd name="connsiteX22" fmla="*/ 123972 w 164518"/>
                <a:gd name="connsiteY22" fmla="*/ 87125 h 92228"/>
                <a:gd name="connsiteX23" fmla="*/ 136530 w 164518"/>
                <a:gd name="connsiteY23" fmla="*/ 87125 h 92228"/>
                <a:gd name="connsiteX24" fmla="*/ 136530 w 164518"/>
                <a:gd name="connsiteY24" fmla="*/ 79909 h 92228"/>
                <a:gd name="connsiteX25" fmla="*/ 130789 w 164518"/>
                <a:gd name="connsiteY25" fmla="*/ 77023 h 92228"/>
                <a:gd name="connsiteX26" fmla="*/ 140836 w 164518"/>
                <a:gd name="connsiteY26" fmla="*/ 71251 h 92228"/>
                <a:gd name="connsiteX27" fmla="*/ 146577 w 164518"/>
                <a:gd name="connsiteY27" fmla="*/ 74137 h 92228"/>
                <a:gd name="connsiteX28" fmla="*/ 159136 w 164518"/>
                <a:gd name="connsiteY28" fmla="*/ 74137 h 92228"/>
                <a:gd name="connsiteX29" fmla="*/ 159136 w 164518"/>
                <a:gd name="connsiteY29" fmla="*/ 66922 h 92228"/>
                <a:gd name="connsiteX30" fmla="*/ 153395 w 164518"/>
                <a:gd name="connsiteY30" fmla="*/ 63675 h 92228"/>
                <a:gd name="connsiteX31" fmla="*/ 153036 w 164518"/>
                <a:gd name="connsiteY31" fmla="*/ 28681 h 92228"/>
                <a:gd name="connsiteX32" fmla="*/ 31397 w 164518"/>
                <a:gd name="connsiteY32" fmla="*/ 28681 h 92228"/>
                <a:gd name="connsiteX33" fmla="*/ 56873 w 164518"/>
                <a:gd name="connsiteY33" fmla="*/ 13890 h 92228"/>
                <a:gd name="connsiteX34" fmla="*/ 89884 w 164518"/>
                <a:gd name="connsiteY34" fmla="*/ 13890 h 92228"/>
                <a:gd name="connsiteX35" fmla="*/ 89884 w 164518"/>
                <a:gd name="connsiteY35" fmla="*/ 32650 h 92228"/>
                <a:gd name="connsiteX36" fmla="*/ 64408 w 164518"/>
                <a:gd name="connsiteY36" fmla="*/ 47080 h 92228"/>
                <a:gd name="connsiteX37" fmla="*/ 139042 w 164518"/>
                <a:gd name="connsiteY37" fmla="*/ 56460 h 92228"/>
                <a:gd name="connsiteX38" fmla="*/ 109978 w 164518"/>
                <a:gd name="connsiteY38" fmla="*/ 73055 h 92228"/>
                <a:gd name="connsiteX39" fmla="*/ 74096 w 164518"/>
                <a:gd name="connsiteY39" fmla="*/ 53574 h 92228"/>
                <a:gd name="connsiteX40" fmla="*/ 103160 w 164518"/>
                <a:gd name="connsiteY40" fmla="*/ 36979 h 92228"/>
                <a:gd name="connsiteX41" fmla="*/ 139042 w 164518"/>
                <a:gd name="connsiteY41" fmla="*/ 36979 h 92228"/>
                <a:gd name="connsiteX42" fmla="*/ 139042 w 164518"/>
                <a:gd name="connsiteY42" fmla="*/ 54295 h 9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518" h="92228">
                  <a:moveTo>
                    <a:pt x="153036" y="28681"/>
                  </a:moveTo>
                  <a:cubicBezTo>
                    <a:pt x="140782" y="22717"/>
                    <a:pt x="126961" y="20822"/>
                    <a:pt x="113566" y="23270"/>
                  </a:cubicBezTo>
                  <a:cubicBezTo>
                    <a:pt x="113566" y="16776"/>
                    <a:pt x="111772" y="10282"/>
                    <a:pt x="103160" y="5592"/>
                  </a:cubicBezTo>
                  <a:cubicBezTo>
                    <a:pt x="86360" y="-1864"/>
                    <a:pt x="67214" y="-1864"/>
                    <a:pt x="50414" y="5592"/>
                  </a:cubicBezTo>
                  <a:lnTo>
                    <a:pt x="44314" y="1985"/>
                  </a:lnTo>
                  <a:cubicBezTo>
                    <a:pt x="40363" y="-10"/>
                    <a:pt x="35707" y="-10"/>
                    <a:pt x="31756" y="1985"/>
                  </a:cubicBezTo>
                  <a:cubicBezTo>
                    <a:pt x="28167" y="1985"/>
                    <a:pt x="28167" y="7035"/>
                    <a:pt x="31756" y="9200"/>
                  </a:cubicBezTo>
                  <a:lnTo>
                    <a:pt x="37496" y="12447"/>
                  </a:lnTo>
                  <a:lnTo>
                    <a:pt x="27450" y="18219"/>
                  </a:lnTo>
                  <a:lnTo>
                    <a:pt x="21708" y="14611"/>
                  </a:lnTo>
                  <a:cubicBezTo>
                    <a:pt x="17712" y="12821"/>
                    <a:pt x="13147" y="12821"/>
                    <a:pt x="9150" y="14611"/>
                  </a:cubicBezTo>
                  <a:cubicBezTo>
                    <a:pt x="5562" y="16776"/>
                    <a:pt x="5562" y="20023"/>
                    <a:pt x="9150" y="21827"/>
                  </a:cubicBezTo>
                  <a:lnTo>
                    <a:pt x="14891" y="25074"/>
                  </a:lnTo>
                  <a:lnTo>
                    <a:pt x="2691" y="31928"/>
                  </a:lnTo>
                  <a:cubicBezTo>
                    <a:pt x="-897" y="34093"/>
                    <a:pt x="-897" y="37339"/>
                    <a:pt x="2691" y="39143"/>
                  </a:cubicBezTo>
                  <a:cubicBezTo>
                    <a:pt x="6642" y="41138"/>
                    <a:pt x="11299" y="41138"/>
                    <a:pt x="15250" y="39143"/>
                  </a:cubicBezTo>
                  <a:lnTo>
                    <a:pt x="19197" y="36979"/>
                  </a:lnTo>
                  <a:lnTo>
                    <a:pt x="97778" y="81352"/>
                  </a:lnTo>
                  <a:lnTo>
                    <a:pt x="93831" y="83517"/>
                  </a:lnTo>
                  <a:cubicBezTo>
                    <a:pt x="90243" y="85682"/>
                    <a:pt x="90243" y="88928"/>
                    <a:pt x="93831" y="90732"/>
                  </a:cubicBezTo>
                  <a:cubicBezTo>
                    <a:pt x="97782" y="92727"/>
                    <a:pt x="102438" y="92727"/>
                    <a:pt x="106389" y="90732"/>
                  </a:cubicBezTo>
                  <a:lnTo>
                    <a:pt x="118231" y="83878"/>
                  </a:lnTo>
                  <a:lnTo>
                    <a:pt x="123972" y="87125"/>
                  </a:lnTo>
                  <a:cubicBezTo>
                    <a:pt x="127923" y="89119"/>
                    <a:pt x="132579" y="89119"/>
                    <a:pt x="136530" y="87125"/>
                  </a:cubicBezTo>
                  <a:cubicBezTo>
                    <a:pt x="139760" y="84960"/>
                    <a:pt x="140118" y="82074"/>
                    <a:pt x="136530" y="79909"/>
                  </a:cubicBezTo>
                  <a:lnTo>
                    <a:pt x="130789" y="77023"/>
                  </a:lnTo>
                  <a:lnTo>
                    <a:pt x="140836" y="71251"/>
                  </a:lnTo>
                  <a:lnTo>
                    <a:pt x="146577" y="74137"/>
                  </a:lnTo>
                  <a:cubicBezTo>
                    <a:pt x="150528" y="76132"/>
                    <a:pt x="155185" y="76132"/>
                    <a:pt x="159136" y="74137"/>
                  </a:cubicBezTo>
                  <a:cubicBezTo>
                    <a:pt x="162365" y="71973"/>
                    <a:pt x="162724" y="68726"/>
                    <a:pt x="159136" y="66922"/>
                  </a:cubicBezTo>
                  <a:lnTo>
                    <a:pt x="153395" y="63675"/>
                  </a:lnTo>
                  <a:cubicBezTo>
                    <a:pt x="168106" y="50327"/>
                    <a:pt x="168465" y="35536"/>
                    <a:pt x="153036" y="28681"/>
                  </a:cubicBezTo>
                  <a:close/>
                  <a:moveTo>
                    <a:pt x="31397" y="28681"/>
                  </a:moveTo>
                  <a:lnTo>
                    <a:pt x="56873" y="13890"/>
                  </a:lnTo>
                  <a:cubicBezTo>
                    <a:pt x="67303" y="8839"/>
                    <a:pt x="79454" y="8839"/>
                    <a:pt x="89884" y="13890"/>
                  </a:cubicBezTo>
                  <a:cubicBezTo>
                    <a:pt x="98854" y="18941"/>
                    <a:pt x="98496" y="27238"/>
                    <a:pt x="89884" y="32650"/>
                  </a:cubicBezTo>
                  <a:lnTo>
                    <a:pt x="64408" y="47080"/>
                  </a:lnTo>
                  <a:close/>
                  <a:moveTo>
                    <a:pt x="139042" y="56460"/>
                  </a:moveTo>
                  <a:lnTo>
                    <a:pt x="109978" y="73055"/>
                  </a:lnTo>
                  <a:lnTo>
                    <a:pt x="74096" y="53574"/>
                  </a:lnTo>
                  <a:lnTo>
                    <a:pt x="103160" y="36979"/>
                  </a:lnTo>
                  <a:cubicBezTo>
                    <a:pt x="114457" y="31312"/>
                    <a:pt x="127745" y="31312"/>
                    <a:pt x="139042" y="36979"/>
                  </a:cubicBezTo>
                  <a:cubicBezTo>
                    <a:pt x="149089" y="39865"/>
                    <a:pt x="148730" y="48523"/>
                    <a:pt x="139042" y="54295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54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7375545" y="4831284"/>
              <a:ext cx="204885" cy="138537"/>
              <a:chOff x="7375545" y="4831284"/>
              <a:chExt cx="204885" cy="138537"/>
            </a:xfrm>
            <a:solidFill>
              <a:srgbClr val="B68503"/>
            </a:solidFill>
          </p:grpSpPr>
          <p:sp>
            <p:nvSpPr>
              <p:cNvPr id="1355" name="Freeform 1354">
                <a:extLst>
                  <a:ext uri="{FF2B5EF4-FFF2-40B4-BE49-F238E27FC236}">
                    <a16:creationId xmlns:a16="http://schemas.microsoft.com/office/drawing/2014/main" id="{A92DD2D0-7CC3-114A-93F3-83FAC4A0F5E7}"/>
                  </a:ext>
                </a:extLst>
              </p:cNvPr>
              <p:cNvSpPr/>
              <p:nvPr/>
            </p:nvSpPr>
            <p:spPr>
              <a:xfrm>
                <a:off x="7425779" y="4848962"/>
                <a:ext cx="154650" cy="120860"/>
              </a:xfrm>
              <a:custGeom>
                <a:avLst/>
                <a:gdLst>
                  <a:gd name="connsiteX0" fmla="*/ 129175 w 154650"/>
                  <a:gd name="connsiteY0" fmla="*/ 7576 h 120860"/>
                  <a:gd name="connsiteX1" fmla="*/ 116257 w 154650"/>
                  <a:gd name="connsiteY1" fmla="*/ 0 h 120860"/>
                  <a:gd name="connsiteX2" fmla="*/ 0 w 154650"/>
                  <a:gd name="connsiteY2" fmla="*/ 116887 h 120860"/>
                  <a:gd name="connsiteX3" fmla="*/ 38035 w 154650"/>
                  <a:gd name="connsiteY3" fmla="*/ 120855 h 120860"/>
                  <a:gd name="connsiteX4" fmla="*/ 78581 w 154650"/>
                  <a:gd name="connsiteY4" fmla="*/ 116166 h 120860"/>
                  <a:gd name="connsiteX5" fmla="*/ 154651 w 154650"/>
                  <a:gd name="connsiteY5" fmla="*/ 40045 h 120860"/>
                  <a:gd name="connsiteX6" fmla="*/ 129175 w 154650"/>
                  <a:gd name="connsiteY6" fmla="*/ 7576 h 120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0860">
                    <a:moveTo>
                      <a:pt x="129175" y="7576"/>
                    </a:moveTo>
                    <a:cubicBezTo>
                      <a:pt x="125127" y="4630"/>
                      <a:pt x="120800" y="2093"/>
                      <a:pt x="116257" y="0"/>
                    </a:cubicBezTo>
                    <a:lnTo>
                      <a:pt x="0" y="116887"/>
                    </a:lnTo>
                    <a:cubicBezTo>
                      <a:pt x="12510" y="119511"/>
                      <a:pt x="25255" y="120841"/>
                      <a:pt x="38035" y="120855"/>
                    </a:cubicBezTo>
                    <a:cubicBezTo>
                      <a:pt x="51690" y="120963"/>
                      <a:pt x="65307" y="119388"/>
                      <a:pt x="78581" y="116166"/>
                    </a:cubicBezTo>
                    <a:lnTo>
                      <a:pt x="154651" y="40045"/>
                    </a:lnTo>
                    <a:cubicBezTo>
                      <a:pt x="150075" y="26625"/>
                      <a:pt x="141090" y="15173"/>
                      <a:pt x="129175" y="7576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6" name="Freeform 1355">
                <a:extLst>
                  <a:ext uri="{FF2B5EF4-FFF2-40B4-BE49-F238E27FC236}">
                    <a16:creationId xmlns:a16="http://schemas.microsoft.com/office/drawing/2014/main" id="{EAE2C8B8-D48F-FF46-8454-9BC5AC4BDE51}"/>
                  </a:ext>
                </a:extLst>
              </p:cNvPr>
              <p:cNvSpPr/>
              <p:nvPr/>
            </p:nvSpPr>
            <p:spPr>
              <a:xfrm>
                <a:off x="7375545" y="4831284"/>
                <a:ext cx="123792" cy="117969"/>
              </a:xfrm>
              <a:custGeom>
                <a:avLst/>
                <a:gdLst>
                  <a:gd name="connsiteX0" fmla="*/ 0 w 123792"/>
                  <a:gd name="connsiteY0" fmla="*/ 112197 h 117969"/>
                  <a:gd name="connsiteX1" fmla="*/ 0 w 123792"/>
                  <a:gd name="connsiteY1" fmla="*/ 112197 h 117969"/>
                  <a:gd name="connsiteX2" fmla="*/ 0 w 123792"/>
                  <a:gd name="connsiteY2" fmla="*/ 112197 h 117969"/>
                  <a:gd name="connsiteX3" fmla="*/ 8612 w 123792"/>
                  <a:gd name="connsiteY3" fmla="*/ 117969 h 117969"/>
                  <a:gd name="connsiteX4" fmla="*/ 123792 w 123792"/>
                  <a:gd name="connsiteY4" fmla="*/ 2164 h 117969"/>
                  <a:gd name="connsiteX5" fmla="*/ 108363 w 123792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969">
                    <a:moveTo>
                      <a:pt x="0" y="112197"/>
                    </a:moveTo>
                    <a:cubicBezTo>
                      <a:pt x="0" y="112197"/>
                      <a:pt x="0" y="112197"/>
                      <a:pt x="0" y="112197"/>
                    </a:cubicBezTo>
                    <a:lnTo>
                      <a:pt x="0" y="112197"/>
                    </a:lnTo>
                    <a:lnTo>
                      <a:pt x="8612" y="117969"/>
                    </a:lnTo>
                    <a:lnTo>
                      <a:pt x="123792" y="2164"/>
                    </a:lnTo>
                    <a:cubicBezTo>
                      <a:pt x="118708" y="1069"/>
                      <a:pt x="113551" y="346"/>
                      <a:pt x="10836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57" name="Freeform 1356">
              <a:extLst>
                <a:ext uri="{FF2B5EF4-FFF2-40B4-BE49-F238E27FC236}">
                  <a16:creationId xmlns:a16="http://schemas.microsoft.com/office/drawing/2014/main" id="{71D22B86-C27B-8D4A-9120-8AEF403F6F7D}"/>
                </a:ext>
              </a:extLst>
            </p:cNvPr>
            <p:cNvSpPr/>
            <p:nvPr/>
          </p:nvSpPr>
          <p:spPr>
            <a:xfrm>
              <a:off x="7350787" y="4831942"/>
              <a:ext cx="230361" cy="76184"/>
            </a:xfrm>
            <a:custGeom>
              <a:avLst/>
              <a:gdLst>
                <a:gd name="connsiteX0" fmla="*/ 204168 w 230361"/>
                <a:gd name="connsiteY0" fmla="*/ 24596 h 76184"/>
                <a:gd name="connsiteX1" fmla="*/ 118051 w 230361"/>
                <a:gd name="connsiteY1" fmla="*/ 64 h 76184"/>
                <a:gd name="connsiteX2" fmla="*/ 29423 w 230361"/>
                <a:gd name="connsiteY2" fmla="*/ 25317 h 76184"/>
                <a:gd name="connsiteX3" fmla="*/ 0 w 230361"/>
                <a:gd name="connsiteY3" fmla="*/ 70412 h 76184"/>
                <a:gd name="connsiteX4" fmla="*/ 0 w 230361"/>
                <a:gd name="connsiteY4" fmla="*/ 76185 h 76184"/>
                <a:gd name="connsiteX5" fmla="*/ 29064 w 230361"/>
                <a:gd name="connsiteY5" fmla="*/ 36140 h 76184"/>
                <a:gd name="connsiteX6" fmla="*/ 117692 w 230361"/>
                <a:gd name="connsiteY6" fmla="*/ 10526 h 76184"/>
                <a:gd name="connsiteX7" fmla="*/ 203809 w 230361"/>
                <a:gd name="connsiteY7" fmla="*/ 35419 h 76184"/>
                <a:gd name="connsiteX8" fmla="*/ 230361 w 230361"/>
                <a:gd name="connsiteY8" fmla="*/ 71495 h 76184"/>
                <a:gd name="connsiteX9" fmla="*/ 230361 w 230361"/>
                <a:gd name="connsiteY9" fmla="*/ 66805 h 76184"/>
                <a:gd name="connsiteX10" fmla="*/ 204167 w 230361"/>
                <a:gd name="connsiteY10" fmla="*/ 24596 h 7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61" h="76184">
                  <a:moveTo>
                    <a:pt x="204168" y="24596"/>
                  </a:moveTo>
                  <a:cubicBezTo>
                    <a:pt x="178644" y="7733"/>
                    <a:pt x="148580" y="-832"/>
                    <a:pt x="118051" y="64"/>
                  </a:cubicBezTo>
                  <a:cubicBezTo>
                    <a:pt x="86663" y="-608"/>
                    <a:pt x="55794" y="8188"/>
                    <a:pt x="29423" y="25317"/>
                  </a:cubicBezTo>
                  <a:cubicBezTo>
                    <a:pt x="12891" y="34628"/>
                    <a:pt x="1911" y="51457"/>
                    <a:pt x="0" y="70412"/>
                  </a:cubicBezTo>
                  <a:cubicBezTo>
                    <a:pt x="0" y="72577"/>
                    <a:pt x="0" y="74381"/>
                    <a:pt x="0" y="76185"/>
                  </a:cubicBezTo>
                  <a:cubicBezTo>
                    <a:pt x="3929" y="59446"/>
                    <a:pt x="14408" y="45008"/>
                    <a:pt x="29064" y="36140"/>
                  </a:cubicBezTo>
                  <a:cubicBezTo>
                    <a:pt x="55329" y="18739"/>
                    <a:pt x="86246" y="9803"/>
                    <a:pt x="117692" y="10526"/>
                  </a:cubicBezTo>
                  <a:cubicBezTo>
                    <a:pt x="148280" y="9570"/>
                    <a:pt x="178396" y="18275"/>
                    <a:pt x="203809" y="35419"/>
                  </a:cubicBezTo>
                  <a:cubicBezTo>
                    <a:pt x="217055" y="43442"/>
                    <a:pt x="226602" y="56413"/>
                    <a:pt x="230361" y="71495"/>
                  </a:cubicBezTo>
                  <a:cubicBezTo>
                    <a:pt x="230361" y="71495"/>
                    <a:pt x="230361" y="68248"/>
                    <a:pt x="230361" y="66805"/>
                  </a:cubicBezTo>
                  <a:cubicBezTo>
                    <a:pt x="228789" y="49352"/>
                    <a:pt x="219068" y="33687"/>
                    <a:pt x="204167" y="24596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8" name="Freeform 1357">
              <a:extLst>
                <a:ext uri="{FF2B5EF4-FFF2-40B4-BE49-F238E27FC236}">
                  <a16:creationId xmlns:a16="http://schemas.microsoft.com/office/drawing/2014/main" id="{0DA5FC00-3577-E342-84F7-4B18D942C314}"/>
                </a:ext>
              </a:extLst>
            </p:cNvPr>
            <p:cNvSpPr/>
            <p:nvPr/>
          </p:nvSpPr>
          <p:spPr>
            <a:xfrm>
              <a:off x="7332487" y="4797373"/>
              <a:ext cx="266960" cy="174657"/>
            </a:xfrm>
            <a:custGeom>
              <a:avLst/>
              <a:gdLst>
                <a:gd name="connsiteX0" fmla="*/ 136351 w 266960"/>
                <a:gd name="connsiteY0" fmla="*/ 0 h 174657"/>
                <a:gd name="connsiteX1" fmla="*/ 0 w 266960"/>
                <a:gd name="connsiteY1" fmla="*/ 59526 h 174657"/>
                <a:gd name="connsiteX2" fmla="*/ 0 w 266960"/>
                <a:gd name="connsiteY2" fmla="*/ 89469 h 174657"/>
                <a:gd name="connsiteX3" fmla="*/ 33011 w 266960"/>
                <a:gd name="connsiteY3" fmla="*/ 146109 h 174657"/>
                <a:gd name="connsiteX4" fmla="*/ 33011 w 266960"/>
                <a:gd name="connsiteY4" fmla="*/ 146109 h 174657"/>
                <a:gd name="connsiteX5" fmla="*/ 130251 w 266960"/>
                <a:gd name="connsiteY5" fmla="*/ 174609 h 174657"/>
                <a:gd name="connsiteX6" fmla="*/ 229643 w 266960"/>
                <a:gd name="connsiteY6" fmla="*/ 145748 h 174657"/>
                <a:gd name="connsiteX7" fmla="*/ 233949 w 266960"/>
                <a:gd name="connsiteY7" fmla="*/ 142501 h 174657"/>
                <a:gd name="connsiteX8" fmla="*/ 266961 w 266960"/>
                <a:gd name="connsiteY8" fmla="*/ 85140 h 174657"/>
                <a:gd name="connsiteX9" fmla="*/ 266961 w 266960"/>
                <a:gd name="connsiteY9" fmla="*/ 59165 h 174657"/>
                <a:gd name="connsiteX10" fmla="*/ 136351 w 266960"/>
                <a:gd name="connsiteY10" fmla="*/ 0 h 17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657">
                  <a:moveTo>
                    <a:pt x="136351" y="0"/>
                  </a:moveTo>
                  <a:cubicBezTo>
                    <a:pt x="98675" y="0"/>
                    <a:pt x="0" y="59526"/>
                    <a:pt x="0" y="59526"/>
                  </a:cubicBezTo>
                  <a:cubicBezTo>
                    <a:pt x="0" y="59526"/>
                    <a:pt x="0" y="67102"/>
                    <a:pt x="0" y="89469"/>
                  </a:cubicBezTo>
                  <a:cubicBezTo>
                    <a:pt x="1329" y="112580"/>
                    <a:pt x="13607" y="133647"/>
                    <a:pt x="33011" y="146109"/>
                  </a:cubicBezTo>
                  <a:lnTo>
                    <a:pt x="33011" y="146109"/>
                  </a:lnTo>
                  <a:cubicBezTo>
                    <a:pt x="61714" y="165488"/>
                    <a:pt x="95687" y="175445"/>
                    <a:pt x="130251" y="174609"/>
                  </a:cubicBezTo>
                  <a:cubicBezTo>
                    <a:pt x="165508" y="175206"/>
                    <a:pt x="200132" y="165152"/>
                    <a:pt x="229643" y="145748"/>
                  </a:cubicBezTo>
                  <a:lnTo>
                    <a:pt x="233949" y="142501"/>
                  </a:lnTo>
                  <a:cubicBezTo>
                    <a:pt x="253251" y="129606"/>
                    <a:pt x="265460" y="108391"/>
                    <a:pt x="266961" y="85140"/>
                  </a:cubicBezTo>
                  <a:lnTo>
                    <a:pt x="266961" y="59165"/>
                  </a:lnTo>
                  <a:cubicBezTo>
                    <a:pt x="266961" y="59165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9" name="Freeform 1358">
              <a:extLst>
                <a:ext uri="{FF2B5EF4-FFF2-40B4-BE49-F238E27FC236}">
                  <a16:creationId xmlns:a16="http://schemas.microsoft.com/office/drawing/2014/main" id="{0690CDC5-F5FE-DD42-9C7F-B859520D04EE}"/>
                </a:ext>
              </a:extLst>
            </p:cNvPr>
            <p:cNvSpPr/>
            <p:nvPr/>
          </p:nvSpPr>
          <p:spPr>
            <a:xfrm>
              <a:off x="7333563" y="4771355"/>
              <a:ext cx="267754" cy="174700"/>
            </a:xfrm>
            <a:custGeom>
              <a:avLst/>
              <a:gdLst>
                <a:gd name="connsiteX0" fmla="*/ 232514 w 267754"/>
                <a:gd name="connsiteY0" fmla="*/ 28182 h 174700"/>
                <a:gd name="connsiteX1" fmla="*/ 135274 w 267754"/>
                <a:gd name="connsiteY1" fmla="*/ 43 h 174700"/>
                <a:gd name="connsiteX2" fmla="*/ 35882 w 267754"/>
                <a:gd name="connsiteY2" fmla="*/ 28904 h 174700"/>
                <a:gd name="connsiteX3" fmla="*/ 0 w 267754"/>
                <a:gd name="connsiteY3" fmla="*/ 89151 h 174700"/>
                <a:gd name="connsiteX4" fmla="*/ 33011 w 267754"/>
                <a:gd name="connsiteY4" fmla="*/ 146152 h 174700"/>
                <a:gd name="connsiteX5" fmla="*/ 33011 w 267754"/>
                <a:gd name="connsiteY5" fmla="*/ 146152 h 174700"/>
                <a:gd name="connsiteX6" fmla="*/ 130251 w 267754"/>
                <a:gd name="connsiteY6" fmla="*/ 174652 h 174700"/>
                <a:gd name="connsiteX7" fmla="*/ 229643 w 267754"/>
                <a:gd name="connsiteY7" fmla="*/ 145791 h 174700"/>
                <a:gd name="connsiteX8" fmla="*/ 233949 w 267754"/>
                <a:gd name="connsiteY8" fmla="*/ 142544 h 174700"/>
                <a:gd name="connsiteX9" fmla="*/ 259490 w 267754"/>
                <a:gd name="connsiteY9" fmla="*/ 52780 h 174700"/>
                <a:gd name="connsiteX10" fmla="*/ 233949 w 267754"/>
                <a:gd name="connsiteY10" fmla="*/ 27101 h 1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754" h="174700">
                  <a:moveTo>
                    <a:pt x="232514" y="28182"/>
                  </a:moveTo>
                  <a:cubicBezTo>
                    <a:pt x="203701" y="9080"/>
                    <a:pt x="169779" y="-736"/>
                    <a:pt x="135274" y="43"/>
                  </a:cubicBezTo>
                  <a:cubicBezTo>
                    <a:pt x="99994" y="-735"/>
                    <a:pt x="65317" y="9334"/>
                    <a:pt x="35882" y="28904"/>
                  </a:cubicBezTo>
                  <a:cubicBezTo>
                    <a:pt x="14872" y="41909"/>
                    <a:pt x="1483" y="64391"/>
                    <a:pt x="0" y="89151"/>
                  </a:cubicBezTo>
                  <a:cubicBezTo>
                    <a:pt x="1216" y="112392"/>
                    <a:pt x="13508" y="133616"/>
                    <a:pt x="33011" y="146152"/>
                  </a:cubicBezTo>
                  <a:lnTo>
                    <a:pt x="33011" y="146152"/>
                  </a:lnTo>
                  <a:cubicBezTo>
                    <a:pt x="61714" y="165531"/>
                    <a:pt x="95687" y="175488"/>
                    <a:pt x="130251" y="174652"/>
                  </a:cubicBezTo>
                  <a:cubicBezTo>
                    <a:pt x="165508" y="175249"/>
                    <a:pt x="200132" y="165195"/>
                    <a:pt x="229643" y="145791"/>
                  </a:cubicBezTo>
                  <a:lnTo>
                    <a:pt x="233949" y="142544"/>
                  </a:lnTo>
                  <a:cubicBezTo>
                    <a:pt x="265657" y="124848"/>
                    <a:pt x="277091" y="84658"/>
                    <a:pt x="259490" y="52780"/>
                  </a:cubicBezTo>
                  <a:cubicBezTo>
                    <a:pt x="253531" y="41988"/>
                    <a:pt x="244683" y="33091"/>
                    <a:pt x="233949" y="27101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0" name="Freeform 1359">
              <a:extLst>
                <a:ext uri="{FF2B5EF4-FFF2-40B4-BE49-F238E27FC236}">
                  <a16:creationId xmlns:a16="http://schemas.microsoft.com/office/drawing/2014/main" id="{EC8EE5FC-9FF2-4545-AF66-673458BECCB9}"/>
                </a:ext>
              </a:extLst>
            </p:cNvPr>
            <p:cNvSpPr/>
            <p:nvPr/>
          </p:nvSpPr>
          <p:spPr>
            <a:xfrm>
              <a:off x="7350787" y="4790086"/>
              <a:ext cx="230002" cy="137202"/>
            </a:xfrm>
            <a:custGeom>
              <a:avLst/>
              <a:gdLst>
                <a:gd name="connsiteX0" fmla="*/ 204168 w 230002"/>
                <a:gd name="connsiteY0" fmla="*/ 24964 h 137202"/>
                <a:gd name="connsiteX1" fmla="*/ 118051 w 230002"/>
                <a:gd name="connsiteY1" fmla="*/ 71 h 137202"/>
                <a:gd name="connsiteX2" fmla="*/ 29423 w 230002"/>
                <a:gd name="connsiteY2" fmla="*/ 25685 h 137202"/>
                <a:gd name="connsiteX3" fmla="*/ 0 w 230002"/>
                <a:gd name="connsiteY3" fmla="*/ 70781 h 137202"/>
                <a:gd name="connsiteX4" fmla="*/ 25476 w 230002"/>
                <a:gd name="connsiteY4" fmla="*/ 112268 h 137202"/>
                <a:gd name="connsiteX5" fmla="*/ 25476 w 230002"/>
                <a:gd name="connsiteY5" fmla="*/ 112268 h 137202"/>
                <a:gd name="connsiteX6" fmla="*/ 111951 w 230002"/>
                <a:gd name="connsiteY6" fmla="*/ 137161 h 137202"/>
                <a:gd name="connsiteX7" fmla="*/ 200579 w 230002"/>
                <a:gd name="connsiteY7" fmla="*/ 111547 h 137202"/>
                <a:gd name="connsiteX8" fmla="*/ 204526 w 230002"/>
                <a:gd name="connsiteY8" fmla="*/ 108661 h 137202"/>
                <a:gd name="connsiteX9" fmla="*/ 230002 w 230002"/>
                <a:gd name="connsiteY9" fmla="*/ 66452 h 137202"/>
                <a:gd name="connsiteX10" fmla="*/ 204167 w 230002"/>
                <a:gd name="connsiteY10" fmla="*/ 24964 h 13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002" h="137202">
                  <a:moveTo>
                    <a:pt x="204168" y="24964"/>
                  </a:moveTo>
                  <a:cubicBezTo>
                    <a:pt x="178755" y="7821"/>
                    <a:pt x="148639" y="-885"/>
                    <a:pt x="118051" y="71"/>
                  </a:cubicBezTo>
                  <a:cubicBezTo>
                    <a:pt x="86605" y="-651"/>
                    <a:pt x="55688" y="8284"/>
                    <a:pt x="29423" y="25685"/>
                  </a:cubicBezTo>
                  <a:cubicBezTo>
                    <a:pt x="12804" y="34903"/>
                    <a:pt x="1791" y="51783"/>
                    <a:pt x="0" y="70781"/>
                  </a:cubicBezTo>
                  <a:cubicBezTo>
                    <a:pt x="1463" y="87891"/>
                    <a:pt x="10917" y="103287"/>
                    <a:pt x="25476" y="112268"/>
                  </a:cubicBezTo>
                  <a:lnTo>
                    <a:pt x="25476" y="112268"/>
                  </a:lnTo>
                  <a:cubicBezTo>
                    <a:pt x="51118" y="129202"/>
                    <a:pt x="81281" y="137884"/>
                    <a:pt x="111951" y="137161"/>
                  </a:cubicBezTo>
                  <a:cubicBezTo>
                    <a:pt x="143397" y="137883"/>
                    <a:pt x="174315" y="128948"/>
                    <a:pt x="200579" y="111547"/>
                  </a:cubicBezTo>
                  <a:lnTo>
                    <a:pt x="204526" y="108661"/>
                  </a:lnTo>
                  <a:cubicBezTo>
                    <a:pt x="218991" y="99249"/>
                    <a:pt x="228377" y="83698"/>
                    <a:pt x="230002" y="66452"/>
                  </a:cubicBezTo>
                  <a:cubicBezTo>
                    <a:pt x="228459" y="49273"/>
                    <a:pt x="218863" y="33863"/>
                    <a:pt x="204167" y="24964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1" name="Freeform 1360">
              <a:extLst>
                <a:ext uri="{FF2B5EF4-FFF2-40B4-BE49-F238E27FC236}">
                  <a16:creationId xmlns:a16="http://schemas.microsoft.com/office/drawing/2014/main" id="{DED713D0-B523-7F43-9C71-D3F2D233846D}"/>
                </a:ext>
              </a:extLst>
            </p:cNvPr>
            <p:cNvSpPr/>
            <p:nvPr/>
          </p:nvSpPr>
          <p:spPr>
            <a:xfrm>
              <a:off x="7378236" y="4817918"/>
              <a:ext cx="164518" cy="92065"/>
            </a:xfrm>
            <a:custGeom>
              <a:avLst/>
              <a:gdLst>
                <a:gd name="connsiteX0" fmla="*/ 153036 w 164518"/>
                <a:gd name="connsiteY0" fmla="*/ 28518 h 92065"/>
                <a:gd name="connsiteX1" fmla="*/ 113566 w 164518"/>
                <a:gd name="connsiteY1" fmla="*/ 23468 h 92065"/>
                <a:gd name="connsiteX2" fmla="*/ 103160 w 164518"/>
                <a:gd name="connsiteY2" fmla="*/ 5430 h 92065"/>
                <a:gd name="connsiteX3" fmla="*/ 50414 w 164518"/>
                <a:gd name="connsiteY3" fmla="*/ 5430 h 92065"/>
                <a:gd name="connsiteX4" fmla="*/ 44314 w 164518"/>
                <a:gd name="connsiteY4" fmla="*/ 1822 h 92065"/>
                <a:gd name="connsiteX5" fmla="*/ 31756 w 164518"/>
                <a:gd name="connsiteY5" fmla="*/ 1822 h 92065"/>
                <a:gd name="connsiteX6" fmla="*/ 31756 w 164518"/>
                <a:gd name="connsiteY6" fmla="*/ 9037 h 92065"/>
                <a:gd name="connsiteX7" fmla="*/ 37496 w 164518"/>
                <a:gd name="connsiteY7" fmla="*/ 12284 h 92065"/>
                <a:gd name="connsiteX8" fmla="*/ 27450 w 164518"/>
                <a:gd name="connsiteY8" fmla="*/ 18056 h 92065"/>
                <a:gd name="connsiteX9" fmla="*/ 21708 w 164518"/>
                <a:gd name="connsiteY9" fmla="*/ 14809 h 92065"/>
                <a:gd name="connsiteX10" fmla="*/ 9150 w 164518"/>
                <a:gd name="connsiteY10" fmla="*/ 14809 h 92065"/>
                <a:gd name="connsiteX11" fmla="*/ 9150 w 164518"/>
                <a:gd name="connsiteY11" fmla="*/ 21664 h 92065"/>
                <a:gd name="connsiteX12" fmla="*/ 14891 w 164518"/>
                <a:gd name="connsiteY12" fmla="*/ 24911 h 92065"/>
                <a:gd name="connsiteX13" fmla="*/ 2691 w 164518"/>
                <a:gd name="connsiteY13" fmla="*/ 32126 h 92065"/>
                <a:gd name="connsiteX14" fmla="*/ 2691 w 164518"/>
                <a:gd name="connsiteY14" fmla="*/ 38980 h 92065"/>
                <a:gd name="connsiteX15" fmla="*/ 15250 w 164518"/>
                <a:gd name="connsiteY15" fmla="*/ 38980 h 92065"/>
                <a:gd name="connsiteX16" fmla="*/ 19197 w 164518"/>
                <a:gd name="connsiteY16" fmla="*/ 36816 h 92065"/>
                <a:gd name="connsiteX17" fmla="*/ 97778 w 164518"/>
                <a:gd name="connsiteY17" fmla="*/ 81550 h 92065"/>
                <a:gd name="connsiteX18" fmla="*/ 93831 w 164518"/>
                <a:gd name="connsiteY18" fmla="*/ 83715 h 92065"/>
                <a:gd name="connsiteX19" fmla="*/ 93831 w 164518"/>
                <a:gd name="connsiteY19" fmla="*/ 90570 h 92065"/>
                <a:gd name="connsiteX20" fmla="*/ 106389 w 164518"/>
                <a:gd name="connsiteY20" fmla="*/ 90570 h 92065"/>
                <a:gd name="connsiteX21" fmla="*/ 118231 w 164518"/>
                <a:gd name="connsiteY21" fmla="*/ 83354 h 92065"/>
                <a:gd name="connsiteX22" fmla="*/ 123972 w 164518"/>
                <a:gd name="connsiteY22" fmla="*/ 86601 h 92065"/>
                <a:gd name="connsiteX23" fmla="*/ 136530 w 164518"/>
                <a:gd name="connsiteY23" fmla="*/ 86601 h 92065"/>
                <a:gd name="connsiteX24" fmla="*/ 136530 w 164518"/>
                <a:gd name="connsiteY24" fmla="*/ 79747 h 92065"/>
                <a:gd name="connsiteX25" fmla="*/ 130789 w 164518"/>
                <a:gd name="connsiteY25" fmla="*/ 76500 h 92065"/>
                <a:gd name="connsiteX26" fmla="*/ 140836 w 164518"/>
                <a:gd name="connsiteY26" fmla="*/ 70727 h 92065"/>
                <a:gd name="connsiteX27" fmla="*/ 146577 w 164518"/>
                <a:gd name="connsiteY27" fmla="*/ 73974 h 92065"/>
                <a:gd name="connsiteX28" fmla="*/ 159136 w 164518"/>
                <a:gd name="connsiteY28" fmla="*/ 73974 h 92065"/>
                <a:gd name="connsiteX29" fmla="*/ 159136 w 164518"/>
                <a:gd name="connsiteY29" fmla="*/ 66759 h 92065"/>
                <a:gd name="connsiteX30" fmla="*/ 153395 w 164518"/>
                <a:gd name="connsiteY30" fmla="*/ 63873 h 92065"/>
                <a:gd name="connsiteX31" fmla="*/ 153036 w 164518"/>
                <a:gd name="connsiteY31" fmla="*/ 28518 h 92065"/>
                <a:gd name="connsiteX32" fmla="*/ 31397 w 164518"/>
                <a:gd name="connsiteY32" fmla="*/ 28518 h 92065"/>
                <a:gd name="connsiteX33" fmla="*/ 56873 w 164518"/>
                <a:gd name="connsiteY33" fmla="*/ 14088 h 92065"/>
                <a:gd name="connsiteX34" fmla="*/ 89884 w 164518"/>
                <a:gd name="connsiteY34" fmla="*/ 14088 h 92065"/>
                <a:gd name="connsiteX35" fmla="*/ 89884 w 164518"/>
                <a:gd name="connsiteY35" fmla="*/ 32848 h 92065"/>
                <a:gd name="connsiteX36" fmla="*/ 64408 w 164518"/>
                <a:gd name="connsiteY36" fmla="*/ 47639 h 92065"/>
                <a:gd name="connsiteX37" fmla="*/ 139042 w 164518"/>
                <a:gd name="connsiteY37" fmla="*/ 56297 h 92065"/>
                <a:gd name="connsiteX38" fmla="*/ 109978 w 164518"/>
                <a:gd name="connsiteY38" fmla="*/ 72892 h 92065"/>
                <a:gd name="connsiteX39" fmla="*/ 74096 w 164518"/>
                <a:gd name="connsiteY39" fmla="*/ 53772 h 92065"/>
                <a:gd name="connsiteX40" fmla="*/ 103160 w 164518"/>
                <a:gd name="connsiteY40" fmla="*/ 37177 h 92065"/>
                <a:gd name="connsiteX41" fmla="*/ 139042 w 164518"/>
                <a:gd name="connsiteY41" fmla="*/ 37177 h 92065"/>
                <a:gd name="connsiteX42" fmla="*/ 139042 w 164518"/>
                <a:gd name="connsiteY42" fmla="*/ 55936 h 9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518" h="92065">
                  <a:moveTo>
                    <a:pt x="153036" y="28518"/>
                  </a:moveTo>
                  <a:cubicBezTo>
                    <a:pt x="140795" y="22500"/>
                    <a:pt x="126916" y="20724"/>
                    <a:pt x="113566" y="23468"/>
                  </a:cubicBezTo>
                  <a:cubicBezTo>
                    <a:pt x="113566" y="16613"/>
                    <a:pt x="111772" y="10119"/>
                    <a:pt x="103160" y="5430"/>
                  </a:cubicBezTo>
                  <a:cubicBezTo>
                    <a:pt x="86315" y="-1810"/>
                    <a:pt x="67259" y="-1810"/>
                    <a:pt x="50414" y="5430"/>
                  </a:cubicBezTo>
                  <a:lnTo>
                    <a:pt x="44314" y="1822"/>
                  </a:lnTo>
                  <a:cubicBezTo>
                    <a:pt x="40317" y="32"/>
                    <a:pt x="35752" y="32"/>
                    <a:pt x="31756" y="1822"/>
                  </a:cubicBezTo>
                  <a:cubicBezTo>
                    <a:pt x="28167" y="3986"/>
                    <a:pt x="28167" y="7233"/>
                    <a:pt x="31756" y="9037"/>
                  </a:cubicBezTo>
                  <a:lnTo>
                    <a:pt x="37496" y="12284"/>
                  </a:lnTo>
                  <a:lnTo>
                    <a:pt x="27450" y="18056"/>
                  </a:lnTo>
                  <a:lnTo>
                    <a:pt x="21708" y="14809"/>
                  </a:lnTo>
                  <a:cubicBezTo>
                    <a:pt x="17757" y="12815"/>
                    <a:pt x="13101" y="12815"/>
                    <a:pt x="9150" y="14809"/>
                  </a:cubicBezTo>
                  <a:cubicBezTo>
                    <a:pt x="5562" y="14809"/>
                    <a:pt x="5562" y="19860"/>
                    <a:pt x="9150" y="21664"/>
                  </a:cubicBezTo>
                  <a:lnTo>
                    <a:pt x="14891" y="24911"/>
                  </a:lnTo>
                  <a:lnTo>
                    <a:pt x="2691" y="32126"/>
                  </a:lnTo>
                  <a:cubicBezTo>
                    <a:pt x="-897" y="32126"/>
                    <a:pt x="-897" y="37177"/>
                    <a:pt x="2691" y="38980"/>
                  </a:cubicBezTo>
                  <a:cubicBezTo>
                    <a:pt x="6642" y="40975"/>
                    <a:pt x="11299" y="40975"/>
                    <a:pt x="15250" y="38980"/>
                  </a:cubicBezTo>
                  <a:lnTo>
                    <a:pt x="19197" y="36816"/>
                  </a:lnTo>
                  <a:lnTo>
                    <a:pt x="97778" y="81550"/>
                  </a:lnTo>
                  <a:lnTo>
                    <a:pt x="93831" y="83715"/>
                  </a:lnTo>
                  <a:cubicBezTo>
                    <a:pt x="90243" y="83715"/>
                    <a:pt x="90243" y="88766"/>
                    <a:pt x="93831" y="90570"/>
                  </a:cubicBezTo>
                  <a:cubicBezTo>
                    <a:pt x="97782" y="92564"/>
                    <a:pt x="102438" y="92564"/>
                    <a:pt x="106389" y="90570"/>
                  </a:cubicBezTo>
                  <a:lnTo>
                    <a:pt x="118231" y="83354"/>
                  </a:lnTo>
                  <a:lnTo>
                    <a:pt x="123972" y="86601"/>
                  </a:lnTo>
                  <a:cubicBezTo>
                    <a:pt x="127923" y="88596"/>
                    <a:pt x="132579" y="88596"/>
                    <a:pt x="136530" y="86601"/>
                  </a:cubicBezTo>
                  <a:cubicBezTo>
                    <a:pt x="139760" y="86601"/>
                    <a:pt x="140118" y="81550"/>
                    <a:pt x="136530" y="79747"/>
                  </a:cubicBezTo>
                  <a:lnTo>
                    <a:pt x="130789" y="76500"/>
                  </a:lnTo>
                  <a:lnTo>
                    <a:pt x="140836" y="70727"/>
                  </a:lnTo>
                  <a:lnTo>
                    <a:pt x="146577" y="73974"/>
                  </a:lnTo>
                  <a:cubicBezTo>
                    <a:pt x="150574" y="75765"/>
                    <a:pt x="155139" y="75765"/>
                    <a:pt x="159136" y="73974"/>
                  </a:cubicBezTo>
                  <a:cubicBezTo>
                    <a:pt x="162365" y="71810"/>
                    <a:pt x="162724" y="68563"/>
                    <a:pt x="159136" y="66759"/>
                  </a:cubicBezTo>
                  <a:lnTo>
                    <a:pt x="153395" y="63873"/>
                  </a:lnTo>
                  <a:cubicBezTo>
                    <a:pt x="168106" y="51968"/>
                    <a:pt x="168465" y="36094"/>
                    <a:pt x="153036" y="28518"/>
                  </a:cubicBezTo>
                  <a:close/>
                  <a:moveTo>
                    <a:pt x="31397" y="28518"/>
                  </a:moveTo>
                  <a:lnTo>
                    <a:pt x="56873" y="14088"/>
                  </a:lnTo>
                  <a:cubicBezTo>
                    <a:pt x="67223" y="8696"/>
                    <a:pt x="79533" y="8696"/>
                    <a:pt x="89884" y="14088"/>
                  </a:cubicBezTo>
                  <a:cubicBezTo>
                    <a:pt x="98854" y="19138"/>
                    <a:pt x="98496" y="27436"/>
                    <a:pt x="89884" y="32848"/>
                  </a:cubicBezTo>
                  <a:lnTo>
                    <a:pt x="64408" y="47639"/>
                  </a:lnTo>
                  <a:close/>
                  <a:moveTo>
                    <a:pt x="139042" y="56297"/>
                  </a:moveTo>
                  <a:lnTo>
                    <a:pt x="109978" y="72892"/>
                  </a:lnTo>
                  <a:lnTo>
                    <a:pt x="74096" y="53772"/>
                  </a:lnTo>
                  <a:lnTo>
                    <a:pt x="103160" y="37177"/>
                  </a:lnTo>
                  <a:cubicBezTo>
                    <a:pt x="114415" y="31335"/>
                    <a:pt x="127787" y="31335"/>
                    <a:pt x="139042" y="37177"/>
                  </a:cubicBezTo>
                  <a:cubicBezTo>
                    <a:pt x="149089" y="41506"/>
                    <a:pt x="148730" y="50525"/>
                    <a:pt x="139042" y="55936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62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7375545" y="4789436"/>
              <a:ext cx="204885" cy="138894"/>
              <a:chOff x="7375545" y="4789436"/>
              <a:chExt cx="204885" cy="138894"/>
            </a:xfrm>
            <a:solidFill>
              <a:srgbClr val="B68503"/>
            </a:solidFill>
          </p:grpSpPr>
          <p:sp>
            <p:nvSpPr>
              <p:cNvPr id="1363" name="Freeform 1362">
                <a:extLst>
                  <a:ext uri="{FF2B5EF4-FFF2-40B4-BE49-F238E27FC236}">
                    <a16:creationId xmlns:a16="http://schemas.microsoft.com/office/drawing/2014/main" id="{AC153DC6-7793-8148-BC0B-25954CB2540C}"/>
                  </a:ext>
                </a:extLst>
              </p:cNvPr>
              <p:cNvSpPr/>
              <p:nvPr/>
            </p:nvSpPr>
            <p:spPr>
              <a:xfrm>
                <a:off x="7425779" y="4807113"/>
                <a:ext cx="154650" cy="121217"/>
              </a:xfrm>
              <a:custGeom>
                <a:avLst/>
                <a:gdLst>
                  <a:gd name="connsiteX0" fmla="*/ 129175 w 154650"/>
                  <a:gd name="connsiteY0" fmla="*/ 7937 h 121217"/>
                  <a:gd name="connsiteX1" fmla="*/ 116257 w 154650"/>
                  <a:gd name="connsiteY1" fmla="*/ 0 h 121217"/>
                  <a:gd name="connsiteX2" fmla="*/ 0 w 154650"/>
                  <a:gd name="connsiteY2" fmla="*/ 116887 h 121217"/>
                  <a:gd name="connsiteX3" fmla="*/ 38035 w 154650"/>
                  <a:gd name="connsiteY3" fmla="*/ 121217 h 121217"/>
                  <a:gd name="connsiteX4" fmla="*/ 78581 w 154650"/>
                  <a:gd name="connsiteY4" fmla="*/ 116527 h 121217"/>
                  <a:gd name="connsiteX5" fmla="*/ 154651 w 154650"/>
                  <a:gd name="connsiteY5" fmla="*/ 40045 h 121217"/>
                  <a:gd name="connsiteX6" fmla="*/ 129175 w 154650"/>
                  <a:gd name="connsiteY6" fmla="*/ 7937 h 121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1217">
                    <a:moveTo>
                      <a:pt x="129175" y="7937"/>
                    </a:moveTo>
                    <a:cubicBezTo>
                      <a:pt x="125051" y="5002"/>
                      <a:pt x="120736" y="2351"/>
                      <a:pt x="116257" y="0"/>
                    </a:cubicBezTo>
                    <a:lnTo>
                      <a:pt x="0" y="116887"/>
                    </a:lnTo>
                    <a:cubicBezTo>
                      <a:pt x="12468" y="119812"/>
                      <a:pt x="25232" y="121265"/>
                      <a:pt x="38035" y="121217"/>
                    </a:cubicBezTo>
                    <a:cubicBezTo>
                      <a:pt x="51680" y="121143"/>
                      <a:pt x="65276" y="119570"/>
                      <a:pt x="78581" y="116527"/>
                    </a:cubicBezTo>
                    <a:lnTo>
                      <a:pt x="154651" y="40045"/>
                    </a:lnTo>
                    <a:cubicBezTo>
                      <a:pt x="150161" y="26672"/>
                      <a:pt x="141145" y="15309"/>
                      <a:pt x="129175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reeform 1363">
                <a:extLst>
                  <a:ext uri="{FF2B5EF4-FFF2-40B4-BE49-F238E27FC236}">
                    <a16:creationId xmlns:a16="http://schemas.microsoft.com/office/drawing/2014/main" id="{FDA5AFC4-A95E-C945-A40C-56A6694318C1}"/>
                  </a:ext>
                </a:extLst>
              </p:cNvPr>
              <p:cNvSpPr/>
              <p:nvPr/>
            </p:nvSpPr>
            <p:spPr>
              <a:xfrm>
                <a:off x="7375545" y="4789436"/>
                <a:ext cx="123792" cy="117969"/>
              </a:xfrm>
              <a:custGeom>
                <a:avLst/>
                <a:gdLst>
                  <a:gd name="connsiteX0" fmla="*/ 0 w 123792"/>
                  <a:gd name="connsiteY0" fmla="*/ 112558 h 117969"/>
                  <a:gd name="connsiteX1" fmla="*/ 0 w 123792"/>
                  <a:gd name="connsiteY1" fmla="*/ 112558 h 117969"/>
                  <a:gd name="connsiteX2" fmla="*/ 0 w 123792"/>
                  <a:gd name="connsiteY2" fmla="*/ 112558 h 117969"/>
                  <a:gd name="connsiteX3" fmla="*/ 8612 w 123792"/>
                  <a:gd name="connsiteY3" fmla="*/ 117970 h 117969"/>
                  <a:gd name="connsiteX4" fmla="*/ 123792 w 123792"/>
                  <a:gd name="connsiteY4" fmla="*/ 2164 h 117969"/>
                  <a:gd name="connsiteX5" fmla="*/ 108363 w 123792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969">
                    <a:moveTo>
                      <a:pt x="0" y="112558"/>
                    </a:moveTo>
                    <a:lnTo>
                      <a:pt x="0" y="112558"/>
                    </a:lnTo>
                    <a:lnTo>
                      <a:pt x="0" y="112558"/>
                    </a:lnTo>
                    <a:lnTo>
                      <a:pt x="8612" y="117970"/>
                    </a:lnTo>
                    <a:lnTo>
                      <a:pt x="123792" y="2164"/>
                    </a:lnTo>
                    <a:lnTo>
                      <a:pt x="108363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65" name="Freeform 1364">
              <a:extLst>
                <a:ext uri="{FF2B5EF4-FFF2-40B4-BE49-F238E27FC236}">
                  <a16:creationId xmlns:a16="http://schemas.microsoft.com/office/drawing/2014/main" id="{8300FA06-D180-4A4F-8A2F-9F35AB3727E2}"/>
                </a:ext>
              </a:extLst>
            </p:cNvPr>
            <p:cNvSpPr/>
            <p:nvPr/>
          </p:nvSpPr>
          <p:spPr>
            <a:xfrm>
              <a:off x="7350787" y="4790086"/>
              <a:ext cx="230361" cy="76192"/>
            </a:xfrm>
            <a:custGeom>
              <a:avLst/>
              <a:gdLst>
                <a:gd name="connsiteX0" fmla="*/ 204168 w 230361"/>
                <a:gd name="connsiteY0" fmla="*/ 24964 h 76192"/>
                <a:gd name="connsiteX1" fmla="*/ 118051 w 230361"/>
                <a:gd name="connsiteY1" fmla="*/ 71 h 76192"/>
                <a:gd name="connsiteX2" fmla="*/ 29423 w 230361"/>
                <a:gd name="connsiteY2" fmla="*/ 25685 h 76192"/>
                <a:gd name="connsiteX3" fmla="*/ 0 w 230361"/>
                <a:gd name="connsiteY3" fmla="*/ 70781 h 76192"/>
                <a:gd name="connsiteX4" fmla="*/ 0 w 230361"/>
                <a:gd name="connsiteY4" fmla="*/ 76192 h 76192"/>
                <a:gd name="connsiteX5" fmla="*/ 29064 w 230361"/>
                <a:gd name="connsiteY5" fmla="*/ 36147 h 76192"/>
                <a:gd name="connsiteX6" fmla="*/ 117692 w 230361"/>
                <a:gd name="connsiteY6" fmla="*/ 10533 h 76192"/>
                <a:gd name="connsiteX7" fmla="*/ 203809 w 230361"/>
                <a:gd name="connsiteY7" fmla="*/ 35426 h 76192"/>
                <a:gd name="connsiteX8" fmla="*/ 230361 w 230361"/>
                <a:gd name="connsiteY8" fmla="*/ 71502 h 76192"/>
                <a:gd name="connsiteX9" fmla="*/ 230361 w 230361"/>
                <a:gd name="connsiteY9" fmla="*/ 66452 h 76192"/>
                <a:gd name="connsiteX10" fmla="*/ 204167 w 230361"/>
                <a:gd name="connsiteY10" fmla="*/ 24964 h 7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61" h="76192">
                  <a:moveTo>
                    <a:pt x="204168" y="24964"/>
                  </a:moveTo>
                  <a:cubicBezTo>
                    <a:pt x="178755" y="7821"/>
                    <a:pt x="148639" y="-885"/>
                    <a:pt x="118051" y="71"/>
                  </a:cubicBezTo>
                  <a:cubicBezTo>
                    <a:pt x="86605" y="-651"/>
                    <a:pt x="55688" y="8284"/>
                    <a:pt x="29423" y="25685"/>
                  </a:cubicBezTo>
                  <a:cubicBezTo>
                    <a:pt x="12804" y="34903"/>
                    <a:pt x="1791" y="51783"/>
                    <a:pt x="0" y="70781"/>
                  </a:cubicBezTo>
                  <a:cubicBezTo>
                    <a:pt x="0" y="70781"/>
                    <a:pt x="0" y="74388"/>
                    <a:pt x="0" y="76192"/>
                  </a:cubicBezTo>
                  <a:cubicBezTo>
                    <a:pt x="3929" y="59453"/>
                    <a:pt x="14408" y="45016"/>
                    <a:pt x="29064" y="36147"/>
                  </a:cubicBezTo>
                  <a:cubicBezTo>
                    <a:pt x="55329" y="18746"/>
                    <a:pt x="86246" y="9811"/>
                    <a:pt x="117692" y="10533"/>
                  </a:cubicBezTo>
                  <a:cubicBezTo>
                    <a:pt x="148259" y="9745"/>
                    <a:pt x="178326" y="18436"/>
                    <a:pt x="203809" y="35426"/>
                  </a:cubicBezTo>
                  <a:cubicBezTo>
                    <a:pt x="217082" y="43419"/>
                    <a:pt x="226639" y="56403"/>
                    <a:pt x="230361" y="71502"/>
                  </a:cubicBezTo>
                  <a:cubicBezTo>
                    <a:pt x="230361" y="71502"/>
                    <a:pt x="230361" y="68255"/>
                    <a:pt x="230361" y="66452"/>
                  </a:cubicBezTo>
                  <a:cubicBezTo>
                    <a:pt x="228739" y="49204"/>
                    <a:pt x="219000" y="33780"/>
                    <a:pt x="204167" y="24964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66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7056915" y="4982770"/>
              <a:ext cx="369940" cy="268205"/>
              <a:chOff x="7056915" y="4982770"/>
              <a:chExt cx="369940" cy="268205"/>
            </a:xfrm>
            <a:solidFill>
              <a:schemeClr val="accent1"/>
            </a:solidFill>
          </p:grpSpPr>
          <p:sp>
            <p:nvSpPr>
              <p:cNvPr id="1367" name="Freeform 1366">
                <a:extLst>
                  <a:ext uri="{FF2B5EF4-FFF2-40B4-BE49-F238E27FC236}">
                    <a16:creationId xmlns:a16="http://schemas.microsoft.com/office/drawing/2014/main" id="{34E7675B-2684-C847-9B93-F2B8185A24A6}"/>
                  </a:ext>
                </a:extLst>
              </p:cNvPr>
              <p:cNvSpPr/>
              <p:nvPr/>
            </p:nvSpPr>
            <p:spPr>
              <a:xfrm>
                <a:off x="7056915" y="4982770"/>
                <a:ext cx="369940" cy="268205"/>
              </a:xfrm>
              <a:custGeom>
                <a:avLst/>
                <a:gdLst>
                  <a:gd name="connsiteX0" fmla="*/ 315042 w 369940"/>
                  <a:gd name="connsiteY0" fmla="*/ 37915 h 268205"/>
                  <a:gd name="connsiteX1" fmla="*/ 187303 w 369940"/>
                  <a:gd name="connsiteY1" fmla="*/ 35 h 268205"/>
                  <a:gd name="connsiteX2" fmla="*/ 57052 w 369940"/>
                  <a:gd name="connsiteY2" fmla="*/ 38636 h 268205"/>
                  <a:gd name="connsiteX3" fmla="*/ 0 w 369940"/>
                  <a:gd name="connsiteY3" fmla="*/ 136042 h 268205"/>
                  <a:gd name="connsiteX4" fmla="*/ 50952 w 369940"/>
                  <a:gd name="connsiteY4" fmla="*/ 229480 h 268205"/>
                  <a:gd name="connsiteX5" fmla="*/ 54181 w 369940"/>
                  <a:gd name="connsiteY5" fmla="*/ 231644 h 268205"/>
                  <a:gd name="connsiteX6" fmla="*/ 181920 w 369940"/>
                  <a:gd name="connsiteY6" fmla="*/ 268082 h 268205"/>
                  <a:gd name="connsiteX7" fmla="*/ 312889 w 369940"/>
                  <a:gd name="connsiteY7" fmla="*/ 232005 h 268205"/>
                  <a:gd name="connsiteX8" fmla="*/ 316836 w 369940"/>
                  <a:gd name="connsiteY8" fmla="*/ 229119 h 268205"/>
                  <a:gd name="connsiteX9" fmla="*/ 318989 w 369940"/>
                  <a:gd name="connsiteY9" fmla="*/ 229119 h 268205"/>
                  <a:gd name="connsiteX10" fmla="*/ 369941 w 369940"/>
                  <a:gd name="connsiteY10" fmla="*/ 135321 h 268205"/>
                  <a:gd name="connsiteX11" fmla="*/ 315042 w 369940"/>
                  <a:gd name="connsiteY11" fmla="*/ 37915 h 26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9940" h="268205">
                    <a:moveTo>
                      <a:pt x="315042" y="37915"/>
                    </a:moveTo>
                    <a:cubicBezTo>
                      <a:pt x="277318" y="12449"/>
                      <a:pt x="232734" y="-773"/>
                      <a:pt x="187303" y="35"/>
                    </a:cubicBezTo>
                    <a:cubicBezTo>
                      <a:pt x="140989" y="-730"/>
                      <a:pt x="95548" y="12737"/>
                      <a:pt x="57052" y="38636"/>
                    </a:cubicBezTo>
                    <a:cubicBezTo>
                      <a:pt x="23173" y="59611"/>
                      <a:pt x="1812" y="96082"/>
                      <a:pt x="0" y="136042"/>
                    </a:cubicBezTo>
                    <a:cubicBezTo>
                      <a:pt x="936" y="173645"/>
                      <a:pt x="19924" y="208465"/>
                      <a:pt x="50952" y="229480"/>
                    </a:cubicBezTo>
                    <a:lnTo>
                      <a:pt x="54181" y="231644"/>
                    </a:lnTo>
                    <a:cubicBezTo>
                      <a:pt x="91991" y="256774"/>
                      <a:pt x="136618" y="269503"/>
                      <a:pt x="181920" y="268082"/>
                    </a:cubicBezTo>
                    <a:cubicBezTo>
                      <a:pt x="228196" y="269605"/>
                      <a:pt x="273848" y="257030"/>
                      <a:pt x="312889" y="232005"/>
                    </a:cubicBezTo>
                    <a:lnTo>
                      <a:pt x="316836" y="229119"/>
                    </a:lnTo>
                    <a:lnTo>
                      <a:pt x="318989" y="229119"/>
                    </a:lnTo>
                    <a:cubicBezTo>
                      <a:pt x="349675" y="207627"/>
                      <a:pt x="368542" y="172895"/>
                      <a:pt x="369941" y="135321"/>
                    </a:cubicBezTo>
                    <a:cubicBezTo>
                      <a:pt x="369370" y="95561"/>
                      <a:pt x="348673" y="58839"/>
                      <a:pt x="315042" y="379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reeform 1367">
                <a:extLst>
                  <a:ext uri="{FF2B5EF4-FFF2-40B4-BE49-F238E27FC236}">
                    <a16:creationId xmlns:a16="http://schemas.microsoft.com/office/drawing/2014/main" id="{0B0CA3DA-11C3-F046-B9CA-E120DBF4BA8E}"/>
                  </a:ext>
                </a:extLst>
              </p:cNvPr>
              <p:cNvSpPr/>
              <p:nvPr/>
            </p:nvSpPr>
            <p:spPr>
              <a:xfrm>
                <a:off x="7057632" y="4987876"/>
                <a:ext cx="369223" cy="262109"/>
              </a:xfrm>
              <a:custGeom>
                <a:avLst/>
                <a:gdLst>
                  <a:gd name="connsiteX0" fmla="*/ 57052 w 369223"/>
                  <a:gd name="connsiteY0" fmla="*/ 33891 h 262109"/>
                  <a:gd name="connsiteX1" fmla="*/ 0 w 369223"/>
                  <a:gd name="connsiteY1" fmla="*/ 131296 h 262109"/>
                  <a:gd name="connsiteX2" fmla="*/ 50952 w 369223"/>
                  <a:gd name="connsiteY2" fmla="*/ 223651 h 262109"/>
                  <a:gd name="connsiteX3" fmla="*/ 53823 w 369223"/>
                  <a:gd name="connsiteY3" fmla="*/ 225816 h 262109"/>
                  <a:gd name="connsiteX4" fmla="*/ 181203 w 369223"/>
                  <a:gd name="connsiteY4" fmla="*/ 261892 h 262109"/>
                  <a:gd name="connsiteX5" fmla="*/ 312172 w 369223"/>
                  <a:gd name="connsiteY5" fmla="*/ 226898 h 262109"/>
                  <a:gd name="connsiteX6" fmla="*/ 316477 w 369223"/>
                  <a:gd name="connsiteY6" fmla="*/ 224012 h 262109"/>
                  <a:gd name="connsiteX7" fmla="*/ 318271 w 369223"/>
                  <a:gd name="connsiteY7" fmla="*/ 224012 h 262109"/>
                  <a:gd name="connsiteX8" fmla="*/ 369223 w 369223"/>
                  <a:gd name="connsiteY8" fmla="*/ 130935 h 262109"/>
                  <a:gd name="connsiteX9" fmla="*/ 315760 w 369223"/>
                  <a:gd name="connsiteY9" fmla="*/ 36416 h 262109"/>
                  <a:gd name="connsiteX10" fmla="*/ 188379 w 369223"/>
                  <a:gd name="connsiteY10" fmla="*/ 339 h 262109"/>
                  <a:gd name="connsiteX11" fmla="*/ 57052 w 369223"/>
                  <a:gd name="connsiteY11" fmla="*/ 33890 h 26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9223" h="262109">
                    <a:moveTo>
                      <a:pt x="57052" y="33891"/>
                    </a:moveTo>
                    <a:cubicBezTo>
                      <a:pt x="23173" y="54865"/>
                      <a:pt x="1812" y="91336"/>
                      <a:pt x="0" y="131296"/>
                    </a:cubicBezTo>
                    <a:cubicBezTo>
                      <a:pt x="1043" y="168578"/>
                      <a:pt x="20046" y="203024"/>
                      <a:pt x="50952" y="223651"/>
                    </a:cubicBezTo>
                    <a:cubicBezTo>
                      <a:pt x="51747" y="224568"/>
                      <a:pt x="52725" y="225305"/>
                      <a:pt x="53823" y="225816"/>
                    </a:cubicBezTo>
                    <a:cubicBezTo>
                      <a:pt x="91612" y="250660"/>
                      <a:pt x="136072" y="263252"/>
                      <a:pt x="181203" y="261892"/>
                    </a:cubicBezTo>
                    <a:cubicBezTo>
                      <a:pt x="227386" y="263922"/>
                      <a:pt x="273084" y="251711"/>
                      <a:pt x="312172" y="226898"/>
                    </a:cubicBezTo>
                    <a:lnTo>
                      <a:pt x="316477" y="224012"/>
                    </a:lnTo>
                    <a:lnTo>
                      <a:pt x="318271" y="224012"/>
                    </a:lnTo>
                    <a:cubicBezTo>
                      <a:pt x="348933" y="202827"/>
                      <a:pt x="367826" y="168314"/>
                      <a:pt x="369223" y="130935"/>
                    </a:cubicBezTo>
                    <a:cubicBezTo>
                      <a:pt x="368137" y="92453"/>
                      <a:pt x="348100" y="57029"/>
                      <a:pt x="315760" y="36416"/>
                    </a:cubicBezTo>
                    <a:cubicBezTo>
                      <a:pt x="277941" y="11635"/>
                      <a:pt x="233502" y="-951"/>
                      <a:pt x="188379" y="339"/>
                    </a:cubicBezTo>
                    <a:cubicBezTo>
                      <a:pt x="142225" y="-2195"/>
                      <a:pt x="96404" y="9511"/>
                      <a:pt x="57052" y="33890"/>
                    </a:cubicBezTo>
                    <a:close/>
                  </a:path>
                </a:pathLst>
              </a:custGeom>
              <a:solidFill>
                <a:srgbClr val="FEFEFE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Freeform 1368">
                <a:extLst>
                  <a:ext uri="{FF2B5EF4-FFF2-40B4-BE49-F238E27FC236}">
                    <a16:creationId xmlns:a16="http://schemas.microsoft.com/office/drawing/2014/main" id="{435C2E88-C677-0646-9A0F-E3C5F0176EA0}"/>
                  </a:ext>
                </a:extLst>
              </p:cNvPr>
              <p:cNvSpPr/>
              <p:nvPr/>
            </p:nvSpPr>
            <p:spPr>
              <a:xfrm>
                <a:off x="7058350" y="4986296"/>
                <a:ext cx="365994" cy="263189"/>
              </a:xfrm>
              <a:custGeom>
                <a:avLst/>
                <a:gdLst>
                  <a:gd name="connsiteX0" fmla="*/ 56693 w 365994"/>
                  <a:gd name="connsiteY0" fmla="*/ 36192 h 263189"/>
                  <a:gd name="connsiteX1" fmla="*/ 0 w 365994"/>
                  <a:gd name="connsiteY1" fmla="*/ 132876 h 263189"/>
                  <a:gd name="connsiteX2" fmla="*/ 50593 w 365994"/>
                  <a:gd name="connsiteY2" fmla="*/ 224871 h 263189"/>
                  <a:gd name="connsiteX3" fmla="*/ 53464 w 365994"/>
                  <a:gd name="connsiteY3" fmla="*/ 227035 h 263189"/>
                  <a:gd name="connsiteX4" fmla="*/ 180485 w 365994"/>
                  <a:gd name="connsiteY4" fmla="*/ 263112 h 263189"/>
                  <a:gd name="connsiteX5" fmla="*/ 309301 w 365994"/>
                  <a:gd name="connsiteY5" fmla="*/ 227035 h 263189"/>
                  <a:gd name="connsiteX6" fmla="*/ 313248 w 365994"/>
                  <a:gd name="connsiteY6" fmla="*/ 224149 h 263189"/>
                  <a:gd name="connsiteX7" fmla="*/ 315401 w 365994"/>
                  <a:gd name="connsiteY7" fmla="*/ 222346 h 263189"/>
                  <a:gd name="connsiteX8" fmla="*/ 365995 w 365994"/>
                  <a:gd name="connsiteY8" fmla="*/ 129990 h 263189"/>
                  <a:gd name="connsiteX9" fmla="*/ 312889 w 365994"/>
                  <a:gd name="connsiteY9" fmla="*/ 36192 h 263189"/>
                  <a:gd name="connsiteX10" fmla="*/ 185868 w 365994"/>
                  <a:gd name="connsiteY10" fmla="*/ 116 h 263189"/>
                  <a:gd name="connsiteX11" fmla="*/ 56693 w 365994"/>
                  <a:gd name="connsiteY11" fmla="*/ 36192 h 263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5994" h="263189">
                    <a:moveTo>
                      <a:pt x="56693" y="36192"/>
                    </a:moveTo>
                    <a:cubicBezTo>
                      <a:pt x="23155" y="57108"/>
                      <a:pt x="1965" y="93245"/>
                      <a:pt x="0" y="132876"/>
                    </a:cubicBezTo>
                    <a:cubicBezTo>
                      <a:pt x="1136" y="169946"/>
                      <a:pt x="19971" y="204194"/>
                      <a:pt x="50593" y="224871"/>
                    </a:cubicBezTo>
                    <a:lnTo>
                      <a:pt x="53464" y="227035"/>
                    </a:lnTo>
                    <a:cubicBezTo>
                      <a:pt x="91190" y="251724"/>
                      <a:pt x="135487" y="264305"/>
                      <a:pt x="180485" y="263112"/>
                    </a:cubicBezTo>
                    <a:cubicBezTo>
                      <a:pt x="226038" y="264244"/>
                      <a:pt x="270890" y="251682"/>
                      <a:pt x="309301" y="227035"/>
                    </a:cubicBezTo>
                    <a:lnTo>
                      <a:pt x="313248" y="224149"/>
                    </a:lnTo>
                    <a:lnTo>
                      <a:pt x="315401" y="222346"/>
                    </a:lnTo>
                    <a:cubicBezTo>
                      <a:pt x="345902" y="201391"/>
                      <a:pt x="364682" y="167109"/>
                      <a:pt x="365995" y="129990"/>
                    </a:cubicBezTo>
                    <a:cubicBezTo>
                      <a:pt x="364877" y="91800"/>
                      <a:pt x="344980" y="56657"/>
                      <a:pt x="312889" y="36192"/>
                    </a:cubicBezTo>
                    <a:cubicBezTo>
                      <a:pt x="275279" y="11247"/>
                      <a:pt x="230900" y="-1358"/>
                      <a:pt x="185868" y="116"/>
                    </a:cubicBezTo>
                    <a:cubicBezTo>
                      <a:pt x="140177" y="-1223"/>
                      <a:pt x="95151" y="11352"/>
                      <a:pt x="56693" y="36192"/>
                    </a:cubicBezTo>
                    <a:close/>
                  </a:path>
                </a:pathLst>
              </a:custGeom>
              <a:solidFill>
                <a:srgbClr val="FDFDF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0" name="Freeform 1369">
                <a:extLst>
                  <a:ext uri="{FF2B5EF4-FFF2-40B4-BE49-F238E27FC236}">
                    <a16:creationId xmlns:a16="http://schemas.microsoft.com/office/drawing/2014/main" id="{50FB0114-7645-9F43-AA67-3A4A7F84A65E}"/>
                  </a:ext>
                </a:extLst>
              </p:cNvPr>
              <p:cNvSpPr/>
              <p:nvPr/>
            </p:nvSpPr>
            <p:spPr>
              <a:xfrm>
                <a:off x="7059068" y="4984920"/>
                <a:ext cx="364558" cy="263858"/>
              </a:xfrm>
              <a:custGeom>
                <a:avLst/>
                <a:gdLst>
                  <a:gd name="connsiteX0" fmla="*/ 56334 w 364558"/>
                  <a:gd name="connsiteY0" fmla="*/ 38290 h 263858"/>
                  <a:gd name="connsiteX1" fmla="*/ 0 w 364558"/>
                  <a:gd name="connsiteY1" fmla="*/ 134253 h 263858"/>
                  <a:gd name="connsiteX2" fmla="*/ 50235 w 364558"/>
                  <a:gd name="connsiteY2" fmla="*/ 225526 h 263858"/>
                  <a:gd name="connsiteX3" fmla="*/ 53105 w 364558"/>
                  <a:gd name="connsiteY3" fmla="*/ 227690 h 263858"/>
                  <a:gd name="connsiteX4" fmla="*/ 179768 w 364558"/>
                  <a:gd name="connsiteY4" fmla="*/ 263766 h 263858"/>
                  <a:gd name="connsiteX5" fmla="*/ 308225 w 364558"/>
                  <a:gd name="connsiteY5" fmla="*/ 227690 h 263858"/>
                  <a:gd name="connsiteX6" fmla="*/ 312172 w 364558"/>
                  <a:gd name="connsiteY6" fmla="*/ 224804 h 263858"/>
                  <a:gd name="connsiteX7" fmla="*/ 314324 w 364558"/>
                  <a:gd name="connsiteY7" fmla="*/ 224804 h 263858"/>
                  <a:gd name="connsiteX8" fmla="*/ 364559 w 364558"/>
                  <a:gd name="connsiteY8" fmla="*/ 132809 h 263858"/>
                  <a:gd name="connsiteX9" fmla="*/ 310736 w 364558"/>
                  <a:gd name="connsiteY9" fmla="*/ 37929 h 263858"/>
                  <a:gd name="connsiteX10" fmla="*/ 184432 w 364558"/>
                  <a:gd name="connsiteY10" fmla="*/ 49 h 263858"/>
                  <a:gd name="connsiteX11" fmla="*/ 56334 w 364558"/>
                  <a:gd name="connsiteY11" fmla="*/ 38289 h 263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4558" h="263858">
                    <a:moveTo>
                      <a:pt x="56334" y="38290"/>
                    </a:moveTo>
                    <a:cubicBezTo>
                      <a:pt x="22953" y="58967"/>
                      <a:pt x="1872" y="94877"/>
                      <a:pt x="0" y="134253"/>
                    </a:cubicBezTo>
                    <a:cubicBezTo>
                      <a:pt x="1165" y="171031"/>
                      <a:pt x="19860" y="204998"/>
                      <a:pt x="50235" y="225526"/>
                    </a:cubicBezTo>
                    <a:lnTo>
                      <a:pt x="53105" y="227690"/>
                    </a:lnTo>
                    <a:cubicBezTo>
                      <a:pt x="90720" y="252330"/>
                      <a:pt x="134888" y="264909"/>
                      <a:pt x="179768" y="263766"/>
                    </a:cubicBezTo>
                    <a:cubicBezTo>
                      <a:pt x="225229" y="265072"/>
                      <a:pt x="270017" y="252493"/>
                      <a:pt x="308225" y="227690"/>
                    </a:cubicBezTo>
                    <a:lnTo>
                      <a:pt x="312172" y="224804"/>
                    </a:lnTo>
                    <a:lnTo>
                      <a:pt x="314324" y="224804"/>
                    </a:lnTo>
                    <a:cubicBezTo>
                      <a:pt x="344546" y="203806"/>
                      <a:pt x="363161" y="169718"/>
                      <a:pt x="364559" y="132809"/>
                    </a:cubicBezTo>
                    <a:cubicBezTo>
                      <a:pt x="363903" y="94019"/>
                      <a:pt x="343609" y="58245"/>
                      <a:pt x="310736" y="37929"/>
                    </a:cubicBezTo>
                    <a:cubicBezTo>
                      <a:pt x="273609" y="12337"/>
                      <a:pt x="229437" y="-911"/>
                      <a:pt x="184432" y="49"/>
                    </a:cubicBezTo>
                    <a:cubicBezTo>
                      <a:pt x="138870" y="-519"/>
                      <a:pt x="94206" y="12814"/>
                      <a:pt x="56334" y="38289"/>
                    </a:cubicBezTo>
                    <a:close/>
                  </a:path>
                </a:pathLst>
              </a:custGeom>
              <a:solidFill>
                <a:srgbClr val="FCFCF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1" name="Freeform 1370">
                <a:extLst>
                  <a:ext uri="{FF2B5EF4-FFF2-40B4-BE49-F238E27FC236}">
                    <a16:creationId xmlns:a16="http://schemas.microsoft.com/office/drawing/2014/main" id="{EBE37F88-4747-9E43-834F-9AA2A636D7A5}"/>
                  </a:ext>
                </a:extLst>
              </p:cNvPr>
              <p:cNvSpPr/>
              <p:nvPr/>
            </p:nvSpPr>
            <p:spPr>
              <a:xfrm>
                <a:off x="7059785" y="4988830"/>
                <a:ext cx="360811" cy="259229"/>
              </a:xfrm>
              <a:custGeom>
                <a:avLst/>
                <a:gdLst>
                  <a:gd name="connsiteX0" fmla="*/ 55976 w 360811"/>
                  <a:gd name="connsiteY0" fmla="*/ 34741 h 259229"/>
                  <a:gd name="connsiteX1" fmla="*/ 0 w 360811"/>
                  <a:gd name="connsiteY1" fmla="*/ 130343 h 259229"/>
                  <a:gd name="connsiteX2" fmla="*/ 49876 w 360811"/>
                  <a:gd name="connsiteY2" fmla="*/ 220894 h 259229"/>
                  <a:gd name="connsiteX3" fmla="*/ 52746 w 360811"/>
                  <a:gd name="connsiteY3" fmla="*/ 223059 h 259229"/>
                  <a:gd name="connsiteX4" fmla="*/ 179050 w 360811"/>
                  <a:gd name="connsiteY4" fmla="*/ 259135 h 259229"/>
                  <a:gd name="connsiteX5" fmla="*/ 307148 w 360811"/>
                  <a:gd name="connsiteY5" fmla="*/ 223059 h 259229"/>
                  <a:gd name="connsiteX6" fmla="*/ 311095 w 360811"/>
                  <a:gd name="connsiteY6" fmla="*/ 220172 h 259229"/>
                  <a:gd name="connsiteX7" fmla="*/ 311095 w 360811"/>
                  <a:gd name="connsiteY7" fmla="*/ 220172 h 259229"/>
                  <a:gd name="connsiteX8" fmla="*/ 343873 w 360811"/>
                  <a:gd name="connsiteY8" fmla="*/ 70704 h 259229"/>
                  <a:gd name="connsiteX9" fmla="*/ 308583 w 360811"/>
                  <a:gd name="connsiteY9" fmla="*/ 36184 h 259229"/>
                  <a:gd name="connsiteX10" fmla="*/ 182638 w 360811"/>
                  <a:gd name="connsiteY10" fmla="*/ 107 h 259229"/>
                  <a:gd name="connsiteX11" fmla="*/ 55976 w 360811"/>
                  <a:gd name="connsiteY11" fmla="*/ 34741 h 25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0811" h="259229">
                    <a:moveTo>
                      <a:pt x="55976" y="34741"/>
                    </a:moveTo>
                    <a:cubicBezTo>
                      <a:pt x="22787" y="55386"/>
                      <a:pt x="1848" y="91148"/>
                      <a:pt x="0" y="130343"/>
                    </a:cubicBezTo>
                    <a:cubicBezTo>
                      <a:pt x="1136" y="166845"/>
                      <a:pt x="19705" y="200558"/>
                      <a:pt x="49876" y="220894"/>
                    </a:cubicBezTo>
                    <a:lnTo>
                      <a:pt x="52746" y="223059"/>
                    </a:lnTo>
                    <a:cubicBezTo>
                      <a:pt x="90232" y="247690"/>
                      <a:pt x="134284" y="260273"/>
                      <a:pt x="179050" y="259135"/>
                    </a:cubicBezTo>
                    <a:cubicBezTo>
                      <a:pt x="224401" y="260458"/>
                      <a:pt x="269080" y="247875"/>
                      <a:pt x="307148" y="223059"/>
                    </a:cubicBezTo>
                    <a:lnTo>
                      <a:pt x="311095" y="220172"/>
                    </a:lnTo>
                    <a:lnTo>
                      <a:pt x="311095" y="220172"/>
                    </a:lnTo>
                    <a:cubicBezTo>
                      <a:pt x="361199" y="187998"/>
                      <a:pt x="375874" y="121079"/>
                      <a:pt x="343873" y="70704"/>
                    </a:cubicBezTo>
                    <a:cubicBezTo>
                      <a:pt x="334920" y="56611"/>
                      <a:pt x="322841" y="44795"/>
                      <a:pt x="308583" y="36184"/>
                    </a:cubicBezTo>
                    <a:cubicBezTo>
                      <a:pt x="271346" y="11301"/>
                      <a:pt x="227327" y="-1308"/>
                      <a:pt x="182638" y="107"/>
                    </a:cubicBezTo>
                    <a:cubicBezTo>
                      <a:pt x="137950" y="-1112"/>
                      <a:pt x="93895" y="10934"/>
                      <a:pt x="55976" y="34741"/>
                    </a:cubicBezTo>
                    <a:close/>
                  </a:path>
                </a:pathLst>
              </a:custGeom>
              <a:solidFill>
                <a:srgbClr val="FBFBF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2" name="Freeform 1371">
                <a:extLst>
                  <a:ext uri="{FF2B5EF4-FFF2-40B4-BE49-F238E27FC236}">
                    <a16:creationId xmlns:a16="http://schemas.microsoft.com/office/drawing/2014/main" id="{671FD0EC-8FD6-AC43-A643-D82F3ABE2F6A}"/>
                  </a:ext>
                </a:extLst>
              </p:cNvPr>
              <p:cNvSpPr/>
              <p:nvPr/>
            </p:nvSpPr>
            <p:spPr>
              <a:xfrm>
                <a:off x="7060862" y="4987758"/>
                <a:ext cx="359535" cy="259940"/>
              </a:xfrm>
              <a:custGeom>
                <a:avLst/>
                <a:gdLst>
                  <a:gd name="connsiteX0" fmla="*/ 55258 w 359535"/>
                  <a:gd name="connsiteY0" fmla="*/ 36534 h 259940"/>
                  <a:gd name="connsiteX1" fmla="*/ 0 w 359535"/>
                  <a:gd name="connsiteY1" fmla="*/ 131415 h 259940"/>
                  <a:gd name="connsiteX2" fmla="*/ 49517 w 359535"/>
                  <a:gd name="connsiteY2" fmla="*/ 221605 h 259940"/>
                  <a:gd name="connsiteX3" fmla="*/ 52387 w 359535"/>
                  <a:gd name="connsiteY3" fmla="*/ 223770 h 259940"/>
                  <a:gd name="connsiteX4" fmla="*/ 177974 w 359535"/>
                  <a:gd name="connsiteY4" fmla="*/ 259846 h 259940"/>
                  <a:gd name="connsiteX5" fmla="*/ 305713 w 359535"/>
                  <a:gd name="connsiteY5" fmla="*/ 223770 h 259940"/>
                  <a:gd name="connsiteX6" fmla="*/ 309660 w 359535"/>
                  <a:gd name="connsiteY6" fmla="*/ 221244 h 259940"/>
                  <a:gd name="connsiteX7" fmla="*/ 309660 w 359535"/>
                  <a:gd name="connsiteY7" fmla="*/ 221244 h 259940"/>
                  <a:gd name="connsiteX8" fmla="*/ 359536 w 359535"/>
                  <a:gd name="connsiteY8" fmla="*/ 130693 h 259940"/>
                  <a:gd name="connsiteX9" fmla="*/ 308942 w 359535"/>
                  <a:gd name="connsiteY9" fmla="*/ 36173 h 259940"/>
                  <a:gd name="connsiteX10" fmla="*/ 183356 w 359535"/>
                  <a:gd name="connsiteY10" fmla="*/ 97 h 259940"/>
                  <a:gd name="connsiteX11" fmla="*/ 55258 w 359535"/>
                  <a:gd name="connsiteY11" fmla="*/ 36534 h 259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9535" h="259940">
                    <a:moveTo>
                      <a:pt x="55258" y="36534"/>
                    </a:moveTo>
                    <a:cubicBezTo>
                      <a:pt x="22363" y="57025"/>
                      <a:pt x="1676" y="92545"/>
                      <a:pt x="0" y="131415"/>
                    </a:cubicBezTo>
                    <a:cubicBezTo>
                      <a:pt x="931" y="167787"/>
                      <a:pt x="19402" y="201430"/>
                      <a:pt x="49517" y="221605"/>
                    </a:cubicBezTo>
                    <a:lnTo>
                      <a:pt x="52387" y="223770"/>
                    </a:lnTo>
                    <a:cubicBezTo>
                      <a:pt x="89603" y="248408"/>
                      <a:pt x="133429" y="260998"/>
                      <a:pt x="177974" y="259846"/>
                    </a:cubicBezTo>
                    <a:cubicBezTo>
                      <a:pt x="223212" y="261164"/>
                      <a:pt x="267774" y="248579"/>
                      <a:pt x="305713" y="223770"/>
                    </a:cubicBezTo>
                    <a:lnTo>
                      <a:pt x="309660" y="221244"/>
                    </a:lnTo>
                    <a:lnTo>
                      <a:pt x="309660" y="221244"/>
                    </a:lnTo>
                    <a:cubicBezTo>
                      <a:pt x="339481" y="200587"/>
                      <a:pt x="357943" y="167068"/>
                      <a:pt x="359536" y="130693"/>
                    </a:cubicBezTo>
                    <a:cubicBezTo>
                      <a:pt x="359402" y="92675"/>
                      <a:pt x="340427" y="57227"/>
                      <a:pt x="308942" y="36173"/>
                    </a:cubicBezTo>
                    <a:cubicBezTo>
                      <a:pt x="271806" y="11363"/>
                      <a:pt x="227924" y="-1243"/>
                      <a:pt x="183356" y="97"/>
                    </a:cubicBezTo>
                    <a:cubicBezTo>
                      <a:pt x="137981" y="-1006"/>
                      <a:pt x="93333" y="11695"/>
                      <a:pt x="55258" y="36534"/>
                    </a:cubicBezTo>
                    <a:close/>
                  </a:path>
                </a:pathLst>
              </a:custGeom>
              <a:solidFill>
                <a:srgbClr val="FAFAF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3" name="Freeform 1372">
                <a:extLst>
                  <a:ext uri="{FF2B5EF4-FFF2-40B4-BE49-F238E27FC236}">
                    <a16:creationId xmlns:a16="http://schemas.microsoft.com/office/drawing/2014/main" id="{7A1DBD60-2911-6841-A152-7DD0DA32B605}"/>
                  </a:ext>
                </a:extLst>
              </p:cNvPr>
              <p:cNvSpPr/>
              <p:nvPr/>
            </p:nvSpPr>
            <p:spPr>
              <a:xfrm>
                <a:off x="7063373" y="4988490"/>
                <a:ext cx="359894" cy="258479"/>
              </a:xfrm>
              <a:custGeom>
                <a:avLst/>
                <a:gdLst>
                  <a:gd name="connsiteX0" fmla="*/ 55258 w 359894"/>
                  <a:gd name="connsiteY0" fmla="*/ 36524 h 258479"/>
                  <a:gd name="connsiteX1" fmla="*/ 0 w 359894"/>
                  <a:gd name="connsiteY1" fmla="*/ 130683 h 258479"/>
                  <a:gd name="connsiteX2" fmla="*/ 49158 w 359894"/>
                  <a:gd name="connsiteY2" fmla="*/ 220152 h 258479"/>
                  <a:gd name="connsiteX3" fmla="*/ 52029 w 359894"/>
                  <a:gd name="connsiteY3" fmla="*/ 222317 h 258479"/>
                  <a:gd name="connsiteX4" fmla="*/ 177256 w 359894"/>
                  <a:gd name="connsiteY4" fmla="*/ 258393 h 258479"/>
                  <a:gd name="connsiteX5" fmla="*/ 304278 w 359894"/>
                  <a:gd name="connsiteY5" fmla="*/ 222317 h 258479"/>
                  <a:gd name="connsiteX6" fmla="*/ 308225 w 359894"/>
                  <a:gd name="connsiteY6" fmla="*/ 219430 h 258479"/>
                  <a:gd name="connsiteX7" fmla="*/ 310378 w 359894"/>
                  <a:gd name="connsiteY7" fmla="*/ 219430 h 258479"/>
                  <a:gd name="connsiteX8" fmla="*/ 359894 w 359894"/>
                  <a:gd name="connsiteY8" fmla="*/ 129240 h 258479"/>
                  <a:gd name="connsiteX9" fmla="*/ 306431 w 359894"/>
                  <a:gd name="connsiteY9" fmla="*/ 36163 h 258479"/>
                  <a:gd name="connsiteX10" fmla="*/ 181203 w 359894"/>
                  <a:gd name="connsiteY10" fmla="*/ 87 h 258479"/>
                  <a:gd name="connsiteX11" fmla="*/ 55258 w 359894"/>
                  <a:gd name="connsiteY11" fmla="*/ 36524 h 258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9894" h="258479">
                    <a:moveTo>
                      <a:pt x="55258" y="36524"/>
                    </a:moveTo>
                    <a:cubicBezTo>
                      <a:pt x="22335" y="56643"/>
                      <a:pt x="1597" y="91980"/>
                      <a:pt x="0" y="130683"/>
                    </a:cubicBezTo>
                    <a:cubicBezTo>
                      <a:pt x="1021" y="166747"/>
                      <a:pt x="19337" y="200084"/>
                      <a:pt x="49158" y="220152"/>
                    </a:cubicBezTo>
                    <a:lnTo>
                      <a:pt x="52029" y="222317"/>
                    </a:lnTo>
                    <a:cubicBezTo>
                      <a:pt x="89064" y="247055"/>
                      <a:pt x="132810" y="259658"/>
                      <a:pt x="177256" y="258393"/>
                    </a:cubicBezTo>
                    <a:cubicBezTo>
                      <a:pt x="222257" y="259609"/>
                      <a:pt x="266561" y="247027"/>
                      <a:pt x="304278" y="222317"/>
                    </a:cubicBezTo>
                    <a:lnTo>
                      <a:pt x="308225" y="219430"/>
                    </a:lnTo>
                    <a:lnTo>
                      <a:pt x="310378" y="219430"/>
                    </a:lnTo>
                    <a:cubicBezTo>
                      <a:pt x="339881" y="198695"/>
                      <a:pt x="358166" y="165390"/>
                      <a:pt x="359894" y="129240"/>
                    </a:cubicBezTo>
                    <a:cubicBezTo>
                      <a:pt x="358844" y="91129"/>
                      <a:pt x="338737" y="56124"/>
                      <a:pt x="306431" y="36163"/>
                    </a:cubicBezTo>
                    <a:cubicBezTo>
                      <a:pt x="269395" y="11424"/>
                      <a:pt x="225649" y="-1178"/>
                      <a:pt x="181203" y="87"/>
                    </a:cubicBezTo>
                    <a:cubicBezTo>
                      <a:pt x="136532" y="-780"/>
                      <a:pt x="92639" y="11918"/>
                      <a:pt x="55258" y="36524"/>
                    </a:cubicBezTo>
                    <a:close/>
                  </a:path>
                </a:pathLst>
              </a:custGeom>
              <a:solidFill>
                <a:srgbClr val="F9F9F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4" name="Freeform 1373">
                <a:extLst>
                  <a:ext uri="{FF2B5EF4-FFF2-40B4-BE49-F238E27FC236}">
                    <a16:creationId xmlns:a16="http://schemas.microsoft.com/office/drawing/2014/main" id="{C75AD915-1429-CB40-857E-D8BA9F9B6638}"/>
                  </a:ext>
                </a:extLst>
              </p:cNvPr>
              <p:cNvSpPr/>
              <p:nvPr/>
            </p:nvSpPr>
            <p:spPr>
              <a:xfrm>
                <a:off x="7063732" y="4988860"/>
                <a:ext cx="358459" cy="257378"/>
              </a:xfrm>
              <a:custGeom>
                <a:avLst/>
                <a:gdLst>
                  <a:gd name="connsiteX0" fmla="*/ 54899 w 358459"/>
                  <a:gd name="connsiteY0" fmla="*/ 36875 h 257378"/>
                  <a:gd name="connsiteX1" fmla="*/ 0 w 358459"/>
                  <a:gd name="connsiteY1" fmla="*/ 130312 h 257378"/>
                  <a:gd name="connsiteX2" fmla="*/ 48799 w 358459"/>
                  <a:gd name="connsiteY2" fmla="*/ 219060 h 257378"/>
                  <a:gd name="connsiteX3" fmla="*/ 51670 w 358459"/>
                  <a:gd name="connsiteY3" fmla="*/ 221225 h 257378"/>
                  <a:gd name="connsiteX4" fmla="*/ 176539 w 358459"/>
                  <a:gd name="connsiteY4" fmla="*/ 257301 h 257378"/>
                  <a:gd name="connsiteX5" fmla="*/ 303201 w 358459"/>
                  <a:gd name="connsiteY5" fmla="*/ 221225 h 257378"/>
                  <a:gd name="connsiteX6" fmla="*/ 307148 w 358459"/>
                  <a:gd name="connsiteY6" fmla="*/ 218339 h 257378"/>
                  <a:gd name="connsiteX7" fmla="*/ 309301 w 358459"/>
                  <a:gd name="connsiteY7" fmla="*/ 218339 h 257378"/>
                  <a:gd name="connsiteX8" fmla="*/ 358459 w 358459"/>
                  <a:gd name="connsiteY8" fmla="*/ 128869 h 257378"/>
                  <a:gd name="connsiteX9" fmla="*/ 306072 w 358459"/>
                  <a:gd name="connsiteY9" fmla="*/ 36153 h 257378"/>
                  <a:gd name="connsiteX10" fmla="*/ 181203 w 358459"/>
                  <a:gd name="connsiteY10" fmla="*/ 77 h 257378"/>
                  <a:gd name="connsiteX11" fmla="*/ 54899 w 358459"/>
                  <a:gd name="connsiteY11" fmla="*/ 36875 h 25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8459" h="257378">
                    <a:moveTo>
                      <a:pt x="54899" y="36875"/>
                    </a:moveTo>
                    <a:cubicBezTo>
                      <a:pt x="22225" y="56846"/>
                      <a:pt x="1628" y="91902"/>
                      <a:pt x="0" y="130312"/>
                    </a:cubicBezTo>
                    <a:cubicBezTo>
                      <a:pt x="990" y="166101"/>
                      <a:pt x="19182" y="199184"/>
                      <a:pt x="48799" y="219060"/>
                    </a:cubicBezTo>
                    <a:lnTo>
                      <a:pt x="51670" y="221225"/>
                    </a:lnTo>
                    <a:cubicBezTo>
                      <a:pt x="88605" y="245892"/>
                      <a:pt x="132214" y="258491"/>
                      <a:pt x="176539" y="257301"/>
                    </a:cubicBezTo>
                    <a:cubicBezTo>
                      <a:pt x="221421" y="258467"/>
                      <a:pt x="265596" y="245885"/>
                      <a:pt x="303201" y="221225"/>
                    </a:cubicBezTo>
                    <a:lnTo>
                      <a:pt x="307148" y="218339"/>
                    </a:lnTo>
                    <a:lnTo>
                      <a:pt x="309301" y="218339"/>
                    </a:lnTo>
                    <a:cubicBezTo>
                      <a:pt x="338726" y="197908"/>
                      <a:pt x="356922" y="164790"/>
                      <a:pt x="358459" y="128869"/>
                    </a:cubicBezTo>
                    <a:cubicBezTo>
                      <a:pt x="357460" y="91116"/>
                      <a:pt x="337815" y="56346"/>
                      <a:pt x="306072" y="36153"/>
                    </a:cubicBezTo>
                    <a:cubicBezTo>
                      <a:pt x="269137" y="11486"/>
                      <a:pt x="225528" y="-1113"/>
                      <a:pt x="181203" y="77"/>
                    </a:cubicBezTo>
                    <a:cubicBezTo>
                      <a:pt x="136370" y="-779"/>
                      <a:pt x="92331" y="12051"/>
                      <a:pt x="54899" y="36875"/>
                    </a:cubicBezTo>
                    <a:close/>
                  </a:path>
                </a:pathLst>
              </a:custGeom>
              <a:solidFill>
                <a:srgbClr val="F8F8F9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5" name="Freeform 1374">
                <a:extLst>
                  <a:ext uri="{FF2B5EF4-FFF2-40B4-BE49-F238E27FC236}">
                    <a16:creationId xmlns:a16="http://schemas.microsoft.com/office/drawing/2014/main" id="{B7457D41-04D4-BA41-81A9-F5A3307F8B48}"/>
                  </a:ext>
                </a:extLst>
              </p:cNvPr>
              <p:cNvSpPr/>
              <p:nvPr/>
            </p:nvSpPr>
            <p:spPr>
              <a:xfrm>
                <a:off x="7064091" y="4989583"/>
                <a:ext cx="354870" cy="254126"/>
              </a:xfrm>
              <a:custGeom>
                <a:avLst/>
                <a:gdLst>
                  <a:gd name="connsiteX0" fmla="*/ 54540 w 354870"/>
                  <a:gd name="connsiteY0" fmla="*/ 36513 h 254126"/>
                  <a:gd name="connsiteX1" fmla="*/ 0 w 354870"/>
                  <a:gd name="connsiteY1" fmla="*/ 129590 h 254126"/>
                  <a:gd name="connsiteX2" fmla="*/ 48799 w 354870"/>
                  <a:gd name="connsiteY2" fmla="*/ 217977 h 254126"/>
                  <a:gd name="connsiteX3" fmla="*/ 51311 w 354870"/>
                  <a:gd name="connsiteY3" fmla="*/ 217977 h 254126"/>
                  <a:gd name="connsiteX4" fmla="*/ 175821 w 354870"/>
                  <a:gd name="connsiteY4" fmla="*/ 254053 h 254126"/>
                  <a:gd name="connsiteX5" fmla="*/ 302125 w 354870"/>
                  <a:gd name="connsiteY5" fmla="*/ 217977 h 254126"/>
                  <a:gd name="connsiteX6" fmla="*/ 306072 w 354870"/>
                  <a:gd name="connsiteY6" fmla="*/ 215091 h 254126"/>
                  <a:gd name="connsiteX7" fmla="*/ 306072 w 354870"/>
                  <a:gd name="connsiteY7" fmla="*/ 215091 h 254126"/>
                  <a:gd name="connsiteX8" fmla="*/ 354871 w 354870"/>
                  <a:gd name="connsiteY8" fmla="*/ 126343 h 254126"/>
                  <a:gd name="connsiteX9" fmla="*/ 303560 w 354870"/>
                  <a:gd name="connsiteY9" fmla="*/ 36152 h 254126"/>
                  <a:gd name="connsiteX10" fmla="*/ 179409 w 354870"/>
                  <a:gd name="connsiteY10" fmla="*/ 76 h 254126"/>
                  <a:gd name="connsiteX11" fmla="*/ 54540 w 354870"/>
                  <a:gd name="connsiteY11" fmla="*/ 36513 h 254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4870" h="254126">
                    <a:moveTo>
                      <a:pt x="54540" y="36513"/>
                    </a:moveTo>
                    <a:cubicBezTo>
                      <a:pt x="22245" y="56635"/>
                      <a:pt x="1853" y="91435"/>
                      <a:pt x="0" y="129590"/>
                    </a:cubicBezTo>
                    <a:cubicBezTo>
                      <a:pt x="741" y="165349"/>
                      <a:pt x="19006" y="198432"/>
                      <a:pt x="48799" y="217977"/>
                    </a:cubicBezTo>
                    <a:lnTo>
                      <a:pt x="51311" y="217977"/>
                    </a:lnTo>
                    <a:cubicBezTo>
                      <a:pt x="88145" y="242572"/>
                      <a:pt x="131617" y="255168"/>
                      <a:pt x="175821" y="254053"/>
                    </a:cubicBezTo>
                    <a:cubicBezTo>
                      <a:pt x="220590" y="255214"/>
                      <a:pt x="264649" y="242630"/>
                      <a:pt x="302125" y="217977"/>
                    </a:cubicBezTo>
                    <a:lnTo>
                      <a:pt x="306072" y="215091"/>
                    </a:lnTo>
                    <a:lnTo>
                      <a:pt x="306072" y="215091"/>
                    </a:lnTo>
                    <a:cubicBezTo>
                      <a:pt x="335465" y="195008"/>
                      <a:pt x="353588" y="162051"/>
                      <a:pt x="354871" y="126343"/>
                    </a:cubicBezTo>
                    <a:cubicBezTo>
                      <a:pt x="353662" y="89596"/>
                      <a:pt x="334452" y="55829"/>
                      <a:pt x="303560" y="36152"/>
                    </a:cubicBezTo>
                    <a:cubicBezTo>
                      <a:pt x="266887" y="11499"/>
                      <a:pt x="223509" y="-1106"/>
                      <a:pt x="179409" y="76"/>
                    </a:cubicBezTo>
                    <a:cubicBezTo>
                      <a:pt x="135112" y="-507"/>
                      <a:pt x="91644" y="12177"/>
                      <a:pt x="54540" y="36513"/>
                    </a:cubicBezTo>
                    <a:close/>
                  </a:path>
                </a:pathLst>
              </a:custGeom>
              <a:solidFill>
                <a:srgbClr val="F7F7F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6" name="Freeform 1375">
                <a:extLst>
                  <a:ext uri="{FF2B5EF4-FFF2-40B4-BE49-F238E27FC236}">
                    <a16:creationId xmlns:a16="http://schemas.microsoft.com/office/drawing/2014/main" id="{DD81BFE1-3DC8-B74C-892A-AA194CF292DE}"/>
                  </a:ext>
                </a:extLst>
              </p:cNvPr>
              <p:cNvSpPr/>
              <p:nvPr/>
            </p:nvSpPr>
            <p:spPr>
              <a:xfrm>
                <a:off x="7064450" y="4990305"/>
                <a:ext cx="353445" cy="254841"/>
              </a:xfrm>
              <a:custGeom>
                <a:avLst/>
                <a:gdLst>
                  <a:gd name="connsiteX0" fmla="*/ 54182 w 353445"/>
                  <a:gd name="connsiteY0" fmla="*/ 36513 h 254841"/>
                  <a:gd name="connsiteX1" fmla="*/ 0 w 353445"/>
                  <a:gd name="connsiteY1" fmla="*/ 128868 h 254841"/>
                  <a:gd name="connsiteX2" fmla="*/ 48440 w 353445"/>
                  <a:gd name="connsiteY2" fmla="*/ 216533 h 254841"/>
                  <a:gd name="connsiteX3" fmla="*/ 51311 w 353445"/>
                  <a:gd name="connsiteY3" fmla="*/ 218698 h 254841"/>
                  <a:gd name="connsiteX4" fmla="*/ 175103 w 353445"/>
                  <a:gd name="connsiteY4" fmla="*/ 254774 h 254841"/>
                  <a:gd name="connsiteX5" fmla="*/ 301048 w 353445"/>
                  <a:gd name="connsiteY5" fmla="*/ 218698 h 254841"/>
                  <a:gd name="connsiteX6" fmla="*/ 304995 w 353445"/>
                  <a:gd name="connsiteY6" fmla="*/ 216172 h 254841"/>
                  <a:gd name="connsiteX7" fmla="*/ 304995 w 353445"/>
                  <a:gd name="connsiteY7" fmla="*/ 216172 h 254841"/>
                  <a:gd name="connsiteX8" fmla="*/ 353436 w 353445"/>
                  <a:gd name="connsiteY8" fmla="*/ 127786 h 254841"/>
                  <a:gd name="connsiteX9" fmla="*/ 305354 w 353445"/>
                  <a:gd name="connsiteY9" fmla="*/ 36152 h 254841"/>
                  <a:gd name="connsiteX10" fmla="*/ 181562 w 353445"/>
                  <a:gd name="connsiteY10" fmla="*/ 76 h 254841"/>
                  <a:gd name="connsiteX11" fmla="*/ 54182 w 353445"/>
                  <a:gd name="connsiteY11" fmla="*/ 36513 h 254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3445" h="254841">
                    <a:moveTo>
                      <a:pt x="54182" y="36513"/>
                    </a:moveTo>
                    <a:cubicBezTo>
                      <a:pt x="22135" y="56486"/>
                      <a:pt x="1883" y="91006"/>
                      <a:pt x="0" y="128868"/>
                    </a:cubicBezTo>
                    <a:cubicBezTo>
                      <a:pt x="895" y="164302"/>
                      <a:pt x="18990" y="197050"/>
                      <a:pt x="48440" y="216533"/>
                    </a:cubicBezTo>
                    <a:lnTo>
                      <a:pt x="51311" y="218698"/>
                    </a:lnTo>
                    <a:cubicBezTo>
                      <a:pt x="87943" y="243151"/>
                      <a:pt x="131143" y="255741"/>
                      <a:pt x="175103" y="254774"/>
                    </a:cubicBezTo>
                    <a:cubicBezTo>
                      <a:pt x="219754" y="255884"/>
                      <a:pt x="263683" y="243301"/>
                      <a:pt x="301048" y="218698"/>
                    </a:cubicBezTo>
                    <a:lnTo>
                      <a:pt x="304995" y="216172"/>
                    </a:lnTo>
                    <a:lnTo>
                      <a:pt x="304995" y="216172"/>
                    </a:lnTo>
                    <a:cubicBezTo>
                      <a:pt x="334067" y="196007"/>
                      <a:pt x="352010" y="163267"/>
                      <a:pt x="353436" y="127786"/>
                    </a:cubicBezTo>
                    <a:cubicBezTo>
                      <a:pt x="353935" y="91011"/>
                      <a:pt x="335825" y="56499"/>
                      <a:pt x="305354" y="36152"/>
                    </a:cubicBezTo>
                    <a:cubicBezTo>
                      <a:pt x="268812" y="11505"/>
                      <a:pt x="225550" y="-1103"/>
                      <a:pt x="181562" y="76"/>
                    </a:cubicBezTo>
                    <a:cubicBezTo>
                      <a:pt x="136410" y="-1039"/>
                      <a:pt x="91988" y="11668"/>
                      <a:pt x="54182" y="36513"/>
                    </a:cubicBezTo>
                    <a:close/>
                  </a:path>
                </a:pathLst>
              </a:custGeom>
              <a:solidFill>
                <a:srgbClr val="F6F6F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7" name="Freeform 1376">
                <a:extLst>
                  <a:ext uri="{FF2B5EF4-FFF2-40B4-BE49-F238E27FC236}">
                    <a16:creationId xmlns:a16="http://schemas.microsoft.com/office/drawing/2014/main" id="{432F11CB-5171-4B42-8F24-1309B8141EDD}"/>
                  </a:ext>
                </a:extLst>
              </p:cNvPr>
              <p:cNvSpPr/>
              <p:nvPr/>
            </p:nvSpPr>
            <p:spPr>
              <a:xfrm>
                <a:off x="7064450" y="4992783"/>
                <a:ext cx="353794" cy="251626"/>
              </a:xfrm>
              <a:custGeom>
                <a:avLst/>
                <a:gdLst>
                  <a:gd name="connsiteX0" fmla="*/ 54182 w 353794"/>
                  <a:gd name="connsiteY0" fmla="*/ 34756 h 251626"/>
                  <a:gd name="connsiteX1" fmla="*/ 0 w 353794"/>
                  <a:gd name="connsiteY1" fmla="*/ 126390 h 251626"/>
                  <a:gd name="connsiteX2" fmla="*/ 48081 w 353794"/>
                  <a:gd name="connsiteY2" fmla="*/ 213334 h 251626"/>
                  <a:gd name="connsiteX3" fmla="*/ 50952 w 353794"/>
                  <a:gd name="connsiteY3" fmla="*/ 215498 h 251626"/>
                  <a:gd name="connsiteX4" fmla="*/ 174386 w 353794"/>
                  <a:gd name="connsiteY4" fmla="*/ 251574 h 251626"/>
                  <a:gd name="connsiteX5" fmla="*/ 299972 w 353794"/>
                  <a:gd name="connsiteY5" fmla="*/ 215498 h 251626"/>
                  <a:gd name="connsiteX6" fmla="*/ 303560 w 353794"/>
                  <a:gd name="connsiteY6" fmla="*/ 212612 h 251626"/>
                  <a:gd name="connsiteX7" fmla="*/ 305713 w 353794"/>
                  <a:gd name="connsiteY7" fmla="*/ 212612 h 251626"/>
                  <a:gd name="connsiteX8" fmla="*/ 353795 w 353794"/>
                  <a:gd name="connsiteY8" fmla="*/ 124947 h 251626"/>
                  <a:gd name="connsiteX9" fmla="*/ 303201 w 353794"/>
                  <a:gd name="connsiteY9" fmla="*/ 36199 h 251626"/>
                  <a:gd name="connsiteX10" fmla="*/ 179768 w 353794"/>
                  <a:gd name="connsiteY10" fmla="*/ 123 h 251626"/>
                  <a:gd name="connsiteX11" fmla="*/ 54181 w 353794"/>
                  <a:gd name="connsiteY11" fmla="*/ 34756 h 25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3794" h="251626">
                    <a:moveTo>
                      <a:pt x="54182" y="34756"/>
                    </a:moveTo>
                    <a:cubicBezTo>
                      <a:pt x="22108" y="54360"/>
                      <a:pt x="1807" y="88694"/>
                      <a:pt x="0" y="126390"/>
                    </a:cubicBezTo>
                    <a:cubicBezTo>
                      <a:pt x="1045" y="161498"/>
                      <a:pt x="18972" y="193914"/>
                      <a:pt x="48081" y="213334"/>
                    </a:cubicBezTo>
                    <a:lnTo>
                      <a:pt x="50952" y="215498"/>
                    </a:lnTo>
                    <a:cubicBezTo>
                      <a:pt x="87483" y="239880"/>
                      <a:pt x="130547" y="252467"/>
                      <a:pt x="174386" y="251574"/>
                    </a:cubicBezTo>
                    <a:cubicBezTo>
                      <a:pt x="218907" y="252543"/>
                      <a:pt x="262681" y="239968"/>
                      <a:pt x="299972" y="215498"/>
                    </a:cubicBezTo>
                    <a:lnTo>
                      <a:pt x="303560" y="212612"/>
                    </a:lnTo>
                    <a:lnTo>
                      <a:pt x="305713" y="212612"/>
                    </a:lnTo>
                    <a:cubicBezTo>
                      <a:pt x="334623" y="192676"/>
                      <a:pt x="352453" y="160168"/>
                      <a:pt x="353795" y="124947"/>
                    </a:cubicBezTo>
                    <a:cubicBezTo>
                      <a:pt x="352776" y="88712"/>
                      <a:pt x="333784" y="55396"/>
                      <a:pt x="303201" y="36199"/>
                    </a:cubicBezTo>
                    <a:cubicBezTo>
                      <a:pt x="266790" y="11558"/>
                      <a:pt x="223643" y="-1053"/>
                      <a:pt x="179768" y="123"/>
                    </a:cubicBezTo>
                    <a:cubicBezTo>
                      <a:pt x="135386" y="-1365"/>
                      <a:pt x="91598" y="10710"/>
                      <a:pt x="54181" y="34756"/>
                    </a:cubicBezTo>
                    <a:close/>
                  </a:path>
                </a:pathLst>
              </a:custGeom>
              <a:solidFill>
                <a:srgbClr val="F5F5F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8" name="Freeform 1377">
                <a:extLst>
                  <a:ext uri="{FF2B5EF4-FFF2-40B4-BE49-F238E27FC236}">
                    <a16:creationId xmlns:a16="http://schemas.microsoft.com/office/drawing/2014/main" id="{65159C79-74D3-7443-9F15-EA77E23925C0}"/>
                  </a:ext>
                </a:extLst>
              </p:cNvPr>
              <p:cNvSpPr/>
              <p:nvPr/>
            </p:nvSpPr>
            <p:spPr>
              <a:xfrm>
                <a:off x="7064809" y="4991412"/>
                <a:ext cx="350565" cy="250478"/>
              </a:xfrm>
              <a:custGeom>
                <a:avLst/>
                <a:gdLst>
                  <a:gd name="connsiteX0" fmla="*/ 53823 w 350565"/>
                  <a:gd name="connsiteY0" fmla="*/ 36849 h 250478"/>
                  <a:gd name="connsiteX1" fmla="*/ 0 w 350565"/>
                  <a:gd name="connsiteY1" fmla="*/ 127761 h 250478"/>
                  <a:gd name="connsiteX2" fmla="*/ 48081 w 350565"/>
                  <a:gd name="connsiteY2" fmla="*/ 214344 h 250478"/>
                  <a:gd name="connsiteX3" fmla="*/ 50593 w 350565"/>
                  <a:gd name="connsiteY3" fmla="*/ 214344 h 250478"/>
                  <a:gd name="connsiteX4" fmla="*/ 173668 w 350565"/>
                  <a:gd name="connsiteY4" fmla="*/ 250420 h 250478"/>
                  <a:gd name="connsiteX5" fmla="*/ 298537 w 350565"/>
                  <a:gd name="connsiteY5" fmla="*/ 214344 h 250478"/>
                  <a:gd name="connsiteX6" fmla="*/ 302484 w 350565"/>
                  <a:gd name="connsiteY6" fmla="*/ 211458 h 250478"/>
                  <a:gd name="connsiteX7" fmla="*/ 302484 w 350565"/>
                  <a:gd name="connsiteY7" fmla="*/ 211458 h 250478"/>
                  <a:gd name="connsiteX8" fmla="*/ 350565 w 350565"/>
                  <a:gd name="connsiteY8" fmla="*/ 124514 h 250478"/>
                  <a:gd name="connsiteX9" fmla="*/ 300331 w 350565"/>
                  <a:gd name="connsiteY9" fmla="*/ 36127 h 250478"/>
                  <a:gd name="connsiteX10" fmla="*/ 177256 w 350565"/>
                  <a:gd name="connsiteY10" fmla="*/ 51 h 250478"/>
                  <a:gd name="connsiteX11" fmla="*/ 53822 w 350565"/>
                  <a:gd name="connsiteY11" fmla="*/ 36849 h 25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0565" h="250478">
                    <a:moveTo>
                      <a:pt x="53823" y="36849"/>
                    </a:moveTo>
                    <a:cubicBezTo>
                      <a:pt x="22044" y="56351"/>
                      <a:pt x="1899" y="90377"/>
                      <a:pt x="0" y="127761"/>
                    </a:cubicBezTo>
                    <a:cubicBezTo>
                      <a:pt x="1160" y="162741"/>
                      <a:pt x="19073" y="194997"/>
                      <a:pt x="48081" y="214344"/>
                    </a:cubicBezTo>
                    <a:lnTo>
                      <a:pt x="50593" y="214344"/>
                    </a:lnTo>
                    <a:cubicBezTo>
                      <a:pt x="86934" y="238848"/>
                      <a:pt x="129924" y="251449"/>
                      <a:pt x="173668" y="250420"/>
                    </a:cubicBezTo>
                    <a:cubicBezTo>
                      <a:pt x="217969" y="251424"/>
                      <a:pt x="261524" y="238841"/>
                      <a:pt x="298537" y="214344"/>
                    </a:cubicBezTo>
                    <a:lnTo>
                      <a:pt x="302484" y="211458"/>
                    </a:lnTo>
                    <a:lnTo>
                      <a:pt x="302484" y="211458"/>
                    </a:lnTo>
                    <a:cubicBezTo>
                      <a:pt x="331326" y="191791"/>
                      <a:pt x="349170" y="159525"/>
                      <a:pt x="350565" y="124514"/>
                    </a:cubicBezTo>
                    <a:cubicBezTo>
                      <a:pt x="349507" y="88479"/>
                      <a:pt x="330672" y="55339"/>
                      <a:pt x="300331" y="36127"/>
                    </a:cubicBezTo>
                    <a:cubicBezTo>
                      <a:pt x="263960" y="11688"/>
                      <a:pt x="220991" y="-907"/>
                      <a:pt x="177256" y="51"/>
                    </a:cubicBezTo>
                    <a:cubicBezTo>
                      <a:pt x="133376" y="-380"/>
                      <a:pt x="90377" y="12439"/>
                      <a:pt x="53822" y="36849"/>
                    </a:cubicBezTo>
                    <a:close/>
                  </a:path>
                </a:pathLst>
              </a:custGeom>
              <a:solidFill>
                <a:srgbClr val="F4F4F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9" name="Freeform 1378">
                <a:extLst>
                  <a:ext uri="{FF2B5EF4-FFF2-40B4-BE49-F238E27FC236}">
                    <a16:creationId xmlns:a16="http://schemas.microsoft.com/office/drawing/2014/main" id="{3B53B548-A7BD-494B-8BFF-A84E8CB5C093}"/>
                  </a:ext>
                </a:extLst>
              </p:cNvPr>
              <p:cNvSpPr/>
              <p:nvPr/>
            </p:nvSpPr>
            <p:spPr>
              <a:xfrm>
                <a:off x="7065167" y="4994288"/>
                <a:ext cx="349130" cy="249054"/>
              </a:xfrm>
              <a:custGeom>
                <a:avLst/>
                <a:gdLst>
                  <a:gd name="connsiteX0" fmla="*/ 53464 w 349130"/>
                  <a:gd name="connsiteY0" fmla="*/ 34333 h 249054"/>
                  <a:gd name="connsiteX1" fmla="*/ 0 w 349130"/>
                  <a:gd name="connsiteY1" fmla="*/ 124884 h 249054"/>
                  <a:gd name="connsiteX2" fmla="*/ 47723 w 349130"/>
                  <a:gd name="connsiteY2" fmla="*/ 210746 h 249054"/>
                  <a:gd name="connsiteX3" fmla="*/ 50235 w 349130"/>
                  <a:gd name="connsiteY3" fmla="*/ 212911 h 249054"/>
                  <a:gd name="connsiteX4" fmla="*/ 172950 w 349130"/>
                  <a:gd name="connsiteY4" fmla="*/ 248987 h 249054"/>
                  <a:gd name="connsiteX5" fmla="*/ 297460 w 349130"/>
                  <a:gd name="connsiteY5" fmla="*/ 212911 h 249054"/>
                  <a:gd name="connsiteX6" fmla="*/ 301407 w 349130"/>
                  <a:gd name="connsiteY6" fmla="*/ 210385 h 249054"/>
                  <a:gd name="connsiteX7" fmla="*/ 301407 w 349130"/>
                  <a:gd name="connsiteY7" fmla="*/ 210385 h 249054"/>
                  <a:gd name="connsiteX8" fmla="*/ 349130 w 349130"/>
                  <a:gd name="connsiteY8" fmla="*/ 123802 h 249054"/>
                  <a:gd name="connsiteX9" fmla="*/ 298895 w 349130"/>
                  <a:gd name="connsiteY9" fmla="*/ 36137 h 249054"/>
                  <a:gd name="connsiteX10" fmla="*/ 176538 w 349130"/>
                  <a:gd name="connsiteY10" fmla="*/ 61 h 249054"/>
                  <a:gd name="connsiteX11" fmla="*/ 53464 w 349130"/>
                  <a:gd name="connsiteY11" fmla="*/ 34333 h 24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9130" h="249054">
                    <a:moveTo>
                      <a:pt x="53464" y="34333"/>
                    </a:moveTo>
                    <a:cubicBezTo>
                      <a:pt x="21969" y="53893"/>
                      <a:pt x="1997" y="87719"/>
                      <a:pt x="0" y="124884"/>
                    </a:cubicBezTo>
                    <a:cubicBezTo>
                      <a:pt x="1307" y="159539"/>
                      <a:pt x="19052" y="191466"/>
                      <a:pt x="47723" y="210746"/>
                    </a:cubicBezTo>
                    <a:lnTo>
                      <a:pt x="50235" y="212911"/>
                    </a:lnTo>
                    <a:cubicBezTo>
                      <a:pt x="86563" y="237152"/>
                      <a:pt x="129355" y="249732"/>
                      <a:pt x="172950" y="248987"/>
                    </a:cubicBezTo>
                    <a:cubicBezTo>
                      <a:pt x="217153" y="250102"/>
                      <a:pt x="260627" y="237506"/>
                      <a:pt x="297460" y="212911"/>
                    </a:cubicBezTo>
                    <a:lnTo>
                      <a:pt x="301407" y="210385"/>
                    </a:lnTo>
                    <a:lnTo>
                      <a:pt x="301407" y="210385"/>
                    </a:lnTo>
                    <a:cubicBezTo>
                      <a:pt x="330014" y="190714"/>
                      <a:pt x="347705" y="158618"/>
                      <a:pt x="349130" y="123802"/>
                    </a:cubicBezTo>
                    <a:cubicBezTo>
                      <a:pt x="347837" y="88026"/>
                      <a:pt x="329031" y="55207"/>
                      <a:pt x="298895" y="36137"/>
                    </a:cubicBezTo>
                    <a:cubicBezTo>
                      <a:pt x="262817" y="11646"/>
                      <a:pt x="220058" y="-961"/>
                      <a:pt x="176538" y="61"/>
                    </a:cubicBezTo>
                    <a:cubicBezTo>
                      <a:pt x="133051" y="-961"/>
                      <a:pt x="90232" y="10962"/>
                      <a:pt x="53464" y="34333"/>
                    </a:cubicBezTo>
                    <a:close/>
                  </a:path>
                </a:pathLst>
              </a:custGeom>
              <a:solidFill>
                <a:srgbClr val="F3F3F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0" name="Freeform 1379">
                <a:extLst>
                  <a:ext uri="{FF2B5EF4-FFF2-40B4-BE49-F238E27FC236}">
                    <a16:creationId xmlns:a16="http://schemas.microsoft.com/office/drawing/2014/main" id="{4522FE19-7151-C544-B9C3-4B6611E54396}"/>
                  </a:ext>
                </a:extLst>
              </p:cNvPr>
              <p:cNvSpPr/>
              <p:nvPr/>
            </p:nvSpPr>
            <p:spPr>
              <a:xfrm>
                <a:off x="7065526" y="4994610"/>
                <a:ext cx="349488" cy="247984"/>
              </a:xfrm>
              <a:custGeom>
                <a:avLst/>
                <a:gdLst>
                  <a:gd name="connsiteX0" fmla="*/ 53105 w 349488"/>
                  <a:gd name="connsiteY0" fmla="*/ 34733 h 247984"/>
                  <a:gd name="connsiteX1" fmla="*/ 0 w 349488"/>
                  <a:gd name="connsiteY1" fmla="*/ 124563 h 247984"/>
                  <a:gd name="connsiteX2" fmla="*/ 47364 w 349488"/>
                  <a:gd name="connsiteY2" fmla="*/ 209703 h 247984"/>
                  <a:gd name="connsiteX3" fmla="*/ 49876 w 349488"/>
                  <a:gd name="connsiteY3" fmla="*/ 211868 h 247984"/>
                  <a:gd name="connsiteX4" fmla="*/ 172233 w 349488"/>
                  <a:gd name="connsiteY4" fmla="*/ 247944 h 247984"/>
                  <a:gd name="connsiteX5" fmla="*/ 296384 w 349488"/>
                  <a:gd name="connsiteY5" fmla="*/ 211868 h 247984"/>
                  <a:gd name="connsiteX6" fmla="*/ 299972 w 349488"/>
                  <a:gd name="connsiteY6" fmla="*/ 208982 h 247984"/>
                  <a:gd name="connsiteX7" fmla="*/ 302125 w 349488"/>
                  <a:gd name="connsiteY7" fmla="*/ 208982 h 247984"/>
                  <a:gd name="connsiteX8" fmla="*/ 349489 w 349488"/>
                  <a:gd name="connsiteY8" fmla="*/ 123120 h 247984"/>
                  <a:gd name="connsiteX9" fmla="*/ 299613 w 349488"/>
                  <a:gd name="connsiteY9" fmla="*/ 36176 h 247984"/>
                  <a:gd name="connsiteX10" fmla="*/ 177615 w 349488"/>
                  <a:gd name="connsiteY10" fmla="*/ 100 h 247984"/>
                  <a:gd name="connsiteX11" fmla="*/ 53105 w 349488"/>
                  <a:gd name="connsiteY11" fmla="*/ 34733 h 247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9488" h="247984">
                    <a:moveTo>
                      <a:pt x="53105" y="34733"/>
                    </a:moveTo>
                    <a:cubicBezTo>
                      <a:pt x="21676" y="53963"/>
                      <a:pt x="1782" y="87616"/>
                      <a:pt x="0" y="124563"/>
                    </a:cubicBezTo>
                    <a:cubicBezTo>
                      <a:pt x="1450" y="158893"/>
                      <a:pt x="19029" y="190492"/>
                      <a:pt x="47364" y="209703"/>
                    </a:cubicBezTo>
                    <a:lnTo>
                      <a:pt x="49876" y="211868"/>
                    </a:lnTo>
                    <a:cubicBezTo>
                      <a:pt x="86044" y="236165"/>
                      <a:pt x="128741" y="248754"/>
                      <a:pt x="172233" y="247944"/>
                    </a:cubicBezTo>
                    <a:cubicBezTo>
                      <a:pt x="216291" y="248801"/>
                      <a:pt x="259574" y="236224"/>
                      <a:pt x="296384" y="211868"/>
                    </a:cubicBezTo>
                    <a:lnTo>
                      <a:pt x="299972" y="208982"/>
                    </a:lnTo>
                    <a:lnTo>
                      <a:pt x="302125" y="208982"/>
                    </a:lnTo>
                    <a:cubicBezTo>
                      <a:pt x="330659" y="189622"/>
                      <a:pt x="348264" y="157709"/>
                      <a:pt x="349489" y="123120"/>
                    </a:cubicBezTo>
                    <a:cubicBezTo>
                      <a:pt x="348042" y="87672"/>
                      <a:pt x="329407" y="55187"/>
                      <a:pt x="299613" y="36176"/>
                    </a:cubicBezTo>
                    <a:cubicBezTo>
                      <a:pt x="263646" y="11736"/>
                      <a:pt x="221016" y="-870"/>
                      <a:pt x="177615" y="100"/>
                    </a:cubicBezTo>
                    <a:cubicBezTo>
                      <a:pt x="133589" y="-1236"/>
                      <a:pt x="90188" y="10836"/>
                      <a:pt x="53105" y="34733"/>
                    </a:cubicBezTo>
                    <a:close/>
                  </a:path>
                </a:pathLst>
              </a:custGeom>
              <a:solidFill>
                <a:srgbClr val="F2F2F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1" name="Freeform 1380">
                <a:extLst>
                  <a:ext uri="{FF2B5EF4-FFF2-40B4-BE49-F238E27FC236}">
                    <a16:creationId xmlns:a16="http://schemas.microsoft.com/office/drawing/2014/main" id="{9CAD80E5-893B-584C-9287-BDC6FBAE9E37}"/>
                  </a:ext>
                </a:extLst>
              </p:cNvPr>
              <p:cNvSpPr/>
              <p:nvPr/>
            </p:nvSpPr>
            <p:spPr>
              <a:xfrm>
                <a:off x="7065885" y="4993229"/>
                <a:ext cx="348028" cy="246836"/>
              </a:xfrm>
              <a:custGeom>
                <a:avLst/>
                <a:gdLst>
                  <a:gd name="connsiteX0" fmla="*/ 52746 w 348028"/>
                  <a:gd name="connsiteY0" fmla="*/ 36836 h 246836"/>
                  <a:gd name="connsiteX1" fmla="*/ 0 w 348028"/>
                  <a:gd name="connsiteY1" fmla="*/ 125944 h 246836"/>
                  <a:gd name="connsiteX2" fmla="*/ 47005 w 348028"/>
                  <a:gd name="connsiteY2" fmla="*/ 210723 h 246836"/>
                  <a:gd name="connsiteX3" fmla="*/ 49876 w 348028"/>
                  <a:gd name="connsiteY3" fmla="*/ 210723 h 246836"/>
                  <a:gd name="connsiteX4" fmla="*/ 171515 w 348028"/>
                  <a:gd name="connsiteY4" fmla="*/ 246800 h 246836"/>
                  <a:gd name="connsiteX5" fmla="*/ 295307 w 348028"/>
                  <a:gd name="connsiteY5" fmla="*/ 210723 h 246836"/>
                  <a:gd name="connsiteX6" fmla="*/ 298895 w 348028"/>
                  <a:gd name="connsiteY6" fmla="*/ 207837 h 246836"/>
                  <a:gd name="connsiteX7" fmla="*/ 301048 w 348028"/>
                  <a:gd name="connsiteY7" fmla="*/ 207837 h 246836"/>
                  <a:gd name="connsiteX8" fmla="*/ 332904 w 348028"/>
                  <a:gd name="connsiteY8" fmla="*/ 69667 h 246836"/>
                  <a:gd name="connsiteX9" fmla="*/ 298537 w 348028"/>
                  <a:gd name="connsiteY9" fmla="*/ 36114 h 246836"/>
                  <a:gd name="connsiteX10" fmla="*/ 176897 w 348028"/>
                  <a:gd name="connsiteY10" fmla="*/ 38 h 246836"/>
                  <a:gd name="connsiteX11" fmla="*/ 52746 w 348028"/>
                  <a:gd name="connsiteY11" fmla="*/ 36836 h 24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8028" h="246836">
                    <a:moveTo>
                      <a:pt x="52746" y="36836"/>
                    </a:moveTo>
                    <a:cubicBezTo>
                      <a:pt x="21658" y="56008"/>
                      <a:pt x="1935" y="89327"/>
                      <a:pt x="0" y="125944"/>
                    </a:cubicBezTo>
                    <a:cubicBezTo>
                      <a:pt x="1480" y="160079"/>
                      <a:pt x="18905" y="191508"/>
                      <a:pt x="47005" y="210723"/>
                    </a:cubicBezTo>
                    <a:lnTo>
                      <a:pt x="49876" y="210723"/>
                    </a:lnTo>
                    <a:cubicBezTo>
                      <a:pt x="85783" y="235006"/>
                      <a:pt x="128248" y="247601"/>
                      <a:pt x="171515" y="246800"/>
                    </a:cubicBezTo>
                    <a:cubicBezTo>
                      <a:pt x="215454" y="247606"/>
                      <a:pt x="258608" y="235030"/>
                      <a:pt x="295307" y="210723"/>
                    </a:cubicBezTo>
                    <a:lnTo>
                      <a:pt x="298895" y="207837"/>
                    </a:lnTo>
                    <a:lnTo>
                      <a:pt x="301048" y="207837"/>
                    </a:lnTo>
                    <a:cubicBezTo>
                      <a:pt x="347794" y="178527"/>
                      <a:pt x="362057" y="116666"/>
                      <a:pt x="332904" y="69667"/>
                    </a:cubicBezTo>
                    <a:cubicBezTo>
                      <a:pt x="324329" y="55842"/>
                      <a:pt x="312533" y="44326"/>
                      <a:pt x="298537" y="36114"/>
                    </a:cubicBezTo>
                    <a:cubicBezTo>
                      <a:pt x="262639" y="11810"/>
                      <a:pt x="220167" y="-787"/>
                      <a:pt x="176897" y="38"/>
                    </a:cubicBezTo>
                    <a:cubicBezTo>
                      <a:pt x="132739" y="-790"/>
                      <a:pt x="89396" y="12057"/>
                      <a:pt x="52746" y="36836"/>
                    </a:cubicBezTo>
                    <a:close/>
                  </a:path>
                </a:pathLst>
              </a:custGeom>
              <a:solidFill>
                <a:srgbClr val="F1F2F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2" name="Freeform 1381">
                <a:extLst>
                  <a:ext uri="{FF2B5EF4-FFF2-40B4-BE49-F238E27FC236}">
                    <a16:creationId xmlns:a16="http://schemas.microsoft.com/office/drawing/2014/main" id="{9669D222-92CA-E649-8A27-35018DA8F54C}"/>
                  </a:ext>
                </a:extLst>
              </p:cNvPr>
              <p:cNvSpPr/>
              <p:nvPr/>
            </p:nvSpPr>
            <p:spPr>
              <a:xfrm>
                <a:off x="7068397" y="4993955"/>
                <a:ext cx="344465" cy="245396"/>
              </a:xfrm>
              <a:custGeom>
                <a:avLst/>
                <a:gdLst>
                  <a:gd name="connsiteX0" fmla="*/ 52387 w 344465"/>
                  <a:gd name="connsiteY0" fmla="*/ 36470 h 245396"/>
                  <a:gd name="connsiteX1" fmla="*/ 0 w 344465"/>
                  <a:gd name="connsiteY1" fmla="*/ 125218 h 245396"/>
                  <a:gd name="connsiteX2" fmla="*/ 46646 w 344465"/>
                  <a:gd name="connsiteY2" fmla="*/ 209276 h 245396"/>
                  <a:gd name="connsiteX3" fmla="*/ 49158 w 344465"/>
                  <a:gd name="connsiteY3" fmla="*/ 209276 h 245396"/>
                  <a:gd name="connsiteX4" fmla="*/ 170439 w 344465"/>
                  <a:gd name="connsiteY4" fmla="*/ 245352 h 245396"/>
                  <a:gd name="connsiteX5" fmla="*/ 293872 w 344465"/>
                  <a:gd name="connsiteY5" fmla="*/ 209276 h 245396"/>
                  <a:gd name="connsiteX6" fmla="*/ 297460 w 344465"/>
                  <a:gd name="connsiteY6" fmla="*/ 206750 h 245396"/>
                  <a:gd name="connsiteX7" fmla="*/ 297460 w 344465"/>
                  <a:gd name="connsiteY7" fmla="*/ 206750 h 245396"/>
                  <a:gd name="connsiteX8" fmla="*/ 344465 w 344465"/>
                  <a:gd name="connsiteY8" fmla="*/ 121971 h 245396"/>
                  <a:gd name="connsiteX9" fmla="*/ 295307 w 344465"/>
                  <a:gd name="connsiteY9" fmla="*/ 36110 h 245396"/>
                  <a:gd name="connsiteX10" fmla="*/ 174027 w 344465"/>
                  <a:gd name="connsiteY10" fmla="*/ 34 h 245396"/>
                  <a:gd name="connsiteX11" fmla="*/ 52387 w 344465"/>
                  <a:gd name="connsiteY11" fmla="*/ 36471 h 245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465" h="245396">
                    <a:moveTo>
                      <a:pt x="52387" y="36470"/>
                    </a:moveTo>
                    <a:cubicBezTo>
                      <a:pt x="21118" y="55239"/>
                      <a:pt x="1407" y="88630"/>
                      <a:pt x="0" y="125218"/>
                    </a:cubicBezTo>
                    <a:cubicBezTo>
                      <a:pt x="984" y="159209"/>
                      <a:pt x="18394" y="190581"/>
                      <a:pt x="46646" y="209276"/>
                    </a:cubicBezTo>
                    <a:cubicBezTo>
                      <a:pt x="47476" y="209441"/>
                      <a:pt x="48329" y="209441"/>
                      <a:pt x="49158" y="209276"/>
                    </a:cubicBezTo>
                    <a:cubicBezTo>
                      <a:pt x="84904" y="233616"/>
                      <a:pt x="127275" y="246220"/>
                      <a:pt x="170439" y="245352"/>
                    </a:cubicBezTo>
                    <a:cubicBezTo>
                      <a:pt x="214277" y="246245"/>
                      <a:pt x="257341" y="233658"/>
                      <a:pt x="293872" y="209276"/>
                    </a:cubicBezTo>
                    <a:lnTo>
                      <a:pt x="297460" y="206750"/>
                    </a:lnTo>
                    <a:lnTo>
                      <a:pt x="297460" y="206750"/>
                    </a:lnTo>
                    <a:cubicBezTo>
                      <a:pt x="325560" y="187535"/>
                      <a:pt x="342986" y="156107"/>
                      <a:pt x="344465" y="121971"/>
                    </a:cubicBezTo>
                    <a:cubicBezTo>
                      <a:pt x="342834" y="87048"/>
                      <a:pt x="324525" y="55067"/>
                      <a:pt x="295307" y="36110"/>
                    </a:cubicBezTo>
                    <a:cubicBezTo>
                      <a:pt x="259521" y="11855"/>
                      <a:pt x="217178" y="-740"/>
                      <a:pt x="174027" y="34"/>
                    </a:cubicBezTo>
                    <a:cubicBezTo>
                      <a:pt x="130760" y="-386"/>
                      <a:pt x="88371" y="12311"/>
                      <a:pt x="52387" y="36471"/>
                    </a:cubicBezTo>
                    <a:close/>
                  </a:path>
                </a:pathLst>
              </a:custGeom>
              <a:solidFill>
                <a:srgbClr val="F0F1F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3" name="Freeform 1382">
                <a:extLst>
                  <a:ext uri="{FF2B5EF4-FFF2-40B4-BE49-F238E27FC236}">
                    <a16:creationId xmlns:a16="http://schemas.microsoft.com/office/drawing/2014/main" id="{12BB9EC4-BE84-6D46-B0D2-4FF44C2597B7}"/>
                  </a:ext>
                </a:extLst>
              </p:cNvPr>
              <p:cNvSpPr/>
              <p:nvPr/>
            </p:nvSpPr>
            <p:spPr>
              <a:xfrm>
                <a:off x="7069115" y="4996771"/>
                <a:ext cx="344824" cy="244010"/>
              </a:xfrm>
              <a:custGeom>
                <a:avLst/>
                <a:gdLst>
                  <a:gd name="connsiteX0" fmla="*/ 52029 w 344824"/>
                  <a:gd name="connsiteY0" fmla="*/ 34376 h 244010"/>
                  <a:gd name="connsiteX1" fmla="*/ 0 w 344824"/>
                  <a:gd name="connsiteY1" fmla="*/ 122402 h 244010"/>
                  <a:gd name="connsiteX2" fmla="*/ 46288 w 344824"/>
                  <a:gd name="connsiteY2" fmla="*/ 205738 h 244010"/>
                  <a:gd name="connsiteX3" fmla="*/ 48799 w 344824"/>
                  <a:gd name="connsiteY3" fmla="*/ 207903 h 244010"/>
                  <a:gd name="connsiteX4" fmla="*/ 169721 w 344824"/>
                  <a:gd name="connsiteY4" fmla="*/ 243979 h 244010"/>
                  <a:gd name="connsiteX5" fmla="*/ 292437 w 344824"/>
                  <a:gd name="connsiteY5" fmla="*/ 207903 h 244010"/>
                  <a:gd name="connsiteX6" fmla="*/ 296383 w 344824"/>
                  <a:gd name="connsiteY6" fmla="*/ 205378 h 244010"/>
                  <a:gd name="connsiteX7" fmla="*/ 298178 w 344824"/>
                  <a:gd name="connsiteY7" fmla="*/ 205378 h 244010"/>
                  <a:gd name="connsiteX8" fmla="*/ 344824 w 344824"/>
                  <a:gd name="connsiteY8" fmla="*/ 121320 h 244010"/>
                  <a:gd name="connsiteX9" fmla="*/ 295666 w 344824"/>
                  <a:gd name="connsiteY9" fmla="*/ 36180 h 244010"/>
                  <a:gd name="connsiteX10" fmla="*/ 175103 w 344824"/>
                  <a:gd name="connsiteY10" fmla="*/ 104 h 244010"/>
                  <a:gd name="connsiteX11" fmla="*/ 52029 w 344824"/>
                  <a:gd name="connsiteY11" fmla="*/ 34376 h 244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824" h="244010">
                    <a:moveTo>
                      <a:pt x="52029" y="34376"/>
                    </a:moveTo>
                    <a:cubicBezTo>
                      <a:pt x="21104" y="53092"/>
                      <a:pt x="1567" y="86146"/>
                      <a:pt x="0" y="122402"/>
                    </a:cubicBezTo>
                    <a:cubicBezTo>
                      <a:pt x="954" y="156118"/>
                      <a:pt x="18238" y="187236"/>
                      <a:pt x="46288" y="205738"/>
                    </a:cubicBezTo>
                    <a:lnTo>
                      <a:pt x="48799" y="207903"/>
                    </a:lnTo>
                    <a:cubicBezTo>
                      <a:pt x="84505" y="232044"/>
                      <a:pt x="126698" y="244632"/>
                      <a:pt x="169721" y="243979"/>
                    </a:cubicBezTo>
                    <a:cubicBezTo>
                      <a:pt x="213316" y="244725"/>
                      <a:pt x="256109" y="232145"/>
                      <a:pt x="292437" y="207903"/>
                    </a:cubicBezTo>
                    <a:lnTo>
                      <a:pt x="296383" y="205378"/>
                    </a:lnTo>
                    <a:lnTo>
                      <a:pt x="298178" y="205378"/>
                    </a:lnTo>
                    <a:cubicBezTo>
                      <a:pt x="325945" y="186235"/>
                      <a:pt x="343205" y="155132"/>
                      <a:pt x="344824" y="121320"/>
                    </a:cubicBezTo>
                    <a:cubicBezTo>
                      <a:pt x="343447" y="86514"/>
                      <a:pt x="325045" y="54643"/>
                      <a:pt x="295666" y="36180"/>
                    </a:cubicBezTo>
                    <a:cubicBezTo>
                      <a:pt x="260193" y="11830"/>
                      <a:pt x="218046" y="-782"/>
                      <a:pt x="175103" y="104"/>
                    </a:cubicBezTo>
                    <a:cubicBezTo>
                      <a:pt x="131575" y="-1250"/>
                      <a:pt x="88661" y="10699"/>
                      <a:pt x="52029" y="34376"/>
                    </a:cubicBezTo>
                    <a:close/>
                  </a:path>
                </a:pathLst>
              </a:custGeom>
              <a:solidFill>
                <a:srgbClr val="EFF0F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4" name="Freeform 1383">
                <a:extLst>
                  <a:ext uri="{FF2B5EF4-FFF2-40B4-BE49-F238E27FC236}">
                    <a16:creationId xmlns:a16="http://schemas.microsoft.com/office/drawing/2014/main" id="{76DB8C79-B202-E44A-8A9B-89BACB6708FE}"/>
                  </a:ext>
                </a:extLst>
              </p:cNvPr>
              <p:cNvSpPr/>
              <p:nvPr/>
            </p:nvSpPr>
            <p:spPr>
              <a:xfrm>
                <a:off x="7069832" y="4995393"/>
                <a:ext cx="343029" cy="242857"/>
              </a:xfrm>
              <a:custGeom>
                <a:avLst/>
                <a:gdLst>
                  <a:gd name="connsiteX0" fmla="*/ 51670 w 343029"/>
                  <a:gd name="connsiteY0" fmla="*/ 36476 h 242857"/>
                  <a:gd name="connsiteX1" fmla="*/ 0 w 343029"/>
                  <a:gd name="connsiteY1" fmla="*/ 123780 h 242857"/>
                  <a:gd name="connsiteX2" fmla="*/ 45929 w 343029"/>
                  <a:gd name="connsiteY2" fmla="*/ 206756 h 242857"/>
                  <a:gd name="connsiteX3" fmla="*/ 48440 w 343029"/>
                  <a:gd name="connsiteY3" fmla="*/ 206756 h 242857"/>
                  <a:gd name="connsiteX4" fmla="*/ 169003 w 343029"/>
                  <a:gd name="connsiteY4" fmla="*/ 242832 h 242857"/>
                  <a:gd name="connsiteX5" fmla="*/ 291360 w 343029"/>
                  <a:gd name="connsiteY5" fmla="*/ 206756 h 242857"/>
                  <a:gd name="connsiteX6" fmla="*/ 294948 w 343029"/>
                  <a:gd name="connsiteY6" fmla="*/ 203870 h 242857"/>
                  <a:gd name="connsiteX7" fmla="*/ 297101 w 343029"/>
                  <a:gd name="connsiteY7" fmla="*/ 203870 h 242857"/>
                  <a:gd name="connsiteX8" fmla="*/ 343030 w 343029"/>
                  <a:gd name="connsiteY8" fmla="*/ 120533 h 242857"/>
                  <a:gd name="connsiteX9" fmla="*/ 294590 w 343029"/>
                  <a:gd name="connsiteY9" fmla="*/ 36115 h 242857"/>
                  <a:gd name="connsiteX10" fmla="*/ 174386 w 343029"/>
                  <a:gd name="connsiteY10" fmla="*/ 39 h 242857"/>
                  <a:gd name="connsiteX11" fmla="*/ 51670 w 343029"/>
                  <a:gd name="connsiteY11" fmla="*/ 36476 h 24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3029" h="242857">
                    <a:moveTo>
                      <a:pt x="51670" y="36476"/>
                    </a:moveTo>
                    <a:cubicBezTo>
                      <a:pt x="21088" y="55137"/>
                      <a:pt x="1725" y="87854"/>
                      <a:pt x="0" y="123780"/>
                    </a:cubicBezTo>
                    <a:cubicBezTo>
                      <a:pt x="1048" y="157283"/>
                      <a:pt x="18163" y="188202"/>
                      <a:pt x="45929" y="206756"/>
                    </a:cubicBezTo>
                    <a:lnTo>
                      <a:pt x="48440" y="206756"/>
                    </a:lnTo>
                    <a:cubicBezTo>
                      <a:pt x="84005" y="230911"/>
                      <a:pt x="126089" y="243504"/>
                      <a:pt x="169003" y="242832"/>
                    </a:cubicBezTo>
                    <a:cubicBezTo>
                      <a:pt x="212476" y="243504"/>
                      <a:pt x="255133" y="230927"/>
                      <a:pt x="291360" y="206756"/>
                    </a:cubicBezTo>
                    <a:lnTo>
                      <a:pt x="294948" y="203870"/>
                    </a:lnTo>
                    <a:lnTo>
                      <a:pt x="297101" y="203870"/>
                    </a:lnTo>
                    <a:cubicBezTo>
                      <a:pt x="324744" y="185036"/>
                      <a:pt x="341803" y="154083"/>
                      <a:pt x="343030" y="120533"/>
                    </a:cubicBezTo>
                    <a:cubicBezTo>
                      <a:pt x="341952" y="86017"/>
                      <a:pt x="323770" y="54331"/>
                      <a:pt x="294590" y="36115"/>
                    </a:cubicBezTo>
                    <a:cubicBezTo>
                      <a:pt x="259227" y="11816"/>
                      <a:pt x="217210" y="-795"/>
                      <a:pt x="174386" y="39"/>
                    </a:cubicBezTo>
                    <a:cubicBezTo>
                      <a:pt x="130734" y="-738"/>
                      <a:pt x="87898" y="11980"/>
                      <a:pt x="51670" y="36476"/>
                    </a:cubicBezTo>
                    <a:close/>
                  </a:path>
                </a:pathLst>
              </a:custGeom>
              <a:solidFill>
                <a:srgbClr val="EEEFF0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5" name="Freeform 1384">
                <a:extLst>
                  <a:ext uri="{FF2B5EF4-FFF2-40B4-BE49-F238E27FC236}">
                    <a16:creationId xmlns:a16="http://schemas.microsoft.com/office/drawing/2014/main" id="{16DDEC92-6F2C-D14C-8B2E-D01083DB0530}"/>
                  </a:ext>
                </a:extLst>
              </p:cNvPr>
              <p:cNvSpPr/>
              <p:nvPr/>
            </p:nvSpPr>
            <p:spPr>
              <a:xfrm>
                <a:off x="7070550" y="4999328"/>
                <a:ext cx="341594" cy="241804"/>
              </a:xfrm>
              <a:custGeom>
                <a:avLst/>
                <a:gdLst>
                  <a:gd name="connsiteX0" fmla="*/ 51311 w 341594"/>
                  <a:gd name="connsiteY0" fmla="*/ 35066 h 241804"/>
                  <a:gd name="connsiteX1" fmla="*/ 0 w 341594"/>
                  <a:gd name="connsiteY1" fmla="*/ 121649 h 241804"/>
                  <a:gd name="connsiteX2" fmla="*/ 45929 w 341594"/>
                  <a:gd name="connsiteY2" fmla="*/ 203903 h 241804"/>
                  <a:gd name="connsiteX3" fmla="*/ 48082 w 341594"/>
                  <a:gd name="connsiteY3" fmla="*/ 205707 h 241804"/>
                  <a:gd name="connsiteX4" fmla="*/ 168286 w 341594"/>
                  <a:gd name="connsiteY4" fmla="*/ 241783 h 241804"/>
                  <a:gd name="connsiteX5" fmla="*/ 290284 w 341594"/>
                  <a:gd name="connsiteY5" fmla="*/ 205707 h 241804"/>
                  <a:gd name="connsiteX6" fmla="*/ 293872 w 341594"/>
                  <a:gd name="connsiteY6" fmla="*/ 203181 h 241804"/>
                  <a:gd name="connsiteX7" fmla="*/ 295666 w 341594"/>
                  <a:gd name="connsiteY7" fmla="*/ 203181 h 241804"/>
                  <a:gd name="connsiteX8" fmla="*/ 341595 w 341594"/>
                  <a:gd name="connsiteY8" fmla="*/ 120206 h 241804"/>
                  <a:gd name="connsiteX9" fmla="*/ 293513 w 341594"/>
                  <a:gd name="connsiteY9" fmla="*/ 36148 h 241804"/>
                  <a:gd name="connsiteX10" fmla="*/ 173668 w 341594"/>
                  <a:gd name="connsiteY10" fmla="*/ 72 h 241804"/>
                  <a:gd name="connsiteX11" fmla="*/ 51311 w 341594"/>
                  <a:gd name="connsiteY11" fmla="*/ 35066 h 24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1594" h="241804">
                    <a:moveTo>
                      <a:pt x="51311" y="35066"/>
                    </a:moveTo>
                    <a:cubicBezTo>
                      <a:pt x="21070" y="53670"/>
                      <a:pt x="1879" y="86053"/>
                      <a:pt x="0" y="121649"/>
                    </a:cubicBezTo>
                    <a:cubicBezTo>
                      <a:pt x="1159" y="154927"/>
                      <a:pt x="18275" y="185580"/>
                      <a:pt x="45929" y="203903"/>
                    </a:cubicBezTo>
                    <a:lnTo>
                      <a:pt x="48082" y="205707"/>
                    </a:lnTo>
                    <a:cubicBezTo>
                      <a:pt x="83536" y="229812"/>
                      <a:pt x="125490" y="242404"/>
                      <a:pt x="168286" y="241783"/>
                    </a:cubicBezTo>
                    <a:cubicBezTo>
                      <a:pt x="211637" y="242382"/>
                      <a:pt x="254158" y="229808"/>
                      <a:pt x="290284" y="205707"/>
                    </a:cubicBezTo>
                    <a:lnTo>
                      <a:pt x="293872" y="203181"/>
                    </a:lnTo>
                    <a:lnTo>
                      <a:pt x="295666" y="203181"/>
                    </a:lnTo>
                    <a:cubicBezTo>
                      <a:pt x="323210" y="184422"/>
                      <a:pt x="340256" y="153627"/>
                      <a:pt x="341595" y="120206"/>
                    </a:cubicBezTo>
                    <a:cubicBezTo>
                      <a:pt x="340414" y="85906"/>
                      <a:pt x="322406" y="54424"/>
                      <a:pt x="293513" y="36148"/>
                    </a:cubicBezTo>
                    <a:cubicBezTo>
                      <a:pt x="258211" y="12007"/>
                      <a:pt x="216358" y="-592"/>
                      <a:pt x="173668" y="72"/>
                    </a:cubicBezTo>
                    <a:cubicBezTo>
                      <a:pt x="130291" y="-1058"/>
                      <a:pt x="87603" y="11151"/>
                      <a:pt x="51311" y="35066"/>
                    </a:cubicBezTo>
                    <a:close/>
                  </a:path>
                </a:pathLst>
              </a:custGeom>
              <a:solidFill>
                <a:srgbClr val="EDEEE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6" name="Freeform 1385">
                <a:extLst>
                  <a:ext uri="{FF2B5EF4-FFF2-40B4-BE49-F238E27FC236}">
                    <a16:creationId xmlns:a16="http://schemas.microsoft.com/office/drawing/2014/main" id="{5ABBE80A-D782-E843-827F-0C2B3650B6B3}"/>
                  </a:ext>
                </a:extLst>
              </p:cNvPr>
              <p:cNvSpPr/>
              <p:nvPr/>
            </p:nvSpPr>
            <p:spPr>
              <a:xfrm>
                <a:off x="7071267" y="4998293"/>
                <a:ext cx="340159" cy="240678"/>
              </a:xfrm>
              <a:custGeom>
                <a:avLst/>
                <a:gdLst>
                  <a:gd name="connsiteX0" fmla="*/ 50952 w 340159"/>
                  <a:gd name="connsiteY0" fmla="*/ 36101 h 240678"/>
                  <a:gd name="connsiteX1" fmla="*/ 0 w 340159"/>
                  <a:gd name="connsiteY1" fmla="*/ 122323 h 240678"/>
                  <a:gd name="connsiteX2" fmla="*/ 47364 w 340159"/>
                  <a:gd name="connsiteY2" fmla="*/ 202413 h 240678"/>
                  <a:gd name="connsiteX3" fmla="*/ 49876 w 340159"/>
                  <a:gd name="connsiteY3" fmla="*/ 204577 h 240678"/>
                  <a:gd name="connsiteX4" fmla="*/ 169362 w 340159"/>
                  <a:gd name="connsiteY4" fmla="*/ 240653 h 240678"/>
                  <a:gd name="connsiteX5" fmla="*/ 291001 w 340159"/>
                  <a:gd name="connsiteY5" fmla="*/ 204577 h 240678"/>
                  <a:gd name="connsiteX6" fmla="*/ 294590 w 340159"/>
                  <a:gd name="connsiteY6" fmla="*/ 202052 h 240678"/>
                  <a:gd name="connsiteX7" fmla="*/ 294590 w 340159"/>
                  <a:gd name="connsiteY7" fmla="*/ 202052 h 240678"/>
                  <a:gd name="connsiteX8" fmla="*/ 340159 w 340159"/>
                  <a:gd name="connsiteY8" fmla="*/ 119798 h 240678"/>
                  <a:gd name="connsiteX9" fmla="*/ 292436 w 340159"/>
                  <a:gd name="connsiteY9" fmla="*/ 36101 h 240678"/>
                  <a:gd name="connsiteX10" fmla="*/ 172950 w 340159"/>
                  <a:gd name="connsiteY10" fmla="*/ 25 h 240678"/>
                  <a:gd name="connsiteX11" fmla="*/ 50952 w 340159"/>
                  <a:gd name="connsiteY11" fmla="*/ 36101 h 240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0159" h="240678">
                    <a:moveTo>
                      <a:pt x="50952" y="36101"/>
                    </a:moveTo>
                    <a:cubicBezTo>
                      <a:pt x="20949" y="54718"/>
                      <a:pt x="1915" y="86927"/>
                      <a:pt x="0" y="122323"/>
                    </a:cubicBezTo>
                    <a:cubicBezTo>
                      <a:pt x="1807" y="155202"/>
                      <a:pt x="19496" y="185113"/>
                      <a:pt x="47364" y="202413"/>
                    </a:cubicBezTo>
                    <a:lnTo>
                      <a:pt x="49876" y="204577"/>
                    </a:lnTo>
                    <a:cubicBezTo>
                      <a:pt x="85118" y="228563"/>
                      <a:pt x="126808" y="241150"/>
                      <a:pt x="169362" y="240653"/>
                    </a:cubicBezTo>
                    <a:cubicBezTo>
                      <a:pt x="212610" y="241316"/>
                      <a:pt x="255035" y="228733"/>
                      <a:pt x="291001" y="204577"/>
                    </a:cubicBezTo>
                    <a:lnTo>
                      <a:pt x="294590" y="202052"/>
                    </a:lnTo>
                    <a:lnTo>
                      <a:pt x="294590" y="202052"/>
                    </a:lnTo>
                    <a:cubicBezTo>
                      <a:pt x="321886" y="183443"/>
                      <a:pt x="338792" y="152927"/>
                      <a:pt x="340159" y="119798"/>
                    </a:cubicBezTo>
                    <a:cubicBezTo>
                      <a:pt x="339066" y="85661"/>
                      <a:pt x="321183" y="54299"/>
                      <a:pt x="292436" y="36101"/>
                    </a:cubicBezTo>
                    <a:cubicBezTo>
                      <a:pt x="257265" y="11967"/>
                      <a:pt x="215527" y="-635"/>
                      <a:pt x="172950" y="25"/>
                    </a:cubicBezTo>
                    <a:cubicBezTo>
                      <a:pt x="129599" y="-575"/>
                      <a:pt x="87077" y="11999"/>
                      <a:pt x="50952" y="36101"/>
                    </a:cubicBezTo>
                    <a:close/>
                  </a:path>
                </a:pathLst>
              </a:custGeom>
              <a:solidFill>
                <a:srgbClr val="ECEDEE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7" name="Freeform 1386">
                <a:extLst>
                  <a:ext uri="{FF2B5EF4-FFF2-40B4-BE49-F238E27FC236}">
                    <a16:creationId xmlns:a16="http://schemas.microsoft.com/office/drawing/2014/main" id="{D5168B32-2431-D64D-B4DE-E5BD5D1CFD18}"/>
                  </a:ext>
                </a:extLst>
              </p:cNvPr>
              <p:cNvSpPr/>
              <p:nvPr/>
            </p:nvSpPr>
            <p:spPr>
              <a:xfrm>
                <a:off x="7071985" y="4998284"/>
                <a:ext cx="338365" cy="239965"/>
              </a:xfrm>
              <a:custGeom>
                <a:avLst/>
                <a:gdLst>
                  <a:gd name="connsiteX0" fmla="*/ 50952 w 338365"/>
                  <a:gd name="connsiteY0" fmla="*/ 36110 h 239965"/>
                  <a:gd name="connsiteX1" fmla="*/ 0 w 338365"/>
                  <a:gd name="connsiteY1" fmla="*/ 121611 h 239965"/>
                  <a:gd name="connsiteX2" fmla="*/ 46646 w 338365"/>
                  <a:gd name="connsiteY2" fmla="*/ 202061 h 239965"/>
                  <a:gd name="connsiteX3" fmla="*/ 49158 w 338365"/>
                  <a:gd name="connsiteY3" fmla="*/ 203865 h 239965"/>
                  <a:gd name="connsiteX4" fmla="*/ 168285 w 338365"/>
                  <a:gd name="connsiteY4" fmla="*/ 239941 h 239965"/>
                  <a:gd name="connsiteX5" fmla="*/ 289566 w 338365"/>
                  <a:gd name="connsiteY5" fmla="*/ 203865 h 239965"/>
                  <a:gd name="connsiteX6" fmla="*/ 293154 w 338365"/>
                  <a:gd name="connsiteY6" fmla="*/ 201339 h 239965"/>
                  <a:gd name="connsiteX7" fmla="*/ 293154 w 338365"/>
                  <a:gd name="connsiteY7" fmla="*/ 201339 h 239965"/>
                  <a:gd name="connsiteX8" fmla="*/ 338365 w 338365"/>
                  <a:gd name="connsiteY8" fmla="*/ 119807 h 239965"/>
                  <a:gd name="connsiteX9" fmla="*/ 291360 w 338365"/>
                  <a:gd name="connsiteY9" fmla="*/ 36110 h 239965"/>
                  <a:gd name="connsiteX10" fmla="*/ 172233 w 338365"/>
                  <a:gd name="connsiteY10" fmla="*/ 34 h 239965"/>
                  <a:gd name="connsiteX11" fmla="*/ 50952 w 338365"/>
                  <a:gd name="connsiteY11" fmla="*/ 36110 h 23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365" h="239965">
                    <a:moveTo>
                      <a:pt x="50952" y="36110"/>
                    </a:moveTo>
                    <a:cubicBezTo>
                      <a:pt x="21149" y="54583"/>
                      <a:pt x="2144" y="86475"/>
                      <a:pt x="0" y="121611"/>
                    </a:cubicBezTo>
                    <a:cubicBezTo>
                      <a:pt x="1713" y="154428"/>
                      <a:pt x="19087" y="184393"/>
                      <a:pt x="46646" y="202061"/>
                    </a:cubicBezTo>
                    <a:lnTo>
                      <a:pt x="49158" y="203865"/>
                    </a:lnTo>
                    <a:cubicBezTo>
                      <a:pt x="84259" y="227864"/>
                      <a:pt x="125840" y="240456"/>
                      <a:pt x="168285" y="239941"/>
                    </a:cubicBezTo>
                    <a:cubicBezTo>
                      <a:pt x="211421" y="240598"/>
                      <a:pt x="253730" y="228013"/>
                      <a:pt x="289566" y="203865"/>
                    </a:cubicBezTo>
                    <a:lnTo>
                      <a:pt x="293154" y="201339"/>
                    </a:lnTo>
                    <a:lnTo>
                      <a:pt x="293154" y="201339"/>
                    </a:lnTo>
                    <a:cubicBezTo>
                      <a:pt x="320203" y="182881"/>
                      <a:pt x="336970" y="152644"/>
                      <a:pt x="338365" y="119807"/>
                    </a:cubicBezTo>
                    <a:cubicBezTo>
                      <a:pt x="337684" y="85738"/>
                      <a:pt x="320024" y="54293"/>
                      <a:pt x="291360" y="36110"/>
                    </a:cubicBezTo>
                    <a:cubicBezTo>
                      <a:pt x="256300" y="12025"/>
                      <a:pt x="214691" y="-575"/>
                      <a:pt x="172233" y="34"/>
                    </a:cubicBezTo>
                    <a:cubicBezTo>
                      <a:pt x="129082" y="-740"/>
                      <a:pt x="86739" y="11855"/>
                      <a:pt x="50952" y="36110"/>
                    </a:cubicBezTo>
                    <a:close/>
                  </a:path>
                </a:pathLst>
              </a:custGeom>
              <a:solidFill>
                <a:srgbClr val="EBECE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8" name="Freeform 1387">
                <a:extLst>
                  <a:ext uri="{FF2B5EF4-FFF2-40B4-BE49-F238E27FC236}">
                    <a16:creationId xmlns:a16="http://schemas.microsoft.com/office/drawing/2014/main" id="{4BEB0937-60AE-314D-9832-58184D294C77}"/>
                  </a:ext>
                </a:extLst>
              </p:cNvPr>
              <p:cNvSpPr/>
              <p:nvPr/>
            </p:nvSpPr>
            <p:spPr>
              <a:xfrm>
                <a:off x="7072702" y="4998288"/>
                <a:ext cx="338365" cy="237426"/>
              </a:xfrm>
              <a:custGeom>
                <a:avLst/>
                <a:gdLst>
                  <a:gd name="connsiteX0" fmla="*/ 50593 w 338365"/>
                  <a:gd name="connsiteY0" fmla="*/ 36106 h 237426"/>
                  <a:gd name="connsiteX1" fmla="*/ 0 w 338365"/>
                  <a:gd name="connsiteY1" fmla="*/ 120885 h 237426"/>
                  <a:gd name="connsiteX2" fmla="*/ 45929 w 338365"/>
                  <a:gd name="connsiteY2" fmla="*/ 201335 h 237426"/>
                  <a:gd name="connsiteX3" fmla="*/ 48441 w 338365"/>
                  <a:gd name="connsiteY3" fmla="*/ 201335 h 237426"/>
                  <a:gd name="connsiteX4" fmla="*/ 167209 w 338365"/>
                  <a:gd name="connsiteY4" fmla="*/ 237411 h 237426"/>
                  <a:gd name="connsiteX5" fmla="*/ 287772 w 338365"/>
                  <a:gd name="connsiteY5" fmla="*/ 201335 h 237426"/>
                  <a:gd name="connsiteX6" fmla="*/ 291360 w 338365"/>
                  <a:gd name="connsiteY6" fmla="*/ 198449 h 237426"/>
                  <a:gd name="connsiteX7" fmla="*/ 293513 w 338365"/>
                  <a:gd name="connsiteY7" fmla="*/ 198449 h 237426"/>
                  <a:gd name="connsiteX8" fmla="*/ 338366 w 338365"/>
                  <a:gd name="connsiteY8" fmla="*/ 117277 h 237426"/>
                  <a:gd name="connsiteX9" fmla="*/ 289925 w 338365"/>
                  <a:gd name="connsiteY9" fmla="*/ 36106 h 237426"/>
                  <a:gd name="connsiteX10" fmla="*/ 171515 w 338365"/>
                  <a:gd name="connsiteY10" fmla="*/ 29 h 237426"/>
                  <a:gd name="connsiteX11" fmla="*/ 50593 w 338365"/>
                  <a:gd name="connsiteY11" fmla="*/ 36106 h 237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365" h="237426">
                    <a:moveTo>
                      <a:pt x="50593" y="36106"/>
                    </a:moveTo>
                    <a:cubicBezTo>
                      <a:pt x="21126" y="54517"/>
                      <a:pt x="2291" y="86079"/>
                      <a:pt x="0" y="120885"/>
                    </a:cubicBezTo>
                    <a:cubicBezTo>
                      <a:pt x="1493" y="153584"/>
                      <a:pt x="18598" y="183546"/>
                      <a:pt x="45929" y="201335"/>
                    </a:cubicBezTo>
                    <a:lnTo>
                      <a:pt x="48441" y="201335"/>
                    </a:lnTo>
                    <a:cubicBezTo>
                      <a:pt x="83431" y="225285"/>
                      <a:pt x="124883" y="237876"/>
                      <a:pt x="167209" y="237411"/>
                    </a:cubicBezTo>
                    <a:cubicBezTo>
                      <a:pt x="210101" y="237922"/>
                      <a:pt x="252138" y="225343"/>
                      <a:pt x="287772" y="201335"/>
                    </a:cubicBezTo>
                    <a:lnTo>
                      <a:pt x="291360" y="198449"/>
                    </a:lnTo>
                    <a:lnTo>
                      <a:pt x="293513" y="198449"/>
                    </a:lnTo>
                    <a:cubicBezTo>
                      <a:pt x="320242" y="179910"/>
                      <a:pt x="336831" y="149889"/>
                      <a:pt x="338366" y="117277"/>
                    </a:cubicBezTo>
                    <a:cubicBezTo>
                      <a:pt x="336608" y="83817"/>
                      <a:pt x="318463" y="53411"/>
                      <a:pt x="289925" y="36106"/>
                    </a:cubicBezTo>
                    <a:cubicBezTo>
                      <a:pt x="255086" y="12120"/>
                      <a:pt x="213737" y="-478"/>
                      <a:pt x="171515" y="29"/>
                    </a:cubicBezTo>
                    <a:cubicBezTo>
                      <a:pt x="128483" y="-693"/>
                      <a:pt x="86269" y="11901"/>
                      <a:pt x="50593" y="36106"/>
                    </a:cubicBezTo>
                    <a:close/>
                  </a:path>
                </a:pathLst>
              </a:custGeom>
              <a:solidFill>
                <a:srgbClr val="EAEBE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9" name="Freeform 1388">
                <a:extLst>
                  <a:ext uri="{FF2B5EF4-FFF2-40B4-BE49-F238E27FC236}">
                    <a16:creationId xmlns:a16="http://schemas.microsoft.com/office/drawing/2014/main" id="{76461001-7FDF-1A42-873E-761BFB09BC83}"/>
                  </a:ext>
                </a:extLst>
              </p:cNvPr>
              <p:cNvSpPr/>
              <p:nvPr/>
            </p:nvSpPr>
            <p:spPr>
              <a:xfrm>
                <a:off x="7073420" y="4998305"/>
                <a:ext cx="334405" cy="236686"/>
              </a:xfrm>
              <a:custGeom>
                <a:avLst/>
                <a:gdLst>
                  <a:gd name="connsiteX0" fmla="*/ 50235 w 334405"/>
                  <a:gd name="connsiteY0" fmla="*/ 36088 h 236686"/>
                  <a:gd name="connsiteX1" fmla="*/ 0 w 334405"/>
                  <a:gd name="connsiteY1" fmla="*/ 120507 h 236686"/>
                  <a:gd name="connsiteX2" fmla="*/ 45211 w 334405"/>
                  <a:gd name="connsiteY2" fmla="*/ 200596 h 236686"/>
                  <a:gd name="connsiteX3" fmla="*/ 47364 w 334405"/>
                  <a:gd name="connsiteY3" fmla="*/ 200596 h 236686"/>
                  <a:gd name="connsiteX4" fmla="*/ 165774 w 334405"/>
                  <a:gd name="connsiteY4" fmla="*/ 236672 h 236686"/>
                  <a:gd name="connsiteX5" fmla="*/ 285978 w 334405"/>
                  <a:gd name="connsiteY5" fmla="*/ 200596 h 236686"/>
                  <a:gd name="connsiteX6" fmla="*/ 289566 w 334405"/>
                  <a:gd name="connsiteY6" fmla="*/ 198071 h 236686"/>
                  <a:gd name="connsiteX7" fmla="*/ 289566 w 334405"/>
                  <a:gd name="connsiteY7" fmla="*/ 198071 h 236686"/>
                  <a:gd name="connsiteX8" fmla="*/ 320657 w 334405"/>
                  <a:gd name="connsiteY8" fmla="*/ 68631 h 236686"/>
                  <a:gd name="connsiteX9" fmla="*/ 287413 w 334405"/>
                  <a:gd name="connsiteY9" fmla="*/ 36088 h 236686"/>
                  <a:gd name="connsiteX10" fmla="*/ 169362 w 334405"/>
                  <a:gd name="connsiteY10" fmla="*/ 12 h 236686"/>
                  <a:gd name="connsiteX11" fmla="*/ 50234 w 334405"/>
                  <a:gd name="connsiteY11" fmla="*/ 36088 h 236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4405" h="236686">
                    <a:moveTo>
                      <a:pt x="50235" y="36088"/>
                    </a:moveTo>
                    <a:cubicBezTo>
                      <a:pt x="20693" y="54202"/>
                      <a:pt x="1908" y="85770"/>
                      <a:pt x="0" y="120507"/>
                    </a:cubicBezTo>
                    <a:cubicBezTo>
                      <a:pt x="1209" y="153010"/>
                      <a:pt x="18075" y="182888"/>
                      <a:pt x="45211" y="200596"/>
                    </a:cubicBezTo>
                    <a:lnTo>
                      <a:pt x="47364" y="200596"/>
                    </a:lnTo>
                    <a:cubicBezTo>
                      <a:pt x="82224" y="224538"/>
                      <a:pt x="123559" y="237132"/>
                      <a:pt x="165774" y="236672"/>
                    </a:cubicBezTo>
                    <a:cubicBezTo>
                      <a:pt x="208553" y="237178"/>
                      <a:pt x="250475" y="224596"/>
                      <a:pt x="285978" y="200596"/>
                    </a:cubicBezTo>
                    <a:lnTo>
                      <a:pt x="289566" y="198071"/>
                    </a:lnTo>
                    <a:lnTo>
                      <a:pt x="289566" y="198071"/>
                    </a:lnTo>
                    <a:cubicBezTo>
                      <a:pt x="333703" y="170959"/>
                      <a:pt x="347623" y="113007"/>
                      <a:pt x="320657" y="68631"/>
                    </a:cubicBezTo>
                    <a:cubicBezTo>
                      <a:pt x="312466" y="55151"/>
                      <a:pt x="301034" y="43960"/>
                      <a:pt x="287413" y="36088"/>
                    </a:cubicBezTo>
                    <a:cubicBezTo>
                      <a:pt x="252684" y="12153"/>
                      <a:pt x="211465" y="-444"/>
                      <a:pt x="169362" y="12"/>
                    </a:cubicBezTo>
                    <a:cubicBezTo>
                      <a:pt x="126952" y="-253"/>
                      <a:pt x="85444" y="12318"/>
                      <a:pt x="50234" y="36088"/>
                    </a:cubicBezTo>
                    <a:close/>
                  </a:path>
                </a:pathLst>
              </a:custGeom>
              <a:solidFill>
                <a:srgbClr val="E9EAE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0" name="Freeform 1389">
                <a:extLst>
                  <a:ext uri="{FF2B5EF4-FFF2-40B4-BE49-F238E27FC236}">
                    <a16:creationId xmlns:a16="http://schemas.microsoft.com/office/drawing/2014/main" id="{F79A1E12-8F9E-9245-9B15-5F5F8A239DB1}"/>
                  </a:ext>
                </a:extLst>
              </p:cNvPr>
              <p:cNvSpPr/>
              <p:nvPr/>
            </p:nvSpPr>
            <p:spPr>
              <a:xfrm>
                <a:off x="7074138" y="4998304"/>
                <a:ext cx="332796" cy="235242"/>
              </a:xfrm>
              <a:custGeom>
                <a:avLst/>
                <a:gdLst>
                  <a:gd name="connsiteX0" fmla="*/ 49876 w 332796"/>
                  <a:gd name="connsiteY0" fmla="*/ 36089 h 235242"/>
                  <a:gd name="connsiteX1" fmla="*/ 0 w 332796"/>
                  <a:gd name="connsiteY1" fmla="*/ 119786 h 235242"/>
                  <a:gd name="connsiteX2" fmla="*/ 44493 w 332796"/>
                  <a:gd name="connsiteY2" fmla="*/ 199154 h 235242"/>
                  <a:gd name="connsiteX3" fmla="*/ 47005 w 332796"/>
                  <a:gd name="connsiteY3" fmla="*/ 199154 h 235242"/>
                  <a:gd name="connsiteX4" fmla="*/ 164697 w 332796"/>
                  <a:gd name="connsiteY4" fmla="*/ 235230 h 235242"/>
                  <a:gd name="connsiteX5" fmla="*/ 284542 w 332796"/>
                  <a:gd name="connsiteY5" fmla="*/ 199154 h 235242"/>
                  <a:gd name="connsiteX6" fmla="*/ 288131 w 332796"/>
                  <a:gd name="connsiteY6" fmla="*/ 196629 h 235242"/>
                  <a:gd name="connsiteX7" fmla="*/ 288131 w 332796"/>
                  <a:gd name="connsiteY7" fmla="*/ 196629 h 235242"/>
                  <a:gd name="connsiteX8" fmla="*/ 319413 w 332796"/>
                  <a:gd name="connsiteY8" fmla="*/ 68811 h 235242"/>
                  <a:gd name="connsiteX9" fmla="*/ 285978 w 332796"/>
                  <a:gd name="connsiteY9" fmla="*/ 36089 h 235242"/>
                  <a:gd name="connsiteX10" fmla="*/ 168285 w 332796"/>
                  <a:gd name="connsiteY10" fmla="*/ 13 h 235242"/>
                  <a:gd name="connsiteX11" fmla="*/ 49875 w 332796"/>
                  <a:gd name="connsiteY11" fmla="*/ 36089 h 235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2796" h="235242">
                    <a:moveTo>
                      <a:pt x="49876" y="36089"/>
                    </a:moveTo>
                    <a:cubicBezTo>
                      <a:pt x="20628" y="54099"/>
                      <a:pt x="1998" y="85361"/>
                      <a:pt x="0" y="119786"/>
                    </a:cubicBezTo>
                    <a:cubicBezTo>
                      <a:pt x="1334" y="151879"/>
                      <a:pt x="17877" y="181388"/>
                      <a:pt x="44493" y="199154"/>
                    </a:cubicBezTo>
                    <a:lnTo>
                      <a:pt x="47005" y="199154"/>
                    </a:lnTo>
                    <a:cubicBezTo>
                      <a:pt x="81643" y="222997"/>
                      <a:pt x="122720" y="235589"/>
                      <a:pt x="164697" y="235230"/>
                    </a:cubicBezTo>
                    <a:cubicBezTo>
                      <a:pt x="207358" y="235685"/>
                      <a:pt x="249150" y="223105"/>
                      <a:pt x="284542" y="199154"/>
                    </a:cubicBezTo>
                    <a:lnTo>
                      <a:pt x="288131" y="196629"/>
                    </a:lnTo>
                    <a:lnTo>
                      <a:pt x="288131" y="196629"/>
                    </a:lnTo>
                    <a:cubicBezTo>
                      <a:pt x="331875" y="170018"/>
                      <a:pt x="345880" y="112792"/>
                      <a:pt x="319413" y="68811"/>
                    </a:cubicBezTo>
                    <a:cubicBezTo>
                      <a:pt x="311229" y="55212"/>
                      <a:pt x="299719" y="43947"/>
                      <a:pt x="285978" y="36089"/>
                    </a:cubicBezTo>
                    <a:cubicBezTo>
                      <a:pt x="251391" y="12139"/>
                      <a:pt x="210279" y="-463"/>
                      <a:pt x="168285" y="13"/>
                    </a:cubicBezTo>
                    <a:cubicBezTo>
                      <a:pt x="126113" y="-151"/>
                      <a:pt x="84863" y="12416"/>
                      <a:pt x="49875" y="36089"/>
                    </a:cubicBezTo>
                    <a:close/>
                  </a:path>
                </a:pathLst>
              </a:custGeom>
              <a:solidFill>
                <a:srgbClr val="E8E9E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1" name="Freeform 1390">
                <a:extLst>
                  <a:ext uri="{FF2B5EF4-FFF2-40B4-BE49-F238E27FC236}">
                    <a16:creationId xmlns:a16="http://schemas.microsoft.com/office/drawing/2014/main" id="{7E7FFB8D-75FA-8A41-BF65-62042FE1A385}"/>
                  </a:ext>
                </a:extLst>
              </p:cNvPr>
              <p:cNvSpPr/>
              <p:nvPr/>
            </p:nvSpPr>
            <p:spPr>
              <a:xfrm>
                <a:off x="7074856" y="4998304"/>
                <a:ext cx="330829" cy="235598"/>
              </a:xfrm>
              <a:custGeom>
                <a:avLst/>
                <a:gdLst>
                  <a:gd name="connsiteX0" fmla="*/ 49517 w 330829"/>
                  <a:gd name="connsiteY0" fmla="*/ 37893 h 235598"/>
                  <a:gd name="connsiteX1" fmla="*/ 0 w 330829"/>
                  <a:gd name="connsiteY1" fmla="*/ 120868 h 235598"/>
                  <a:gd name="connsiteX2" fmla="*/ 43776 w 330829"/>
                  <a:gd name="connsiteY2" fmla="*/ 199515 h 235598"/>
                  <a:gd name="connsiteX3" fmla="*/ 46287 w 330829"/>
                  <a:gd name="connsiteY3" fmla="*/ 199514 h 235598"/>
                  <a:gd name="connsiteX4" fmla="*/ 163621 w 330829"/>
                  <a:gd name="connsiteY4" fmla="*/ 235591 h 235598"/>
                  <a:gd name="connsiteX5" fmla="*/ 283107 w 330829"/>
                  <a:gd name="connsiteY5" fmla="*/ 199514 h 235598"/>
                  <a:gd name="connsiteX6" fmla="*/ 286695 w 330829"/>
                  <a:gd name="connsiteY6" fmla="*/ 196628 h 235598"/>
                  <a:gd name="connsiteX7" fmla="*/ 286695 w 330829"/>
                  <a:gd name="connsiteY7" fmla="*/ 196628 h 235598"/>
                  <a:gd name="connsiteX8" fmla="*/ 330830 w 330829"/>
                  <a:gd name="connsiteY8" fmla="*/ 117261 h 235598"/>
                  <a:gd name="connsiteX9" fmla="*/ 286695 w 330829"/>
                  <a:gd name="connsiteY9" fmla="*/ 36089 h 235598"/>
                  <a:gd name="connsiteX10" fmla="*/ 169362 w 330829"/>
                  <a:gd name="connsiteY10" fmla="*/ 13 h 235598"/>
                  <a:gd name="connsiteX11" fmla="*/ 49517 w 330829"/>
                  <a:gd name="connsiteY11" fmla="*/ 37893 h 235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0829" h="235598">
                    <a:moveTo>
                      <a:pt x="49517" y="37893"/>
                    </a:moveTo>
                    <a:cubicBezTo>
                      <a:pt x="20517" y="55754"/>
                      <a:pt x="2028" y="86736"/>
                      <a:pt x="0" y="120868"/>
                    </a:cubicBezTo>
                    <a:cubicBezTo>
                      <a:pt x="1281" y="152603"/>
                      <a:pt x="17543" y="181819"/>
                      <a:pt x="43776" y="199515"/>
                    </a:cubicBezTo>
                    <a:lnTo>
                      <a:pt x="46287" y="199514"/>
                    </a:lnTo>
                    <a:cubicBezTo>
                      <a:pt x="80794" y="223351"/>
                      <a:pt x="121756" y="235945"/>
                      <a:pt x="163621" y="235591"/>
                    </a:cubicBezTo>
                    <a:cubicBezTo>
                      <a:pt x="206146" y="235883"/>
                      <a:pt x="247777" y="223314"/>
                      <a:pt x="283107" y="199514"/>
                    </a:cubicBezTo>
                    <a:lnTo>
                      <a:pt x="286695" y="196628"/>
                    </a:lnTo>
                    <a:lnTo>
                      <a:pt x="286695" y="196628"/>
                    </a:lnTo>
                    <a:cubicBezTo>
                      <a:pt x="312834" y="178468"/>
                      <a:pt x="329132" y="149159"/>
                      <a:pt x="330830" y="117261"/>
                    </a:cubicBezTo>
                    <a:cubicBezTo>
                      <a:pt x="330210" y="84574"/>
                      <a:pt x="313727" y="54259"/>
                      <a:pt x="286695" y="36089"/>
                    </a:cubicBezTo>
                    <a:cubicBezTo>
                      <a:pt x="252240" y="12145"/>
                      <a:pt x="211244" y="-460"/>
                      <a:pt x="169362" y="13"/>
                    </a:cubicBezTo>
                    <a:cubicBezTo>
                      <a:pt x="126500" y="19"/>
                      <a:pt x="84672" y="13240"/>
                      <a:pt x="49517" y="37893"/>
                    </a:cubicBezTo>
                    <a:close/>
                  </a:path>
                </a:pathLst>
              </a:custGeom>
              <a:solidFill>
                <a:srgbClr val="E7E8E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2" name="Freeform 1391">
                <a:extLst>
                  <a:ext uri="{FF2B5EF4-FFF2-40B4-BE49-F238E27FC236}">
                    <a16:creationId xmlns:a16="http://schemas.microsoft.com/office/drawing/2014/main" id="{2F2C1755-24EB-9B45-8B4F-E7D32DEF26F4}"/>
                  </a:ext>
                </a:extLst>
              </p:cNvPr>
              <p:cNvSpPr/>
              <p:nvPr/>
            </p:nvSpPr>
            <p:spPr>
              <a:xfrm>
                <a:off x="7075932" y="5000113"/>
                <a:ext cx="329753" cy="233065"/>
              </a:xfrm>
              <a:custGeom>
                <a:avLst/>
                <a:gdLst>
                  <a:gd name="connsiteX0" fmla="*/ 49158 w 329753"/>
                  <a:gd name="connsiteY0" fmla="*/ 36806 h 233065"/>
                  <a:gd name="connsiteX1" fmla="*/ 0 w 329753"/>
                  <a:gd name="connsiteY1" fmla="*/ 119059 h 233065"/>
                  <a:gd name="connsiteX2" fmla="*/ 42699 w 329753"/>
                  <a:gd name="connsiteY2" fmla="*/ 196984 h 233065"/>
                  <a:gd name="connsiteX3" fmla="*/ 44852 w 329753"/>
                  <a:gd name="connsiteY3" fmla="*/ 196984 h 233065"/>
                  <a:gd name="connsiteX4" fmla="*/ 161827 w 329753"/>
                  <a:gd name="connsiteY4" fmla="*/ 233061 h 233065"/>
                  <a:gd name="connsiteX5" fmla="*/ 280955 w 329753"/>
                  <a:gd name="connsiteY5" fmla="*/ 196984 h 233065"/>
                  <a:gd name="connsiteX6" fmla="*/ 284184 w 329753"/>
                  <a:gd name="connsiteY6" fmla="*/ 194459 h 233065"/>
                  <a:gd name="connsiteX7" fmla="*/ 286337 w 329753"/>
                  <a:gd name="connsiteY7" fmla="*/ 194459 h 233065"/>
                  <a:gd name="connsiteX8" fmla="*/ 329754 w 329753"/>
                  <a:gd name="connsiteY8" fmla="*/ 115813 h 233065"/>
                  <a:gd name="connsiteX9" fmla="*/ 283466 w 329753"/>
                  <a:gd name="connsiteY9" fmla="*/ 36084 h 233065"/>
                  <a:gd name="connsiteX10" fmla="*/ 166850 w 329753"/>
                  <a:gd name="connsiteY10" fmla="*/ 8 h 233065"/>
                  <a:gd name="connsiteX11" fmla="*/ 49158 w 329753"/>
                  <a:gd name="connsiteY11" fmla="*/ 36806 h 23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9753" h="233065">
                    <a:moveTo>
                      <a:pt x="49158" y="36806"/>
                    </a:moveTo>
                    <a:cubicBezTo>
                      <a:pt x="20179" y="54290"/>
                      <a:pt x="1751" y="85125"/>
                      <a:pt x="0" y="119059"/>
                    </a:cubicBezTo>
                    <a:cubicBezTo>
                      <a:pt x="613" y="150516"/>
                      <a:pt x="16580" y="179656"/>
                      <a:pt x="42699" y="196984"/>
                    </a:cubicBezTo>
                    <a:lnTo>
                      <a:pt x="44852" y="196984"/>
                    </a:lnTo>
                    <a:cubicBezTo>
                      <a:pt x="79249" y="220771"/>
                      <a:pt x="120081" y="233364"/>
                      <a:pt x="161827" y="233061"/>
                    </a:cubicBezTo>
                    <a:cubicBezTo>
                      <a:pt x="204240" y="233347"/>
                      <a:pt x="245755" y="220775"/>
                      <a:pt x="280955" y="196984"/>
                    </a:cubicBezTo>
                    <a:lnTo>
                      <a:pt x="284184" y="194459"/>
                    </a:lnTo>
                    <a:lnTo>
                      <a:pt x="286337" y="194459"/>
                    </a:lnTo>
                    <a:cubicBezTo>
                      <a:pt x="312176" y="176449"/>
                      <a:pt x="328220" y="147386"/>
                      <a:pt x="329754" y="115813"/>
                    </a:cubicBezTo>
                    <a:cubicBezTo>
                      <a:pt x="328374" y="83180"/>
                      <a:pt x="311049" y="53340"/>
                      <a:pt x="283466" y="36084"/>
                    </a:cubicBezTo>
                    <a:cubicBezTo>
                      <a:pt x="249232" y="12240"/>
                      <a:pt x="208495" y="-362"/>
                      <a:pt x="166850" y="8"/>
                    </a:cubicBezTo>
                    <a:cubicBezTo>
                      <a:pt x="124817" y="-1"/>
                      <a:pt x="83774" y="12832"/>
                      <a:pt x="49158" y="36806"/>
                    </a:cubicBezTo>
                    <a:close/>
                  </a:path>
                </a:pathLst>
              </a:custGeom>
              <a:solidFill>
                <a:srgbClr val="E6E7E9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3" name="Freeform 1392">
                <a:extLst>
                  <a:ext uri="{FF2B5EF4-FFF2-40B4-BE49-F238E27FC236}">
                    <a16:creationId xmlns:a16="http://schemas.microsoft.com/office/drawing/2014/main" id="{CB0FFEF4-C738-5E48-A976-9F5739132E0B}"/>
                  </a:ext>
                </a:extLst>
              </p:cNvPr>
              <p:cNvSpPr/>
              <p:nvPr/>
            </p:nvSpPr>
            <p:spPr>
              <a:xfrm>
                <a:off x="7076650" y="5002599"/>
                <a:ext cx="329036" cy="228452"/>
              </a:xfrm>
              <a:custGeom>
                <a:avLst/>
                <a:gdLst>
                  <a:gd name="connsiteX0" fmla="*/ 48799 w 329036"/>
                  <a:gd name="connsiteY0" fmla="*/ 34680 h 228452"/>
                  <a:gd name="connsiteX1" fmla="*/ 0 w 329036"/>
                  <a:gd name="connsiteY1" fmla="*/ 116573 h 228452"/>
                  <a:gd name="connsiteX2" fmla="*/ 41982 w 329036"/>
                  <a:gd name="connsiteY2" fmla="*/ 194137 h 228452"/>
                  <a:gd name="connsiteX3" fmla="*/ 44134 w 329036"/>
                  <a:gd name="connsiteY3" fmla="*/ 194137 h 228452"/>
                  <a:gd name="connsiteX4" fmla="*/ 160750 w 329036"/>
                  <a:gd name="connsiteY4" fmla="*/ 228410 h 228452"/>
                  <a:gd name="connsiteX5" fmla="*/ 279160 w 329036"/>
                  <a:gd name="connsiteY5" fmla="*/ 192334 h 228452"/>
                  <a:gd name="connsiteX6" fmla="*/ 282749 w 329036"/>
                  <a:gd name="connsiteY6" fmla="*/ 189808 h 228452"/>
                  <a:gd name="connsiteX7" fmla="*/ 282749 w 329036"/>
                  <a:gd name="connsiteY7" fmla="*/ 189808 h 228452"/>
                  <a:gd name="connsiteX8" fmla="*/ 329036 w 329036"/>
                  <a:gd name="connsiteY8" fmla="*/ 113326 h 228452"/>
                  <a:gd name="connsiteX9" fmla="*/ 283107 w 329036"/>
                  <a:gd name="connsiteY9" fmla="*/ 34319 h 228452"/>
                  <a:gd name="connsiteX10" fmla="*/ 166850 w 329036"/>
                  <a:gd name="connsiteY10" fmla="*/ 47 h 228452"/>
                  <a:gd name="connsiteX11" fmla="*/ 48799 w 329036"/>
                  <a:gd name="connsiteY11" fmla="*/ 34680 h 228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9036" h="228452">
                    <a:moveTo>
                      <a:pt x="48799" y="34680"/>
                    </a:moveTo>
                    <a:cubicBezTo>
                      <a:pt x="20105" y="52226"/>
                      <a:pt x="1851" y="82859"/>
                      <a:pt x="0" y="116573"/>
                    </a:cubicBezTo>
                    <a:cubicBezTo>
                      <a:pt x="747" y="147718"/>
                      <a:pt x="16376" y="176593"/>
                      <a:pt x="41982" y="194137"/>
                    </a:cubicBezTo>
                    <a:lnTo>
                      <a:pt x="44134" y="194137"/>
                    </a:lnTo>
                    <a:cubicBezTo>
                      <a:pt x="78598" y="217301"/>
                      <a:pt x="119304" y="229264"/>
                      <a:pt x="160750" y="228410"/>
                    </a:cubicBezTo>
                    <a:cubicBezTo>
                      <a:pt x="202952" y="228777"/>
                      <a:pt x="244260" y="216192"/>
                      <a:pt x="279160" y="192334"/>
                    </a:cubicBezTo>
                    <a:lnTo>
                      <a:pt x="282749" y="189808"/>
                    </a:lnTo>
                    <a:lnTo>
                      <a:pt x="282749" y="189808"/>
                    </a:lnTo>
                    <a:cubicBezTo>
                      <a:pt x="309226" y="172996"/>
                      <a:pt x="326354" y="144696"/>
                      <a:pt x="329036" y="113326"/>
                    </a:cubicBezTo>
                    <a:cubicBezTo>
                      <a:pt x="327625" y="80986"/>
                      <a:pt x="310441" y="51426"/>
                      <a:pt x="283107" y="34319"/>
                    </a:cubicBezTo>
                    <a:cubicBezTo>
                      <a:pt x="248795" y="11120"/>
                      <a:pt x="208190" y="-850"/>
                      <a:pt x="166850" y="47"/>
                    </a:cubicBezTo>
                    <a:cubicBezTo>
                      <a:pt x="124931" y="-606"/>
                      <a:pt x="83791" y="11464"/>
                      <a:pt x="48799" y="34680"/>
                    </a:cubicBezTo>
                    <a:close/>
                  </a:path>
                </a:pathLst>
              </a:custGeom>
              <a:solidFill>
                <a:srgbClr val="E5E6E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4" name="Freeform 1393">
                <a:extLst>
                  <a:ext uri="{FF2B5EF4-FFF2-40B4-BE49-F238E27FC236}">
                    <a16:creationId xmlns:a16="http://schemas.microsoft.com/office/drawing/2014/main" id="{2ACAEB01-6CA5-5746-B1A1-E89E020E5E36}"/>
                  </a:ext>
                </a:extLst>
              </p:cNvPr>
              <p:cNvSpPr/>
              <p:nvPr/>
            </p:nvSpPr>
            <p:spPr>
              <a:xfrm>
                <a:off x="7077367" y="4999394"/>
                <a:ext cx="327959" cy="230570"/>
              </a:xfrm>
              <a:custGeom>
                <a:avLst/>
                <a:gdLst>
                  <a:gd name="connsiteX0" fmla="*/ 48440 w 327959"/>
                  <a:gd name="connsiteY0" fmla="*/ 38607 h 230570"/>
                  <a:gd name="connsiteX1" fmla="*/ 0 w 327959"/>
                  <a:gd name="connsiteY1" fmla="*/ 119779 h 230570"/>
                  <a:gd name="connsiteX2" fmla="*/ 43058 w 327959"/>
                  <a:gd name="connsiteY2" fmla="*/ 196621 h 230570"/>
                  <a:gd name="connsiteX3" fmla="*/ 45211 w 327959"/>
                  <a:gd name="connsiteY3" fmla="*/ 196622 h 230570"/>
                  <a:gd name="connsiteX4" fmla="*/ 161468 w 327959"/>
                  <a:gd name="connsiteY4" fmla="*/ 230533 h 230570"/>
                  <a:gd name="connsiteX5" fmla="*/ 279519 w 327959"/>
                  <a:gd name="connsiteY5" fmla="*/ 194457 h 230570"/>
                  <a:gd name="connsiteX6" fmla="*/ 283107 w 327959"/>
                  <a:gd name="connsiteY6" fmla="*/ 191931 h 230570"/>
                  <a:gd name="connsiteX7" fmla="*/ 284902 w 327959"/>
                  <a:gd name="connsiteY7" fmla="*/ 191931 h 230570"/>
                  <a:gd name="connsiteX8" fmla="*/ 327960 w 327959"/>
                  <a:gd name="connsiteY8" fmla="*/ 114367 h 230570"/>
                  <a:gd name="connsiteX9" fmla="*/ 282749 w 327959"/>
                  <a:gd name="connsiteY9" fmla="*/ 36082 h 230570"/>
                  <a:gd name="connsiteX10" fmla="*/ 166850 w 327959"/>
                  <a:gd name="connsiteY10" fmla="*/ 6 h 230570"/>
                  <a:gd name="connsiteX11" fmla="*/ 48440 w 327959"/>
                  <a:gd name="connsiteY11" fmla="*/ 38607 h 230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7959" h="230570">
                    <a:moveTo>
                      <a:pt x="48440" y="38607"/>
                    </a:moveTo>
                    <a:cubicBezTo>
                      <a:pt x="19857" y="55866"/>
                      <a:pt x="1695" y="86300"/>
                      <a:pt x="0" y="119779"/>
                    </a:cubicBezTo>
                    <a:cubicBezTo>
                      <a:pt x="1102" y="150900"/>
                      <a:pt x="17155" y="179549"/>
                      <a:pt x="43058" y="196621"/>
                    </a:cubicBezTo>
                    <a:lnTo>
                      <a:pt x="45211" y="196622"/>
                    </a:lnTo>
                    <a:cubicBezTo>
                      <a:pt x="79653" y="219502"/>
                      <a:pt x="120194" y="231328"/>
                      <a:pt x="161468" y="230533"/>
                    </a:cubicBezTo>
                    <a:cubicBezTo>
                      <a:pt x="203557" y="230896"/>
                      <a:pt x="244750" y="218308"/>
                      <a:pt x="279519" y="194457"/>
                    </a:cubicBezTo>
                    <a:lnTo>
                      <a:pt x="283107" y="191931"/>
                    </a:lnTo>
                    <a:lnTo>
                      <a:pt x="284902" y="191931"/>
                    </a:lnTo>
                    <a:cubicBezTo>
                      <a:pt x="310481" y="174225"/>
                      <a:pt x="326398" y="145551"/>
                      <a:pt x="327960" y="114367"/>
                    </a:cubicBezTo>
                    <a:cubicBezTo>
                      <a:pt x="326784" y="82334"/>
                      <a:pt x="309836" y="52988"/>
                      <a:pt x="282749" y="36082"/>
                    </a:cubicBezTo>
                    <a:cubicBezTo>
                      <a:pt x="248757" y="12294"/>
                      <a:pt x="208264" y="-310"/>
                      <a:pt x="166850" y="6"/>
                    </a:cubicBezTo>
                    <a:cubicBezTo>
                      <a:pt x="124380" y="380"/>
                      <a:pt x="83048" y="13854"/>
                      <a:pt x="48440" y="38607"/>
                    </a:cubicBezTo>
                    <a:close/>
                  </a:path>
                </a:pathLst>
              </a:custGeom>
              <a:solidFill>
                <a:srgbClr val="E5E5E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5" name="Freeform 1394">
                <a:extLst>
                  <a:ext uri="{FF2B5EF4-FFF2-40B4-BE49-F238E27FC236}">
                    <a16:creationId xmlns:a16="http://schemas.microsoft.com/office/drawing/2014/main" id="{C39E03D1-C9FD-B945-94B4-0E47EC8E16B4}"/>
                  </a:ext>
                </a:extLst>
              </p:cNvPr>
              <p:cNvSpPr/>
              <p:nvPr/>
            </p:nvSpPr>
            <p:spPr>
              <a:xfrm>
                <a:off x="7078085" y="5004031"/>
                <a:ext cx="327600" cy="225574"/>
              </a:xfrm>
              <a:custGeom>
                <a:avLst/>
                <a:gdLst>
                  <a:gd name="connsiteX0" fmla="*/ 48081 w 327600"/>
                  <a:gd name="connsiteY0" fmla="*/ 34692 h 225574"/>
                  <a:gd name="connsiteX1" fmla="*/ 0 w 327600"/>
                  <a:gd name="connsiteY1" fmla="*/ 115142 h 225574"/>
                  <a:gd name="connsiteX2" fmla="*/ 43058 w 327600"/>
                  <a:gd name="connsiteY2" fmla="*/ 191624 h 225574"/>
                  <a:gd name="connsiteX3" fmla="*/ 45211 w 327600"/>
                  <a:gd name="connsiteY3" fmla="*/ 191624 h 225574"/>
                  <a:gd name="connsiteX4" fmla="*/ 160750 w 327600"/>
                  <a:gd name="connsiteY4" fmla="*/ 225536 h 225574"/>
                  <a:gd name="connsiteX5" fmla="*/ 278443 w 327600"/>
                  <a:gd name="connsiteY5" fmla="*/ 189459 h 225574"/>
                  <a:gd name="connsiteX6" fmla="*/ 282031 w 327600"/>
                  <a:gd name="connsiteY6" fmla="*/ 186934 h 225574"/>
                  <a:gd name="connsiteX7" fmla="*/ 282031 w 327600"/>
                  <a:gd name="connsiteY7" fmla="*/ 186934 h 225574"/>
                  <a:gd name="connsiteX8" fmla="*/ 327601 w 327600"/>
                  <a:gd name="connsiteY8" fmla="*/ 111895 h 225574"/>
                  <a:gd name="connsiteX9" fmla="*/ 282749 w 327600"/>
                  <a:gd name="connsiteY9" fmla="*/ 33970 h 225574"/>
                  <a:gd name="connsiteX10" fmla="*/ 167209 w 327600"/>
                  <a:gd name="connsiteY10" fmla="*/ 59 h 225574"/>
                  <a:gd name="connsiteX11" fmla="*/ 48081 w 327600"/>
                  <a:gd name="connsiteY11" fmla="*/ 34692 h 22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7600" h="225574">
                    <a:moveTo>
                      <a:pt x="48081" y="34692"/>
                    </a:moveTo>
                    <a:cubicBezTo>
                      <a:pt x="19747" y="51803"/>
                      <a:pt x="1725" y="81956"/>
                      <a:pt x="0" y="115142"/>
                    </a:cubicBezTo>
                    <a:cubicBezTo>
                      <a:pt x="1097" y="146168"/>
                      <a:pt x="17165" y="174710"/>
                      <a:pt x="43058" y="191624"/>
                    </a:cubicBezTo>
                    <a:lnTo>
                      <a:pt x="45211" y="191624"/>
                    </a:lnTo>
                    <a:cubicBezTo>
                      <a:pt x="79383" y="214511"/>
                      <a:pt x="119699" y="226344"/>
                      <a:pt x="160750" y="225536"/>
                    </a:cubicBezTo>
                    <a:cubicBezTo>
                      <a:pt x="202697" y="225689"/>
                      <a:pt x="243715" y="213116"/>
                      <a:pt x="278443" y="189459"/>
                    </a:cubicBezTo>
                    <a:lnTo>
                      <a:pt x="282031" y="186934"/>
                    </a:lnTo>
                    <a:lnTo>
                      <a:pt x="282031" y="186934"/>
                    </a:lnTo>
                    <a:cubicBezTo>
                      <a:pt x="308181" y="170586"/>
                      <a:pt x="325085" y="142752"/>
                      <a:pt x="327601" y="111895"/>
                    </a:cubicBezTo>
                    <a:cubicBezTo>
                      <a:pt x="326325" y="80079"/>
                      <a:pt x="309550" y="50935"/>
                      <a:pt x="282749" y="33970"/>
                    </a:cubicBezTo>
                    <a:cubicBezTo>
                      <a:pt x="248646" y="10934"/>
                      <a:pt x="208282" y="-914"/>
                      <a:pt x="167209" y="59"/>
                    </a:cubicBezTo>
                    <a:cubicBezTo>
                      <a:pt x="124907" y="-952"/>
                      <a:pt x="83319" y="11138"/>
                      <a:pt x="48081" y="34692"/>
                    </a:cubicBezTo>
                    <a:close/>
                  </a:path>
                </a:pathLst>
              </a:custGeom>
              <a:solidFill>
                <a:srgbClr val="E4E4E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6" name="Freeform 1395">
                <a:extLst>
                  <a:ext uri="{FF2B5EF4-FFF2-40B4-BE49-F238E27FC236}">
                    <a16:creationId xmlns:a16="http://schemas.microsoft.com/office/drawing/2014/main" id="{558E2D31-A365-9A42-B3FF-786A631B5CD9}"/>
                  </a:ext>
                </a:extLst>
              </p:cNvPr>
              <p:cNvSpPr/>
              <p:nvPr/>
            </p:nvSpPr>
            <p:spPr>
              <a:xfrm>
                <a:off x="7078803" y="5002957"/>
                <a:ext cx="324967" cy="225925"/>
              </a:xfrm>
              <a:custGeom>
                <a:avLst/>
                <a:gdLst>
                  <a:gd name="connsiteX0" fmla="*/ 48081 w 324967"/>
                  <a:gd name="connsiteY0" fmla="*/ 36487 h 225925"/>
                  <a:gd name="connsiteX1" fmla="*/ 0 w 324967"/>
                  <a:gd name="connsiteY1" fmla="*/ 116216 h 225925"/>
                  <a:gd name="connsiteX2" fmla="*/ 42699 w 324967"/>
                  <a:gd name="connsiteY2" fmla="*/ 191976 h 225925"/>
                  <a:gd name="connsiteX3" fmla="*/ 44852 w 324967"/>
                  <a:gd name="connsiteY3" fmla="*/ 191976 h 225925"/>
                  <a:gd name="connsiteX4" fmla="*/ 160033 w 324967"/>
                  <a:gd name="connsiteY4" fmla="*/ 225887 h 225925"/>
                  <a:gd name="connsiteX5" fmla="*/ 277366 w 324967"/>
                  <a:gd name="connsiteY5" fmla="*/ 189811 h 225925"/>
                  <a:gd name="connsiteX6" fmla="*/ 280595 w 324967"/>
                  <a:gd name="connsiteY6" fmla="*/ 187286 h 225925"/>
                  <a:gd name="connsiteX7" fmla="*/ 282390 w 324967"/>
                  <a:gd name="connsiteY7" fmla="*/ 187286 h 225925"/>
                  <a:gd name="connsiteX8" fmla="*/ 312044 w 324967"/>
                  <a:gd name="connsiteY8" fmla="*/ 64845 h 225925"/>
                  <a:gd name="connsiteX9" fmla="*/ 280595 w 324967"/>
                  <a:gd name="connsiteY9" fmla="*/ 33962 h 225925"/>
                  <a:gd name="connsiteX10" fmla="*/ 165415 w 324967"/>
                  <a:gd name="connsiteY10" fmla="*/ 50 h 225925"/>
                  <a:gd name="connsiteX11" fmla="*/ 48081 w 324967"/>
                  <a:gd name="connsiteY11" fmla="*/ 36487 h 22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4967" h="225925">
                    <a:moveTo>
                      <a:pt x="48081" y="36487"/>
                    </a:moveTo>
                    <a:cubicBezTo>
                      <a:pt x="19904" y="53410"/>
                      <a:pt x="1896" y="83270"/>
                      <a:pt x="0" y="116216"/>
                    </a:cubicBezTo>
                    <a:cubicBezTo>
                      <a:pt x="1304" y="146898"/>
                      <a:pt x="17189" y="175084"/>
                      <a:pt x="42699" y="191976"/>
                    </a:cubicBezTo>
                    <a:lnTo>
                      <a:pt x="44852" y="191976"/>
                    </a:lnTo>
                    <a:cubicBezTo>
                      <a:pt x="78893" y="214855"/>
                      <a:pt x="119093" y="226691"/>
                      <a:pt x="160033" y="225887"/>
                    </a:cubicBezTo>
                    <a:cubicBezTo>
                      <a:pt x="201867" y="226035"/>
                      <a:pt x="242769" y="213459"/>
                      <a:pt x="277366" y="189811"/>
                    </a:cubicBezTo>
                    <a:lnTo>
                      <a:pt x="280595" y="187286"/>
                    </a:lnTo>
                    <a:lnTo>
                      <a:pt x="282390" y="187286"/>
                    </a:lnTo>
                    <a:cubicBezTo>
                      <a:pt x="324207" y="161708"/>
                      <a:pt x="337484" y="106890"/>
                      <a:pt x="312044" y="64845"/>
                    </a:cubicBezTo>
                    <a:cubicBezTo>
                      <a:pt x="304307" y="52059"/>
                      <a:pt x="293492" y="41437"/>
                      <a:pt x="280595" y="33962"/>
                    </a:cubicBezTo>
                    <a:cubicBezTo>
                      <a:pt x="246604" y="10975"/>
                      <a:pt x="206370" y="-871"/>
                      <a:pt x="165415" y="50"/>
                    </a:cubicBezTo>
                    <a:cubicBezTo>
                      <a:pt x="123501" y="-269"/>
                      <a:pt x="82516" y="12459"/>
                      <a:pt x="48081" y="36487"/>
                    </a:cubicBezTo>
                    <a:close/>
                  </a:path>
                </a:pathLst>
              </a:custGeom>
              <a:solidFill>
                <a:srgbClr val="E3E3E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7" name="Freeform 1396">
                <a:extLst>
                  <a:ext uri="{FF2B5EF4-FFF2-40B4-BE49-F238E27FC236}">
                    <a16:creationId xmlns:a16="http://schemas.microsoft.com/office/drawing/2014/main" id="{95A4A17F-47BF-5D4C-B119-6B3351D48FFA}"/>
                  </a:ext>
                </a:extLst>
              </p:cNvPr>
              <p:cNvSpPr/>
              <p:nvPr/>
            </p:nvSpPr>
            <p:spPr>
              <a:xfrm>
                <a:off x="7079520" y="5005476"/>
                <a:ext cx="321859" cy="222662"/>
              </a:xfrm>
              <a:custGeom>
                <a:avLst/>
                <a:gdLst>
                  <a:gd name="connsiteX0" fmla="*/ 47723 w 321859"/>
                  <a:gd name="connsiteY0" fmla="*/ 34329 h 222662"/>
                  <a:gd name="connsiteX1" fmla="*/ 0 w 321859"/>
                  <a:gd name="connsiteY1" fmla="*/ 113697 h 222662"/>
                  <a:gd name="connsiteX2" fmla="*/ 42341 w 321859"/>
                  <a:gd name="connsiteY2" fmla="*/ 188736 h 222662"/>
                  <a:gd name="connsiteX3" fmla="*/ 44494 w 321859"/>
                  <a:gd name="connsiteY3" fmla="*/ 188736 h 222662"/>
                  <a:gd name="connsiteX4" fmla="*/ 275931 w 321859"/>
                  <a:gd name="connsiteY4" fmla="*/ 188736 h 222662"/>
                  <a:gd name="connsiteX5" fmla="*/ 279519 w 321859"/>
                  <a:gd name="connsiteY5" fmla="*/ 186211 h 222662"/>
                  <a:gd name="connsiteX6" fmla="*/ 279519 w 321859"/>
                  <a:gd name="connsiteY6" fmla="*/ 186211 h 222662"/>
                  <a:gd name="connsiteX7" fmla="*/ 321860 w 321859"/>
                  <a:gd name="connsiteY7" fmla="*/ 110450 h 222662"/>
                  <a:gd name="connsiteX8" fmla="*/ 277366 w 321859"/>
                  <a:gd name="connsiteY8" fmla="*/ 33969 h 222662"/>
                  <a:gd name="connsiteX9" fmla="*/ 162903 w 321859"/>
                  <a:gd name="connsiteY9" fmla="*/ 57 h 222662"/>
                  <a:gd name="connsiteX10" fmla="*/ 47723 w 321859"/>
                  <a:gd name="connsiteY10" fmla="*/ 34329 h 222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1859" h="222662">
                    <a:moveTo>
                      <a:pt x="47723" y="34329"/>
                    </a:moveTo>
                    <a:cubicBezTo>
                      <a:pt x="19918" y="51402"/>
                      <a:pt x="2115" y="81010"/>
                      <a:pt x="0" y="113697"/>
                    </a:cubicBezTo>
                    <a:cubicBezTo>
                      <a:pt x="1275" y="144105"/>
                      <a:pt x="17034" y="172035"/>
                      <a:pt x="42341" y="188736"/>
                    </a:cubicBezTo>
                    <a:lnTo>
                      <a:pt x="44494" y="188736"/>
                    </a:lnTo>
                    <a:cubicBezTo>
                      <a:pt x="115080" y="233972"/>
                      <a:pt x="205345" y="233972"/>
                      <a:pt x="275931" y="188736"/>
                    </a:cubicBezTo>
                    <a:lnTo>
                      <a:pt x="279519" y="186211"/>
                    </a:lnTo>
                    <a:lnTo>
                      <a:pt x="279519" y="186211"/>
                    </a:lnTo>
                    <a:cubicBezTo>
                      <a:pt x="304719" y="169077"/>
                      <a:pt x="320409" y="141001"/>
                      <a:pt x="321860" y="110450"/>
                    </a:cubicBezTo>
                    <a:cubicBezTo>
                      <a:pt x="320694" y="79076"/>
                      <a:pt x="303994" y="50369"/>
                      <a:pt x="277366" y="33969"/>
                    </a:cubicBezTo>
                    <a:cubicBezTo>
                      <a:pt x="243668" y="10929"/>
                      <a:pt x="203643" y="-929"/>
                      <a:pt x="162903" y="57"/>
                    </a:cubicBezTo>
                    <a:cubicBezTo>
                      <a:pt x="121970" y="-323"/>
                      <a:pt x="81858" y="11612"/>
                      <a:pt x="47723" y="34329"/>
                    </a:cubicBezTo>
                    <a:close/>
                  </a:path>
                </a:pathLst>
              </a:custGeom>
              <a:solidFill>
                <a:srgbClr val="E2E2E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8" name="Freeform 1397">
                <a:extLst>
                  <a:ext uri="{FF2B5EF4-FFF2-40B4-BE49-F238E27FC236}">
                    <a16:creationId xmlns:a16="http://schemas.microsoft.com/office/drawing/2014/main" id="{941F1DB3-EE83-4D44-8864-68022267D994}"/>
                  </a:ext>
                </a:extLst>
              </p:cNvPr>
              <p:cNvSpPr/>
              <p:nvPr/>
            </p:nvSpPr>
            <p:spPr>
              <a:xfrm>
                <a:off x="7080238" y="5006208"/>
                <a:ext cx="320424" cy="221226"/>
              </a:xfrm>
              <a:custGeom>
                <a:avLst/>
                <a:gdLst>
                  <a:gd name="connsiteX0" fmla="*/ 47364 w 320424"/>
                  <a:gd name="connsiteY0" fmla="*/ 34318 h 221226"/>
                  <a:gd name="connsiteX1" fmla="*/ 0 w 320424"/>
                  <a:gd name="connsiteY1" fmla="*/ 112964 h 221226"/>
                  <a:gd name="connsiteX2" fmla="*/ 41982 w 320424"/>
                  <a:gd name="connsiteY2" fmla="*/ 187642 h 221226"/>
                  <a:gd name="connsiteX3" fmla="*/ 44135 w 320424"/>
                  <a:gd name="connsiteY3" fmla="*/ 187642 h 221226"/>
                  <a:gd name="connsiteX4" fmla="*/ 158598 w 320424"/>
                  <a:gd name="connsiteY4" fmla="*/ 221193 h 221226"/>
                  <a:gd name="connsiteX5" fmla="*/ 274855 w 320424"/>
                  <a:gd name="connsiteY5" fmla="*/ 187281 h 221226"/>
                  <a:gd name="connsiteX6" fmla="*/ 278443 w 320424"/>
                  <a:gd name="connsiteY6" fmla="*/ 184756 h 221226"/>
                  <a:gd name="connsiteX7" fmla="*/ 278443 w 320424"/>
                  <a:gd name="connsiteY7" fmla="*/ 184756 h 221226"/>
                  <a:gd name="connsiteX8" fmla="*/ 320425 w 320424"/>
                  <a:gd name="connsiteY8" fmla="*/ 109717 h 221226"/>
                  <a:gd name="connsiteX9" fmla="*/ 276290 w 320424"/>
                  <a:gd name="connsiteY9" fmla="*/ 33597 h 221226"/>
                  <a:gd name="connsiteX10" fmla="*/ 162186 w 320424"/>
                  <a:gd name="connsiteY10" fmla="*/ 46 h 221226"/>
                  <a:gd name="connsiteX11" fmla="*/ 47364 w 320424"/>
                  <a:gd name="connsiteY11" fmla="*/ 34318 h 22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0424" h="221226">
                    <a:moveTo>
                      <a:pt x="47364" y="34318"/>
                    </a:moveTo>
                    <a:cubicBezTo>
                      <a:pt x="19762" y="51197"/>
                      <a:pt x="2084" y="80551"/>
                      <a:pt x="0" y="112964"/>
                    </a:cubicBezTo>
                    <a:cubicBezTo>
                      <a:pt x="1249" y="143193"/>
                      <a:pt x="16868" y="170977"/>
                      <a:pt x="41982" y="187642"/>
                    </a:cubicBezTo>
                    <a:lnTo>
                      <a:pt x="44135" y="187642"/>
                    </a:lnTo>
                    <a:cubicBezTo>
                      <a:pt x="78025" y="210232"/>
                      <a:pt x="117943" y="221933"/>
                      <a:pt x="158598" y="221193"/>
                    </a:cubicBezTo>
                    <a:cubicBezTo>
                      <a:pt x="199851" y="221831"/>
                      <a:pt x="240347" y="210018"/>
                      <a:pt x="274855" y="187281"/>
                    </a:cubicBezTo>
                    <a:lnTo>
                      <a:pt x="278443" y="184756"/>
                    </a:lnTo>
                    <a:lnTo>
                      <a:pt x="278443" y="184756"/>
                    </a:lnTo>
                    <a:cubicBezTo>
                      <a:pt x="303395" y="167773"/>
                      <a:pt x="318946" y="139976"/>
                      <a:pt x="320425" y="109717"/>
                    </a:cubicBezTo>
                    <a:cubicBezTo>
                      <a:pt x="319095" y="78580"/>
                      <a:pt x="302584" y="50103"/>
                      <a:pt x="276290" y="33597"/>
                    </a:cubicBezTo>
                    <a:cubicBezTo>
                      <a:pt x="242589" y="10887"/>
                      <a:pt x="202746" y="-829"/>
                      <a:pt x="162186" y="46"/>
                    </a:cubicBezTo>
                    <a:cubicBezTo>
                      <a:pt x="121364" y="-328"/>
                      <a:pt x="81369" y="11610"/>
                      <a:pt x="47364" y="34318"/>
                    </a:cubicBezTo>
                    <a:close/>
                  </a:path>
                </a:pathLst>
              </a:custGeom>
              <a:solidFill>
                <a:srgbClr val="E1E1E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9" name="Freeform 1398">
                <a:extLst>
                  <a:ext uri="{FF2B5EF4-FFF2-40B4-BE49-F238E27FC236}">
                    <a16:creationId xmlns:a16="http://schemas.microsoft.com/office/drawing/2014/main" id="{2BF181F9-E667-3348-A512-749B89DAC57C}"/>
                  </a:ext>
                </a:extLst>
              </p:cNvPr>
              <p:cNvSpPr/>
              <p:nvPr/>
            </p:nvSpPr>
            <p:spPr>
              <a:xfrm>
                <a:off x="7082750" y="5006926"/>
                <a:ext cx="318989" cy="219788"/>
              </a:xfrm>
              <a:custGeom>
                <a:avLst/>
                <a:gdLst>
                  <a:gd name="connsiteX0" fmla="*/ 45211 w 318989"/>
                  <a:gd name="connsiteY0" fmla="*/ 34322 h 219788"/>
                  <a:gd name="connsiteX1" fmla="*/ 0 w 318989"/>
                  <a:gd name="connsiteY1" fmla="*/ 112247 h 219788"/>
                  <a:gd name="connsiteX2" fmla="*/ 41982 w 318989"/>
                  <a:gd name="connsiteY2" fmla="*/ 186204 h 219788"/>
                  <a:gd name="connsiteX3" fmla="*/ 44135 w 318989"/>
                  <a:gd name="connsiteY3" fmla="*/ 186203 h 219788"/>
                  <a:gd name="connsiteX4" fmla="*/ 157880 w 318989"/>
                  <a:gd name="connsiteY4" fmla="*/ 219754 h 219788"/>
                  <a:gd name="connsiteX5" fmla="*/ 273778 w 318989"/>
                  <a:gd name="connsiteY5" fmla="*/ 185843 h 219788"/>
                  <a:gd name="connsiteX6" fmla="*/ 277366 w 318989"/>
                  <a:gd name="connsiteY6" fmla="*/ 183317 h 219788"/>
                  <a:gd name="connsiteX7" fmla="*/ 277366 w 318989"/>
                  <a:gd name="connsiteY7" fmla="*/ 183317 h 219788"/>
                  <a:gd name="connsiteX8" fmla="*/ 318989 w 318989"/>
                  <a:gd name="connsiteY8" fmla="*/ 109000 h 219788"/>
                  <a:gd name="connsiteX9" fmla="*/ 275214 w 318989"/>
                  <a:gd name="connsiteY9" fmla="*/ 33601 h 219788"/>
                  <a:gd name="connsiteX10" fmla="*/ 161468 w 318989"/>
                  <a:gd name="connsiteY10" fmla="*/ 50 h 219788"/>
                  <a:gd name="connsiteX11" fmla="*/ 45211 w 318989"/>
                  <a:gd name="connsiteY11" fmla="*/ 34322 h 219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8989" h="219788">
                    <a:moveTo>
                      <a:pt x="45211" y="34322"/>
                    </a:moveTo>
                    <a:cubicBezTo>
                      <a:pt x="18410" y="51336"/>
                      <a:pt x="1538" y="80416"/>
                      <a:pt x="0" y="112247"/>
                    </a:cubicBezTo>
                    <a:cubicBezTo>
                      <a:pt x="1300" y="142267"/>
                      <a:pt x="16935" y="169810"/>
                      <a:pt x="41982" y="186204"/>
                    </a:cubicBezTo>
                    <a:lnTo>
                      <a:pt x="44135" y="186203"/>
                    </a:lnTo>
                    <a:cubicBezTo>
                      <a:pt x="77754" y="208800"/>
                      <a:pt x="117447" y="220508"/>
                      <a:pt x="157880" y="219754"/>
                    </a:cubicBezTo>
                    <a:cubicBezTo>
                      <a:pt x="199020" y="220386"/>
                      <a:pt x="239399" y="208571"/>
                      <a:pt x="273778" y="185843"/>
                    </a:cubicBezTo>
                    <a:lnTo>
                      <a:pt x="277366" y="183317"/>
                    </a:lnTo>
                    <a:lnTo>
                      <a:pt x="277366" y="183317"/>
                    </a:lnTo>
                    <a:cubicBezTo>
                      <a:pt x="302072" y="166485"/>
                      <a:pt x="317483" y="138967"/>
                      <a:pt x="318989" y="109000"/>
                    </a:cubicBezTo>
                    <a:cubicBezTo>
                      <a:pt x="317568" y="78173"/>
                      <a:pt x="301213" y="50003"/>
                      <a:pt x="275214" y="33601"/>
                    </a:cubicBezTo>
                    <a:cubicBezTo>
                      <a:pt x="241664" y="10855"/>
                      <a:pt x="201923" y="-868"/>
                      <a:pt x="161468" y="50"/>
                    </a:cubicBezTo>
                    <a:cubicBezTo>
                      <a:pt x="120157" y="-638"/>
                      <a:pt x="79612" y="11315"/>
                      <a:pt x="45211" y="34322"/>
                    </a:cubicBezTo>
                    <a:close/>
                  </a:path>
                </a:pathLst>
              </a:custGeom>
              <a:solidFill>
                <a:srgbClr val="E0E0E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0" name="Freeform 1399">
                <a:extLst>
                  <a:ext uri="{FF2B5EF4-FFF2-40B4-BE49-F238E27FC236}">
                    <a16:creationId xmlns:a16="http://schemas.microsoft.com/office/drawing/2014/main" id="{52231A0A-0AA1-634B-A47E-1A81180FCEE3}"/>
                  </a:ext>
                </a:extLst>
              </p:cNvPr>
              <p:cNvSpPr/>
              <p:nvPr/>
            </p:nvSpPr>
            <p:spPr>
              <a:xfrm>
                <a:off x="7081673" y="5008359"/>
                <a:ext cx="317554" cy="216550"/>
              </a:xfrm>
              <a:custGeom>
                <a:avLst/>
                <a:gdLst>
                  <a:gd name="connsiteX0" fmla="*/ 46646 w 317554"/>
                  <a:gd name="connsiteY0" fmla="*/ 33249 h 216550"/>
                  <a:gd name="connsiteX1" fmla="*/ 0 w 317554"/>
                  <a:gd name="connsiteY1" fmla="*/ 110813 h 216550"/>
                  <a:gd name="connsiteX2" fmla="*/ 41623 w 317554"/>
                  <a:gd name="connsiteY2" fmla="*/ 182966 h 216550"/>
                  <a:gd name="connsiteX3" fmla="*/ 43776 w 317554"/>
                  <a:gd name="connsiteY3" fmla="*/ 182966 h 216550"/>
                  <a:gd name="connsiteX4" fmla="*/ 157163 w 317554"/>
                  <a:gd name="connsiteY4" fmla="*/ 216517 h 216550"/>
                  <a:gd name="connsiteX5" fmla="*/ 272702 w 317554"/>
                  <a:gd name="connsiteY5" fmla="*/ 182605 h 216550"/>
                  <a:gd name="connsiteX6" fmla="*/ 275931 w 317554"/>
                  <a:gd name="connsiteY6" fmla="*/ 180080 h 216550"/>
                  <a:gd name="connsiteX7" fmla="*/ 275931 w 317554"/>
                  <a:gd name="connsiteY7" fmla="*/ 180080 h 216550"/>
                  <a:gd name="connsiteX8" fmla="*/ 317554 w 317554"/>
                  <a:gd name="connsiteY8" fmla="*/ 107927 h 216550"/>
                  <a:gd name="connsiteX9" fmla="*/ 274137 w 317554"/>
                  <a:gd name="connsiteY9" fmla="*/ 33249 h 216550"/>
                  <a:gd name="connsiteX10" fmla="*/ 160751 w 317554"/>
                  <a:gd name="connsiteY10" fmla="*/ 59 h 216550"/>
                  <a:gd name="connsiteX11" fmla="*/ 46647 w 317554"/>
                  <a:gd name="connsiteY11" fmla="*/ 33249 h 21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7554" h="216550">
                    <a:moveTo>
                      <a:pt x="46646" y="33249"/>
                    </a:moveTo>
                    <a:cubicBezTo>
                      <a:pt x="19529" y="49991"/>
                      <a:pt x="2148" y="78892"/>
                      <a:pt x="0" y="110813"/>
                    </a:cubicBezTo>
                    <a:cubicBezTo>
                      <a:pt x="1667" y="140152"/>
                      <a:pt x="17121" y="166943"/>
                      <a:pt x="41623" y="182966"/>
                    </a:cubicBezTo>
                    <a:lnTo>
                      <a:pt x="43776" y="182966"/>
                    </a:lnTo>
                    <a:cubicBezTo>
                      <a:pt x="77265" y="205555"/>
                      <a:pt x="116843" y="217266"/>
                      <a:pt x="157163" y="216517"/>
                    </a:cubicBezTo>
                    <a:cubicBezTo>
                      <a:pt x="198184" y="217098"/>
                      <a:pt x="238434" y="205284"/>
                      <a:pt x="272702" y="182605"/>
                    </a:cubicBezTo>
                    <a:lnTo>
                      <a:pt x="275931" y="180080"/>
                    </a:lnTo>
                    <a:lnTo>
                      <a:pt x="275931" y="180080"/>
                    </a:lnTo>
                    <a:cubicBezTo>
                      <a:pt x="300181" y="163817"/>
                      <a:pt x="315556" y="137165"/>
                      <a:pt x="317554" y="107927"/>
                    </a:cubicBezTo>
                    <a:cubicBezTo>
                      <a:pt x="316043" y="77411"/>
                      <a:pt x="299843" y="49546"/>
                      <a:pt x="274137" y="33249"/>
                    </a:cubicBezTo>
                    <a:cubicBezTo>
                      <a:pt x="240667" y="10659"/>
                      <a:pt x="201051" y="-937"/>
                      <a:pt x="160751" y="59"/>
                    </a:cubicBezTo>
                    <a:cubicBezTo>
                      <a:pt x="120291" y="-449"/>
                      <a:pt x="80587" y="11100"/>
                      <a:pt x="46647" y="33249"/>
                    </a:cubicBezTo>
                    <a:close/>
                  </a:path>
                </a:pathLst>
              </a:custGeom>
              <a:solidFill>
                <a:srgbClr val="DFDFE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1" name="Freeform 1400">
                <a:extLst>
                  <a:ext uri="{FF2B5EF4-FFF2-40B4-BE49-F238E27FC236}">
                    <a16:creationId xmlns:a16="http://schemas.microsoft.com/office/drawing/2014/main" id="{0347D76D-A16D-494A-A26D-9A79FFF46FDF}"/>
                  </a:ext>
                </a:extLst>
              </p:cNvPr>
              <p:cNvSpPr/>
              <p:nvPr/>
            </p:nvSpPr>
            <p:spPr>
              <a:xfrm>
                <a:off x="7082750" y="5009076"/>
                <a:ext cx="315759" cy="215464"/>
              </a:xfrm>
              <a:custGeom>
                <a:avLst/>
                <a:gdLst>
                  <a:gd name="connsiteX0" fmla="*/ 46288 w 315759"/>
                  <a:gd name="connsiteY0" fmla="*/ 33254 h 215464"/>
                  <a:gd name="connsiteX1" fmla="*/ 0 w 315759"/>
                  <a:gd name="connsiteY1" fmla="*/ 110097 h 215464"/>
                  <a:gd name="connsiteX2" fmla="*/ 40905 w 315759"/>
                  <a:gd name="connsiteY2" fmla="*/ 182249 h 215464"/>
                  <a:gd name="connsiteX3" fmla="*/ 43058 w 315759"/>
                  <a:gd name="connsiteY3" fmla="*/ 182249 h 215464"/>
                  <a:gd name="connsiteX4" fmla="*/ 156086 w 315759"/>
                  <a:gd name="connsiteY4" fmla="*/ 215439 h 215464"/>
                  <a:gd name="connsiteX5" fmla="*/ 271266 w 315759"/>
                  <a:gd name="connsiteY5" fmla="*/ 181528 h 215464"/>
                  <a:gd name="connsiteX6" fmla="*/ 274496 w 315759"/>
                  <a:gd name="connsiteY6" fmla="*/ 179363 h 215464"/>
                  <a:gd name="connsiteX7" fmla="*/ 274496 w 315759"/>
                  <a:gd name="connsiteY7" fmla="*/ 179363 h 215464"/>
                  <a:gd name="connsiteX8" fmla="*/ 315760 w 315759"/>
                  <a:gd name="connsiteY8" fmla="*/ 107211 h 215464"/>
                  <a:gd name="connsiteX9" fmla="*/ 272343 w 315759"/>
                  <a:gd name="connsiteY9" fmla="*/ 33254 h 215464"/>
                  <a:gd name="connsiteX10" fmla="*/ 159674 w 315759"/>
                  <a:gd name="connsiteY10" fmla="*/ 64 h 215464"/>
                  <a:gd name="connsiteX11" fmla="*/ 46288 w 315759"/>
                  <a:gd name="connsiteY11" fmla="*/ 33254 h 215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5759" h="215464">
                    <a:moveTo>
                      <a:pt x="46288" y="33254"/>
                    </a:moveTo>
                    <a:cubicBezTo>
                      <a:pt x="19104" y="49531"/>
                      <a:pt x="1753" y="78335"/>
                      <a:pt x="0" y="110097"/>
                    </a:cubicBezTo>
                    <a:cubicBezTo>
                      <a:pt x="1332" y="139353"/>
                      <a:pt x="16546" y="166190"/>
                      <a:pt x="40905" y="182249"/>
                    </a:cubicBezTo>
                    <a:lnTo>
                      <a:pt x="43058" y="182249"/>
                    </a:lnTo>
                    <a:cubicBezTo>
                      <a:pt x="76545" y="204515"/>
                      <a:pt x="115944" y="216084"/>
                      <a:pt x="156086" y="215439"/>
                    </a:cubicBezTo>
                    <a:cubicBezTo>
                      <a:pt x="197004" y="216083"/>
                      <a:pt x="237157" y="204260"/>
                      <a:pt x="271266" y="181528"/>
                    </a:cubicBezTo>
                    <a:lnTo>
                      <a:pt x="274496" y="179363"/>
                    </a:lnTo>
                    <a:lnTo>
                      <a:pt x="274496" y="179363"/>
                    </a:lnTo>
                    <a:cubicBezTo>
                      <a:pt x="298568" y="162985"/>
                      <a:pt x="313791" y="136367"/>
                      <a:pt x="315760" y="107211"/>
                    </a:cubicBezTo>
                    <a:cubicBezTo>
                      <a:pt x="314322" y="76863"/>
                      <a:pt x="298074" y="49186"/>
                      <a:pt x="272343" y="33254"/>
                    </a:cubicBezTo>
                    <a:cubicBezTo>
                      <a:pt x="239156" y="10632"/>
                      <a:pt x="199756" y="-974"/>
                      <a:pt x="159674" y="64"/>
                    </a:cubicBezTo>
                    <a:cubicBezTo>
                      <a:pt x="119431" y="-497"/>
                      <a:pt x="79942" y="11062"/>
                      <a:pt x="46288" y="33254"/>
                    </a:cubicBezTo>
                    <a:close/>
                  </a:path>
                </a:pathLst>
              </a:custGeom>
              <a:solidFill>
                <a:srgbClr val="DEDEE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2" name="Freeform 1401">
                <a:extLst>
                  <a:ext uri="{FF2B5EF4-FFF2-40B4-BE49-F238E27FC236}">
                    <a16:creationId xmlns:a16="http://schemas.microsoft.com/office/drawing/2014/main" id="{9009F243-FCEE-A64D-BD2E-75454670F213}"/>
                  </a:ext>
                </a:extLst>
              </p:cNvPr>
              <p:cNvSpPr/>
              <p:nvPr/>
            </p:nvSpPr>
            <p:spPr>
              <a:xfrm>
                <a:off x="7082750" y="5011245"/>
                <a:ext cx="312530" cy="212962"/>
              </a:xfrm>
              <a:custGeom>
                <a:avLst/>
                <a:gdLst>
                  <a:gd name="connsiteX0" fmla="*/ 46646 w 312530"/>
                  <a:gd name="connsiteY0" fmla="*/ 31807 h 212962"/>
                  <a:gd name="connsiteX1" fmla="*/ 0 w 312530"/>
                  <a:gd name="connsiteY1" fmla="*/ 107928 h 212962"/>
                  <a:gd name="connsiteX2" fmla="*/ 40905 w 312530"/>
                  <a:gd name="connsiteY2" fmla="*/ 180081 h 212962"/>
                  <a:gd name="connsiteX3" fmla="*/ 40905 w 312530"/>
                  <a:gd name="connsiteY3" fmla="*/ 180081 h 212962"/>
                  <a:gd name="connsiteX4" fmla="*/ 153574 w 312530"/>
                  <a:gd name="connsiteY4" fmla="*/ 212910 h 212962"/>
                  <a:gd name="connsiteX5" fmla="*/ 268037 w 312530"/>
                  <a:gd name="connsiteY5" fmla="*/ 179720 h 212962"/>
                  <a:gd name="connsiteX6" fmla="*/ 271625 w 312530"/>
                  <a:gd name="connsiteY6" fmla="*/ 177194 h 212962"/>
                  <a:gd name="connsiteX7" fmla="*/ 271625 w 312530"/>
                  <a:gd name="connsiteY7" fmla="*/ 177194 h 212962"/>
                  <a:gd name="connsiteX8" fmla="*/ 312530 w 312530"/>
                  <a:gd name="connsiteY8" fmla="*/ 105042 h 212962"/>
                  <a:gd name="connsiteX9" fmla="*/ 269472 w 312530"/>
                  <a:gd name="connsiteY9" fmla="*/ 32889 h 212962"/>
                  <a:gd name="connsiteX10" fmla="*/ 157162 w 312530"/>
                  <a:gd name="connsiteY10" fmla="*/ 60 h 212962"/>
                  <a:gd name="connsiteX11" fmla="*/ 46646 w 312530"/>
                  <a:gd name="connsiteY11" fmla="*/ 31807 h 2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2530" h="212962">
                    <a:moveTo>
                      <a:pt x="46646" y="31807"/>
                    </a:moveTo>
                    <a:cubicBezTo>
                      <a:pt x="19436" y="47763"/>
                      <a:pt x="1938" y="76317"/>
                      <a:pt x="0" y="107928"/>
                    </a:cubicBezTo>
                    <a:cubicBezTo>
                      <a:pt x="1155" y="137235"/>
                      <a:pt x="16412" y="164148"/>
                      <a:pt x="40905" y="180081"/>
                    </a:cubicBezTo>
                    <a:lnTo>
                      <a:pt x="40905" y="180081"/>
                    </a:lnTo>
                    <a:cubicBezTo>
                      <a:pt x="74225" y="202379"/>
                      <a:pt x="113558" y="213840"/>
                      <a:pt x="153574" y="212910"/>
                    </a:cubicBezTo>
                    <a:cubicBezTo>
                      <a:pt x="194173" y="213621"/>
                      <a:pt x="234050" y="202059"/>
                      <a:pt x="268037" y="179720"/>
                    </a:cubicBezTo>
                    <a:lnTo>
                      <a:pt x="271625" y="177194"/>
                    </a:lnTo>
                    <a:lnTo>
                      <a:pt x="271625" y="177194"/>
                    </a:lnTo>
                    <a:cubicBezTo>
                      <a:pt x="295643" y="160815"/>
                      <a:pt x="310751" y="134166"/>
                      <a:pt x="312530" y="105042"/>
                    </a:cubicBezTo>
                    <a:cubicBezTo>
                      <a:pt x="310600" y="75414"/>
                      <a:pt x="294565" y="48545"/>
                      <a:pt x="269472" y="32889"/>
                    </a:cubicBezTo>
                    <a:cubicBezTo>
                      <a:pt x="236313" y="10533"/>
                      <a:pt x="197075" y="-937"/>
                      <a:pt x="157162" y="60"/>
                    </a:cubicBezTo>
                    <a:cubicBezTo>
                      <a:pt x="118032" y="-424"/>
                      <a:pt x="79616" y="10612"/>
                      <a:pt x="46646" y="31807"/>
                    </a:cubicBezTo>
                    <a:close/>
                  </a:path>
                </a:pathLst>
              </a:custGeom>
              <a:solidFill>
                <a:srgbClr val="DDDDE0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3" name="Freeform 1402">
                <a:extLst>
                  <a:ext uri="{FF2B5EF4-FFF2-40B4-BE49-F238E27FC236}">
                    <a16:creationId xmlns:a16="http://schemas.microsoft.com/office/drawing/2014/main" id="{20D88503-896C-9746-9848-7E5439B785F8}"/>
                  </a:ext>
                </a:extLst>
              </p:cNvPr>
              <p:cNvSpPr/>
              <p:nvPr/>
            </p:nvSpPr>
            <p:spPr>
              <a:xfrm>
                <a:off x="7082750" y="5011250"/>
                <a:ext cx="311095" cy="212958"/>
              </a:xfrm>
              <a:custGeom>
                <a:avLst/>
                <a:gdLst>
                  <a:gd name="connsiteX0" fmla="*/ 47005 w 311095"/>
                  <a:gd name="connsiteY0" fmla="*/ 32523 h 212958"/>
                  <a:gd name="connsiteX1" fmla="*/ 0 w 311095"/>
                  <a:gd name="connsiteY1" fmla="*/ 107922 h 212958"/>
                  <a:gd name="connsiteX2" fmla="*/ 40546 w 311095"/>
                  <a:gd name="connsiteY2" fmla="*/ 180075 h 212958"/>
                  <a:gd name="connsiteX3" fmla="*/ 40546 w 311095"/>
                  <a:gd name="connsiteY3" fmla="*/ 180075 h 212958"/>
                  <a:gd name="connsiteX4" fmla="*/ 152856 w 311095"/>
                  <a:gd name="connsiteY4" fmla="*/ 212904 h 212958"/>
                  <a:gd name="connsiteX5" fmla="*/ 266960 w 311095"/>
                  <a:gd name="connsiteY5" fmla="*/ 179714 h 212958"/>
                  <a:gd name="connsiteX6" fmla="*/ 270549 w 311095"/>
                  <a:gd name="connsiteY6" fmla="*/ 177189 h 212958"/>
                  <a:gd name="connsiteX7" fmla="*/ 270549 w 311095"/>
                  <a:gd name="connsiteY7" fmla="*/ 177189 h 212958"/>
                  <a:gd name="connsiteX8" fmla="*/ 311095 w 311095"/>
                  <a:gd name="connsiteY8" fmla="*/ 105036 h 212958"/>
                  <a:gd name="connsiteX9" fmla="*/ 268755 w 311095"/>
                  <a:gd name="connsiteY9" fmla="*/ 32884 h 212958"/>
                  <a:gd name="connsiteX10" fmla="*/ 156803 w 311095"/>
                  <a:gd name="connsiteY10" fmla="*/ 54 h 212958"/>
                  <a:gd name="connsiteX11" fmla="*/ 47005 w 311095"/>
                  <a:gd name="connsiteY11" fmla="*/ 32523 h 212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1095" h="212958">
                    <a:moveTo>
                      <a:pt x="47005" y="32523"/>
                    </a:moveTo>
                    <a:cubicBezTo>
                      <a:pt x="19722" y="48109"/>
                      <a:pt x="2059" y="76441"/>
                      <a:pt x="0" y="107922"/>
                    </a:cubicBezTo>
                    <a:cubicBezTo>
                      <a:pt x="769" y="137248"/>
                      <a:pt x="15959" y="164280"/>
                      <a:pt x="40546" y="180075"/>
                    </a:cubicBezTo>
                    <a:lnTo>
                      <a:pt x="40546" y="180075"/>
                    </a:lnTo>
                    <a:cubicBezTo>
                      <a:pt x="73726" y="202388"/>
                      <a:pt x="112950" y="213854"/>
                      <a:pt x="152856" y="212904"/>
                    </a:cubicBezTo>
                    <a:cubicBezTo>
                      <a:pt x="193343" y="213610"/>
                      <a:pt x="233103" y="202045"/>
                      <a:pt x="266960" y="179714"/>
                    </a:cubicBezTo>
                    <a:lnTo>
                      <a:pt x="270549" y="177189"/>
                    </a:lnTo>
                    <a:lnTo>
                      <a:pt x="270549" y="177189"/>
                    </a:lnTo>
                    <a:cubicBezTo>
                      <a:pt x="294598" y="160887"/>
                      <a:pt x="309617" y="134160"/>
                      <a:pt x="311095" y="105036"/>
                    </a:cubicBezTo>
                    <a:cubicBezTo>
                      <a:pt x="309683" y="75436"/>
                      <a:pt x="293841" y="48440"/>
                      <a:pt x="268755" y="32884"/>
                    </a:cubicBezTo>
                    <a:cubicBezTo>
                      <a:pt x="235706" y="10577"/>
                      <a:pt x="196597" y="-891"/>
                      <a:pt x="156803" y="54"/>
                    </a:cubicBezTo>
                    <a:cubicBezTo>
                      <a:pt x="117835" y="-137"/>
                      <a:pt x="79665" y="11151"/>
                      <a:pt x="47005" y="32523"/>
                    </a:cubicBezTo>
                    <a:close/>
                  </a:path>
                </a:pathLst>
              </a:custGeom>
              <a:solidFill>
                <a:srgbClr val="DCDCD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4" name="Freeform 1403">
                <a:extLst>
                  <a:ext uri="{FF2B5EF4-FFF2-40B4-BE49-F238E27FC236}">
                    <a16:creationId xmlns:a16="http://schemas.microsoft.com/office/drawing/2014/main" id="{AEA0AABA-1939-864D-97F7-24BC3EA2DD44}"/>
                  </a:ext>
                </a:extLst>
              </p:cNvPr>
              <p:cNvSpPr/>
              <p:nvPr/>
            </p:nvSpPr>
            <p:spPr>
              <a:xfrm>
                <a:off x="7084902" y="5010890"/>
                <a:ext cx="311095" cy="212951"/>
              </a:xfrm>
              <a:custGeom>
                <a:avLst/>
                <a:gdLst>
                  <a:gd name="connsiteX0" fmla="*/ 45211 w 311095"/>
                  <a:gd name="connsiteY0" fmla="*/ 33244 h 212951"/>
                  <a:gd name="connsiteX1" fmla="*/ 0 w 311095"/>
                  <a:gd name="connsiteY1" fmla="*/ 108282 h 212951"/>
                  <a:gd name="connsiteX2" fmla="*/ 40188 w 311095"/>
                  <a:gd name="connsiteY2" fmla="*/ 180435 h 212951"/>
                  <a:gd name="connsiteX3" fmla="*/ 42341 w 311095"/>
                  <a:gd name="connsiteY3" fmla="*/ 180435 h 212951"/>
                  <a:gd name="connsiteX4" fmla="*/ 153933 w 311095"/>
                  <a:gd name="connsiteY4" fmla="*/ 212904 h 212951"/>
                  <a:gd name="connsiteX5" fmla="*/ 267678 w 311095"/>
                  <a:gd name="connsiteY5" fmla="*/ 179714 h 212951"/>
                  <a:gd name="connsiteX6" fmla="*/ 270908 w 311095"/>
                  <a:gd name="connsiteY6" fmla="*/ 177188 h 212951"/>
                  <a:gd name="connsiteX7" fmla="*/ 270908 w 311095"/>
                  <a:gd name="connsiteY7" fmla="*/ 177188 h 212951"/>
                  <a:gd name="connsiteX8" fmla="*/ 311095 w 311095"/>
                  <a:gd name="connsiteY8" fmla="*/ 105036 h 212951"/>
                  <a:gd name="connsiteX9" fmla="*/ 269114 w 311095"/>
                  <a:gd name="connsiteY9" fmla="*/ 32883 h 212951"/>
                  <a:gd name="connsiteX10" fmla="*/ 157521 w 311095"/>
                  <a:gd name="connsiteY10" fmla="*/ 54 h 212951"/>
                  <a:gd name="connsiteX11" fmla="*/ 45211 w 311095"/>
                  <a:gd name="connsiteY11" fmla="*/ 33244 h 212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1095" h="212951">
                    <a:moveTo>
                      <a:pt x="45211" y="33244"/>
                    </a:moveTo>
                    <a:cubicBezTo>
                      <a:pt x="18763" y="49238"/>
                      <a:pt x="1852" y="77308"/>
                      <a:pt x="0" y="108282"/>
                    </a:cubicBezTo>
                    <a:cubicBezTo>
                      <a:pt x="751" y="137522"/>
                      <a:pt x="15784" y="164512"/>
                      <a:pt x="40188" y="180435"/>
                    </a:cubicBezTo>
                    <a:lnTo>
                      <a:pt x="42341" y="180435"/>
                    </a:lnTo>
                    <a:cubicBezTo>
                      <a:pt x="75369" y="202457"/>
                      <a:pt x="114311" y="213787"/>
                      <a:pt x="153933" y="212904"/>
                    </a:cubicBezTo>
                    <a:cubicBezTo>
                      <a:pt x="194310" y="213626"/>
                      <a:pt x="233960" y="202057"/>
                      <a:pt x="267678" y="179714"/>
                    </a:cubicBezTo>
                    <a:lnTo>
                      <a:pt x="270908" y="177188"/>
                    </a:lnTo>
                    <a:lnTo>
                      <a:pt x="270908" y="177188"/>
                    </a:lnTo>
                    <a:cubicBezTo>
                      <a:pt x="294950" y="160928"/>
                      <a:pt x="309869" y="134142"/>
                      <a:pt x="311095" y="105036"/>
                    </a:cubicBezTo>
                    <a:cubicBezTo>
                      <a:pt x="309886" y="75468"/>
                      <a:pt x="294156" y="48433"/>
                      <a:pt x="269114" y="32883"/>
                    </a:cubicBezTo>
                    <a:cubicBezTo>
                      <a:pt x="236196" y="10583"/>
                      <a:pt x="197203" y="-888"/>
                      <a:pt x="157521" y="54"/>
                    </a:cubicBezTo>
                    <a:cubicBezTo>
                      <a:pt x="117644" y="-291"/>
                      <a:pt x="78560" y="11259"/>
                      <a:pt x="45211" y="33244"/>
                    </a:cubicBezTo>
                    <a:close/>
                  </a:path>
                </a:pathLst>
              </a:custGeom>
              <a:solidFill>
                <a:srgbClr val="DBDBDE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5" name="Freeform 1404">
                <a:extLst>
                  <a:ext uri="{FF2B5EF4-FFF2-40B4-BE49-F238E27FC236}">
                    <a16:creationId xmlns:a16="http://schemas.microsoft.com/office/drawing/2014/main" id="{72D6B394-FFF7-8449-A319-38178F193033}"/>
                  </a:ext>
                </a:extLst>
              </p:cNvPr>
              <p:cNvSpPr/>
              <p:nvPr/>
            </p:nvSpPr>
            <p:spPr>
              <a:xfrm>
                <a:off x="7085620" y="5011622"/>
                <a:ext cx="312902" cy="212221"/>
              </a:xfrm>
              <a:custGeom>
                <a:avLst/>
                <a:gdLst>
                  <a:gd name="connsiteX0" fmla="*/ 44852 w 312902"/>
                  <a:gd name="connsiteY0" fmla="*/ 33233 h 212221"/>
                  <a:gd name="connsiteX1" fmla="*/ 0 w 312902"/>
                  <a:gd name="connsiteY1" fmla="*/ 107550 h 212221"/>
                  <a:gd name="connsiteX2" fmla="*/ 39829 w 312902"/>
                  <a:gd name="connsiteY2" fmla="*/ 179703 h 212221"/>
                  <a:gd name="connsiteX3" fmla="*/ 41982 w 312902"/>
                  <a:gd name="connsiteY3" fmla="*/ 179703 h 212221"/>
                  <a:gd name="connsiteX4" fmla="*/ 153215 w 312902"/>
                  <a:gd name="connsiteY4" fmla="*/ 212171 h 212221"/>
                  <a:gd name="connsiteX5" fmla="*/ 266602 w 312902"/>
                  <a:gd name="connsiteY5" fmla="*/ 178981 h 212221"/>
                  <a:gd name="connsiteX6" fmla="*/ 269831 w 312902"/>
                  <a:gd name="connsiteY6" fmla="*/ 176817 h 212221"/>
                  <a:gd name="connsiteX7" fmla="*/ 271625 w 312902"/>
                  <a:gd name="connsiteY7" fmla="*/ 176817 h 212221"/>
                  <a:gd name="connsiteX8" fmla="*/ 301983 w 312902"/>
                  <a:gd name="connsiteY8" fmla="*/ 64039 h 212221"/>
                  <a:gd name="connsiteX9" fmla="*/ 269831 w 312902"/>
                  <a:gd name="connsiteY9" fmla="*/ 32512 h 212221"/>
                  <a:gd name="connsiteX10" fmla="*/ 158598 w 312902"/>
                  <a:gd name="connsiteY10" fmla="*/ 43 h 212221"/>
                  <a:gd name="connsiteX11" fmla="*/ 44853 w 312902"/>
                  <a:gd name="connsiteY11" fmla="*/ 33233 h 21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2902" h="212221">
                    <a:moveTo>
                      <a:pt x="44852" y="33233"/>
                    </a:moveTo>
                    <a:cubicBezTo>
                      <a:pt x="18607" y="49034"/>
                      <a:pt x="1820" y="76849"/>
                      <a:pt x="0" y="107550"/>
                    </a:cubicBezTo>
                    <a:cubicBezTo>
                      <a:pt x="733" y="136705"/>
                      <a:pt x="15609" y="163654"/>
                      <a:pt x="39829" y="179703"/>
                    </a:cubicBezTo>
                    <a:lnTo>
                      <a:pt x="41982" y="179703"/>
                    </a:lnTo>
                    <a:cubicBezTo>
                      <a:pt x="74870" y="201739"/>
                      <a:pt x="113703" y="213074"/>
                      <a:pt x="153215" y="212171"/>
                    </a:cubicBezTo>
                    <a:cubicBezTo>
                      <a:pt x="193470" y="212821"/>
                      <a:pt x="232985" y="201255"/>
                      <a:pt x="266602" y="178981"/>
                    </a:cubicBezTo>
                    <a:lnTo>
                      <a:pt x="269831" y="176817"/>
                    </a:lnTo>
                    <a:lnTo>
                      <a:pt x="271625" y="176817"/>
                    </a:lnTo>
                    <a:cubicBezTo>
                      <a:pt x="310983" y="154102"/>
                      <a:pt x="324574" y="103610"/>
                      <a:pt x="301983" y="64039"/>
                    </a:cubicBezTo>
                    <a:cubicBezTo>
                      <a:pt x="294385" y="50732"/>
                      <a:pt x="283252" y="39815"/>
                      <a:pt x="269831" y="32512"/>
                    </a:cubicBezTo>
                    <a:cubicBezTo>
                      <a:pt x="236913" y="10539"/>
                      <a:pt x="198101" y="-790"/>
                      <a:pt x="158598" y="43"/>
                    </a:cubicBezTo>
                    <a:cubicBezTo>
                      <a:pt x="118221" y="-680"/>
                      <a:pt x="78571" y="10890"/>
                      <a:pt x="44853" y="33233"/>
                    </a:cubicBezTo>
                    <a:close/>
                  </a:path>
                </a:pathLst>
              </a:custGeom>
              <a:solidFill>
                <a:srgbClr val="DADAD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6" name="Freeform 1405">
                <a:extLst>
                  <a:ext uri="{FF2B5EF4-FFF2-40B4-BE49-F238E27FC236}">
                    <a16:creationId xmlns:a16="http://schemas.microsoft.com/office/drawing/2014/main" id="{F9D456D8-31BA-8145-87D4-990ABD4A6902}"/>
                  </a:ext>
                </a:extLst>
              </p:cNvPr>
              <p:cNvSpPr/>
              <p:nvPr/>
            </p:nvSpPr>
            <p:spPr>
              <a:xfrm>
                <a:off x="7086338" y="5009452"/>
                <a:ext cx="308224" cy="210423"/>
              </a:xfrm>
              <a:custGeom>
                <a:avLst/>
                <a:gdLst>
                  <a:gd name="connsiteX0" fmla="*/ 44852 w 308224"/>
                  <a:gd name="connsiteY0" fmla="*/ 36125 h 210423"/>
                  <a:gd name="connsiteX1" fmla="*/ 0 w 308224"/>
                  <a:gd name="connsiteY1" fmla="*/ 108278 h 210423"/>
                  <a:gd name="connsiteX2" fmla="*/ 39829 w 308224"/>
                  <a:gd name="connsiteY2" fmla="*/ 177905 h 210423"/>
                  <a:gd name="connsiteX3" fmla="*/ 41623 w 308224"/>
                  <a:gd name="connsiteY3" fmla="*/ 177905 h 210423"/>
                  <a:gd name="connsiteX4" fmla="*/ 152498 w 308224"/>
                  <a:gd name="connsiteY4" fmla="*/ 210374 h 210423"/>
                  <a:gd name="connsiteX5" fmla="*/ 265525 w 308224"/>
                  <a:gd name="connsiteY5" fmla="*/ 177544 h 210423"/>
                  <a:gd name="connsiteX6" fmla="*/ 268755 w 308224"/>
                  <a:gd name="connsiteY6" fmla="*/ 175019 h 210423"/>
                  <a:gd name="connsiteX7" fmla="*/ 268755 w 308224"/>
                  <a:gd name="connsiteY7" fmla="*/ 175019 h 210423"/>
                  <a:gd name="connsiteX8" fmla="*/ 308225 w 308224"/>
                  <a:gd name="connsiteY8" fmla="*/ 104670 h 210423"/>
                  <a:gd name="connsiteX9" fmla="*/ 266602 w 308224"/>
                  <a:gd name="connsiteY9" fmla="*/ 32518 h 210423"/>
                  <a:gd name="connsiteX10" fmla="*/ 156086 w 308224"/>
                  <a:gd name="connsiteY10" fmla="*/ 49 h 210423"/>
                  <a:gd name="connsiteX11" fmla="*/ 44852 w 308224"/>
                  <a:gd name="connsiteY11" fmla="*/ 36125 h 210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8224" h="210423">
                    <a:moveTo>
                      <a:pt x="44852" y="36125"/>
                    </a:moveTo>
                    <a:cubicBezTo>
                      <a:pt x="19245" y="51540"/>
                      <a:pt x="2560" y="78381"/>
                      <a:pt x="0" y="108278"/>
                    </a:cubicBezTo>
                    <a:cubicBezTo>
                      <a:pt x="1357" y="136579"/>
                      <a:pt x="16181" y="162493"/>
                      <a:pt x="39829" y="177905"/>
                    </a:cubicBezTo>
                    <a:lnTo>
                      <a:pt x="41623" y="177905"/>
                    </a:lnTo>
                    <a:cubicBezTo>
                      <a:pt x="74381" y="199934"/>
                      <a:pt x="113098" y="211272"/>
                      <a:pt x="152498" y="210374"/>
                    </a:cubicBezTo>
                    <a:cubicBezTo>
                      <a:pt x="192585" y="210991"/>
                      <a:pt x="231942" y="199560"/>
                      <a:pt x="265525" y="177544"/>
                    </a:cubicBezTo>
                    <a:lnTo>
                      <a:pt x="268755" y="175019"/>
                    </a:lnTo>
                    <a:lnTo>
                      <a:pt x="268755" y="175019"/>
                    </a:lnTo>
                    <a:cubicBezTo>
                      <a:pt x="292118" y="159055"/>
                      <a:pt x="306719" y="133031"/>
                      <a:pt x="308225" y="104670"/>
                    </a:cubicBezTo>
                    <a:cubicBezTo>
                      <a:pt x="307220" y="75136"/>
                      <a:pt x="291600" y="48060"/>
                      <a:pt x="266602" y="32518"/>
                    </a:cubicBezTo>
                    <a:cubicBezTo>
                      <a:pt x="233975" y="10495"/>
                      <a:pt x="195373" y="-846"/>
                      <a:pt x="156086" y="49"/>
                    </a:cubicBezTo>
                    <a:cubicBezTo>
                      <a:pt x="116242" y="551"/>
                      <a:pt x="77476" y="13124"/>
                      <a:pt x="44852" y="36125"/>
                    </a:cubicBezTo>
                    <a:close/>
                  </a:path>
                </a:pathLst>
              </a:custGeom>
              <a:solidFill>
                <a:srgbClr val="D9D9D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7" name="Freeform 1406">
                <a:extLst>
                  <a:ext uri="{FF2B5EF4-FFF2-40B4-BE49-F238E27FC236}">
                    <a16:creationId xmlns:a16="http://schemas.microsoft.com/office/drawing/2014/main" id="{20A40140-1A13-2D49-85E9-D9D14121FD3D}"/>
                  </a:ext>
                </a:extLst>
              </p:cNvPr>
              <p:cNvSpPr/>
              <p:nvPr/>
            </p:nvSpPr>
            <p:spPr>
              <a:xfrm>
                <a:off x="7087055" y="5010534"/>
                <a:ext cx="305353" cy="209701"/>
              </a:xfrm>
              <a:custGeom>
                <a:avLst/>
                <a:gdLst>
                  <a:gd name="connsiteX0" fmla="*/ 44493 w 305353"/>
                  <a:gd name="connsiteY0" fmla="*/ 35764 h 209701"/>
                  <a:gd name="connsiteX1" fmla="*/ 0 w 305353"/>
                  <a:gd name="connsiteY1" fmla="*/ 107917 h 209701"/>
                  <a:gd name="connsiteX2" fmla="*/ 39470 w 305353"/>
                  <a:gd name="connsiteY2" fmla="*/ 177183 h 209701"/>
                  <a:gd name="connsiteX3" fmla="*/ 39470 w 305353"/>
                  <a:gd name="connsiteY3" fmla="*/ 177183 h 209701"/>
                  <a:gd name="connsiteX4" fmla="*/ 149986 w 305353"/>
                  <a:gd name="connsiteY4" fmla="*/ 209652 h 209701"/>
                  <a:gd name="connsiteX5" fmla="*/ 262296 w 305353"/>
                  <a:gd name="connsiteY5" fmla="*/ 176823 h 209701"/>
                  <a:gd name="connsiteX6" fmla="*/ 265884 w 305353"/>
                  <a:gd name="connsiteY6" fmla="*/ 174297 h 209701"/>
                  <a:gd name="connsiteX7" fmla="*/ 265884 w 305353"/>
                  <a:gd name="connsiteY7" fmla="*/ 174297 h 209701"/>
                  <a:gd name="connsiteX8" fmla="*/ 305354 w 305353"/>
                  <a:gd name="connsiteY8" fmla="*/ 104670 h 209701"/>
                  <a:gd name="connsiteX9" fmla="*/ 264090 w 305353"/>
                  <a:gd name="connsiteY9" fmla="*/ 32517 h 209701"/>
                  <a:gd name="connsiteX10" fmla="*/ 153933 w 305353"/>
                  <a:gd name="connsiteY10" fmla="*/ 49 h 209701"/>
                  <a:gd name="connsiteX11" fmla="*/ 44493 w 305353"/>
                  <a:gd name="connsiteY11" fmla="*/ 35764 h 20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5353" h="209701">
                    <a:moveTo>
                      <a:pt x="44493" y="35764"/>
                    </a:moveTo>
                    <a:cubicBezTo>
                      <a:pt x="18938" y="51175"/>
                      <a:pt x="2365" y="78051"/>
                      <a:pt x="0" y="107917"/>
                    </a:cubicBezTo>
                    <a:cubicBezTo>
                      <a:pt x="1389" y="136021"/>
                      <a:pt x="16058" y="161765"/>
                      <a:pt x="39470" y="177183"/>
                    </a:cubicBezTo>
                    <a:lnTo>
                      <a:pt x="39470" y="177183"/>
                    </a:lnTo>
                    <a:cubicBezTo>
                      <a:pt x="72097" y="199206"/>
                      <a:pt x="110698" y="210547"/>
                      <a:pt x="149986" y="209652"/>
                    </a:cubicBezTo>
                    <a:cubicBezTo>
                      <a:pt x="189847" y="210258"/>
                      <a:pt x="228972" y="198821"/>
                      <a:pt x="262296" y="176823"/>
                    </a:cubicBezTo>
                    <a:lnTo>
                      <a:pt x="265884" y="174297"/>
                    </a:lnTo>
                    <a:lnTo>
                      <a:pt x="265884" y="174297"/>
                    </a:lnTo>
                    <a:cubicBezTo>
                      <a:pt x="289265" y="158682"/>
                      <a:pt x="303906" y="132854"/>
                      <a:pt x="305354" y="104670"/>
                    </a:cubicBezTo>
                    <a:cubicBezTo>
                      <a:pt x="304555" y="75169"/>
                      <a:pt x="289047" y="48052"/>
                      <a:pt x="264090" y="32517"/>
                    </a:cubicBezTo>
                    <a:cubicBezTo>
                      <a:pt x="231594" y="10501"/>
                      <a:pt x="193108" y="-842"/>
                      <a:pt x="153933" y="49"/>
                    </a:cubicBezTo>
                    <a:cubicBezTo>
                      <a:pt x="114730" y="739"/>
                      <a:pt x="76625" y="13174"/>
                      <a:pt x="44493" y="35764"/>
                    </a:cubicBezTo>
                    <a:close/>
                  </a:path>
                </a:pathLst>
              </a:custGeom>
              <a:solidFill>
                <a:srgbClr val="D8D9D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8" name="Freeform 1407">
                <a:extLst>
                  <a:ext uri="{FF2B5EF4-FFF2-40B4-BE49-F238E27FC236}">
                    <a16:creationId xmlns:a16="http://schemas.microsoft.com/office/drawing/2014/main" id="{A7CEF9E1-7215-7D4E-B2A5-041F59192745}"/>
                  </a:ext>
                </a:extLst>
              </p:cNvPr>
              <p:cNvSpPr/>
              <p:nvPr/>
            </p:nvSpPr>
            <p:spPr>
              <a:xfrm>
                <a:off x="7087773" y="5013421"/>
                <a:ext cx="303559" cy="206082"/>
              </a:xfrm>
              <a:custGeom>
                <a:avLst/>
                <a:gdLst>
                  <a:gd name="connsiteX0" fmla="*/ 44135 w 303559"/>
                  <a:gd name="connsiteY0" fmla="*/ 33238 h 206082"/>
                  <a:gd name="connsiteX1" fmla="*/ 0 w 303559"/>
                  <a:gd name="connsiteY1" fmla="*/ 105391 h 206082"/>
                  <a:gd name="connsiteX2" fmla="*/ 39111 w 303559"/>
                  <a:gd name="connsiteY2" fmla="*/ 173936 h 206082"/>
                  <a:gd name="connsiteX3" fmla="*/ 39111 w 303559"/>
                  <a:gd name="connsiteY3" fmla="*/ 173936 h 206082"/>
                  <a:gd name="connsiteX4" fmla="*/ 149268 w 303559"/>
                  <a:gd name="connsiteY4" fmla="*/ 206044 h 206082"/>
                  <a:gd name="connsiteX5" fmla="*/ 261220 w 303559"/>
                  <a:gd name="connsiteY5" fmla="*/ 173214 h 206082"/>
                  <a:gd name="connsiteX6" fmla="*/ 264449 w 303559"/>
                  <a:gd name="connsiteY6" fmla="*/ 171050 h 206082"/>
                  <a:gd name="connsiteX7" fmla="*/ 264449 w 303559"/>
                  <a:gd name="connsiteY7" fmla="*/ 171050 h 206082"/>
                  <a:gd name="connsiteX8" fmla="*/ 303560 w 303559"/>
                  <a:gd name="connsiteY8" fmla="*/ 102144 h 206082"/>
                  <a:gd name="connsiteX9" fmla="*/ 262655 w 303559"/>
                  <a:gd name="connsiteY9" fmla="*/ 32517 h 206082"/>
                  <a:gd name="connsiteX10" fmla="*/ 152857 w 303559"/>
                  <a:gd name="connsiteY10" fmla="*/ 48 h 206082"/>
                  <a:gd name="connsiteX11" fmla="*/ 44135 w 303559"/>
                  <a:gd name="connsiteY11" fmla="*/ 33238 h 206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3559" h="206082">
                    <a:moveTo>
                      <a:pt x="44135" y="33238"/>
                    </a:moveTo>
                    <a:cubicBezTo>
                      <a:pt x="18586" y="48599"/>
                      <a:pt x="2109" y="75537"/>
                      <a:pt x="0" y="105391"/>
                    </a:cubicBezTo>
                    <a:cubicBezTo>
                      <a:pt x="1474" y="133186"/>
                      <a:pt x="15990" y="158626"/>
                      <a:pt x="39111" y="173936"/>
                    </a:cubicBezTo>
                    <a:lnTo>
                      <a:pt x="39111" y="173936"/>
                    </a:lnTo>
                    <a:cubicBezTo>
                      <a:pt x="71738" y="195633"/>
                      <a:pt x="110159" y="206832"/>
                      <a:pt x="149268" y="206044"/>
                    </a:cubicBezTo>
                    <a:cubicBezTo>
                      <a:pt x="189020" y="206666"/>
                      <a:pt x="228034" y="195225"/>
                      <a:pt x="261220" y="173214"/>
                    </a:cubicBezTo>
                    <a:lnTo>
                      <a:pt x="264449" y="171050"/>
                    </a:lnTo>
                    <a:lnTo>
                      <a:pt x="264449" y="171050"/>
                    </a:lnTo>
                    <a:cubicBezTo>
                      <a:pt x="287582" y="155585"/>
                      <a:pt x="302084" y="130036"/>
                      <a:pt x="303560" y="102144"/>
                    </a:cubicBezTo>
                    <a:cubicBezTo>
                      <a:pt x="302204" y="73566"/>
                      <a:pt x="286894" y="47506"/>
                      <a:pt x="262655" y="32517"/>
                    </a:cubicBezTo>
                    <a:cubicBezTo>
                      <a:pt x="230290" y="10507"/>
                      <a:pt x="191919" y="-839"/>
                      <a:pt x="152857" y="48"/>
                    </a:cubicBezTo>
                    <a:cubicBezTo>
                      <a:pt x="114179" y="262"/>
                      <a:pt x="76400" y="11795"/>
                      <a:pt x="44135" y="33238"/>
                    </a:cubicBezTo>
                    <a:close/>
                  </a:path>
                </a:pathLst>
              </a:custGeom>
              <a:solidFill>
                <a:srgbClr val="D7D8D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9" name="Freeform 1408">
                <a:extLst>
                  <a:ext uri="{FF2B5EF4-FFF2-40B4-BE49-F238E27FC236}">
                    <a16:creationId xmlns:a16="http://schemas.microsoft.com/office/drawing/2014/main" id="{641C1C95-5692-8E4E-9734-88E465DE2823}"/>
                  </a:ext>
                </a:extLst>
              </p:cNvPr>
              <p:cNvSpPr/>
              <p:nvPr/>
            </p:nvSpPr>
            <p:spPr>
              <a:xfrm>
                <a:off x="7088490" y="5014894"/>
                <a:ext cx="300330" cy="204603"/>
              </a:xfrm>
              <a:custGeom>
                <a:avLst/>
                <a:gdLst>
                  <a:gd name="connsiteX0" fmla="*/ 43776 w 300330"/>
                  <a:gd name="connsiteY0" fmla="*/ 32487 h 204603"/>
                  <a:gd name="connsiteX1" fmla="*/ 0 w 300330"/>
                  <a:gd name="connsiteY1" fmla="*/ 104640 h 204603"/>
                  <a:gd name="connsiteX2" fmla="*/ 39111 w 300330"/>
                  <a:gd name="connsiteY2" fmla="*/ 172463 h 204603"/>
                  <a:gd name="connsiteX3" fmla="*/ 146756 w 300330"/>
                  <a:gd name="connsiteY3" fmla="*/ 204571 h 204603"/>
                  <a:gd name="connsiteX4" fmla="*/ 258349 w 300330"/>
                  <a:gd name="connsiteY4" fmla="*/ 172102 h 204603"/>
                  <a:gd name="connsiteX5" fmla="*/ 261578 w 300330"/>
                  <a:gd name="connsiteY5" fmla="*/ 169577 h 204603"/>
                  <a:gd name="connsiteX6" fmla="*/ 261578 w 300330"/>
                  <a:gd name="connsiteY6" fmla="*/ 169577 h 204603"/>
                  <a:gd name="connsiteX7" fmla="*/ 300331 w 300330"/>
                  <a:gd name="connsiteY7" fmla="*/ 101032 h 204603"/>
                  <a:gd name="connsiteX8" fmla="*/ 259784 w 300330"/>
                  <a:gd name="connsiteY8" fmla="*/ 31766 h 204603"/>
                  <a:gd name="connsiteX9" fmla="*/ 152139 w 300330"/>
                  <a:gd name="connsiteY9" fmla="*/ 19 h 204603"/>
                  <a:gd name="connsiteX10" fmla="*/ 43776 w 300330"/>
                  <a:gd name="connsiteY10" fmla="*/ 32488 h 20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0330" h="204603">
                    <a:moveTo>
                      <a:pt x="43776" y="32487"/>
                    </a:moveTo>
                    <a:cubicBezTo>
                      <a:pt x="18320" y="47888"/>
                      <a:pt x="1970" y="74836"/>
                      <a:pt x="0" y="104640"/>
                    </a:cubicBezTo>
                    <a:cubicBezTo>
                      <a:pt x="1352" y="132279"/>
                      <a:pt x="15926" y="157551"/>
                      <a:pt x="39111" y="172463"/>
                    </a:cubicBezTo>
                    <a:cubicBezTo>
                      <a:pt x="70942" y="193856"/>
                      <a:pt x="108472" y="205050"/>
                      <a:pt x="146756" y="204571"/>
                    </a:cubicBezTo>
                    <a:cubicBezTo>
                      <a:pt x="186357" y="205295"/>
                      <a:pt x="225253" y="193978"/>
                      <a:pt x="258349" y="172102"/>
                    </a:cubicBezTo>
                    <a:lnTo>
                      <a:pt x="261578" y="169577"/>
                    </a:lnTo>
                    <a:lnTo>
                      <a:pt x="261578" y="169577"/>
                    </a:lnTo>
                    <a:cubicBezTo>
                      <a:pt x="284352" y="153992"/>
                      <a:pt x="298663" y="128680"/>
                      <a:pt x="300331" y="101032"/>
                    </a:cubicBezTo>
                    <a:cubicBezTo>
                      <a:pt x="298818" y="72689"/>
                      <a:pt x="283695" y="46855"/>
                      <a:pt x="259784" y="31766"/>
                    </a:cubicBezTo>
                    <a:cubicBezTo>
                      <a:pt x="227894" y="10542"/>
                      <a:pt x="190380" y="-522"/>
                      <a:pt x="152139" y="19"/>
                    </a:cubicBezTo>
                    <a:cubicBezTo>
                      <a:pt x="113638" y="-37"/>
                      <a:pt x="75965" y="11250"/>
                      <a:pt x="43776" y="32488"/>
                    </a:cubicBezTo>
                    <a:close/>
                  </a:path>
                </a:pathLst>
              </a:custGeom>
              <a:solidFill>
                <a:srgbClr val="D6D7D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0" name="Freeform 1409">
                <a:extLst>
                  <a:ext uri="{FF2B5EF4-FFF2-40B4-BE49-F238E27FC236}">
                    <a16:creationId xmlns:a16="http://schemas.microsoft.com/office/drawing/2014/main" id="{979CC61B-07E2-1246-9EAD-0B7466DDB28A}"/>
                  </a:ext>
                </a:extLst>
              </p:cNvPr>
              <p:cNvSpPr/>
              <p:nvPr/>
            </p:nvSpPr>
            <p:spPr>
              <a:xfrm>
                <a:off x="7089208" y="5016680"/>
                <a:ext cx="300480" cy="203179"/>
              </a:xfrm>
              <a:custGeom>
                <a:avLst/>
                <a:gdLst>
                  <a:gd name="connsiteX0" fmla="*/ 43417 w 300480"/>
                  <a:gd name="connsiteY0" fmla="*/ 31422 h 203179"/>
                  <a:gd name="connsiteX1" fmla="*/ 0 w 300480"/>
                  <a:gd name="connsiteY1" fmla="*/ 103575 h 203179"/>
                  <a:gd name="connsiteX2" fmla="*/ 38752 w 300480"/>
                  <a:gd name="connsiteY2" fmla="*/ 171038 h 203179"/>
                  <a:gd name="connsiteX3" fmla="*/ 38752 w 300480"/>
                  <a:gd name="connsiteY3" fmla="*/ 171038 h 203179"/>
                  <a:gd name="connsiteX4" fmla="*/ 146398 w 300480"/>
                  <a:gd name="connsiteY4" fmla="*/ 203145 h 203179"/>
                  <a:gd name="connsiteX5" fmla="*/ 257631 w 300480"/>
                  <a:gd name="connsiteY5" fmla="*/ 170677 h 203179"/>
                  <a:gd name="connsiteX6" fmla="*/ 260861 w 300480"/>
                  <a:gd name="connsiteY6" fmla="*/ 168151 h 203179"/>
                  <a:gd name="connsiteX7" fmla="*/ 260861 w 300480"/>
                  <a:gd name="connsiteY7" fmla="*/ 168151 h 203179"/>
                  <a:gd name="connsiteX8" fmla="*/ 290420 w 300480"/>
                  <a:gd name="connsiteY8" fmla="*/ 61502 h 203179"/>
                  <a:gd name="connsiteX9" fmla="*/ 260861 w 300480"/>
                  <a:gd name="connsiteY9" fmla="*/ 31783 h 203179"/>
                  <a:gd name="connsiteX10" fmla="*/ 153215 w 300480"/>
                  <a:gd name="connsiteY10" fmla="*/ 36 h 203179"/>
                  <a:gd name="connsiteX11" fmla="*/ 43417 w 300480"/>
                  <a:gd name="connsiteY11" fmla="*/ 31423 h 203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480" h="203179">
                    <a:moveTo>
                      <a:pt x="43417" y="31422"/>
                    </a:moveTo>
                    <a:cubicBezTo>
                      <a:pt x="18009" y="46816"/>
                      <a:pt x="1771" y="73803"/>
                      <a:pt x="0" y="103575"/>
                    </a:cubicBezTo>
                    <a:cubicBezTo>
                      <a:pt x="1385" y="131017"/>
                      <a:pt x="15804" y="156117"/>
                      <a:pt x="38752" y="171038"/>
                    </a:cubicBezTo>
                    <a:lnTo>
                      <a:pt x="38752" y="171038"/>
                    </a:lnTo>
                    <a:cubicBezTo>
                      <a:pt x="70573" y="192451"/>
                      <a:pt x="108110" y="203647"/>
                      <a:pt x="146398" y="203145"/>
                    </a:cubicBezTo>
                    <a:cubicBezTo>
                      <a:pt x="185889" y="203887"/>
                      <a:pt x="224675" y="192565"/>
                      <a:pt x="257631" y="170677"/>
                    </a:cubicBezTo>
                    <a:lnTo>
                      <a:pt x="260861" y="168151"/>
                    </a:lnTo>
                    <a:lnTo>
                      <a:pt x="260861" y="168151"/>
                    </a:lnTo>
                    <a:cubicBezTo>
                      <a:pt x="298315" y="146908"/>
                      <a:pt x="311549" y="99159"/>
                      <a:pt x="290420" y="61502"/>
                    </a:cubicBezTo>
                    <a:cubicBezTo>
                      <a:pt x="283445" y="49072"/>
                      <a:pt x="273224" y="38795"/>
                      <a:pt x="260861" y="31783"/>
                    </a:cubicBezTo>
                    <a:cubicBezTo>
                      <a:pt x="229057" y="10371"/>
                      <a:pt x="191483" y="-711"/>
                      <a:pt x="153215" y="36"/>
                    </a:cubicBezTo>
                    <a:cubicBezTo>
                      <a:pt x="114326" y="-713"/>
                      <a:pt x="76097" y="10215"/>
                      <a:pt x="43417" y="31423"/>
                    </a:cubicBezTo>
                    <a:close/>
                  </a:path>
                </a:pathLst>
              </a:custGeom>
              <a:solidFill>
                <a:srgbClr val="D5D6D9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1" name="Freeform 1410">
                <a:extLst>
                  <a:ext uri="{FF2B5EF4-FFF2-40B4-BE49-F238E27FC236}">
                    <a16:creationId xmlns:a16="http://schemas.microsoft.com/office/drawing/2014/main" id="{D74DF6AB-5644-0E40-8D8B-985662BF49AA}"/>
                  </a:ext>
                </a:extLst>
              </p:cNvPr>
              <p:cNvSpPr/>
              <p:nvPr/>
            </p:nvSpPr>
            <p:spPr>
              <a:xfrm>
                <a:off x="7090285" y="5017757"/>
                <a:ext cx="298177" cy="201380"/>
              </a:xfrm>
              <a:custGeom>
                <a:avLst/>
                <a:gdLst>
                  <a:gd name="connsiteX0" fmla="*/ 43058 w 298177"/>
                  <a:gd name="connsiteY0" fmla="*/ 30707 h 201380"/>
                  <a:gd name="connsiteX1" fmla="*/ 0 w 298177"/>
                  <a:gd name="connsiteY1" fmla="*/ 102859 h 201380"/>
                  <a:gd name="connsiteX2" fmla="*/ 38035 w 298177"/>
                  <a:gd name="connsiteY2" fmla="*/ 169600 h 201380"/>
                  <a:gd name="connsiteX3" fmla="*/ 38034 w 298177"/>
                  <a:gd name="connsiteY3" fmla="*/ 169600 h 201380"/>
                  <a:gd name="connsiteX4" fmla="*/ 145680 w 298177"/>
                  <a:gd name="connsiteY4" fmla="*/ 201347 h 201380"/>
                  <a:gd name="connsiteX5" fmla="*/ 256554 w 298177"/>
                  <a:gd name="connsiteY5" fmla="*/ 168878 h 201380"/>
                  <a:gd name="connsiteX6" fmla="*/ 259784 w 298177"/>
                  <a:gd name="connsiteY6" fmla="*/ 166714 h 201380"/>
                  <a:gd name="connsiteX7" fmla="*/ 259784 w 298177"/>
                  <a:gd name="connsiteY7" fmla="*/ 166714 h 201380"/>
                  <a:gd name="connsiteX8" fmla="*/ 298177 w 298177"/>
                  <a:gd name="connsiteY8" fmla="*/ 99612 h 201380"/>
                  <a:gd name="connsiteX9" fmla="*/ 257990 w 298177"/>
                  <a:gd name="connsiteY9" fmla="*/ 31789 h 201380"/>
                  <a:gd name="connsiteX10" fmla="*/ 150344 w 298177"/>
                  <a:gd name="connsiteY10" fmla="*/ 42 h 201380"/>
                  <a:gd name="connsiteX11" fmla="*/ 43058 w 298177"/>
                  <a:gd name="connsiteY11" fmla="*/ 30707 h 201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8177" h="201380">
                    <a:moveTo>
                      <a:pt x="43058" y="30707"/>
                    </a:moveTo>
                    <a:cubicBezTo>
                      <a:pt x="17604" y="46001"/>
                      <a:pt x="1444" y="73080"/>
                      <a:pt x="0" y="102859"/>
                    </a:cubicBezTo>
                    <a:cubicBezTo>
                      <a:pt x="1097" y="130010"/>
                      <a:pt x="15292" y="154918"/>
                      <a:pt x="38035" y="169600"/>
                    </a:cubicBezTo>
                    <a:lnTo>
                      <a:pt x="38034" y="169600"/>
                    </a:lnTo>
                    <a:cubicBezTo>
                      <a:pt x="69934" y="190804"/>
                      <a:pt x="107442" y="201866"/>
                      <a:pt x="145680" y="201347"/>
                    </a:cubicBezTo>
                    <a:cubicBezTo>
                      <a:pt x="185058" y="202084"/>
                      <a:pt x="223728" y="190760"/>
                      <a:pt x="256554" y="168878"/>
                    </a:cubicBezTo>
                    <a:lnTo>
                      <a:pt x="259784" y="166714"/>
                    </a:lnTo>
                    <a:lnTo>
                      <a:pt x="259784" y="166714"/>
                    </a:lnTo>
                    <a:cubicBezTo>
                      <a:pt x="282326" y="151625"/>
                      <a:pt x="296536" y="126790"/>
                      <a:pt x="298177" y="99612"/>
                    </a:cubicBezTo>
                    <a:cubicBezTo>
                      <a:pt x="296707" y="71730"/>
                      <a:pt x="281677" y="46364"/>
                      <a:pt x="257990" y="31789"/>
                    </a:cubicBezTo>
                    <a:cubicBezTo>
                      <a:pt x="226216" y="10312"/>
                      <a:pt x="188622" y="-775"/>
                      <a:pt x="150344" y="42"/>
                    </a:cubicBezTo>
                    <a:cubicBezTo>
                      <a:pt x="112382" y="-403"/>
                      <a:pt x="75109" y="10250"/>
                      <a:pt x="43058" y="30707"/>
                    </a:cubicBezTo>
                    <a:close/>
                  </a:path>
                </a:pathLst>
              </a:custGeom>
              <a:solidFill>
                <a:srgbClr val="D4D5D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2" name="Freeform 1411">
                <a:extLst>
                  <a:ext uri="{FF2B5EF4-FFF2-40B4-BE49-F238E27FC236}">
                    <a16:creationId xmlns:a16="http://schemas.microsoft.com/office/drawing/2014/main" id="{9442905B-EC02-9840-B4E5-B49CE00D0E45}"/>
                  </a:ext>
                </a:extLst>
              </p:cNvPr>
              <p:cNvSpPr/>
              <p:nvPr/>
            </p:nvSpPr>
            <p:spPr>
              <a:xfrm>
                <a:off x="7091002" y="5016677"/>
                <a:ext cx="297101" cy="199947"/>
              </a:xfrm>
              <a:custGeom>
                <a:avLst/>
                <a:gdLst>
                  <a:gd name="connsiteX0" fmla="*/ 42699 w 297101"/>
                  <a:gd name="connsiteY0" fmla="*/ 32508 h 199947"/>
                  <a:gd name="connsiteX1" fmla="*/ 0 w 297101"/>
                  <a:gd name="connsiteY1" fmla="*/ 102496 h 199947"/>
                  <a:gd name="connsiteX2" fmla="*/ 38035 w 297101"/>
                  <a:gd name="connsiteY2" fmla="*/ 168516 h 199947"/>
                  <a:gd name="connsiteX3" fmla="*/ 38035 w 297101"/>
                  <a:gd name="connsiteY3" fmla="*/ 168516 h 199947"/>
                  <a:gd name="connsiteX4" fmla="*/ 145680 w 297101"/>
                  <a:gd name="connsiteY4" fmla="*/ 199902 h 199947"/>
                  <a:gd name="connsiteX5" fmla="*/ 255837 w 297101"/>
                  <a:gd name="connsiteY5" fmla="*/ 167794 h 199947"/>
                  <a:gd name="connsiteX6" fmla="*/ 259067 w 297101"/>
                  <a:gd name="connsiteY6" fmla="*/ 165630 h 199947"/>
                  <a:gd name="connsiteX7" fmla="*/ 259067 w 297101"/>
                  <a:gd name="connsiteY7" fmla="*/ 165630 h 199947"/>
                  <a:gd name="connsiteX8" fmla="*/ 297101 w 297101"/>
                  <a:gd name="connsiteY8" fmla="*/ 98888 h 199947"/>
                  <a:gd name="connsiteX9" fmla="*/ 257272 w 297101"/>
                  <a:gd name="connsiteY9" fmla="*/ 31426 h 199947"/>
                  <a:gd name="connsiteX10" fmla="*/ 149627 w 297101"/>
                  <a:gd name="connsiteY10" fmla="*/ 39 h 199947"/>
                  <a:gd name="connsiteX11" fmla="*/ 42699 w 297101"/>
                  <a:gd name="connsiteY11" fmla="*/ 32508 h 199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7101" h="199947">
                    <a:moveTo>
                      <a:pt x="42699" y="32508"/>
                    </a:moveTo>
                    <a:cubicBezTo>
                      <a:pt x="17808" y="47280"/>
                      <a:pt x="1816" y="73493"/>
                      <a:pt x="0" y="102496"/>
                    </a:cubicBezTo>
                    <a:cubicBezTo>
                      <a:pt x="1207" y="129424"/>
                      <a:pt x="15404" y="154066"/>
                      <a:pt x="38035" y="168516"/>
                    </a:cubicBezTo>
                    <a:cubicBezTo>
                      <a:pt x="38035" y="168516"/>
                      <a:pt x="38035" y="168516"/>
                      <a:pt x="38035" y="168516"/>
                    </a:cubicBezTo>
                    <a:cubicBezTo>
                      <a:pt x="69938" y="189674"/>
                      <a:pt x="107468" y="200617"/>
                      <a:pt x="145680" y="199902"/>
                    </a:cubicBezTo>
                    <a:cubicBezTo>
                      <a:pt x="184799" y="200759"/>
                      <a:pt x="223240" y="189554"/>
                      <a:pt x="255837" y="167794"/>
                    </a:cubicBezTo>
                    <a:lnTo>
                      <a:pt x="259067" y="165630"/>
                    </a:lnTo>
                    <a:lnTo>
                      <a:pt x="259067" y="165630"/>
                    </a:lnTo>
                    <a:cubicBezTo>
                      <a:pt x="281335" y="150499"/>
                      <a:pt x="295379" y="125855"/>
                      <a:pt x="297101" y="98888"/>
                    </a:cubicBezTo>
                    <a:cubicBezTo>
                      <a:pt x="295595" y="71206"/>
                      <a:pt x="280721" y="46013"/>
                      <a:pt x="257272" y="31426"/>
                    </a:cubicBezTo>
                    <a:cubicBezTo>
                      <a:pt x="225399" y="10204"/>
                      <a:pt x="187848" y="-745"/>
                      <a:pt x="149627" y="39"/>
                    </a:cubicBezTo>
                    <a:cubicBezTo>
                      <a:pt x="111571" y="-33"/>
                      <a:pt x="74353" y="11268"/>
                      <a:pt x="42699" y="32508"/>
                    </a:cubicBezTo>
                    <a:close/>
                  </a:path>
                </a:pathLst>
              </a:custGeom>
              <a:solidFill>
                <a:srgbClr val="D3D4D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3" name="Freeform 1412">
                <a:extLst>
                  <a:ext uri="{FF2B5EF4-FFF2-40B4-BE49-F238E27FC236}">
                    <a16:creationId xmlns:a16="http://schemas.microsoft.com/office/drawing/2014/main" id="{F1CF1189-72D1-9B44-ACC8-90035FC38F29}"/>
                  </a:ext>
                </a:extLst>
              </p:cNvPr>
              <p:cNvSpPr/>
              <p:nvPr/>
            </p:nvSpPr>
            <p:spPr>
              <a:xfrm>
                <a:off x="7091720" y="5017752"/>
                <a:ext cx="292436" cy="198512"/>
              </a:xfrm>
              <a:custGeom>
                <a:avLst/>
                <a:gdLst>
                  <a:gd name="connsiteX0" fmla="*/ 42341 w 292436"/>
                  <a:gd name="connsiteY0" fmla="*/ 32154 h 198512"/>
                  <a:gd name="connsiteX1" fmla="*/ 0 w 292436"/>
                  <a:gd name="connsiteY1" fmla="*/ 101421 h 198512"/>
                  <a:gd name="connsiteX2" fmla="*/ 35882 w 292436"/>
                  <a:gd name="connsiteY2" fmla="*/ 167080 h 198512"/>
                  <a:gd name="connsiteX3" fmla="*/ 35882 w 292436"/>
                  <a:gd name="connsiteY3" fmla="*/ 167080 h 198512"/>
                  <a:gd name="connsiteX4" fmla="*/ 143527 w 292436"/>
                  <a:gd name="connsiteY4" fmla="*/ 198466 h 198512"/>
                  <a:gd name="connsiteX5" fmla="*/ 253325 w 292436"/>
                  <a:gd name="connsiteY5" fmla="*/ 166719 h 198512"/>
                  <a:gd name="connsiteX6" fmla="*/ 256555 w 292436"/>
                  <a:gd name="connsiteY6" fmla="*/ 164193 h 198512"/>
                  <a:gd name="connsiteX7" fmla="*/ 256555 w 292436"/>
                  <a:gd name="connsiteY7" fmla="*/ 164193 h 198512"/>
                  <a:gd name="connsiteX8" fmla="*/ 292437 w 292436"/>
                  <a:gd name="connsiteY8" fmla="*/ 98174 h 198512"/>
                  <a:gd name="connsiteX9" fmla="*/ 253326 w 292436"/>
                  <a:gd name="connsiteY9" fmla="*/ 31433 h 198512"/>
                  <a:gd name="connsiteX10" fmla="*/ 145680 w 292436"/>
                  <a:gd name="connsiteY10" fmla="*/ 46 h 198512"/>
                  <a:gd name="connsiteX11" fmla="*/ 42341 w 292436"/>
                  <a:gd name="connsiteY11" fmla="*/ 32154 h 198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2436" h="198512">
                    <a:moveTo>
                      <a:pt x="42341" y="32154"/>
                    </a:moveTo>
                    <a:cubicBezTo>
                      <a:pt x="17698" y="46778"/>
                      <a:pt x="1846" y="72711"/>
                      <a:pt x="0" y="101421"/>
                    </a:cubicBezTo>
                    <a:cubicBezTo>
                      <a:pt x="836" y="127815"/>
                      <a:pt x="14171" y="152217"/>
                      <a:pt x="35882" y="167080"/>
                    </a:cubicBezTo>
                    <a:lnTo>
                      <a:pt x="35882" y="167080"/>
                    </a:lnTo>
                    <a:cubicBezTo>
                      <a:pt x="67726" y="188364"/>
                      <a:pt x="105297" y="199319"/>
                      <a:pt x="143527" y="198466"/>
                    </a:cubicBezTo>
                    <a:cubicBezTo>
                      <a:pt x="182474" y="199264"/>
                      <a:pt x="220750" y="188197"/>
                      <a:pt x="253325" y="166719"/>
                    </a:cubicBezTo>
                    <a:lnTo>
                      <a:pt x="256555" y="164193"/>
                    </a:lnTo>
                    <a:lnTo>
                      <a:pt x="256555" y="164193"/>
                    </a:lnTo>
                    <a:cubicBezTo>
                      <a:pt x="278062" y="148982"/>
                      <a:pt x="291320" y="124588"/>
                      <a:pt x="292437" y="98174"/>
                    </a:cubicBezTo>
                    <a:cubicBezTo>
                      <a:pt x="291162" y="70798"/>
                      <a:pt x="276525" y="45821"/>
                      <a:pt x="253326" y="31433"/>
                    </a:cubicBezTo>
                    <a:cubicBezTo>
                      <a:pt x="221481" y="10148"/>
                      <a:pt x="183910" y="-807"/>
                      <a:pt x="145680" y="46"/>
                    </a:cubicBezTo>
                    <a:cubicBezTo>
                      <a:pt x="108882" y="549"/>
                      <a:pt x="73006" y="11696"/>
                      <a:pt x="42341" y="32154"/>
                    </a:cubicBezTo>
                    <a:close/>
                  </a:path>
                </a:pathLst>
              </a:custGeom>
              <a:solidFill>
                <a:srgbClr val="D2D3D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4" name="Freeform 1413">
                <a:extLst>
                  <a:ext uri="{FF2B5EF4-FFF2-40B4-BE49-F238E27FC236}">
                    <a16:creationId xmlns:a16="http://schemas.microsoft.com/office/drawing/2014/main" id="{4E58F638-E745-F84C-9BC0-C1DC8DE67AA3}"/>
                  </a:ext>
                </a:extLst>
              </p:cNvPr>
              <p:cNvSpPr/>
              <p:nvPr/>
            </p:nvSpPr>
            <p:spPr>
              <a:xfrm>
                <a:off x="7092438" y="5018832"/>
                <a:ext cx="292077" cy="196726"/>
              </a:xfrm>
              <a:custGeom>
                <a:avLst/>
                <a:gdLst>
                  <a:gd name="connsiteX0" fmla="*/ 41982 w 292077"/>
                  <a:gd name="connsiteY0" fmla="*/ 31796 h 196726"/>
                  <a:gd name="connsiteX1" fmla="*/ 0 w 292077"/>
                  <a:gd name="connsiteY1" fmla="*/ 100341 h 196726"/>
                  <a:gd name="connsiteX2" fmla="*/ 35882 w 292077"/>
                  <a:gd name="connsiteY2" fmla="*/ 165278 h 196726"/>
                  <a:gd name="connsiteX3" fmla="*/ 35882 w 292077"/>
                  <a:gd name="connsiteY3" fmla="*/ 165278 h 196726"/>
                  <a:gd name="connsiteX4" fmla="*/ 143527 w 292077"/>
                  <a:gd name="connsiteY4" fmla="*/ 196665 h 196726"/>
                  <a:gd name="connsiteX5" fmla="*/ 252967 w 292077"/>
                  <a:gd name="connsiteY5" fmla="*/ 164918 h 196726"/>
                  <a:gd name="connsiteX6" fmla="*/ 256196 w 292077"/>
                  <a:gd name="connsiteY6" fmla="*/ 162753 h 196726"/>
                  <a:gd name="connsiteX7" fmla="*/ 256196 w 292077"/>
                  <a:gd name="connsiteY7" fmla="*/ 162753 h 196726"/>
                  <a:gd name="connsiteX8" fmla="*/ 292078 w 292077"/>
                  <a:gd name="connsiteY8" fmla="*/ 97455 h 196726"/>
                  <a:gd name="connsiteX9" fmla="*/ 253325 w 292077"/>
                  <a:gd name="connsiteY9" fmla="*/ 31435 h 196726"/>
                  <a:gd name="connsiteX10" fmla="*/ 145680 w 292077"/>
                  <a:gd name="connsiteY10" fmla="*/ 49 h 196726"/>
                  <a:gd name="connsiteX11" fmla="*/ 41982 w 292077"/>
                  <a:gd name="connsiteY11" fmla="*/ 31796 h 19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2077" h="196726">
                    <a:moveTo>
                      <a:pt x="41982" y="31796"/>
                    </a:moveTo>
                    <a:cubicBezTo>
                      <a:pt x="17587" y="46271"/>
                      <a:pt x="1876" y="71924"/>
                      <a:pt x="0" y="100341"/>
                    </a:cubicBezTo>
                    <a:cubicBezTo>
                      <a:pt x="770" y="126558"/>
                      <a:pt x="14148" y="150770"/>
                      <a:pt x="35882" y="165278"/>
                    </a:cubicBezTo>
                    <a:lnTo>
                      <a:pt x="35882" y="165278"/>
                    </a:lnTo>
                    <a:cubicBezTo>
                      <a:pt x="67666" y="186692"/>
                      <a:pt x="105279" y="197659"/>
                      <a:pt x="143527" y="196665"/>
                    </a:cubicBezTo>
                    <a:cubicBezTo>
                      <a:pt x="182355" y="197412"/>
                      <a:pt x="220502" y="186346"/>
                      <a:pt x="252967" y="164918"/>
                    </a:cubicBezTo>
                    <a:lnTo>
                      <a:pt x="256196" y="162753"/>
                    </a:lnTo>
                    <a:lnTo>
                      <a:pt x="256196" y="162753"/>
                    </a:lnTo>
                    <a:cubicBezTo>
                      <a:pt x="277634" y="147808"/>
                      <a:pt x="290905" y="123657"/>
                      <a:pt x="292078" y="97455"/>
                    </a:cubicBezTo>
                    <a:cubicBezTo>
                      <a:pt x="290897" y="70334"/>
                      <a:pt x="276369" y="45583"/>
                      <a:pt x="253325" y="31435"/>
                    </a:cubicBezTo>
                    <a:cubicBezTo>
                      <a:pt x="221491" y="10129"/>
                      <a:pt x="183913" y="-828"/>
                      <a:pt x="145680" y="49"/>
                    </a:cubicBezTo>
                    <a:cubicBezTo>
                      <a:pt x="108786" y="313"/>
                      <a:pt x="72761" y="11342"/>
                      <a:pt x="41982" y="31796"/>
                    </a:cubicBezTo>
                    <a:close/>
                  </a:path>
                </a:pathLst>
              </a:custGeom>
              <a:solidFill>
                <a:srgbClr val="D1D2D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5" name="Freeform 1414">
                <a:extLst>
                  <a:ext uri="{FF2B5EF4-FFF2-40B4-BE49-F238E27FC236}">
                    <a16:creationId xmlns:a16="http://schemas.microsoft.com/office/drawing/2014/main" id="{4F687408-6E49-BA4D-B196-0919651500ED}"/>
                  </a:ext>
                </a:extLst>
              </p:cNvPr>
              <p:cNvSpPr/>
              <p:nvPr/>
            </p:nvSpPr>
            <p:spPr>
              <a:xfrm>
                <a:off x="7093155" y="5018800"/>
                <a:ext cx="292077" cy="195672"/>
              </a:xfrm>
              <a:custGeom>
                <a:avLst/>
                <a:gdLst>
                  <a:gd name="connsiteX0" fmla="*/ 41982 w 292077"/>
                  <a:gd name="connsiteY0" fmla="*/ 32188 h 195672"/>
                  <a:gd name="connsiteX1" fmla="*/ 0 w 292077"/>
                  <a:gd name="connsiteY1" fmla="*/ 100372 h 195672"/>
                  <a:gd name="connsiteX2" fmla="*/ 35882 w 292077"/>
                  <a:gd name="connsiteY2" fmla="*/ 164588 h 195672"/>
                  <a:gd name="connsiteX3" fmla="*/ 37676 w 292077"/>
                  <a:gd name="connsiteY3" fmla="*/ 164588 h 195672"/>
                  <a:gd name="connsiteX4" fmla="*/ 145321 w 292077"/>
                  <a:gd name="connsiteY4" fmla="*/ 195614 h 195672"/>
                  <a:gd name="connsiteX5" fmla="*/ 252967 w 292077"/>
                  <a:gd name="connsiteY5" fmla="*/ 163867 h 195672"/>
                  <a:gd name="connsiteX6" fmla="*/ 256196 w 292077"/>
                  <a:gd name="connsiteY6" fmla="*/ 161702 h 195672"/>
                  <a:gd name="connsiteX7" fmla="*/ 256196 w 292077"/>
                  <a:gd name="connsiteY7" fmla="*/ 161702 h 195672"/>
                  <a:gd name="connsiteX8" fmla="*/ 292078 w 292077"/>
                  <a:gd name="connsiteY8" fmla="*/ 96765 h 195672"/>
                  <a:gd name="connsiteX9" fmla="*/ 253325 w 292077"/>
                  <a:gd name="connsiteY9" fmla="*/ 31467 h 195672"/>
                  <a:gd name="connsiteX10" fmla="*/ 145680 w 292077"/>
                  <a:gd name="connsiteY10" fmla="*/ 81 h 195672"/>
                  <a:gd name="connsiteX11" fmla="*/ 41982 w 292077"/>
                  <a:gd name="connsiteY11" fmla="*/ 32188 h 195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2077" h="195672">
                    <a:moveTo>
                      <a:pt x="41982" y="32188"/>
                    </a:moveTo>
                    <a:cubicBezTo>
                      <a:pt x="17597" y="46500"/>
                      <a:pt x="1868" y="72047"/>
                      <a:pt x="0" y="100372"/>
                    </a:cubicBezTo>
                    <a:cubicBezTo>
                      <a:pt x="1057" y="126316"/>
                      <a:pt x="14394" y="150185"/>
                      <a:pt x="35882" y="164588"/>
                    </a:cubicBezTo>
                    <a:lnTo>
                      <a:pt x="37676" y="164588"/>
                    </a:lnTo>
                    <a:cubicBezTo>
                      <a:pt x="69562" y="185746"/>
                      <a:pt x="107129" y="196574"/>
                      <a:pt x="145321" y="195614"/>
                    </a:cubicBezTo>
                    <a:cubicBezTo>
                      <a:pt x="183550" y="196066"/>
                      <a:pt x="221038" y="185009"/>
                      <a:pt x="252967" y="163867"/>
                    </a:cubicBezTo>
                    <a:lnTo>
                      <a:pt x="256196" y="161702"/>
                    </a:lnTo>
                    <a:lnTo>
                      <a:pt x="256196" y="161702"/>
                    </a:lnTo>
                    <a:cubicBezTo>
                      <a:pt x="277621" y="146910"/>
                      <a:pt x="290905" y="122870"/>
                      <a:pt x="292078" y="96765"/>
                    </a:cubicBezTo>
                    <a:cubicBezTo>
                      <a:pt x="290789" y="69867"/>
                      <a:pt x="276257" y="45381"/>
                      <a:pt x="253325" y="31467"/>
                    </a:cubicBezTo>
                    <a:cubicBezTo>
                      <a:pt x="221602" y="9920"/>
                      <a:pt x="183947" y="-1059"/>
                      <a:pt x="145680" y="81"/>
                    </a:cubicBezTo>
                    <a:cubicBezTo>
                      <a:pt x="108749" y="452"/>
                      <a:pt x="72722" y="11607"/>
                      <a:pt x="41982" y="32188"/>
                    </a:cubicBezTo>
                    <a:close/>
                  </a:path>
                </a:pathLst>
              </a:custGeom>
              <a:solidFill>
                <a:srgbClr val="D0D1D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6" name="Freeform 1415">
                <a:extLst>
                  <a:ext uri="{FF2B5EF4-FFF2-40B4-BE49-F238E27FC236}">
                    <a16:creationId xmlns:a16="http://schemas.microsoft.com/office/drawing/2014/main" id="{03A12229-2DA7-0840-ABF1-99582870A9B6}"/>
                  </a:ext>
                </a:extLst>
              </p:cNvPr>
              <p:cNvSpPr/>
              <p:nvPr/>
            </p:nvSpPr>
            <p:spPr>
              <a:xfrm>
                <a:off x="7093873" y="5019887"/>
                <a:ext cx="291719" cy="194233"/>
              </a:xfrm>
              <a:custGeom>
                <a:avLst/>
                <a:gdLst>
                  <a:gd name="connsiteX0" fmla="*/ 41623 w 291719"/>
                  <a:gd name="connsiteY0" fmla="*/ 31824 h 194233"/>
                  <a:gd name="connsiteX1" fmla="*/ 0 w 291719"/>
                  <a:gd name="connsiteY1" fmla="*/ 99286 h 194233"/>
                  <a:gd name="connsiteX2" fmla="*/ 35882 w 291719"/>
                  <a:gd name="connsiteY2" fmla="*/ 163141 h 194233"/>
                  <a:gd name="connsiteX3" fmla="*/ 35882 w 291719"/>
                  <a:gd name="connsiteY3" fmla="*/ 163141 h 194233"/>
                  <a:gd name="connsiteX4" fmla="*/ 143527 w 291719"/>
                  <a:gd name="connsiteY4" fmla="*/ 194167 h 194233"/>
                  <a:gd name="connsiteX5" fmla="*/ 251173 w 291719"/>
                  <a:gd name="connsiteY5" fmla="*/ 162420 h 194233"/>
                  <a:gd name="connsiteX6" fmla="*/ 254043 w 291719"/>
                  <a:gd name="connsiteY6" fmla="*/ 160255 h 194233"/>
                  <a:gd name="connsiteX7" fmla="*/ 255837 w 291719"/>
                  <a:gd name="connsiteY7" fmla="*/ 160255 h 194233"/>
                  <a:gd name="connsiteX8" fmla="*/ 291719 w 291719"/>
                  <a:gd name="connsiteY8" fmla="*/ 96039 h 194233"/>
                  <a:gd name="connsiteX9" fmla="*/ 253326 w 291719"/>
                  <a:gd name="connsiteY9" fmla="*/ 31102 h 194233"/>
                  <a:gd name="connsiteX10" fmla="*/ 145680 w 291719"/>
                  <a:gd name="connsiteY10" fmla="*/ 76 h 194233"/>
                  <a:gd name="connsiteX11" fmla="*/ 41623 w 291719"/>
                  <a:gd name="connsiteY11" fmla="*/ 31823 h 19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1719" h="194233">
                    <a:moveTo>
                      <a:pt x="41623" y="31824"/>
                    </a:moveTo>
                    <a:cubicBezTo>
                      <a:pt x="17665" y="46170"/>
                      <a:pt x="2140" y="71332"/>
                      <a:pt x="0" y="99286"/>
                    </a:cubicBezTo>
                    <a:cubicBezTo>
                      <a:pt x="1169" y="125100"/>
                      <a:pt x="14494" y="148812"/>
                      <a:pt x="35882" y="163141"/>
                    </a:cubicBezTo>
                    <a:lnTo>
                      <a:pt x="35882" y="163141"/>
                    </a:lnTo>
                    <a:cubicBezTo>
                      <a:pt x="67738" y="184363"/>
                      <a:pt x="105326" y="195197"/>
                      <a:pt x="143527" y="194167"/>
                    </a:cubicBezTo>
                    <a:cubicBezTo>
                      <a:pt x="181768" y="194708"/>
                      <a:pt x="219282" y="183644"/>
                      <a:pt x="251173" y="162420"/>
                    </a:cubicBezTo>
                    <a:lnTo>
                      <a:pt x="254043" y="160255"/>
                    </a:lnTo>
                    <a:lnTo>
                      <a:pt x="255837" y="160255"/>
                    </a:lnTo>
                    <a:cubicBezTo>
                      <a:pt x="277152" y="145691"/>
                      <a:pt x="290436" y="121917"/>
                      <a:pt x="291719" y="96039"/>
                    </a:cubicBezTo>
                    <a:cubicBezTo>
                      <a:pt x="290330" y="69360"/>
                      <a:pt x="275972" y="45076"/>
                      <a:pt x="253326" y="31102"/>
                    </a:cubicBezTo>
                    <a:cubicBezTo>
                      <a:pt x="221499" y="9815"/>
                      <a:pt x="183890" y="-1025"/>
                      <a:pt x="145680" y="76"/>
                    </a:cubicBezTo>
                    <a:cubicBezTo>
                      <a:pt x="108648" y="165"/>
                      <a:pt x="72460" y="11206"/>
                      <a:pt x="41623" y="31823"/>
                    </a:cubicBezTo>
                    <a:close/>
                  </a:path>
                </a:pathLst>
              </a:custGeom>
              <a:solidFill>
                <a:srgbClr val="CFD0D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7" name="Freeform 1416">
                <a:extLst>
                  <a:ext uri="{FF2B5EF4-FFF2-40B4-BE49-F238E27FC236}">
                    <a16:creationId xmlns:a16="http://schemas.microsoft.com/office/drawing/2014/main" id="{CB97F855-93AB-E449-A74E-B8336097118C}"/>
                  </a:ext>
                </a:extLst>
              </p:cNvPr>
              <p:cNvSpPr/>
              <p:nvPr/>
            </p:nvSpPr>
            <p:spPr>
              <a:xfrm>
                <a:off x="7094591" y="5020595"/>
                <a:ext cx="290283" cy="192806"/>
              </a:xfrm>
              <a:custGeom>
                <a:avLst/>
                <a:gdLst>
                  <a:gd name="connsiteX0" fmla="*/ 41264 w 290283"/>
                  <a:gd name="connsiteY0" fmla="*/ 31837 h 192806"/>
                  <a:gd name="connsiteX1" fmla="*/ 0 w 290283"/>
                  <a:gd name="connsiteY1" fmla="*/ 98578 h 192806"/>
                  <a:gd name="connsiteX2" fmla="*/ 35882 w 290283"/>
                  <a:gd name="connsiteY2" fmla="*/ 161711 h 192806"/>
                  <a:gd name="connsiteX3" fmla="*/ 35882 w 290283"/>
                  <a:gd name="connsiteY3" fmla="*/ 161711 h 192806"/>
                  <a:gd name="connsiteX4" fmla="*/ 143527 w 290283"/>
                  <a:gd name="connsiteY4" fmla="*/ 192737 h 192806"/>
                  <a:gd name="connsiteX5" fmla="*/ 251173 w 290283"/>
                  <a:gd name="connsiteY5" fmla="*/ 161350 h 192806"/>
                  <a:gd name="connsiteX6" fmla="*/ 254402 w 290283"/>
                  <a:gd name="connsiteY6" fmla="*/ 158825 h 192806"/>
                  <a:gd name="connsiteX7" fmla="*/ 254402 w 290283"/>
                  <a:gd name="connsiteY7" fmla="*/ 158825 h 192806"/>
                  <a:gd name="connsiteX8" fmla="*/ 290284 w 290283"/>
                  <a:gd name="connsiteY8" fmla="*/ 95331 h 192806"/>
                  <a:gd name="connsiteX9" fmla="*/ 252249 w 290283"/>
                  <a:gd name="connsiteY9" fmla="*/ 31115 h 192806"/>
                  <a:gd name="connsiteX10" fmla="*/ 144604 w 290283"/>
                  <a:gd name="connsiteY10" fmla="*/ 89 h 192806"/>
                  <a:gd name="connsiteX11" fmla="*/ 41264 w 290283"/>
                  <a:gd name="connsiteY11" fmla="*/ 31836 h 192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0283" h="192806">
                    <a:moveTo>
                      <a:pt x="41264" y="31837"/>
                    </a:moveTo>
                    <a:cubicBezTo>
                      <a:pt x="17465" y="45944"/>
                      <a:pt x="2050" y="70878"/>
                      <a:pt x="0" y="98578"/>
                    </a:cubicBezTo>
                    <a:cubicBezTo>
                      <a:pt x="1280" y="124166"/>
                      <a:pt x="14605" y="147612"/>
                      <a:pt x="35882" y="161711"/>
                    </a:cubicBezTo>
                    <a:lnTo>
                      <a:pt x="35882" y="161711"/>
                    </a:lnTo>
                    <a:cubicBezTo>
                      <a:pt x="67728" y="182955"/>
                      <a:pt x="105323" y="193790"/>
                      <a:pt x="143527" y="192737"/>
                    </a:cubicBezTo>
                    <a:cubicBezTo>
                      <a:pt x="181736" y="193430"/>
                      <a:pt x="219261" y="182488"/>
                      <a:pt x="251173" y="161350"/>
                    </a:cubicBezTo>
                    <a:lnTo>
                      <a:pt x="254402" y="158825"/>
                    </a:lnTo>
                    <a:lnTo>
                      <a:pt x="254402" y="158825"/>
                    </a:lnTo>
                    <a:cubicBezTo>
                      <a:pt x="275606" y="144491"/>
                      <a:pt x="288890" y="120983"/>
                      <a:pt x="290284" y="95331"/>
                    </a:cubicBezTo>
                    <a:cubicBezTo>
                      <a:pt x="288926" y="68925"/>
                      <a:pt x="274693" y="44895"/>
                      <a:pt x="252249" y="31115"/>
                    </a:cubicBezTo>
                    <a:cubicBezTo>
                      <a:pt x="220463" y="9740"/>
                      <a:pt x="182825" y="-1108"/>
                      <a:pt x="144604" y="89"/>
                    </a:cubicBezTo>
                    <a:cubicBezTo>
                      <a:pt x="107803" y="235"/>
                      <a:pt x="71861" y="11277"/>
                      <a:pt x="41264" y="31836"/>
                    </a:cubicBezTo>
                    <a:close/>
                  </a:path>
                </a:pathLst>
              </a:custGeom>
              <a:solidFill>
                <a:srgbClr val="CECFD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8" name="Freeform 1417">
                <a:extLst>
                  <a:ext uri="{FF2B5EF4-FFF2-40B4-BE49-F238E27FC236}">
                    <a16:creationId xmlns:a16="http://schemas.microsoft.com/office/drawing/2014/main" id="{E55BD96B-A823-BD45-9ED1-970BD46B926A}"/>
                  </a:ext>
                </a:extLst>
              </p:cNvPr>
              <p:cNvSpPr/>
              <p:nvPr/>
            </p:nvSpPr>
            <p:spPr>
              <a:xfrm>
                <a:off x="7095308" y="5021002"/>
                <a:ext cx="288130" cy="191285"/>
              </a:xfrm>
              <a:custGeom>
                <a:avLst/>
                <a:gdLst>
                  <a:gd name="connsiteX0" fmla="*/ 40905 w 288130"/>
                  <a:gd name="connsiteY0" fmla="*/ 31790 h 191285"/>
                  <a:gd name="connsiteX1" fmla="*/ 0 w 288130"/>
                  <a:gd name="connsiteY1" fmla="*/ 98171 h 191285"/>
                  <a:gd name="connsiteX2" fmla="*/ 35882 w 288130"/>
                  <a:gd name="connsiteY2" fmla="*/ 160583 h 191285"/>
                  <a:gd name="connsiteX3" fmla="*/ 35882 w 288130"/>
                  <a:gd name="connsiteY3" fmla="*/ 160583 h 191285"/>
                  <a:gd name="connsiteX4" fmla="*/ 141374 w 288130"/>
                  <a:gd name="connsiteY4" fmla="*/ 191247 h 191285"/>
                  <a:gd name="connsiteX5" fmla="*/ 249020 w 288130"/>
                  <a:gd name="connsiteY5" fmla="*/ 159861 h 191285"/>
                  <a:gd name="connsiteX6" fmla="*/ 252249 w 288130"/>
                  <a:gd name="connsiteY6" fmla="*/ 157696 h 191285"/>
                  <a:gd name="connsiteX7" fmla="*/ 252249 w 288130"/>
                  <a:gd name="connsiteY7" fmla="*/ 157696 h 191285"/>
                  <a:gd name="connsiteX8" fmla="*/ 288131 w 288130"/>
                  <a:gd name="connsiteY8" fmla="*/ 94563 h 191285"/>
                  <a:gd name="connsiteX9" fmla="*/ 252249 w 288130"/>
                  <a:gd name="connsiteY9" fmla="*/ 31069 h 191285"/>
                  <a:gd name="connsiteX10" fmla="*/ 146756 w 288130"/>
                  <a:gd name="connsiteY10" fmla="*/ 43 h 191285"/>
                  <a:gd name="connsiteX11" fmla="*/ 40905 w 288130"/>
                  <a:gd name="connsiteY11" fmla="*/ 31790 h 191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8130" h="191285">
                    <a:moveTo>
                      <a:pt x="40905" y="31790"/>
                    </a:moveTo>
                    <a:cubicBezTo>
                      <a:pt x="17387" y="45955"/>
                      <a:pt x="2144" y="70691"/>
                      <a:pt x="0" y="98171"/>
                    </a:cubicBezTo>
                    <a:cubicBezTo>
                      <a:pt x="1274" y="123568"/>
                      <a:pt x="14628" y="146797"/>
                      <a:pt x="35882" y="160583"/>
                    </a:cubicBezTo>
                    <a:lnTo>
                      <a:pt x="35882" y="160583"/>
                    </a:lnTo>
                    <a:cubicBezTo>
                      <a:pt x="67143" y="181316"/>
                      <a:pt x="103932" y="192010"/>
                      <a:pt x="141374" y="191247"/>
                    </a:cubicBezTo>
                    <a:cubicBezTo>
                      <a:pt x="179592" y="192008"/>
                      <a:pt x="217136" y="181062"/>
                      <a:pt x="249020" y="159861"/>
                    </a:cubicBezTo>
                    <a:lnTo>
                      <a:pt x="252249" y="157696"/>
                    </a:lnTo>
                    <a:lnTo>
                      <a:pt x="252249" y="157696"/>
                    </a:lnTo>
                    <a:cubicBezTo>
                      <a:pt x="273356" y="143437"/>
                      <a:pt x="286628" y="120085"/>
                      <a:pt x="288131" y="94563"/>
                    </a:cubicBezTo>
                    <a:cubicBezTo>
                      <a:pt x="287140" y="68794"/>
                      <a:pt x="273759" y="45116"/>
                      <a:pt x="252249" y="31069"/>
                    </a:cubicBezTo>
                    <a:cubicBezTo>
                      <a:pt x="221097" y="10060"/>
                      <a:pt x="184258" y="-775"/>
                      <a:pt x="146756" y="43"/>
                    </a:cubicBezTo>
                    <a:cubicBezTo>
                      <a:pt x="109120" y="-181"/>
                      <a:pt x="72269" y="10872"/>
                      <a:pt x="40905" y="31790"/>
                    </a:cubicBezTo>
                    <a:close/>
                  </a:path>
                </a:pathLst>
              </a:custGeom>
              <a:solidFill>
                <a:srgbClr val="CDCED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9" name="Freeform 1418">
                <a:extLst>
                  <a:ext uri="{FF2B5EF4-FFF2-40B4-BE49-F238E27FC236}">
                    <a16:creationId xmlns:a16="http://schemas.microsoft.com/office/drawing/2014/main" id="{ED7CBA3D-7CAF-754C-89CA-9BAAA53F3D9F}"/>
                  </a:ext>
                </a:extLst>
              </p:cNvPr>
              <p:cNvSpPr/>
              <p:nvPr/>
            </p:nvSpPr>
            <p:spPr>
              <a:xfrm>
                <a:off x="7096026" y="5022437"/>
                <a:ext cx="287771" cy="189490"/>
              </a:xfrm>
              <a:custGeom>
                <a:avLst/>
                <a:gdLst>
                  <a:gd name="connsiteX0" fmla="*/ 40546 w 287771"/>
                  <a:gd name="connsiteY0" fmla="*/ 31077 h 189490"/>
                  <a:gd name="connsiteX1" fmla="*/ 0 w 287771"/>
                  <a:gd name="connsiteY1" fmla="*/ 96735 h 189490"/>
                  <a:gd name="connsiteX2" fmla="*/ 35882 w 287771"/>
                  <a:gd name="connsiteY2" fmla="*/ 158787 h 189490"/>
                  <a:gd name="connsiteX3" fmla="*/ 35882 w 287771"/>
                  <a:gd name="connsiteY3" fmla="*/ 158787 h 189490"/>
                  <a:gd name="connsiteX4" fmla="*/ 141015 w 287771"/>
                  <a:gd name="connsiteY4" fmla="*/ 189451 h 189490"/>
                  <a:gd name="connsiteX5" fmla="*/ 248661 w 287771"/>
                  <a:gd name="connsiteY5" fmla="*/ 158065 h 189490"/>
                  <a:gd name="connsiteX6" fmla="*/ 251890 w 287771"/>
                  <a:gd name="connsiteY6" fmla="*/ 155900 h 189490"/>
                  <a:gd name="connsiteX7" fmla="*/ 251890 w 287771"/>
                  <a:gd name="connsiteY7" fmla="*/ 155900 h 189490"/>
                  <a:gd name="connsiteX8" fmla="*/ 287772 w 287771"/>
                  <a:gd name="connsiteY8" fmla="*/ 93488 h 189490"/>
                  <a:gd name="connsiteX9" fmla="*/ 251890 w 287771"/>
                  <a:gd name="connsiteY9" fmla="*/ 30355 h 189490"/>
                  <a:gd name="connsiteX10" fmla="*/ 147115 w 287771"/>
                  <a:gd name="connsiteY10" fmla="*/ 51 h 189490"/>
                  <a:gd name="connsiteX11" fmla="*/ 40546 w 287771"/>
                  <a:gd name="connsiteY11" fmla="*/ 31077 h 189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7771" h="189490">
                    <a:moveTo>
                      <a:pt x="40546" y="31077"/>
                    </a:moveTo>
                    <a:cubicBezTo>
                      <a:pt x="17275" y="45092"/>
                      <a:pt x="2172" y="69549"/>
                      <a:pt x="0" y="96735"/>
                    </a:cubicBezTo>
                    <a:cubicBezTo>
                      <a:pt x="1386" y="122003"/>
                      <a:pt x="14728" y="145074"/>
                      <a:pt x="35882" y="158787"/>
                    </a:cubicBezTo>
                    <a:lnTo>
                      <a:pt x="35882" y="158787"/>
                    </a:lnTo>
                    <a:cubicBezTo>
                      <a:pt x="67032" y="179470"/>
                      <a:pt x="103692" y="190163"/>
                      <a:pt x="141015" y="189451"/>
                    </a:cubicBezTo>
                    <a:cubicBezTo>
                      <a:pt x="179237" y="190235"/>
                      <a:pt x="216787" y="179287"/>
                      <a:pt x="248661" y="158065"/>
                    </a:cubicBezTo>
                    <a:lnTo>
                      <a:pt x="251890" y="155900"/>
                    </a:lnTo>
                    <a:lnTo>
                      <a:pt x="251890" y="155900"/>
                    </a:lnTo>
                    <a:cubicBezTo>
                      <a:pt x="272929" y="141910"/>
                      <a:pt x="286215" y="118801"/>
                      <a:pt x="287772" y="93488"/>
                    </a:cubicBezTo>
                    <a:cubicBezTo>
                      <a:pt x="286608" y="67866"/>
                      <a:pt x="273255" y="44371"/>
                      <a:pt x="251890" y="30355"/>
                    </a:cubicBezTo>
                    <a:cubicBezTo>
                      <a:pt x="220858" y="9743"/>
                      <a:pt x="184297" y="-831"/>
                      <a:pt x="147115" y="51"/>
                    </a:cubicBezTo>
                    <a:cubicBezTo>
                      <a:pt x="109300" y="-597"/>
                      <a:pt x="72166" y="10213"/>
                      <a:pt x="40546" y="31077"/>
                    </a:cubicBezTo>
                    <a:close/>
                  </a:path>
                </a:pathLst>
              </a:custGeom>
              <a:solidFill>
                <a:srgbClr val="CCCDD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0" name="Freeform 1419">
                <a:extLst>
                  <a:ext uri="{FF2B5EF4-FFF2-40B4-BE49-F238E27FC236}">
                    <a16:creationId xmlns:a16="http://schemas.microsoft.com/office/drawing/2014/main" id="{EA2501C1-B654-344F-AFB1-3CE231FCBCDC}"/>
                  </a:ext>
                </a:extLst>
              </p:cNvPr>
              <p:cNvSpPr/>
              <p:nvPr/>
            </p:nvSpPr>
            <p:spPr>
              <a:xfrm>
                <a:off x="7096384" y="5023143"/>
                <a:ext cx="288848" cy="188084"/>
              </a:xfrm>
              <a:custGeom>
                <a:avLst/>
                <a:gdLst>
                  <a:gd name="connsiteX0" fmla="*/ 252249 w 288848"/>
                  <a:gd name="connsiteY0" fmla="*/ 30371 h 188084"/>
                  <a:gd name="connsiteX1" fmla="*/ 147833 w 288848"/>
                  <a:gd name="connsiteY1" fmla="*/ 67 h 188084"/>
                  <a:gd name="connsiteX2" fmla="*/ 40188 w 288848"/>
                  <a:gd name="connsiteY2" fmla="*/ 31093 h 188084"/>
                  <a:gd name="connsiteX3" fmla="*/ 0 w 288848"/>
                  <a:gd name="connsiteY3" fmla="*/ 96030 h 188084"/>
                  <a:gd name="connsiteX4" fmla="*/ 35882 w 288848"/>
                  <a:gd name="connsiteY4" fmla="*/ 157360 h 188084"/>
                  <a:gd name="connsiteX5" fmla="*/ 35882 w 288848"/>
                  <a:gd name="connsiteY5" fmla="*/ 157360 h 188084"/>
                  <a:gd name="connsiteX6" fmla="*/ 140657 w 288848"/>
                  <a:gd name="connsiteY6" fmla="*/ 188024 h 188084"/>
                  <a:gd name="connsiteX7" fmla="*/ 248302 w 288848"/>
                  <a:gd name="connsiteY7" fmla="*/ 156999 h 188084"/>
                  <a:gd name="connsiteX8" fmla="*/ 252967 w 288848"/>
                  <a:gd name="connsiteY8" fmla="*/ 153391 h 188084"/>
                  <a:gd name="connsiteX9" fmla="*/ 288849 w 288848"/>
                  <a:gd name="connsiteY9" fmla="*/ 91701 h 188084"/>
                  <a:gd name="connsiteX10" fmla="*/ 252249 w 288848"/>
                  <a:gd name="connsiteY10" fmla="*/ 30371 h 188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8848" h="188084">
                    <a:moveTo>
                      <a:pt x="252249" y="30371"/>
                    </a:moveTo>
                    <a:cubicBezTo>
                      <a:pt x="221397" y="9659"/>
                      <a:pt x="184918" y="-928"/>
                      <a:pt x="147833" y="67"/>
                    </a:cubicBezTo>
                    <a:cubicBezTo>
                      <a:pt x="109632" y="-963"/>
                      <a:pt x="72044" y="9871"/>
                      <a:pt x="40188" y="31093"/>
                    </a:cubicBezTo>
                    <a:cubicBezTo>
                      <a:pt x="16944" y="44734"/>
                      <a:pt x="1903" y="69038"/>
                      <a:pt x="0" y="96030"/>
                    </a:cubicBezTo>
                    <a:cubicBezTo>
                      <a:pt x="1198" y="121163"/>
                      <a:pt x="14615" y="144096"/>
                      <a:pt x="35882" y="157360"/>
                    </a:cubicBezTo>
                    <a:lnTo>
                      <a:pt x="35882" y="157360"/>
                    </a:lnTo>
                    <a:cubicBezTo>
                      <a:pt x="66793" y="178271"/>
                      <a:pt x="103412" y="188989"/>
                      <a:pt x="140657" y="188024"/>
                    </a:cubicBezTo>
                    <a:cubicBezTo>
                      <a:pt x="178828" y="188824"/>
                      <a:pt x="216349" y="178010"/>
                      <a:pt x="248302" y="156999"/>
                    </a:cubicBezTo>
                    <a:lnTo>
                      <a:pt x="252967" y="153391"/>
                    </a:lnTo>
                    <a:cubicBezTo>
                      <a:pt x="273813" y="139551"/>
                      <a:pt x="287073" y="116753"/>
                      <a:pt x="288849" y="91701"/>
                    </a:cubicBezTo>
                    <a:cubicBezTo>
                      <a:pt x="287077" y="66558"/>
                      <a:pt x="273481" y="43774"/>
                      <a:pt x="252249" y="30371"/>
                    </a:cubicBezTo>
                    <a:close/>
                  </a:path>
                </a:pathLst>
              </a:custGeom>
              <a:solidFill>
                <a:srgbClr val="CBCCD0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21" name="Freeform 1420">
              <a:extLst>
                <a:ext uri="{FF2B5EF4-FFF2-40B4-BE49-F238E27FC236}">
                  <a16:creationId xmlns:a16="http://schemas.microsoft.com/office/drawing/2014/main" id="{F20462FD-C501-CE4C-B263-AE1DAD9B742D}"/>
                </a:ext>
              </a:extLst>
            </p:cNvPr>
            <p:cNvSpPr/>
            <p:nvPr/>
          </p:nvSpPr>
          <p:spPr>
            <a:xfrm>
              <a:off x="7109302" y="5020324"/>
              <a:ext cx="266960" cy="174310"/>
            </a:xfrm>
            <a:custGeom>
              <a:avLst/>
              <a:gdLst>
                <a:gd name="connsiteX0" fmla="*/ 136710 w 266960"/>
                <a:gd name="connsiteY0" fmla="*/ 0 h 174310"/>
                <a:gd name="connsiteX1" fmla="*/ 0 w 266960"/>
                <a:gd name="connsiteY1" fmla="*/ 59165 h 174310"/>
                <a:gd name="connsiteX2" fmla="*/ 0 w 266960"/>
                <a:gd name="connsiteY2" fmla="*/ 89108 h 174310"/>
                <a:gd name="connsiteX3" fmla="*/ 33011 w 266960"/>
                <a:gd name="connsiteY3" fmla="*/ 146109 h 174310"/>
                <a:gd name="connsiteX4" fmla="*/ 33011 w 266960"/>
                <a:gd name="connsiteY4" fmla="*/ 146109 h 174310"/>
                <a:gd name="connsiteX5" fmla="*/ 130251 w 266960"/>
                <a:gd name="connsiteY5" fmla="*/ 174248 h 174310"/>
                <a:gd name="connsiteX6" fmla="*/ 229644 w 266960"/>
                <a:gd name="connsiteY6" fmla="*/ 145748 h 174310"/>
                <a:gd name="connsiteX7" fmla="*/ 233949 w 266960"/>
                <a:gd name="connsiteY7" fmla="*/ 142501 h 174310"/>
                <a:gd name="connsiteX8" fmla="*/ 266961 w 266960"/>
                <a:gd name="connsiteY8" fmla="*/ 85140 h 174310"/>
                <a:gd name="connsiteX9" fmla="*/ 266961 w 266960"/>
                <a:gd name="connsiteY9" fmla="*/ 59165 h 174310"/>
                <a:gd name="connsiteX10" fmla="*/ 136710 w 266960"/>
                <a:gd name="connsiteY10" fmla="*/ 0 h 17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310">
                  <a:moveTo>
                    <a:pt x="136710" y="0"/>
                  </a:moveTo>
                  <a:cubicBezTo>
                    <a:pt x="100828" y="0"/>
                    <a:pt x="0" y="59165"/>
                    <a:pt x="0" y="59165"/>
                  </a:cubicBezTo>
                  <a:lnTo>
                    <a:pt x="0" y="89108"/>
                  </a:lnTo>
                  <a:cubicBezTo>
                    <a:pt x="1216" y="112349"/>
                    <a:pt x="13508" y="133573"/>
                    <a:pt x="33011" y="146109"/>
                  </a:cubicBezTo>
                  <a:lnTo>
                    <a:pt x="33011" y="146109"/>
                  </a:lnTo>
                  <a:cubicBezTo>
                    <a:pt x="61756" y="165361"/>
                    <a:pt x="95725" y="175191"/>
                    <a:pt x="130251" y="174248"/>
                  </a:cubicBezTo>
                  <a:cubicBezTo>
                    <a:pt x="165471" y="174952"/>
                    <a:pt x="200092" y="165025"/>
                    <a:pt x="229644" y="145748"/>
                  </a:cubicBezTo>
                  <a:lnTo>
                    <a:pt x="233949" y="142501"/>
                  </a:lnTo>
                  <a:cubicBezTo>
                    <a:pt x="253129" y="129490"/>
                    <a:pt x="265299" y="108342"/>
                    <a:pt x="266961" y="85140"/>
                  </a:cubicBezTo>
                  <a:lnTo>
                    <a:pt x="266961" y="59165"/>
                  </a:lnTo>
                  <a:cubicBezTo>
                    <a:pt x="266961" y="59165"/>
                    <a:pt x="174027" y="0"/>
                    <a:pt x="136710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2" name="Freeform 1421">
              <a:extLst>
                <a:ext uri="{FF2B5EF4-FFF2-40B4-BE49-F238E27FC236}">
                  <a16:creationId xmlns:a16="http://schemas.microsoft.com/office/drawing/2014/main" id="{ABFF8088-E78C-DF47-A104-ECFEB43015F4}"/>
                </a:ext>
              </a:extLst>
            </p:cNvPr>
            <p:cNvSpPr/>
            <p:nvPr/>
          </p:nvSpPr>
          <p:spPr>
            <a:xfrm>
              <a:off x="7110738" y="4994301"/>
              <a:ext cx="266960" cy="174705"/>
            </a:xfrm>
            <a:custGeom>
              <a:avLst/>
              <a:gdLst>
                <a:gd name="connsiteX0" fmla="*/ 232155 w 266960"/>
                <a:gd name="connsiteY0" fmla="*/ 28187 h 174705"/>
                <a:gd name="connsiteX1" fmla="*/ 135274 w 266960"/>
                <a:gd name="connsiteY1" fmla="*/ 48 h 174705"/>
                <a:gd name="connsiteX2" fmla="*/ 35882 w 266960"/>
                <a:gd name="connsiteY2" fmla="*/ 28909 h 174705"/>
                <a:gd name="connsiteX3" fmla="*/ 0 w 266960"/>
                <a:gd name="connsiteY3" fmla="*/ 89156 h 174705"/>
                <a:gd name="connsiteX4" fmla="*/ 33011 w 266960"/>
                <a:gd name="connsiteY4" fmla="*/ 146157 h 174705"/>
                <a:gd name="connsiteX5" fmla="*/ 33011 w 266960"/>
                <a:gd name="connsiteY5" fmla="*/ 146157 h 174705"/>
                <a:gd name="connsiteX6" fmla="*/ 130251 w 266960"/>
                <a:gd name="connsiteY6" fmla="*/ 174657 h 174705"/>
                <a:gd name="connsiteX7" fmla="*/ 229643 w 266960"/>
                <a:gd name="connsiteY7" fmla="*/ 145796 h 174705"/>
                <a:gd name="connsiteX8" fmla="*/ 233949 w 266960"/>
                <a:gd name="connsiteY8" fmla="*/ 142549 h 174705"/>
                <a:gd name="connsiteX9" fmla="*/ 266960 w 266960"/>
                <a:gd name="connsiteY9" fmla="*/ 85188 h 174705"/>
                <a:gd name="connsiteX10" fmla="*/ 232155 w 266960"/>
                <a:gd name="connsiteY10" fmla="*/ 28187 h 17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4705">
                  <a:moveTo>
                    <a:pt x="232155" y="28187"/>
                  </a:moveTo>
                  <a:cubicBezTo>
                    <a:pt x="203491" y="9050"/>
                    <a:pt x="169673" y="-773"/>
                    <a:pt x="135274" y="48"/>
                  </a:cubicBezTo>
                  <a:cubicBezTo>
                    <a:pt x="99988" y="-777"/>
                    <a:pt x="65298" y="9296"/>
                    <a:pt x="35882" y="28909"/>
                  </a:cubicBezTo>
                  <a:cubicBezTo>
                    <a:pt x="14872" y="41914"/>
                    <a:pt x="1483" y="64395"/>
                    <a:pt x="0" y="89156"/>
                  </a:cubicBezTo>
                  <a:cubicBezTo>
                    <a:pt x="1216" y="112397"/>
                    <a:pt x="13508" y="133621"/>
                    <a:pt x="33011" y="146157"/>
                  </a:cubicBezTo>
                  <a:lnTo>
                    <a:pt x="33011" y="146157"/>
                  </a:lnTo>
                  <a:cubicBezTo>
                    <a:pt x="61714" y="165536"/>
                    <a:pt x="95686" y="175493"/>
                    <a:pt x="130251" y="174657"/>
                  </a:cubicBezTo>
                  <a:cubicBezTo>
                    <a:pt x="165508" y="175254"/>
                    <a:pt x="200132" y="165200"/>
                    <a:pt x="229643" y="145796"/>
                  </a:cubicBezTo>
                  <a:lnTo>
                    <a:pt x="233949" y="142549"/>
                  </a:lnTo>
                  <a:cubicBezTo>
                    <a:pt x="253128" y="129538"/>
                    <a:pt x="265299" y="108389"/>
                    <a:pt x="266960" y="85188"/>
                  </a:cubicBezTo>
                  <a:cubicBezTo>
                    <a:pt x="265347" y="61602"/>
                    <a:pt x="252344" y="40307"/>
                    <a:pt x="232155" y="28187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3" name="Freeform 1422">
              <a:extLst>
                <a:ext uri="{FF2B5EF4-FFF2-40B4-BE49-F238E27FC236}">
                  <a16:creationId xmlns:a16="http://schemas.microsoft.com/office/drawing/2014/main" id="{3F3DD5D2-85D1-C94C-B96E-ACC40F008F20}"/>
                </a:ext>
              </a:extLst>
            </p:cNvPr>
            <p:cNvSpPr/>
            <p:nvPr/>
          </p:nvSpPr>
          <p:spPr>
            <a:xfrm>
              <a:off x="7129755" y="5013044"/>
              <a:ext cx="229643" cy="136851"/>
            </a:xfrm>
            <a:custGeom>
              <a:avLst/>
              <a:gdLst>
                <a:gd name="connsiteX0" fmla="*/ 204168 w 229643"/>
                <a:gd name="connsiteY0" fmla="*/ 24957 h 136851"/>
                <a:gd name="connsiteX1" fmla="*/ 118051 w 229643"/>
                <a:gd name="connsiteY1" fmla="*/ 64 h 136851"/>
                <a:gd name="connsiteX2" fmla="*/ 29423 w 229643"/>
                <a:gd name="connsiteY2" fmla="*/ 25679 h 136851"/>
                <a:gd name="connsiteX3" fmla="*/ 0 w 229643"/>
                <a:gd name="connsiteY3" fmla="*/ 70774 h 136851"/>
                <a:gd name="connsiteX4" fmla="*/ 25476 w 229643"/>
                <a:gd name="connsiteY4" fmla="*/ 112262 h 136851"/>
                <a:gd name="connsiteX5" fmla="*/ 25476 w 229643"/>
                <a:gd name="connsiteY5" fmla="*/ 112262 h 136851"/>
                <a:gd name="connsiteX6" fmla="*/ 111951 w 229643"/>
                <a:gd name="connsiteY6" fmla="*/ 136793 h 136851"/>
                <a:gd name="connsiteX7" fmla="*/ 200579 w 229643"/>
                <a:gd name="connsiteY7" fmla="*/ 111540 h 136851"/>
                <a:gd name="connsiteX8" fmla="*/ 204526 w 229643"/>
                <a:gd name="connsiteY8" fmla="*/ 108654 h 136851"/>
                <a:gd name="connsiteX9" fmla="*/ 229644 w 229643"/>
                <a:gd name="connsiteY9" fmla="*/ 66445 h 136851"/>
                <a:gd name="connsiteX10" fmla="*/ 204168 w 229643"/>
                <a:gd name="connsiteY10" fmla="*/ 24957 h 13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643" h="136851">
                  <a:moveTo>
                    <a:pt x="204168" y="24957"/>
                  </a:moveTo>
                  <a:cubicBezTo>
                    <a:pt x="178735" y="7858"/>
                    <a:pt x="148633" y="-843"/>
                    <a:pt x="118051" y="64"/>
                  </a:cubicBezTo>
                  <a:cubicBezTo>
                    <a:pt x="86596" y="-727"/>
                    <a:pt x="55659" y="8214"/>
                    <a:pt x="29423" y="25679"/>
                  </a:cubicBezTo>
                  <a:cubicBezTo>
                    <a:pt x="12804" y="34896"/>
                    <a:pt x="1791" y="51776"/>
                    <a:pt x="0" y="70774"/>
                  </a:cubicBezTo>
                  <a:cubicBezTo>
                    <a:pt x="1463" y="87884"/>
                    <a:pt x="10917" y="103280"/>
                    <a:pt x="25476" y="112262"/>
                  </a:cubicBezTo>
                  <a:lnTo>
                    <a:pt x="25476" y="112262"/>
                  </a:lnTo>
                  <a:cubicBezTo>
                    <a:pt x="51149" y="129089"/>
                    <a:pt x="81316" y="137647"/>
                    <a:pt x="111951" y="136793"/>
                  </a:cubicBezTo>
                  <a:cubicBezTo>
                    <a:pt x="143340" y="137465"/>
                    <a:pt x="174209" y="128669"/>
                    <a:pt x="200579" y="111540"/>
                  </a:cubicBezTo>
                  <a:lnTo>
                    <a:pt x="204526" y="108654"/>
                  </a:lnTo>
                  <a:cubicBezTo>
                    <a:pt x="218935" y="99241"/>
                    <a:pt x="228206" y="83660"/>
                    <a:pt x="229644" y="66445"/>
                  </a:cubicBezTo>
                  <a:cubicBezTo>
                    <a:pt x="228237" y="49316"/>
                    <a:pt x="218768" y="33896"/>
                    <a:pt x="204168" y="24957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4" name="Freeform 1423">
              <a:extLst>
                <a:ext uri="{FF2B5EF4-FFF2-40B4-BE49-F238E27FC236}">
                  <a16:creationId xmlns:a16="http://schemas.microsoft.com/office/drawing/2014/main" id="{86436E1B-8943-DB4D-887E-A0CBA7425A1F}"/>
                </a:ext>
              </a:extLst>
            </p:cNvPr>
            <p:cNvSpPr/>
            <p:nvPr/>
          </p:nvSpPr>
          <p:spPr>
            <a:xfrm>
              <a:off x="7155633" y="5041952"/>
              <a:ext cx="164340" cy="92061"/>
            </a:xfrm>
            <a:custGeom>
              <a:avLst/>
              <a:gdLst>
                <a:gd name="connsiteX0" fmla="*/ 152813 w 164340"/>
                <a:gd name="connsiteY0" fmla="*/ 28518 h 92061"/>
                <a:gd name="connsiteX1" fmla="*/ 113343 w 164340"/>
                <a:gd name="connsiteY1" fmla="*/ 23468 h 92061"/>
                <a:gd name="connsiteX2" fmla="*/ 102938 w 164340"/>
                <a:gd name="connsiteY2" fmla="*/ 5430 h 92061"/>
                <a:gd name="connsiteX3" fmla="*/ 50191 w 164340"/>
                <a:gd name="connsiteY3" fmla="*/ 5430 h 92061"/>
                <a:gd name="connsiteX4" fmla="*/ 43733 w 164340"/>
                <a:gd name="connsiteY4" fmla="*/ 1822 h 92061"/>
                <a:gd name="connsiteX5" fmla="*/ 31533 w 164340"/>
                <a:gd name="connsiteY5" fmla="*/ 1822 h 92061"/>
                <a:gd name="connsiteX6" fmla="*/ 31533 w 164340"/>
                <a:gd name="connsiteY6" fmla="*/ 9037 h 92061"/>
                <a:gd name="connsiteX7" fmla="*/ 37633 w 164340"/>
                <a:gd name="connsiteY7" fmla="*/ 12284 h 92061"/>
                <a:gd name="connsiteX8" fmla="*/ 27227 w 164340"/>
                <a:gd name="connsiteY8" fmla="*/ 18056 h 92061"/>
                <a:gd name="connsiteX9" fmla="*/ 21486 w 164340"/>
                <a:gd name="connsiteY9" fmla="*/ 14809 h 92061"/>
                <a:gd name="connsiteX10" fmla="*/ 9286 w 164340"/>
                <a:gd name="connsiteY10" fmla="*/ 14809 h 92061"/>
                <a:gd name="connsiteX11" fmla="*/ 9286 w 164340"/>
                <a:gd name="connsiteY11" fmla="*/ 21664 h 92061"/>
                <a:gd name="connsiteX12" fmla="*/ 15027 w 164340"/>
                <a:gd name="connsiteY12" fmla="*/ 24911 h 92061"/>
                <a:gd name="connsiteX13" fmla="*/ 2827 w 164340"/>
                <a:gd name="connsiteY13" fmla="*/ 32126 h 92061"/>
                <a:gd name="connsiteX14" fmla="*/ 2827 w 164340"/>
                <a:gd name="connsiteY14" fmla="*/ 38980 h 92061"/>
                <a:gd name="connsiteX15" fmla="*/ 15027 w 164340"/>
                <a:gd name="connsiteY15" fmla="*/ 38980 h 92061"/>
                <a:gd name="connsiteX16" fmla="*/ 18974 w 164340"/>
                <a:gd name="connsiteY16" fmla="*/ 36816 h 92061"/>
                <a:gd name="connsiteX17" fmla="*/ 97914 w 164340"/>
                <a:gd name="connsiteY17" fmla="*/ 81190 h 92061"/>
                <a:gd name="connsiteX18" fmla="*/ 93967 w 164340"/>
                <a:gd name="connsiteY18" fmla="*/ 83715 h 92061"/>
                <a:gd name="connsiteX19" fmla="*/ 93967 w 164340"/>
                <a:gd name="connsiteY19" fmla="*/ 90570 h 92061"/>
                <a:gd name="connsiteX20" fmla="*/ 106167 w 164340"/>
                <a:gd name="connsiteY20" fmla="*/ 90570 h 92061"/>
                <a:gd name="connsiteX21" fmla="*/ 118367 w 164340"/>
                <a:gd name="connsiteY21" fmla="*/ 83354 h 92061"/>
                <a:gd name="connsiteX22" fmla="*/ 124108 w 164340"/>
                <a:gd name="connsiteY22" fmla="*/ 86601 h 92061"/>
                <a:gd name="connsiteX23" fmla="*/ 136307 w 164340"/>
                <a:gd name="connsiteY23" fmla="*/ 86601 h 92061"/>
                <a:gd name="connsiteX24" fmla="*/ 136308 w 164340"/>
                <a:gd name="connsiteY24" fmla="*/ 79747 h 92061"/>
                <a:gd name="connsiteX25" fmla="*/ 130925 w 164340"/>
                <a:gd name="connsiteY25" fmla="*/ 76500 h 92061"/>
                <a:gd name="connsiteX26" fmla="*/ 140972 w 164340"/>
                <a:gd name="connsiteY26" fmla="*/ 70727 h 92061"/>
                <a:gd name="connsiteX27" fmla="*/ 146713 w 164340"/>
                <a:gd name="connsiteY27" fmla="*/ 73974 h 92061"/>
                <a:gd name="connsiteX28" fmla="*/ 158913 w 164340"/>
                <a:gd name="connsiteY28" fmla="*/ 73974 h 92061"/>
                <a:gd name="connsiteX29" fmla="*/ 158913 w 164340"/>
                <a:gd name="connsiteY29" fmla="*/ 66759 h 92061"/>
                <a:gd name="connsiteX30" fmla="*/ 153531 w 164340"/>
                <a:gd name="connsiteY30" fmla="*/ 63512 h 92061"/>
                <a:gd name="connsiteX31" fmla="*/ 152813 w 164340"/>
                <a:gd name="connsiteY31" fmla="*/ 28518 h 92061"/>
                <a:gd name="connsiteX32" fmla="*/ 30815 w 164340"/>
                <a:gd name="connsiteY32" fmla="*/ 28518 h 92061"/>
                <a:gd name="connsiteX33" fmla="*/ 56650 w 164340"/>
                <a:gd name="connsiteY33" fmla="*/ 13727 h 92061"/>
                <a:gd name="connsiteX34" fmla="*/ 89661 w 164340"/>
                <a:gd name="connsiteY34" fmla="*/ 13727 h 92061"/>
                <a:gd name="connsiteX35" fmla="*/ 89661 w 164340"/>
                <a:gd name="connsiteY35" fmla="*/ 32487 h 92061"/>
                <a:gd name="connsiteX36" fmla="*/ 64185 w 164340"/>
                <a:gd name="connsiteY36" fmla="*/ 47278 h 92061"/>
                <a:gd name="connsiteX37" fmla="*/ 138460 w 164340"/>
                <a:gd name="connsiteY37" fmla="*/ 56297 h 92061"/>
                <a:gd name="connsiteX38" fmla="*/ 109396 w 164340"/>
                <a:gd name="connsiteY38" fmla="*/ 72892 h 92061"/>
                <a:gd name="connsiteX39" fmla="*/ 73514 w 164340"/>
                <a:gd name="connsiteY39" fmla="*/ 53772 h 92061"/>
                <a:gd name="connsiteX40" fmla="*/ 102579 w 164340"/>
                <a:gd name="connsiteY40" fmla="*/ 37177 h 92061"/>
                <a:gd name="connsiteX41" fmla="*/ 138460 w 164340"/>
                <a:gd name="connsiteY41" fmla="*/ 37177 h 92061"/>
                <a:gd name="connsiteX42" fmla="*/ 138819 w 164340"/>
                <a:gd name="connsiteY42" fmla="*/ 54854 h 9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340" h="92061">
                  <a:moveTo>
                    <a:pt x="152813" y="28518"/>
                  </a:moveTo>
                  <a:cubicBezTo>
                    <a:pt x="140564" y="22526"/>
                    <a:pt x="126695" y="20751"/>
                    <a:pt x="113343" y="23468"/>
                  </a:cubicBezTo>
                  <a:cubicBezTo>
                    <a:pt x="113343" y="16613"/>
                    <a:pt x="111190" y="10119"/>
                    <a:pt x="102938" y="5430"/>
                  </a:cubicBezTo>
                  <a:cubicBezTo>
                    <a:pt x="86093" y="-1810"/>
                    <a:pt x="67036" y="-1810"/>
                    <a:pt x="50191" y="5430"/>
                  </a:cubicBezTo>
                  <a:lnTo>
                    <a:pt x="43733" y="1822"/>
                  </a:lnTo>
                  <a:cubicBezTo>
                    <a:pt x="39857" y="47"/>
                    <a:pt x="35408" y="47"/>
                    <a:pt x="31533" y="1822"/>
                  </a:cubicBezTo>
                  <a:cubicBezTo>
                    <a:pt x="27944" y="3986"/>
                    <a:pt x="27586" y="7233"/>
                    <a:pt x="31533" y="9037"/>
                  </a:cubicBezTo>
                  <a:lnTo>
                    <a:pt x="37633" y="12284"/>
                  </a:lnTo>
                  <a:lnTo>
                    <a:pt x="27227" y="18056"/>
                  </a:lnTo>
                  <a:lnTo>
                    <a:pt x="21486" y="14809"/>
                  </a:lnTo>
                  <a:cubicBezTo>
                    <a:pt x="17660" y="12820"/>
                    <a:pt x="13112" y="12820"/>
                    <a:pt x="9286" y="14809"/>
                  </a:cubicBezTo>
                  <a:cubicBezTo>
                    <a:pt x="5698" y="16613"/>
                    <a:pt x="5339" y="19860"/>
                    <a:pt x="9286" y="21664"/>
                  </a:cubicBezTo>
                  <a:lnTo>
                    <a:pt x="15027" y="24911"/>
                  </a:lnTo>
                  <a:lnTo>
                    <a:pt x="2827" y="32126"/>
                  </a:lnTo>
                  <a:cubicBezTo>
                    <a:pt x="-761" y="32126"/>
                    <a:pt x="-1120" y="37177"/>
                    <a:pt x="2827" y="38980"/>
                  </a:cubicBezTo>
                  <a:cubicBezTo>
                    <a:pt x="6653" y="40970"/>
                    <a:pt x="11201" y="40970"/>
                    <a:pt x="15027" y="38980"/>
                  </a:cubicBezTo>
                  <a:lnTo>
                    <a:pt x="18974" y="36816"/>
                  </a:lnTo>
                  <a:lnTo>
                    <a:pt x="97914" y="81190"/>
                  </a:lnTo>
                  <a:lnTo>
                    <a:pt x="93967" y="83715"/>
                  </a:lnTo>
                  <a:cubicBezTo>
                    <a:pt x="90379" y="83715"/>
                    <a:pt x="90020" y="88766"/>
                    <a:pt x="93967" y="90570"/>
                  </a:cubicBezTo>
                  <a:cubicBezTo>
                    <a:pt x="97793" y="92559"/>
                    <a:pt x="102341" y="92559"/>
                    <a:pt x="106167" y="90570"/>
                  </a:cubicBezTo>
                  <a:lnTo>
                    <a:pt x="118367" y="83354"/>
                  </a:lnTo>
                  <a:lnTo>
                    <a:pt x="124108" y="86601"/>
                  </a:lnTo>
                  <a:cubicBezTo>
                    <a:pt x="127933" y="88591"/>
                    <a:pt x="132482" y="88591"/>
                    <a:pt x="136307" y="86601"/>
                  </a:cubicBezTo>
                  <a:cubicBezTo>
                    <a:pt x="139896" y="84797"/>
                    <a:pt x="140255" y="81550"/>
                    <a:pt x="136308" y="79747"/>
                  </a:cubicBezTo>
                  <a:lnTo>
                    <a:pt x="130925" y="76500"/>
                  </a:lnTo>
                  <a:lnTo>
                    <a:pt x="140972" y="70727"/>
                  </a:lnTo>
                  <a:lnTo>
                    <a:pt x="146713" y="73974"/>
                  </a:lnTo>
                  <a:cubicBezTo>
                    <a:pt x="150588" y="75750"/>
                    <a:pt x="155038" y="75750"/>
                    <a:pt x="158913" y="73974"/>
                  </a:cubicBezTo>
                  <a:cubicBezTo>
                    <a:pt x="162501" y="71810"/>
                    <a:pt x="162860" y="68563"/>
                    <a:pt x="158913" y="66759"/>
                  </a:cubicBezTo>
                  <a:lnTo>
                    <a:pt x="153531" y="63512"/>
                  </a:lnTo>
                  <a:cubicBezTo>
                    <a:pt x="167884" y="50886"/>
                    <a:pt x="168242" y="36094"/>
                    <a:pt x="152813" y="28518"/>
                  </a:cubicBezTo>
                  <a:close/>
                  <a:moveTo>
                    <a:pt x="30815" y="28518"/>
                  </a:moveTo>
                  <a:lnTo>
                    <a:pt x="56650" y="13727"/>
                  </a:lnTo>
                  <a:cubicBezTo>
                    <a:pt x="67080" y="8676"/>
                    <a:pt x="79231" y="8676"/>
                    <a:pt x="89661" y="13727"/>
                  </a:cubicBezTo>
                  <a:cubicBezTo>
                    <a:pt x="98273" y="18778"/>
                    <a:pt x="98273" y="27075"/>
                    <a:pt x="89661" y="32487"/>
                  </a:cubicBezTo>
                  <a:lnTo>
                    <a:pt x="64185" y="47278"/>
                  </a:lnTo>
                  <a:close/>
                  <a:moveTo>
                    <a:pt x="138460" y="56297"/>
                  </a:moveTo>
                  <a:lnTo>
                    <a:pt x="109396" y="72892"/>
                  </a:lnTo>
                  <a:lnTo>
                    <a:pt x="73514" y="53772"/>
                  </a:lnTo>
                  <a:lnTo>
                    <a:pt x="102579" y="37177"/>
                  </a:lnTo>
                  <a:cubicBezTo>
                    <a:pt x="113834" y="31335"/>
                    <a:pt x="127205" y="31335"/>
                    <a:pt x="138460" y="37177"/>
                  </a:cubicBezTo>
                  <a:cubicBezTo>
                    <a:pt x="148866" y="40424"/>
                    <a:pt x="148507" y="49443"/>
                    <a:pt x="138819" y="54854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25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7154513" y="5012387"/>
              <a:ext cx="202732" cy="138538"/>
              <a:chOff x="7154513" y="5012387"/>
              <a:chExt cx="202732" cy="138538"/>
            </a:xfrm>
            <a:solidFill>
              <a:srgbClr val="B68503"/>
            </a:solidFill>
          </p:grpSpPr>
          <p:sp>
            <p:nvSpPr>
              <p:cNvPr id="1426" name="Freeform 1425">
                <a:extLst>
                  <a:ext uri="{FF2B5EF4-FFF2-40B4-BE49-F238E27FC236}">
                    <a16:creationId xmlns:a16="http://schemas.microsoft.com/office/drawing/2014/main" id="{A48BDDD5-8363-4847-8BD1-91A29893B224}"/>
                  </a:ext>
                </a:extLst>
              </p:cNvPr>
              <p:cNvSpPr/>
              <p:nvPr/>
            </p:nvSpPr>
            <p:spPr>
              <a:xfrm>
                <a:off x="7204748" y="5030064"/>
                <a:ext cx="152497" cy="120860"/>
              </a:xfrm>
              <a:custGeom>
                <a:avLst/>
                <a:gdLst>
                  <a:gd name="connsiteX0" fmla="*/ 129174 w 152497"/>
                  <a:gd name="connsiteY0" fmla="*/ 7937 h 120860"/>
                  <a:gd name="connsiteX1" fmla="*/ 116257 w 152497"/>
                  <a:gd name="connsiteY1" fmla="*/ 0 h 120860"/>
                  <a:gd name="connsiteX2" fmla="*/ 0 w 152497"/>
                  <a:gd name="connsiteY2" fmla="*/ 116887 h 120860"/>
                  <a:gd name="connsiteX3" fmla="*/ 38035 w 152497"/>
                  <a:gd name="connsiteY3" fmla="*/ 120856 h 120860"/>
                  <a:gd name="connsiteX4" fmla="*/ 78581 w 152497"/>
                  <a:gd name="connsiteY4" fmla="*/ 116166 h 120860"/>
                  <a:gd name="connsiteX5" fmla="*/ 152498 w 152497"/>
                  <a:gd name="connsiteY5" fmla="*/ 40406 h 120860"/>
                  <a:gd name="connsiteX6" fmla="*/ 129174 w 152497"/>
                  <a:gd name="connsiteY6" fmla="*/ 7937 h 120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497" h="120860">
                    <a:moveTo>
                      <a:pt x="129174" y="7937"/>
                    </a:moveTo>
                    <a:cubicBezTo>
                      <a:pt x="125051" y="5002"/>
                      <a:pt x="120735" y="2351"/>
                      <a:pt x="116257" y="0"/>
                    </a:cubicBezTo>
                    <a:lnTo>
                      <a:pt x="0" y="116887"/>
                    </a:lnTo>
                    <a:cubicBezTo>
                      <a:pt x="12507" y="119532"/>
                      <a:pt x="25254" y="120861"/>
                      <a:pt x="38035" y="120856"/>
                    </a:cubicBezTo>
                    <a:cubicBezTo>
                      <a:pt x="51690" y="120963"/>
                      <a:pt x="65307" y="119388"/>
                      <a:pt x="78581" y="116166"/>
                    </a:cubicBezTo>
                    <a:lnTo>
                      <a:pt x="152498" y="40406"/>
                    </a:lnTo>
                    <a:cubicBezTo>
                      <a:pt x="148556" y="27263"/>
                      <a:pt x="140344" y="15831"/>
                      <a:pt x="129174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7" name="Freeform 1426">
                <a:extLst>
                  <a:ext uri="{FF2B5EF4-FFF2-40B4-BE49-F238E27FC236}">
                    <a16:creationId xmlns:a16="http://schemas.microsoft.com/office/drawing/2014/main" id="{F90D20A2-15A6-D74C-9E61-DBE9FFB6B50F}"/>
                  </a:ext>
                </a:extLst>
              </p:cNvPr>
              <p:cNvSpPr/>
              <p:nvPr/>
            </p:nvSpPr>
            <p:spPr>
              <a:xfrm>
                <a:off x="7154513" y="5012387"/>
                <a:ext cx="123792" cy="117969"/>
              </a:xfrm>
              <a:custGeom>
                <a:avLst/>
                <a:gdLst>
                  <a:gd name="connsiteX0" fmla="*/ 0 w 123792"/>
                  <a:gd name="connsiteY0" fmla="*/ 112558 h 117969"/>
                  <a:gd name="connsiteX1" fmla="*/ 0 w 123792"/>
                  <a:gd name="connsiteY1" fmla="*/ 112558 h 117969"/>
                  <a:gd name="connsiteX2" fmla="*/ 0 w 123792"/>
                  <a:gd name="connsiteY2" fmla="*/ 112558 h 117969"/>
                  <a:gd name="connsiteX3" fmla="*/ 8612 w 123792"/>
                  <a:gd name="connsiteY3" fmla="*/ 117970 h 117969"/>
                  <a:gd name="connsiteX4" fmla="*/ 123792 w 123792"/>
                  <a:gd name="connsiteY4" fmla="*/ 2164 h 117969"/>
                  <a:gd name="connsiteX5" fmla="*/ 108363 w 123792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969">
                    <a:moveTo>
                      <a:pt x="0" y="112558"/>
                    </a:moveTo>
                    <a:lnTo>
                      <a:pt x="0" y="112558"/>
                    </a:lnTo>
                    <a:lnTo>
                      <a:pt x="0" y="112558"/>
                    </a:lnTo>
                    <a:lnTo>
                      <a:pt x="8612" y="117970"/>
                    </a:lnTo>
                    <a:lnTo>
                      <a:pt x="123792" y="2164"/>
                    </a:lnTo>
                    <a:lnTo>
                      <a:pt x="108363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28" name="Freeform 1427">
              <a:extLst>
                <a:ext uri="{FF2B5EF4-FFF2-40B4-BE49-F238E27FC236}">
                  <a16:creationId xmlns:a16="http://schemas.microsoft.com/office/drawing/2014/main" id="{1C4A9A75-8E56-C944-AFB8-97ED2D11CCF5}"/>
                </a:ext>
              </a:extLst>
            </p:cNvPr>
            <p:cNvSpPr/>
            <p:nvPr/>
          </p:nvSpPr>
          <p:spPr>
            <a:xfrm>
              <a:off x="7129622" y="5013044"/>
              <a:ext cx="230259" cy="76185"/>
            </a:xfrm>
            <a:custGeom>
              <a:avLst/>
              <a:gdLst>
                <a:gd name="connsiteX0" fmla="*/ 204301 w 230259"/>
                <a:gd name="connsiteY0" fmla="*/ 24957 h 76185"/>
                <a:gd name="connsiteX1" fmla="*/ 118184 w 230259"/>
                <a:gd name="connsiteY1" fmla="*/ 64 h 76185"/>
                <a:gd name="connsiteX2" fmla="*/ 29556 w 230259"/>
                <a:gd name="connsiteY2" fmla="*/ 25679 h 76185"/>
                <a:gd name="connsiteX3" fmla="*/ 133 w 230259"/>
                <a:gd name="connsiteY3" fmla="*/ 70774 h 76185"/>
                <a:gd name="connsiteX4" fmla="*/ 133 w 230259"/>
                <a:gd name="connsiteY4" fmla="*/ 76185 h 76185"/>
                <a:gd name="connsiteX5" fmla="*/ 29197 w 230259"/>
                <a:gd name="connsiteY5" fmla="*/ 36141 h 76185"/>
                <a:gd name="connsiteX6" fmla="*/ 117825 w 230259"/>
                <a:gd name="connsiteY6" fmla="*/ 10527 h 76185"/>
                <a:gd name="connsiteX7" fmla="*/ 203942 w 230259"/>
                <a:gd name="connsiteY7" fmla="*/ 35419 h 76185"/>
                <a:gd name="connsiteX8" fmla="*/ 230136 w 230259"/>
                <a:gd name="connsiteY8" fmla="*/ 71496 h 76185"/>
                <a:gd name="connsiteX9" fmla="*/ 230136 w 230259"/>
                <a:gd name="connsiteY9" fmla="*/ 66445 h 76185"/>
                <a:gd name="connsiteX10" fmla="*/ 204301 w 230259"/>
                <a:gd name="connsiteY10" fmla="*/ 24957 h 7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259" h="76185">
                  <a:moveTo>
                    <a:pt x="204301" y="24957"/>
                  </a:moveTo>
                  <a:cubicBezTo>
                    <a:pt x="178868" y="7858"/>
                    <a:pt x="148766" y="-843"/>
                    <a:pt x="118184" y="64"/>
                  </a:cubicBezTo>
                  <a:cubicBezTo>
                    <a:pt x="86729" y="-727"/>
                    <a:pt x="55792" y="8214"/>
                    <a:pt x="29556" y="25679"/>
                  </a:cubicBezTo>
                  <a:cubicBezTo>
                    <a:pt x="12937" y="34896"/>
                    <a:pt x="1924" y="51776"/>
                    <a:pt x="133" y="70774"/>
                  </a:cubicBezTo>
                  <a:cubicBezTo>
                    <a:pt x="-44" y="72573"/>
                    <a:pt x="-44" y="74386"/>
                    <a:pt x="133" y="76185"/>
                  </a:cubicBezTo>
                  <a:cubicBezTo>
                    <a:pt x="4062" y="59447"/>
                    <a:pt x="14541" y="45009"/>
                    <a:pt x="29197" y="36141"/>
                  </a:cubicBezTo>
                  <a:cubicBezTo>
                    <a:pt x="55432" y="18676"/>
                    <a:pt x="86370" y="9735"/>
                    <a:pt x="117825" y="10527"/>
                  </a:cubicBezTo>
                  <a:cubicBezTo>
                    <a:pt x="148386" y="9785"/>
                    <a:pt x="178439" y="18472"/>
                    <a:pt x="203942" y="35419"/>
                  </a:cubicBezTo>
                  <a:cubicBezTo>
                    <a:pt x="217134" y="43423"/>
                    <a:pt x="226573" y="56423"/>
                    <a:pt x="230136" y="71496"/>
                  </a:cubicBezTo>
                  <a:cubicBezTo>
                    <a:pt x="230301" y="69816"/>
                    <a:pt x="230301" y="68124"/>
                    <a:pt x="230136" y="66445"/>
                  </a:cubicBezTo>
                  <a:cubicBezTo>
                    <a:pt x="228649" y="49247"/>
                    <a:pt x="219039" y="33813"/>
                    <a:pt x="204301" y="24957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9" name="Freeform 1428">
              <a:extLst>
                <a:ext uri="{FF2B5EF4-FFF2-40B4-BE49-F238E27FC236}">
                  <a16:creationId xmlns:a16="http://schemas.microsoft.com/office/drawing/2014/main" id="{8E6591DC-AB66-E84F-A40D-126070EC4B4C}"/>
                </a:ext>
              </a:extLst>
            </p:cNvPr>
            <p:cNvSpPr/>
            <p:nvPr/>
          </p:nvSpPr>
          <p:spPr>
            <a:xfrm>
              <a:off x="7109302" y="4978475"/>
              <a:ext cx="266960" cy="175018"/>
            </a:xfrm>
            <a:custGeom>
              <a:avLst/>
              <a:gdLst>
                <a:gd name="connsiteX0" fmla="*/ 136710 w 266960"/>
                <a:gd name="connsiteY0" fmla="*/ 0 h 175018"/>
                <a:gd name="connsiteX1" fmla="*/ 0 w 266960"/>
                <a:gd name="connsiteY1" fmla="*/ 59526 h 175018"/>
                <a:gd name="connsiteX2" fmla="*/ 0 w 266960"/>
                <a:gd name="connsiteY2" fmla="*/ 89469 h 175018"/>
                <a:gd name="connsiteX3" fmla="*/ 33011 w 266960"/>
                <a:gd name="connsiteY3" fmla="*/ 146470 h 175018"/>
                <a:gd name="connsiteX4" fmla="*/ 33011 w 266960"/>
                <a:gd name="connsiteY4" fmla="*/ 146470 h 175018"/>
                <a:gd name="connsiteX5" fmla="*/ 130251 w 266960"/>
                <a:gd name="connsiteY5" fmla="*/ 174970 h 175018"/>
                <a:gd name="connsiteX6" fmla="*/ 229644 w 266960"/>
                <a:gd name="connsiteY6" fmla="*/ 146109 h 175018"/>
                <a:gd name="connsiteX7" fmla="*/ 233949 w 266960"/>
                <a:gd name="connsiteY7" fmla="*/ 142862 h 175018"/>
                <a:gd name="connsiteX8" fmla="*/ 266961 w 266960"/>
                <a:gd name="connsiteY8" fmla="*/ 85501 h 175018"/>
                <a:gd name="connsiteX9" fmla="*/ 266961 w 266960"/>
                <a:gd name="connsiteY9" fmla="*/ 59526 h 175018"/>
                <a:gd name="connsiteX10" fmla="*/ 136710 w 266960"/>
                <a:gd name="connsiteY10" fmla="*/ 0 h 17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5018">
                  <a:moveTo>
                    <a:pt x="136710" y="0"/>
                  </a:moveTo>
                  <a:cubicBezTo>
                    <a:pt x="100828" y="0"/>
                    <a:pt x="0" y="59526"/>
                    <a:pt x="0" y="59526"/>
                  </a:cubicBezTo>
                  <a:lnTo>
                    <a:pt x="0" y="89469"/>
                  </a:lnTo>
                  <a:cubicBezTo>
                    <a:pt x="1216" y="112710"/>
                    <a:pt x="13508" y="133934"/>
                    <a:pt x="33011" y="146470"/>
                  </a:cubicBezTo>
                  <a:lnTo>
                    <a:pt x="33011" y="146470"/>
                  </a:lnTo>
                  <a:cubicBezTo>
                    <a:pt x="61715" y="165849"/>
                    <a:pt x="95687" y="175806"/>
                    <a:pt x="130251" y="174970"/>
                  </a:cubicBezTo>
                  <a:cubicBezTo>
                    <a:pt x="165532" y="175748"/>
                    <a:pt x="200208" y="165679"/>
                    <a:pt x="229644" y="146109"/>
                  </a:cubicBezTo>
                  <a:lnTo>
                    <a:pt x="233949" y="142862"/>
                  </a:lnTo>
                  <a:cubicBezTo>
                    <a:pt x="253210" y="129928"/>
                    <a:pt x="265406" y="108736"/>
                    <a:pt x="266961" y="85501"/>
                  </a:cubicBezTo>
                  <a:lnTo>
                    <a:pt x="266961" y="59526"/>
                  </a:lnTo>
                  <a:cubicBezTo>
                    <a:pt x="266961" y="59526"/>
                    <a:pt x="174027" y="0"/>
                    <a:pt x="136710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0" name="Freeform 1429">
              <a:extLst>
                <a:ext uri="{FF2B5EF4-FFF2-40B4-BE49-F238E27FC236}">
                  <a16:creationId xmlns:a16="http://schemas.microsoft.com/office/drawing/2014/main" id="{8A14CC3E-7209-1F40-9597-4C4ED1541936}"/>
                </a:ext>
              </a:extLst>
            </p:cNvPr>
            <p:cNvSpPr/>
            <p:nvPr/>
          </p:nvSpPr>
          <p:spPr>
            <a:xfrm>
              <a:off x="7110738" y="4952447"/>
              <a:ext cx="266960" cy="175072"/>
            </a:xfrm>
            <a:custGeom>
              <a:avLst/>
              <a:gdLst>
                <a:gd name="connsiteX0" fmla="*/ 232155 w 266960"/>
                <a:gd name="connsiteY0" fmla="*/ 28554 h 175072"/>
                <a:gd name="connsiteX1" fmla="*/ 135274 w 266960"/>
                <a:gd name="connsiteY1" fmla="*/ 54 h 175072"/>
                <a:gd name="connsiteX2" fmla="*/ 35882 w 266960"/>
                <a:gd name="connsiteY2" fmla="*/ 28915 h 175072"/>
                <a:gd name="connsiteX3" fmla="*/ 0 w 266960"/>
                <a:gd name="connsiteY3" fmla="*/ 89523 h 175072"/>
                <a:gd name="connsiteX4" fmla="*/ 33011 w 266960"/>
                <a:gd name="connsiteY4" fmla="*/ 146524 h 175072"/>
                <a:gd name="connsiteX5" fmla="*/ 33011 w 266960"/>
                <a:gd name="connsiteY5" fmla="*/ 146524 h 175072"/>
                <a:gd name="connsiteX6" fmla="*/ 130251 w 266960"/>
                <a:gd name="connsiteY6" fmla="*/ 175024 h 175072"/>
                <a:gd name="connsiteX7" fmla="*/ 229643 w 266960"/>
                <a:gd name="connsiteY7" fmla="*/ 146163 h 175072"/>
                <a:gd name="connsiteX8" fmla="*/ 233949 w 266960"/>
                <a:gd name="connsiteY8" fmla="*/ 142916 h 175072"/>
                <a:gd name="connsiteX9" fmla="*/ 266960 w 266960"/>
                <a:gd name="connsiteY9" fmla="*/ 85555 h 175072"/>
                <a:gd name="connsiteX10" fmla="*/ 232155 w 266960"/>
                <a:gd name="connsiteY10" fmla="*/ 28554 h 17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960" h="175072">
                  <a:moveTo>
                    <a:pt x="232155" y="28554"/>
                  </a:moveTo>
                  <a:cubicBezTo>
                    <a:pt x="203604" y="9137"/>
                    <a:pt x="169733" y="-827"/>
                    <a:pt x="135274" y="54"/>
                  </a:cubicBezTo>
                  <a:cubicBezTo>
                    <a:pt x="100011" y="-588"/>
                    <a:pt x="65375" y="9470"/>
                    <a:pt x="35882" y="28915"/>
                  </a:cubicBezTo>
                  <a:cubicBezTo>
                    <a:pt x="14772" y="41991"/>
                    <a:pt x="1368" y="64632"/>
                    <a:pt x="0" y="89523"/>
                  </a:cubicBezTo>
                  <a:cubicBezTo>
                    <a:pt x="1216" y="112764"/>
                    <a:pt x="13508" y="133988"/>
                    <a:pt x="33011" y="146524"/>
                  </a:cubicBezTo>
                  <a:lnTo>
                    <a:pt x="33011" y="146524"/>
                  </a:lnTo>
                  <a:cubicBezTo>
                    <a:pt x="61714" y="165903"/>
                    <a:pt x="95686" y="175860"/>
                    <a:pt x="130251" y="175024"/>
                  </a:cubicBezTo>
                  <a:cubicBezTo>
                    <a:pt x="165531" y="175802"/>
                    <a:pt x="200207" y="165733"/>
                    <a:pt x="229643" y="146163"/>
                  </a:cubicBezTo>
                  <a:lnTo>
                    <a:pt x="233949" y="142916"/>
                  </a:lnTo>
                  <a:cubicBezTo>
                    <a:pt x="253210" y="129981"/>
                    <a:pt x="265405" y="108789"/>
                    <a:pt x="266960" y="85555"/>
                  </a:cubicBezTo>
                  <a:cubicBezTo>
                    <a:pt x="265347" y="61969"/>
                    <a:pt x="252344" y="40674"/>
                    <a:pt x="232155" y="28554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1" name="Freeform 1430">
              <a:extLst>
                <a:ext uri="{FF2B5EF4-FFF2-40B4-BE49-F238E27FC236}">
                  <a16:creationId xmlns:a16="http://schemas.microsoft.com/office/drawing/2014/main" id="{E37BC7FC-5C18-F745-8054-197CE2C3022F}"/>
                </a:ext>
              </a:extLst>
            </p:cNvPr>
            <p:cNvSpPr/>
            <p:nvPr/>
          </p:nvSpPr>
          <p:spPr>
            <a:xfrm>
              <a:off x="7129755" y="4971212"/>
              <a:ext cx="229643" cy="137564"/>
            </a:xfrm>
            <a:custGeom>
              <a:avLst/>
              <a:gdLst>
                <a:gd name="connsiteX0" fmla="*/ 204168 w 229643"/>
                <a:gd name="connsiteY0" fmla="*/ 24941 h 137564"/>
                <a:gd name="connsiteX1" fmla="*/ 118051 w 229643"/>
                <a:gd name="connsiteY1" fmla="*/ 48 h 137564"/>
                <a:gd name="connsiteX2" fmla="*/ 29423 w 229643"/>
                <a:gd name="connsiteY2" fmla="*/ 25663 h 137564"/>
                <a:gd name="connsiteX3" fmla="*/ 0 w 229643"/>
                <a:gd name="connsiteY3" fmla="*/ 70758 h 137564"/>
                <a:gd name="connsiteX4" fmla="*/ 25476 w 229643"/>
                <a:gd name="connsiteY4" fmla="*/ 112606 h 137564"/>
                <a:gd name="connsiteX5" fmla="*/ 25476 w 229643"/>
                <a:gd name="connsiteY5" fmla="*/ 112606 h 137564"/>
                <a:gd name="connsiteX6" fmla="*/ 111951 w 229643"/>
                <a:gd name="connsiteY6" fmla="*/ 137499 h 137564"/>
                <a:gd name="connsiteX7" fmla="*/ 200579 w 229643"/>
                <a:gd name="connsiteY7" fmla="*/ 111885 h 137564"/>
                <a:gd name="connsiteX8" fmla="*/ 204526 w 229643"/>
                <a:gd name="connsiteY8" fmla="*/ 108999 h 137564"/>
                <a:gd name="connsiteX9" fmla="*/ 229644 w 229643"/>
                <a:gd name="connsiteY9" fmla="*/ 66789 h 137564"/>
                <a:gd name="connsiteX10" fmla="*/ 204168 w 229643"/>
                <a:gd name="connsiteY10" fmla="*/ 24941 h 13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643" h="137564">
                  <a:moveTo>
                    <a:pt x="204168" y="24941"/>
                  </a:moveTo>
                  <a:cubicBezTo>
                    <a:pt x="178665" y="7994"/>
                    <a:pt x="148612" y="-693"/>
                    <a:pt x="118051" y="48"/>
                  </a:cubicBezTo>
                  <a:cubicBezTo>
                    <a:pt x="86596" y="-743"/>
                    <a:pt x="55659" y="8198"/>
                    <a:pt x="29423" y="25663"/>
                  </a:cubicBezTo>
                  <a:cubicBezTo>
                    <a:pt x="12891" y="34974"/>
                    <a:pt x="1911" y="51803"/>
                    <a:pt x="0" y="70758"/>
                  </a:cubicBezTo>
                  <a:cubicBezTo>
                    <a:pt x="1410" y="87980"/>
                    <a:pt x="10863" y="103509"/>
                    <a:pt x="25476" y="112606"/>
                  </a:cubicBezTo>
                  <a:lnTo>
                    <a:pt x="25476" y="112606"/>
                  </a:lnTo>
                  <a:cubicBezTo>
                    <a:pt x="51040" y="129712"/>
                    <a:pt x="81257" y="138410"/>
                    <a:pt x="111951" y="137499"/>
                  </a:cubicBezTo>
                  <a:cubicBezTo>
                    <a:pt x="143397" y="138222"/>
                    <a:pt x="174315" y="129286"/>
                    <a:pt x="200579" y="111885"/>
                  </a:cubicBezTo>
                  <a:lnTo>
                    <a:pt x="204526" y="108999"/>
                  </a:lnTo>
                  <a:cubicBezTo>
                    <a:pt x="218975" y="99624"/>
                    <a:pt x="228259" y="84022"/>
                    <a:pt x="229644" y="66789"/>
                  </a:cubicBezTo>
                  <a:cubicBezTo>
                    <a:pt x="228291" y="49548"/>
                    <a:pt x="218823" y="33996"/>
                    <a:pt x="204168" y="24941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2" name="Freeform 1431">
              <a:extLst>
                <a:ext uri="{FF2B5EF4-FFF2-40B4-BE49-F238E27FC236}">
                  <a16:creationId xmlns:a16="http://schemas.microsoft.com/office/drawing/2014/main" id="{767707AB-FF41-6A47-AC11-5652F503C7E8}"/>
                </a:ext>
              </a:extLst>
            </p:cNvPr>
            <p:cNvSpPr/>
            <p:nvPr/>
          </p:nvSpPr>
          <p:spPr>
            <a:xfrm>
              <a:off x="7155633" y="4999144"/>
              <a:ext cx="164340" cy="92299"/>
            </a:xfrm>
            <a:custGeom>
              <a:avLst/>
              <a:gdLst>
                <a:gd name="connsiteX0" fmla="*/ 152813 w 164340"/>
                <a:gd name="connsiteY0" fmla="*/ 28395 h 92299"/>
                <a:gd name="connsiteX1" fmla="*/ 113343 w 164340"/>
                <a:gd name="connsiteY1" fmla="*/ 23344 h 92299"/>
                <a:gd name="connsiteX2" fmla="*/ 102938 w 164340"/>
                <a:gd name="connsiteY2" fmla="*/ 5306 h 92299"/>
                <a:gd name="connsiteX3" fmla="*/ 50191 w 164340"/>
                <a:gd name="connsiteY3" fmla="*/ 5306 h 92299"/>
                <a:gd name="connsiteX4" fmla="*/ 43733 w 164340"/>
                <a:gd name="connsiteY4" fmla="*/ 2060 h 92299"/>
                <a:gd name="connsiteX5" fmla="*/ 31533 w 164340"/>
                <a:gd name="connsiteY5" fmla="*/ 2060 h 92299"/>
                <a:gd name="connsiteX6" fmla="*/ 31533 w 164340"/>
                <a:gd name="connsiteY6" fmla="*/ 8914 h 92299"/>
                <a:gd name="connsiteX7" fmla="*/ 37633 w 164340"/>
                <a:gd name="connsiteY7" fmla="*/ 12161 h 92299"/>
                <a:gd name="connsiteX8" fmla="*/ 27227 w 164340"/>
                <a:gd name="connsiteY8" fmla="*/ 17933 h 92299"/>
                <a:gd name="connsiteX9" fmla="*/ 21486 w 164340"/>
                <a:gd name="connsiteY9" fmla="*/ 14686 h 92299"/>
                <a:gd name="connsiteX10" fmla="*/ 9286 w 164340"/>
                <a:gd name="connsiteY10" fmla="*/ 14686 h 92299"/>
                <a:gd name="connsiteX11" fmla="*/ 9286 w 164340"/>
                <a:gd name="connsiteY11" fmla="*/ 21901 h 92299"/>
                <a:gd name="connsiteX12" fmla="*/ 15027 w 164340"/>
                <a:gd name="connsiteY12" fmla="*/ 25148 h 92299"/>
                <a:gd name="connsiteX13" fmla="*/ 2827 w 164340"/>
                <a:gd name="connsiteY13" fmla="*/ 32003 h 92299"/>
                <a:gd name="connsiteX14" fmla="*/ 2827 w 164340"/>
                <a:gd name="connsiteY14" fmla="*/ 39218 h 92299"/>
                <a:gd name="connsiteX15" fmla="*/ 15027 w 164340"/>
                <a:gd name="connsiteY15" fmla="*/ 39218 h 92299"/>
                <a:gd name="connsiteX16" fmla="*/ 18974 w 164340"/>
                <a:gd name="connsiteY16" fmla="*/ 37054 h 92299"/>
                <a:gd name="connsiteX17" fmla="*/ 97914 w 164340"/>
                <a:gd name="connsiteY17" fmla="*/ 81427 h 92299"/>
                <a:gd name="connsiteX18" fmla="*/ 93967 w 164340"/>
                <a:gd name="connsiteY18" fmla="*/ 83592 h 92299"/>
                <a:gd name="connsiteX19" fmla="*/ 93967 w 164340"/>
                <a:gd name="connsiteY19" fmla="*/ 90807 h 92299"/>
                <a:gd name="connsiteX20" fmla="*/ 106167 w 164340"/>
                <a:gd name="connsiteY20" fmla="*/ 90807 h 92299"/>
                <a:gd name="connsiteX21" fmla="*/ 118367 w 164340"/>
                <a:gd name="connsiteY21" fmla="*/ 83953 h 92299"/>
                <a:gd name="connsiteX22" fmla="*/ 124108 w 164340"/>
                <a:gd name="connsiteY22" fmla="*/ 86839 h 92299"/>
                <a:gd name="connsiteX23" fmla="*/ 136307 w 164340"/>
                <a:gd name="connsiteY23" fmla="*/ 86839 h 92299"/>
                <a:gd name="connsiteX24" fmla="*/ 136308 w 164340"/>
                <a:gd name="connsiteY24" fmla="*/ 79624 h 92299"/>
                <a:gd name="connsiteX25" fmla="*/ 130925 w 164340"/>
                <a:gd name="connsiteY25" fmla="*/ 76377 h 92299"/>
                <a:gd name="connsiteX26" fmla="*/ 140972 w 164340"/>
                <a:gd name="connsiteY26" fmla="*/ 70605 h 92299"/>
                <a:gd name="connsiteX27" fmla="*/ 146713 w 164340"/>
                <a:gd name="connsiteY27" fmla="*/ 73851 h 92299"/>
                <a:gd name="connsiteX28" fmla="*/ 158913 w 164340"/>
                <a:gd name="connsiteY28" fmla="*/ 73851 h 92299"/>
                <a:gd name="connsiteX29" fmla="*/ 158913 w 164340"/>
                <a:gd name="connsiteY29" fmla="*/ 66997 h 92299"/>
                <a:gd name="connsiteX30" fmla="*/ 153531 w 164340"/>
                <a:gd name="connsiteY30" fmla="*/ 63750 h 92299"/>
                <a:gd name="connsiteX31" fmla="*/ 152813 w 164340"/>
                <a:gd name="connsiteY31" fmla="*/ 28395 h 92299"/>
                <a:gd name="connsiteX32" fmla="*/ 30815 w 164340"/>
                <a:gd name="connsiteY32" fmla="*/ 28395 h 92299"/>
                <a:gd name="connsiteX33" fmla="*/ 56650 w 164340"/>
                <a:gd name="connsiteY33" fmla="*/ 13965 h 92299"/>
                <a:gd name="connsiteX34" fmla="*/ 89661 w 164340"/>
                <a:gd name="connsiteY34" fmla="*/ 13965 h 92299"/>
                <a:gd name="connsiteX35" fmla="*/ 89661 w 164340"/>
                <a:gd name="connsiteY35" fmla="*/ 33085 h 92299"/>
                <a:gd name="connsiteX36" fmla="*/ 64185 w 164340"/>
                <a:gd name="connsiteY36" fmla="*/ 47515 h 92299"/>
                <a:gd name="connsiteX37" fmla="*/ 138460 w 164340"/>
                <a:gd name="connsiteY37" fmla="*/ 56535 h 92299"/>
                <a:gd name="connsiteX38" fmla="*/ 109396 w 164340"/>
                <a:gd name="connsiteY38" fmla="*/ 73130 h 92299"/>
                <a:gd name="connsiteX39" fmla="*/ 73514 w 164340"/>
                <a:gd name="connsiteY39" fmla="*/ 53649 h 92299"/>
                <a:gd name="connsiteX40" fmla="*/ 102579 w 164340"/>
                <a:gd name="connsiteY40" fmla="*/ 37054 h 92299"/>
                <a:gd name="connsiteX41" fmla="*/ 138460 w 164340"/>
                <a:gd name="connsiteY41" fmla="*/ 37054 h 92299"/>
                <a:gd name="connsiteX42" fmla="*/ 138819 w 164340"/>
                <a:gd name="connsiteY42" fmla="*/ 56174 h 9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340" h="92299">
                  <a:moveTo>
                    <a:pt x="152813" y="28395"/>
                  </a:moveTo>
                  <a:cubicBezTo>
                    <a:pt x="140564" y="22403"/>
                    <a:pt x="126695" y="20628"/>
                    <a:pt x="113343" y="23344"/>
                  </a:cubicBezTo>
                  <a:cubicBezTo>
                    <a:pt x="113343" y="16851"/>
                    <a:pt x="111190" y="10357"/>
                    <a:pt x="102938" y="5306"/>
                  </a:cubicBezTo>
                  <a:cubicBezTo>
                    <a:pt x="86060" y="-1769"/>
                    <a:pt x="67069" y="-1769"/>
                    <a:pt x="50191" y="5306"/>
                  </a:cubicBezTo>
                  <a:lnTo>
                    <a:pt x="43733" y="2060"/>
                  </a:lnTo>
                  <a:cubicBezTo>
                    <a:pt x="39907" y="70"/>
                    <a:pt x="35359" y="70"/>
                    <a:pt x="31533" y="2060"/>
                  </a:cubicBezTo>
                  <a:cubicBezTo>
                    <a:pt x="27944" y="2060"/>
                    <a:pt x="27586" y="7110"/>
                    <a:pt x="31533" y="8914"/>
                  </a:cubicBezTo>
                  <a:lnTo>
                    <a:pt x="37633" y="12161"/>
                  </a:lnTo>
                  <a:lnTo>
                    <a:pt x="27227" y="17933"/>
                  </a:lnTo>
                  <a:lnTo>
                    <a:pt x="21486" y="14686"/>
                  </a:lnTo>
                  <a:cubicBezTo>
                    <a:pt x="17660" y="12696"/>
                    <a:pt x="13112" y="12696"/>
                    <a:pt x="9286" y="14686"/>
                  </a:cubicBezTo>
                  <a:cubicBezTo>
                    <a:pt x="5698" y="16851"/>
                    <a:pt x="5339" y="19737"/>
                    <a:pt x="9286" y="21901"/>
                  </a:cubicBezTo>
                  <a:lnTo>
                    <a:pt x="15027" y="25148"/>
                  </a:lnTo>
                  <a:lnTo>
                    <a:pt x="2827" y="32003"/>
                  </a:lnTo>
                  <a:cubicBezTo>
                    <a:pt x="-761" y="32003"/>
                    <a:pt x="-1120" y="37054"/>
                    <a:pt x="2827" y="39218"/>
                  </a:cubicBezTo>
                  <a:cubicBezTo>
                    <a:pt x="6692" y="41042"/>
                    <a:pt x="11163" y="41042"/>
                    <a:pt x="15027" y="39218"/>
                  </a:cubicBezTo>
                  <a:lnTo>
                    <a:pt x="18974" y="37054"/>
                  </a:lnTo>
                  <a:lnTo>
                    <a:pt x="97914" y="81427"/>
                  </a:lnTo>
                  <a:lnTo>
                    <a:pt x="93967" y="83592"/>
                  </a:lnTo>
                  <a:cubicBezTo>
                    <a:pt x="90379" y="85756"/>
                    <a:pt x="90020" y="89003"/>
                    <a:pt x="93967" y="90807"/>
                  </a:cubicBezTo>
                  <a:cubicBezTo>
                    <a:pt x="97793" y="92797"/>
                    <a:pt x="102341" y="92797"/>
                    <a:pt x="106167" y="90807"/>
                  </a:cubicBezTo>
                  <a:lnTo>
                    <a:pt x="118367" y="83953"/>
                  </a:lnTo>
                  <a:lnTo>
                    <a:pt x="124108" y="86839"/>
                  </a:lnTo>
                  <a:cubicBezTo>
                    <a:pt x="127933" y="88828"/>
                    <a:pt x="132482" y="88828"/>
                    <a:pt x="136307" y="86839"/>
                  </a:cubicBezTo>
                  <a:cubicBezTo>
                    <a:pt x="139896" y="84674"/>
                    <a:pt x="140255" y="81427"/>
                    <a:pt x="136308" y="79624"/>
                  </a:cubicBezTo>
                  <a:lnTo>
                    <a:pt x="130925" y="76377"/>
                  </a:lnTo>
                  <a:lnTo>
                    <a:pt x="140972" y="70605"/>
                  </a:lnTo>
                  <a:lnTo>
                    <a:pt x="146713" y="73851"/>
                  </a:lnTo>
                  <a:cubicBezTo>
                    <a:pt x="150539" y="75841"/>
                    <a:pt x="155087" y="75841"/>
                    <a:pt x="158913" y="73851"/>
                  </a:cubicBezTo>
                  <a:cubicBezTo>
                    <a:pt x="162501" y="73851"/>
                    <a:pt x="162860" y="68801"/>
                    <a:pt x="158913" y="66997"/>
                  </a:cubicBezTo>
                  <a:lnTo>
                    <a:pt x="153531" y="63750"/>
                  </a:lnTo>
                  <a:cubicBezTo>
                    <a:pt x="167884" y="52206"/>
                    <a:pt x="168242" y="37414"/>
                    <a:pt x="152813" y="28395"/>
                  </a:cubicBezTo>
                  <a:close/>
                  <a:moveTo>
                    <a:pt x="30815" y="28395"/>
                  </a:moveTo>
                  <a:lnTo>
                    <a:pt x="56650" y="13965"/>
                  </a:lnTo>
                  <a:cubicBezTo>
                    <a:pt x="67000" y="8573"/>
                    <a:pt x="79311" y="8573"/>
                    <a:pt x="89661" y="13965"/>
                  </a:cubicBezTo>
                  <a:cubicBezTo>
                    <a:pt x="98273" y="19015"/>
                    <a:pt x="98273" y="27674"/>
                    <a:pt x="89661" y="33085"/>
                  </a:cubicBezTo>
                  <a:lnTo>
                    <a:pt x="64185" y="47515"/>
                  </a:lnTo>
                  <a:close/>
                  <a:moveTo>
                    <a:pt x="138460" y="56535"/>
                  </a:moveTo>
                  <a:lnTo>
                    <a:pt x="109396" y="73130"/>
                  </a:lnTo>
                  <a:lnTo>
                    <a:pt x="73514" y="53649"/>
                  </a:lnTo>
                  <a:lnTo>
                    <a:pt x="102579" y="37054"/>
                  </a:lnTo>
                  <a:cubicBezTo>
                    <a:pt x="113875" y="31387"/>
                    <a:pt x="127164" y="31387"/>
                    <a:pt x="138460" y="37054"/>
                  </a:cubicBezTo>
                  <a:cubicBezTo>
                    <a:pt x="148866" y="41383"/>
                    <a:pt x="148507" y="50402"/>
                    <a:pt x="138819" y="56174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33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7154513" y="4970900"/>
              <a:ext cx="202732" cy="139614"/>
              <a:chOff x="7154513" y="4970900"/>
              <a:chExt cx="202732" cy="139614"/>
            </a:xfrm>
            <a:solidFill>
              <a:srgbClr val="B68503"/>
            </a:solidFill>
          </p:grpSpPr>
          <p:sp>
            <p:nvSpPr>
              <p:cNvPr id="1434" name="Freeform 1433">
                <a:extLst>
                  <a:ext uri="{FF2B5EF4-FFF2-40B4-BE49-F238E27FC236}">
                    <a16:creationId xmlns:a16="http://schemas.microsoft.com/office/drawing/2014/main" id="{43E19468-310B-234D-A791-D815ACC299C7}"/>
                  </a:ext>
                </a:extLst>
              </p:cNvPr>
              <p:cNvSpPr/>
              <p:nvPr/>
            </p:nvSpPr>
            <p:spPr>
              <a:xfrm>
                <a:off x="7202953" y="4988216"/>
                <a:ext cx="154291" cy="122298"/>
              </a:xfrm>
              <a:custGeom>
                <a:avLst/>
                <a:gdLst>
                  <a:gd name="connsiteX0" fmla="*/ 130969 w 154291"/>
                  <a:gd name="connsiteY0" fmla="*/ 7937 h 122298"/>
                  <a:gd name="connsiteX1" fmla="*/ 118051 w 154291"/>
                  <a:gd name="connsiteY1" fmla="*/ 0 h 122298"/>
                  <a:gd name="connsiteX2" fmla="*/ 0 w 154291"/>
                  <a:gd name="connsiteY2" fmla="*/ 118330 h 122298"/>
                  <a:gd name="connsiteX3" fmla="*/ 38035 w 154291"/>
                  <a:gd name="connsiteY3" fmla="*/ 122299 h 122298"/>
                  <a:gd name="connsiteX4" fmla="*/ 78581 w 154291"/>
                  <a:gd name="connsiteY4" fmla="*/ 117609 h 122298"/>
                  <a:gd name="connsiteX5" fmla="*/ 154292 w 154291"/>
                  <a:gd name="connsiteY5" fmla="*/ 41488 h 122298"/>
                  <a:gd name="connsiteX6" fmla="*/ 130969 w 154291"/>
                  <a:gd name="connsiteY6" fmla="*/ 7937 h 12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291" h="122298">
                    <a:moveTo>
                      <a:pt x="130969" y="7937"/>
                    </a:moveTo>
                    <a:cubicBezTo>
                      <a:pt x="126845" y="5002"/>
                      <a:pt x="122530" y="2351"/>
                      <a:pt x="118051" y="0"/>
                    </a:cubicBezTo>
                    <a:lnTo>
                      <a:pt x="0" y="118330"/>
                    </a:lnTo>
                    <a:cubicBezTo>
                      <a:pt x="12507" y="120974"/>
                      <a:pt x="25254" y="122304"/>
                      <a:pt x="38035" y="122299"/>
                    </a:cubicBezTo>
                    <a:cubicBezTo>
                      <a:pt x="51680" y="122225"/>
                      <a:pt x="65276" y="120652"/>
                      <a:pt x="78581" y="117609"/>
                    </a:cubicBezTo>
                    <a:lnTo>
                      <a:pt x="154292" y="41488"/>
                    </a:lnTo>
                    <a:cubicBezTo>
                      <a:pt x="150414" y="28022"/>
                      <a:pt x="142214" y="16225"/>
                      <a:pt x="130969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5" name="Freeform 1434">
                <a:extLst>
                  <a:ext uri="{FF2B5EF4-FFF2-40B4-BE49-F238E27FC236}">
                    <a16:creationId xmlns:a16="http://schemas.microsoft.com/office/drawing/2014/main" id="{A2D01BBA-69A7-F44D-82B0-52457416BB65}"/>
                  </a:ext>
                </a:extLst>
              </p:cNvPr>
              <p:cNvSpPr/>
              <p:nvPr/>
            </p:nvSpPr>
            <p:spPr>
              <a:xfrm>
                <a:off x="7154513" y="4970900"/>
                <a:ext cx="123792" cy="117608"/>
              </a:xfrm>
              <a:custGeom>
                <a:avLst/>
                <a:gdLst>
                  <a:gd name="connsiteX0" fmla="*/ 0 w 123792"/>
                  <a:gd name="connsiteY0" fmla="*/ 112197 h 117608"/>
                  <a:gd name="connsiteX1" fmla="*/ 0 w 123792"/>
                  <a:gd name="connsiteY1" fmla="*/ 112197 h 117608"/>
                  <a:gd name="connsiteX2" fmla="*/ 0 w 123792"/>
                  <a:gd name="connsiteY2" fmla="*/ 112197 h 117608"/>
                  <a:gd name="connsiteX3" fmla="*/ 8612 w 123792"/>
                  <a:gd name="connsiteY3" fmla="*/ 117608 h 117608"/>
                  <a:gd name="connsiteX4" fmla="*/ 123792 w 123792"/>
                  <a:gd name="connsiteY4" fmla="*/ 2164 h 117608"/>
                  <a:gd name="connsiteX5" fmla="*/ 108363 w 123792"/>
                  <a:gd name="connsiteY5" fmla="*/ 0 h 117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92" h="117608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cubicBezTo>
                      <a:pt x="2704" y="114256"/>
                      <a:pt x="5586" y="116067"/>
                      <a:pt x="8612" y="117608"/>
                    </a:cubicBezTo>
                    <a:lnTo>
                      <a:pt x="123792" y="2164"/>
                    </a:lnTo>
                    <a:cubicBezTo>
                      <a:pt x="118704" y="1091"/>
                      <a:pt x="113549" y="367"/>
                      <a:pt x="10836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36" name="Freeform 1435">
              <a:extLst>
                <a:ext uri="{FF2B5EF4-FFF2-40B4-BE49-F238E27FC236}">
                  <a16:creationId xmlns:a16="http://schemas.microsoft.com/office/drawing/2014/main" id="{3A20C36C-40C5-A541-B706-B1BD5FFE3EB5}"/>
                </a:ext>
              </a:extLst>
            </p:cNvPr>
            <p:cNvSpPr/>
            <p:nvPr/>
          </p:nvSpPr>
          <p:spPr>
            <a:xfrm>
              <a:off x="7129621" y="4971212"/>
              <a:ext cx="230280" cy="76530"/>
            </a:xfrm>
            <a:custGeom>
              <a:avLst/>
              <a:gdLst>
                <a:gd name="connsiteX0" fmla="*/ 204301 w 230280"/>
                <a:gd name="connsiteY0" fmla="*/ 24941 h 76530"/>
                <a:gd name="connsiteX1" fmla="*/ 118185 w 230280"/>
                <a:gd name="connsiteY1" fmla="*/ 48 h 76530"/>
                <a:gd name="connsiteX2" fmla="*/ 29557 w 230280"/>
                <a:gd name="connsiteY2" fmla="*/ 25663 h 76530"/>
                <a:gd name="connsiteX3" fmla="*/ 134 w 230280"/>
                <a:gd name="connsiteY3" fmla="*/ 70758 h 76530"/>
                <a:gd name="connsiteX4" fmla="*/ 134 w 230280"/>
                <a:gd name="connsiteY4" fmla="*/ 76530 h 76530"/>
                <a:gd name="connsiteX5" fmla="*/ 29198 w 230280"/>
                <a:gd name="connsiteY5" fmla="*/ 36125 h 76530"/>
                <a:gd name="connsiteX6" fmla="*/ 117826 w 230280"/>
                <a:gd name="connsiteY6" fmla="*/ 10871 h 76530"/>
                <a:gd name="connsiteX7" fmla="*/ 203943 w 230280"/>
                <a:gd name="connsiteY7" fmla="*/ 35403 h 76530"/>
                <a:gd name="connsiteX8" fmla="*/ 230136 w 230280"/>
                <a:gd name="connsiteY8" fmla="*/ 71480 h 76530"/>
                <a:gd name="connsiteX9" fmla="*/ 230136 w 230280"/>
                <a:gd name="connsiteY9" fmla="*/ 66429 h 76530"/>
                <a:gd name="connsiteX10" fmla="*/ 204301 w 230280"/>
                <a:gd name="connsiteY10" fmla="*/ 24941 h 7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280" h="76530">
                  <a:moveTo>
                    <a:pt x="204301" y="24941"/>
                  </a:moveTo>
                  <a:cubicBezTo>
                    <a:pt x="178799" y="7994"/>
                    <a:pt x="148746" y="-693"/>
                    <a:pt x="118185" y="48"/>
                  </a:cubicBezTo>
                  <a:cubicBezTo>
                    <a:pt x="86730" y="-743"/>
                    <a:pt x="55792" y="8198"/>
                    <a:pt x="29557" y="25663"/>
                  </a:cubicBezTo>
                  <a:cubicBezTo>
                    <a:pt x="13025" y="34974"/>
                    <a:pt x="2044" y="51803"/>
                    <a:pt x="134" y="70758"/>
                  </a:cubicBezTo>
                  <a:cubicBezTo>
                    <a:pt x="-45" y="72678"/>
                    <a:pt x="-45" y="74610"/>
                    <a:pt x="134" y="76530"/>
                  </a:cubicBezTo>
                  <a:cubicBezTo>
                    <a:pt x="3936" y="59640"/>
                    <a:pt x="14435" y="45045"/>
                    <a:pt x="29198" y="36125"/>
                  </a:cubicBezTo>
                  <a:cubicBezTo>
                    <a:pt x="55541" y="18934"/>
                    <a:pt x="86429" y="10133"/>
                    <a:pt x="117826" y="10871"/>
                  </a:cubicBezTo>
                  <a:cubicBezTo>
                    <a:pt x="148349" y="10023"/>
                    <a:pt x="178399" y="18583"/>
                    <a:pt x="203943" y="35403"/>
                  </a:cubicBezTo>
                  <a:cubicBezTo>
                    <a:pt x="217000" y="43554"/>
                    <a:pt x="226394" y="56492"/>
                    <a:pt x="230136" y="71480"/>
                  </a:cubicBezTo>
                  <a:cubicBezTo>
                    <a:pt x="230329" y="69802"/>
                    <a:pt x="230329" y="68107"/>
                    <a:pt x="230136" y="66429"/>
                  </a:cubicBezTo>
                  <a:cubicBezTo>
                    <a:pt x="228593" y="49250"/>
                    <a:pt x="218997" y="33840"/>
                    <a:pt x="204301" y="24941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7" name="Freeform 1436">
              <a:extLst>
                <a:ext uri="{FF2B5EF4-FFF2-40B4-BE49-F238E27FC236}">
                  <a16:creationId xmlns:a16="http://schemas.microsoft.com/office/drawing/2014/main" id="{51AC2316-A1E6-7C47-BE97-7DB539FDE9C8}"/>
                </a:ext>
              </a:extLst>
            </p:cNvPr>
            <p:cNvSpPr/>
            <p:nvPr/>
          </p:nvSpPr>
          <p:spPr>
            <a:xfrm>
              <a:off x="5151232" y="4834119"/>
              <a:ext cx="288489" cy="188059"/>
            </a:xfrm>
            <a:custGeom>
              <a:avLst/>
              <a:gdLst>
                <a:gd name="connsiteX0" fmla="*/ 252608 w 288489"/>
                <a:gd name="connsiteY0" fmla="*/ 30355 h 188059"/>
                <a:gd name="connsiteX1" fmla="*/ 147833 w 288489"/>
                <a:gd name="connsiteY1" fmla="*/ 51 h 188059"/>
                <a:gd name="connsiteX2" fmla="*/ 40188 w 288489"/>
                <a:gd name="connsiteY2" fmla="*/ 31077 h 188059"/>
                <a:gd name="connsiteX3" fmla="*/ 0 w 288489"/>
                <a:gd name="connsiteY3" fmla="*/ 96014 h 188059"/>
                <a:gd name="connsiteX4" fmla="*/ 35882 w 288489"/>
                <a:gd name="connsiteY4" fmla="*/ 157344 h 188059"/>
                <a:gd name="connsiteX5" fmla="*/ 35882 w 288489"/>
                <a:gd name="connsiteY5" fmla="*/ 157343 h 188059"/>
                <a:gd name="connsiteX6" fmla="*/ 140298 w 288489"/>
                <a:gd name="connsiteY6" fmla="*/ 188008 h 188059"/>
                <a:gd name="connsiteX7" fmla="*/ 247943 w 288489"/>
                <a:gd name="connsiteY7" fmla="*/ 156982 h 188059"/>
                <a:gd name="connsiteX8" fmla="*/ 252608 w 288489"/>
                <a:gd name="connsiteY8" fmla="*/ 153375 h 188059"/>
                <a:gd name="connsiteX9" fmla="*/ 288490 w 288489"/>
                <a:gd name="connsiteY9" fmla="*/ 91685 h 188059"/>
                <a:gd name="connsiteX10" fmla="*/ 252608 w 288489"/>
                <a:gd name="connsiteY10" fmla="*/ 30355 h 188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489" h="188059">
                  <a:moveTo>
                    <a:pt x="252608" y="30355"/>
                  </a:moveTo>
                  <a:cubicBezTo>
                    <a:pt x="221576" y="9743"/>
                    <a:pt x="185015" y="-831"/>
                    <a:pt x="147833" y="51"/>
                  </a:cubicBezTo>
                  <a:cubicBezTo>
                    <a:pt x="109656" y="-794"/>
                    <a:pt x="72121" y="10024"/>
                    <a:pt x="40188" y="31077"/>
                  </a:cubicBezTo>
                  <a:cubicBezTo>
                    <a:pt x="16944" y="44718"/>
                    <a:pt x="1902" y="69022"/>
                    <a:pt x="0" y="96014"/>
                  </a:cubicBezTo>
                  <a:cubicBezTo>
                    <a:pt x="1437" y="121075"/>
                    <a:pt x="14794" y="143904"/>
                    <a:pt x="35882" y="157344"/>
                  </a:cubicBezTo>
                  <a:lnTo>
                    <a:pt x="35882" y="157343"/>
                  </a:lnTo>
                  <a:cubicBezTo>
                    <a:pt x="66692" y="178183"/>
                    <a:pt x="103175" y="188897"/>
                    <a:pt x="140298" y="188008"/>
                  </a:cubicBezTo>
                  <a:cubicBezTo>
                    <a:pt x="178475" y="188853"/>
                    <a:pt x="216009" y="178035"/>
                    <a:pt x="247943" y="156982"/>
                  </a:cubicBezTo>
                  <a:lnTo>
                    <a:pt x="252608" y="153375"/>
                  </a:lnTo>
                  <a:cubicBezTo>
                    <a:pt x="273663" y="139736"/>
                    <a:pt x="286991" y="116822"/>
                    <a:pt x="288490" y="91685"/>
                  </a:cubicBezTo>
                  <a:cubicBezTo>
                    <a:pt x="287052" y="66624"/>
                    <a:pt x="273695" y="43794"/>
                    <a:pt x="252608" y="30355"/>
                  </a:cubicBezTo>
                  <a:close/>
                </a:path>
              </a:pathLst>
            </a:custGeom>
            <a:solidFill>
              <a:srgbClr val="CBCCD0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8" name="Freeform 1437">
              <a:extLst>
                <a:ext uri="{FF2B5EF4-FFF2-40B4-BE49-F238E27FC236}">
                  <a16:creationId xmlns:a16="http://schemas.microsoft.com/office/drawing/2014/main" id="{024D827C-7F2A-5645-8B75-454846016962}"/>
                </a:ext>
              </a:extLst>
            </p:cNvPr>
            <p:cNvSpPr/>
            <p:nvPr/>
          </p:nvSpPr>
          <p:spPr>
            <a:xfrm>
              <a:off x="5164509" y="4831284"/>
              <a:ext cx="267319" cy="174657"/>
            </a:xfrm>
            <a:custGeom>
              <a:avLst/>
              <a:gdLst>
                <a:gd name="connsiteX0" fmla="*/ 136351 w 267319"/>
                <a:gd name="connsiteY0" fmla="*/ 0 h 174657"/>
                <a:gd name="connsiteX1" fmla="*/ 0 w 267319"/>
                <a:gd name="connsiteY1" fmla="*/ 59526 h 174657"/>
                <a:gd name="connsiteX2" fmla="*/ 0 w 267319"/>
                <a:gd name="connsiteY2" fmla="*/ 89469 h 174657"/>
                <a:gd name="connsiteX3" fmla="*/ 33370 w 267319"/>
                <a:gd name="connsiteY3" fmla="*/ 146109 h 174657"/>
                <a:gd name="connsiteX4" fmla="*/ 33370 w 267319"/>
                <a:gd name="connsiteY4" fmla="*/ 146109 h 174657"/>
                <a:gd name="connsiteX5" fmla="*/ 130610 w 267319"/>
                <a:gd name="connsiteY5" fmla="*/ 174609 h 174657"/>
                <a:gd name="connsiteX6" fmla="*/ 230002 w 267319"/>
                <a:gd name="connsiteY6" fmla="*/ 145748 h 174657"/>
                <a:gd name="connsiteX7" fmla="*/ 234308 w 267319"/>
                <a:gd name="connsiteY7" fmla="*/ 142501 h 174657"/>
                <a:gd name="connsiteX8" fmla="*/ 267319 w 267319"/>
                <a:gd name="connsiteY8" fmla="*/ 85140 h 174657"/>
                <a:gd name="connsiteX9" fmla="*/ 267319 w 267319"/>
                <a:gd name="connsiteY9" fmla="*/ 58804 h 174657"/>
                <a:gd name="connsiteX10" fmla="*/ 136351 w 267319"/>
                <a:gd name="connsiteY10" fmla="*/ 0 h 17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319" h="174657">
                  <a:moveTo>
                    <a:pt x="136351" y="0"/>
                  </a:moveTo>
                  <a:cubicBezTo>
                    <a:pt x="98675" y="0"/>
                    <a:pt x="0" y="59526"/>
                    <a:pt x="0" y="59526"/>
                  </a:cubicBezTo>
                  <a:cubicBezTo>
                    <a:pt x="0" y="59526"/>
                    <a:pt x="0" y="67102"/>
                    <a:pt x="0" y="89469"/>
                  </a:cubicBezTo>
                  <a:cubicBezTo>
                    <a:pt x="1410" y="112648"/>
                    <a:pt x="13829" y="133728"/>
                    <a:pt x="33370" y="146109"/>
                  </a:cubicBezTo>
                  <a:lnTo>
                    <a:pt x="33370" y="146109"/>
                  </a:lnTo>
                  <a:cubicBezTo>
                    <a:pt x="62073" y="165488"/>
                    <a:pt x="96045" y="175445"/>
                    <a:pt x="130610" y="174609"/>
                  </a:cubicBezTo>
                  <a:cubicBezTo>
                    <a:pt x="165867" y="175206"/>
                    <a:pt x="200491" y="165152"/>
                    <a:pt x="230002" y="145748"/>
                  </a:cubicBezTo>
                  <a:lnTo>
                    <a:pt x="234308" y="142501"/>
                  </a:lnTo>
                  <a:cubicBezTo>
                    <a:pt x="253693" y="129685"/>
                    <a:pt x="265929" y="108424"/>
                    <a:pt x="267319" y="85140"/>
                  </a:cubicBezTo>
                  <a:lnTo>
                    <a:pt x="267319" y="58804"/>
                  </a:lnTo>
                  <a:cubicBezTo>
                    <a:pt x="267319" y="58804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9" name="Freeform 1438">
              <a:extLst>
                <a:ext uri="{FF2B5EF4-FFF2-40B4-BE49-F238E27FC236}">
                  <a16:creationId xmlns:a16="http://schemas.microsoft.com/office/drawing/2014/main" id="{5BD82EEA-BEAB-7644-BF90-DEE066CA6C6D}"/>
                </a:ext>
              </a:extLst>
            </p:cNvPr>
            <p:cNvSpPr/>
            <p:nvPr/>
          </p:nvSpPr>
          <p:spPr>
            <a:xfrm>
              <a:off x="5165585" y="4805261"/>
              <a:ext cx="266601" cy="174706"/>
            </a:xfrm>
            <a:custGeom>
              <a:avLst/>
              <a:gdLst>
                <a:gd name="connsiteX0" fmla="*/ 232514 w 266601"/>
                <a:gd name="connsiteY0" fmla="*/ 28549 h 174706"/>
                <a:gd name="connsiteX1" fmla="*/ 135274 w 266601"/>
                <a:gd name="connsiteY1" fmla="*/ 49 h 174706"/>
                <a:gd name="connsiteX2" fmla="*/ 35882 w 266601"/>
                <a:gd name="connsiteY2" fmla="*/ 28910 h 174706"/>
                <a:gd name="connsiteX3" fmla="*/ 0 w 266601"/>
                <a:gd name="connsiteY3" fmla="*/ 89518 h 174706"/>
                <a:gd name="connsiteX4" fmla="*/ 33370 w 266601"/>
                <a:gd name="connsiteY4" fmla="*/ 146158 h 174706"/>
                <a:gd name="connsiteX5" fmla="*/ 33370 w 266601"/>
                <a:gd name="connsiteY5" fmla="*/ 146157 h 174706"/>
                <a:gd name="connsiteX6" fmla="*/ 130610 w 266601"/>
                <a:gd name="connsiteY6" fmla="*/ 174658 h 174706"/>
                <a:gd name="connsiteX7" fmla="*/ 230002 w 266601"/>
                <a:gd name="connsiteY7" fmla="*/ 145797 h 174706"/>
                <a:gd name="connsiteX8" fmla="*/ 234308 w 266601"/>
                <a:gd name="connsiteY8" fmla="*/ 142550 h 174706"/>
                <a:gd name="connsiteX9" fmla="*/ 266602 w 266601"/>
                <a:gd name="connsiteY9" fmla="*/ 84828 h 174706"/>
                <a:gd name="connsiteX10" fmla="*/ 232514 w 266601"/>
                <a:gd name="connsiteY10" fmla="*/ 28549 h 1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601" h="174706">
                  <a:moveTo>
                    <a:pt x="232514" y="28549"/>
                  </a:moveTo>
                  <a:cubicBezTo>
                    <a:pt x="203811" y="9170"/>
                    <a:pt x="169839" y="-788"/>
                    <a:pt x="135274" y="49"/>
                  </a:cubicBezTo>
                  <a:cubicBezTo>
                    <a:pt x="100017" y="-548"/>
                    <a:pt x="65393" y="9506"/>
                    <a:pt x="35882" y="28910"/>
                  </a:cubicBezTo>
                  <a:cubicBezTo>
                    <a:pt x="15034" y="42244"/>
                    <a:pt x="1719" y="64736"/>
                    <a:pt x="0" y="89518"/>
                  </a:cubicBezTo>
                  <a:cubicBezTo>
                    <a:pt x="1410" y="112697"/>
                    <a:pt x="13829" y="133777"/>
                    <a:pt x="33370" y="146158"/>
                  </a:cubicBezTo>
                  <a:lnTo>
                    <a:pt x="33370" y="146157"/>
                  </a:lnTo>
                  <a:cubicBezTo>
                    <a:pt x="62073" y="165537"/>
                    <a:pt x="96045" y="175494"/>
                    <a:pt x="130610" y="174658"/>
                  </a:cubicBezTo>
                  <a:cubicBezTo>
                    <a:pt x="165867" y="175255"/>
                    <a:pt x="200491" y="165201"/>
                    <a:pt x="230002" y="145797"/>
                  </a:cubicBezTo>
                  <a:lnTo>
                    <a:pt x="234308" y="142550"/>
                  </a:lnTo>
                  <a:cubicBezTo>
                    <a:pt x="253518" y="129501"/>
                    <a:pt x="265486" y="108110"/>
                    <a:pt x="266602" y="84828"/>
                  </a:cubicBezTo>
                  <a:cubicBezTo>
                    <a:pt x="264920" y="61642"/>
                    <a:pt x="252231" y="40692"/>
                    <a:pt x="232514" y="28549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0" name="Freeform 1439">
              <a:extLst>
                <a:ext uri="{FF2B5EF4-FFF2-40B4-BE49-F238E27FC236}">
                  <a16:creationId xmlns:a16="http://schemas.microsoft.com/office/drawing/2014/main" id="{43CE5469-A413-1640-8BAD-8F7265F65070}"/>
                </a:ext>
              </a:extLst>
            </p:cNvPr>
            <p:cNvSpPr/>
            <p:nvPr/>
          </p:nvSpPr>
          <p:spPr>
            <a:xfrm>
              <a:off x="5182808" y="4824027"/>
              <a:ext cx="230002" cy="137540"/>
            </a:xfrm>
            <a:custGeom>
              <a:avLst/>
              <a:gdLst>
                <a:gd name="connsiteX0" fmla="*/ 204526 w 230002"/>
                <a:gd name="connsiteY0" fmla="*/ 24934 h 137540"/>
                <a:gd name="connsiteX1" fmla="*/ 118051 w 230002"/>
                <a:gd name="connsiteY1" fmla="*/ 42 h 137540"/>
                <a:gd name="connsiteX2" fmla="*/ 29423 w 230002"/>
                <a:gd name="connsiteY2" fmla="*/ 25656 h 137540"/>
                <a:gd name="connsiteX3" fmla="*/ 0 w 230002"/>
                <a:gd name="connsiteY3" fmla="*/ 70751 h 137540"/>
                <a:gd name="connsiteX4" fmla="*/ 25835 w 230002"/>
                <a:gd name="connsiteY4" fmla="*/ 112600 h 137540"/>
                <a:gd name="connsiteX5" fmla="*/ 25835 w 230002"/>
                <a:gd name="connsiteY5" fmla="*/ 112600 h 137540"/>
                <a:gd name="connsiteX6" fmla="*/ 111951 w 230002"/>
                <a:gd name="connsiteY6" fmla="*/ 137493 h 137540"/>
                <a:gd name="connsiteX7" fmla="*/ 200579 w 230002"/>
                <a:gd name="connsiteY7" fmla="*/ 111878 h 137540"/>
                <a:gd name="connsiteX8" fmla="*/ 204885 w 230002"/>
                <a:gd name="connsiteY8" fmla="*/ 108992 h 137540"/>
                <a:gd name="connsiteX9" fmla="*/ 230002 w 230002"/>
                <a:gd name="connsiteY9" fmla="*/ 66783 h 137540"/>
                <a:gd name="connsiteX10" fmla="*/ 204526 w 230002"/>
                <a:gd name="connsiteY10" fmla="*/ 24934 h 13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002" h="137540">
                  <a:moveTo>
                    <a:pt x="204526" y="24934"/>
                  </a:moveTo>
                  <a:cubicBezTo>
                    <a:pt x="178884" y="8001"/>
                    <a:pt x="148721" y="-682"/>
                    <a:pt x="118051" y="42"/>
                  </a:cubicBezTo>
                  <a:cubicBezTo>
                    <a:pt x="86605" y="-681"/>
                    <a:pt x="55688" y="8255"/>
                    <a:pt x="29423" y="25656"/>
                  </a:cubicBezTo>
                  <a:cubicBezTo>
                    <a:pt x="13097" y="35188"/>
                    <a:pt x="2195" y="51899"/>
                    <a:pt x="0" y="70751"/>
                  </a:cubicBezTo>
                  <a:cubicBezTo>
                    <a:pt x="1490" y="88042"/>
                    <a:pt x="11085" y="103584"/>
                    <a:pt x="25835" y="112600"/>
                  </a:cubicBezTo>
                  <a:lnTo>
                    <a:pt x="25835" y="112600"/>
                  </a:lnTo>
                  <a:cubicBezTo>
                    <a:pt x="51337" y="129547"/>
                    <a:pt x="81391" y="138234"/>
                    <a:pt x="111951" y="137493"/>
                  </a:cubicBezTo>
                  <a:cubicBezTo>
                    <a:pt x="143406" y="138284"/>
                    <a:pt x="174344" y="129343"/>
                    <a:pt x="200579" y="111878"/>
                  </a:cubicBezTo>
                  <a:lnTo>
                    <a:pt x="204885" y="108992"/>
                  </a:lnTo>
                  <a:cubicBezTo>
                    <a:pt x="219253" y="99541"/>
                    <a:pt x="228512" y="83981"/>
                    <a:pt x="230002" y="66783"/>
                  </a:cubicBezTo>
                  <a:cubicBezTo>
                    <a:pt x="228593" y="49560"/>
                    <a:pt x="219139" y="34032"/>
                    <a:pt x="204526" y="24934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1" name="Freeform 1440">
              <a:extLst>
                <a:ext uri="{FF2B5EF4-FFF2-40B4-BE49-F238E27FC236}">
                  <a16:creationId xmlns:a16="http://schemas.microsoft.com/office/drawing/2014/main" id="{EB252731-94E7-1E4A-8DBC-DDBAA034270A}"/>
                </a:ext>
              </a:extLst>
            </p:cNvPr>
            <p:cNvSpPr/>
            <p:nvPr/>
          </p:nvSpPr>
          <p:spPr>
            <a:xfrm>
              <a:off x="5210258" y="4851829"/>
              <a:ext cx="164787" cy="92273"/>
            </a:xfrm>
            <a:custGeom>
              <a:avLst/>
              <a:gdLst>
                <a:gd name="connsiteX0" fmla="*/ 153036 w 164787"/>
                <a:gd name="connsiteY0" fmla="*/ 28519 h 92273"/>
                <a:gd name="connsiteX1" fmla="*/ 113566 w 164787"/>
                <a:gd name="connsiteY1" fmla="*/ 23468 h 92273"/>
                <a:gd name="connsiteX2" fmla="*/ 103160 w 164787"/>
                <a:gd name="connsiteY2" fmla="*/ 5430 h 92273"/>
                <a:gd name="connsiteX3" fmla="*/ 50414 w 164787"/>
                <a:gd name="connsiteY3" fmla="*/ 5430 h 92273"/>
                <a:gd name="connsiteX4" fmla="*/ 44314 w 164787"/>
                <a:gd name="connsiteY4" fmla="*/ 2183 h 92273"/>
                <a:gd name="connsiteX5" fmla="*/ 31755 w 164787"/>
                <a:gd name="connsiteY5" fmla="*/ 2183 h 92273"/>
                <a:gd name="connsiteX6" fmla="*/ 31755 w 164787"/>
                <a:gd name="connsiteY6" fmla="*/ 9398 h 92273"/>
                <a:gd name="connsiteX7" fmla="*/ 37496 w 164787"/>
                <a:gd name="connsiteY7" fmla="*/ 12645 h 92273"/>
                <a:gd name="connsiteX8" fmla="*/ 27450 w 164787"/>
                <a:gd name="connsiteY8" fmla="*/ 18417 h 92273"/>
                <a:gd name="connsiteX9" fmla="*/ 21708 w 164787"/>
                <a:gd name="connsiteY9" fmla="*/ 15170 h 92273"/>
                <a:gd name="connsiteX10" fmla="*/ 9150 w 164787"/>
                <a:gd name="connsiteY10" fmla="*/ 15170 h 92273"/>
                <a:gd name="connsiteX11" fmla="*/ 9150 w 164787"/>
                <a:gd name="connsiteY11" fmla="*/ 22025 h 92273"/>
                <a:gd name="connsiteX12" fmla="*/ 14891 w 164787"/>
                <a:gd name="connsiteY12" fmla="*/ 25272 h 92273"/>
                <a:gd name="connsiteX13" fmla="*/ 2691 w 164787"/>
                <a:gd name="connsiteY13" fmla="*/ 32487 h 92273"/>
                <a:gd name="connsiteX14" fmla="*/ 2691 w 164787"/>
                <a:gd name="connsiteY14" fmla="*/ 39341 h 92273"/>
                <a:gd name="connsiteX15" fmla="*/ 15250 w 164787"/>
                <a:gd name="connsiteY15" fmla="*/ 39341 h 92273"/>
                <a:gd name="connsiteX16" fmla="*/ 19197 w 164787"/>
                <a:gd name="connsiteY16" fmla="*/ 36816 h 92273"/>
                <a:gd name="connsiteX17" fmla="*/ 97778 w 164787"/>
                <a:gd name="connsiteY17" fmla="*/ 81550 h 92273"/>
                <a:gd name="connsiteX18" fmla="*/ 93831 w 164787"/>
                <a:gd name="connsiteY18" fmla="*/ 83715 h 92273"/>
                <a:gd name="connsiteX19" fmla="*/ 93831 w 164787"/>
                <a:gd name="connsiteY19" fmla="*/ 90930 h 92273"/>
                <a:gd name="connsiteX20" fmla="*/ 106389 w 164787"/>
                <a:gd name="connsiteY20" fmla="*/ 90930 h 92273"/>
                <a:gd name="connsiteX21" fmla="*/ 118589 w 164787"/>
                <a:gd name="connsiteY21" fmla="*/ 84076 h 92273"/>
                <a:gd name="connsiteX22" fmla="*/ 123972 w 164787"/>
                <a:gd name="connsiteY22" fmla="*/ 86962 h 92273"/>
                <a:gd name="connsiteX23" fmla="*/ 136530 w 164787"/>
                <a:gd name="connsiteY23" fmla="*/ 86962 h 92273"/>
                <a:gd name="connsiteX24" fmla="*/ 136530 w 164787"/>
                <a:gd name="connsiteY24" fmla="*/ 80108 h 92273"/>
                <a:gd name="connsiteX25" fmla="*/ 130789 w 164787"/>
                <a:gd name="connsiteY25" fmla="*/ 76861 h 92273"/>
                <a:gd name="connsiteX26" fmla="*/ 141195 w 164787"/>
                <a:gd name="connsiteY26" fmla="*/ 71089 h 92273"/>
                <a:gd name="connsiteX27" fmla="*/ 146577 w 164787"/>
                <a:gd name="connsiteY27" fmla="*/ 74335 h 92273"/>
                <a:gd name="connsiteX28" fmla="*/ 159136 w 164787"/>
                <a:gd name="connsiteY28" fmla="*/ 74335 h 92273"/>
                <a:gd name="connsiteX29" fmla="*/ 159136 w 164787"/>
                <a:gd name="connsiteY29" fmla="*/ 67120 h 92273"/>
                <a:gd name="connsiteX30" fmla="*/ 153395 w 164787"/>
                <a:gd name="connsiteY30" fmla="*/ 64234 h 92273"/>
                <a:gd name="connsiteX31" fmla="*/ 153036 w 164787"/>
                <a:gd name="connsiteY31" fmla="*/ 28519 h 92273"/>
                <a:gd name="connsiteX32" fmla="*/ 31397 w 164787"/>
                <a:gd name="connsiteY32" fmla="*/ 28519 h 92273"/>
                <a:gd name="connsiteX33" fmla="*/ 56873 w 164787"/>
                <a:gd name="connsiteY33" fmla="*/ 14088 h 92273"/>
                <a:gd name="connsiteX34" fmla="*/ 89884 w 164787"/>
                <a:gd name="connsiteY34" fmla="*/ 14088 h 92273"/>
                <a:gd name="connsiteX35" fmla="*/ 89884 w 164787"/>
                <a:gd name="connsiteY35" fmla="*/ 32848 h 92273"/>
                <a:gd name="connsiteX36" fmla="*/ 64408 w 164787"/>
                <a:gd name="connsiteY36" fmla="*/ 47639 h 92273"/>
                <a:gd name="connsiteX37" fmla="*/ 139042 w 164787"/>
                <a:gd name="connsiteY37" fmla="*/ 56658 h 92273"/>
                <a:gd name="connsiteX38" fmla="*/ 109978 w 164787"/>
                <a:gd name="connsiteY38" fmla="*/ 73253 h 92273"/>
                <a:gd name="connsiteX39" fmla="*/ 74096 w 164787"/>
                <a:gd name="connsiteY39" fmla="*/ 53772 h 92273"/>
                <a:gd name="connsiteX40" fmla="*/ 102801 w 164787"/>
                <a:gd name="connsiteY40" fmla="*/ 37177 h 92273"/>
                <a:gd name="connsiteX41" fmla="*/ 138683 w 164787"/>
                <a:gd name="connsiteY41" fmla="*/ 37177 h 92273"/>
                <a:gd name="connsiteX42" fmla="*/ 139042 w 164787"/>
                <a:gd name="connsiteY42" fmla="*/ 56297 h 92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787" h="92273">
                  <a:moveTo>
                    <a:pt x="153036" y="28519"/>
                  </a:moveTo>
                  <a:cubicBezTo>
                    <a:pt x="140795" y="22500"/>
                    <a:pt x="126916" y="20724"/>
                    <a:pt x="113566" y="23468"/>
                  </a:cubicBezTo>
                  <a:cubicBezTo>
                    <a:pt x="115360" y="16974"/>
                    <a:pt x="113566" y="10120"/>
                    <a:pt x="103160" y="5430"/>
                  </a:cubicBezTo>
                  <a:cubicBezTo>
                    <a:pt x="86315" y="-1810"/>
                    <a:pt x="67259" y="-1810"/>
                    <a:pt x="50414" y="5430"/>
                  </a:cubicBezTo>
                  <a:lnTo>
                    <a:pt x="44314" y="2183"/>
                  </a:lnTo>
                  <a:cubicBezTo>
                    <a:pt x="40363" y="188"/>
                    <a:pt x="35707" y="188"/>
                    <a:pt x="31755" y="2183"/>
                  </a:cubicBezTo>
                  <a:cubicBezTo>
                    <a:pt x="28167" y="4347"/>
                    <a:pt x="28167" y="7594"/>
                    <a:pt x="31755" y="9398"/>
                  </a:cubicBezTo>
                  <a:lnTo>
                    <a:pt x="37496" y="12645"/>
                  </a:lnTo>
                  <a:lnTo>
                    <a:pt x="27450" y="18417"/>
                  </a:lnTo>
                  <a:lnTo>
                    <a:pt x="21708" y="15170"/>
                  </a:lnTo>
                  <a:cubicBezTo>
                    <a:pt x="17757" y="13176"/>
                    <a:pt x="13101" y="13176"/>
                    <a:pt x="9150" y="15170"/>
                  </a:cubicBezTo>
                  <a:cubicBezTo>
                    <a:pt x="5562" y="17335"/>
                    <a:pt x="5562" y="20221"/>
                    <a:pt x="9150" y="22025"/>
                  </a:cubicBezTo>
                  <a:lnTo>
                    <a:pt x="14891" y="25272"/>
                  </a:lnTo>
                  <a:lnTo>
                    <a:pt x="2691" y="32487"/>
                  </a:lnTo>
                  <a:cubicBezTo>
                    <a:pt x="-897" y="32487"/>
                    <a:pt x="-897" y="37538"/>
                    <a:pt x="2691" y="39341"/>
                  </a:cubicBezTo>
                  <a:cubicBezTo>
                    <a:pt x="6642" y="41336"/>
                    <a:pt x="11299" y="41336"/>
                    <a:pt x="15250" y="39341"/>
                  </a:cubicBezTo>
                  <a:lnTo>
                    <a:pt x="19197" y="36816"/>
                  </a:lnTo>
                  <a:lnTo>
                    <a:pt x="97778" y="81550"/>
                  </a:lnTo>
                  <a:lnTo>
                    <a:pt x="93831" y="83715"/>
                  </a:lnTo>
                  <a:cubicBezTo>
                    <a:pt x="90243" y="85880"/>
                    <a:pt x="90243" y="88766"/>
                    <a:pt x="93831" y="90930"/>
                  </a:cubicBezTo>
                  <a:cubicBezTo>
                    <a:pt x="97828" y="92721"/>
                    <a:pt x="102393" y="92721"/>
                    <a:pt x="106389" y="90930"/>
                  </a:cubicBezTo>
                  <a:lnTo>
                    <a:pt x="118589" y="84076"/>
                  </a:lnTo>
                  <a:lnTo>
                    <a:pt x="123972" y="86962"/>
                  </a:lnTo>
                  <a:cubicBezTo>
                    <a:pt x="127923" y="88957"/>
                    <a:pt x="132579" y="88957"/>
                    <a:pt x="136530" y="86962"/>
                  </a:cubicBezTo>
                  <a:cubicBezTo>
                    <a:pt x="140118" y="86962"/>
                    <a:pt x="140118" y="81911"/>
                    <a:pt x="136530" y="80108"/>
                  </a:cubicBezTo>
                  <a:lnTo>
                    <a:pt x="130789" y="76861"/>
                  </a:lnTo>
                  <a:lnTo>
                    <a:pt x="141195" y="71089"/>
                  </a:lnTo>
                  <a:lnTo>
                    <a:pt x="146577" y="74335"/>
                  </a:lnTo>
                  <a:cubicBezTo>
                    <a:pt x="150528" y="76330"/>
                    <a:pt x="155185" y="76330"/>
                    <a:pt x="159136" y="74335"/>
                  </a:cubicBezTo>
                  <a:cubicBezTo>
                    <a:pt x="162724" y="74335"/>
                    <a:pt x="162724" y="69285"/>
                    <a:pt x="159136" y="67120"/>
                  </a:cubicBezTo>
                  <a:lnTo>
                    <a:pt x="153395" y="64234"/>
                  </a:lnTo>
                  <a:cubicBezTo>
                    <a:pt x="168465" y="51968"/>
                    <a:pt x="168824" y="38259"/>
                    <a:pt x="153036" y="28519"/>
                  </a:cubicBezTo>
                  <a:close/>
                  <a:moveTo>
                    <a:pt x="31397" y="28519"/>
                  </a:moveTo>
                  <a:lnTo>
                    <a:pt x="56873" y="14088"/>
                  </a:lnTo>
                  <a:cubicBezTo>
                    <a:pt x="67223" y="8697"/>
                    <a:pt x="79533" y="8697"/>
                    <a:pt x="89884" y="14088"/>
                  </a:cubicBezTo>
                  <a:cubicBezTo>
                    <a:pt x="98854" y="19139"/>
                    <a:pt x="98496" y="27797"/>
                    <a:pt x="89884" y="32848"/>
                  </a:cubicBezTo>
                  <a:lnTo>
                    <a:pt x="64408" y="47639"/>
                  </a:lnTo>
                  <a:close/>
                  <a:moveTo>
                    <a:pt x="139042" y="56658"/>
                  </a:moveTo>
                  <a:lnTo>
                    <a:pt x="109978" y="73253"/>
                  </a:lnTo>
                  <a:lnTo>
                    <a:pt x="74096" y="53772"/>
                  </a:lnTo>
                  <a:lnTo>
                    <a:pt x="102801" y="37177"/>
                  </a:lnTo>
                  <a:cubicBezTo>
                    <a:pt x="114111" y="31566"/>
                    <a:pt x="127373" y="31566"/>
                    <a:pt x="138683" y="37177"/>
                  </a:cubicBezTo>
                  <a:cubicBezTo>
                    <a:pt x="150165" y="41506"/>
                    <a:pt x="150165" y="50525"/>
                    <a:pt x="139042" y="56297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42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207567" y="4825512"/>
              <a:ext cx="204885" cy="136730"/>
              <a:chOff x="5207567" y="4825512"/>
              <a:chExt cx="204885" cy="136730"/>
            </a:xfrm>
            <a:solidFill>
              <a:srgbClr val="B68503"/>
            </a:solidFill>
          </p:grpSpPr>
          <p:sp>
            <p:nvSpPr>
              <p:cNvPr id="1443" name="Freeform 1442">
                <a:extLst>
                  <a:ext uri="{FF2B5EF4-FFF2-40B4-BE49-F238E27FC236}">
                    <a16:creationId xmlns:a16="http://schemas.microsoft.com/office/drawing/2014/main" id="{A69461AC-8040-B442-82EC-BF576389CDED}"/>
                  </a:ext>
                </a:extLst>
              </p:cNvPr>
              <p:cNvSpPr/>
              <p:nvPr/>
            </p:nvSpPr>
            <p:spPr>
              <a:xfrm>
                <a:off x="5257801" y="4841025"/>
                <a:ext cx="154650" cy="121217"/>
              </a:xfrm>
              <a:custGeom>
                <a:avLst/>
                <a:gdLst>
                  <a:gd name="connsiteX0" fmla="*/ 129533 w 154650"/>
                  <a:gd name="connsiteY0" fmla="*/ 7937 h 121217"/>
                  <a:gd name="connsiteX1" fmla="*/ 116616 w 154650"/>
                  <a:gd name="connsiteY1" fmla="*/ 0 h 121217"/>
                  <a:gd name="connsiteX2" fmla="*/ 0 w 154650"/>
                  <a:gd name="connsiteY2" fmla="*/ 116887 h 121217"/>
                  <a:gd name="connsiteX3" fmla="*/ 38035 w 154650"/>
                  <a:gd name="connsiteY3" fmla="*/ 121216 h 121217"/>
                  <a:gd name="connsiteX4" fmla="*/ 78581 w 154650"/>
                  <a:gd name="connsiteY4" fmla="*/ 116526 h 121217"/>
                  <a:gd name="connsiteX5" fmla="*/ 154651 w 154650"/>
                  <a:gd name="connsiteY5" fmla="*/ 40045 h 121217"/>
                  <a:gd name="connsiteX6" fmla="*/ 129533 w 154650"/>
                  <a:gd name="connsiteY6" fmla="*/ 7937 h 121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1217">
                    <a:moveTo>
                      <a:pt x="129533" y="7937"/>
                    </a:moveTo>
                    <a:lnTo>
                      <a:pt x="116616" y="0"/>
                    </a:lnTo>
                    <a:lnTo>
                      <a:pt x="0" y="116887"/>
                    </a:lnTo>
                    <a:cubicBezTo>
                      <a:pt x="12468" y="119811"/>
                      <a:pt x="25232" y="121264"/>
                      <a:pt x="38035" y="121216"/>
                    </a:cubicBezTo>
                    <a:cubicBezTo>
                      <a:pt x="51682" y="121187"/>
                      <a:pt x="65284" y="119614"/>
                      <a:pt x="78581" y="116526"/>
                    </a:cubicBezTo>
                    <a:lnTo>
                      <a:pt x="154651" y="40045"/>
                    </a:lnTo>
                    <a:cubicBezTo>
                      <a:pt x="150073" y="26826"/>
                      <a:pt x="141232" y="15525"/>
                      <a:pt x="129533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4" name="Freeform 1443">
                <a:extLst>
                  <a:ext uri="{FF2B5EF4-FFF2-40B4-BE49-F238E27FC236}">
                    <a16:creationId xmlns:a16="http://schemas.microsoft.com/office/drawing/2014/main" id="{667C76A8-07D6-DB42-9FBF-A3DF55FFF3EB}"/>
                  </a:ext>
                </a:extLst>
              </p:cNvPr>
              <p:cNvSpPr/>
              <p:nvPr/>
            </p:nvSpPr>
            <p:spPr>
              <a:xfrm>
                <a:off x="5207567" y="4825512"/>
                <a:ext cx="123433" cy="115804"/>
              </a:xfrm>
              <a:custGeom>
                <a:avLst/>
                <a:gdLst>
                  <a:gd name="connsiteX0" fmla="*/ 0 w 123433"/>
                  <a:gd name="connsiteY0" fmla="*/ 110393 h 115804"/>
                  <a:gd name="connsiteX1" fmla="*/ 0 w 123433"/>
                  <a:gd name="connsiteY1" fmla="*/ 110393 h 115804"/>
                  <a:gd name="connsiteX2" fmla="*/ 0 w 123433"/>
                  <a:gd name="connsiteY2" fmla="*/ 110393 h 115804"/>
                  <a:gd name="connsiteX3" fmla="*/ 8253 w 123433"/>
                  <a:gd name="connsiteY3" fmla="*/ 115805 h 115804"/>
                  <a:gd name="connsiteX4" fmla="*/ 123433 w 123433"/>
                  <a:gd name="connsiteY4" fmla="*/ 0 h 115804"/>
                  <a:gd name="connsiteX5" fmla="*/ 108004 w 123433"/>
                  <a:gd name="connsiteY5" fmla="*/ 0 h 115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33" h="115804">
                    <a:moveTo>
                      <a:pt x="0" y="110393"/>
                    </a:moveTo>
                    <a:lnTo>
                      <a:pt x="0" y="110393"/>
                    </a:lnTo>
                    <a:lnTo>
                      <a:pt x="0" y="110393"/>
                    </a:lnTo>
                    <a:lnTo>
                      <a:pt x="8253" y="115805"/>
                    </a:lnTo>
                    <a:lnTo>
                      <a:pt x="123433" y="0"/>
                    </a:lnTo>
                    <a:lnTo>
                      <a:pt x="108004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45" name="Freeform 1444">
              <a:extLst>
                <a:ext uri="{FF2B5EF4-FFF2-40B4-BE49-F238E27FC236}">
                  <a16:creationId xmlns:a16="http://schemas.microsoft.com/office/drawing/2014/main" id="{19B335BB-AFC9-6D4D-ACFE-E33C169D00EA}"/>
                </a:ext>
              </a:extLst>
            </p:cNvPr>
            <p:cNvSpPr/>
            <p:nvPr/>
          </p:nvSpPr>
          <p:spPr>
            <a:xfrm>
              <a:off x="5182693" y="4824027"/>
              <a:ext cx="230250" cy="76523"/>
            </a:xfrm>
            <a:custGeom>
              <a:avLst/>
              <a:gdLst>
                <a:gd name="connsiteX0" fmla="*/ 204641 w 230250"/>
                <a:gd name="connsiteY0" fmla="*/ 24934 h 76523"/>
                <a:gd name="connsiteX1" fmla="*/ 118166 w 230250"/>
                <a:gd name="connsiteY1" fmla="*/ 42 h 76523"/>
                <a:gd name="connsiteX2" fmla="*/ 29538 w 230250"/>
                <a:gd name="connsiteY2" fmla="*/ 25656 h 76523"/>
                <a:gd name="connsiteX3" fmla="*/ 115 w 230250"/>
                <a:gd name="connsiteY3" fmla="*/ 70751 h 76523"/>
                <a:gd name="connsiteX4" fmla="*/ 115 w 230250"/>
                <a:gd name="connsiteY4" fmla="*/ 76524 h 76523"/>
                <a:gd name="connsiteX5" fmla="*/ 28820 w 230250"/>
                <a:gd name="connsiteY5" fmla="*/ 36118 h 76523"/>
                <a:gd name="connsiteX6" fmla="*/ 117448 w 230250"/>
                <a:gd name="connsiteY6" fmla="*/ 10865 h 76523"/>
                <a:gd name="connsiteX7" fmla="*/ 203924 w 230250"/>
                <a:gd name="connsiteY7" fmla="*/ 35397 h 76523"/>
                <a:gd name="connsiteX8" fmla="*/ 230117 w 230250"/>
                <a:gd name="connsiteY8" fmla="*/ 71473 h 76523"/>
                <a:gd name="connsiteX9" fmla="*/ 230117 w 230250"/>
                <a:gd name="connsiteY9" fmla="*/ 66422 h 76523"/>
                <a:gd name="connsiteX10" fmla="*/ 204641 w 230250"/>
                <a:gd name="connsiteY10" fmla="*/ 24934 h 7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250" h="76523">
                  <a:moveTo>
                    <a:pt x="204641" y="24934"/>
                  </a:moveTo>
                  <a:cubicBezTo>
                    <a:pt x="178999" y="8001"/>
                    <a:pt x="148836" y="-682"/>
                    <a:pt x="118166" y="42"/>
                  </a:cubicBezTo>
                  <a:cubicBezTo>
                    <a:pt x="86720" y="-681"/>
                    <a:pt x="55803" y="8255"/>
                    <a:pt x="29538" y="25656"/>
                  </a:cubicBezTo>
                  <a:cubicBezTo>
                    <a:pt x="13212" y="35188"/>
                    <a:pt x="2310" y="51899"/>
                    <a:pt x="115" y="70751"/>
                  </a:cubicBezTo>
                  <a:cubicBezTo>
                    <a:pt x="-38" y="72672"/>
                    <a:pt x="-38" y="74602"/>
                    <a:pt x="115" y="76524"/>
                  </a:cubicBezTo>
                  <a:cubicBezTo>
                    <a:pt x="3632" y="59607"/>
                    <a:pt x="14045" y="44949"/>
                    <a:pt x="28820" y="36118"/>
                  </a:cubicBezTo>
                  <a:cubicBezTo>
                    <a:pt x="55191" y="18989"/>
                    <a:pt x="86060" y="10193"/>
                    <a:pt x="117448" y="10865"/>
                  </a:cubicBezTo>
                  <a:cubicBezTo>
                    <a:pt x="148084" y="10011"/>
                    <a:pt x="178250" y="18569"/>
                    <a:pt x="203924" y="35397"/>
                  </a:cubicBezTo>
                  <a:cubicBezTo>
                    <a:pt x="216930" y="43603"/>
                    <a:pt x="226306" y="56517"/>
                    <a:pt x="230117" y="71473"/>
                  </a:cubicBezTo>
                  <a:cubicBezTo>
                    <a:pt x="230295" y="69794"/>
                    <a:pt x="230295" y="68101"/>
                    <a:pt x="230117" y="66422"/>
                  </a:cubicBezTo>
                  <a:cubicBezTo>
                    <a:pt x="228598" y="49331"/>
                    <a:pt x="219158" y="33958"/>
                    <a:pt x="204641" y="24934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6" name="Freeform 1445">
              <a:extLst>
                <a:ext uri="{FF2B5EF4-FFF2-40B4-BE49-F238E27FC236}">
                  <a16:creationId xmlns:a16="http://schemas.microsoft.com/office/drawing/2014/main" id="{1074FDDA-BDFF-C341-96EF-7A6F7C20775F}"/>
                </a:ext>
              </a:extLst>
            </p:cNvPr>
            <p:cNvSpPr/>
            <p:nvPr/>
          </p:nvSpPr>
          <p:spPr>
            <a:xfrm>
              <a:off x="5164509" y="4789797"/>
              <a:ext cx="267319" cy="174291"/>
            </a:xfrm>
            <a:custGeom>
              <a:avLst/>
              <a:gdLst>
                <a:gd name="connsiteX0" fmla="*/ 136351 w 267319"/>
                <a:gd name="connsiteY0" fmla="*/ 0 h 174291"/>
                <a:gd name="connsiteX1" fmla="*/ 0 w 267319"/>
                <a:gd name="connsiteY1" fmla="*/ 59165 h 174291"/>
                <a:gd name="connsiteX2" fmla="*/ 0 w 267319"/>
                <a:gd name="connsiteY2" fmla="*/ 89108 h 174291"/>
                <a:gd name="connsiteX3" fmla="*/ 33370 w 267319"/>
                <a:gd name="connsiteY3" fmla="*/ 146109 h 174291"/>
                <a:gd name="connsiteX4" fmla="*/ 33370 w 267319"/>
                <a:gd name="connsiteY4" fmla="*/ 146109 h 174291"/>
                <a:gd name="connsiteX5" fmla="*/ 130610 w 267319"/>
                <a:gd name="connsiteY5" fmla="*/ 174248 h 174291"/>
                <a:gd name="connsiteX6" fmla="*/ 230002 w 267319"/>
                <a:gd name="connsiteY6" fmla="*/ 145387 h 174291"/>
                <a:gd name="connsiteX7" fmla="*/ 234308 w 267319"/>
                <a:gd name="connsiteY7" fmla="*/ 142141 h 174291"/>
                <a:gd name="connsiteX8" fmla="*/ 267319 w 267319"/>
                <a:gd name="connsiteY8" fmla="*/ 85140 h 174291"/>
                <a:gd name="connsiteX9" fmla="*/ 267319 w 267319"/>
                <a:gd name="connsiteY9" fmla="*/ 59165 h 174291"/>
                <a:gd name="connsiteX10" fmla="*/ 136351 w 267319"/>
                <a:gd name="connsiteY10" fmla="*/ 0 h 17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319" h="174291">
                  <a:moveTo>
                    <a:pt x="136351" y="0"/>
                  </a:moveTo>
                  <a:cubicBezTo>
                    <a:pt x="98675" y="0"/>
                    <a:pt x="0" y="59165"/>
                    <a:pt x="0" y="59165"/>
                  </a:cubicBezTo>
                  <a:cubicBezTo>
                    <a:pt x="0" y="59165"/>
                    <a:pt x="0" y="67102"/>
                    <a:pt x="0" y="89108"/>
                  </a:cubicBezTo>
                  <a:cubicBezTo>
                    <a:pt x="1297" y="112418"/>
                    <a:pt x="13730" y="133655"/>
                    <a:pt x="33370" y="146109"/>
                  </a:cubicBezTo>
                  <a:lnTo>
                    <a:pt x="33370" y="146109"/>
                  </a:lnTo>
                  <a:cubicBezTo>
                    <a:pt x="62184" y="165211"/>
                    <a:pt x="96105" y="175027"/>
                    <a:pt x="130610" y="174248"/>
                  </a:cubicBezTo>
                  <a:cubicBezTo>
                    <a:pt x="165890" y="175026"/>
                    <a:pt x="200567" y="164957"/>
                    <a:pt x="230002" y="145387"/>
                  </a:cubicBezTo>
                  <a:lnTo>
                    <a:pt x="234308" y="142141"/>
                  </a:lnTo>
                  <a:cubicBezTo>
                    <a:pt x="253811" y="129605"/>
                    <a:pt x="266103" y="108381"/>
                    <a:pt x="267319" y="85140"/>
                  </a:cubicBezTo>
                  <a:lnTo>
                    <a:pt x="267319" y="59165"/>
                  </a:lnTo>
                  <a:cubicBezTo>
                    <a:pt x="267319" y="59165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7" name="Freeform 1446">
              <a:extLst>
                <a:ext uri="{FF2B5EF4-FFF2-40B4-BE49-F238E27FC236}">
                  <a16:creationId xmlns:a16="http://schemas.microsoft.com/office/drawing/2014/main" id="{66B6985E-E344-B14D-8A3A-D5AB205646FA}"/>
                </a:ext>
              </a:extLst>
            </p:cNvPr>
            <p:cNvSpPr/>
            <p:nvPr/>
          </p:nvSpPr>
          <p:spPr>
            <a:xfrm>
              <a:off x="5165585" y="4763760"/>
              <a:ext cx="268172" cy="174353"/>
            </a:xfrm>
            <a:custGeom>
              <a:avLst/>
              <a:gdLst>
                <a:gd name="connsiteX0" fmla="*/ 232514 w 268172"/>
                <a:gd name="connsiteY0" fmla="*/ 28201 h 174353"/>
                <a:gd name="connsiteX1" fmla="*/ 135274 w 268172"/>
                <a:gd name="connsiteY1" fmla="*/ 62 h 174353"/>
                <a:gd name="connsiteX2" fmla="*/ 35882 w 268172"/>
                <a:gd name="connsiteY2" fmla="*/ 28923 h 174353"/>
                <a:gd name="connsiteX3" fmla="*/ 0 w 268172"/>
                <a:gd name="connsiteY3" fmla="*/ 89170 h 174353"/>
                <a:gd name="connsiteX4" fmla="*/ 33370 w 268172"/>
                <a:gd name="connsiteY4" fmla="*/ 146171 h 174353"/>
                <a:gd name="connsiteX5" fmla="*/ 33370 w 268172"/>
                <a:gd name="connsiteY5" fmla="*/ 146171 h 174353"/>
                <a:gd name="connsiteX6" fmla="*/ 130610 w 268172"/>
                <a:gd name="connsiteY6" fmla="*/ 174310 h 174353"/>
                <a:gd name="connsiteX7" fmla="*/ 230002 w 268172"/>
                <a:gd name="connsiteY7" fmla="*/ 145449 h 174353"/>
                <a:gd name="connsiteX8" fmla="*/ 234308 w 268172"/>
                <a:gd name="connsiteY8" fmla="*/ 142203 h 174353"/>
                <a:gd name="connsiteX9" fmla="*/ 260087 w 268172"/>
                <a:gd name="connsiteY9" fmla="*/ 53037 h 174353"/>
                <a:gd name="connsiteX10" fmla="*/ 234308 w 268172"/>
                <a:gd name="connsiteY10" fmla="*/ 27119 h 17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8172" h="174353">
                  <a:moveTo>
                    <a:pt x="232514" y="28201"/>
                  </a:moveTo>
                  <a:cubicBezTo>
                    <a:pt x="203769" y="8949"/>
                    <a:pt x="169800" y="-881"/>
                    <a:pt x="135274" y="62"/>
                  </a:cubicBezTo>
                  <a:cubicBezTo>
                    <a:pt x="99994" y="-716"/>
                    <a:pt x="65317" y="9353"/>
                    <a:pt x="35882" y="28923"/>
                  </a:cubicBezTo>
                  <a:cubicBezTo>
                    <a:pt x="15046" y="42100"/>
                    <a:pt x="1716" y="64483"/>
                    <a:pt x="0" y="89170"/>
                  </a:cubicBezTo>
                  <a:cubicBezTo>
                    <a:pt x="1297" y="112480"/>
                    <a:pt x="13730" y="133717"/>
                    <a:pt x="33370" y="146171"/>
                  </a:cubicBezTo>
                  <a:lnTo>
                    <a:pt x="33370" y="146171"/>
                  </a:lnTo>
                  <a:cubicBezTo>
                    <a:pt x="62184" y="165273"/>
                    <a:pt x="96105" y="175090"/>
                    <a:pt x="130610" y="174310"/>
                  </a:cubicBezTo>
                  <a:cubicBezTo>
                    <a:pt x="165890" y="175088"/>
                    <a:pt x="200567" y="165019"/>
                    <a:pt x="230002" y="145449"/>
                  </a:cubicBezTo>
                  <a:lnTo>
                    <a:pt x="234308" y="142203"/>
                  </a:lnTo>
                  <a:cubicBezTo>
                    <a:pt x="265916" y="124737"/>
                    <a:pt x="277458" y="84817"/>
                    <a:pt x="260087" y="53037"/>
                  </a:cubicBezTo>
                  <a:cubicBezTo>
                    <a:pt x="254115" y="42113"/>
                    <a:pt x="245174" y="33123"/>
                    <a:pt x="234308" y="27119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8" name="Freeform 1447">
              <a:extLst>
                <a:ext uri="{FF2B5EF4-FFF2-40B4-BE49-F238E27FC236}">
                  <a16:creationId xmlns:a16="http://schemas.microsoft.com/office/drawing/2014/main" id="{CE946308-AEAE-EB45-A1C7-34820D7D38B4}"/>
                </a:ext>
              </a:extLst>
            </p:cNvPr>
            <p:cNvSpPr/>
            <p:nvPr/>
          </p:nvSpPr>
          <p:spPr>
            <a:xfrm>
              <a:off x="5182808" y="4782523"/>
              <a:ext cx="230002" cy="137212"/>
            </a:xfrm>
            <a:custGeom>
              <a:avLst/>
              <a:gdLst>
                <a:gd name="connsiteX0" fmla="*/ 204526 w 230002"/>
                <a:gd name="connsiteY0" fmla="*/ 24590 h 137212"/>
                <a:gd name="connsiteX1" fmla="*/ 118051 w 230002"/>
                <a:gd name="connsiteY1" fmla="*/ 58 h 137212"/>
                <a:gd name="connsiteX2" fmla="*/ 29423 w 230002"/>
                <a:gd name="connsiteY2" fmla="*/ 25311 h 137212"/>
                <a:gd name="connsiteX3" fmla="*/ 0 w 230002"/>
                <a:gd name="connsiteY3" fmla="*/ 70407 h 137212"/>
                <a:gd name="connsiteX4" fmla="*/ 25835 w 230002"/>
                <a:gd name="connsiteY4" fmla="*/ 112255 h 137212"/>
                <a:gd name="connsiteX5" fmla="*/ 25835 w 230002"/>
                <a:gd name="connsiteY5" fmla="*/ 112255 h 137212"/>
                <a:gd name="connsiteX6" fmla="*/ 111951 w 230002"/>
                <a:gd name="connsiteY6" fmla="*/ 137148 h 137212"/>
                <a:gd name="connsiteX7" fmla="*/ 200579 w 230002"/>
                <a:gd name="connsiteY7" fmla="*/ 111895 h 137212"/>
                <a:gd name="connsiteX8" fmla="*/ 204885 w 230002"/>
                <a:gd name="connsiteY8" fmla="*/ 108648 h 137212"/>
                <a:gd name="connsiteX9" fmla="*/ 230002 w 230002"/>
                <a:gd name="connsiteY9" fmla="*/ 66799 h 137212"/>
                <a:gd name="connsiteX10" fmla="*/ 204526 w 230002"/>
                <a:gd name="connsiteY10" fmla="*/ 24590 h 13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002" h="137212">
                  <a:moveTo>
                    <a:pt x="204526" y="24590"/>
                  </a:moveTo>
                  <a:cubicBezTo>
                    <a:pt x="178853" y="7762"/>
                    <a:pt x="148687" y="-795"/>
                    <a:pt x="118051" y="58"/>
                  </a:cubicBezTo>
                  <a:cubicBezTo>
                    <a:pt x="86663" y="-613"/>
                    <a:pt x="55794" y="8182"/>
                    <a:pt x="29423" y="25311"/>
                  </a:cubicBezTo>
                  <a:cubicBezTo>
                    <a:pt x="13097" y="34844"/>
                    <a:pt x="2195" y="51554"/>
                    <a:pt x="0" y="70407"/>
                  </a:cubicBezTo>
                  <a:cubicBezTo>
                    <a:pt x="1375" y="87736"/>
                    <a:pt x="10999" y="103327"/>
                    <a:pt x="25835" y="112255"/>
                  </a:cubicBezTo>
                  <a:lnTo>
                    <a:pt x="25835" y="112255"/>
                  </a:lnTo>
                  <a:cubicBezTo>
                    <a:pt x="51268" y="129354"/>
                    <a:pt x="81370" y="138056"/>
                    <a:pt x="111951" y="137148"/>
                  </a:cubicBezTo>
                  <a:cubicBezTo>
                    <a:pt x="143348" y="137887"/>
                    <a:pt x="174236" y="129085"/>
                    <a:pt x="200579" y="111895"/>
                  </a:cubicBezTo>
                  <a:lnTo>
                    <a:pt x="204885" y="108648"/>
                  </a:lnTo>
                  <a:cubicBezTo>
                    <a:pt x="219160" y="99273"/>
                    <a:pt x="228406" y="83867"/>
                    <a:pt x="230002" y="66799"/>
                  </a:cubicBezTo>
                  <a:cubicBezTo>
                    <a:pt x="228537" y="49500"/>
                    <a:pt x="219111" y="33885"/>
                    <a:pt x="204526" y="2459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9" name="Freeform 1448">
              <a:extLst>
                <a:ext uri="{FF2B5EF4-FFF2-40B4-BE49-F238E27FC236}">
                  <a16:creationId xmlns:a16="http://schemas.microsoft.com/office/drawing/2014/main" id="{C416CE73-3F86-1E45-A719-EC71D7EC78DB}"/>
                </a:ext>
              </a:extLst>
            </p:cNvPr>
            <p:cNvSpPr/>
            <p:nvPr/>
          </p:nvSpPr>
          <p:spPr>
            <a:xfrm>
              <a:off x="5210258" y="4810179"/>
              <a:ext cx="164655" cy="90785"/>
            </a:xfrm>
            <a:custGeom>
              <a:avLst/>
              <a:gdLst>
                <a:gd name="connsiteX0" fmla="*/ 153036 w 164655"/>
                <a:gd name="connsiteY0" fmla="*/ 28681 h 90785"/>
                <a:gd name="connsiteX1" fmla="*/ 113566 w 164655"/>
                <a:gd name="connsiteY1" fmla="*/ 23270 h 90785"/>
                <a:gd name="connsiteX2" fmla="*/ 103160 w 164655"/>
                <a:gd name="connsiteY2" fmla="*/ 5592 h 90785"/>
                <a:gd name="connsiteX3" fmla="*/ 50414 w 164655"/>
                <a:gd name="connsiteY3" fmla="*/ 5592 h 90785"/>
                <a:gd name="connsiteX4" fmla="*/ 44314 w 164655"/>
                <a:gd name="connsiteY4" fmla="*/ 1985 h 90785"/>
                <a:gd name="connsiteX5" fmla="*/ 31755 w 164655"/>
                <a:gd name="connsiteY5" fmla="*/ 1985 h 90785"/>
                <a:gd name="connsiteX6" fmla="*/ 31755 w 164655"/>
                <a:gd name="connsiteY6" fmla="*/ 8839 h 90785"/>
                <a:gd name="connsiteX7" fmla="*/ 37496 w 164655"/>
                <a:gd name="connsiteY7" fmla="*/ 12086 h 90785"/>
                <a:gd name="connsiteX8" fmla="*/ 27450 w 164655"/>
                <a:gd name="connsiteY8" fmla="*/ 17858 h 90785"/>
                <a:gd name="connsiteX9" fmla="*/ 21708 w 164655"/>
                <a:gd name="connsiteY9" fmla="*/ 14611 h 90785"/>
                <a:gd name="connsiteX10" fmla="*/ 9150 w 164655"/>
                <a:gd name="connsiteY10" fmla="*/ 14611 h 90785"/>
                <a:gd name="connsiteX11" fmla="*/ 9150 w 164655"/>
                <a:gd name="connsiteY11" fmla="*/ 21827 h 90785"/>
                <a:gd name="connsiteX12" fmla="*/ 14891 w 164655"/>
                <a:gd name="connsiteY12" fmla="*/ 25074 h 90785"/>
                <a:gd name="connsiteX13" fmla="*/ 2691 w 164655"/>
                <a:gd name="connsiteY13" fmla="*/ 31928 h 90785"/>
                <a:gd name="connsiteX14" fmla="*/ 2691 w 164655"/>
                <a:gd name="connsiteY14" fmla="*/ 39143 h 90785"/>
                <a:gd name="connsiteX15" fmla="*/ 15250 w 164655"/>
                <a:gd name="connsiteY15" fmla="*/ 39143 h 90785"/>
                <a:gd name="connsiteX16" fmla="*/ 19197 w 164655"/>
                <a:gd name="connsiteY16" fmla="*/ 36979 h 90785"/>
                <a:gd name="connsiteX17" fmla="*/ 96701 w 164655"/>
                <a:gd name="connsiteY17" fmla="*/ 79909 h 90785"/>
                <a:gd name="connsiteX18" fmla="*/ 92754 w 164655"/>
                <a:gd name="connsiteY18" fmla="*/ 82074 h 90785"/>
                <a:gd name="connsiteX19" fmla="*/ 92754 w 164655"/>
                <a:gd name="connsiteY19" fmla="*/ 89289 h 90785"/>
                <a:gd name="connsiteX20" fmla="*/ 105313 w 164655"/>
                <a:gd name="connsiteY20" fmla="*/ 89289 h 90785"/>
                <a:gd name="connsiteX21" fmla="*/ 117513 w 164655"/>
                <a:gd name="connsiteY21" fmla="*/ 82435 h 90785"/>
                <a:gd name="connsiteX22" fmla="*/ 122895 w 164655"/>
                <a:gd name="connsiteY22" fmla="*/ 85682 h 90785"/>
                <a:gd name="connsiteX23" fmla="*/ 135454 w 164655"/>
                <a:gd name="connsiteY23" fmla="*/ 85682 h 90785"/>
                <a:gd name="connsiteX24" fmla="*/ 135454 w 164655"/>
                <a:gd name="connsiteY24" fmla="*/ 78466 h 90785"/>
                <a:gd name="connsiteX25" fmla="*/ 129713 w 164655"/>
                <a:gd name="connsiteY25" fmla="*/ 75580 h 90785"/>
                <a:gd name="connsiteX26" fmla="*/ 140118 w 164655"/>
                <a:gd name="connsiteY26" fmla="*/ 69808 h 90785"/>
                <a:gd name="connsiteX27" fmla="*/ 145501 w 164655"/>
                <a:gd name="connsiteY27" fmla="*/ 72694 h 90785"/>
                <a:gd name="connsiteX28" fmla="*/ 158059 w 164655"/>
                <a:gd name="connsiteY28" fmla="*/ 72694 h 90785"/>
                <a:gd name="connsiteX29" fmla="*/ 158059 w 164655"/>
                <a:gd name="connsiteY29" fmla="*/ 65840 h 90785"/>
                <a:gd name="connsiteX30" fmla="*/ 152318 w 164655"/>
                <a:gd name="connsiteY30" fmla="*/ 62593 h 90785"/>
                <a:gd name="connsiteX31" fmla="*/ 153036 w 164655"/>
                <a:gd name="connsiteY31" fmla="*/ 28681 h 90785"/>
                <a:gd name="connsiteX32" fmla="*/ 31397 w 164655"/>
                <a:gd name="connsiteY32" fmla="*/ 28681 h 90785"/>
                <a:gd name="connsiteX33" fmla="*/ 56873 w 164655"/>
                <a:gd name="connsiteY33" fmla="*/ 13890 h 90785"/>
                <a:gd name="connsiteX34" fmla="*/ 89884 w 164655"/>
                <a:gd name="connsiteY34" fmla="*/ 13890 h 90785"/>
                <a:gd name="connsiteX35" fmla="*/ 89884 w 164655"/>
                <a:gd name="connsiteY35" fmla="*/ 32650 h 90785"/>
                <a:gd name="connsiteX36" fmla="*/ 64408 w 164655"/>
                <a:gd name="connsiteY36" fmla="*/ 47080 h 90785"/>
                <a:gd name="connsiteX37" fmla="*/ 139042 w 164655"/>
                <a:gd name="connsiteY37" fmla="*/ 56460 h 90785"/>
                <a:gd name="connsiteX38" fmla="*/ 109978 w 164655"/>
                <a:gd name="connsiteY38" fmla="*/ 73055 h 90785"/>
                <a:gd name="connsiteX39" fmla="*/ 74096 w 164655"/>
                <a:gd name="connsiteY39" fmla="*/ 53574 h 90785"/>
                <a:gd name="connsiteX40" fmla="*/ 102801 w 164655"/>
                <a:gd name="connsiteY40" fmla="*/ 36979 h 90785"/>
                <a:gd name="connsiteX41" fmla="*/ 138683 w 164655"/>
                <a:gd name="connsiteY41" fmla="*/ 36979 h 90785"/>
                <a:gd name="connsiteX42" fmla="*/ 139042 w 164655"/>
                <a:gd name="connsiteY42" fmla="*/ 56099 h 9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655" h="90785">
                  <a:moveTo>
                    <a:pt x="153036" y="28681"/>
                  </a:moveTo>
                  <a:cubicBezTo>
                    <a:pt x="140782" y="22717"/>
                    <a:pt x="126960" y="20822"/>
                    <a:pt x="113566" y="23270"/>
                  </a:cubicBezTo>
                  <a:cubicBezTo>
                    <a:pt x="115360" y="16776"/>
                    <a:pt x="113566" y="10282"/>
                    <a:pt x="103160" y="5592"/>
                  </a:cubicBezTo>
                  <a:cubicBezTo>
                    <a:pt x="86360" y="-1864"/>
                    <a:pt x="67214" y="-1864"/>
                    <a:pt x="50414" y="5592"/>
                  </a:cubicBezTo>
                  <a:lnTo>
                    <a:pt x="44314" y="1985"/>
                  </a:lnTo>
                  <a:cubicBezTo>
                    <a:pt x="40363" y="-10"/>
                    <a:pt x="35707" y="-10"/>
                    <a:pt x="31755" y="1985"/>
                  </a:cubicBezTo>
                  <a:cubicBezTo>
                    <a:pt x="28167" y="1985"/>
                    <a:pt x="28167" y="7035"/>
                    <a:pt x="31755" y="8839"/>
                  </a:cubicBezTo>
                  <a:lnTo>
                    <a:pt x="37496" y="12086"/>
                  </a:lnTo>
                  <a:lnTo>
                    <a:pt x="27450" y="17858"/>
                  </a:lnTo>
                  <a:lnTo>
                    <a:pt x="21708" y="14611"/>
                  </a:lnTo>
                  <a:cubicBezTo>
                    <a:pt x="17712" y="12821"/>
                    <a:pt x="13147" y="12821"/>
                    <a:pt x="9150" y="14611"/>
                  </a:cubicBezTo>
                  <a:cubicBezTo>
                    <a:pt x="5562" y="16776"/>
                    <a:pt x="5562" y="20023"/>
                    <a:pt x="9150" y="21827"/>
                  </a:cubicBezTo>
                  <a:lnTo>
                    <a:pt x="14891" y="25074"/>
                  </a:lnTo>
                  <a:lnTo>
                    <a:pt x="2691" y="31928"/>
                  </a:lnTo>
                  <a:cubicBezTo>
                    <a:pt x="-897" y="34093"/>
                    <a:pt x="-897" y="37339"/>
                    <a:pt x="2691" y="39143"/>
                  </a:cubicBezTo>
                  <a:cubicBezTo>
                    <a:pt x="6642" y="41138"/>
                    <a:pt x="11299" y="41138"/>
                    <a:pt x="15250" y="39143"/>
                  </a:cubicBezTo>
                  <a:lnTo>
                    <a:pt x="19197" y="36979"/>
                  </a:lnTo>
                  <a:lnTo>
                    <a:pt x="96701" y="79909"/>
                  </a:lnTo>
                  <a:lnTo>
                    <a:pt x="92754" y="82074"/>
                  </a:lnTo>
                  <a:cubicBezTo>
                    <a:pt x="89166" y="84239"/>
                    <a:pt x="89166" y="87485"/>
                    <a:pt x="92754" y="89289"/>
                  </a:cubicBezTo>
                  <a:cubicBezTo>
                    <a:pt x="96706" y="91284"/>
                    <a:pt x="101362" y="91284"/>
                    <a:pt x="105313" y="89289"/>
                  </a:cubicBezTo>
                  <a:lnTo>
                    <a:pt x="117513" y="82435"/>
                  </a:lnTo>
                  <a:lnTo>
                    <a:pt x="122895" y="85682"/>
                  </a:lnTo>
                  <a:cubicBezTo>
                    <a:pt x="126846" y="87676"/>
                    <a:pt x="131503" y="87676"/>
                    <a:pt x="135454" y="85682"/>
                  </a:cubicBezTo>
                  <a:cubicBezTo>
                    <a:pt x="139042" y="83517"/>
                    <a:pt x="139042" y="80270"/>
                    <a:pt x="135454" y="78466"/>
                  </a:cubicBezTo>
                  <a:lnTo>
                    <a:pt x="129713" y="75580"/>
                  </a:lnTo>
                  <a:lnTo>
                    <a:pt x="140118" y="69808"/>
                  </a:lnTo>
                  <a:lnTo>
                    <a:pt x="145501" y="72694"/>
                  </a:lnTo>
                  <a:cubicBezTo>
                    <a:pt x="149452" y="74689"/>
                    <a:pt x="154108" y="74689"/>
                    <a:pt x="158059" y="72694"/>
                  </a:cubicBezTo>
                  <a:cubicBezTo>
                    <a:pt x="161647" y="72694"/>
                    <a:pt x="161647" y="67644"/>
                    <a:pt x="158059" y="65840"/>
                  </a:cubicBezTo>
                  <a:lnTo>
                    <a:pt x="152318" y="62593"/>
                  </a:lnTo>
                  <a:cubicBezTo>
                    <a:pt x="168465" y="52131"/>
                    <a:pt x="168824" y="37339"/>
                    <a:pt x="153036" y="28681"/>
                  </a:cubicBezTo>
                  <a:close/>
                  <a:moveTo>
                    <a:pt x="31397" y="28681"/>
                  </a:moveTo>
                  <a:lnTo>
                    <a:pt x="56873" y="13890"/>
                  </a:lnTo>
                  <a:cubicBezTo>
                    <a:pt x="67223" y="8498"/>
                    <a:pt x="79533" y="8498"/>
                    <a:pt x="89884" y="13890"/>
                  </a:cubicBezTo>
                  <a:cubicBezTo>
                    <a:pt x="98854" y="18940"/>
                    <a:pt x="98496" y="27238"/>
                    <a:pt x="89884" y="32650"/>
                  </a:cubicBezTo>
                  <a:lnTo>
                    <a:pt x="64408" y="47080"/>
                  </a:lnTo>
                  <a:close/>
                  <a:moveTo>
                    <a:pt x="139042" y="56460"/>
                  </a:moveTo>
                  <a:lnTo>
                    <a:pt x="109978" y="73055"/>
                  </a:lnTo>
                  <a:lnTo>
                    <a:pt x="74096" y="53574"/>
                  </a:lnTo>
                  <a:lnTo>
                    <a:pt x="102801" y="36979"/>
                  </a:lnTo>
                  <a:cubicBezTo>
                    <a:pt x="114098" y="31312"/>
                    <a:pt x="127386" y="31312"/>
                    <a:pt x="138683" y="36979"/>
                  </a:cubicBezTo>
                  <a:cubicBezTo>
                    <a:pt x="150165" y="41669"/>
                    <a:pt x="150165" y="50327"/>
                    <a:pt x="139042" y="5609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50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207567" y="4781860"/>
              <a:ext cx="204885" cy="138542"/>
              <a:chOff x="5207567" y="4781860"/>
              <a:chExt cx="204885" cy="138542"/>
            </a:xfrm>
            <a:solidFill>
              <a:srgbClr val="B68503"/>
            </a:solidFill>
          </p:grpSpPr>
          <p:sp>
            <p:nvSpPr>
              <p:cNvPr id="1451" name="Freeform 1450">
                <a:extLst>
                  <a:ext uri="{FF2B5EF4-FFF2-40B4-BE49-F238E27FC236}">
                    <a16:creationId xmlns:a16="http://schemas.microsoft.com/office/drawing/2014/main" id="{48E02F00-3AD3-224D-9880-581A7B3BC408}"/>
                  </a:ext>
                </a:extLst>
              </p:cNvPr>
              <p:cNvSpPr/>
              <p:nvPr/>
            </p:nvSpPr>
            <p:spPr>
              <a:xfrm>
                <a:off x="5257801" y="4799176"/>
                <a:ext cx="154650" cy="121225"/>
              </a:xfrm>
              <a:custGeom>
                <a:avLst/>
                <a:gdLst>
                  <a:gd name="connsiteX0" fmla="*/ 129533 w 154650"/>
                  <a:gd name="connsiteY0" fmla="*/ 7937 h 121225"/>
                  <a:gd name="connsiteX1" fmla="*/ 116616 w 154650"/>
                  <a:gd name="connsiteY1" fmla="*/ 0 h 121225"/>
                  <a:gd name="connsiteX2" fmla="*/ 0 w 154650"/>
                  <a:gd name="connsiteY2" fmla="*/ 117248 h 121225"/>
                  <a:gd name="connsiteX3" fmla="*/ 38035 w 154650"/>
                  <a:gd name="connsiteY3" fmla="*/ 121216 h 121225"/>
                  <a:gd name="connsiteX4" fmla="*/ 78581 w 154650"/>
                  <a:gd name="connsiteY4" fmla="*/ 116526 h 121225"/>
                  <a:gd name="connsiteX5" fmla="*/ 154651 w 154650"/>
                  <a:gd name="connsiteY5" fmla="*/ 40405 h 121225"/>
                  <a:gd name="connsiteX6" fmla="*/ 129533 w 154650"/>
                  <a:gd name="connsiteY6" fmla="*/ 7937 h 121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1225">
                    <a:moveTo>
                      <a:pt x="129533" y="7937"/>
                    </a:moveTo>
                    <a:lnTo>
                      <a:pt x="116616" y="0"/>
                    </a:lnTo>
                    <a:lnTo>
                      <a:pt x="0" y="117248"/>
                    </a:lnTo>
                    <a:cubicBezTo>
                      <a:pt x="12510" y="119872"/>
                      <a:pt x="25255" y="121201"/>
                      <a:pt x="38035" y="121216"/>
                    </a:cubicBezTo>
                    <a:cubicBezTo>
                      <a:pt x="51692" y="121364"/>
                      <a:pt x="65314" y="119789"/>
                      <a:pt x="78581" y="116526"/>
                    </a:cubicBezTo>
                    <a:lnTo>
                      <a:pt x="154651" y="40405"/>
                    </a:lnTo>
                    <a:cubicBezTo>
                      <a:pt x="150094" y="27080"/>
                      <a:pt x="141257" y="15658"/>
                      <a:pt x="129533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2" name="Freeform 1451">
                <a:extLst>
                  <a:ext uri="{FF2B5EF4-FFF2-40B4-BE49-F238E27FC236}">
                    <a16:creationId xmlns:a16="http://schemas.microsoft.com/office/drawing/2014/main" id="{F297D6AA-DD4B-414D-B12C-1B444605CE1B}"/>
                  </a:ext>
                </a:extLst>
              </p:cNvPr>
              <p:cNvSpPr/>
              <p:nvPr/>
            </p:nvSpPr>
            <p:spPr>
              <a:xfrm>
                <a:off x="5207567" y="4781860"/>
                <a:ext cx="123433" cy="117969"/>
              </a:xfrm>
              <a:custGeom>
                <a:avLst/>
                <a:gdLst>
                  <a:gd name="connsiteX0" fmla="*/ 0 w 123433"/>
                  <a:gd name="connsiteY0" fmla="*/ 112197 h 117969"/>
                  <a:gd name="connsiteX1" fmla="*/ 0 w 123433"/>
                  <a:gd name="connsiteY1" fmla="*/ 112197 h 117969"/>
                  <a:gd name="connsiteX2" fmla="*/ 0 w 123433"/>
                  <a:gd name="connsiteY2" fmla="*/ 112197 h 117969"/>
                  <a:gd name="connsiteX3" fmla="*/ 8253 w 123433"/>
                  <a:gd name="connsiteY3" fmla="*/ 117970 h 117969"/>
                  <a:gd name="connsiteX4" fmla="*/ 123433 w 123433"/>
                  <a:gd name="connsiteY4" fmla="*/ 2164 h 117969"/>
                  <a:gd name="connsiteX5" fmla="*/ 108004 w 123433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33" h="117969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cubicBezTo>
                      <a:pt x="2604" y="114325"/>
                      <a:pt x="5363" y="116255"/>
                      <a:pt x="8253" y="117970"/>
                    </a:cubicBezTo>
                    <a:lnTo>
                      <a:pt x="123433" y="2164"/>
                    </a:lnTo>
                    <a:cubicBezTo>
                      <a:pt x="118349" y="1069"/>
                      <a:pt x="113193" y="346"/>
                      <a:pt x="108004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53" name="Freeform 1452">
              <a:extLst>
                <a:ext uri="{FF2B5EF4-FFF2-40B4-BE49-F238E27FC236}">
                  <a16:creationId xmlns:a16="http://schemas.microsoft.com/office/drawing/2014/main" id="{2A820669-AC8D-144E-BC05-71EA55783BC3}"/>
                </a:ext>
              </a:extLst>
            </p:cNvPr>
            <p:cNvSpPr/>
            <p:nvPr/>
          </p:nvSpPr>
          <p:spPr>
            <a:xfrm>
              <a:off x="5182661" y="4782523"/>
              <a:ext cx="230283" cy="76179"/>
            </a:xfrm>
            <a:custGeom>
              <a:avLst/>
              <a:gdLst>
                <a:gd name="connsiteX0" fmla="*/ 204674 w 230283"/>
                <a:gd name="connsiteY0" fmla="*/ 24590 h 76179"/>
                <a:gd name="connsiteX1" fmla="*/ 118199 w 230283"/>
                <a:gd name="connsiteY1" fmla="*/ 58 h 76179"/>
                <a:gd name="connsiteX2" fmla="*/ 29571 w 230283"/>
                <a:gd name="connsiteY2" fmla="*/ 25311 h 76179"/>
                <a:gd name="connsiteX3" fmla="*/ 148 w 230283"/>
                <a:gd name="connsiteY3" fmla="*/ 70407 h 76179"/>
                <a:gd name="connsiteX4" fmla="*/ 148 w 230283"/>
                <a:gd name="connsiteY4" fmla="*/ 76179 h 76179"/>
                <a:gd name="connsiteX5" fmla="*/ 28853 w 230283"/>
                <a:gd name="connsiteY5" fmla="*/ 35774 h 76179"/>
                <a:gd name="connsiteX6" fmla="*/ 117481 w 230283"/>
                <a:gd name="connsiteY6" fmla="*/ 10520 h 76179"/>
                <a:gd name="connsiteX7" fmla="*/ 203956 w 230283"/>
                <a:gd name="connsiteY7" fmla="*/ 35413 h 76179"/>
                <a:gd name="connsiteX8" fmla="*/ 230150 w 230283"/>
                <a:gd name="connsiteY8" fmla="*/ 71489 h 76179"/>
                <a:gd name="connsiteX9" fmla="*/ 230150 w 230283"/>
                <a:gd name="connsiteY9" fmla="*/ 66799 h 76179"/>
                <a:gd name="connsiteX10" fmla="*/ 204674 w 230283"/>
                <a:gd name="connsiteY10" fmla="*/ 24590 h 7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283" h="76179">
                  <a:moveTo>
                    <a:pt x="204674" y="24590"/>
                  </a:moveTo>
                  <a:cubicBezTo>
                    <a:pt x="179000" y="7762"/>
                    <a:pt x="148834" y="-795"/>
                    <a:pt x="118199" y="58"/>
                  </a:cubicBezTo>
                  <a:cubicBezTo>
                    <a:pt x="86810" y="-613"/>
                    <a:pt x="55942" y="8182"/>
                    <a:pt x="29571" y="25311"/>
                  </a:cubicBezTo>
                  <a:cubicBezTo>
                    <a:pt x="13245" y="34844"/>
                    <a:pt x="2342" y="51554"/>
                    <a:pt x="148" y="70407"/>
                  </a:cubicBezTo>
                  <a:cubicBezTo>
                    <a:pt x="-49" y="72326"/>
                    <a:pt x="-49" y="74260"/>
                    <a:pt x="148" y="76179"/>
                  </a:cubicBezTo>
                  <a:cubicBezTo>
                    <a:pt x="3746" y="59299"/>
                    <a:pt x="14138" y="44671"/>
                    <a:pt x="28853" y="35774"/>
                  </a:cubicBezTo>
                  <a:cubicBezTo>
                    <a:pt x="55224" y="18644"/>
                    <a:pt x="86093" y="9849"/>
                    <a:pt x="117481" y="10520"/>
                  </a:cubicBezTo>
                  <a:cubicBezTo>
                    <a:pt x="148175" y="9610"/>
                    <a:pt x="178393" y="18308"/>
                    <a:pt x="203956" y="35413"/>
                  </a:cubicBezTo>
                  <a:cubicBezTo>
                    <a:pt x="217014" y="43564"/>
                    <a:pt x="226407" y="56501"/>
                    <a:pt x="230150" y="71489"/>
                  </a:cubicBezTo>
                  <a:cubicBezTo>
                    <a:pt x="230328" y="69931"/>
                    <a:pt x="230328" y="68358"/>
                    <a:pt x="230150" y="66799"/>
                  </a:cubicBezTo>
                  <a:cubicBezTo>
                    <a:pt x="228684" y="49500"/>
                    <a:pt x="219259" y="33885"/>
                    <a:pt x="204674" y="2459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4" name="Freeform 1453">
              <a:extLst>
                <a:ext uri="{FF2B5EF4-FFF2-40B4-BE49-F238E27FC236}">
                  <a16:creationId xmlns:a16="http://schemas.microsoft.com/office/drawing/2014/main" id="{F3D3A7AB-2FC0-3543-8E55-96B075654BFE}"/>
                </a:ext>
              </a:extLst>
            </p:cNvPr>
            <p:cNvSpPr/>
            <p:nvPr/>
          </p:nvSpPr>
          <p:spPr>
            <a:xfrm>
              <a:off x="5164509" y="4747948"/>
              <a:ext cx="267319" cy="174657"/>
            </a:xfrm>
            <a:custGeom>
              <a:avLst/>
              <a:gdLst>
                <a:gd name="connsiteX0" fmla="*/ 136351 w 267319"/>
                <a:gd name="connsiteY0" fmla="*/ 0 h 174657"/>
                <a:gd name="connsiteX1" fmla="*/ 0 w 267319"/>
                <a:gd name="connsiteY1" fmla="*/ 59165 h 174657"/>
                <a:gd name="connsiteX2" fmla="*/ 0 w 267319"/>
                <a:gd name="connsiteY2" fmla="*/ 89108 h 174657"/>
                <a:gd name="connsiteX3" fmla="*/ 33370 w 267319"/>
                <a:gd name="connsiteY3" fmla="*/ 146109 h 174657"/>
                <a:gd name="connsiteX4" fmla="*/ 33370 w 267319"/>
                <a:gd name="connsiteY4" fmla="*/ 146109 h 174657"/>
                <a:gd name="connsiteX5" fmla="*/ 130610 w 267319"/>
                <a:gd name="connsiteY5" fmla="*/ 174609 h 174657"/>
                <a:gd name="connsiteX6" fmla="*/ 230002 w 267319"/>
                <a:gd name="connsiteY6" fmla="*/ 145748 h 174657"/>
                <a:gd name="connsiteX7" fmla="*/ 234308 w 267319"/>
                <a:gd name="connsiteY7" fmla="*/ 142501 h 174657"/>
                <a:gd name="connsiteX8" fmla="*/ 267319 w 267319"/>
                <a:gd name="connsiteY8" fmla="*/ 85140 h 174657"/>
                <a:gd name="connsiteX9" fmla="*/ 267319 w 267319"/>
                <a:gd name="connsiteY9" fmla="*/ 59165 h 174657"/>
                <a:gd name="connsiteX10" fmla="*/ 136351 w 267319"/>
                <a:gd name="connsiteY10" fmla="*/ 0 h 17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319" h="174657">
                  <a:moveTo>
                    <a:pt x="136351" y="0"/>
                  </a:moveTo>
                  <a:cubicBezTo>
                    <a:pt x="98675" y="0"/>
                    <a:pt x="0" y="59165"/>
                    <a:pt x="0" y="59165"/>
                  </a:cubicBezTo>
                  <a:cubicBezTo>
                    <a:pt x="0" y="59165"/>
                    <a:pt x="0" y="67102"/>
                    <a:pt x="0" y="89108"/>
                  </a:cubicBezTo>
                  <a:cubicBezTo>
                    <a:pt x="1297" y="112418"/>
                    <a:pt x="13730" y="133655"/>
                    <a:pt x="33370" y="146109"/>
                  </a:cubicBezTo>
                  <a:lnTo>
                    <a:pt x="33370" y="146109"/>
                  </a:lnTo>
                  <a:cubicBezTo>
                    <a:pt x="62073" y="165488"/>
                    <a:pt x="96045" y="175445"/>
                    <a:pt x="130610" y="174609"/>
                  </a:cubicBezTo>
                  <a:cubicBezTo>
                    <a:pt x="165867" y="175206"/>
                    <a:pt x="200491" y="165152"/>
                    <a:pt x="230002" y="145748"/>
                  </a:cubicBezTo>
                  <a:lnTo>
                    <a:pt x="234308" y="142501"/>
                  </a:lnTo>
                  <a:cubicBezTo>
                    <a:pt x="253610" y="129606"/>
                    <a:pt x="265819" y="108391"/>
                    <a:pt x="267319" y="85140"/>
                  </a:cubicBezTo>
                  <a:lnTo>
                    <a:pt x="267319" y="59165"/>
                  </a:lnTo>
                  <a:cubicBezTo>
                    <a:pt x="267319" y="59165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5" name="Freeform 1454">
              <a:extLst>
                <a:ext uri="{FF2B5EF4-FFF2-40B4-BE49-F238E27FC236}">
                  <a16:creationId xmlns:a16="http://schemas.microsoft.com/office/drawing/2014/main" id="{9F3821F3-B04A-6E4B-8A29-827C5DB93C8D}"/>
                </a:ext>
              </a:extLst>
            </p:cNvPr>
            <p:cNvSpPr/>
            <p:nvPr/>
          </p:nvSpPr>
          <p:spPr>
            <a:xfrm>
              <a:off x="5165585" y="4721930"/>
              <a:ext cx="267319" cy="174700"/>
            </a:xfrm>
            <a:custGeom>
              <a:avLst/>
              <a:gdLst>
                <a:gd name="connsiteX0" fmla="*/ 232514 w 267319"/>
                <a:gd name="connsiteY0" fmla="*/ 28182 h 174700"/>
                <a:gd name="connsiteX1" fmla="*/ 135274 w 267319"/>
                <a:gd name="connsiteY1" fmla="*/ 43 h 174700"/>
                <a:gd name="connsiteX2" fmla="*/ 35882 w 267319"/>
                <a:gd name="connsiteY2" fmla="*/ 28904 h 174700"/>
                <a:gd name="connsiteX3" fmla="*/ 0 w 267319"/>
                <a:gd name="connsiteY3" fmla="*/ 89151 h 174700"/>
                <a:gd name="connsiteX4" fmla="*/ 33370 w 267319"/>
                <a:gd name="connsiteY4" fmla="*/ 146152 h 174700"/>
                <a:gd name="connsiteX5" fmla="*/ 33370 w 267319"/>
                <a:gd name="connsiteY5" fmla="*/ 146152 h 174700"/>
                <a:gd name="connsiteX6" fmla="*/ 130610 w 267319"/>
                <a:gd name="connsiteY6" fmla="*/ 174652 h 174700"/>
                <a:gd name="connsiteX7" fmla="*/ 230002 w 267319"/>
                <a:gd name="connsiteY7" fmla="*/ 145791 h 174700"/>
                <a:gd name="connsiteX8" fmla="*/ 234308 w 267319"/>
                <a:gd name="connsiteY8" fmla="*/ 142544 h 174700"/>
                <a:gd name="connsiteX9" fmla="*/ 267319 w 267319"/>
                <a:gd name="connsiteY9" fmla="*/ 85183 h 174700"/>
                <a:gd name="connsiteX10" fmla="*/ 232514 w 267319"/>
                <a:gd name="connsiteY10" fmla="*/ 28182 h 1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319" h="174700">
                  <a:moveTo>
                    <a:pt x="232514" y="28182"/>
                  </a:moveTo>
                  <a:cubicBezTo>
                    <a:pt x="203701" y="9080"/>
                    <a:pt x="169779" y="-736"/>
                    <a:pt x="135274" y="43"/>
                  </a:cubicBezTo>
                  <a:cubicBezTo>
                    <a:pt x="99994" y="-735"/>
                    <a:pt x="65317" y="9334"/>
                    <a:pt x="35882" y="28904"/>
                  </a:cubicBezTo>
                  <a:cubicBezTo>
                    <a:pt x="15131" y="42164"/>
                    <a:pt x="1829" y="64500"/>
                    <a:pt x="0" y="89151"/>
                  </a:cubicBezTo>
                  <a:cubicBezTo>
                    <a:pt x="1297" y="112461"/>
                    <a:pt x="13730" y="133699"/>
                    <a:pt x="33370" y="146152"/>
                  </a:cubicBezTo>
                  <a:lnTo>
                    <a:pt x="33370" y="146152"/>
                  </a:lnTo>
                  <a:cubicBezTo>
                    <a:pt x="62073" y="165531"/>
                    <a:pt x="96045" y="175488"/>
                    <a:pt x="130610" y="174652"/>
                  </a:cubicBezTo>
                  <a:cubicBezTo>
                    <a:pt x="165867" y="175249"/>
                    <a:pt x="200491" y="165195"/>
                    <a:pt x="230002" y="145791"/>
                  </a:cubicBezTo>
                  <a:lnTo>
                    <a:pt x="234308" y="142544"/>
                  </a:lnTo>
                  <a:cubicBezTo>
                    <a:pt x="253610" y="129649"/>
                    <a:pt x="265819" y="108434"/>
                    <a:pt x="267319" y="85183"/>
                  </a:cubicBezTo>
                  <a:cubicBezTo>
                    <a:pt x="265706" y="61597"/>
                    <a:pt x="252703" y="40302"/>
                    <a:pt x="232514" y="28182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6" name="Freeform 1455">
              <a:extLst>
                <a:ext uri="{FF2B5EF4-FFF2-40B4-BE49-F238E27FC236}">
                  <a16:creationId xmlns:a16="http://schemas.microsoft.com/office/drawing/2014/main" id="{25D344A5-7A84-6043-B9B7-685C01C920AA}"/>
                </a:ext>
              </a:extLst>
            </p:cNvPr>
            <p:cNvSpPr/>
            <p:nvPr/>
          </p:nvSpPr>
          <p:spPr>
            <a:xfrm>
              <a:off x="5182808" y="4740668"/>
              <a:ext cx="230002" cy="136851"/>
            </a:xfrm>
            <a:custGeom>
              <a:avLst/>
              <a:gdLst>
                <a:gd name="connsiteX0" fmla="*/ 204526 w 230002"/>
                <a:gd name="connsiteY0" fmla="*/ 24958 h 136851"/>
                <a:gd name="connsiteX1" fmla="*/ 118051 w 230002"/>
                <a:gd name="connsiteY1" fmla="*/ 65 h 136851"/>
                <a:gd name="connsiteX2" fmla="*/ 29423 w 230002"/>
                <a:gd name="connsiteY2" fmla="*/ 25679 h 136851"/>
                <a:gd name="connsiteX3" fmla="*/ 0 w 230002"/>
                <a:gd name="connsiteY3" fmla="*/ 70774 h 136851"/>
                <a:gd name="connsiteX4" fmla="*/ 25835 w 230002"/>
                <a:gd name="connsiteY4" fmla="*/ 112262 h 136851"/>
                <a:gd name="connsiteX5" fmla="*/ 25835 w 230002"/>
                <a:gd name="connsiteY5" fmla="*/ 112262 h 136851"/>
                <a:gd name="connsiteX6" fmla="*/ 111951 w 230002"/>
                <a:gd name="connsiteY6" fmla="*/ 136794 h 136851"/>
                <a:gd name="connsiteX7" fmla="*/ 200579 w 230002"/>
                <a:gd name="connsiteY7" fmla="*/ 111541 h 136851"/>
                <a:gd name="connsiteX8" fmla="*/ 204885 w 230002"/>
                <a:gd name="connsiteY8" fmla="*/ 108654 h 136851"/>
                <a:gd name="connsiteX9" fmla="*/ 230002 w 230002"/>
                <a:gd name="connsiteY9" fmla="*/ 66445 h 136851"/>
                <a:gd name="connsiteX10" fmla="*/ 204526 w 230002"/>
                <a:gd name="connsiteY10" fmla="*/ 24958 h 13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002" h="136851">
                  <a:moveTo>
                    <a:pt x="204526" y="24958"/>
                  </a:moveTo>
                  <a:cubicBezTo>
                    <a:pt x="178963" y="7853"/>
                    <a:pt x="148745" y="-846"/>
                    <a:pt x="118051" y="65"/>
                  </a:cubicBezTo>
                  <a:cubicBezTo>
                    <a:pt x="86605" y="-658"/>
                    <a:pt x="55688" y="8278"/>
                    <a:pt x="29423" y="25679"/>
                  </a:cubicBezTo>
                  <a:cubicBezTo>
                    <a:pt x="13057" y="35169"/>
                    <a:pt x="2140" y="51902"/>
                    <a:pt x="0" y="70774"/>
                  </a:cubicBezTo>
                  <a:cubicBezTo>
                    <a:pt x="1486" y="87972"/>
                    <a:pt x="11097" y="103406"/>
                    <a:pt x="25835" y="112262"/>
                  </a:cubicBezTo>
                  <a:lnTo>
                    <a:pt x="25835" y="112262"/>
                  </a:lnTo>
                  <a:cubicBezTo>
                    <a:pt x="51378" y="129082"/>
                    <a:pt x="81429" y="137643"/>
                    <a:pt x="111951" y="136794"/>
                  </a:cubicBezTo>
                  <a:cubicBezTo>
                    <a:pt x="143348" y="137532"/>
                    <a:pt x="174236" y="128731"/>
                    <a:pt x="200579" y="111541"/>
                  </a:cubicBezTo>
                  <a:lnTo>
                    <a:pt x="204885" y="108654"/>
                  </a:lnTo>
                  <a:cubicBezTo>
                    <a:pt x="219175" y="99128"/>
                    <a:pt x="228409" y="83610"/>
                    <a:pt x="230002" y="66445"/>
                  </a:cubicBezTo>
                  <a:cubicBezTo>
                    <a:pt x="228483" y="49354"/>
                    <a:pt x="219043" y="33981"/>
                    <a:pt x="204526" y="24958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7" name="Freeform 1456">
              <a:extLst>
                <a:ext uri="{FF2B5EF4-FFF2-40B4-BE49-F238E27FC236}">
                  <a16:creationId xmlns:a16="http://schemas.microsoft.com/office/drawing/2014/main" id="{1FD3F175-61F4-5846-9EAA-5B67773A67C2}"/>
                </a:ext>
              </a:extLst>
            </p:cNvPr>
            <p:cNvSpPr/>
            <p:nvPr/>
          </p:nvSpPr>
          <p:spPr>
            <a:xfrm>
              <a:off x="5210258" y="4768331"/>
              <a:ext cx="164787" cy="92589"/>
            </a:xfrm>
            <a:custGeom>
              <a:avLst/>
              <a:gdLst>
                <a:gd name="connsiteX0" fmla="*/ 153036 w 164787"/>
                <a:gd name="connsiteY0" fmla="*/ 28681 h 92589"/>
                <a:gd name="connsiteX1" fmla="*/ 113566 w 164787"/>
                <a:gd name="connsiteY1" fmla="*/ 23631 h 92589"/>
                <a:gd name="connsiteX2" fmla="*/ 103160 w 164787"/>
                <a:gd name="connsiteY2" fmla="*/ 5592 h 92589"/>
                <a:gd name="connsiteX3" fmla="*/ 50414 w 164787"/>
                <a:gd name="connsiteY3" fmla="*/ 5592 h 92589"/>
                <a:gd name="connsiteX4" fmla="*/ 44314 w 164787"/>
                <a:gd name="connsiteY4" fmla="*/ 1985 h 92589"/>
                <a:gd name="connsiteX5" fmla="*/ 31755 w 164787"/>
                <a:gd name="connsiteY5" fmla="*/ 1985 h 92589"/>
                <a:gd name="connsiteX6" fmla="*/ 31755 w 164787"/>
                <a:gd name="connsiteY6" fmla="*/ 9200 h 92589"/>
                <a:gd name="connsiteX7" fmla="*/ 37496 w 164787"/>
                <a:gd name="connsiteY7" fmla="*/ 12447 h 92589"/>
                <a:gd name="connsiteX8" fmla="*/ 27450 w 164787"/>
                <a:gd name="connsiteY8" fmla="*/ 18219 h 92589"/>
                <a:gd name="connsiteX9" fmla="*/ 21708 w 164787"/>
                <a:gd name="connsiteY9" fmla="*/ 14972 h 92589"/>
                <a:gd name="connsiteX10" fmla="*/ 9150 w 164787"/>
                <a:gd name="connsiteY10" fmla="*/ 14972 h 92589"/>
                <a:gd name="connsiteX11" fmla="*/ 9150 w 164787"/>
                <a:gd name="connsiteY11" fmla="*/ 22187 h 92589"/>
                <a:gd name="connsiteX12" fmla="*/ 14891 w 164787"/>
                <a:gd name="connsiteY12" fmla="*/ 25434 h 92589"/>
                <a:gd name="connsiteX13" fmla="*/ 2691 w 164787"/>
                <a:gd name="connsiteY13" fmla="*/ 32650 h 92589"/>
                <a:gd name="connsiteX14" fmla="*/ 2691 w 164787"/>
                <a:gd name="connsiteY14" fmla="*/ 39504 h 92589"/>
                <a:gd name="connsiteX15" fmla="*/ 15250 w 164787"/>
                <a:gd name="connsiteY15" fmla="*/ 39504 h 92589"/>
                <a:gd name="connsiteX16" fmla="*/ 19197 w 164787"/>
                <a:gd name="connsiteY16" fmla="*/ 37340 h 92589"/>
                <a:gd name="connsiteX17" fmla="*/ 97778 w 164787"/>
                <a:gd name="connsiteY17" fmla="*/ 81713 h 92589"/>
                <a:gd name="connsiteX18" fmla="*/ 93831 w 164787"/>
                <a:gd name="connsiteY18" fmla="*/ 84239 h 92589"/>
                <a:gd name="connsiteX19" fmla="*/ 93831 w 164787"/>
                <a:gd name="connsiteY19" fmla="*/ 91093 h 92589"/>
                <a:gd name="connsiteX20" fmla="*/ 106389 w 164787"/>
                <a:gd name="connsiteY20" fmla="*/ 91093 h 92589"/>
                <a:gd name="connsiteX21" fmla="*/ 118589 w 164787"/>
                <a:gd name="connsiteY21" fmla="*/ 83878 h 92589"/>
                <a:gd name="connsiteX22" fmla="*/ 123972 w 164787"/>
                <a:gd name="connsiteY22" fmla="*/ 87125 h 92589"/>
                <a:gd name="connsiteX23" fmla="*/ 136530 w 164787"/>
                <a:gd name="connsiteY23" fmla="*/ 87125 h 92589"/>
                <a:gd name="connsiteX24" fmla="*/ 136530 w 164787"/>
                <a:gd name="connsiteY24" fmla="*/ 80270 h 92589"/>
                <a:gd name="connsiteX25" fmla="*/ 130789 w 164787"/>
                <a:gd name="connsiteY25" fmla="*/ 77024 h 92589"/>
                <a:gd name="connsiteX26" fmla="*/ 141195 w 164787"/>
                <a:gd name="connsiteY26" fmla="*/ 71251 h 92589"/>
                <a:gd name="connsiteX27" fmla="*/ 146577 w 164787"/>
                <a:gd name="connsiteY27" fmla="*/ 74498 h 92589"/>
                <a:gd name="connsiteX28" fmla="*/ 159136 w 164787"/>
                <a:gd name="connsiteY28" fmla="*/ 74498 h 92589"/>
                <a:gd name="connsiteX29" fmla="*/ 159136 w 164787"/>
                <a:gd name="connsiteY29" fmla="*/ 67283 h 92589"/>
                <a:gd name="connsiteX30" fmla="*/ 153395 w 164787"/>
                <a:gd name="connsiteY30" fmla="*/ 64036 h 92589"/>
                <a:gd name="connsiteX31" fmla="*/ 153036 w 164787"/>
                <a:gd name="connsiteY31" fmla="*/ 28681 h 92589"/>
                <a:gd name="connsiteX32" fmla="*/ 31397 w 164787"/>
                <a:gd name="connsiteY32" fmla="*/ 28681 h 92589"/>
                <a:gd name="connsiteX33" fmla="*/ 56873 w 164787"/>
                <a:gd name="connsiteY33" fmla="*/ 13890 h 92589"/>
                <a:gd name="connsiteX34" fmla="*/ 89884 w 164787"/>
                <a:gd name="connsiteY34" fmla="*/ 13890 h 92589"/>
                <a:gd name="connsiteX35" fmla="*/ 89884 w 164787"/>
                <a:gd name="connsiteY35" fmla="*/ 32650 h 92589"/>
                <a:gd name="connsiteX36" fmla="*/ 64408 w 164787"/>
                <a:gd name="connsiteY36" fmla="*/ 47441 h 92589"/>
                <a:gd name="connsiteX37" fmla="*/ 139042 w 164787"/>
                <a:gd name="connsiteY37" fmla="*/ 56460 h 92589"/>
                <a:gd name="connsiteX38" fmla="*/ 109978 w 164787"/>
                <a:gd name="connsiteY38" fmla="*/ 73055 h 92589"/>
                <a:gd name="connsiteX39" fmla="*/ 74096 w 164787"/>
                <a:gd name="connsiteY39" fmla="*/ 53935 h 92589"/>
                <a:gd name="connsiteX40" fmla="*/ 102801 w 164787"/>
                <a:gd name="connsiteY40" fmla="*/ 37340 h 92589"/>
                <a:gd name="connsiteX41" fmla="*/ 138683 w 164787"/>
                <a:gd name="connsiteY41" fmla="*/ 37340 h 92589"/>
                <a:gd name="connsiteX42" fmla="*/ 139042 w 164787"/>
                <a:gd name="connsiteY42" fmla="*/ 56099 h 9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787" h="92589">
                  <a:moveTo>
                    <a:pt x="153036" y="28681"/>
                  </a:moveTo>
                  <a:cubicBezTo>
                    <a:pt x="140795" y="22663"/>
                    <a:pt x="126916" y="20887"/>
                    <a:pt x="113566" y="23631"/>
                  </a:cubicBezTo>
                  <a:cubicBezTo>
                    <a:pt x="115360" y="16776"/>
                    <a:pt x="113566" y="10282"/>
                    <a:pt x="103160" y="5592"/>
                  </a:cubicBezTo>
                  <a:cubicBezTo>
                    <a:pt x="86360" y="-1864"/>
                    <a:pt x="67214" y="-1864"/>
                    <a:pt x="50414" y="5592"/>
                  </a:cubicBezTo>
                  <a:lnTo>
                    <a:pt x="44314" y="1985"/>
                  </a:lnTo>
                  <a:cubicBezTo>
                    <a:pt x="40363" y="-10"/>
                    <a:pt x="35707" y="-10"/>
                    <a:pt x="31755" y="1985"/>
                  </a:cubicBezTo>
                  <a:cubicBezTo>
                    <a:pt x="28167" y="4149"/>
                    <a:pt x="28167" y="7396"/>
                    <a:pt x="31755" y="9200"/>
                  </a:cubicBezTo>
                  <a:lnTo>
                    <a:pt x="37496" y="12447"/>
                  </a:lnTo>
                  <a:lnTo>
                    <a:pt x="27450" y="18219"/>
                  </a:lnTo>
                  <a:lnTo>
                    <a:pt x="21708" y="14972"/>
                  </a:lnTo>
                  <a:cubicBezTo>
                    <a:pt x="17712" y="13182"/>
                    <a:pt x="13147" y="13182"/>
                    <a:pt x="9150" y="14972"/>
                  </a:cubicBezTo>
                  <a:cubicBezTo>
                    <a:pt x="5562" y="17137"/>
                    <a:pt x="5562" y="20384"/>
                    <a:pt x="9150" y="22187"/>
                  </a:cubicBezTo>
                  <a:lnTo>
                    <a:pt x="14891" y="25434"/>
                  </a:lnTo>
                  <a:lnTo>
                    <a:pt x="2691" y="32650"/>
                  </a:lnTo>
                  <a:cubicBezTo>
                    <a:pt x="-897" y="32650"/>
                    <a:pt x="-897" y="37700"/>
                    <a:pt x="2691" y="39504"/>
                  </a:cubicBezTo>
                  <a:cubicBezTo>
                    <a:pt x="6642" y="41499"/>
                    <a:pt x="11299" y="41499"/>
                    <a:pt x="15250" y="39504"/>
                  </a:cubicBezTo>
                  <a:lnTo>
                    <a:pt x="19197" y="37340"/>
                  </a:lnTo>
                  <a:lnTo>
                    <a:pt x="97778" y="81713"/>
                  </a:lnTo>
                  <a:lnTo>
                    <a:pt x="93831" y="84239"/>
                  </a:lnTo>
                  <a:cubicBezTo>
                    <a:pt x="90243" y="84239"/>
                    <a:pt x="90243" y="89289"/>
                    <a:pt x="93831" y="91093"/>
                  </a:cubicBezTo>
                  <a:cubicBezTo>
                    <a:pt x="97782" y="93088"/>
                    <a:pt x="102438" y="93088"/>
                    <a:pt x="106389" y="91093"/>
                  </a:cubicBezTo>
                  <a:lnTo>
                    <a:pt x="118589" y="83878"/>
                  </a:lnTo>
                  <a:lnTo>
                    <a:pt x="123972" y="87125"/>
                  </a:lnTo>
                  <a:cubicBezTo>
                    <a:pt x="127923" y="89119"/>
                    <a:pt x="132579" y="89119"/>
                    <a:pt x="136530" y="87125"/>
                  </a:cubicBezTo>
                  <a:cubicBezTo>
                    <a:pt x="140118" y="87125"/>
                    <a:pt x="140118" y="82074"/>
                    <a:pt x="136530" y="80270"/>
                  </a:cubicBezTo>
                  <a:lnTo>
                    <a:pt x="130789" y="77024"/>
                  </a:lnTo>
                  <a:lnTo>
                    <a:pt x="141195" y="71251"/>
                  </a:lnTo>
                  <a:lnTo>
                    <a:pt x="146577" y="74498"/>
                  </a:lnTo>
                  <a:cubicBezTo>
                    <a:pt x="150574" y="76289"/>
                    <a:pt x="155139" y="76289"/>
                    <a:pt x="159136" y="74498"/>
                  </a:cubicBezTo>
                  <a:cubicBezTo>
                    <a:pt x="162724" y="72333"/>
                    <a:pt x="162724" y="69087"/>
                    <a:pt x="159136" y="67283"/>
                  </a:cubicBezTo>
                  <a:lnTo>
                    <a:pt x="153395" y="64036"/>
                  </a:lnTo>
                  <a:cubicBezTo>
                    <a:pt x="168465" y="52131"/>
                    <a:pt x="168824" y="37340"/>
                    <a:pt x="153036" y="28681"/>
                  </a:cubicBezTo>
                  <a:close/>
                  <a:moveTo>
                    <a:pt x="31397" y="28681"/>
                  </a:moveTo>
                  <a:lnTo>
                    <a:pt x="56873" y="13890"/>
                  </a:lnTo>
                  <a:cubicBezTo>
                    <a:pt x="67303" y="8839"/>
                    <a:pt x="79454" y="8839"/>
                    <a:pt x="89884" y="13890"/>
                  </a:cubicBezTo>
                  <a:cubicBezTo>
                    <a:pt x="98854" y="18941"/>
                    <a:pt x="98496" y="27238"/>
                    <a:pt x="89884" y="32650"/>
                  </a:cubicBezTo>
                  <a:lnTo>
                    <a:pt x="64408" y="47441"/>
                  </a:lnTo>
                  <a:close/>
                  <a:moveTo>
                    <a:pt x="139042" y="56460"/>
                  </a:moveTo>
                  <a:lnTo>
                    <a:pt x="109978" y="73055"/>
                  </a:lnTo>
                  <a:lnTo>
                    <a:pt x="74096" y="53935"/>
                  </a:lnTo>
                  <a:lnTo>
                    <a:pt x="102801" y="37340"/>
                  </a:lnTo>
                  <a:cubicBezTo>
                    <a:pt x="114056" y="31498"/>
                    <a:pt x="127428" y="31498"/>
                    <a:pt x="138683" y="37340"/>
                  </a:cubicBezTo>
                  <a:cubicBezTo>
                    <a:pt x="150165" y="41669"/>
                    <a:pt x="150165" y="49605"/>
                    <a:pt x="139042" y="5609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58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207567" y="4741454"/>
              <a:ext cx="204885" cy="137099"/>
              <a:chOff x="5207567" y="4741454"/>
              <a:chExt cx="204885" cy="137099"/>
            </a:xfrm>
            <a:solidFill>
              <a:srgbClr val="B68503"/>
            </a:solidFill>
          </p:grpSpPr>
          <p:sp>
            <p:nvSpPr>
              <p:cNvPr id="1459" name="Freeform 1458">
                <a:extLst>
                  <a:ext uri="{FF2B5EF4-FFF2-40B4-BE49-F238E27FC236}">
                    <a16:creationId xmlns:a16="http://schemas.microsoft.com/office/drawing/2014/main" id="{88C28DA1-F4F9-0B4F-86AC-A6033FEB6F62}"/>
                  </a:ext>
                </a:extLst>
              </p:cNvPr>
              <p:cNvSpPr/>
              <p:nvPr/>
            </p:nvSpPr>
            <p:spPr>
              <a:xfrm>
                <a:off x="5257801" y="4757689"/>
                <a:ext cx="154650" cy="120864"/>
              </a:xfrm>
              <a:custGeom>
                <a:avLst/>
                <a:gdLst>
                  <a:gd name="connsiteX0" fmla="*/ 129533 w 154650"/>
                  <a:gd name="connsiteY0" fmla="*/ 7937 h 120864"/>
                  <a:gd name="connsiteX1" fmla="*/ 116616 w 154650"/>
                  <a:gd name="connsiteY1" fmla="*/ 0 h 120864"/>
                  <a:gd name="connsiteX2" fmla="*/ 0 w 154650"/>
                  <a:gd name="connsiteY2" fmla="*/ 116887 h 120864"/>
                  <a:gd name="connsiteX3" fmla="*/ 38035 w 154650"/>
                  <a:gd name="connsiteY3" fmla="*/ 120855 h 120864"/>
                  <a:gd name="connsiteX4" fmla="*/ 78581 w 154650"/>
                  <a:gd name="connsiteY4" fmla="*/ 116166 h 120864"/>
                  <a:gd name="connsiteX5" fmla="*/ 154651 w 154650"/>
                  <a:gd name="connsiteY5" fmla="*/ 40045 h 120864"/>
                  <a:gd name="connsiteX6" fmla="*/ 129533 w 154650"/>
                  <a:gd name="connsiteY6" fmla="*/ 7937 h 120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0864">
                    <a:moveTo>
                      <a:pt x="129533" y="7937"/>
                    </a:moveTo>
                    <a:cubicBezTo>
                      <a:pt x="125391" y="5031"/>
                      <a:pt x="121077" y="2381"/>
                      <a:pt x="116616" y="0"/>
                    </a:cubicBezTo>
                    <a:lnTo>
                      <a:pt x="0" y="116887"/>
                    </a:lnTo>
                    <a:cubicBezTo>
                      <a:pt x="12510" y="119511"/>
                      <a:pt x="25255" y="120841"/>
                      <a:pt x="38035" y="120855"/>
                    </a:cubicBezTo>
                    <a:cubicBezTo>
                      <a:pt x="51692" y="121003"/>
                      <a:pt x="65314" y="119428"/>
                      <a:pt x="78581" y="116166"/>
                    </a:cubicBezTo>
                    <a:lnTo>
                      <a:pt x="154651" y="40045"/>
                    </a:lnTo>
                    <a:cubicBezTo>
                      <a:pt x="150173" y="26771"/>
                      <a:pt x="141309" y="15439"/>
                      <a:pt x="129533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0" name="Freeform 1459">
                <a:extLst>
                  <a:ext uri="{FF2B5EF4-FFF2-40B4-BE49-F238E27FC236}">
                    <a16:creationId xmlns:a16="http://schemas.microsoft.com/office/drawing/2014/main" id="{7271048F-DB99-5E4A-9209-BF74FAA1568B}"/>
                  </a:ext>
                </a:extLst>
              </p:cNvPr>
              <p:cNvSpPr/>
              <p:nvPr/>
            </p:nvSpPr>
            <p:spPr>
              <a:xfrm>
                <a:off x="5207567" y="4741454"/>
                <a:ext cx="123433" cy="117969"/>
              </a:xfrm>
              <a:custGeom>
                <a:avLst/>
                <a:gdLst>
                  <a:gd name="connsiteX0" fmla="*/ 0 w 123433"/>
                  <a:gd name="connsiteY0" fmla="*/ 112558 h 117969"/>
                  <a:gd name="connsiteX1" fmla="*/ 0 w 123433"/>
                  <a:gd name="connsiteY1" fmla="*/ 112558 h 117969"/>
                  <a:gd name="connsiteX2" fmla="*/ 0 w 123433"/>
                  <a:gd name="connsiteY2" fmla="*/ 112558 h 117969"/>
                  <a:gd name="connsiteX3" fmla="*/ 8253 w 123433"/>
                  <a:gd name="connsiteY3" fmla="*/ 117970 h 117969"/>
                  <a:gd name="connsiteX4" fmla="*/ 123433 w 123433"/>
                  <a:gd name="connsiteY4" fmla="*/ 2165 h 117969"/>
                  <a:gd name="connsiteX5" fmla="*/ 108004 w 123433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33" h="117969">
                    <a:moveTo>
                      <a:pt x="0" y="112558"/>
                    </a:moveTo>
                    <a:lnTo>
                      <a:pt x="0" y="112558"/>
                    </a:lnTo>
                    <a:lnTo>
                      <a:pt x="0" y="112558"/>
                    </a:lnTo>
                    <a:lnTo>
                      <a:pt x="8253" y="117970"/>
                    </a:lnTo>
                    <a:lnTo>
                      <a:pt x="123433" y="2165"/>
                    </a:lnTo>
                    <a:lnTo>
                      <a:pt x="108004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61" name="Freeform 1460">
              <a:extLst>
                <a:ext uri="{FF2B5EF4-FFF2-40B4-BE49-F238E27FC236}">
                  <a16:creationId xmlns:a16="http://schemas.microsoft.com/office/drawing/2014/main" id="{CACCE94A-4C0F-DA4A-AC47-1807F92FE330}"/>
                </a:ext>
              </a:extLst>
            </p:cNvPr>
            <p:cNvSpPr/>
            <p:nvPr/>
          </p:nvSpPr>
          <p:spPr>
            <a:xfrm>
              <a:off x="5182677" y="4740668"/>
              <a:ext cx="230257" cy="76185"/>
            </a:xfrm>
            <a:custGeom>
              <a:avLst/>
              <a:gdLst>
                <a:gd name="connsiteX0" fmla="*/ 204658 w 230257"/>
                <a:gd name="connsiteY0" fmla="*/ 24958 h 76185"/>
                <a:gd name="connsiteX1" fmla="*/ 118183 w 230257"/>
                <a:gd name="connsiteY1" fmla="*/ 65 h 76185"/>
                <a:gd name="connsiteX2" fmla="*/ 29554 w 230257"/>
                <a:gd name="connsiteY2" fmla="*/ 25679 h 76185"/>
                <a:gd name="connsiteX3" fmla="*/ 131 w 230257"/>
                <a:gd name="connsiteY3" fmla="*/ 70774 h 76185"/>
                <a:gd name="connsiteX4" fmla="*/ 131 w 230257"/>
                <a:gd name="connsiteY4" fmla="*/ 76186 h 76185"/>
                <a:gd name="connsiteX5" fmla="*/ 28837 w 230257"/>
                <a:gd name="connsiteY5" fmla="*/ 36141 h 76185"/>
                <a:gd name="connsiteX6" fmla="*/ 117465 w 230257"/>
                <a:gd name="connsiteY6" fmla="*/ 10527 h 76185"/>
                <a:gd name="connsiteX7" fmla="*/ 203940 w 230257"/>
                <a:gd name="connsiteY7" fmla="*/ 35420 h 76185"/>
                <a:gd name="connsiteX8" fmla="*/ 230134 w 230257"/>
                <a:gd name="connsiteY8" fmla="*/ 71496 h 76185"/>
                <a:gd name="connsiteX9" fmla="*/ 230134 w 230257"/>
                <a:gd name="connsiteY9" fmla="*/ 66445 h 76185"/>
                <a:gd name="connsiteX10" fmla="*/ 204658 w 230257"/>
                <a:gd name="connsiteY10" fmla="*/ 24958 h 7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257" h="76185">
                  <a:moveTo>
                    <a:pt x="204658" y="24958"/>
                  </a:moveTo>
                  <a:cubicBezTo>
                    <a:pt x="179094" y="7853"/>
                    <a:pt x="148877" y="-846"/>
                    <a:pt x="118183" y="65"/>
                  </a:cubicBezTo>
                  <a:cubicBezTo>
                    <a:pt x="86737" y="-658"/>
                    <a:pt x="55819" y="8278"/>
                    <a:pt x="29554" y="25679"/>
                  </a:cubicBezTo>
                  <a:cubicBezTo>
                    <a:pt x="13189" y="35169"/>
                    <a:pt x="2271" y="51902"/>
                    <a:pt x="131" y="70774"/>
                  </a:cubicBezTo>
                  <a:cubicBezTo>
                    <a:pt x="-44" y="72574"/>
                    <a:pt x="-44" y="74386"/>
                    <a:pt x="131" y="76186"/>
                  </a:cubicBezTo>
                  <a:cubicBezTo>
                    <a:pt x="3740" y="59403"/>
                    <a:pt x="14142" y="44891"/>
                    <a:pt x="28837" y="36141"/>
                  </a:cubicBezTo>
                  <a:cubicBezTo>
                    <a:pt x="55101" y="18740"/>
                    <a:pt x="86019" y="9805"/>
                    <a:pt x="117465" y="10527"/>
                  </a:cubicBezTo>
                  <a:cubicBezTo>
                    <a:pt x="148135" y="9803"/>
                    <a:pt x="178298" y="18486"/>
                    <a:pt x="203940" y="35420"/>
                  </a:cubicBezTo>
                  <a:cubicBezTo>
                    <a:pt x="217024" y="43542"/>
                    <a:pt x="226426" y="56492"/>
                    <a:pt x="230134" y="71496"/>
                  </a:cubicBezTo>
                  <a:cubicBezTo>
                    <a:pt x="230299" y="69816"/>
                    <a:pt x="230299" y="68125"/>
                    <a:pt x="230134" y="66445"/>
                  </a:cubicBezTo>
                  <a:cubicBezTo>
                    <a:pt x="228615" y="49354"/>
                    <a:pt x="219175" y="33981"/>
                    <a:pt x="204658" y="24958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2" name="Freeform 1461">
              <a:extLst>
                <a:ext uri="{FF2B5EF4-FFF2-40B4-BE49-F238E27FC236}">
                  <a16:creationId xmlns:a16="http://schemas.microsoft.com/office/drawing/2014/main" id="{1ED71121-FF70-4A4A-BDE2-F635F441A017}"/>
                </a:ext>
              </a:extLst>
            </p:cNvPr>
            <p:cNvSpPr/>
            <p:nvPr/>
          </p:nvSpPr>
          <p:spPr>
            <a:xfrm>
              <a:off x="5164509" y="4706100"/>
              <a:ext cx="269113" cy="175161"/>
            </a:xfrm>
            <a:custGeom>
              <a:avLst/>
              <a:gdLst>
                <a:gd name="connsiteX0" fmla="*/ 136351 w 269113"/>
                <a:gd name="connsiteY0" fmla="*/ 0 h 175161"/>
                <a:gd name="connsiteX1" fmla="*/ 0 w 269113"/>
                <a:gd name="connsiteY1" fmla="*/ 59526 h 175161"/>
                <a:gd name="connsiteX2" fmla="*/ 0 w 269113"/>
                <a:gd name="connsiteY2" fmla="*/ 89469 h 175161"/>
                <a:gd name="connsiteX3" fmla="*/ 33370 w 269113"/>
                <a:gd name="connsiteY3" fmla="*/ 146470 h 175161"/>
                <a:gd name="connsiteX4" fmla="*/ 33370 w 269113"/>
                <a:gd name="connsiteY4" fmla="*/ 146470 h 175161"/>
                <a:gd name="connsiteX5" fmla="*/ 130610 w 269113"/>
                <a:gd name="connsiteY5" fmla="*/ 174970 h 175161"/>
                <a:gd name="connsiteX6" fmla="*/ 231796 w 269113"/>
                <a:gd name="connsiteY6" fmla="*/ 147913 h 175161"/>
                <a:gd name="connsiteX7" fmla="*/ 236102 w 269113"/>
                <a:gd name="connsiteY7" fmla="*/ 144666 h 175161"/>
                <a:gd name="connsiteX8" fmla="*/ 269113 w 269113"/>
                <a:gd name="connsiteY8" fmla="*/ 87305 h 175161"/>
                <a:gd name="connsiteX9" fmla="*/ 269114 w 269113"/>
                <a:gd name="connsiteY9" fmla="*/ 61330 h 175161"/>
                <a:gd name="connsiteX10" fmla="*/ 136351 w 269113"/>
                <a:gd name="connsiteY10" fmla="*/ 0 h 17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9113" h="175161">
                  <a:moveTo>
                    <a:pt x="136351" y="0"/>
                  </a:moveTo>
                  <a:cubicBezTo>
                    <a:pt x="98675" y="0"/>
                    <a:pt x="0" y="59526"/>
                    <a:pt x="0" y="59526"/>
                  </a:cubicBezTo>
                  <a:cubicBezTo>
                    <a:pt x="0" y="59526"/>
                    <a:pt x="0" y="67102"/>
                    <a:pt x="0" y="89469"/>
                  </a:cubicBezTo>
                  <a:cubicBezTo>
                    <a:pt x="1297" y="112778"/>
                    <a:pt x="13730" y="134016"/>
                    <a:pt x="33370" y="146470"/>
                  </a:cubicBezTo>
                  <a:lnTo>
                    <a:pt x="33370" y="146470"/>
                  </a:lnTo>
                  <a:cubicBezTo>
                    <a:pt x="62073" y="165849"/>
                    <a:pt x="96045" y="175806"/>
                    <a:pt x="130610" y="174970"/>
                  </a:cubicBezTo>
                  <a:cubicBezTo>
                    <a:pt x="166306" y="176655"/>
                    <a:pt x="201649" y="167205"/>
                    <a:pt x="231796" y="147913"/>
                  </a:cubicBezTo>
                  <a:lnTo>
                    <a:pt x="236102" y="144666"/>
                  </a:lnTo>
                  <a:cubicBezTo>
                    <a:pt x="255488" y="131850"/>
                    <a:pt x="267723" y="110589"/>
                    <a:pt x="269113" y="87305"/>
                  </a:cubicBezTo>
                  <a:lnTo>
                    <a:pt x="269114" y="61330"/>
                  </a:lnTo>
                  <a:cubicBezTo>
                    <a:pt x="269114" y="61330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3" name="Freeform 1462">
              <a:extLst>
                <a:ext uri="{FF2B5EF4-FFF2-40B4-BE49-F238E27FC236}">
                  <a16:creationId xmlns:a16="http://schemas.microsoft.com/office/drawing/2014/main" id="{2DFD36B6-3B8A-1E40-9E15-E3B0ABC91DCA}"/>
                </a:ext>
              </a:extLst>
            </p:cNvPr>
            <p:cNvSpPr/>
            <p:nvPr/>
          </p:nvSpPr>
          <p:spPr>
            <a:xfrm>
              <a:off x="5165585" y="4681158"/>
              <a:ext cx="267319" cy="175067"/>
            </a:xfrm>
            <a:custGeom>
              <a:avLst/>
              <a:gdLst>
                <a:gd name="connsiteX0" fmla="*/ 232514 w 267319"/>
                <a:gd name="connsiteY0" fmla="*/ 28549 h 175067"/>
                <a:gd name="connsiteX1" fmla="*/ 135274 w 267319"/>
                <a:gd name="connsiteY1" fmla="*/ 49 h 175067"/>
                <a:gd name="connsiteX2" fmla="*/ 35882 w 267319"/>
                <a:gd name="connsiteY2" fmla="*/ 28910 h 175067"/>
                <a:gd name="connsiteX3" fmla="*/ 0 w 267319"/>
                <a:gd name="connsiteY3" fmla="*/ 89518 h 175067"/>
                <a:gd name="connsiteX4" fmla="*/ 33370 w 267319"/>
                <a:gd name="connsiteY4" fmla="*/ 146518 h 175067"/>
                <a:gd name="connsiteX5" fmla="*/ 33370 w 267319"/>
                <a:gd name="connsiteY5" fmla="*/ 146518 h 175067"/>
                <a:gd name="connsiteX6" fmla="*/ 130610 w 267319"/>
                <a:gd name="connsiteY6" fmla="*/ 175018 h 175067"/>
                <a:gd name="connsiteX7" fmla="*/ 230002 w 267319"/>
                <a:gd name="connsiteY7" fmla="*/ 146157 h 175067"/>
                <a:gd name="connsiteX8" fmla="*/ 234308 w 267319"/>
                <a:gd name="connsiteY8" fmla="*/ 142911 h 175067"/>
                <a:gd name="connsiteX9" fmla="*/ 267319 w 267319"/>
                <a:gd name="connsiteY9" fmla="*/ 85550 h 175067"/>
                <a:gd name="connsiteX10" fmla="*/ 232514 w 267319"/>
                <a:gd name="connsiteY10" fmla="*/ 28549 h 17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319" h="175067">
                  <a:moveTo>
                    <a:pt x="232514" y="28549"/>
                  </a:moveTo>
                  <a:cubicBezTo>
                    <a:pt x="203811" y="9170"/>
                    <a:pt x="169839" y="-788"/>
                    <a:pt x="135274" y="49"/>
                  </a:cubicBezTo>
                  <a:cubicBezTo>
                    <a:pt x="100017" y="-548"/>
                    <a:pt x="65393" y="9506"/>
                    <a:pt x="35882" y="28910"/>
                  </a:cubicBezTo>
                  <a:cubicBezTo>
                    <a:pt x="15034" y="42244"/>
                    <a:pt x="1719" y="64736"/>
                    <a:pt x="0" y="89518"/>
                  </a:cubicBezTo>
                  <a:cubicBezTo>
                    <a:pt x="1297" y="112827"/>
                    <a:pt x="13730" y="134065"/>
                    <a:pt x="33370" y="146518"/>
                  </a:cubicBezTo>
                  <a:lnTo>
                    <a:pt x="33370" y="146518"/>
                  </a:lnTo>
                  <a:cubicBezTo>
                    <a:pt x="62073" y="165898"/>
                    <a:pt x="96045" y="175855"/>
                    <a:pt x="130610" y="175018"/>
                  </a:cubicBezTo>
                  <a:cubicBezTo>
                    <a:pt x="165890" y="175797"/>
                    <a:pt x="200567" y="165727"/>
                    <a:pt x="230002" y="146157"/>
                  </a:cubicBezTo>
                  <a:lnTo>
                    <a:pt x="234308" y="142911"/>
                  </a:lnTo>
                  <a:cubicBezTo>
                    <a:pt x="253693" y="130094"/>
                    <a:pt x="265929" y="108834"/>
                    <a:pt x="267319" y="85550"/>
                  </a:cubicBezTo>
                  <a:cubicBezTo>
                    <a:pt x="265706" y="61964"/>
                    <a:pt x="252703" y="40669"/>
                    <a:pt x="232514" y="28549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4" name="Freeform 1463">
              <a:extLst>
                <a:ext uri="{FF2B5EF4-FFF2-40B4-BE49-F238E27FC236}">
                  <a16:creationId xmlns:a16="http://schemas.microsoft.com/office/drawing/2014/main" id="{6EF426EA-2FD1-7D4F-8E94-498EA494C8B8}"/>
                </a:ext>
              </a:extLst>
            </p:cNvPr>
            <p:cNvSpPr/>
            <p:nvPr/>
          </p:nvSpPr>
          <p:spPr>
            <a:xfrm>
              <a:off x="5182808" y="4698842"/>
              <a:ext cx="230002" cy="137540"/>
            </a:xfrm>
            <a:custGeom>
              <a:avLst/>
              <a:gdLst>
                <a:gd name="connsiteX0" fmla="*/ 204526 w 230002"/>
                <a:gd name="connsiteY0" fmla="*/ 24934 h 137540"/>
                <a:gd name="connsiteX1" fmla="*/ 118051 w 230002"/>
                <a:gd name="connsiteY1" fmla="*/ 42 h 137540"/>
                <a:gd name="connsiteX2" fmla="*/ 29423 w 230002"/>
                <a:gd name="connsiteY2" fmla="*/ 25656 h 137540"/>
                <a:gd name="connsiteX3" fmla="*/ 0 w 230002"/>
                <a:gd name="connsiteY3" fmla="*/ 70751 h 137540"/>
                <a:gd name="connsiteX4" fmla="*/ 25835 w 230002"/>
                <a:gd name="connsiteY4" fmla="*/ 112600 h 137540"/>
                <a:gd name="connsiteX5" fmla="*/ 25835 w 230002"/>
                <a:gd name="connsiteY5" fmla="*/ 112600 h 137540"/>
                <a:gd name="connsiteX6" fmla="*/ 111951 w 230002"/>
                <a:gd name="connsiteY6" fmla="*/ 137493 h 137540"/>
                <a:gd name="connsiteX7" fmla="*/ 200579 w 230002"/>
                <a:gd name="connsiteY7" fmla="*/ 111878 h 137540"/>
                <a:gd name="connsiteX8" fmla="*/ 204885 w 230002"/>
                <a:gd name="connsiteY8" fmla="*/ 108992 h 137540"/>
                <a:gd name="connsiteX9" fmla="*/ 230002 w 230002"/>
                <a:gd name="connsiteY9" fmla="*/ 66783 h 137540"/>
                <a:gd name="connsiteX10" fmla="*/ 204526 w 230002"/>
                <a:gd name="connsiteY10" fmla="*/ 24934 h 13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002" h="137540">
                  <a:moveTo>
                    <a:pt x="204526" y="24934"/>
                  </a:moveTo>
                  <a:cubicBezTo>
                    <a:pt x="178884" y="8001"/>
                    <a:pt x="148721" y="-682"/>
                    <a:pt x="118051" y="42"/>
                  </a:cubicBezTo>
                  <a:cubicBezTo>
                    <a:pt x="86605" y="-681"/>
                    <a:pt x="55688" y="8255"/>
                    <a:pt x="29423" y="25656"/>
                  </a:cubicBezTo>
                  <a:cubicBezTo>
                    <a:pt x="13097" y="35188"/>
                    <a:pt x="2195" y="51899"/>
                    <a:pt x="0" y="70751"/>
                  </a:cubicBezTo>
                  <a:cubicBezTo>
                    <a:pt x="1375" y="88080"/>
                    <a:pt x="10999" y="103671"/>
                    <a:pt x="25835" y="112600"/>
                  </a:cubicBezTo>
                  <a:lnTo>
                    <a:pt x="25835" y="112600"/>
                  </a:lnTo>
                  <a:cubicBezTo>
                    <a:pt x="51337" y="129547"/>
                    <a:pt x="81391" y="138234"/>
                    <a:pt x="111951" y="137493"/>
                  </a:cubicBezTo>
                  <a:cubicBezTo>
                    <a:pt x="143406" y="138284"/>
                    <a:pt x="174344" y="129343"/>
                    <a:pt x="200579" y="111878"/>
                  </a:cubicBezTo>
                  <a:lnTo>
                    <a:pt x="204885" y="108992"/>
                  </a:lnTo>
                  <a:cubicBezTo>
                    <a:pt x="219253" y="99541"/>
                    <a:pt x="228512" y="83981"/>
                    <a:pt x="230002" y="66783"/>
                  </a:cubicBezTo>
                  <a:cubicBezTo>
                    <a:pt x="228483" y="49597"/>
                    <a:pt x="219057" y="34114"/>
                    <a:pt x="204526" y="24934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5" name="Freeform 1464">
              <a:extLst>
                <a:ext uri="{FF2B5EF4-FFF2-40B4-BE49-F238E27FC236}">
                  <a16:creationId xmlns:a16="http://schemas.microsoft.com/office/drawing/2014/main" id="{CA306A11-04B2-4949-A6B1-826A2343BE5D}"/>
                </a:ext>
              </a:extLst>
            </p:cNvPr>
            <p:cNvSpPr/>
            <p:nvPr/>
          </p:nvSpPr>
          <p:spPr>
            <a:xfrm>
              <a:off x="5210258" y="4726645"/>
              <a:ext cx="164787" cy="92065"/>
            </a:xfrm>
            <a:custGeom>
              <a:avLst/>
              <a:gdLst>
                <a:gd name="connsiteX0" fmla="*/ 153036 w 164787"/>
                <a:gd name="connsiteY0" fmla="*/ 28518 h 92065"/>
                <a:gd name="connsiteX1" fmla="*/ 113566 w 164787"/>
                <a:gd name="connsiteY1" fmla="*/ 23468 h 92065"/>
                <a:gd name="connsiteX2" fmla="*/ 103160 w 164787"/>
                <a:gd name="connsiteY2" fmla="*/ 5430 h 92065"/>
                <a:gd name="connsiteX3" fmla="*/ 50414 w 164787"/>
                <a:gd name="connsiteY3" fmla="*/ 5430 h 92065"/>
                <a:gd name="connsiteX4" fmla="*/ 44314 w 164787"/>
                <a:gd name="connsiteY4" fmla="*/ 1822 h 92065"/>
                <a:gd name="connsiteX5" fmla="*/ 31755 w 164787"/>
                <a:gd name="connsiteY5" fmla="*/ 1822 h 92065"/>
                <a:gd name="connsiteX6" fmla="*/ 31755 w 164787"/>
                <a:gd name="connsiteY6" fmla="*/ 8676 h 92065"/>
                <a:gd name="connsiteX7" fmla="*/ 37496 w 164787"/>
                <a:gd name="connsiteY7" fmla="*/ 11923 h 92065"/>
                <a:gd name="connsiteX8" fmla="*/ 27450 w 164787"/>
                <a:gd name="connsiteY8" fmla="*/ 17695 h 92065"/>
                <a:gd name="connsiteX9" fmla="*/ 21708 w 164787"/>
                <a:gd name="connsiteY9" fmla="*/ 14449 h 92065"/>
                <a:gd name="connsiteX10" fmla="*/ 9150 w 164787"/>
                <a:gd name="connsiteY10" fmla="*/ 14449 h 92065"/>
                <a:gd name="connsiteX11" fmla="*/ 9150 w 164787"/>
                <a:gd name="connsiteY11" fmla="*/ 21664 h 92065"/>
                <a:gd name="connsiteX12" fmla="*/ 14891 w 164787"/>
                <a:gd name="connsiteY12" fmla="*/ 24911 h 92065"/>
                <a:gd name="connsiteX13" fmla="*/ 2691 w 164787"/>
                <a:gd name="connsiteY13" fmla="*/ 31765 h 92065"/>
                <a:gd name="connsiteX14" fmla="*/ 2691 w 164787"/>
                <a:gd name="connsiteY14" fmla="*/ 38980 h 92065"/>
                <a:gd name="connsiteX15" fmla="*/ 15250 w 164787"/>
                <a:gd name="connsiteY15" fmla="*/ 38980 h 92065"/>
                <a:gd name="connsiteX16" fmla="*/ 19197 w 164787"/>
                <a:gd name="connsiteY16" fmla="*/ 36816 h 92065"/>
                <a:gd name="connsiteX17" fmla="*/ 97778 w 164787"/>
                <a:gd name="connsiteY17" fmla="*/ 81190 h 92065"/>
                <a:gd name="connsiteX18" fmla="*/ 93831 w 164787"/>
                <a:gd name="connsiteY18" fmla="*/ 83354 h 92065"/>
                <a:gd name="connsiteX19" fmla="*/ 93831 w 164787"/>
                <a:gd name="connsiteY19" fmla="*/ 90570 h 92065"/>
                <a:gd name="connsiteX20" fmla="*/ 106389 w 164787"/>
                <a:gd name="connsiteY20" fmla="*/ 90570 h 92065"/>
                <a:gd name="connsiteX21" fmla="*/ 118589 w 164787"/>
                <a:gd name="connsiteY21" fmla="*/ 83715 h 92065"/>
                <a:gd name="connsiteX22" fmla="*/ 123972 w 164787"/>
                <a:gd name="connsiteY22" fmla="*/ 86601 h 92065"/>
                <a:gd name="connsiteX23" fmla="*/ 136530 w 164787"/>
                <a:gd name="connsiteY23" fmla="*/ 86601 h 92065"/>
                <a:gd name="connsiteX24" fmla="*/ 136530 w 164787"/>
                <a:gd name="connsiteY24" fmla="*/ 79386 h 92065"/>
                <a:gd name="connsiteX25" fmla="*/ 130789 w 164787"/>
                <a:gd name="connsiteY25" fmla="*/ 76139 h 92065"/>
                <a:gd name="connsiteX26" fmla="*/ 141195 w 164787"/>
                <a:gd name="connsiteY26" fmla="*/ 70367 h 92065"/>
                <a:gd name="connsiteX27" fmla="*/ 146577 w 164787"/>
                <a:gd name="connsiteY27" fmla="*/ 73614 h 92065"/>
                <a:gd name="connsiteX28" fmla="*/ 159136 w 164787"/>
                <a:gd name="connsiteY28" fmla="*/ 73614 h 92065"/>
                <a:gd name="connsiteX29" fmla="*/ 159136 w 164787"/>
                <a:gd name="connsiteY29" fmla="*/ 66759 h 92065"/>
                <a:gd name="connsiteX30" fmla="*/ 153395 w 164787"/>
                <a:gd name="connsiteY30" fmla="*/ 63512 h 92065"/>
                <a:gd name="connsiteX31" fmla="*/ 153036 w 164787"/>
                <a:gd name="connsiteY31" fmla="*/ 28518 h 92065"/>
                <a:gd name="connsiteX32" fmla="*/ 31397 w 164787"/>
                <a:gd name="connsiteY32" fmla="*/ 28518 h 92065"/>
                <a:gd name="connsiteX33" fmla="*/ 56873 w 164787"/>
                <a:gd name="connsiteY33" fmla="*/ 14088 h 92065"/>
                <a:gd name="connsiteX34" fmla="*/ 89884 w 164787"/>
                <a:gd name="connsiteY34" fmla="*/ 14088 h 92065"/>
                <a:gd name="connsiteX35" fmla="*/ 89884 w 164787"/>
                <a:gd name="connsiteY35" fmla="*/ 33208 h 92065"/>
                <a:gd name="connsiteX36" fmla="*/ 64408 w 164787"/>
                <a:gd name="connsiteY36" fmla="*/ 47639 h 92065"/>
                <a:gd name="connsiteX37" fmla="*/ 139042 w 164787"/>
                <a:gd name="connsiteY37" fmla="*/ 56658 h 92065"/>
                <a:gd name="connsiteX38" fmla="*/ 109978 w 164787"/>
                <a:gd name="connsiteY38" fmla="*/ 73253 h 92065"/>
                <a:gd name="connsiteX39" fmla="*/ 74096 w 164787"/>
                <a:gd name="connsiteY39" fmla="*/ 53772 h 92065"/>
                <a:gd name="connsiteX40" fmla="*/ 102801 w 164787"/>
                <a:gd name="connsiteY40" fmla="*/ 37177 h 92065"/>
                <a:gd name="connsiteX41" fmla="*/ 138683 w 164787"/>
                <a:gd name="connsiteY41" fmla="*/ 37177 h 92065"/>
                <a:gd name="connsiteX42" fmla="*/ 139042 w 164787"/>
                <a:gd name="connsiteY42" fmla="*/ 55215 h 9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787" h="92065">
                  <a:moveTo>
                    <a:pt x="153036" y="28518"/>
                  </a:moveTo>
                  <a:cubicBezTo>
                    <a:pt x="140795" y="22500"/>
                    <a:pt x="126916" y="20724"/>
                    <a:pt x="113566" y="23468"/>
                  </a:cubicBezTo>
                  <a:cubicBezTo>
                    <a:pt x="115360" y="16974"/>
                    <a:pt x="113566" y="10480"/>
                    <a:pt x="103160" y="5430"/>
                  </a:cubicBezTo>
                  <a:cubicBezTo>
                    <a:pt x="86315" y="-1810"/>
                    <a:pt x="67259" y="-1810"/>
                    <a:pt x="50414" y="5430"/>
                  </a:cubicBezTo>
                  <a:lnTo>
                    <a:pt x="44314" y="1822"/>
                  </a:lnTo>
                  <a:cubicBezTo>
                    <a:pt x="40363" y="-173"/>
                    <a:pt x="35707" y="-173"/>
                    <a:pt x="31755" y="1822"/>
                  </a:cubicBezTo>
                  <a:cubicBezTo>
                    <a:pt x="28167" y="1822"/>
                    <a:pt x="28167" y="6873"/>
                    <a:pt x="31755" y="8676"/>
                  </a:cubicBezTo>
                  <a:lnTo>
                    <a:pt x="37496" y="11923"/>
                  </a:lnTo>
                  <a:lnTo>
                    <a:pt x="27450" y="17695"/>
                  </a:lnTo>
                  <a:lnTo>
                    <a:pt x="21708" y="14449"/>
                  </a:lnTo>
                  <a:cubicBezTo>
                    <a:pt x="17757" y="12454"/>
                    <a:pt x="13101" y="12454"/>
                    <a:pt x="9150" y="14449"/>
                  </a:cubicBezTo>
                  <a:cubicBezTo>
                    <a:pt x="5562" y="16613"/>
                    <a:pt x="5562" y="19499"/>
                    <a:pt x="9150" y="21664"/>
                  </a:cubicBezTo>
                  <a:lnTo>
                    <a:pt x="14891" y="24911"/>
                  </a:lnTo>
                  <a:lnTo>
                    <a:pt x="2691" y="31765"/>
                  </a:lnTo>
                  <a:cubicBezTo>
                    <a:pt x="-897" y="31765"/>
                    <a:pt x="-897" y="36816"/>
                    <a:pt x="2691" y="38980"/>
                  </a:cubicBezTo>
                  <a:cubicBezTo>
                    <a:pt x="6688" y="40771"/>
                    <a:pt x="11253" y="40771"/>
                    <a:pt x="15250" y="38980"/>
                  </a:cubicBezTo>
                  <a:lnTo>
                    <a:pt x="19197" y="36816"/>
                  </a:lnTo>
                  <a:lnTo>
                    <a:pt x="97778" y="81190"/>
                  </a:lnTo>
                  <a:lnTo>
                    <a:pt x="93831" y="83354"/>
                  </a:lnTo>
                  <a:cubicBezTo>
                    <a:pt x="90243" y="85519"/>
                    <a:pt x="90243" y="88405"/>
                    <a:pt x="93831" y="90570"/>
                  </a:cubicBezTo>
                  <a:cubicBezTo>
                    <a:pt x="97782" y="92564"/>
                    <a:pt x="102438" y="92564"/>
                    <a:pt x="106389" y="90570"/>
                  </a:cubicBezTo>
                  <a:lnTo>
                    <a:pt x="118589" y="83715"/>
                  </a:lnTo>
                  <a:lnTo>
                    <a:pt x="123972" y="86601"/>
                  </a:lnTo>
                  <a:cubicBezTo>
                    <a:pt x="127923" y="88596"/>
                    <a:pt x="132579" y="88596"/>
                    <a:pt x="136530" y="86601"/>
                  </a:cubicBezTo>
                  <a:cubicBezTo>
                    <a:pt x="140118" y="84436"/>
                    <a:pt x="140118" y="81190"/>
                    <a:pt x="136530" y="79386"/>
                  </a:cubicBezTo>
                  <a:lnTo>
                    <a:pt x="130789" y="76139"/>
                  </a:lnTo>
                  <a:lnTo>
                    <a:pt x="141195" y="70367"/>
                  </a:lnTo>
                  <a:lnTo>
                    <a:pt x="146577" y="73614"/>
                  </a:lnTo>
                  <a:cubicBezTo>
                    <a:pt x="150528" y="75608"/>
                    <a:pt x="155185" y="75608"/>
                    <a:pt x="159136" y="73614"/>
                  </a:cubicBezTo>
                  <a:cubicBezTo>
                    <a:pt x="162724" y="73614"/>
                    <a:pt x="162724" y="68563"/>
                    <a:pt x="159136" y="66759"/>
                  </a:cubicBezTo>
                  <a:lnTo>
                    <a:pt x="153395" y="63512"/>
                  </a:lnTo>
                  <a:cubicBezTo>
                    <a:pt x="168465" y="52328"/>
                    <a:pt x="168824" y="37537"/>
                    <a:pt x="153036" y="28518"/>
                  </a:cubicBezTo>
                  <a:close/>
                  <a:moveTo>
                    <a:pt x="31397" y="28518"/>
                  </a:moveTo>
                  <a:lnTo>
                    <a:pt x="56873" y="14088"/>
                  </a:lnTo>
                  <a:cubicBezTo>
                    <a:pt x="67223" y="8696"/>
                    <a:pt x="79533" y="8696"/>
                    <a:pt x="89884" y="14088"/>
                  </a:cubicBezTo>
                  <a:cubicBezTo>
                    <a:pt x="98854" y="19138"/>
                    <a:pt x="98496" y="27797"/>
                    <a:pt x="89884" y="33208"/>
                  </a:cubicBezTo>
                  <a:lnTo>
                    <a:pt x="64408" y="47639"/>
                  </a:lnTo>
                  <a:close/>
                  <a:moveTo>
                    <a:pt x="139042" y="56658"/>
                  </a:moveTo>
                  <a:lnTo>
                    <a:pt x="109978" y="73253"/>
                  </a:lnTo>
                  <a:lnTo>
                    <a:pt x="74096" y="53772"/>
                  </a:lnTo>
                  <a:lnTo>
                    <a:pt x="102801" y="37177"/>
                  </a:lnTo>
                  <a:cubicBezTo>
                    <a:pt x="114111" y="31566"/>
                    <a:pt x="127373" y="31566"/>
                    <a:pt x="138683" y="37177"/>
                  </a:cubicBezTo>
                  <a:cubicBezTo>
                    <a:pt x="150165" y="41506"/>
                    <a:pt x="150165" y="50525"/>
                    <a:pt x="139042" y="55215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66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207567" y="4700328"/>
              <a:ext cx="204885" cy="136728"/>
              <a:chOff x="5207567" y="4700328"/>
              <a:chExt cx="204885" cy="136728"/>
            </a:xfrm>
            <a:solidFill>
              <a:srgbClr val="B68503"/>
            </a:solidFill>
          </p:grpSpPr>
          <p:sp>
            <p:nvSpPr>
              <p:cNvPr id="1467" name="Freeform 1466">
                <a:extLst>
                  <a:ext uri="{FF2B5EF4-FFF2-40B4-BE49-F238E27FC236}">
                    <a16:creationId xmlns:a16="http://schemas.microsoft.com/office/drawing/2014/main" id="{0EB2BF30-E12E-FF42-A6CB-2684C614E787}"/>
                  </a:ext>
                </a:extLst>
              </p:cNvPr>
              <p:cNvSpPr/>
              <p:nvPr/>
            </p:nvSpPr>
            <p:spPr>
              <a:xfrm>
                <a:off x="5257801" y="4715840"/>
                <a:ext cx="154650" cy="121216"/>
              </a:xfrm>
              <a:custGeom>
                <a:avLst/>
                <a:gdLst>
                  <a:gd name="connsiteX0" fmla="*/ 129533 w 154650"/>
                  <a:gd name="connsiteY0" fmla="*/ 7937 h 121216"/>
                  <a:gd name="connsiteX1" fmla="*/ 116616 w 154650"/>
                  <a:gd name="connsiteY1" fmla="*/ 0 h 121216"/>
                  <a:gd name="connsiteX2" fmla="*/ 0 w 154650"/>
                  <a:gd name="connsiteY2" fmla="*/ 117248 h 121216"/>
                  <a:gd name="connsiteX3" fmla="*/ 38035 w 154650"/>
                  <a:gd name="connsiteY3" fmla="*/ 121216 h 121216"/>
                  <a:gd name="connsiteX4" fmla="*/ 78581 w 154650"/>
                  <a:gd name="connsiteY4" fmla="*/ 116526 h 121216"/>
                  <a:gd name="connsiteX5" fmla="*/ 154651 w 154650"/>
                  <a:gd name="connsiteY5" fmla="*/ 40406 h 121216"/>
                  <a:gd name="connsiteX6" fmla="*/ 129533 w 154650"/>
                  <a:gd name="connsiteY6" fmla="*/ 7937 h 121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1216">
                    <a:moveTo>
                      <a:pt x="129533" y="7937"/>
                    </a:moveTo>
                    <a:lnTo>
                      <a:pt x="116616" y="0"/>
                    </a:lnTo>
                    <a:lnTo>
                      <a:pt x="0" y="117248"/>
                    </a:lnTo>
                    <a:cubicBezTo>
                      <a:pt x="12510" y="119872"/>
                      <a:pt x="25255" y="121201"/>
                      <a:pt x="38035" y="121216"/>
                    </a:cubicBezTo>
                    <a:cubicBezTo>
                      <a:pt x="51682" y="121187"/>
                      <a:pt x="65284" y="119614"/>
                      <a:pt x="78581" y="116526"/>
                    </a:cubicBezTo>
                    <a:lnTo>
                      <a:pt x="154651" y="40406"/>
                    </a:lnTo>
                    <a:cubicBezTo>
                      <a:pt x="150094" y="27080"/>
                      <a:pt x="141257" y="15658"/>
                      <a:pt x="129533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8" name="Freeform 1467">
                <a:extLst>
                  <a:ext uri="{FF2B5EF4-FFF2-40B4-BE49-F238E27FC236}">
                    <a16:creationId xmlns:a16="http://schemas.microsoft.com/office/drawing/2014/main" id="{9CE11DD1-D966-C940-90D2-16AAADFF5675}"/>
                  </a:ext>
                </a:extLst>
              </p:cNvPr>
              <p:cNvSpPr/>
              <p:nvPr/>
            </p:nvSpPr>
            <p:spPr>
              <a:xfrm>
                <a:off x="5207567" y="4700328"/>
                <a:ext cx="124509" cy="117608"/>
              </a:xfrm>
              <a:custGeom>
                <a:avLst/>
                <a:gdLst>
                  <a:gd name="connsiteX0" fmla="*/ 0 w 124509"/>
                  <a:gd name="connsiteY0" fmla="*/ 110393 h 117608"/>
                  <a:gd name="connsiteX1" fmla="*/ 0 w 124509"/>
                  <a:gd name="connsiteY1" fmla="*/ 110393 h 117608"/>
                  <a:gd name="connsiteX2" fmla="*/ 0 w 124509"/>
                  <a:gd name="connsiteY2" fmla="*/ 110393 h 117608"/>
                  <a:gd name="connsiteX3" fmla="*/ 9329 w 124509"/>
                  <a:gd name="connsiteY3" fmla="*/ 117608 h 117608"/>
                  <a:gd name="connsiteX4" fmla="*/ 124510 w 124509"/>
                  <a:gd name="connsiteY4" fmla="*/ 2164 h 117608"/>
                  <a:gd name="connsiteX5" fmla="*/ 109081 w 124509"/>
                  <a:gd name="connsiteY5" fmla="*/ 0 h 117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4509" h="117608">
                    <a:moveTo>
                      <a:pt x="0" y="110393"/>
                    </a:moveTo>
                    <a:lnTo>
                      <a:pt x="0" y="110393"/>
                    </a:lnTo>
                    <a:lnTo>
                      <a:pt x="0" y="110393"/>
                    </a:lnTo>
                    <a:cubicBezTo>
                      <a:pt x="2887" y="113076"/>
                      <a:pt x="6010" y="115491"/>
                      <a:pt x="9329" y="117608"/>
                    </a:cubicBezTo>
                    <a:lnTo>
                      <a:pt x="124510" y="2164"/>
                    </a:lnTo>
                    <a:cubicBezTo>
                      <a:pt x="119425" y="1069"/>
                      <a:pt x="114269" y="346"/>
                      <a:pt x="109081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69" name="Freeform 1468">
              <a:extLst>
                <a:ext uri="{FF2B5EF4-FFF2-40B4-BE49-F238E27FC236}">
                  <a16:creationId xmlns:a16="http://schemas.microsoft.com/office/drawing/2014/main" id="{AC7BE6AF-FE36-7848-A9B9-3609DA5D19CB}"/>
                </a:ext>
              </a:extLst>
            </p:cNvPr>
            <p:cNvSpPr/>
            <p:nvPr/>
          </p:nvSpPr>
          <p:spPr>
            <a:xfrm>
              <a:off x="5182677" y="4698842"/>
              <a:ext cx="230277" cy="76523"/>
            </a:xfrm>
            <a:custGeom>
              <a:avLst/>
              <a:gdLst>
                <a:gd name="connsiteX0" fmla="*/ 204657 w 230277"/>
                <a:gd name="connsiteY0" fmla="*/ 24934 h 76523"/>
                <a:gd name="connsiteX1" fmla="*/ 118182 w 230277"/>
                <a:gd name="connsiteY1" fmla="*/ 42 h 76523"/>
                <a:gd name="connsiteX2" fmla="*/ 29554 w 230277"/>
                <a:gd name="connsiteY2" fmla="*/ 25656 h 76523"/>
                <a:gd name="connsiteX3" fmla="*/ 131 w 230277"/>
                <a:gd name="connsiteY3" fmla="*/ 70751 h 76523"/>
                <a:gd name="connsiteX4" fmla="*/ 131 w 230277"/>
                <a:gd name="connsiteY4" fmla="*/ 76524 h 76523"/>
                <a:gd name="connsiteX5" fmla="*/ 28836 w 230277"/>
                <a:gd name="connsiteY5" fmla="*/ 36118 h 76523"/>
                <a:gd name="connsiteX6" fmla="*/ 117464 w 230277"/>
                <a:gd name="connsiteY6" fmla="*/ 10865 h 76523"/>
                <a:gd name="connsiteX7" fmla="*/ 203939 w 230277"/>
                <a:gd name="connsiteY7" fmla="*/ 35397 h 76523"/>
                <a:gd name="connsiteX8" fmla="*/ 230133 w 230277"/>
                <a:gd name="connsiteY8" fmla="*/ 71473 h 76523"/>
                <a:gd name="connsiteX9" fmla="*/ 230133 w 230277"/>
                <a:gd name="connsiteY9" fmla="*/ 66422 h 76523"/>
                <a:gd name="connsiteX10" fmla="*/ 204657 w 230277"/>
                <a:gd name="connsiteY10" fmla="*/ 24934 h 7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277" h="76523">
                  <a:moveTo>
                    <a:pt x="204657" y="24934"/>
                  </a:moveTo>
                  <a:cubicBezTo>
                    <a:pt x="179015" y="8001"/>
                    <a:pt x="148852" y="-682"/>
                    <a:pt x="118182" y="42"/>
                  </a:cubicBezTo>
                  <a:cubicBezTo>
                    <a:pt x="86736" y="-681"/>
                    <a:pt x="55818" y="8255"/>
                    <a:pt x="29554" y="25656"/>
                  </a:cubicBezTo>
                  <a:cubicBezTo>
                    <a:pt x="13228" y="35188"/>
                    <a:pt x="2325" y="51899"/>
                    <a:pt x="131" y="70751"/>
                  </a:cubicBezTo>
                  <a:cubicBezTo>
                    <a:pt x="-44" y="72671"/>
                    <a:pt x="-44" y="74603"/>
                    <a:pt x="131" y="76524"/>
                  </a:cubicBezTo>
                  <a:cubicBezTo>
                    <a:pt x="3648" y="59607"/>
                    <a:pt x="14061" y="44949"/>
                    <a:pt x="28836" y="36118"/>
                  </a:cubicBezTo>
                  <a:cubicBezTo>
                    <a:pt x="55207" y="18989"/>
                    <a:pt x="86076" y="10193"/>
                    <a:pt x="117464" y="10865"/>
                  </a:cubicBezTo>
                  <a:cubicBezTo>
                    <a:pt x="148100" y="10011"/>
                    <a:pt x="178266" y="18569"/>
                    <a:pt x="203939" y="35397"/>
                  </a:cubicBezTo>
                  <a:cubicBezTo>
                    <a:pt x="216895" y="43658"/>
                    <a:pt x="226255" y="56549"/>
                    <a:pt x="230133" y="71473"/>
                  </a:cubicBezTo>
                  <a:cubicBezTo>
                    <a:pt x="230326" y="69795"/>
                    <a:pt x="230326" y="68100"/>
                    <a:pt x="230133" y="66422"/>
                  </a:cubicBezTo>
                  <a:cubicBezTo>
                    <a:pt x="228506" y="49367"/>
                    <a:pt x="219093" y="34039"/>
                    <a:pt x="204657" y="24934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0" name="Freeform 1469">
              <a:extLst>
                <a:ext uri="{FF2B5EF4-FFF2-40B4-BE49-F238E27FC236}">
                  <a16:creationId xmlns:a16="http://schemas.microsoft.com/office/drawing/2014/main" id="{A6579567-EE86-7444-828D-24EC0892519F}"/>
                </a:ext>
              </a:extLst>
            </p:cNvPr>
            <p:cNvSpPr/>
            <p:nvPr/>
          </p:nvSpPr>
          <p:spPr>
            <a:xfrm>
              <a:off x="5164509" y="4664612"/>
              <a:ext cx="267319" cy="174310"/>
            </a:xfrm>
            <a:custGeom>
              <a:avLst/>
              <a:gdLst>
                <a:gd name="connsiteX0" fmla="*/ 136351 w 267319"/>
                <a:gd name="connsiteY0" fmla="*/ 0 h 174310"/>
                <a:gd name="connsiteX1" fmla="*/ 0 w 267319"/>
                <a:gd name="connsiteY1" fmla="*/ 59165 h 174310"/>
                <a:gd name="connsiteX2" fmla="*/ 0 w 267319"/>
                <a:gd name="connsiteY2" fmla="*/ 89108 h 174310"/>
                <a:gd name="connsiteX3" fmla="*/ 33370 w 267319"/>
                <a:gd name="connsiteY3" fmla="*/ 146109 h 174310"/>
                <a:gd name="connsiteX4" fmla="*/ 33370 w 267319"/>
                <a:gd name="connsiteY4" fmla="*/ 146109 h 174310"/>
                <a:gd name="connsiteX5" fmla="*/ 130610 w 267319"/>
                <a:gd name="connsiteY5" fmla="*/ 174248 h 174310"/>
                <a:gd name="connsiteX6" fmla="*/ 230002 w 267319"/>
                <a:gd name="connsiteY6" fmla="*/ 145387 h 174310"/>
                <a:gd name="connsiteX7" fmla="*/ 234308 w 267319"/>
                <a:gd name="connsiteY7" fmla="*/ 142501 h 174310"/>
                <a:gd name="connsiteX8" fmla="*/ 267319 w 267319"/>
                <a:gd name="connsiteY8" fmla="*/ 85140 h 174310"/>
                <a:gd name="connsiteX9" fmla="*/ 267319 w 267319"/>
                <a:gd name="connsiteY9" fmla="*/ 59165 h 174310"/>
                <a:gd name="connsiteX10" fmla="*/ 136351 w 267319"/>
                <a:gd name="connsiteY10" fmla="*/ 0 h 17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319" h="174310">
                  <a:moveTo>
                    <a:pt x="136351" y="0"/>
                  </a:moveTo>
                  <a:cubicBezTo>
                    <a:pt x="98675" y="0"/>
                    <a:pt x="0" y="59165"/>
                    <a:pt x="0" y="59165"/>
                  </a:cubicBezTo>
                  <a:cubicBezTo>
                    <a:pt x="0" y="59165"/>
                    <a:pt x="0" y="67102"/>
                    <a:pt x="0" y="89108"/>
                  </a:cubicBezTo>
                  <a:cubicBezTo>
                    <a:pt x="1297" y="112418"/>
                    <a:pt x="13730" y="133655"/>
                    <a:pt x="33370" y="146109"/>
                  </a:cubicBezTo>
                  <a:lnTo>
                    <a:pt x="33370" y="146109"/>
                  </a:lnTo>
                  <a:cubicBezTo>
                    <a:pt x="62115" y="165361"/>
                    <a:pt x="96084" y="175191"/>
                    <a:pt x="130610" y="174248"/>
                  </a:cubicBezTo>
                  <a:cubicBezTo>
                    <a:pt x="165890" y="175027"/>
                    <a:pt x="200567" y="164957"/>
                    <a:pt x="230002" y="145387"/>
                  </a:cubicBezTo>
                  <a:lnTo>
                    <a:pt x="234308" y="142501"/>
                  </a:lnTo>
                  <a:cubicBezTo>
                    <a:pt x="253568" y="129566"/>
                    <a:pt x="265764" y="108374"/>
                    <a:pt x="267319" y="85140"/>
                  </a:cubicBezTo>
                  <a:lnTo>
                    <a:pt x="267319" y="59165"/>
                  </a:lnTo>
                  <a:cubicBezTo>
                    <a:pt x="267319" y="59165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1" name="Freeform 1470">
              <a:extLst>
                <a:ext uri="{FF2B5EF4-FFF2-40B4-BE49-F238E27FC236}">
                  <a16:creationId xmlns:a16="http://schemas.microsoft.com/office/drawing/2014/main" id="{F1E85A08-3F70-1342-9058-30415D800D7D}"/>
                </a:ext>
              </a:extLst>
            </p:cNvPr>
            <p:cNvSpPr/>
            <p:nvPr/>
          </p:nvSpPr>
          <p:spPr>
            <a:xfrm>
              <a:off x="5165585" y="4637513"/>
              <a:ext cx="266601" cy="174333"/>
            </a:xfrm>
            <a:custGeom>
              <a:avLst/>
              <a:gdLst>
                <a:gd name="connsiteX0" fmla="*/ 232514 w 266601"/>
                <a:gd name="connsiteY0" fmla="*/ 29264 h 174333"/>
                <a:gd name="connsiteX1" fmla="*/ 135274 w 266601"/>
                <a:gd name="connsiteY1" fmla="*/ 42 h 174333"/>
                <a:gd name="connsiteX2" fmla="*/ 35882 w 266601"/>
                <a:gd name="connsiteY2" fmla="*/ 28903 h 174333"/>
                <a:gd name="connsiteX3" fmla="*/ 0 w 266601"/>
                <a:gd name="connsiteY3" fmla="*/ 89150 h 174333"/>
                <a:gd name="connsiteX4" fmla="*/ 33370 w 266601"/>
                <a:gd name="connsiteY4" fmla="*/ 146151 h 174333"/>
                <a:gd name="connsiteX5" fmla="*/ 33370 w 266601"/>
                <a:gd name="connsiteY5" fmla="*/ 146151 h 174333"/>
                <a:gd name="connsiteX6" fmla="*/ 130610 w 266601"/>
                <a:gd name="connsiteY6" fmla="*/ 174290 h 174333"/>
                <a:gd name="connsiteX7" fmla="*/ 230002 w 266601"/>
                <a:gd name="connsiteY7" fmla="*/ 145429 h 174333"/>
                <a:gd name="connsiteX8" fmla="*/ 234308 w 266601"/>
                <a:gd name="connsiteY8" fmla="*/ 142543 h 174333"/>
                <a:gd name="connsiteX9" fmla="*/ 266602 w 266601"/>
                <a:gd name="connsiteY9" fmla="*/ 87346 h 174333"/>
                <a:gd name="connsiteX10" fmla="*/ 232514 w 266601"/>
                <a:gd name="connsiteY10" fmla="*/ 29264 h 17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601" h="174333">
                  <a:moveTo>
                    <a:pt x="232514" y="29264"/>
                  </a:moveTo>
                  <a:cubicBezTo>
                    <a:pt x="203895" y="9629"/>
                    <a:pt x="169916" y="-582"/>
                    <a:pt x="135274" y="42"/>
                  </a:cubicBezTo>
                  <a:cubicBezTo>
                    <a:pt x="99994" y="-736"/>
                    <a:pt x="65317" y="9333"/>
                    <a:pt x="35882" y="28903"/>
                  </a:cubicBezTo>
                  <a:cubicBezTo>
                    <a:pt x="15046" y="42080"/>
                    <a:pt x="1716" y="64463"/>
                    <a:pt x="0" y="89150"/>
                  </a:cubicBezTo>
                  <a:cubicBezTo>
                    <a:pt x="1297" y="112460"/>
                    <a:pt x="13730" y="133697"/>
                    <a:pt x="33370" y="146151"/>
                  </a:cubicBezTo>
                  <a:lnTo>
                    <a:pt x="33370" y="146151"/>
                  </a:lnTo>
                  <a:cubicBezTo>
                    <a:pt x="62184" y="165253"/>
                    <a:pt x="96105" y="175070"/>
                    <a:pt x="130610" y="174290"/>
                  </a:cubicBezTo>
                  <a:cubicBezTo>
                    <a:pt x="165890" y="175068"/>
                    <a:pt x="200567" y="164999"/>
                    <a:pt x="230002" y="145429"/>
                  </a:cubicBezTo>
                  <a:lnTo>
                    <a:pt x="234308" y="142543"/>
                  </a:lnTo>
                  <a:cubicBezTo>
                    <a:pt x="252733" y="129918"/>
                    <a:pt x="264578" y="109672"/>
                    <a:pt x="266602" y="87346"/>
                  </a:cubicBezTo>
                  <a:cubicBezTo>
                    <a:pt x="265492" y="63509"/>
                    <a:pt x="252731" y="41766"/>
                    <a:pt x="232514" y="29264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2" name="Freeform 1471">
              <a:extLst>
                <a:ext uri="{FF2B5EF4-FFF2-40B4-BE49-F238E27FC236}">
                  <a16:creationId xmlns:a16="http://schemas.microsoft.com/office/drawing/2014/main" id="{E23E6D34-86A0-FB4B-B759-509C2A321A62}"/>
                </a:ext>
              </a:extLst>
            </p:cNvPr>
            <p:cNvSpPr/>
            <p:nvPr/>
          </p:nvSpPr>
          <p:spPr>
            <a:xfrm>
              <a:off x="5182808" y="4657339"/>
              <a:ext cx="230002" cy="137212"/>
            </a:xfrm>
            <a:custGeom>
              <a:avLst/>
              <a:gdLst>
                <a:gd name="connsiteX0" fmla="*/ 204526 w 230002"/>
                <a:gd name="connsiteY0" fmla="*/ 24590 h 137212"/>
                <a:gd name="connsiteX1" fmla="*/ 118051 w 230002"/>
                <a:gd name="connsiteY1" fmla="*/ 58 h 137212"/>
                <a:gd name="connsiteX2" fmla="*/ 29423 w 230002"/>
                <a:gd name="connsiteY2" fmla="*/ 25311 h 137212"/>
                <a:gd name="connsiteX3" fmla="*/ 0 w 230002"/>
                <a:gd name="connsiteY3" fmla="*/ 70768 h 137212"/>
                <a:gd name="connsiteX4" fmla="*/ 25835 w 230002"/>
                <a:gd name="connsiteY4" fmla="*/ 112255 h 137212"/>
                <a:gd name="connsiteX5" fmla="*/ 25835 w 230002"/>
                <a:gd name="connsiteY5" fmla="*/ 112255 h 137212"/>
                <a:gd name="connsiteX6" fmla="*/ 111951 w 230002"/>
                <a:gd name="connsiteY6" fmla="*/ 137148 h 137212"/>
                <a:gd name="connsiteX7" fmla="*/ 200579 w 230002"/>
                <a:gd name="connsiteY7" fmla="*/ 111895 h 137212"/>
                <a:gd name="connsiteX8" fmla="*/ 204885 w 230002"/>
                <a:gd name="connsiteY8" fmla="*/ 109008 h 137212"/>
                <a:gd name="connsiteX9" fmla="*/ 230002 w 230002"/>
                <a:gd name="connsiteY9" fmla="*/ 66799 h 137212"/>
                <a:gd name="connsiteX10" fmla="*/ 204526 w 230002"/>
                <a:gd name="connsiteY10" fmla="*/ 24590 h 13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002" h="137212">
                  <a:moveTo>
                    <a:pt x="204526" y="24590"/>
                  </a:moveTo>
                  <a:cubicBezTo>
                    <a:pt x="178853" y="7762"/>
                    <a:pt x="148687" y="-795"/>
                    <a:pt x="118051" y="58"/>
                  </a:cubicBezTo>
                  <a:cubicBezTo>
                    <a:pt x="86663" y="-613"/>
                    <a:pt x="55794" y="8182"/>
                    <a:pt x="29423" y="25311"/>
                  </a:cubicBezTo>
                  <a:cubicBezTo>
                    <a:pt x="13003" y="34918"/>
                    <a:pt x="2087" y="51783"/>
                    <a:pt x="0" y="70768"/>
                  </a:cubicBezTo>
                  <a:cubicBezTo>
                    <a:pt x="1486" y="87965"/>
                    <a:pt x="11097" y="103399"/>
                    <a:pt x="25835" y="112255"/>
                  </a:cubicBezTo>
                  <a:lnTo>
                    <a:pt x="25835" y="112255"/>
                  </a:lnTo>
                  <a:cubicBezTo>
                    <a:pt x="51268" y="129354"/>
                    <a:pt x="81370" y="138056"/>
                    <a:pt x="111951" y="137148"/>
                  </a:cubicBezTo>
                  <a:cubicBezTo>
                    <a:pt x="143348" y="137887"/>
                    <a:pt x="174236" y="129085"/>
                    <a:pt x="200579" y="111895"/>
                  </a:cubicBezTo>
                  <a:lnTo>
                    <a:pt x="204885" y="109008"/>
                  </a:lnTo>
                  <a:cubicBezTo>
                    <a:pt x="219099" y="99409"/>
                    <a:pt x="228310" y="83931"/>
                    <a:pt x="230002" y="66799"/>
                  </a:cubicBezTo>
                  <a:cubicBezTo>
                    <a:pt x="228537" y="49500"/>
                    <a:pt x="219111" y="33885"/>
                    <a:pt x="204526" y="2459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3" name="Freeform 1472">
              <a:extLst>
                <a:ext uri="{FF2B5EF4-FFF2-40B4-BE49-F238E27FC236}">
                  <a16:creationId xmlns:a16="http://schemas.microsoft.com/office/drawing/2014/main" id="{31FBE0FF-C39D-2541-BFE2-34FC06EA249A}"/>
                </a:ext>
              </a:extLst>
            </p:cNvPr>
            <p:cNvSpPr/>
            <p:nvPr/>
          </p:nvSpPr>
          <p:spPr>
            <a:xfrm>
              <a:off x="5210975" y="4686077"/>
              <a:ext cx="164160" cy="92589"/>
            </a:xfrm>
            <a:custGeom>
              <a:avLst/>
              <a:gdLst>
                <a:gd name="connsiteX0" fmla="*/ 152318 w 164160"/>
                <a:gd name="connsiteY0" fmla="*/ 27599 h 92589"/>
                <a:gd name="connsiteX1" fmla="*/ 113566 w 164160"/>
                <a:gd name="connsiteY1" fmla="*/ 23631 h 92589"/>
                <a:gd name="connsiteX2" fmla="*/ 103160 w 164160"/>
                <a:gd name="connsiteY2" fmla="*/ 5592 h 92589"/>
                <a:gd name="connsiteX3" fmla="*/ 50414 w 164160"/>
                <a:gd name="connsiteY3" fmla="*/ 5592 h 92589"/>
                <a:gd name="connsiteX4" fmla="*/ 44314 w 164160"/>
                <a:gd name="connsiteY4" fmla="*/ 1985 h 92589"/>
                <a:gd name="connsiteX5" fmla="*/ 31755 w 164160"/>
                <a:gd name="connsiteY5" fmla="*/ 1985 h 92589"/>
                <a:gd name="connsiteX6" fmla="*/ 31755 w 164160"/>
                <a:gd name="connsiteY6" fmla="*/ 9200 h 92589"/>
                <a:gd name="connsiteX7" fmla="*/ 37496 w 164160"/>
                <a:gd name="connsiteY7" fmla="*/ 12447 h 92589"/>
                <a:gd name="connsiteX8" fmla="*/ 27449 w 164160"/>
                <a:gd name="connsiteY8" fmla="*/ 18219 h 92589"/>
                <a:gd name="connsiteX9" fmla="*/ 21708 w 164160"/>
                <a:gd name="connsiteY9" fmla="*/ 14972 h 92589"/>
                <a:gd name="connsiteX10" fmla="*/ 9150 w 164160"/>
                <a:gd name="connsiteY10" fmla="*/ 14972 h 92589"/>
                <a:gd name="connsiteX11" fmla="*/ 9150 w 164160"/>
                <a:gd name="connsiteY11" fmla="*/ 22187 h 92589"/>
                <a:gd name="connsiteX12" fmla="*/ 14891 w 164160"/>
                <a:gd name="connsiteY12" fmla="*/ 25434 h 92589"/>
                <a:gd name="connsiteX13" fmla="*/ 2691 w 164160"/>
                <a:gd name="connsiteY13" fmla="*/ 32289 h 92589"/>
                <a:gd name="connsiteX14" fmla="*/ 2691 w 164160"/>
                <a:gd name="connsiteY14" fmla="*/ 39504 h 92589"/>
                <a:gd name="connsiteX15" fmla="*/ 15250 w 164160"/>
                <a:gd name="connsiteY15" fmla="*/ 39504 h 92589"/>
                <a:gd name="connsiteX16" fmla="*/ 19197 w 164160"/>
                <a:gd name="connsiteY16" fmla="*/ 37339 h 92589"/>
                <a:gd name="connsiteX17" fmla="*/ 97778 w 164160"/>
                <a:gd name="connsiteY17" fmla="*/ 81713 h 92589"/>
                <a:gd name="connsiteX18" fmla="*/ 93831 w 164160"/>
                <a:gd name="connsiteY18" fmla="*/ 83878 h 92589"/>
                <a:gd name="connsiteX19" fmla="*/ 93831 w 164160"/>
                <a:gd name="connsiteY19" fmla="*/ 91093 h 92589"/>
                <a:gd name="connsiteX20" fmla="*/ 106389 w 164160"/>
                <a:gd name="connsiteY20" fmla="*/ 91093 h 92589"/>
                <a:gd name="connsiteX21" fmla="*/ 118589 w 164160"/>
                <a:gd name="connsiteY21" fmla="*/ 84239 h 92589"/>
                <a:gd name="connsiteX22" fmla="*/ 123972 w 164160"/>
                <a:gd name="connsiteY22" fmla="*/ 87485 h 92589"/>
                <a:gd name="connsiteX23" fmla="*/ 136530 w 164160"/>
                <a:gd name="connsiteY23" fmla="*/ 87485 h 92589"/>
                <a:gd name="connsiteX24" fmla="*/ 136530 w 164160"/>
                <a:gd name="connsiteY24" fmla="*/ 80270 h 92589"/>
                <a:gd name="connsiteX25" fmla="*/ 130789 w 164160"/>
                <a:gd name="connsiteY25" fmla="*/ 77384 h 92589"/>
                <a:gd name="connsiteX26" fmla="*/ 141195 w 164160"/>
                <a:gd name="connsiteY26" fmla="*/ 71612 h 92589"/>
                <a:gd name="connsiteX27" fmla="*/ 146577 w 164160"/>
                <a:gd name="connsiteY27" fmla="*/ 74498 h 92589"/>
                <a:gd name="connsiteX28" fmla="*/ 159136 w 164160"/>
                <a:gd name="connsiteY28" fmla="*/ 74498 h 92589"/>
                <a:gd name="connsiteX29" fmla="*/ 159136 w 164160"/>
                <a:gd name="connsiteY29" fmla="*/ 67283 h 92589"/>
                <a:gd name="connsiteX30" fmla="*/ 153395 w 164160"/>
                <a:gd name="connsiteY30" fmla="*/ 64036 h 92589"/>
                <a:gd name="connsiteX31" fmla="*/ 152318 w 164160"/>
                <a:gd name="connsiteY31" fmla="*/ 27599 h 92589"/>
                <a:gd name="connsiteX32" fmla="*/ 30679 w 164160"/>
                <a:gd name="connsiteY32" fmla="*/ 27599 h 92589"/>
                <a:gd name="connsiteX33" fmla="*/ 56155 w 164160"/>
                <a:gd name="connsiteY33" fmla="*/ 12808 h 92589"/>
                <a:gd name="connsiteX34" fmla="*/ 89166 w 164160"/>
                <a:gd name="connsiteY34" fmla="*/ 12808 h 92589"/>
                <a:gd name="connsiteX35" fmla="*/ 89166 w 164160"/>
                <a:gd name="connsiteY35" fmla="*/ 31567 h 92589"/>
                <a:gd name="connsiteX36" fmla="*/ 63690 w 164160"/>
                <a:gd name="connsiteY36" fmla="*/ 45998 h 92589"/>
                <a:gd name="connsiteX37" fmla="*/ 138324 w 164160"/>
                <a:gd name="connsiteY37" fmla="*/ 55378 h 92589"/>
                <a:gd name="connsiteX38" fmla="*/ 109260 w 164160"/>
                <a:gd name="connsiteY38" fmla="*/ 71973 h 92589"/>
                <a:gd name="connsiteX39" fmla="*/ 73378 w 164160"/>
                <a:gd name="connsiteY39" fmla="*/ 52492 h 92589"/>
                <a:gd name="connsiteX40" fmla="*/ 102084 w 164160"/>
                <a:gd name="connsiteY40" fmla="*/ 35896 h 92589"/>
                <a:gd name="connsiteX41" fmla="*/ 137966 w 164160"/>
                <a:gd name="connsiteY41" fmla="*/ 35896 h 92589"/>
                <a:gd name="connsiteX42" fmla="*/ 138324 w 164160"/>
                <a:gd name="connsiteY42" fmla="*/ 55017 h 9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160" h="92589">
                  <a:moveTo>
                    <a:pt x="152318" y="27599"/>
                  </a:moveTo>
                  <a:cubicBezTo>
                    <a:pt x="140166" y="22105"/>
                    <a:pt x="126571" y="20713"/>
                    <a:pt x="113566" y="23631"/>
                  </a:cubicBezTo>
                  <a:cubicBezTo>
                    <a:pt x="115360" y="16776"/>
                    <a:pt x="113566" y="10282"/>
                    <a:pt x="103160" y="5592"/>
                  </a:cubicBezTo>
                  <a:cubicBezTo>
                    <a:pt x="86360" y="-1864"/>
                    <a:pt x="67214" y="-1864"/>
                    <a:pt x="50414" y="5592"/>
                  </a:cubicBezTo>
                  <a:lnTo>
                    <a:pt x="44314" y="1985"/>
                  </a:lnTo>
                  <a:cubicBezTo>
                    <a:pt x="40363" y="-10"/>
                    <a:pt x="35707" y="-10"/>
                    <a:pt x="31755" y="1985"/>
                  </a:cubicBezTo>
                  <a:cubicBezTo>
                    <a:pt x="28167" y="4149"/>
                    <a:pt x="28167" y="7035"/>
                    <a:pt x="31755" y="9200"/>
                  </a:cubicBezTo>
                  <a:lnTo>
                    <a:pt x="37496" y="12447"/>
                  </a:lnTo>
                  <a:lnTo>
                    <a:pt x="27449" y="18219"/>
                  </a:lnTo>
                  <a:lnTo>
                    <a:pt x="21708" y="14972"/>
                  </a:lnTo>
                  <a:cubicBezTo>
                    <a:pt x="17757" y="12978"/>
                    <a:pt x="13101" y="12978"/>
                    <a:pt x="9150" y="14972"/>
                  </a:cubicBezTo>
                  <a:cubicBezTo>
                    <a:pt x="5562" y="17137"/>
                    <a:pt x="5562" y="20384"/>
                    <a:pt x="9150" y="22187"/>
                  </a:cubicBezTo>
                  <a:lnTo>
                    <a:pt x="14891" y="25434"/>
                  </a:lnTo>
                  <a:lnTo>
                    <a:pt x="2691" y="32289"/>
                  </a:lnTo>
                  <a:cubicBezTo>
                    <a:pt x="-897" y="34454"/>
                    <a:pt x="-897" y="37700"/>
                    <a:pt x="2691" y="39504"/>
                  </a:cubicBezTo>
                  <a:cubicBezTo>
                    <a:pt x="6642" y="41499"/>
                    <a:pt x="11299" y="41499"/>
                    <a:pt x="15250" y="39504"/>
                  </a:cubicBezTo>
                  <a:lnTo>
                    <a:pt x="19197" y="37339"/>
                  </a:lnTo>
                  <a:lnTo>
                    <a:pt x="97778" y="81713"/>
                  </a:lnTo>
                  <a:lnTo>
                    <a:pt x="93831" y="83878"/>
                  </a:lnTo>
                  <a:cubicBezTo>
                    <a:pt x="90243" y="86043"/>
                    <a:pt x="90243" y="89289"/>
                    <a:pt x="93831" y="91093"/>
                  </a:cubicBezTo>
                  <a:cubicBezTo>
                    <a:pt x="97782" y="93088"/>
                    <a:pt x="102438" y="93088"/>
                    <a:pt x="106389" y="91093"/>
                  </a:cubicBezTo>
                  <a:lnTo>
                    <a:pt x="118589" y="84239"/>
                  </a:lnTo>
                  <a:lnTo>
                    <a:pt x="123972" y="87485"/>
                  </a:lnTo>
                  <a:cubicBezTo>
                    <a:pt x="127923" y="89480"/>
                    <a:pt x="132579" y="89480"/>
                    <a:pt x="136530" y="87485"/>
                  </a:cubicBezTo>
                  <a:cubicBezTo>
                    <a:pt x="140118" y="85321"/>
                    <a:pt x="140118" y="82435"/>
                    <a:pt x="136530" y="80270"/>
                  </a:cubicBezTo>
                  <a:lnTo>
                    <a:pt x="130789" y="77384"/>
                  </a:lnTo>
                  <a:lnTo>
                    <a:pt x="141195" y="71612"/>
                  </a:lnTo>
                  <a:lnTo>
                    <a:pt x="146577" y="74498"/>
                  </a:lnTo>
                  <a:cubicBezTo>
                    <a:pt x="150528" y="76493"/>
                    <a:pt x="155185" y="76493"/>
                    <a:pt x="159136" y="74498"/>
                  </a:cubicBezTo>
                  <a:cubicBezTo>
                    <a:pt x="162724" y="72333"/>
                    <a:pt x="162724" y="69087"/>
                    <a:pt x="159136" y="67283"/>
                  </a:cubicBezTo>
                  <a:lnTo>
                    <a:pt x="153395" y="64036"/>
                  </a:lnTo>
                  <a:cubicBezTo>
                    <a:pt x="167747" y="51049"/>
                    <a:pt x="168106" y="36257"/>
                    <a:pt x="152318" y="27599"/>
                  </a:cubicBezTo>
                  <a:close/>
                  <a:moveTo>
                    <a:pt x="30679" y="27599"/>
                  </a:moveTo>
                  <a:lnTo>
                    <a:pt x="56155" y="12808"/>
                  </a:lnTo>
                  <a:cubicBezTo>
                    <a:pt x="66505" y="7416"/>
                    <a:pt x="78816" y="7416"/>
                    <a:pt x="89166" y="12808"/>
                  </a:cubicBezTo>
                  <a:cubicBezTo>
                    <a:pt x="98137" y="17858"/>
                    <a:pt x="97778" y="26156"/>
                    <a:pt x="89166" y="31567"/>
                  </a:cubicBezTo>
                  <a:lnTo>
                    <a:pt x="63690" y="45998"/>
                  </a:lnTo>
                  <a:close/>
                  <a:moveTo>
                    <a:pt x="138324" y="55378"/>
                  </a:moveTo>
                  <a:lnTo>
                    <a:pt x="109260" y="71973"/>
                  </a:lnTo>
                  <a:lnTo>
                    <a:pt x="73378" y="52492"/>
                  </a:lnTo>
                  <a:lnTo>
                    <a:pt x="102084" y="35896"/>
                  </a:lnTo>
                  <a:cubicBezTo>
                    <a:pt x="113380" y="30230"/>
                    <a:pt x="126669" y="30230"/>
                    <a:pt x="137966" y="35896"/>
                  </a:cubicBezTo>
                  <a:cubicBezTo>
                    <a:pt x="149448" y="40586"/>
                    <a:pt x="149448" y="49245"/>
                    <a:pt x="138324" y="55017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74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207567" y="4656675"/>
              <a:ext cx="204885" cy="138542"/>
              <a:chOff x="5207567" y="4656675"/>
              <a:chExt cx="204885" cy="138542"/>
            </a:xfrm>
            <a:solidFill>
              <a:srgbClr val="B68503"/>
            </a:solidFill>
          </p:grpSpPr>
          <p:sp>
            <p:nvSpPr>
              <p:cNvPr id="1475" name="Freeform 1474">
                <a:extLst>
                  <a:ext uri="{FF2B5EF4-FFF2-40B4-BE49-F238E27FC236}">
                    <a16:creationId xmlns:a16="http://schemas.microsoft.com/office/drawing/2014/main" id="{D43DC008-B7CC-D445-AC34-6C326F27C0B3}"/>
                  </a:ext>
                </a:extLst>
              </p:cNvPr>
              <p:cNvSpPr/>
              <p:nvPr/>
            </p:nvSpPr>
            <p:spPr>
              <a:xfrm>
                <a:off x="5257801" y="4674353"/>
                <a:ext cx="154650" cy="120864"/>
              </a:xfrm>
              <a:custGeom>
                <a:avLst/>
                <a:gdLst>
                  <a:gd name="connsiteX0" fmla="*/ 129533 w 154650"/>
                  <a:gd name="connsiteY0" fmla="*/ 7576 h 120864"/>
                  <a:gd name="connsiteX1" fmla="*/ 116616 w 154650"/>
                  <a:gd name="connsiteY1" fmla="*/ 0 h 120864"/>
                  <a:gd name="connsiteX2" fmla="*/ 0 w 154650"/>
                  <a:gd name="connsiteY2" fmla="*/ 116887 h 120864"/>
                  <a:gd name="connsiteX3" fmla="*/ 38035 w 154650"/>
                  <a:gd name="connsiteY3" fmla="*/ 120855 h 120864"/>
                  <a:gd name="connsiteX4" fmla="*/ 78581 w 154650"/>
                  <a:gd name="connsiteY4" fmla="*/ 116166 h 120864"/>
                  <a:gd name="connsiteX5" fmla="*/ 154651 w 154650"/>
                  <a:gd name="connsiteY5" fmla="*/ 40044 h 120864"/>
                  <a:gd name="connsiteX6" fmla="*/ 129533 w 154650"/>
                  <a:gd name="connsiteY6" fmla="*/ 7576 h 120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0864">
                    <a:moveTo>
                      <a:pt x="129533" y="7576"/>
                    </a:moveTo>
                    <a:cubicBezTo>
                      <a:pt x="125388" y="4784"/>
                      <a:pt x="121074" y="2253"/>
                      <a:pt x="116616" y="0"/>
                    </a:cubicBezTo>
                    <a:lnTo>
                      <a:pt x="0" y="116887"/>
                    </a:lnTo>
                    <a:cubicBezTo>
                      <a:pt x="12510" y="119511"/>
                      <a:pt x="25255" y="120841"/>
                      <a:pt x="38035" y="120855"/>
                    </a:cubicBezTo>
                    <a:cubicBezTo>
                      <a:pt x="51692" y="121003"/>
                      <a:pt x="65314" y="119428"/>
                      <a:pt x="78581" y="116166"/>
                    </a:cubicBezTo>
                    <a:lnTo>
                      <a:pt x="154651" y="40044"/>
                    </a:lnTo>
                    <a:cubicBezTo>
                      <a:pt x="150094" y="26719"/>
                      <a:pt x="141257" y="15297"/>
                      <a:pt x="129533" y="7576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6" name="Freeform 1475">
                <a:extLst>
                  <a:ext uri="{FF2B5EF4-FFF2-40B4-BE49-F238E27FC236}">
                    <a16:creationId xmlns:a16="http://schemas.microsoft.com/office/drawing/2014/main" id="{4C15A7F1-2E7B-E149-A5B5-3156298DA3F7}"/>
                  </a:ext>
                </a:extLst>
              </p:cNvPr>
              <p:cNvSpPr/>
              <p:nvPr/>
            </p:nvSpPr>
            <p:spPr>
              <a:xfrm>
                <a:off x="5207567" y="4656675"/>
                <a:ext cx="123433" cy="117969"/>
              </a:xfrm>
              <a:custGeom>
                <a:avLst/>
                <a:gdLst>
                  <a:gd name="connsiteX0" fmla="*/ 0 w 123433"/>
                  <a:gd name="connsiteY0" fmla="*/ 112197 h 117969"/>
                  <a:gd name="connsiteX1" fmla="*/ 0 w 123433"/>
                  <a:gd name="connsiteY1" fmla="*/ 112197 h 117969"/>
                  <a:gd name="connsiteX2" fmla="*/ 0 w 123433"/>
                  <a:gd name="connsiteY2" fmla="*/ 112197 h 117969"/>
                  <a:gd name="connsiteX3" fmla="*/ 8253 w 123433"/>
                  <a:gd name="connsiteY3" fmla="*/ 117970 h 117969"/>
                  <a:gd name="connsiteX4" fmla="*/ 123433 w 123433"/>
                  <a:gd name="connsiteY4" fmla="*/ 2164 h 117969"/>
                  <a:gd name="connsiteX5" fmla="*/ 108004 w 123433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33" h="117969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cubicBezTo>
                      <a:pt x="2604" y="114325"/>
                      <a:pt x="5363" y="116255"/>
                      <a:pt x="8253" y="117970"/>
                    </a:cubicBezTo>
                    <a:lnTo>
                      <a:pt x="123433" y="2164"/>
                    </a:lnTo>
                    <a:cubicBezTo>
                      <a:pt x="118410" y="2164"/>
                      <a:pt x="113386" y="2164"/>
                      <a:pt x="108004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77" name="Freeform 1476">
              <a:extLst>
                <a:ext uri="{FF2B5EF4-FFF2-40B4-BE49-F238E27FC236}">
                  <a16:creationId xmlns:a16="http://schemas.microsoft.com/office/drawing/2014/main" id="{414E9D6A-EC1B-7B40-B499-7F71F83E3FFD}"/>
                </a:ext>
              </a:extLst>
            </p:cNvPr>
            <p:cNvSpPr/>
            <p:nvPr/>
          </p:nvSpPr>
          <p:spPr>
            <a:xfrm>
              <a:off x="5182677" y="4657339"/>
              <a:ext cx="230257" cy="76179"/>
            </a:xfrm>
            <a:custGeom>
              <a:avLst/>
              <a:gdLst>
                <a:gd name="connsiteX0" fmla="*/ 204658 w 230257"/>
                <a:gd name="connsiteY0" fmla="*/ 24590 h 76179"/>
                <a:gd name="connsiteX1" fmla="*/ 118183 w 230257"/>
                <a:gd name="connsiteY1" fmla="*/ 58 h 76179"/>
                <a:gd name="connsiteX2" fmla="*/ 29554 w 230257"/>
                <a:gd name="connsiteY2" fmla="*/ 25311 h 76179"/>
                <a:gd name="connsiteX3" fmla="*/ 131 w 230257"/>
                <a:gd name="connsiteY3" fmla="*/ 70768 h 76179"/>
                <a:gd name="connsiteX4" fmla="*/ 131 w 230257"/>
                <a:gd name="connsiteY4" fmla="*/ 76179 h 76179"/>
                <a:gd name="connsiteX5" fmla="*/ 28837 w 230257"/>
                <a:gd name="connsiteY5" fmla="*/ 36134 h 76179"/>
                <a:gd name="connsiteX6" fmla="*/ 117465 w 230257"/>
                <a:gd name="connsiteY6" fmla="*/ 10520 h 76179"/>
                <a:gd name="connsiteX7" fmla="*/ 203940 w 230257"/>
                <a:gd name="connsiteY7" fmla="*/ 35413 h 76179"/>
                <a:gd name="connsiteX8" fmla="*/ 230134 w 230257"/>
                <a:gd name="connsiteY8" fmla="*/ 71489 h 76179"/>
                <a:gd name="connsiteX9" fmla="*/ 230134 w 230257"/>
                <a:gd name="connsiteY9" fmla="*/ 66439 h 76179"/>
                <a:gd name="connsiteX10" fmla="*/ 204658 w 230257"/>
                <a:gd name="connsiteY10" fmla="*/ 24590 h 7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257" h="76179">
                  <a:moveTo>
                    <a:pt x="204658" y="24590"/>
                  </a:moveTo>
                  <a:cubicBezTo>
                    <a:pt x="178984" y="7762"/>
                    <a:pt x="148818" y="-795"/>
                    <a:pt x="118183" y="58"/>
                  </a:cubicBezTo>
                  <a:cubicBezTo>
                    <a:pt x="86794" y="-613"/>
                    <a:pt x="55925" y="8182"/>
                    <a:pt x="29554" y="25311"/>
                  </a:cubicBezTo>
                  <a:cubicBezTo>
                    <a:pt x="13135" y="34918"/>
                    <a:pt x="2218" y="51783"/>
                    <a:pt x="131" y="70768"/>
                  </a:cubicBezTo>
                  <a:cubicBezTo>
                    <a:pt x="-44" y="72567"/>
                    <a:pt x="-44" y="74380"/>
                    <a:pt x="131" y="76179"/>
                  </a:cubicBezTo>
                  <a:cubicBezTo>
                    <a:pt x="3740" y="59396"/>
                    <a:pt x="14142" y="44884"/>
                    <a:pt x="28837" y="36134"/>
                  </a:cubicBezTo>
                  <a:cubicBezTo>
                    <a:pt x="55101" y="18733"/>
                    <a:pt x="86019" y="9798"/>
                    <a:pt x="117465" y="10520"/>
                  </a:cubicBezTo>
                  <a:cubicBezTo>
                    <a:pt x="148159" y="9610"/>
                    <a:pt x="178376" y="18308"/>
                    <a:pt x="203940" y="35413"/>
                  </a:cubicBezTo>
                  <a:cubicBezTo>
                    <a:pt x="217024" y="43536"/>
                    <a:pt x="226426" y="56485"/>
                    <a:pt x="230134" y="71489"/>
                  </a:cubicBezTo>
                  <a:cubicBezTo>
                    <a:pt x="230299" y="69810"/>
                    <a:pt x="230299" y="68118"/>
                    <a:pt x="230134" y="66439"/>
                  </a:cubicBezTo>
                  <a:cubicBezTo>
                    <a:pt x="228560" y="49271"/>
                    <a:pt x="219148" y="33810"/>
                    <a:pt x="204658" y="2459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8" name="Freeform 1477">
              <a:extLst>
                <a:ext uri="{FF2B5EF4-FFF2-40B4-BE49-F238E27FC236}">
                  <a16:creationId xmlns:a16="http://schemas.microsoft.com/office/drawing/2014/main" id="{4B6C4000-8789-C24E-9E2E-B6221D689B11}"/>
                </a:ext>
              </a:extLst>
            </p:cNvPr>
            <p:cNvSpPr/>
            <p:nvPr/>
          </p:nvSpPr>
          <p:spPr>
            <a:xfrm>
              <a:off x="5164509" y="4619877"/>
              <a:ext cx="267678" cy="174291"/>
            </a:xfrm>
            <a:custGeom>
              <a:avLst/>
              <a:gdLst>
                <a:gd name="connsiteX0" fmla="*/ 136351 w 267678"/>
                <a:gd name="connsiteY0" fmla="*/ 0 h 174291"/>
                <a:gd name="connsiteX1" fmla="*/ 0 w 267678"/>
                <a:gd name="connsiteY1" fmla="*/ 59165 h 174291"/>
                <a:gd name="connsiteX2" fmla="*/ 0 w 267678"/>
                <a:gd name="connsiteY2" fmla="*/ 89108 h 174291"/>
                <a:gd name="connsiteX3" fmla="*/ 33370 w 267678"/>
                <a:gd name="connsiteY3" fmla="*/ 146109 h 174291"/>
                <a:gd name="connsiteX4" fmla="*/ 33370 w 267678"/>
                <a:gd name="connsiteY4" fmla="*/ 146109 h 174291"/>
                <a:gd name="connsiteX5" fmla="*/ 130610 w 267678"/>
                <a:gd name="connsiteY5" fmla="*/ 174248 h 174291"/>
                <a:gd name="connsiteX6" fmla="*/ 230002 w 267678"/>
                <a:gd name="connsiteY6" fmla="*/ 145387 h 174291"/>
                <a:gd name="connsiteX7" fmla="*/ 234308 w 267678"/>
                <a:gd name="connsiteY7" fmla="*/ 142140 h 174291"/>
                <a:gd name="connsiteX8" fmla="*/ 267678 w 267678"/>
                <a:gd name="connsiteY8" fmla="*/ 86222 h 174291"/>
                <a:gd name="connsiteX9" fmla="*/ 267678 w 267678"/>
                <a:gd name="connsiteY9" fmla="*/ 60247 h 174291"/>
                <a:gd name="connsiteX10" fmla="*/ 136351 w 267678"/>
                <a:gd name="connsiteY10" fmla="*/ 0 h 17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678" h="174291">
                  <a:moveTo>
                    <a:pt x="136351" y="0"/>
                  </a:moveTo>
                  <a:cubicBezTo>
                    <a:pt x="98675" y="0"/>
                    <a:pt x="0" y="59165"/>
                    <a:pt x="0" y="59165"/>
                  </a:cubicBezTo>
                  <a:cubicBezTo>
                    <a:pt x="0" y="59165"/>
                    <a:pt x="0" y="67102"/>
                    <a:pt x="0" y="89108"/>
                  </a:cubicBezTo>
                  <a:cubicBezTo>
                    <a:pt x="1297" y="112418"/>
                    <a:pt x="13730" y="133655"/>
                    <a:pt x="33370" y="146109"/>
                  </a:cubicBezTo>
                  <a:lnTo>
                    <a:pt x="33370" y="146109"/>
                  </a:lnTo>
                  <a:cubicBezTo>
                    <a:pt x="62184" y="165211"/>
                    <a:pt x="96105" y="175027"/>
                    <a:pt x="130610" y="174248"/>
                  </a:cubicBezTo>
                  <a:cubicBezTo>
                    <a:pt x="165890" y="175026"/>
                    <a:pt x="200567" y="164957"/>
                    <a:pt x="230002" y="145387"/>
                  </a:cubicBezTo>
                  <a:lnTo>
                    <a:pt x="234308" y="142140"/>
                  </a:lnTo>
                  <a:cubicBezTo>
                    <a:pt x="253653" y="129906"/>
                    <a:pt x="266045" y="109140"/>
                    <a:pt x="267678" y="86222"/>
                  </a:cubicBezTo>
                  <a:lnTo>
                    <a:pt x="267678" y="60247"/>
                  </a:lnTo>
                  <a:cubicBezTo>
                    <a:pt x="267678" y="60247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9" name="Freeform 1478">
              <a:extLst>
                <a:ext uri="{FF2B5EF4-FFF2-40B4-BE49-F238E27FC236}">
                  <a16:creationId xmlns:a16="http://schemas.microsoft.com/office/drawing/2014/main" id="{7194DB67-6F2B-4A44-810C-ACE8B4F33C6F}"/>
                </a:ext>
              </a:extLst>
            </p:cNvPr>
            <p:cNvSpPr/>
            <p:nvPr/>
          </p:nvSpPr>
          <p:spPr>
            <a:xfrm>
              <a:off x="5165585" y="4593840"/>
              <a:ext cx="268172" cy="174353"/>
            </a:xfrm>
            <a:custGeom>
              <a:avLst/>
              <a:gdLst>
                <a:gd name="connsiteX0" fmla="*/ 232514 w 268172"/>
                <a:gd name="connsiteY0" fmla="*/ 28201 h 174353"/>
                <a:gd name="connsiteX1" fmla="*/ 135274 w 268172"/>
                <a:gd name="connsiteY1" fmla="*/ 62 h 174353"/>
                <a:gd name="connsiteX2" fmla="*/ 35882 w 268172"/>
                <a:gd name="connsiteY2" fmla="*/ 28923 h 174353"/>
                <a:gd name="connsiteX3" fmla="*/ 0 w 268172"/>
                <a:gd name="connsiteY3" fmla="*/ 89170 h 174353"/>
                <a:gd name="connsiteX4" fmla="*/ 33370 w 268172"/>
                <a:gd name="connsiteY4" fmla="*/ 146171 h 174353"/>
                <a:gd name="connsiteX5" fmla="*/ 33370 w 268172"/>
                <a:gd name="connsiteY5" fmla="*/ 146171 h 174353"/>
                <a:gd name="connsiteX6" fmla="*/ 130610 w 268172"/>
                <a:gd name="connsiteY6" fmla="*/ 174310 h 174353"/>
                <a:gd name="connsiteX7" fmla="*/ 230002 w 268172"/>
                <a:gd name="connsiteY7" fmla="*/ 145449 h 174353"/>
                <a:gd name="connsiteX8" fmla="*/ 234308 w 268172"/>
                <a:gd name="connsiteY8" fmla="*/ 142203 h 174353"/>
                <a:gd name="connsiteX9" fmla="*/ 260087 w 268172"/>
                <a:gd name="connsiteY9" fmla="*/ 53037 h 174353"/>
                <a:gd name="connsiteX10" fmla="*/ 234308 w 268172"/>
                <a:gd name="connsiteY10" fmla="*/ 27119 h 17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8172" h="174353">
                  <a:moveTo>
                    <a:pt x="232514" y="28201"/>
                  </a:moveTo>
                  <a:cubicBezTo>
                    <a:pt x="203769" y="8949"/>
                    <a:pt x="169800" y="-881"/>
                    <a:pt x="135274" y="62"/>
                  </a:cubicBezTo>
                  <a:cubicBezTo>
                    <a:pt x="99994" y="-716"/>
                    <a:pt x="65317" y="9353"/>
                    <a:pt x="35882" y="28923"/>
                  </a:cubicBezTo>
                  <a:cubicBezTo>
                    <a:pt x="15046" y="42100"/>
                    <a:pt x="1716" y="64483"/>
                    <a:pt x="0" y="89170"/>
                  </a:cubicBezTo>
                  <a:cubicBezTo>
                    <a:pt x="1297" y="112480"/>
                    <a:pt x="13730" y="133717"/>
                    <a:pt x="33370" y="146171"/>
                  </a:cubicBezTo>
                  <a:lnTo>
                    <a:pt x="33370" y="146171"/>
                  </a:lnTo>
                  <a:cubicBezTo>
                    <a:pt x="62184" y="165273"/>
                    <a:pt x="96105" y="175089"/>
                    <a:pt x="130610" y="174310"/>
                  </a:cubicBezTo>
                  <a:cubicBezTo>
                    <a:pt x="165890" y="175088"/>
                    <a:pt x="200567" y="165019"/>
                    <a:pt x="230002" y="145449"/>
                  </a:cubicBezTo>
                  <a:lnTo>
                    <a:pt x="234308" y="142203"/>
                  </a:lnTo>
                  <a:cubicBezTo>
                    <a:pt x="265916" y="124737"/>
                    <a:pt x="277458" y="84817"/>
                    <a:pt x="260087" y="53037"/>
                  </a:cubicBezTo>
                  <a:cubicBezTo>
                    <a:pt x="254115" y="42113"/>
                    <a:pt x="245174" y="33123"/>
                    <a:pt x="234308" y="27119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0" name="Freeform 1479">
              <a:extLst>
                <a:ext uri="{FF2B5EF4-FFF2-40B4-BE49-F238E27FC236}">
                  <a16:creationId xmlns:a16="http://schemas.microsoft.com/office/drawing/2014/main" id="{45C2C90F-8938-BF4F-8B69-4FC9861BBFCA}"/>
                </a:ext>
              </a:extLst>
            </p:cNvPr>
            <p:cNvSpPr/>
            <p:nvPr/>
          </p:nvSpPr>
          <p:spPr>
            <a:xfrm>
              <a:off x="5182808" y="4612965"/>
              <a:ext cx="230002" cy="137212"/>
            </a:xfrm>
            <a:custGeom>
              <a:avLst/>
              <a:gdLst>
                <a:gd name="connsiteX0" fmla="*/ 204526 w 230002"/>
                <a:gd name="connsiteY0" fmla="*/ 24590 h 137212"/>
                <a:gd name="connsiteX1" fmla="*/ 118051 w 230002"/>
                <a:gd name="connsiteY1" fmla="*/ 58 h 137212"/>
                <a:gd name="connsiteX2" fmla="*/ 29423 w 230002"/>
                <a:gd name="connsiteY2" fmla="*/ 25311 h 137212"/>
                <a:gd name="connsiteX3" fmla="*/ 0 w 230002"/>
                <a:gd name="connsiteY3" fmla="*/ 70407 h 137212"/>
                <a:gd name="connsiteX4" fmla="*/ 25835 w 230002"/>
                <a:gd name="connsiteY4" fmla="*/ 112255 h 137212"/>
                <a:gd name="connsiteX5" fmla="*/ 25835 w 230002"/>
                <a:gd name="connsiteY5" fmla="*/ 112255 h 137212"/>
                <a:gd name="connsiteX6" fmla="*/ 111951 w 230002"/>
                <a:gd name="connsiteY6" fmla="*/ 137148 h 137212"/>
                <a:gd name="connsiteX7" fmla="*/ 200579 w 230002"/>
                <a:gd name="connsiteY7" fmla="*/ 111895 h 137212"/>
                <a:gd name="connsiteX8" fmla="*/ 204885 w 230002"/>
                <a:gd name="connsiteY8" fmla="*/ 108648 h 137212"/>
                <a:gd name="connsiteX9" fmla="*/ 230002 w 230002"/>
                <a:gd name="connsiteY9" fmla="*/ 66799 h 137212"/>
                <a:gd name="connsiteX10" fmla="*/ 204526 w 230002"/>
                <a:gd name="connsiteY10" fmla="*/ 24590 h 13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002" h="137212">
                  <a:moveTo>
                    <a:pt x="204526" y="24590"/>
                  </a:moveTo>
                  <a:cubicBezTo>
                    <a:pt x="178853" y="7762"/>
                    <a:pt x="148687" y="-795"/>
                    <a:pt x="118051" y="58"/>
                  </a:cubicBezTo>
                  <a:cubicBezTo>
                    <a:pt x="86663" y="-613"/>
                    <a:pt x="55794" y="8182"/>
                    <a:pt x="29423" y="25311"/>
                  </a:cubicBezTo>
                  <a:cubicBezTo>
                    <a:pt x="13097" y="34844"/>
                    <a:pt x="2195" y="51554"/>
                    <a:pt x="0" y="70407"/>
                  </a:cubicBezTo>
                  <a:cubicBezTo>
                    <a:pt x="1375" y="87736"/>
                    <a:pt x="10999" y="103327"/>
                    <a:pt x="25835" y="112255"/>
                  </a:cubicBezTo>
                  <a:lnTo>
                    <a:pt x="25835" y="112255"/>
                  </a:lnTo>
                  <a:cubicBezTo>
                    <a:pt x="51268" y="129354"/>
                    <a:pt x="81370" y="138056"/>
                    <a:pt x="111951" y="137148"/>
                  </a:cubicBezTo>
                  <a:cubicBezTo>
                    <a:pt x="143348" y="137887"/>
                    <a:pt x="174236" y="129085"/>
                    <a:pt x="200579" y="111895"/>
                  </a:cubicBezTo>
                  <a:lnTo>
                    <a:pt x="204885" y="108648"/>
                  </a:lnTo>
                  <a:cubicBezTo>
                    <a:pt x="219160" y="99273"/>
                    <a:pt x="228406" y="83867"/>
                    <a:pt x="230002" y="66799"/>
                  </a:cubicBezTo>
                  <a:cubicBezTo>
                    <a:pt x="228537" y="49500"/>
                    <a:pt x="219111" y="33885"/>
                    <a:pt x="204526" y="2459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1" name="Freeform 1480">
              <a:extLst>
                <a:ext uri="{FF2B5EF4-FFF2-40B4-BE49-F238E27FC236}">
                  <a16:creationId xmlns:a16="http://schemas.microsoft.com/office/drawing/2014/main" id="{C447A1DE-ADFC-344D-B02F-C2962ACF578D}"/>
                </a:ext>
              </a:extLst>
            </p:cNvPr>
            <p:cNvSpPr/>
            <p:nvPr/>
          </p:nvSpPr>
          <p:spPr>
            <a:xfrm>
              <a:off x="5210258" y="4640260"/>
              <a:ext cx="164787" cy="92228"/>
            </a:xfrm>
            <a:custGeom>
              <a:avLst/>
              <a:gdLst>
                <a:gd name="connsiteX0" fmla="*/ 153036 w 164787"/>
                <a:gd name="connsiteY0" fmla="*/ 28681 h 92228"/>
                <a:gd name="connsiteX1" fmla="*/ 113566 w 164787"/>
                <a:gd name="connsiteY1" fmla="*/ 23270 h 92228"/>
                <a:gd name="connsiteX2" fmla="*/ 103160 w 164787"/>
                <a:gd name="connsiteY2" fmla="*/ 5592 h 92228"/>
                <a:gd name="connsiteX3" fmla="*/ 50414 w 164787"/>
                <a:gd name="connsiteY3" fmla="*/ 5592 h 92228"/>
                <a:gd name="connsiteX4" fmla="*/ 44314 w 164787"/>
                <a:gd name="connsiteY4" fmla="*/ 1985 h 92228"/>
                <a:gd name="connsiteX5" fmla="*/ 31755 w 164787"/>
                <a:gd name="connsiteY5" fmla="*/ 1985 h 92228"/>
                <a:gd name="connsiteX6" fmla="*/ 31755 w 164787"/>
                <a:gd name="connsiteY6" fmla="*/ 8839 h 92228"/>
                <a:gd name="connsiteX7" fmla="*/ 37496 w 164787"/>
                <a:gd name="connsiteY7" fmla="*/ 12086 h 92228"/>
                <a:gd name="connsiteX8" fmla="*/ 27450 w 164787"/>
                <a:gd name="connsiteY8" fmla="*/ 18219 h 92228"/>
                <a:gd name="connsiteX9" fmla="*/ 21708 w 164787"/>
                <a:gd name="connsiteY9" fmla="*/ 14611 h 92228"/>
                <a:gd name="connsiteX10" fmla="*/ 9150 w 164787"/>
                <a:gd name="connsiteY10" fmla="*/ 14611 h 92228"/>
                <a:gd name="connsiteX11" fmla="*/ 9150 w 164787"/>
                <a:gd name="connsiteY11" fmla="*/ 21827 h 92228"/>
                <a:gd name="connsiteX12" fmla="*/ 14891 w 164787"/>
                <a:gd name="connsiteY12" fmla="*/ 25073 h 92228"/>
                <a:gd name="connsiteX13" fmla="*/ 2691 w 164787"/>
                <a:gd name="connsiteY13" fmla="*/ 31928 h 92228"/>
                <a:gd name="connsiteX14" fmla="*/ 2691 w 164787"/>
                <a:gd name="connsiteY14" fmla="*/ 39143 h 92228"/>
                <a:gd name="connsiteX15" fmla="*/ 15250 w 164787"/>
                <a:gd name="connsiteY15" fmla="*/ 39143 h 92228"/>
                <a:gd name="connsiteX16" fmla="*/ 19197 w 164787"/>
                <a:gd name="connsiteY16" fmla="*/ 36979 h 92228"/>
                <a:gd name="connsiteX17" fmla="*/ 97778 w 164787"/>
                <a:gd name="connsiteY17" fmla="*/ 81352 h 92228"/>
                <a:gd name="connsiteX18" fmla="*/ 93831 w 164787"/>
                <a:gd name="connsiteY18" fmla="*/ 83517 h 92228"/>
                <a:gd name="connsiteX19" fmla="*/ 93831 w 164787"/>
                <a:gd name="connsiteY19" fmla="*/ 90732 h 92228"/>
                <a:gd name="connsiteX20" fmla="*/ 106389 w 164787"/>
                <a:gd name="connsiteY20" fmla="*/ 90732 h 92228"/>
                <a:gd name="connsiteX21" fmla="*/ 118589 w 164787"/>
                <a:gd name="connsiteY21" fmla="*/ 83878 h 92228"/>
                <a:gd name="connsiteX22" fmla="*/ 123972 w 164787"/>
                <a:gd name="connsiteY22" fmla="*/ 87125 h 92228"/>
                <a:gd name="connsiteX23" fmla="*/ 136530 w 164787"/>
                <a:gd name="connsiteY23" fmla="*/ 87125 h 92228"/>
                <a:gd name="connsiteX24" fmla="*/ 136530 w 164787"/>
                <a:gd name="connsiteY24" fmla="*/ 79909 h 92228"/>
                <a:gd name="connsiteX25" fmla="*/ 130789 w 164787"/>
                <a:gd name="connsiteY25" fmla="*/ 77023 h 92228"/>
                <a:gd name="connsiteX26" fmla="*/ 141195 w 164787"/>
                <a:gd name="connsiteY26" fmla="*/ 71251 h 92228"/>
                <a:gd name="connsiteX27" fmla="*/ 146577 w 164787"/>
                <a:gd name="connsiteY27" fmla="*/ 74137 h 92228"/>
                <a:gd name="connsiteX28" fmla="*/ 159136 w 164787"/>
                <a:gd name="connsiteY28" fmla="*/ 74137 h 92228"/>
                <a:gd name="connsiteX29" fmla="*/ 159136 w 164787"/>
                <a:gd name="connsiteY29" fmla="*/ 67283 h 92228"/>
                <a:gd name="connsiteX30" fmla="*/ 153395 w 164787"/>
                <a:gd name="connsiteY30" fmla="*/ 64036 h 92228"/>
                <a:gd name="connsiteX31" fmla="*/ 153036 w 164787"/>
                <a:gd name="connsiteY31" fmla="*/ 28681 h 92228"/>
                <a:gd name="connsiteX32" fmla="*/ 31397 w 164787"/>
                <a:gd name="connsiteY32" fmla="*/ 28681 h 92228"/>
                <a:gd name="connsiteX33" fmla="*/ 56873 w 164787"/>
                <a:gd name="connsiteY33" fmla="*/ 13890 h 92228"/>
                <a:gd name="connsiteX34" fmla="*/ 89884 w 164787"/>
                <a:gd name="connsiteY34" fmla="*/ 13890 h 92228"/>
                <a:gd name="connsiteX35" fmla="*/ 89884 w 164787"/>
                <a:gd name="connsiteY35" fmla="*/ 32650 h 92228"/>
                <a:gd name="connsiteX36" fmla="*/ 64408 w 164787"/>
                <a:gd name="connsiteY36" fmla="*/ 47080 h 92228"/>
                <a:gd name="connsiteX37" fmla="*/ 139042 w 164787"/>
                <a:gd name="connsiteY37" fmla="*/ 56460 h 92228"/>
                <a:gd name="connsiteX38" fmla="*/ 109978 w 164787"/>
                <a:gd name="connsiteY38" fmla="*/ 73055 h 92228"/>
                <a:gd name="connsiteX39" fmla="*/ 74096 w 164787"/>
                <a:gd name="connsiteY39" fmla="*/ 53574 h 92228"/>
                <a:gd name="connsiteX40" fmla="*/ 102801 w 164787"/>
                <a:gd name="connsiteY40" fmla="*/ 36979 h 92228"/>
                <a:gd name="connsiteX41" fmla="*/ 138683 w 164787"/>
                <a:gd name="connsiteY41" fmla="*/ 36979 h 92228"/>
                <a:gd name="connsiteX42" fmla="*/ 139042 w 164787"/>
                <a:gd name="connsiteY42" fmla="*/ 56099 h 9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787" h="92228">
                  <a:moveTo>
                    <a:pt x="153036" y="28681"/>
                  </a:moveTo>
                  <a:cubicBezTo>
                    <a:pt x="140782" y="22717"/>
                    <a:pt x="126960" y="20822"/>
                    <a:pt x="113566" y="23270"/>
                  </a:cubicBezTo>
                  <a:cubicBezTo>
                    <a:pt x="115360" y="16776"/>
                    <a:pt x="113566" y="10282"/>
                    <a:pt x="103160" y="5592"/>
                  </a:cubicBezTo>
                  <a:cubicBezTo>
                    <a:pt x="86360" y="-1864"/>
                    <a:pt x="67214" y="-1864"/>
                    <a:pt x="50414" y="5592"/>
                  </a:cubicBezTo>
                  <a:lnTo>
                    <a:pt x="44314" y="1985"/>
                  </a:lnTo>
                  <a:cubicBezTo>
                    <a:pt x="40363" y="-10"/>
                    <a:pt x="35707" y="-10"/>
                    <a:pt x="31755" y="1985"/>
                  </a:cubicBezTo>
                  <a:cubicBezTo>
                    <a:pt x="28167" y="3788"/>
                    <a:pt x="28167" y="7035"/>
                    <a:pt x="31755" y="8839"/>
                  </a:cubicBezTo>
                  <a:lnTo>
                    <a:pt x="37496" y="12086"/>
                  </a:lnTo>
                  <a:lnTo>
                    <a:pt x="27450" y="18219"/>
                  </a:lnTo>
                  <a:lnTo>
                    <a:pt x="21708" y="14611"/>
                  </a:lnTo>
                  <a:cubicBezTo>
                    <a:pt x="17712" y="12821"/>
                    <a:pt x="13147" y="12821"/>
                    <a:pt x="9150" y="14611"/>
                  </a:cubicBezTo>
                  <a:cubicBezTo>
                    <a:pt x="5562" y="16776"/>
                    <a:pt x="5562" y="20023"/>
                    <a:pt x="9150" y="21827"/>
                  </a:cubicBezTo>
                  <a:lnTo>
                    <a:pt x="14891" y="25073"/>
                  </a:lnTo>
                  <a:lnTo>
                    <a:pt x="2691" y="31928"/>
                  </a:lnTo>
                  <a:cubicBezTo>
                    <a:pt x="-897" y="34092"/>
                    <a:pt x="-897" y="37339"/>
                    <a:pt x="2691" y="39143"/>
                  </a:cubicBezTo>
                  <a:cubicBezTo>
                    <a:pt x="6642" y="41138"/>
                    <a:pt x="11299" y="41138"/>
                    <a:pt x="15250" y="39143"/>
                  </a:cubicBezTo>
                  <a:lnTo>
                    <a:pt x="19197" y="36979"/>
                  </a:lnTo>
                  <a:lnTo>
                    <a:pt x="97778" y="81352"/>
                  </a:lnTo>
                  <a:lnTo>
                    <a:pt x="93831" y="83517"/>
                  </a:lnTo>
                  <a:cubicBezTo>
                    <a:pt x="90243" y="85681"/>
                    <a:pt x="90243" y="88928"/>
                    <a:pt x="93831" y="90732"/>
                  </a:cubicBezTo>
                  <a:cubicBezTo>
                    <a:pt x="97782" y="92727"/>
                    <a:pt x="102438" y="92727"/>
                    <a:pt x="106389" y="90732"/>
                  </a:cubicBezTo>
                  <a:lnTo>
                    <a:pt x="118589" y="83878"/>
                  </a:lnTo>
                  <a:lnTo>
                    <a:pt x="123972" y="87125"/>
                  </a:lnTo>
                  <a:cubicBezTo>
                    <a:pt x="127923" y="89119"/>
                    <a:pt x="132579" y="89119"/>
                    <a:pt x="136530" y="87125"/>
                  </a:cubicBezTo>
                  <a:cubicBezTo>
                    <a:pt x="140118" y="84960"/>
                    <a:pt x="140118" y="81713"/>
                    <a:pt x="136530" y="79909"/>
                  </a:cubicBezTo>
                  <a:lnTo>
                    <a:pt x="130789" y="77023"/>
                  </a:lnTo>
                  <a:lnTo>
                    <a:pt x="141195" y="71251"/>
                  </a:lnTo>
                  <a:lnTo>
                    <a:pt x="146577" y="74137"/>
                  </a:lnTo>
                  <a:cubicBezTo>
                    <a:pt x="150528" y="76132"/>
                    <a:pt x="155185" y="76132"/>
                    <a:pt x="159136" y="74137"/>
                  </a:cubicBezTo>
                  <a:cubicBezTo>
                    <a:pt x="162724" y="74137"/>
                    <a:pt x="162724" y="69086"/>
                    <a:pt x="159136" y="67283"/>
                  </a:cubicBezTo>
                  <a:lnTo>
                    <a:pt x="153395" y="64036"/>
                  </a:lnTo>
                  <a:cubicBezTo>
                    <a:pt x="168465" y="52131"/>
                    <a:pt x="168824" y="37339"/>
                    <a:pt x="153036" y="28681"/>
                  </a:cubicBezTo>
                  <a:close/>
                  <a:moveTo>
                    <a:pt x="31397" y="28681"/>
                  </a:moveTo>
                  <a:lnTo>
                    <a:pt x="56873" y="13890"/>
                  </a:lnTo>
                  <a:cubicBezTo>
                    <a:pt x="67223" y="8498"/>
                    <a:pt x="79533" y="8498"/>
                    <a:pt x="89884" y="13890"/>
                  </a:cubicBezTo>
                  <a:cubicBezTo>
                    <a:pt x="98854" y="18940"/>
                    <a:pt x="98496" y="27238"/>
                    <a:pt x="89884" y="32650"/>
                  </a:cubicBezTo>
                  <a:lnTo>
                    <a:pt x="64408" y="47080"/>
                  </a:lnTo>
                  <a:close/>
                  <a:moveTo>
                    <a:pt x="139042" y="56460"/>
                  </a:moveTo>
                  <a:lnTo>
                    <a:pt x="109978" y="73055"/>
                  </a:lnTo>
                  <a:lnTo>
                    <a:pt x="74096" y="53574"/>
                  </a:lnTo>
                  <a:lnTo>
                    <a:pt x="102801" y="36979"/>
                  </a:lnTo>
                  <a:cubicBezTo>
                    <a:pt x="114056" y="31137"/>
                    <a:pt x="127428" y="31137"/>
                    <a:pt x="138683" y="36979"/>
                  </a:cubicBezTo>
                  <a:cubicBezTo>
                    <a:pt x="150165" y="41669"/>
                    <a:pt x="150165" y="50327"/>
                    <a:pt x="139042" y="5609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82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207567" y="4611941"/>
              <a:ext cx="204885" cy="137820"/>
              <a:chOff x="5207567" y="4611941"/>
              <a:chExt cx="204885" cy="137820"/>
            </a:xfrm>
            <a:solidFill>
              <a:srgbClr val="B68503"/>
            </a:solidFill>
          </p:grpSpPr>
          <p:sp>
            <p:nvSpPr>
              <p:cNvPr id="1483" name="Freeform 1482">
                <a:extLst>
                  <a:ext uri="{FF2B5EF4-FFF2-40B4-BE49-F238E27FC236}">
                    <a16:creationId xmlns:a16="http://schemas.microsoft.com/office/drawing/2014/main" id="{EEECB57C-3416-B94D-861B-8710BA0BB589}"/>
                  </a:ext>
                </a:extLst>
              </p:cNvPr>
              <p:cNvSpPr/>
              <p:nvPr/>
            </p:nvSpPr>
            <p:spPr>
              <a:xfrm>
                <a:off x="5257801" y="4629618"/>
                <a:ext cx="154650" cy="120143"/>
              </a:xfrm>
              <a:custGeom>
                <a:avLst/>
                <a:gdLst>
                  <a:gd name="connsiteX0" fmla="*/ 129533 w 154650"/>
                  <a:gd name="connsiteY0" fmla="*/ 7937 h 120143"/>
                  <a:gd name="connsiteX1" fmla="*/ 116616 w 154650"/>
                  <a:gd name="connsiteY1" fmla="*/ 0 h 120143"/>
                  <a:gd name="connsiteX2" fmla="*/ 0 w 154650"/>
                  <a:gd name="connsiteY2" fmla="*/ 116166 h 120143"/>
                  <a:gd name="connsiteX3" fmla="*/ 38035 w 154650"/>
                  <a:gd name="connsiteY3" fmla="*/ 120134 h 120143"/>
                  <a:gd name="connsiteX4" fmla="*/ 78581 w 154650"/>
                  <a:gd name="connsiteY4" fmla="*/ 115444 h 120143"/>
                  <a:gd name="connsiteX5" fmla="*/ 154651 w 154650"/>
                  <a:gd name="connsiteY5" fmla="*/ 39323 h 120143"/>
                  <a:gd name="connsiteX6" fmla="*/ 129533 w 154650"/>
                  <a:gd name="connsiteY6" fmla="*/ 7937 h 120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0143">
                    <a:moveTo>
                      <a:pt x="129533" y="7937"/>
                    </a:moveTo>
                    <a:lnTo>
                      <a:pt x="116616" y="0"/>
                    </a:lnTo>
                    <a:lnTo>
                      <a:pt x="0" y="116166"/>
                    </a:lnTo>
                    <a:cubicBezTo>
                      <a:pt x="12510" y="118789"/>
                      <a:pt x="25255" y="120119"/>
                      <a:pt x="38035" y="120134"/>
                    </a:cubicBezTo>
                    <a:cubicBezTo>
                      <a:pt x="51692" y="120282"/>
                      <a:pt x="65314" y="118706"/>
                      <a:pt x="78581" y="115444"/>
                    </a:cubicBezTo>
                    <a:lnTo>
                      <a:pt x="154651" y="39323"/>
                    </a:lnTo>
                    <a:cubicBezTo>
                      <a:pt x="149889" y="26397"/>
                      <a:pt x="141072" y="15380"/>
                      <a:pt x="129533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4" name="Freeform 1483">
                <a:extLst>
                  <a:ext uri="{FF2B5EF4-FFF2-40B4-BE49-F238E27FC236}">
                    <a16:creationId xmlns:a16="http://schemas.microsoft.com/office/drawing/2014/main" id="{09A7E047-821A-F045-BDE4-C1F06709451D}"/>
                  </a:ext>
                </a:extLst>
              </p:cNvPr>
              <p:cNvSpPr/>
              <p:nvPr/>
            </p:nvSpPr>
            <p:spPr>
              <a:xfrm>
                <a:off x="5207567" y="4611941"/>
                <a:ext cx="123433" cy="117969"/>
              </a:xfrm>
              <a:custGeom>
                <a:avLst/>
                <a:gdLst>
                  <a:gd name="connsiteX0" fmla="*/ 0 w 123433"/>
                  <a:gd name="connsiteY0" fmla="*/ 112197 h 117969"/>
                  <a:gd name="connsiteX1" fmla="*/ 0 w 123433"/>
                  <a:gd name="connsiteY1" fmla="*/ 112197 h 117969"/>
                  <a:gd name="connsiteX2" fmla="*/ 0 w 123433"/>
                  <a:gd name="connsiteY2" fmla="*/ 112197 h 117969"/>
                  <a:gd name="connsiteX3" fmla="*/ 8253 w 123433"/>
                  <a:gd name="connsiteY3" fmla="*/ 117970 h 117969"/>
                  <a:gd name="connsiteX4" fmla="*/ 123433 w 123433"/>
                  <a:gd name="connsiteY4" fmla="*/ 2164 h 117969"/>
                  <a:gd name="connsiteX5" fmla="*/ 108004 w 123433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33" h="117969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cubicBezTo>
                      <a:pt x="2604" y="114325"/>
                      <a:pt x="5363" y="116255"/>
                      <a:pt x="8253" y="117970"/>
                    </a:cubicBezTo>
                    <a:lnTo>
                      <a:pt x="123433" y="2164"/>
                    </a:lnTo>
                    <a:cubicBezTo>
                      <a:pt x="118349" y="1069"/>
                      <a:pt x="113193" y="346"/>
                      <a:pt x="108004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85" name="Freeform 1484">
              <a:extLst>
                <a:ext uri="{FF2B5EF4-FFF2-40B4-BE49-F238E27FC236}">
                  <a16:creationId xmlns:a16="http://schemas.microsoft.com/office/drawing/2014/main" id="{F666C178-467D-D246-8807-8EBA8CAC10CA}"/>
                </a:ext>
              </a:extLst>
            </p:cNvPr>
            <p:cNvSpPr/>
            <p:nvPr/>
          </p:nvSpPr>
          <p:spPr>
            <a:xfrm>
              <a:off x="5182661" y="4612965"/>
              <a:ext cx="230283" cy="76179"/>
            </a:xfrm>
            <a:custGeom>
              <a:avLst/>
              <a:gdLst>
                <a:gd name="connsiteX0" fmla="*/ 204674 w 230283"/>
                <a:gd name="connsiteY0" fmla="*/ 24590 h 76179"/>
                <a:gd name="connsiteX1" fmla="*/ 118199 w 230283"/>
                <a:gd name="connsiteY1" fmla="*/ 58 h 76179"/>
                <a:gd name="connsiteX2" fmla="*/ 29571 w 230283"/>
                <a:gd name="connsiteY2" fmla="*/ 25311 h 76179"/>
                <a:gd name="connsiteX3" fmla="*/ 148 w 230283"/>
                <a:gd name="connsiteY3" fmla="*/ 70407 h 76179"/>
                <a:gd name="connsiteX4" fmla="*/ 148 w 230283"/>
                <a:gd name="connsiteY4" fmla="*/ 76179 h 76179"/>
                <a:gd name="connsiteX5" fmla="*/ 28853 w 230283"/>
                <a:gd name="connsiteY5" fmla="*/ 35774 h 76179"/>
                <a:gd name="connsiteX6" fmla="*/ 117481 w 230283"/>
                <a:gd name="connsiteY6" fmla="*/ 10520 h 76179"/>
                <a:gd name="connsiteX7" fmla="*/ 203956 w 230283"/>
                <a:gd name="connsiteY7" fmla="*/ 35413 h 76179"/>
                <a:gd name="connsiteX8" fmla="*/ 230150 w 230283"/>
                <a:gd name="connsiteY8" fmla="*/ 71489 h 76179"/>
                <a:gd name="connsiteX9" fmla="*/ 230150 w 230283"/>
                <a:gd name="connsiteY9" fmla="*/ 66799 h 76179"/>
                <a:gd name="connsiteX10" fmla="*/ 204674 w 230283"/>
                <a:gd name="connsiteY10" fmla="*/ 24590 h 7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283" h="76179">
                  <a:moveTo>
                    <a:pt x="204674" y="24590"/>
                  </a:moveTo>
                  <a:cubicBezTo>
                    <a:pt x="179000" y="7762"/>
                    <a:pt x="148834" y="-795"/>
                    <a:pt x="118199" y="58"/>
                  </a:cubicBezTo>
                  <a:cubicBezTo>
                    <a:pt x="86810" y="-613"/>
                    <a:pt x="55942" y="8182"/>
                    <a:pt x="29571" y="25311"/>
                  </a:cubicBezTo>
                  <a:cubicBezTo>
                    <a:pt x="13245" y="34844"/>
                    <a:pt x="2342" y="51554"/>
                    <a:pt x="148" y="70407"/>
                  </a:cubicBezTo>
                  <a:cubicBezTo>
                    <a:pt x="-49" y="72326"/>
                    <a:pt x="-49" y="74260"/>
                    <a:pt x="148" y="76179"/>
                  </a:cubicBezTo>
                  <a:cubicBezTo>
                    <a:pt x="3746" y="59299"/>
                    <a:pt x="14138" y="44671"/>
                    <a:pt x="28853" y="35774"/>
                  </a:cubicBezTo>
                  <a:cubicBezTo>
                    <a:pt x="55224" y="18644"/>
                    <a:pt x="86093" y="9849"/>
                    <a:pt x="117481" y="10520"/>
                  </a:cubicBezTo>
                  <a:cubicBezTo>
                    <a:pt x="148175" y="9610"/>
                    <a:pt x="178393" y="18308"/>
                    <a:pt x="203956" y="35413"/>
                  </a:cubicBezTo>
                  <a:cubicBezTo>
                    <a:pt x="217014" y="43564"/>
                    <a:pt x="226407" y="56501"/>
                    <a:pt x="230150" y="71489"/>
                  </a:cubicBezTo>
                  <a:cubicBezTo>
                    <a:pt x="230328" y="69931"/>
                    <a:pt x="230328" y="68358"/>
                    <a:pt x="230150" y="66799"/>
                  </a:cubicBezTo>
                  <a:cubicBezTo>
                    <a:pt x="228684" y="49500"/>
                    <a:pt x="219259" y="33885"/>
                    <a:pt x="204674" y="2459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6" name="Freeform 1485">
              <a:extLst>
                <a:ext uri="{FF2B5EF4-FFF2-40B4-BE49-F238E27FC236}">
                  <a16:creationId xmlns:a16="http://schemas.microsoft.com/office/drawing/2014/main" id="{5EED7971-2299-B84F-9786-A7247B915AB2}"/>
                </a:ext>
              </a:extLst>
            </p:cNvPr>
            <p:cNvSpPr/>
            <p:nvPr/>
          </p:nvSpPr>
          <p:spPr>
            <a:xfrm>
              <a:off x="5164509" y="4578029"/>
              <a:ext cx="267678" cy="174657"/>
            </a:xfrm>
            <a:custGeom>
              <a:avLst/>
              <a:gdLst>
                <a:gd name="connsiteX0" fmla="*/ 136351 w 267678"/>
                <a:gd name="connsiteY0" fmla="*/ 0 h 174657"/>
                <a:gd name="connsiteX1" fmla="*/ 0 w 267678"/>
                <a:gd name="connsiteY1" fmla="*/ 59165 h 174657"/>
                <a:gd name="connsiteX2" fmla="*/ 0 w 267678"/>
                <a:gd name="connsiteY2" fmla="*/ 89108 h 174657"/>
                <a:gd name="connsiteX3" fmla="*/ 33370 w 267678"/>
                <a:gd name="connsiteY3" fmla="*/ 146109 h 174657"/>
                <a:gd name="connsiteX4" fmla="*/ 33370 w 267678"/>
                <a:gd name="connsiteY4" fmla="*/ 146109 h 174657"/>
                <a:gd name="connsiteX5" fmla="*/ 130610 w 267678"/>
                <a:gd name="connsiteY5" fmla="*/ 174609 h 174657"/>
                <a:gd name="connsiteX6" fmla="*/ 230002 w 267678"/>
                <a:gd name="connsiteY6" fmla="*/ 145748 h 174657"/>
                <a:gd name="connsiteX7" fmla="*/ 234308 w 267678"/>
                <a:gd name="connsiteY7" fmla="*/ 142501 h 174657"/>
                <a:gd name="connsiteX8" fmla="*/ 267678 w 267678"/>
                <a:gd name="connsiteY8" fmla="*/ 86223 h 174657"/>
                <a:gd name="connsiteX9" fmla="*/ 267678 w 267678"/>
                <a:gd name="connsiteY9" fmla="*/ 59526 h 174657"/>
                <a:gd name="connsiteX10" fmla="*/ 136351 w 267678"/>
                <a:gd name="connsiteY10" fmla="*/ 0 h 17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678" h="174657">
                  <a:moveTo>
                    <a:pt x="136351" y="0"/>
                  </a:moveTo>
                  <a:cubicBezTo>
                    <a:pt x="98675" y="0"/>
                    <a:pt x="0" y="59165"/>
                    <a:pt x="0" y="59165"/>
                  </a:cubicBezTo>
                  <a:cubicBezTo>
                    <a:pt x="0" y="59165"/>
                    <a:pt x="0" y="67102"/>
                    <a:pt x="0" y="89108"/>
                  </a:cubicBezTo>
                  <a:cubicBezTo>
                    <a:pt x="1297" y="112418"/>
                    <a:pt x="13730" y="133655"/>
                    <a:pt x="33370" y="146109"/>
                  </a:cubicBezTo>
                  <a:lnTo>
                    <a:pt x="33370" y="146109"/>
                  </a:lnTo>
                  <a:cubicBezTo>
                    <a:pt x="62073" y="165488"/>
                    <a:pt x="96045" y="175445"/>
                    <a:pt x="130610" y="174609"/>
                  </a:cubicBezTo>
                  <a:cubicBezTo>
                    <a:pt x="165867" y="175206"/>
                    <a:pt x="200491" y="165152"/>
                    <a:pt x="230002" y="145748"/>
                  </a:cubicBezTo>
                  <a:lnTo>
                    <a:pt x="234308" y="142501"/>
                  </a:lnTo>
                  <a:cubicBezTo>
                    <a:pt x="253460" y="129911"/>
                    <a:pt x="265771" y="109149"/>
                    <a:pt x="267678" y="86223"/>
                  </a:cubicBezTo>
                  <a:lnTo>
                    <a:pt x="267678" y="59526"/>
                  </a:lnTo>
                  <a:cubicBezTo>
                    <a:pt x="267678" y="59526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7" name="Freeform 1486">
              <a:extLst>
                <a:ext uri="{FF2B5EF4-FFF2-40B4-BE49-F238E27FC236}">
                  <a16:creationId xmlns:a16="http://schemas.microsoft.com/office/drawing/2014/main" id="{6BF53EFD-0A78-CF4B-B6A7-BECF5B60FA12}"/>
                </a:ext>
              </a:extLst>
            </p:cNvPr>
            <p:cNvSpPr/>
            <p:nvPr/>
          </p:nvSpPr>
          <p:spPr>
            <a:xfrm>
              <a:off x="5165585" y="4552011"/>
              <a:ext cx="266601" cy="174731"/>
            </a:xfrm>
            <a:custGeom>
              <a:avLst/>
              <a:gdLst>
                <a:gd name="connsiteX0" fmla="*/ 232514 w 266601"/>
                <a:gd name="connsiteY0" fmla="*/ 28182 h 174731"/>
                <a:gd name="connsiteX1" fmla="*/ 135274 w 266601"/>
                <a:gd name="connsiteY1" fmla="*/ 43 h 174731"/>
                <a:gd name="connsiteX2" fmla="*/ 35882 w 266601"/>
                <a:gd name="connsiteY2" fmla="*/ 28904 h 174731"/>
                <a:gd name="connsiteX3" fmla="*/ 0 w 266601"/>
                <a:gd name="connsiteY3" fmla="*/ 89151 h 174731"/>
                <a:gd name="connsiteX4" fmla="*/ 33370 w 266601"/>
                <a:gd name="connsiteY4" fmla="*/ 146152 h 174731"/>
                <a:gd name="connsiteX5" fmla="*/ 33370 w 266601"/>
                <a:gd name="connsiteY5" fmla="*/ 146152 h 174731"/>
                <a:gd name="connsiteX6" fmla="*/ 130610 w 266601"/>
                <a:gd name="connsiteY6" fmla="*/ 174652 h 174731"/>
                <a:gd name="connsiteX7" fmla="*/ 230720 w 266601"/>
                <a:gd name="connsiteY7" fmla="*/ 146873 h 174731"/>
                <a:gd name="connsiteX8" fmla="*/ 235026 w 266601"/>
                <a:gd name="connsiteY8" fmla="*/ 143626 h 174731"/>
                <a:gd name="connsiteX9" fmla="*/ 266602 w 266601"/>
                <a:gd name="connsiteY9" fmla="*/ 85544 h 174731"/>
                <a:gd name="connsiteX10" fmla="*/ 232514 w 266601"/>
                <a:gd name="connsiteY10" fmla="*/ 28182 h 17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601" h="174731">
                  <a:moveTo>
                    <a:pt x="232514" y="28182"/>
                  </a:moveTo>
                  <a:cubicBezTo>
                    <a:pt x="203701" y="9080"/>
                    <a:pt x="169779" y="-736"/>
                    <a:pt x="135274" y="43"/>
                  </a:cubicBezTo>
                  <a:cubicBezTo>
                    <a:pt x="99994" y="-735"/>
                    <a:pt x="65317" y="9334"/>
                    <a:pt x="35882" y="28904"/>
                  </a:cubicBezTo>
                  <a:cubicBezTo>
                    <a:pt x="15131" y="42164"/>
                    <a:pt x="1829" y="64500"/>
                    <a:pt x="0" y="89151"/>
                  </a:cubicBezTo>
                  <a:cubicBezTo>
                    <a:pt x="1297" y="112461"/>
                    <a:pt x="13730" y="133699"/>
                    <a:pt x="33370" y="146152"/>
                  </a:cubicBezTo>
                  <a:lnTo>
                    <a:pt x="33370" y="146152"/>
                  </a:lnTo>
                  <a:cubicBezTo>
                    <a:pt x="62073" y="165531"/>
                    <a:pt x="96045" y="175488"/>
                    <a:pt x="130610" y="174652"/>
                  </a:cubicBezTo>
                  <a:cubicBezTo>
                    <a:pt x="165998" y="175716"/>
                    <a:pt x="200884" y="166036"/>
                    <a:pt x="230720" y="146873"/>
                  </a:cubicBezTo>
                  <a:lnTo>
                    <a:pt x="235026" y="143626"/>
                  </a:lnTo>
                  <a:cubicBezTo>
                    <a:pt x="253977" y="130269"/>
                    <a:pt x="265652" y="108793"/>
                    <a:pt x="266602" y="85544"/>
                  </a:cubicBezTo>
                  <a:cubicBezTo>
                    <a:pt x="265261" y="61967"/>
                    <a:pt x="252529" y="40542"/>
                    <a:pt x="232514" y="28182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8" name="Freeform 1487">
              <a:extLst>
                <a:ext uri="{FF2B5EF4-FFF2-40B4-BE49-F238E27FC236}">
                  <a16:creationId xmlns:a16="http://schemas.microsoft.com/office/drawing/2014/main" id="{414D5D52-700A-464F-99E3-01CF01B5C50F}"/>
                </a:ext>
              </a:extLst>
            </p:cNvPr>
            <p:cNvSpPr/>
            <p:nvPr/>
          </p:nvSpPr>
          <p:spPr>
            <a:xfrm>
              <a:off x="5182808" y="4570749"/>
              <a:ext cx="230002" cy="136851"/>
            </a:xfrm>
            <a:custGeom>
              <a:avLst/>
              <a:gdLst>
                <a:gd name="connsiteX0" fmla="*/ 204526 w 230002"/>
                <a:gd name="connsiteY0" fmla="*/ 24958 h 136851"/>
                <a:gd name="connsiteX1" fmla="*/ 118051 w 230002"/>
                <a:gd name="connsiteY1" fmla="*/ 65 h 136851"/>
                <a:gd name="connsiteX2" fmla="*/ 29423 w 230002"/>
                <a:gd name="connsiteY2" fmla="*/ 25679 h 136851"/>
                <a:gd name="connsiteX3" fmla="*/ 0 w 230002"/>
                <a:gd name="connsiteY3" fmla="*/ 70774 h 136851"/>
                <a:gd name="connsiteX4" fmla="*/ 25835 w 230002"/>
                <a:gd name="connsiteY4" fmla="*/ 112262 h 136851"/>
                <a:gd name="connsiteX5" fmla="*/ 25835 w 230002"/>
                <a:gd name="connsiteY5" fmla="*/ 112262 h 136851"/>
                <a:gd name="connsiteX6" fmla="*/ 111951 w 230002"/>
                <a:gd name="connsiteY6" fmla="*/ 136794 h 136851"/>
                <a:gd name="connsiteX7" fmla="*/ 200579 w 230002"/>
                <a:gd name="connsiteY7" fmla="*/ 111541 h 136851"/>
                <a:gd name="connsiteX8" fmla="*/ 204885 w 230002"/>
                <a:gd name="connsiteY8" fmla="*/ 108655 h 136851"/>
                <a:gd name="connsiteX9" fmla="*/ 230002 w 230002"/>
                <a:gd name="connsiteY9" fmla="*/ 66446 h 136851"/>
                <a:gd name="connsiteX10" fmla="*/ 204526 w 230002"/>
                <a:gd name="connsiteY10" fmla="*/ 24958 h 13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002" h="136851">
                  <a:moveTo>
                    <a:pt x="204526" y="24958"/>
                  </a:moveTo>
                  <a:cubicBezTo>
                    <a:pt x="178963" y="7853"/>
                    <a:pt x="148745" y="-846"/>
                    <a:pt x="118051" y="65"/>
                  </a:cubicBezTo>
                  <a:cubicBezTo>
                    <a:pt x="86605" y="-658"/>
                    <a:pt x="55688" y="8278"/>
                    <a:pt x="29423" y="25679"/>
                  </a:cubicBezTo>
                  <a:cubicBezTo>
                    <a:pt x="13057" y="35169"/>
                    <a:pt x="2140" y="51902"/>
                    <a:pt x="0" y="70774"/>
                  </a:cubicBezTo>
                  <a:cubicBezTo>
                    <a:pt x="1486" y="87972"/>
                    <a:pt x="11097" y="103406"/>
                    <a:pt x="25835" y="112262"/>
                  </a:cubicBezTo>
                  <a:lnTo>
                    <a:pt x="25835" y="112262"/>
                  </a:lnTo>
                  <a:cubicBezTo>
                    <a:pt x="51378" y="129083"/>
                    <a:pt x="81429" y="137643"/>
                    <a:pt x="111951" y="136794"/>
                  </a:cubicBezTo>
                  <a:cubicBezTo>
                    <a:pt x="143348" y="137533"/>
                    <a:pt x="174236" y="128732"/>
                    <a:pt x="200579" y="111541"/>
                  </a:cubicBezTo>
                  <a:lnTo>
                    <a:pt x="204885" y="108655"/>
                  </a:lnTo>
                  <a:cubicBezTo>
                    <a:pt x="219175" y="99128"/>
                    <a:pt x="228409" y="83610"/>
                    <a:pt x="230002" y="66446"/>
                  </a:cubicBezTo>
                  <a:cubicBezTo>
                    <a:pt x="228483" y="49354"/>
                    <a:pt x="219043" y="33981"/>
                    <a:pt x="204526" y="24958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9" name="Freeform 1488">
              <a:extLst>
                <a:ext uri="{FF2B5EF4-FFF2-40B4-BE49-F238E27FC236}">
                  <a16:creationId xmlns:a16="http://schemas.microsoft.com/office/drawing/2014/main" id="{4663EF25-B68A-B446-9388-1293AF948AA9}"/>
                </a:ext>
              </a:extLst>
            </p:cNvPr>
            <p:cNvSpPr/>
            <p:nvPr/>
          </p:nvSpPr>
          <p:spPr>
            <a:xfrm>
              <a:off x="5210258" y="4598411"/>
              <a:ext cx="164655" cy="92228"/>
            </a:xfrm>
            <a:custGeom>
              <a:avLst/>
              <a:gdLst>
                <a:gd name="connsiteX0" fmla="*/ 153036 w 164655"/>
                <a:gd name="connsiteY0" fmla="*/ 28681 h 92228"/>
                <a:gd name="connsiteX1" fmla="*/ 113566 w 164655"/>
                <a:gd name="connsiteY1" fmla="*/ 23631 h 92228"/>
                <a:gd name="connsiteX2" fmla="*/ 103160 w 164655"/>
                <a:gd name="connsiteY2" fmla="*/ 5592 h 92228"/>
                <a:gd name="connsiteX3" fmla="*/ 50414 w 164655"/>
                <a:gd name="connsiteY3" fmla="*/ 5592 h 92228"/>
                <a:gd name="connsiteX4" fmla="*/ 44314 w 164655"/>
                <a:gd name="connsiteY4" fmla="*/ 1985 h 92228"/>
                <a:gd name="connsiteX5" fmla="*/ 31755 w 164655"/>
                <a:gd name="connsiteY5" fmla="*/ 1985 h 92228"/>
                <a:gd name="connsiteX6" fmla="*/ 31755 w 164655"/>
                <a:gd name="connsiteY6" fmla="*/ 9200 h 92228"/>
                <a:gd name="connsiteX7" fmla="*/ 37496 w 164655"/>
                <a:gd name="connsiteY7" fmla="*/ 12447 h 92228"/>
                <a:gd name="connsiteX8" fmla="*/ 27450 w 164655"/>
                <a:gd name="connsiteY8" fmla="*/ 18219 h 92228"/>
                <a:gd name="connsiteX9" fmla="*/ 21708 w 164655"/>
                <a:gd name="connsiteY9" fmla="*/ 14972 h 92228"/>
                <a:gd name="connsiteX10" fmla="*/ 9150 w 164655"/>
                <a:gd name="connsiteY10" fmla="*/ 14972 h 92228"/>
                <a:gd name="connsiteX11" fmla="*/ 9150 w 164655"/>
                <a:gd name="connsiteY11" fmla="*/ 21827 h 92228"/>
                <a:gd name="connsiteX12" fmla="*/ 14891 w 164655"/>
                <a:gd name="connsiteY12" fmla="*/ 25074 h 92228"/>
                <a:gd name="connsiteX13" fmla="*/ 2691 w 164655"/>
                <a:gd name="connsiteY13" fmla="*/ 32289 h 92228"/>
                <a:gd name="connsiteX14" fmla="*/ 2691 w 164655"/>
                <a:gd name="connsiteY14" fmla="*/ 39143 h 92228"/>
                <a:gd name="connsiteX15" fmla="*/ 15250 w 164655"/>
                <a:gd name="connsiteY15" fmla="*/ 39143 h 92228"/>
                <a:gd name="connsiteX16" fmla="*/ 19197 w 164655"/>
                <a:gd name="connsiteY16" fmla="*/ 36979 h 92228"/>
                <a:gd name="connsiteX17" fmla="*/ 97778 w 164655"/>
                <a:gd name="connsiteY17" fmla="*/ 81352 h 92228"/>
                <a:gd name="connsiteX18" fmla="*/ 93831 w 164655"/>
                <a:gd name="connsiteY18" fmla="*/ 83878 h 92228"/>
                <a:gd name="connsiteX19" fmla="*/ 93831 w 164655"/>
                <a:gd name="connsiteY19" fmla="*/ 90732 h 92228"/>
                <a:gd name="connsiteX20" fmla="*/ 106389 w 164655"/>
                <a:gd name="connsiteY20" fmla="*/ 90732 h 92228"/>
                <a:gd name="connsiteX21" fmla="*/ 118589 w 164655"/>
                <a:gd name="connsiteY21" fmla="*/ 83517 h 92228"/>
                <a:gd name="connsiteX22" fmla="*/ 123972 w 164655"/>
                <a:gd name="connsiteY22" fmla="*/ 86764 h 92228"/>
                <a:gd name="connsiteX23" fmla="*/ 136530 w 164655"/>
                <a:gd name="connsiteY23" fmla="*/ 86764 h 92228"/>
                <a:gd name="connsiteX24" fmla="*/ 136530 w 164655"/>
                <a:gd name="connsiteY24" fmla="*/ 79909 h 92228"/>
                <a:gd name="connsiteX25" fmla="*/ 129713 w 164655"/>
                <a:gd name="connsiteY25" fmla="*/ 75220 h 92228"/>
                <a:gd name="connsiteX26" fmla="*/ 140118 w 164655"/>
                <a:gd name="connsiteY26" fmla="*/ 69447 h 92228"/>
                <a:gd name="connsiteX27" fmla="*/ 145501 w 164655"/>
                <a:gd name="connsiteY27" fmla="*/ 72694 h 92228"/>
                <a:gd name="connsiteX28" fmla="*/ 158059 w 164655"/>
                <a:gd name="connsiteY28" fmla="*/ 72694 h 92228"/>
                <a:gd name="connsiteX29" fmla="*/ 158059 w 164655"/>
                <a:gd name="connsiteY29" fmla="*/ 65479 h 92228"/>
                <a:gd name="connsiteX30" fmla="*/ 152318 w 164655"/>
                <a:gd name="connsiteY30" fmla="*/ 62232 h 92228"/>
                <a:gd name="connsiteX31" fmla="*/ 153036 w 164655"/>
                <a:gd name="connsiteY31" fmla="*/ 28681 h 92228"/>
                <a:gd name="connsiteX32" fmla="*/ 31397 w 164655"/>
                <a:gd name="connsiteY32" fmla="*/ 28681 h 92228"/>
                <a:gd name="connsiteX33" fmla="*/ 56873 w 164655"/>
                <a:gd name="connsiteY33" fmla="*/ 13890 h 92228"/>
                <a:gd name="connsiteX34" fmla="*/ 89884 w 164655"/>
                <a:gd name="connsiteY34" fmla="*/ 13890 h 92228"/>
                <a:gd name="connsiteX35" fmla="*/ 89884 w 164655"/>
                <a:gd name="connsiteY35" fmla="*/ 32650 h 92228"/>
                <a:gd name="connsiteX36" fmla="*/ 64408 w 164655"/>
                <a:gd name="connsiteY36" fmla="*/ 47441 h 92228"/>
                <a:gd name="connsiteX37" fmla="*/ 139042 w 164655"/>
                <a:gd name="connsiteY37" fmla="*/ 56460 h 92228"/>
                <a:gd name="connsiteX38" fmla="*/ 109978 w 164655"/>
                <a:gd name="connsiteY38" fmla="*/ 73055 h 92228"/>
                <a:gd name="connsiteX39" fmla="*/ 74096 w 164655"/>
                <a:gd name="connsiteY39" fmla="*/ 53935 h 92228"/>
                <a:gd name="connsiteX40" fmla="*/ 102801 w 164655"/>
                <a:gd name="connsiteY40" fmla="*/ 37339 h 92228"/>
                <a:gd name="connsiteX41" fmla="*/ 138683 w 164655"/>
                <a:gd name="connsiteY41" fmla="*/ 37339 h 92228"/>
                <a:gd name="connsiteX42" fmla="*/ 139042 w 164655"/>
                <a:gd name="connsiteY42" fmla="*/ 56099 h 9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655" h="92228">
                  <a:moveTo>
                    <a:pt x="153036" y="28681"/>
                  </a:moveTo>
                  <a:cubicBezTo>
                    <a:pt x="140795" y="22663"/>
                    <a:pt x="126916" y="20887"/>
                    <a:pt x="113566" y="23631"/>
                  </a:cubicBezTo>
                  <a:cubicBezTo>
                    <a:pt x="115360" y="16776"/>
                    <a:pt x="113566" y="10282"/>
                    <a:pt x="103160" y="5592"/>
                  </a:cubicBezTo>
                  <a:cubicBezTo>
                    <a:pt x="86360" y="-1864"/>
                    <a:pt x="67214" y="-1864"/>
                    <a:pt x="50414" y="5592"/>
                  </a:cubicBezTo>
                  <a:lnTo>
                    <a:pt x="44314" y="1985"/>
                  </a:lnTo>
                  <a:cubicBezTo>
                    <a:pt x="40317" y="194"/>
                    <a:pt x="35752" y="194"/>
                    <a:pt x="31755" y="1985"/>
                  </a:cubicBezTo>
                  <a:cubicBezTo>
                    <a:pt x="28167" y="4149"/>
                    <a:pt x="28167" y="7396"/>
                    <a:pt x="31755" y="9200"/>
                  </a:cubicBezTo>
                  <a:lnTo>
                    <a:pt x="37496" y="12447"/>
                  </a:lnTo>
                  <a:lnTo>
                    <a:pt x="27450" y="18219"/>
                  </a:lnTo>
                  <a:lnTo>
                    <a:pt x="21708" y="14972"/>
                  </a:lnTo>
                  <a:cubicBezTo>
                    <a:pt x="17757" y="12978"/>
                    <a:pt x="13101" y="12978"/>
                    <a:pt x="9150" y="14972"/>
                  </a:cubicBezTo>
                  <a:cubicBezTo>
                    <a:pt x="5562" y="14972"/>
                    <a:pt x="5562" y="20023"/>
                    <a:pt x="9150" y="21827"/>
                  </a:cubicBezTo>
                  <a:lnTo>
                    <a:pt x="14891" y="25074"/>
                  </a:lnTo>
                  <a:lnTo>
                    <a:pt x="2691" y="32289"/>
                  </a:lnTo>
                  <a:cubicBezTo>
                    <a:pt x="-897" y="32289"/>
                    <a:pt x="-897" y="37339"/>
                    <a:pt x="2691" y="39143"/>
                  </a:cubicBezTo>
                  <a:cubicBezTo>
                    <a:pt x="6642" y="41138"/>
                    <a:pt x="11299" y="41138"/>
                    <a:pt x="15250" y="39143"/>
                  </a:cubicBezTo>
                  <a:lnTo>
                    <a:pt x="19197" y="36979"/>
                  </a:lnTo>
                  <a:lnTo>
                    <a:pt x="97778" y="81352"/>
                  </a:lnTo>
                  <a:lnTo>
                    <a:pt x="93831" y="83878"/>
                  </a:lnTo>
                  <a:cubicBezTo>
                    <a:pt x="90243" y="85682"/>
                    <a:pt x="90243" y="88928"/>
                    <a:pt x="93831" y="90732"/>
                  </a:cubicBezTo>
                  <a:cubicBezTo>
                    <a:pt x="97782" y="92727"/>
                    <a:pt x="102438" y="92727"/>
                    <a:pt x="106389" y="90732"/>
                  </a:cubicBezTo>
                  <a:lnTo>
                    <a:pt x="118589" y="83517"/>
                  </a:lnTo>
                  <a:lnTo>
                    <a:pt x="123972" y="86764"/>
                  </a:lnTo>
                  <a:cubicBezTo>
                    <a:pt x="127923" y="88759"/>
                    <a:pt x="132579" y="88759"/>
                    <a:pt x="136530" y="86764"/>
                  </a:cubicBezTo>
                  <a:cubicBezTo>
                    <a:pt x="140118" y="86764"/>
                    <a:pt x="140118" y="81713"/>
                    <a:pt x="136530" y="79909"/>
                  </a:cubicBezTo>
                  <a:lnTo>
                    <a:pt x="129713" y="75220"/>
                  </a:lnTo>
                  <a:lnTo>
                    <a:pt x="140118" y="69447"/>
                  </a:lnTo>
                  <a:lnTo>
                    <a:pt x="145501" y="72694"/>
                  </a:lnTo>
                  <a:cubicBezTo>
                    <a:pt x="149497" y="74485"/>
                    <a:pt x="154062" y="74485"/>
                    <a:pt x="158059" y="72694"/>
                  </a:cubicBezTo>
                  <a:cubicBezTo>
                    <a:pt x="161647" y="70530"/>
                    <a:pt x="161647" y="67283"/>
                    <a:pt x="158059" y="65479"/>
                  </a:cubicBezTo>
                  <a:lnTo>
                    <a:pt x="152318" y="62232"/>
                  </a:lnTo>
                  <a:cubicBezTo>
                    <a:pt x="168465" y="52131"/>
                    <a:pt x="168824" y="39143"/>
                    <a:pt x="153036" y="28681"/>
                  </a:cubicBezTo>
                  <a:close/>
                  <a:moveTo>
                    <a:pt x="31397" y="28681"/>
                  </a:moveTo>
                  <a:lnTo>
                    <a:pt x="56873" y="13890"/>
                  </a:lnTo>
                  <a:cubicBezTo>
                    <a:pt x="67303" y="8839"/>
                    <a:pt x="79454" y="8839"/>
                    <a:pt x="89884" y="13890"/>
                  </a:cubicBezTo>
                  <a:cubicBezTo>
                    <a:pt x="98854" y="18941"/>
                    <a:pt x="98496" y="27238"/>
                    <a:pt x="89884" y="32650"/>
                  </a:cubicBezTo>
                  <a:lnTo>
                    <a:pt x="64408" y="47441"/>
                  </a:lnTo>
                  <a:close/>
                  <a:moveTo>
                    <a:pt x="139042" y="56460"/>
                  </a:moveTo>
                  <a:lnTo>
                    <a:pt x="109978" y="73055"/>
                  </a:lnTo>
                  <a:lnTo>
                    <a:pt x="74096" y="53935"/>
                  </a:lnTo>
                  <a:lnTo>
                    <a:pt x="102801" y="37339"/>
                  </a:lnTo>
                  <a:cubicBezTo>
                    <a:pt x="114056" y="31498"/>
                    <a:pt x="127428" y="31498"/>
                    <a:pt x="138683" y="37339"/>
                  </a:cubicBezTo>
                  <a:cubicBezTo>
                    <a:pt x="150165" y="41669"/>
                    <a:pt x="150165" y="50688"/>
                    <a:pt x="139042" y="5609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90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207567" y="4570092"/>
              <a:ext cx="204885" cy="139624"/>
              <a:chOff x="5207567" y="4570092"/>
              <a:chExt cx="204885" cy="139624"/>
            </a:xfrm>
            <a:solidFill>
              <a:srgbClr val="B68503"/>
            </a:solidFill>
          </p:grpSpPr>
          <p:sp>
            <p:nvSpPr>
              <p:cNvPr id="1491" name="Freeform 1490">
                <a:extLst>
                  <a:ext uri="{FF2B5EF4-FFF2-40B4-BE49-F238E27FC236}">
                    <a16:creationId xmlns:a16="http://schemas.microsoft.com/office/drawing/2014/main" id="{E8B0B1FB-5A2A-8E4E-8F9C-08B3D7668399}"/>
                  </a:ext>
                </a:extLst>
              </p:cNvPr>
              <p:cNvSpPr/>
              <p:nvPr/>
            </p:nvSpPr>
            <p:spPr>
              <a:xfrm>
                <a:off x="5257801" y="4587770"/>
                <a:ext cx="154650" cy="121947"/>
              </a:xfrm>
              <a:custGeom>
                <a:avLst/>
                <a:gdLst>
                  <a:gd name="connsiteX0" fmla="*/ 129533 w 154650"/>
                  <a:gd name="connsiteY0" fmla="*/ 7937 h 121947"/>
                  <a:gd name="connsiteX1" fmla="*/ 116616 w 154650"/>
                  <a:gd name="connsiteY1" fmla="*/ 0 h 121947"/>
                  <a:gd name="connsiteX2" fmla="*/ 0 w 154650"/>
                  <a:gd name="connsiteY2" fmla="*/ 116887 h 121947"/>
                  <a:gd name="connsiteX3" fmla="*/ 38035 w 154650"/>
                  <a:gd name="connsiteY3" fmla="*/ 121938 h 121947"/>
                  <a:gd name="connsiteX4" fmla="*/ 78581 w 154650"/>
                  <a:gd name="connsiteY4" fmla="*/ 117248 h 121947"/>
                  <a:gd name="connsiteX5" fmla="*/ 154651 w 154650"/>
                  <a:gd name="connsiteY5" fmla="*/ 41127 h 121947"/>
                  <a:gd name="connsiteX6" fmla="*/ 129533 w 154650"/>
                  <a:gd name="connsiteY6" fmla="*/ 7937 h 12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1947">
                    <a:moveTo>
                      <a:pt x="129533" y="7937"/>
                    </a:moveTo>
                    <a:lnTo>
                      <a:pt x="116616" y="0"/>
                    </a:lnTo>
                    <a:lnTo>
                      <a:pt x="0" y="116887"/>
                    </a:lnTo>
                    <a:cubicBezTo>
                      <a:pt x="12473" y="119875"/>
                      <a:pt x="25218" y="121567"/>
                      <a:pt x="38035" y="121938"/>
                    </a:cubicBezTo>
                    <a:cubicBezTo>
                      <a:pt x="51692" y="122086"/>
                      <a:pt x="65314" y="120510"/>
                      <a:pt x="78581" y="117248"/>
                    </a:cubicBezTo>
                    <a:lnTo>
                      <a:pt x="154651" y="41127"/>
                    </a:lnTo>
                    <a:cubicBezTo>
                      <a:pt x="150392" y="27453"/>
                      <a:pt x="141505" y="15710"/>
                      <a:pt x="129533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2" name="Freeform 1491">
                <a:extLst>
                  <a:ext uri="{FF2B5EF4-FFF2-40B4-BE49-F238E27FC236}">
                    <a16:creationId xmlns:a16="http://schemas.microsoft.com/office/drawing/2014/main" id="{3BD94C60-8503-524A-9664-A8D491456665}"/>
                  </a:ext>
                </a:extLst>
              </p:cNvPr>
              <p:cNvSpPr/>
              <p:nvPr/>
            </p:nvSpPr>
            <p:spPr>
              <a:xfrm>
                <a:off x="5207567" y="4570092"/>
                <a:ext cx="123433" cy="117969"/>
              </a:xfrm>
              <a:custGeom>
                <a:avLst/>
                <a:gdLst>
                  <a:gd name="connsiteX0" fmla="*/ 0 w 123433"/>
                  <a:gd name="connsiteY0" fmla="*/ 112558 h 117969"/>
                  <a:gd name="connsiteX1" fmla="*/ 0 w 123433"/>
                  <a:gd name="connsiteY1" fmla="*/ 112558 h 117969"/>
                  <a:gd name="connsiteX2" fmla="*/ 0 w 123433"/>
                  <a:gd name="connsiteY2" fmla="*/ 112558 h 117969"/>
                  <a:gd name="connsiteX3" fmla="*/ 8253 w 123433"/>
                  <a:gd name="connsiteY3" fmla="*/ 117970 h 117969"/>
                  <a:gd name="connsiteX4" fmla="*/ 123433 w 123433"/>
                  <a:gd name="connsiteY4" fmla="*/ 2165 h 117969"/>
                  <a:gd name="connsiteX5" fmla="*/ 108004 w 123433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33" h="117969">
                    <a:moveTo>
                      <a:pt x="0" y="112558"/>
                    </a:moveTo>
                    <a:lnTo>
                      <a:pt x="0" y="112558"/>
                    </a:lnTo>
                    <a:lnTo>
                      <a:pt x="0" y="112558"/>
                    </a:lnTo>
                    <a:lnTo>
                      <a:pt x="8253" y="117970"/>
                    </a:lnTo>
                    <a:lnTo>
                      <a:pt x="123433" y="2165"/>
                    </a:lnTo>
                    <a:lnTo>
                      <a:pt x="108004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93" name="Freeform 1492">
              <a:extLst>
                <a:ext uri="{FF2B5EF4-FFF2-40B4-BE49-F238E27FC236}">
                  <a16:creationId xmlns:a16="http://schemas.microsoft.com/office/drawing/2014/main" id="{9217CA0B-D29A-6A4A-903C-866AB3849F03}"/>
                </a:ext>
              </a:extLst>
            </p:cNvPr>
            <p:cNvSpPr/>
            <p:nvPr/>
          </p:nvSpPr>
          <p:spPr>
            <a:xfrm>
              <a:off x="5182677" y="4570749"/>
              <a:ext cx="230257" cy="76185"/>
            </a:xfrm>
            <a:custGeom>
              <a:avLst/>
              <a:gdLst>
                <a:gd name="connsiteX0" fmla="*/ 204658 w 230257"/>
                <a:gd name="connsiteY0" fmla="*/ 24958 h 76185"/>
                <a:gd name="connsiteX1" fmla="*/ 118183 w 230257"/>
                <a:gd name="connsiteY1" fmla="*/ 65 h 76185"/>
                <a:gd name="connsiteX2" fmla="*/ 29554 w 230257"/>
                <a:gd name="connsiteY2" fmla="*/ 25679 h 76185"/>
                <a:gd name="connsiteX3" fmla="*/ 131 w 230257"/>
                <a:gd name="connsiteY3" fmla="*/ 70774 h 76185"/>
                <a:gd name="connsiteX4" fmla="*/ 131 w 230257"/>
                <a:gd name="connsiteY4" fmla="*/ 76186 h 76185"/>
                <a:gd name="connsiteX5" fmla="*/ 28837 w 230257"/>
                <a:gd name="connsiteY5" fmla="*/ 36141 h 76185"/>
                <a:gd name="connsiteX6" fmla="*/ 117465 w 230257"/>
                <a:gd name="connsiteY6" fmla="*/ 10527 h 76185"/>
                <a:gd name="connsiteX7" fmla="*/ 203940 w 230257"/>
                <a:gd name="connsiteY7" fmla="*/ 35420 h 76185"/>
                <a:gd name="connsiteX8" fmla="*/ 230134 w 230257"/>
                <a:gd name="connsiteY8" fmla="*/ 71496 h 76185"/>
                <a:gd name="connsiteX9" fmla="*/ 230134 w 230257"/>
                <a:gd name="connsiteY9" fmla="*/ 66445 h 76185"/>
                <a:gd name="connsiteX10" fmla="*/ 204658 w 230257"/>
                <a:gd name="connsiteY10" fmla="*/ 24958 h 7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257" h="76185">
                  <a:moveTo>
                    <a:pt x="204658" y="24958"/>
                  </a:moveTo>
                  <a:cubicBezTo>
                    <a:pt x="179094" y="7853"/>
                    <a:pt x="148877" y="-846"/>
                    <a:pt x="118183" y="65"/>
                  </a:cubicBezTo>
                  <a:cubicBezTo>
                    <a:pt x="86737" y="-658"/>
                    <a:pt x="55819" y="8278"/>
                    <a:pt x="29554" y="25679"/>
                  </a:cubicBezTo>
                  <a:cubicBezTo>
                    <a:pt x="13189" y="35169"/>
                    <a:pt x="2271" y="51902"/>
                    <a:pt x="131" y="70774"/>
                  </a:cubicBezTo>
                  <a:cubicBezTo>
                    <a:pt x="-44" y="72574"/>
                    <a:pt x="-44" y="74386"/>
                    <a:pt x="131" y="76186"/>
                  </a:cubicBezTo>
                  <a:cubicBezTo>
                    <a:pt x="3740" y="59403"/>
                    <a:pt x="14142" y="44891"/>
                    <a:pt x="28837" y="36141"/>
                  </a:cubicBezTo>
                  <a:cubicBezTo>
                    <a:pt x="55101" y="18740"/>
                    <a:pt x="86019" y="9805"/>
                    <a:pt x="117465" y="10527"/>
                  </a:cubicBezTo>
                  <a:cubicBezTo>
                    <a:pt x="148135" y="9803"/>
                    <a:pt x="178298" y="18486"/>
                    <a:pt x="203940" y="35420"/>
                  </a:cubicBezTo>
                  <a:cubicBezTo>
                    <a:pt x="217024" y="43542"/>
                    <a:pt x="226426" y="56492"/>
                    <a:pt x="230134" y="71496"/>
                  </a:cubicBezTo>
                  <a:cubicBezTo>
                    <a:pt x="230299" y="69816"/>
                    <a:pt x="230299" y="68125"/>
                    <a:pt x="230134" y="66445"/>
                  </a:cubicBezTo>
                  <a:cubicBezTo>
                    <a:pt x="228615" y="49354"/>
                    <a:pt x="219175" y="33981"/>
                    <a:pt x="204658" y="24958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4" name="Freeform 1493">
              <a:extLst>
                <a:ext uri="{FF2B5EF4-FFF2-40B4-BE49-F238E27FC236}">
                  <a16:creationId xmlns:a16="http://schemas.microsoft.com/office/drawing/2014/main" id="{DEA129C3-565C-324B-B348-F9003D17DDA4}"/>
                </a:ext>
              </a:extLst>
            </p:cNvPr>
            <p:cNvSpPr/>
            <p:nvPr/>
          </p:nvSpPr>
          <p:spPr>
            <a:xfrm>
              <a:off x="5164509" y="4536181"/>
              <a:ext cx="267678" cy="175018"/>
            </a:xfrm>
            <a:custGeom>
              <a:avLst/>
              <a:gdLst>
                <a:gd name="connsiteX0" fmla="*/ 136351 w 267678"/>
                <a:gd name="connsiteY0" fmla="*/ 0 h 175018"/>
                <a:gd name="connsiteX1" fmla="*/ 0 w 267678"/>
                <a:gd name="connsiteY1" fmla="*/ 59526 h 175018"/>
                <a:gd name="connsiteX2" fmla="*/ 0 w 267678"/>
                <a:gd name="connsiteY2" fmla="*/ 89469 h 175018"/>
                <a:gd name="connsiteX3" fmla="*/ 33370 w 267678"/>
                <a:gd name="connsiteY3" fmla="*/ 146470 h 175018"/>
                <a:gd name="connsiteX4" fmla="*/ 33370 w 267678"/>
                <a:gd name="connsiteY4" fmla="*/ 146470 h 175018"/>
                <a:gd name="connsiteX5" fmla="*/ 130610 w 267678"/>
                <a:gd name="connsiteY5" fmla="*/ 174970 h 175018"/>
                <a:gd name="connsiteX6" fmla="*/ 230002 w 267678"/>
                <a:gd name="connsiteY6" fmla="*/ 146109 h 175018"/>
                <a:gd name="connsiteX7" fmla="*/ 234308 w 267678"/>
                <a:gd name="connsiteY7" fmla="*/ 142862 h 175018"/>
                <a:gd name="connsiteX8" fmla="*/ 267678 w 267678"/>
                <a:gd name="connsiteY8" fmla="*/ 86222 h 175018"/>
                <a:gd name="connsiteX9" fmla="*/ 267678 w 267678"/>
                <a:gd name="connsiteY9" fmla="*/ 60247 h 175018"/>
                <a:gd name="connsiteX10" fmla="*/ 136351 w 267678"/>
                <a:gd name="connsiteY10" fmla="*/ 0 h 17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678" h="175018">
                  <a:moveTo>
                    <a:pt x="136351" y="0"/>
                  </a:moveTo>
                  <a:cubicBezTo>
                    <a:pt x="98675" y="0"/>
                    <a:pt x="0" y="59526"/>
                    <a:pt x="0" y="59526"/>
                  </a:cubicBezTo>
                  <a:cubicBezTo>
                    <a:pt x="0" y="59526"/>
                    <a:pt x="0" y="67102"/>
                    <a:pt x="0" y="89469"/>
                  </a:cubicBezTo>
                  <a:cubicBezTo>
                    <a:pt x="1297" y="112778"/>
                    <a:pt x="13730" y="134016"/>
                    <a:pt x="33370" y="146470"/>
                  </a:cubicBezTo>
                  <a:lnTo>
                    <a:pt x="33370" y="146470"/>
                  </a:lnTo>
                  <a:cubicBezTo>
                    <a:pt x="62073" y="165849"/>
                    <a:pt x="96045" y="175806"/>
                    <a:pt x="130610" y="174970"/>
                  </a:cubicBezTo>
                  <a:cubicBezTo>
                    <a:pt x="165890" y="175748"/>
                    <a:pt x="200567" y="165679"/>
                    <a:pt x="230002" y="146109"/>
                  </a:cubicBezTo>
                  <a:lnTo>
                    <a:pt x="234308" y="142862"/>
                  </a:lnTo>
                  <a:cubicBezTo>
                    <a:pt x="253637" y="130275"/>
                    <a:pt x="265986" y="109313"/>
                    <a:pt x="267678" y="86222"/>
                  </a:cubicBezTo>
                  <a:lnTo>
                    <a:pt x="267678" y="60247"/>
                  </a:lnTo>
                  <a:cubicBezTo>
                    <a:pt x="267678" y="60247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5" name="Freeform 1494">
              <a:extLst>
                <a:ext uri="{FF2B5EF4-FFF2-40B4-BE49-F238E27FC236}">
                  <a16:creationId xmlns:a16="http://schemas.microsoft.com/office/drawing/2014/main" id="{E32BFA4D-CC73-FA4C-B356-324FE988B6FD}"/>
                </a:ext>
              </a:extLst>
            </p:cNvPr>
            <p:cNvSpPr/>
            <p:nvPr/>
          </p:nvSpPr>
          <p:spPr>
            <a:xfrm>
              <a:off x="5165585" y="4510157"/>
              <a:ext cx="266601" cy="175067"/>
            </a:xfrm>
            <a:custGeom>
              <a:avLst/>
              <a:gdLst>
                <a:gd name="connsiteX0" fmla="*/ 232514 w 266601"/>
                <a:gd name="connsiteY0" fmla="*/ 28549 h 175067"/>
                <a:gd name="connsiteX1" fmla="*/ 135274 w 266601"/>
                <a:gd name="connsiteY1" fmla="*/ 49 h 175067"/>
                <a:gd name="connsiteX2" fmla="*/ 35882 w 266601"/>
                <a:gd name="connsiteY2" fmla="*/ 28910 h 175067"/>
                <a:gd name="connsiteX3" fmla="*/ 0 w 266601"/>
                <a:gd name="connsiteY3" fmla="*/ 89518 h 175067"/>
                <a:gd name="connsiteX4" fmla="*/ 33370 w 266601"/>
                <a:gd name="connsiteY4" fmla="*/ 146518 h 175067"/>
                <a:gd name="connsiteX5" fmla="*/ 33370 w 266601"/>
                <a:gd name="connsiteY5" fmla="*/ 146518 h 175067"/>
                <a:gd name="connsiteX6" fmla="*/ 130610 w 266601"/>
                <a:gd name="connsiteY6" fmla="*/ 175018 h 175067"/>
                <a:gd name="connsiteX7" fmla="*/ 230002 w 266601"/>
                <a:gd name="connsiteY7" fmla="*/ 146157 h 175067"/>
                <a:gd name="connsiteX8" fmla="*/ 234308 w 266601"/>
                <a:gd name="connsiteY8" fmla="*/ 142911 h 175067"/>
                <a:gd name="connsiteX9" fmla="*/ 266602 w 266601"/>
                <a:gd name="connsiteY9" fmla="*/ 86271 h 175067"/>
                <a:gd name="connsiteX10" fmla="*/ 232514 w 266601"/>
                <a:gd name="connsiteY10" fmla="*/ 28549 h 17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601" h="175067">
                  <a:moveTo>
                    <a:pt x="232514" y="28549"/>
                  </a:moveTo>
                  <a:cubicBezTo>
                    <a:pt x="203811" y="9170"/>
                    <a:pt x="169839" y="-788"/>
                    <a:pt x="135274" y="49"/>
                  </a:cubicBezTo>
                  <a:cubicBezTo>
                    <a:pt x="100017" y="-548"/>
                    <a:pt x="65393" y="9506"/>
                    <a:pt x="35882" y="28910"/>
                  </a:cubicBezTo>
                  <a:cubicBezTo>
                    <a:pt x="15034" y="42244"/>
                    <a:pt x="1719" y="64736"/>
                    <a:pt x="0" y="89518"/>
                  </a:cubicBezTo>
                  <a:cubicBezTo>
                    <a:pt x="1297" y="112827"/>
                    <a:pt x="13730" y="134065"/>
                    <a:pt x="33370" y="146518"/>
                  </a:cubicBezTo>
                  <a:lnTo>
                    <a:pt x="33370" y="146518"/>
                  </a:lnTo>
                  <a:cubicBezTo>
                    <a:pt x="62073" y="165898"/>
                    <a:pt x="96045" y="175855"/>
                    <a:pt x="130610" y="175018"/>
                  </a:cubicBezTo>
                  <a:cubicBezTo>
                    <a:pt x="165890" y="175797"/>
                    <a:pt x="200567" y="165727"/>
                    <a:pt x="230002" y="146157"/>
                  </a:cubicBezTo>
                  <a:lnTo>
                    <a:pt x="234308" y="142911"/>
                  </a:lnTo>
                  <a:cubicBezTo>
                    <a:pt x="253227" y="130088"/>
                    <a:pt x="265157" y="109165"/>
                    <a:pt x="266602" y="86271"/>
                  </a:cubicBezTo>
                  <a:cubicBezTo>
                    <a:pt x="265376" y="62564"/>
                    <a:pt x="252629" y="40980"/>
                    <a:pt x="232514" y="28549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6" name="Freeform 1495">
              <a:extLst>
                <a:ext uri="{FF2B5EF4-FFF2-40B4-BE49-F238E27FC236}">
                  <a16:creationId xmlns:a16="http://schemas.microsoft.com/office/drawing/2014/main" id="{AEA10181-714F-3B4A-BDBF-36EC285E9F84}"/>
                </a:ext>
              </a:extLst>
            </p:cNvPr>
            <p:cNvSpPr/>
            <p:nvPr/>
          </p:nvSpPr>
          <p:spPr>
            <a:xfrm>
              <a:off x="5182808" y="4529271"/>
              <a:ext cx="230002" cy="138997"/>
            </a:xfrm>
            <a:custGeom>
              <a:avLst/>
              <a:gdLst>
                <a:gd name="connsiteX0" fmla="*/ 204526 w 230002"/>
                <a:gd name="connsiteY0" fmla="*/ 24587 h 138997"/>
                <a:gd name="connsiteX1" fmla="*/ 118051 w 230002"/>
                <a:gd name="connsiteY1" fmla="*/ 55 h 138997"/>
                <a:gd name="connsiteX2" fmla="*/ 29423 w 230002"/>
                <a:gd name="connsiteY2" fmla="*/ 25669 h 138997"/>
                <a:gd name="connsiteX3" fmla="*/ 0 w 230002"/>
                <a:gd name="connsiteY3" fmla="*/ 72208 h 138997"/>
                <a:gd name="connsiteX4" fmla="*/ 25835 w 230002"/>
                <a:gd name="connsiteY4" fmla="*/ 114056 h 138997"/>
                <a:gd name="connsiteX5" fmla="*/ 25835 w 230002"/>
                <a:gd name="connsiteY5" fmla="*/ 114056 h 138997"/>
                <a:gd name="connsiteX6" fmla="*/ 111951 w 230002"/>
                <a:gd name="connsiteY6" fmla="*/ 138949 h 138997"/>
                <a:gd name="connsiteX7" fmla="*/ 200579 w 230002"/>
                <a:gd name="connsiteY7" fmla="*/ 113335 h 138997"/>
                <a:gd name="connsiteX8" fmla="*/ 204885 w 230002"/>
                <a:gd name="connsiteY8" fmla="*/ 110448 h 138997"/>
                <a:gd name="connsiteX9" fmla="*/ 230002 w 230002"/>
                <a:gd name="connsiteY9" fmla="*/ 68239 h 138997"/>
                <a:gd name="connsiteX10" fmla="*/ 204526 w 230002"/>
                <a:gd name="connsiteY10" fmla="*/ 24587 h 13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002" h="138997">
                  <a:moveTo>
                    <a:pt x="204526" y="24587"/>
                  </a:moveTo>
                  <a:cubicBezTo>
                    <a:pt x="178843" y="7781"/>
                    <a:pt x="148684" y="-775"/>
                    <a:pt x="118051" y="55"/>
                  </a:cubicBezTo>
                  <a:cubicBezTo>
                    <a:pt x="86605" y="-667"/>
                    <a:pt x="55688" y="8268"/>
                    <a:pt x="29423" y="25669"/>
                  </a:cubicBezTo>
                  <a:cubicBezTo>
                    <a:pt x="12715" y="35494"/>
                    <a:pt x="1756" y="52828"/>
                    <a:pt x="0" y="72208"/>
                  </a:cubicBezTo>
                  <a:cubicBezTo>
                    <a:pt x="1375" y="89537"/>
                    <a:pt x="10999" y="105128"/>
                    <a:pt x="25835" y="114056"/>
                  </a:cubicBezTo>
                  <a:lnTo>
                    <a:pt x="25835" y="114056"/>
                  </a:lnTo>
                  <a:cubicBezTo>
                    <a:pt x="51337" y="131004"/>
                    <a:pt x="81391" y="139691"/>
                    <a:pt x="111951" y="138949"/>
                  </a:cubicBezTo>
                  <a:cubicBezTo>
                    <a:pt x="143406" y="139741"/>
                    <a:pt x="174344" y="130800"/>
                    <a:pt x="200579" y="113335"/>
                  </a:cubicBezTo>
                  <a:lnTo>
                    <a:pt x="204885" y="110448"/>
                  </a:lnTo>
                  <a:cubicBezTo>
                    <a:pt x="219253" y="100997"/>
                    <a:pt x="228512" y="85437"/>
                    <a:pt x="230002" y="68239"/>
                  </a:cubicBezTo>
                  <a:cubicBezTo>
                    <a:pt x="229037" y="50401"/>
                    <a:pt x="219544" y="34135"/>
                    <a:pt x="204526" y="24587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7" name="Freeform 1496">
              <a:extLst>
                <a:ext uri="{FF2B5EF4-FFF2-40B4-BE49-F238E27FC236}">
                  <a16:creationId xmlns:a16="http://schemas.microsoft.com/office/drawing/2014/main" id="{30ABF6BF-4E13-5E4F-B0F2-C13604867746}"/>
                </a:ext>
              </a:extLst>
            </p:cNvPr>
            <p:cNvSpPr/>
            <p:nvPr/>
          </p:nvSpPr>
          <p:spPr>
            <a:xfrm>
              <a:off x="5210258" y="4556849"/>
              <a:ext cx="164655" cy="91581"/>
            </a:xfrm>
            <a:custGeom>
              <a:avLst/>
              <a:gdLst>
                <a:gd name="connsiteX0" fmla="*/ 153036 w 164655"/>
                <a:gd name="connsiteY0" fmla="*/ 28395 h 91581"/>
                <a:gd name="connsiteX1" fmla="*/ 113566 w 164655"/>
                <a:gd name="connsiteY1" fmla="*/ 23344 h 91581"/>
                <a:gd name="connsiteX2" fmla="*/ 103160 w 164655"/>
                <a:gd name="connsiteY2" fmla="*/ 5306 h 91581"/>
                <a:gd name="connsiteX3" fmla="*/ 50414 w 164655"/>
                <a:gd name="connsiteY3" fmla="*/ 5306 h 91581"/>
                <a:gd name="connsiteX4" fmla="*/ 44314 w 164655"/>
                <a:gd name="connsiteY4" fmla="*/ 2059 h 91581"/>
                <a:gd name="connsiteX5" fmla="*/ 31755 w 164655"/>
                <a:gd name="connsiteY5" fmla="*/ 2059 h 91581"/>
                <a:gd name="connsiteX6" fmla="*/ 31755 w 164655"/>
                <a:gd name="connsiteY6" fmla="*/ 8914 h 91581"/>
                <a:gd name="connsiteX7" fmla="*/ 37496 w 164655"/>
                <a:gd name="connsiteY7" fmla="*/ 12161 h 91581"/>
                <a:gd name="connsiteX8" fmla="*/ 27450 w 164655"/>
                <a:gd name="connsiteY8" fmla="*/ 17933 h 91581"/>
                <a:gd name="connsiteX9" fmla="*/ 21708 w 164655"/>
                <a:gd name="connsiteY9" fmla="*/ 14686 h 91581"/>
                <a:gd name="connsiteX10" fmla="*/ 9150 w 164655"/>
                <a:gd name="connsiteY10" fmla="*/ 14686 h 91581"/>
                <a:gd name="connsiteX11" fmla="*/ 9150 w 164655"/>
                <a:gd name="connsiteY11" fmla="*/ 21901 h 91581"/>
                <a:gd name="connsiteX12" fmla="*/ 14891 w 164655"/>
                <a:gd name="connsiteY12" fmla="*/ 25148 h 91581"/>
                <a:gd name="connsiteX13" fmla="*/ 2691 w 164655"/>
                <a:gd name="connsiteY13" fmla="*/ 32003 h 91581"/>
                <a:gd name="connsiteX14" fmla="*/ 2691 w 164655"/>
                <a:gd name="connsiteY14" fmla="*/ 39218 h 91581"/>
                <a:gd name="connsiteX15" fmla="*/ 15250 w 164655"/>
                <a:gd name="connsiteY15" fmla="*/ 39218 h 91581"/>
                <a:gd name="connsiteX16" fmla="*/ 19197 w 164655"/>
                <a:gd name="connsiteY16" fmla="*/ 37053 h 91581"/>
                <a:gd name="connsiteX17" fmla="*/ 96701 w 164655"/>
                <a:gd name="connsiteY17" fmla="*/ 80706 h 91581"/>
                <a:gd name="connsiteX18" fmla="*/ 92754 w 164655"/>
                <a:gd name="connsiteY18" fmla="*/ 82870 h 91581"/>
                <a:gd name="connsiteX19" fmla="*/ 92754 w 164655"/>
                <a:gd name="connsiteY19" fmla="*/ 90085 h 91581"/>
                <a:gd name="connsiteX20" fmla="*/ 105313 w 164655"/>
                <a:gd name="connsiteY20" fmla="*/ 90085 h 91581"/>
                <a:gd name="connsiteX21" fmla="*/ 117513 w 164655"/>
                <a:gd name="connsiteY21" fmla="*/ 83231 h 91581"/>
                <a:gd name="connsiteX22" fmla="*/ 122895 w 164655"/>
                <a:gd name="connsiteY22" fmla="*/ 86117 h 91581"/>
                <a:gd name="connsiteX23" fmla="*/ 135454 w 164655"/>
                <a:gd name="connsiteY23" fmla="*/ 86117 h 91581"/>
                <a:gd name="connsiteX24" fmla="*/ 135454 w 164655"/>
                <a:gd name="connsiteY24" fmla="*/ 78902 h 91581"/>
                <a:gd name="connsiteX25" fmla="*/ 129713 w 164655"/>
                <a:gd name="connsiteY25" fmla="*/ 75655 h 91581"/>
                <a:gd name="connsiteX26" fmla="*/ 140118 w 164655"/>
                <a:gd name="connsiteY26" fmla="*/ 69883 h 91581"/>
                <a:gd name="connsiteX27" fmla="*/ 145501 w 164655"/>
                <a:gd name="connsiteY27" fmla="*/ 73130 h 91581"/>
                <a:gd name="connsiteX28" fmla="*/ 158059 w 164655"/>
                <a:gd name="connsiteY28" fmla="*/ 73130 h 91581"/>
                <a:gd name="connsiteX29" fmla="*/ 158059 w 164655"/>
                <a:gd name="connsiteY29" fmla="*/ 66275 h 91581"/>
                <a:gd name="connsiteX30" fmla="*/ 152318 w 164655"/>
                <a:gd name="connsiteY30" fmla="*/ 63028 h 91581"/>
                <a:gd name="connsiteX31" fmla="*/ 153036 w 164655"/>
                <a:gd name="connsiteY31" fmla="*/ 28395 h 91581"/>
                <a:gd name="connsiteX32" fmla="*/ 31397 w 164655"/>
                <a:gd name="connsiteY32" fmla="*/ 28395 h 91581"/>
                <a:gd name="connsiteX33" fmla="*/ 56873 w 164655"/>
                <a:gd name="connsiteY33" fmla="*/ 13965 h 91581"/>
                <a:gd name="connsiteX34" fmla="*/ 89884 w 164655"/>
                <a:gd name="connsiteY34" fmla="*/ 13965 h 91581"/>
                <a:gd name="connsiteX35" fmla="*/ 89884 w 164655"/>
                <a:gd name="connsiteY35" fmla="*/ 32724 h 91581"/>
                <a:gd name="connsiteX36" fmla="*/ 64408 w 164655"/>
                <a:gd name="connsiteY36" fmla="*/ 47155 h 91581"/>
                <a:gd name="connsiteX37" fmla="*/ 139042 w 164655"/>
                <a:gd name="connsiteY37" fmla="*/ 56535 h 91581"/>
                <a:gd name="connsiteX38" fmla="*/ 109978 w 164655"/>
                <a:gd name="connsiteY38" fmla="*/ 73130 h 91581"/>
                <a:gd name="connsiteX39" fmla="*/ 74096 w 164655"/>
                <a:gd name="connsiteY39" fmla="*/ 53648 h 91581"/>
                <a:gd name="connsiteX40" fmla="*/ 102801 w 164655"/>
                <a:gd name="connsiteY40" fmla="*/ 37053 h 91581"/>
                <a:gd name="connsiteX41" fmla="*/ 138683 w 164655"/>
                <a:gd name="connsiteY41" fmla="*/ 37053 h 91581"/>
                <a:gd name="connsiteX42" fmla="*/ 139042 w 164655"/>
                <a:gd name="connsiteY42" fmla="*/ 56174 h 9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655" h="91581">
                  <a:moveTo>
                    <a:pt x="153036" y="28395"/>
                  </a:moveTo>
                  <a:cubicBezTo>
                    <a:pt x="140795" y="22377"/>
                    <a:pt x="126916" y="20601"/>
                    <a:pt x="113566" y="23344"/>
                  </a:cubicBezTo>
                  <a:cubicBezTo>
                    <a:pt x="115360" y="16851"/>
                    <a:pt x="113566" y="10357"/>
                    <a:pt x="103160" y="5306"/>
                  </a:cubicBezTo>
                  <a:cubicBezTo>
                    <a:pt x="86282" y="-1769"/>
                    <a:pt x="67292" y="-1769"/>
                    <a:pt x="50414" y="5306"/>
                  </a:cubicBezTo>
                  <a:lnTo>
                    <a:pt x="44314" y="2059"/>
                  </a:lnTo>
                  <a:cubicBezTo>
                    <a:pt x="40363" y="65"/>
                    <a:pt x="35707" y="65"/>
                    <a:pt x="31755" y="2059"/>
                  </a:cubicBezTo>
                  <a:cubicBezTo>
                    <a:pt x="28167" y="2059"/>
                    <a:pt x="28167" y="7110"/>
                    <a:pt x="31755" y="8914"/>
                  </a:cubicBezTo>
                  <a:lnTo>
                    <a:pt x="37496" y="12161"/>
                  </a:lnTo>
                  <a:lnTo>
                    <a:pt x="27450" y="17933"/>
                  </a:lnTo>
                  <a:lnTo>
                    <a:pt x="21708" y="14686"/>
                  </a:lnTo>
                  <a:cubicBezTo>
                    <a:pt x="17757" y="12691"/>
                    <a:pt x="13101" y="12691"/>
                    <a:pt x="9150" y="14686"/>
                  </a:cubicBezTo>
                  <a:cubicBezTo>
                    <a:pt x="5562" y="16851"/>
                    <a:pt x="5562" y="19737"/>
                    <a:pt x="9150" y="21901"/>
                  </a:cubicBezTo>
                  <a:lnTo>
                    <a:pt x="14891" y="25148"/>
                  </a:lnTo>
                  <a:lnTo>
                    <a:pt x="2691" y="32003"/>
                  </a:lnTo>
                  <a:cubicBezTo>
                    <a:pt x="-897" y="33806"/>
                    <a:pt x="-897" y="37053"/>
                    <a:pt x="2691" y="39218"/>
                  </a:cubicBezTo>
                  <a:cubicBezTo>
                    <a:pt x="6688" y="41008"/>
                    <a:pt x="11253" y="41008"/>
                    <a:pt x="15250" y="39218"/>
                  </a:cubicBezTo>
                  <a:lnTo>
                    <a:pt x="19197" y="37053"/>
                  </a:lnTo>
                  <a:lnTo>
                    <a:pt x="96701" y="80706"/>
                  </a:lnTo>
                  <a:lnTo>
                    <a:pt x="92754" y="82870"/>
                  </a:lnTo>
                  <a:cubicBezTo>
                    <a:pt x="89166" y="85035"/>
                    <a:pt x="89166" y="88282"/>
                    <a:pt x="92754" y="90085"/>
                  </a:cubicBezTo>
                  <a:cubicBezTo>
                    <a:pt x="96706" y="92080"/>
                    <a:pt x="101362" y="92080"/>
                    <a:pt x="105313" y="90085"/>
                  </a:cubicBezTo>
                  <a:lnTo>
                    <a:pt x="117513" y="83231"/>
                  </a:lnTo>
                  <a:lnTo>
                    <a:pt x="122895" y="86117"/>
                  </a:lnTo>
                  <a:cubicBezTo>
                    <a:pt x="126846" y="88112"/>
                    <a:pt x="131503" y="88112"/>
                    <a:pt x="135454" y="86117"/>
                  </a:cubicBezTo>
                  <a:cubicBezTo>
                    <a:pt x="139042" y="83952"/>
                    <a:pt x="139042" y="80706"/>
                    <a:pt x="135454" y="78902"/>
                  </a:cubicBezTo>
                  <a:lnTo>
                    <a:pt x="129713" y="75655"/>
                  </a:lnTo>
                  <a:lnTo>
                    <a:pt x="140118" y="69883"/>
                  </a:lnTo>
                  <a:lnTo>
                    <a:pt x="145501" y="73130"/>
                  </a:lnTo>
                  <a:cubicBezTo>
                    <a:pt x="149452" y="75124"/>
                    <a:pt x="154108" y="75124"/>
                    <a:pt x="158059" y="73130"/>
                  </a:cubicBezTo>
                  <a:cubicBezTo>
                    <a:pt x="161647" y="71326"/>
                    <a:pt x="161647" y="68079"/>
                    <a:pt x="158059" y="66275"/>
                  </a:cubicBezTo>
                  <a:lnTo>
                    <a:pt x="152318" y="63028"/>
                  </a:lnTo>
                  <a:cubicBezTo>
                    <a:pt x="168465" y="51844"/>
                    <a:pt x="168824" y="37414"/>
                    <a:pt x="153036" y="28395"/>
                  </a:cubicBezTo>
                  <a:close/>
                  <a:moveTo>
                    <a:pt x="31397" y="28395"/>
                  </a:moveTo>
                  <a:lnTo>
                    <a:pt x="56873" y="13965"/>
                  </a:lnTo>
                  <a:cubicBezTo>
                    <a:pt x="67223" y="8573"/>
                    <a:pt x="79533" y="8573"/>
                    <a:pt x="89884" y="13965"/>
                  </a:cubicBezTo>
                  <a:cubicBezTo>
                    <a:pt x="98854" y="18654"/>
                    <a:pt x="98496" y="27313"/>
                    <a:pt x="89884" y="32724"/>
                  </a:cubicBezTo>
                  <a:lnTo>
                    <a:pt x="64408" y="47155"/>
                  </a:lnTo>
                  <a:close/>
                  <a:moveTo>
                    <a:pt x="139042" y="56535"/>
                  </a:moveTo>
                  <a:lnTo>
                    <a:pt x="109978" y="73130"/>
                  </a:lnTo>
                  <a:lnTo>
                    <a:pt x="74096" y="53648"/>
                  </a:lnTo>
                  <a:lnTo>
                    <a:pt x="102801" y="37053"/>
                  </a:lnTo>
                  <a:cubicBezTo>
                    <a:pt x="114111" y="31443"/>
                    <a:pt x="127373" y="31443"/>
                    <a:pt x="138683" y="37053"/>
                  </a:cubicBezTo>
                  <a:cubicBezTo>
                    <a:pt x="150165" y="41383"/>
                    <a:pt x="150165" y="50402"/>
                    <a:pt x="139042" y="56174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98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207567" y="4528605"/>
              <a:ext cx="204885" cy="138532"/>
              <a:chOff x="5207567" y="4528605"/>
              <a:chExt cx="204885" cy="138532"/>
            </a:xfrm>
            <a:solidFill>
              <a:srgbClr val="B68503"/>
            </a:solidFill>
          </p:grpSpPr>
          <p:sp>
            <p:nvSpPr>
              <p:cNvPr id="1499" name="Freeform 1498">
                <a:extLst>
                  <a:ext uri="{FF2B5EF4-FFF2-40B4-BE49-F238E27FC236}">
                    <a16:creationId xmlns:a16="http://schemas.microsoft.com/office/drawing/2014/main" id="{12AC7245-97B2-E14E-80D2-96E143E53A03}"/>
                  </a:ext>
                </a:extLst>
              </p:cNvPr>
              <p:cNvSpPr/>
              <p:nvPr/>
            </p:nvSpPr>
            <p:spPr>
              <a:xfrm>
                <a:off x="5257801" y="4545921"/>
                <a:ext cx="154650" cy="121216"/>
              </a:xfrm>
              <a:custGeom>
                <a:avLst/>
                <a:gdLst>
                  <a:gd name="connsiteX0" fmla="*/ 129533 w 154650"/>
                  <a:gd name="connsiteY0" fmla="*/ 7937 h 121216"/>
                  <a:gd name="connsiteX1" fmla="*/ 116616 w 154650"/>
                  <a:gd name="connsiteY1" fmla="*/ 0 h 121216"/>
                  <a:gd name="connsiteX2" fmla="*/ 0 w 154650"/>
                  <a:gd name="connsiteY2" fmla="*/ 117248 h 121216"/>
                  <a:gd name="connsiteX3" fmla="*/ 38035 w 154650"/>
                  <a:gd name="connsiteY3" fmla="*/ 121216 h 121216"/>
                  <a:gd name="connsiteX4" fmla="*/ 78581 w 154650"/>
                  <a:gd name="connsiteY4" fmla="*/ 116526 h 121216"/>
                  <a:gd name="connsiteX5" fmla="*/ 154651 w 154650"/>
                  <a:gd name="connsiteY5" fmla="*/ 40406 h 121216"/>
                  <a:gd name="connsiteX6" fmla="*/ 129533 w 154650"/>
                  <a:gd name="connsiteY6" fmla="*/ 7937 h 121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1216">
                    <a:moveTo>
                      <a:pt x="129533" y="7937"/>
                    </a:moveTo>
                    <a:lnTo>
                      <a:pt x="116616" y="0"/>
                    </a:lnTo>
                    <a:lnTo>
                      <a:pt x="0" y="117248"/>
                    </a:lnTo>
                    <a:cubicBezTo>
                      <a:pt x="12510" y="119872"/>
                      <a:pt x="25255" y="121201"/>
                      <a:pt x="38035" y="121216"/>
                    </a:cubicBezTo>
                    <a:cubicBezTo>
                      <a:pt x="51682" y="121187"/>
                      <a:pt x="65284" y="119614"/>
                      <a:pt x="78581" y="116526"/>
                    </a:cubicBezTo>
                    <a:lnTo>
                      <a:pt x="154651" y="40406"/>
                    </a:lnTo>
                    <a:cubicBezTo>
                      <a:pt x="150094" y="27080"/>
                      <a:pt x="141257" y="15658"/>
                      <a:pt x="129533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0" name="Freeform 1499">
                <a:extLst>
                  <a:ext uri="{FF2B5EF4-FFF2-40B4-BE49-F238E27FC236}">
                    <a16:creationId xmlns:a16="http://schemas.microsoft.com/office/drawing/2014/main" id="{24A3D3AB-CA0A-424C-A58E-3A43A285C2D6}"/>
                  </a:ext>
                </a:extLst>
              </p:cNvPr>
              <p:cNvSpPr/>
              <p:nvPr/>
            </p:nvSpPr>
            <p:spPr>
              <a:xfrm>
                <a:off x="5207567" y="4528605"/>
                <a:ext cx="123433" cy="117608"/>
              </a:xfrm>
              <a:custGeom>
                <a:avLst/>
                <a:gdLst>
                  <a:gd name="connsiteX0" fmla="*/ 0 w 123433"/>
                  <a:gd name="connsiteY0" fmla="*/ 112197 h 117608"/>
                  <a:gd name="connsiteX1" fmla="*/ 0 w 123433"/>
                  <a:gd name="connsiteY1" fmla="*/ 112197 h 117608"/>
                  <a:gd name="connsiteX2" fmla="*/ 0 w 123433"/>
                  <a:gd name="connsiteY2" fmla="*/ 112197 h 117608"/>
                  <a:gd name="connsiteX3" fmla="*/ 8253 w 123433"/>
                  <a:gd name="connsiteY3" fmla="*/ 117608 h 117608"/>
                  <a:gd name="connsiteX4" fmla="*/ 123433 w 123433"/>
                  <a:gd name="connsiteY4" fmla="*/ 2164 h 117608"/>
                  <a:gd name="connsiteX5" fmla="*/ 108004 w 123433"/>
                  <a:gd name="connsiteY5" fmla="*/ 0 h 117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33" h="117608">
                    <a:moveTo>
                      <a:pt x="0" y="112197"/>
                    </a:moveTo>
                    <a:lnTo>
                      <a:pt x="0" y="112197"/>
                    </a:lnTo>
                    <a:lnTo>
                      <a:pt x="0" y="112197"/>
                    </a:lnTo>
                    <a:cubicBezTo>
                      <a:pt x="2611" y="114207"/>
                      <a:pt x="5370" y="116016"/>
                      <a:pt x="8253" y="117608"/>
                    </a:cubicBezTo>
                    <a:lnTo>
                      <a:pt x="123433" y="2164"/>
                    </a:lnTo>
                    <a:cubicBezTo>
                      <a:pt x="118349" y="1069"/>
                      <a:pt x="113193" y="346"/>
                      <a:pt x="108004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01" name="Freeform 1500">
              <a:extLst>
                <a:ext uri="{FF2B5EF4-FFF2-40B4-BE49-F238E27FC236}">
                  <a16:creationId xmlns:a16="http://schemas.microsoft.com/office/drawing/2014/main" id="{101B1749-81FE-D645-9ABA-44A9A0941EDB}"/>
                </a:ext>
              </a:extLst>
            </p:cNvPr>
            <p:cNvSpPr/>
            <p:nvPr/>
          </p:nvSpPr>
          <p:spPr>
            <a:xfrm>
              <a:off x="5182677" y="4529271"/>
              <a:ext cx="230277" cy="77980"/>
            </a:xfrm>
            <a:custGeom>
              <a:avLst/>
              <a:gdLst>
                <a:gd name="connsiteX0" fmla="*/ 204657 w 230277"/>
                <a:gd name="connsiteY0" fmla="*/ 24587 h 77980"/>
                <a:gd name="connsiteX1" fmla="*/ 118182 w 230277"/>
                <a:gd name="connsiteY1" fmla="*/ 55 h 77980"/>
                <a:gd name="connsiteX2" fmla="*/ 29554 w 230277"/>
                <a:gd name="connsiteY2" fmla="*/ 25669 h 77980"/>
                <a:gd name="connsiteX3" fmla="*/ 131 w 230277"/>
                <a:gd name="connsiteY3" fmla="*/ 72208 h 77980"/>
                <a:gd name="connsiteX4" fmla="*/ 131 w 230277"/>
                <a:gd name="connsiteY4" fmla="*/ 77980 h 77980"/>
                <a:gd name="connsiteX5" fmla="*/ 28836 w 230277"/>
                <a:gd name="connsiteY5" fmla="*/ 37575 h 77980"/>
                <a:gd name="connsiteX6" fmla="*/ 117464 w 230277"/>
                <a:gd name="connsiteY6" fmla="*/ 12321 h 77980"/>
                <a:gd name="connsiteX7" fmla="*/ 203939 w 230277"/>
                <a:gd name="connsiteY7" fmla="*/ 36853 h 77980"/>
                <a:gd name="connsiteX8" fmla="*/ 230133 w 230277"/>
                <a:gd name="connsiteY8" fmla="*/ 72929 h 77980"/>
                <a:gd name="connsiteX9" fmla="*/ 230133 w 230277"/>
                <a:gd name="connsiteY9" fmla="*/ 67879 h 77980"/>
                <a:gd name="connsiteX10" fmla="*/ 204657 w 230277"/>
                <a:gd name="connsiteY10" fmla="*/ 24587 h 77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277" h="77980">
                  <a:moveTo>
                    <a:pt x="204657" y="24587"/>
                  </a:moveTo>
                  <a:cubicBezTo>
                    <a:pt x="178974" y="7781"/>
                    <a:pt x="148815" y="-775"/>
                    <a:pt x="118182" y="55"/>
                  </a:cubicBezTo>
                  <a:cubicBezTo>
                    <a:pt x="86736" y="-667"/>
                    <a:pt x="55818" y="8268"/>
                    <a:pt x="29554" y="25669"/>
                  </a:cubicBezTo>
                  <a:cubicBezTo>
                    <a:pt x="12846" y="35494"/>
                    <a:pt x="1887" y="52828"/>
                    <a:pt x="131" y="72208"/>
                  </a:cubicBezTo>
                  <a:cubicBezTo>
                    <a:pt x="-44" y="74128"/>
                    <a:pt x="-44" y="76060"/>
                    <a:pt x="131" y="77980"/>
                  </a:cubicBezTo>
                  <a:cubicBezTo>
                    <a:pt x="3648" y="61064"/>
                    <a:pt x="14061" y="46406"/>
                    <a:pt x="28836" y="37575"/>
                  </a:cubicBezTo>
                  <a:cubicBezTo>
                    <a:pt x="55207" y="20445"/>
                    <a:pt x="86076" y="11650"/>
                    <a:pt x="117464" y="12321"/>
                  </a:cubicBezTo>
                  <a:cubicBezTo>
                    <a:pt x="148100" y="11468"/>
                    <a:pt x="178266" y="20026"/>
                    <a:pt x="203939" y="36853"/>
                  </a:cubicBezTo>
                  <a:cubicBezTo>
                    <a:pt x="216895" y="45114"/>
                    <a:pt x="226255" y="58006"/>
                    <a:pt x="230133" y="72929"/>
                  </a:cubicBezTo>
                  <a:cubicBezTo>
                    <a:pt x="230326" y="71252"/>
                    <a:pt x="230326" y="69557"/>
                    <a:pt x="230133" y="67879"/>
                  </a:cubicBezTo>
                  <a:cubicBezTo>
                    <a:pt x="229055" y="50170"/>
                    <a:pt x="219576" y="34062"/>
                    <a:pt x="204657" y="24587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2" name="Freeform 1501">
              <a:extLst>
                <a:ext uri="{FF2B5EF4-FFF2-40B4-BE49-F238E27FC236}">
                  <a16:creationId xmlns:a16="http://schemas.microsoft.com/office/drawing/2014/main" id="{2DE3D5F2-E3E7-5444-AA39-0AB8F9BD9560}"/>
                </a:ext>
              </a:extLst>
            </p:cNvPr>
            <p:cNvSpPr/>
            <p:nvPr/>
          </p:nvSpPr>
          <p:spPr>
            <a:xfrm>
              <a:off x="5251342" y="4990380"/>
              <a:ext cx="267319" cy="174290"/>
            </a:xfrm>
            <a:custGeom>
              <a:avLst/>
              <a:gdLst>
                <a:gd name="connsiteX0" fmla="*/ 136351 w 267319"/>
                <a:gd name="connsiteY0" fmla="*/ 0 h 174290"/>
                <a:gd name="connsiteX1" fmla="*/ 0 w 267319"/>
                <a:gd name="connsiteY1" fmla="*/ 59165 h 174290"/>
                <a:gd name="connsiteX2" fmla="*/ 0 w 267319"/>
                <a:gd name="connsiteY2" fmla="*/ 89108 h 174290"/>
                <a:gd name="connsiteX3" fmla="*/ 33370 w 267319"/>
                <a:gd name="connsiteY3" fmla="*/ 146109 h 174290"/>
                <a:gd name="connsiteX4" fmla="*/ 33370 w 267319"/>
                <a:gd name="connsiteY4" fmla="*/ 146109 h 174290"/>
                <a:gd name="connsiteX5" fmla="*/ 130610 w 267319"/>
                <a:gd name="connsiteY5" fmla="*/ 174248 h 174290"/>
                <a:gd name="connsiteX6" fmla="*/ 230002 w 267319"/>
                <a:gd name="connsiteY6" fmla="*/ 145387 h 174290"/>
                <a:gd name="connsiteX7" fmla="*/ 234308 w 267319"/>
                <a:gd name="connsiteY7" fmla="*/ 142501 h 174290"/>
                <a:gd name="connsiteX8" fmla="*/ 267319 w 267319"/>
                <a:gd name="connsiteY8" fmla="*/ 85140 h 174290"/>
                <a:gd name="connsiteX9" fmla="*/ 267319 w 267319"/>
                <a:gd name="connsiteY9" fmla="*/ 59165 h 174290"/>
                <a:gd name="connsiteX10" fmla="*/ 136351 w 267319"/>
                <a:gd name="connsiteY10" fmla="*/ 0 h 17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319" h="174290">
                  <a:moveTo>
                    <a:pt x="136351" y="0"/>
                  </a:moveTo>
                  <a:cubicBezTo>
                    <a:pt x="100469" y="0"/>
                    <a:pt x="0" y="59165"/>
                    <a:pt x="0" y="59165"/>
                  </a:cubicBezTo>
                  <a:cubicBezTo>
                    <a:pt x="0" y="59165"/>
                    <a:pt x="0" y="67102"/>
                    <a:pt x="0" y="89108"/>
                  </a:cubicBezTo>
                  <a:cubicBezTo>
                    <a:pt x="1297" y="112418"/>
                    <a:pt x="13730" y="133655"/>
                    <a:pt x="33370" y="146109"/>
                  </a:cubicBezTo>
                  <a:lnTo>
                    <a:pt x="33370" y="146109"/>
                  </a:lnTo>
                  <a:cubicBezTo>
                    <a:pt x="62212" y="165149"/>
                    <a:pt x="96114" y="174959"/>
                    <a:pt x="130610" y="174248"/>
                  </a:cubicBezTo>
                  <a:cubicBezTo>
                    <a:pt x="165890" y="175027"/>
                    <a:pt x="200567" y="164957"/>
                    <a:pt x="230002" y="145387"/>
                  </a:cubicBezTo>
                  <a:lnTo>
                    <a:pt x="234308" y="142501"/>
                  </a:lnTo>
                  <a:cubicBezTo>
                    <a:pt x="253569" y="129567"/>
                    <a:pt x="265765" y="108375"/>
                    <a:pt x="267319" y="85140"/>
                  </a:cubicBezTo>
                  <a:lnTo>
                    <a:pt x="267319" y="59165"/>
                  </a:lnTo>
                  <a:cubicBezTo>
                    <a:pt x="267319" y="59165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3" name="Freeform 1502">
              <a:extLst>
                <a:ext uri="{FF2B5EF4-FFF2-40B4-BE49-F238E27FC236}">
                  <a16:creationId xmlns:a16="http://schemas.microsoft.com/office/drawing/2014/main" id="{5F2D42CF-8C87-E24B-8826-84E1D256999C}"/>
                </a:ext>
              </a:extLst>
            </p:cNvPr>
            <p:cNvSpPr/>
            <p:nvPr/>
          </p:nvSpPr>
          <p:spPr>
            <a:xfrm>
              <a:off x="5252419" y="4964344"/>
              <a:ext cx="267319" cy="174352"/>
            </a:xfrm>
            <a:custGeom>
              <a:avLst/>
              <a:gdLst>
                <a:gd name="connsiteX0" fmla="*/ 232514 w 267319"/>
                <a:gd name="connsiteY0" fmla="*/ 28201 h 174352"/>
                <a:gd name="connsiteX1" fmla="*/ 135274 w 267319"/>
                <a:gd name="connsiteY1" fmla="*/ 62 h 174352"/>
                <a:gd name="connsiteX2" fmla="*/ 35882 w 267319"/>
                <a:gd name="connsiteY2" fmla="*/ 28923 h 174352"/>
                <a:gd name="connsiteX3" fmla="*/ 0 w 267319"/>
                <a:gd name="connsiteY3" fmla="*/ 89170 h 174352"/>
                <a:gd name="connsiteX4" fmla="*/ 33370 w 267319"/>
                <a:gd name="connsiteY4" fmla="*/ 146171 h 174352"/>
                <a:gd name="connsiteX5" fmla="*/ 33370 w 267319"/>
                <a:gd name="connsiteY5" fmla="*/ 146171 h 174352"/>
                <a:gd name="connsiteX6" fmla="*/ 130610 w 267319"/>
                <a:gd name="connsiteY6" fmla="*/ 174310 h 174352"/>
                <a:gd name="connsiteX7" fmla="*/ 230002 w 267319"/>
                <a:gd name="connsiteY7" fmla="*/ 145449 h 174352"/>
                <a:gd name="connsiteX8" fmla="*/ 234308 w 267319"/>
                <a:gd name="connsiteY8" fmla="*/ 142563 h 174352"/>
                <a:gd name="connsiteX9" fmla="*/ 267319 w 267319"/>
                <a:gd name="connsiteY9" fmla="*/ 85202 h 174352"/>
                <a:gd name="connsiteX10" fmla="*/ 232514 w 267319"/>
                <a:gd name="connsiteY10" fmla="*/ 28202 h 17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319" h="174352">
                  <a:moveTo>
                    <a:pt x="232514" y="28201"/>
                  </a:moveTo>
                  <a:cubicBezTo>
                    <a:pt x="203769" y="8949"/>
                    <a:pt x="169800" y="-881"/>
                    <a:pt x="135274" y="62"/>
                  </a:cubicBezTo>
                  <a:cubicBezTo>
                    <a:pt x="99994" y="-716"/>
                    <a:pt x="65317" y="9353"/>
                    <a:pt x="35882" y="28923"/>
                  </a:cubicBezTo>
                  <a:cubicBezTo>
                    <a:pt x="15046" y="42100"/>
                    <a:pt x="1716" y="64483"/>
                    <a:pt x="0" y="89170"/>
                  </a:cubicBezTo>
                  <a:cubicBezTo>
                    <a:pt x="1297" y="112480"/>
                    <a:pt x="13730" y="133717"/>
                    <a:pt x="33370" y="146171"/>
                  </a:cubicBezTo>
                  <a:lnTo>
                    <a:pt x="33370" y="146171"/>
                  </a:lnTo>
                  <a:cubicBezTo>
                    <a:pt x="62212" y="165211"/>
                    <a:pt x="96114" y="175021"/>
                    <a:pt x="130610" y="174310"/>
                  </a:cubicBezTo>
                  <a:cubicBezTo>
                    <a:pt x="165890" y="175088"/>
                    <a:pt x="200567" y="165019"/>
                    <a:pt x="230002" y="145449"/>
                  </a:cubicBezTo>
                  <a:lnTo>
                    <a:pt x="234308" y="142563"/>
                  </a:lnTo>
                  <a:cubicBezTo>
                    <a:pt x="253568" y="129629"/>
                    <a:pt x="265764" y="108437"/>
                    <a:pt x="267319" y="85202"/>
                  </a:cubicBezTo>
                  <a:cubicBezTo>
                    <a:pt x="265706" y="61616"/>
                    <a:pt x="252703" y="40321"/>
                    <a:pt x="232514" y="28202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4" name="Freeform 1503">
              <a:extLst>
                <a:ext uri="{FF2B5EF4-FFF2-40B4-BE49-F238E27FC236}">
                  <a16:creationId xmlns:a16="http://schemas.microsoft.com/office/drawing/2014/main" id="{B9D92D0D-702C-7147-84F2-A46E7990FD0D}"/>
                </a:ext>
              </a:extLst>
            </p:cNvPr>
            <p:cNvSpPr/>
            <p:nvPr/>
          </p:nvSpPr>
          <p:spPr>
            <a:xfrm>
              <a:off x="5269642" y="4983101"/>
              <a:ext cx="230002" cy="136850"/>
            </a:xfrm>
            <a:custGeom>
              <a:avLst/>
              <a:gdLst>
                <a:gd name="connsiteX0" fmla="*/ 204526 w 230002"/>
                <a:gd name="connsiteY0" fmla="*/ 24596 h 136850"/>
                <a:gd name="connsiteX1" fmla="*/ 118051 w 230002"/>
                <a:gd name="connsiteY1" fmla="*/ 64 h 136850"/>
                <a:gd name="connsiteX2" fmla="*/ 29423 w 230002"/>
                <a:gd name="connsiteY2" fmla="*/ 25318 h 136850"/>
                <a:gd name="connsiteX3" fmla="*/ 0 w 230002"/>
                <a:gd name="connsiteY3" fmla="*/ 70774 h 136850"/>
                <a:gd name="connsiteX4" fmla="*/ 25835 w 230002"/>
                <a:gd name="connsiteY4" fmla="*/ 112261 h 136850"/>
                <a:gd name="connsiteX5" fmla="*/ 25835 w 230002"/>
                <a:gd name="connsiteY5" fmla="*/ 112261 h 136850"/>
                <a:gd name="connsiteX6" fmla="*/ 111951 w 230002"/>
                <a:gd name="connsiteY6" fmla="*/ 136793 h 136850"/>
                <a:gd name="connsiteX7" fmla="*/ 200579 w 230002"/>
                <a:gd name="connsiteY7" fmla="*/ 111540 h 136850"/>
                <a:gd name="connsiteX8" fmla="*/ 204885 w 230002"/>
                <a:gd name="connsiteY8" fmla="*/ 108654 h 136850"/>
                <a:gd name="connsiteX9" fmla="*/ 230002 w 230002"/>
                <a:gd name="connsiteY9" fmla="*/ 66444 h 136850"/>
                <a:gd name="connsiteX10" fmla="*/ 204526 w 230002"/>
                <a:gd name="connsiteY10" fmla="*/ 24596 h 13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002" h="136850">
                  <a:moveTo>
                    <a:pt x="204526" y="24596"/>
                  </a:moveTo>
                  <a:cubicBezTo>
                    <a:pt x="178872" y="7726"/>
                    <a:pt x="148692" y="-835"/>
                    <a:pt x="118051" y="64"/>
                  </a:cubicBezTo>
                  <a:cubicBezTo>
                    <a:pt x="86663" y="-607"/>
                    <a:pt x="55794" y="8189"/>
                    <a:pt x="29423" y="25318"/>
                  </a:cubicBezTo>
                  <a:cubicBezTo>
                    <a:pt x="13003" y="34924"/>
                    <a:pt x="2087" y="51789"/>
                    <a:pt x="0" y="70774"/>
                  </a:cubicBezTo>
                  <a:cubicBezTo>
                    <a:pt x="1486" y="87972"/>
                    <a:pt x="11097" y="103405"/>
                    <a:pt x="25835" y="112261"/>
                  </a:cubicBezTo>
                  <a:lnTo>
                    <a:pt x="25835" y="112261"/>
                  </a:lnTo>
                  <a:cubicBezTo>
                    <a:pt x="51378" y="129082"/>
                    <a:pt x="81429" y="137642"/>
                    <a:pt x="111951" y="136793"/>
                  </a:cubicBezTo>
                  <a:cubicBezTo>
                    <a:pt x="143348" y="137532"/>
                    <a:pt x="174236" y="128731"/>
                    <a:pt x="200579" y="111540"/>
                  </a:cubicBezTo>
                  <a:lnTo>
                    <a:pt x="204885" y="108654"/>
                  </a:lnTo>
                  <a:cubicBezTo>
                    <a:pt x="219214" y="99164"/>
                    <a:pt x="228460" y="83626"/>
                    <a:pt x="230002" y="66444"/>
                  </a:cubicBezTo>
                  <a:cubicBezTo>
                    <a:pt x="228429" y="49276"/>
                    <a:pt x="219017" y="33816"/>
                    <a:pt x="204526" y="24596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5" name="Freeform 1504">
              <a:extLst>
                <a:ext uri="{FF2B5EF4-FFF2-40B4-BE49-F238E27FC236}">
                  <a16:creationId xmlns:a16="http://schemas.microsoft.com/office/drawing/2014/main" id="{DB326EA5-0E76-3442-AD7F-2EE880247EA3}"/>
                </a:ext>
              </a:extLst>
            </p:cNvPr>
            <p:cNvSpPr/>
            <p:nvPr/>
          </p:nvSpPr>
          <p:spPr>
            <a:xfrm>
              <a:off x="5297225" y="5010763"/>
              <a:ext cx="164654" cy="92228"/>
            </a:xfrm>
            <a:custGeom>
              <a:avLst/>
              <a:gdLst>
                <a:gd name="connsiteX0" fmla="*/ 152903 w 164654"/>
                <a:gd name="connsiteY0" fmla="*/ 28681 h 92228"/>
                <a:gd name="connsiteX1" fmla="*/ 113433 w 164654"/>
                <a:gd name="connsiteY1" fmla="*/ 23631 h 92228"/>
                <a:gd name="connsiteX2" fmla="*/ 103027 w 164654"/>
                <a:gd name="connsiteY2" fmla="*/ 5592 h 92228"/>
                <a:gd name="connsiteX3" fmla="*/ 50281 w 164654"/>
                <a:gd name="connsiteY3" fmla="*/ 5592 h 92228"/>
                <a:gd name="connsiteX4" fmla="*/ 44181 w 164654"/>
                <a:gd name="connsiteY4" fmla="*/ 1985 h 92228"/>
                <a:gd name="connsiteX5" fmla="*/ 31623 w 164654"/>
                <a:gd name="connsiteY5" fmla="*/ 1985 h 92228"/>
                <a:gd name="connsiteX6" fmla="*/ 31623 w 164654"/>
                <a:gd name="connsiteY6" fmla="*/ 9200 h 92228"/>
                <a:gd name="connsiteX7" fmla="*/ 37364 w 164654"/>
                <a:gd name="connsiteY7" fmla="*/ 12447 h 92228"/>
                <a:gd name="connsiteX8" fmla="*/ 27317 w 164654"/>
                <a:gd name="connsiteY8" fmla="*/ 18219 h 92228"/>
                <a:gd name="connsiteX9" fmla="*/ 21576 w 164654"/>
                <a:gd name="connsiteY9" fmla="*/ 14611 h 92228"/>
                <a:gd name="connsiteX10" fmla="*/ 9017 w 164654"/>
                <a:gd name="connsiteY10" fmla="*/ 14611 h 92228"/>
                <a:gd name="connsiteX11" fmla="*/ 9017 w 164654"/>
                <a:gd name="connsiteY11" fmla="*/ 21827 h 92228"/>
                <a:gd name="connsiteX12" fmla="*/ 14758 w 164654"/>
                <a:gd name="connsiteY12" fmla="*/ 25074 h 92228"/>
                <a:gd name="connsiteX13" fmla="*/ 2558 w 164654"/>
                <a:gd name="connsiteY13" fmla="*/ 31928 h 92228"/>
                <a:gd name="connsiteX14" fmla="*/ 2558 w 164654"/>
                <a:gd name="connsiteY14" fmla="*/ 39143 h 92228"/>
                <a:gd name="connsiteX15" fmla="*/ 15117 w 164654"/>
                <a:gd name="connsiteY15" fmla="*/ 39143 h 92228"/>
                <a:gd name="connsiteX16" fmla="*/ 19064 w 164654"/>
                <a:gd name="connsiteY16" fmla="*/ 36979 h 92228"/>
                <a:gd name="connsiteX17" fmla="*/ 97645 w 164654"/>
                <a:gd name="connsiteY17" fmla="*/ 81352 h 92228"/>
                <a:gd name="connsiteX18" fmla="*/ 93698 w 164654"/>
                <a:gd name="connsiteY18" fmla="*/ 83517 h 92228"/>
                <a:gd name="connsiteX19" fmla="*/ 93698 w 164654"/>
                <a:gd name="connsiteY19" fmla="*/ 90732 h 92228"/>
                <a:gd name="connsiteX20" fmla="*/ 106257 w 164654"/>
                <a:gd name="connsiteY20" fmla="*/ 90732 h 92228"/>
                <a:gd name="connsiteX21" fmla="*/ 118457 w 164654"/>
                <a:gd name="connsiteY21" fmla="*/ 83878 h 92228"/>
                <a:gd name="connsiteX22" fmla="*/ 123839 w 164654"/>
                <a:gd name="connsiteY22" fmla="*/ 87125 h 92228"/>
                <a:gd name="connsiteX23" fmla="*/ 136397 w 164654"/>
                <a:gd name="connsiteY23" fmla="*/ 87125 h 92228"/>
                <a:gd name="connsiteX24" fmla="*/ 136397 w 164654"/>
                <a:gd name="connsiteY24" fmla="*/ 79909 h 92228"/>
                <a:gd name="connsiteX25" fmla="*/ 130656 w 164654"/>
                <a:gd name="connsiteY25" fmla="*/ 77024 h 92228"/>
                <a:gd name="connsiteX26" fmla="*/ 141062 w 164654"/>
                <a:gd name="connsiteY26" fmla="*/ 71251 h 92228"/>
                <a:gd name="connsiteX27" fmla="*/ 146444 w 164654"/>
                <a:gd name="connsiteY27" fmla="*/ 74137 h 92228"/>
                <a:gd name="connsiteX28" fmla="*/ 159003 w 164654"/>
                <a:gd name="connsiteY28" fmla="*/ 74137 h 92228"/>
                <a:gd name="connsiteX29" fmla="*/ 159003 w 164654"/>
                <a:gd name="connsiteY29" fmla="*/ 66922 h 92228"/>
                <a:gd name="connsiteX30" fmla="*/ 153262 w 164654"/>
                <a:gd name="connsiteY30" fmla="*/ 63675 h 92228"/>
                <a:gd name="connsiteX31" fmla="*/ 152903 w 164654"/>
                <a:gd name="connsiteY31" fmla="*/ 28681 h 92228"/>
                <a:gd name="connsiteX32" fmla="*/ 31264 w 164654"/>
                <a:gd name="connsiteY32" fmla="*/ 28681 h 92228"/>
                <a:gd name="connsiteX33" fmla="*/ 56740 w 164654"/>
                <a:gd name="connsiteY33" fmla="*/ 13890 h 92228"/>
                <a:gd name="connsiteX34" fmla="*/ 89751 w 164654"/>
                <a:gd name="connsiteY34" fmla="*/ 13890 h 92228"/>
                <a:gd name="connsiteX35" fmla="*/ 89751 w 164654"/>
                <a:gd name="connsiteY35" fmla="*/ 32650 h 92228"/>
                <a:gd name="connsiteX36" fmla="*/ 64275 w 164654"/>
                <a:gd name="connsiteY36" fmla="*/ 47441 h 92228"/>
                <a:gd name="connsiteX37" fmla="*/ 138909 w 164654"/>
                <a:gd name="connsiteY37" fmla="*/ 56460 h 92228"/>
                <a:gd name="connsiteX38" fmla="*/ 109845 w 164654"/>
                <a:gd name="connsiteY38" fmla="*/ 73055 h 92228"/>
                <a:gd name="connsiteX39" fmla="*/ 75757 w 164654"/>
                <a:gd name="connsiteY39" fmla="*/ 53574 h 92228"/>
                <a:gd name="connsiteX40" fmla="*/ 104821 w 164654"/>
                <a:gd name="connsiteY40" fmla="*/ 36979 h 92228"/>
                <a:gd name="connsiteX41" fmla="*/ 140703 w 164654"/>
                <a:gd name="connsiteY41" fmla="*/ 36979 h 92228"/>
                <a:gd name="connsiteX42" fmla="*/ 138909 w 164654"/>
                <a:gd name="connsiteY42" fmla="*/ 56099 h 9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654" h="92228">
                  <a:moveTo>
                    <a:pt x="152903" y="28681"/>
                  </a:moveTo>
                  <a:cubicBezTo>
                    <a:pt x="140662" y="22663"/>
                    <a:pt x="126784" y="20887"/>
                    <a:pt x="113433" y="23631"/>
                  </a:cubicBezTo>
                  <a:cubicBezTo>
                    <a:pt x="115227" y="16776"/>
                    <a:pt x="113433" y="10282"/>
                    <a:pt x="103027" y="5592"/>
                  </a:cubicBezTo>
                  <a:cubicBezTo>
                    <a:pt x="86227" y="-1864"/>
                    <a:pt x="67081" y="-1864"/>
                    <a:pt x="50281" y="5592"/>
                  </a:cubicBezTo>
                  <a:lnTo>
                    <a:pt x="44181" y="1985"/>
                  </a:lnTo>
                  <a:cubicBezTo>
                    <a:pt x="40230" y="-10"/>
                    <a:pt x="35574" y="-10"/>
                    <a:pt x="31623" y="1985"/>
                  </a:cubicBezTo>
                  <a:cubicBezTo>
                    <a:pt x="28034" y="4149"/>
                    <a:pt x="28034" y="7035"/>
                    <a:pt x="31623" y="9200"/>
                  </a:cubicBezTo>
                  <a:lnTo>
                    <a:pt x="37364" y="12447"/>
                  </a:lnTo>
                  <a:lnTo>
                    <a:pt x="27317" y="18219"/>
                  </a:lnTo>
                  <a:lnTo>
                    <a:pt x="21576" y="14611"/>
                  </a:lnTo>
                  <a:cubicBezTo>
                    <a:pt x="17579" y="12821"/>
                    <a:pt x="13014" y="12821"/>
                    <a:pt x="9017" y="14611"/>
                  </a:cubicBezTo>
                  <a:cubicBezTo>
                    <a:pt x="5429" y="16776"/>
                    <a:pt x="5429" y="20023"/>
                    <a:pt x="9017" y="21827"/>
                  </a:cubicBezTo>
                  <a:lnTo>
                    <a:pt x="14758" y="25074"/>
                  </a:lnTo>
                  <a:lnTo>
                    <a:pt x="2558" y="31928"/>
                  </a:lnTo>
                  <a:cubicBezTo>
                    <a:pt x="-671" y="34093"/>
                    <a:pt x="-1030" y="37339"/>
                    <a:pt x="2558" y="39143"/>
                  </a:cubicBezTo>
                  <a:cubicBezTo>
                    <a:pt x="6510" y="41138"/>
                    <a:pt x="11166" y="41138"/>
                    <a:pt x="15117" y="39143"/>
                  </a:cubicBezTo>
                  <a:lnTo>
                    <a:pt x="19064" y="36979"/>
                  </a:lnTo>
                  <a:lnTo>
                    <a:pt x="97645" y="81352"/>
                  </a:lnTo>
                  <a:lnTo>
                    <a:pt x="93698" y="83517"/>
                  </a:lnTo>
                  <a:cubicBezTo>
                    <a:pt x="90110" y="85682"/>
                    <a:pt x="90110" y="88928"/>
                    <a:pt x="93698" y="90732"/>
                  </a:cubicBezTo>
                  <a:cubicBezTo>
                    <a:pt x="97649" y="92727"/>
                    <a:pt x="102306" y="92727"/>
                    <a:pt x="106257" y="90732"/>
                  </a:cubicBezTo>
                  <a:lnTo>
                    <a:pt x="118457" y="83878"/>
                  </a:lnTo>
                  <a:lnTo>
                    <a:pt x="123839" y="87125"/>
                  </a:lnTo>
                  <a:cubicBezTo>
                    <a:pt x="127790" y="89119"/>
                    <a:pt x="132446" y="89119"/>
                    <a:pt x="136397" y="87125"/>
                  </a:cubicBezTo>
                  <a:cubicBezTo>
                    <a:pt x="139986" y="84960"/>
                    <a:pt x="139986" y="82074"/>
                    <a:pt x="136397" y="79909"/>
                  </a:cubicBezTo>
                  <a:lnTo>
                    <a:pt x="130656" y="77024"/>
                  </a:lnTo>
                  <a:lnTo>
                    <a:pt x="141062" y="71251"/>
                  </a:lnTo>
                  <a:lnTo>
                    <a:pt x="146444" y="74137"/>
                  </a:lnTo>
                  <a:cubicBezTo>
                    <a:pt x="150395" y="76132"/>
                    <a:pt x="155052" y="76132"/>
                    <a:pt x="159003" y="74137"/>
                  </a:cubicBezTo>
                  <a:cubicBezTo>
                    <a:pt x="162591" y="71973"/>
                    <a:pt x="162591" y="68726"/>
                    <a:pt x="159003" y="66922"/>
                  </a:cubicBezTo>
                  <a:lnTo>
                    <a:pt x="153262" y="63675"/>
                  </a:lnTo>
                  <a:cubicBezTo>
                    <a:pt x="168332" y="52131"/>
                    <a:pt x="168691" y="37339"/>
                    <a:pt x="152903" y="28681"/>
                  </a:cubicBezTo>
                  <a:close/>
                  <a:moveTo>
                    <a:pt x="31264" y="28681"/>
                  </a:moveTo>
                  <a:lnTo>
                    <a:pt x="56740" y="13890"/>
                  </a:lnTo>
                  <a:cubicBezTo>
                    <a:pt x="67090" y="8499"/>
                    <a:pt x="79401" y="8499"/>
                    <a:pt x="89751" y="13890"/>
                  </a:cubicBezTo>
                  <a:cubicBezTo>
                    <a:pt x="98722" y="18941"/>
                    <a:pt x="98363" y="27238"/>
                    <a:pt x="89751" y="32650"/>
                  </a:cubicBezTo>
                  <a:lnTo>
                    <a:pt x="64275" y="47441"/>
                  </a:lnTo>
                  <a:close/>
                  <a:moveTo>
                    <a:pt x="138909" y="56460"/>
                  </a:moveTo>
                  <a:lnTo>
                    <a:pt x="109845" y="73055"/>
                  </a:lnTo>
                  <a:lnTo>
                    <a:pt x="75757" y="53574"/>
                  </a:lnTo>
                  <a:lnTo>
                    <a:pt x="104821" y="36979"/>
                  </a:lnTo>
                  <a:cubicBezTo>
                    <a:pt x="116091" y="31197"/>
                    <a:pt x="129434" y="31197"/>
                    <a:pt x="140703" y="36979"/>
                  </a:cubicBezTo>
                  <a:cubicBezTo>
                    <a:pt x="148956" y="41669"/>
                    <a:pt x="148956" y="50327"/>
                    <a:pt x="138909" y="5609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06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294401" y="4982083"/>
              <a:ext cx="204885" cy="138900"/>
              <a:chOff x="5294401" y="4982083"/>
              <a:chExt cx="204885" cy="138900"/>
            </a:xfrm>
            <a:solidFill>
              <a:srgbClr val="B68503"/>
            </a:solidFill>
          </p:grpSpPr>
          <p:sp>
            <p:nvSpPr>
              <p:cNvPr id="1507" name="Freeform 1506">
                <a:extLst>
                  <a:ext uri="{FF2B5EF4-FFF2-40B4-BE49-F238E27FC236}">
                    <a16:creationId xmlns:a16="http://schemas.microsoft.com/office/drawing/2014/main" id="{950DF7F9-6605-CB44-A489-E83CC35D2CE0}"/>
                  </a:ext>
                </a:extLst>
              </p:cNvPr>
              <p:cNvSpPr/>
              <p:nvPr/>
            </p:nvSpPr>
            <p:spPr>
              <a:xfrm>
                <a:off x="5344635" y="5000121"/>
                <a:ext cx="154650" cy="120862"/>
              </a:xfrm>
              <a:custGeom>
                <a:avLst/>
                <a:gdLst>
                  <a:gd name="connsiteX0" fmla="*/ 129533 w 154650"/>
                  <a:gd name="connsiteY0" fmla="*/ 7576 h 120862"/>
                  <a:gd name="connsiteX1" fmla="*/ 116616 w 154650"/>
                  <a:gd name="connsiteY1" fmla="*/ 0 h 120862"/>
                  <a:gd name="connsiteX2" fmla="*/ 0 w 154650"/>
                  <a:gd name="connsiteY2" fmla="*/ 116887 h 120862"/>
                  <a:gd name="connsiteX3" fmla="*/ 38035 w 154650"/>
                  <a:gd name="connsiteY3" fmla="*/ 120855 h 120862"/>
                  <a:gd name="connsiteX4" fmla="*/ 78940 w 154650"/>
                  <a:gd name="connsiteY4" fmla="*/ 116166 h 120862"/>
                  <a:gd name="connsiteX5" fmla="*/ 154650 w 154650"/>
                  <a:gd name="connsiteY5" fmla="*/ 40045 h 120862"/>
                  <a:gd name="connsiteX6" fmla="*/ 129533 w 154650"/>
                  <a:gd name="connsiteY6" fmla="*/ 7576 h 120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0862">
                    <a:moveTo>
                      <a:pt x="129533" y="7576"/>
                    </a:moveTo>
                    <a:cubicBezTo>
                      <a:pt x="125388" y="4784"/>
                      <a:pt x="121074" y="2253"/>
                      <a:pt x="116616" y="0"/>
                    </a:cubicBezTo>
                    <a:lnTo>
                      <a:pt x="0" y="116887"/>
                    </a:lnTo>
                    <a:cubicBezTo>
                      <a:pt x="12510" y="119511"/>
                      <a:pt x="25255" y="120841"/>
                      <a:pt x="38035" y="120855"/>
                    </a:cubicBezTo>
                    <a:cubicBezTo>
                      <a:pt x="51809" y="120981"/>
                      <a:pt x="65547" y="119406"/>
                      <a:pt x="78940" y="116166"/>
                    </a:cubicBezTo>
                    <a:lnTo>
                      <a:pt x="154650" y="40045"/>
                    </a:lnTo>
                    <a:cubicBezTo>
                      <a:pt x="150093" y="26719"/>
                      <a:pt x="141257" y="15297"/>
                      <a:pt x="129533" y="7576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8" name="Freeform 1507">
                <a:extLst>
                  <a:ext uri="{FF2B5EF4-FFF2-40B4-BE49-F238E27FC236}">
                    <a16:creationId xmlns:a16="http://schemas.microsoft.com/office/drawing/2014/main" id="{C1672C64-1212-B743-9385-BDCDF549098E}"/>
                  </a:ext>
                </a:extLst>
              </p:cNvPr>
              <p:cNvSpPr/>
              <p:nvPr/>
            </p:nvSpPr>
            <p:spPr>
              <a:xfrm>
                <a:off x="5294401" y="4982083"/>
                <a:ext cx="123433" cy="117969"/>
              </a:xfrm>
              <a:custGeom>
                <a:avLst/>
                <a:gdLst>
                  <a:gd name="connsiteX0" fmla="*/ 0 w 123433"/>
                  <a:gd name="connsiteY0" fmla="*/ 112558 h 117969"/>
                  <a:gd name="connsiteX1" fmla="*/ 0 w 123433"/>
                  <a:gd name="connsiteY1" fmla="*/ 112558 h 117969"/>
                  <a:gd name="connsiteX2" fmla="*/ 0 w 123433"/>
                  <a:gd name="connsiteY2" fmla="*/ 112558 h 117969"/>
                  <a:gd name="connsiteX3" fmla="*/ 8253 w 123433"/>
                  <a:gd name="connsiteY3" fmla="*/ 117969 h 117969"/>
                  <a:gd name="connsiteX4" fmla="*/ 123433 w 123433"/>
                  <a:gd name="connsiteY4" fmla="*/ 2164 h 117969"/>
                  <a:gd name="connsiteX5" fmla="*/ 108004 w 123433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33" h="117969">
                    <a:moveTo>
                      <a:pt x="0" y="112558"/>
                    </a:moveTo>
                    <a:lnTo>
                      <a:pt x="0" y="112558"/>
                    </a:lnTo>
                    <a:lnTo>
                      <a:pt x="0" y="112558"/>
                    </a:lnTo>
                    <a:lnTo>
                      <a:pt x="8253" y="117969"/>
                    </a:lnTo>
                    <a:lnTo>
                      <a:pt x="123433" y="2164"/>
                    </a:lnTo>
                    <a:cubicBezTo>
                      <a:pt x="118349" y="1069"/>
                      <a:pt x="113193" y="346"/>
                      <a:pt x="108004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09" name="Freeform 1508">
              <a:extLst>
                <a:ext uri="{FF2B5EF4-FFF2-40B4-BE49-F238E27FC236}">
                  <a16:creationId xmlns:a16="http://schemas.microsoft.com/office/drawing/2014/main" id="{561A3201-6336-D74F-95C9-AB4FFD6EF25E}"/>
                </a:ext>
              </a:extLst>
            </p:cNvPr>
            <p:cNvSpPr/>
            <p:nvPr/>
          </p:nvSpPr>
          <p:spPr>
            <a:xfrm>
              <a:off x="5269511" y="4983101"/>
              <a:ext cx="230257" cy="76185"/>
            </a:xfrm>
            <a:custGeom>
              <a:avLst/>
              <a:gdLst>
                <a:gd name="connsiteX0" fmla="*/ 204658 w 230257"/>
                <a:gd name="connsiteY0" fmla="*/ 24596 h 76185"/>
                <a:gd name="connsiteX1" fmla="*/ 118183 w 230257"/>
                <a:gd name="connsiteY1" fmla="*/ 64 h 76185"/>
                <a:gd name="connsiteX2" fmla="*/ 29554 w 230257"/>
                <a:gd name="connsiteY2" fmla="*/ 25318 h 76185"/>
                <a:gd name="connsiteX3" fmla="*/ 131 w 230257"/>
                <a:gd name="connsiteY3" fmla="*/ 70774 h 76185"/>
                <a:gd name="connsiteX4" fmla="*/ 131 w 230257"/>
                <a:gd name="connsiteY4" fmla="*/ 76185 h 76185"/>
                <a:gd name="connsiteX5" fmla="*/ 28837 w 230257"/>
                <a:gd name="connsiteY5" fmla="*/ 36141 h 76185"/>
                <a:gd name="connsiteX6" fmla="*/ 117465 w 230257"/>
                <a:gd name="connsiteY6" fmla="*/ 10526 h 76185"/>
                <a:gd name="connsiteX7" fmla="*/ 203940 w 230257"/>
                <a:gd name="connsiteY7" fmla="*/ 35419 h 76185"/>
                <a:gd name="connsiteX8" fmla="*/ 230134 w 230257"/>
                <a:gd name="connsiteY8" fmla="*/ 71495 h 76185"/>
                <a:gd name="connsiteX9" fmla="*/ 230134 w 230257"/>
                <a:gd name="connsiteY9" fmla="*/ 66445 h 76185"/>
                <a:gd name="connsiteX10" fmla="*/ 204658 w 230257"/>
                <a:gd name="connsiteY10" fmla="*/ 24596 h 7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257" h="76185">
                  <a:moveTo>
                    <a:pt x="204658" y="24596"/>
                  </a:moveTo>
                  <a:cubicBezTo>
                    <a:pt x="179003" y="7726"/>
                    <a:pt x="148824" y="-835"/>
                    <a:pt x="118183" y="64"/>
                  </a:cubicBezTo>
                  <a:cubicBezTo>
                    <a:pt x="86794" y="-607"/>
                    <a:pt x="55925" y="8189"/>
                    <a:pt x="29554" y="25318"/>
                  </a:cubicBezTo>
                  <a:cubicBezTo>
                    <a:pt x="13135" y="34924"/>
                    <a:pt x="2218" y="51789"/>
                    <a:pt x="131" y="70774"/>
                  </a:cubicBezTo>
                  <a:cubicBezTo>
                    <a:pt x="-44" y="72573"/>
                    <a:pt x="-44" y="74386"/>
                    <a:pt x="131" y="76185"/>
                  </a:cubicBezTo>
                  <a:cubicBezTo>
                    <a:pt x="3740" y="59402"/>
                    <a:pt x="14142" y="44890"/>
                    <a:pt x="28837" y="36141"/>
                  </a:cubicBezTo>
                  <a:cubicBezTo>
                    <a:pt x="55101" y="18739"/>
                    <a:pt x="86019" y="9804"/>
                    <a:pt x="117465" y="10526"/>
                  </a:cubicBezTo>
                  <a:cubicBezTo>
                    <a:pt x="148165" y="9568"/>
                    <a:pt x="178397" y="18270"/>
                    <a:pt x="203940" y="35419"/>
                  </a:cubicBezTo>
                  <a:cubicBezTo>
                    <a:pt x="217133" y="43423"/>
                    <a:pt x="226571" y="56423"/>
                    <a:pt x="230134" y="71495"/>
                  </a:cubicBezTo>
                  <a:cubicBezTo>
                    <a:pt x="230299" y="69816"/>
                    <a:pt x="230299" y="68124"/>
                    <a:pt x="230134" y="66445"/>
                  </a:cubicBezTo>
                  <a:cubicBezTo>
                    <a:pt x="228560" y="49277"/>
                    <a:pt x="219148" y="33816"/>
                    <a:pt x="204658" y="24596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0" name="Freeform 1509">
              <a:extLst>
                <a:ext uri="{FF2B5EF4-FFF2-40B4-BE49-F238E27FC236}">
                  <a16:creationId xmlns:a16="http://schemas.microsoft.com/office/drawing/2014/main" id="{E9320777-859F-E249-AEA7-75D33907CF5C}"/>
                </a:ext>
              </a:extLst>
            </p:cNvPr>
            <p:cNvSpPr/>
            <p:nvPr/>
          </p:nvSpPr>
          <p:spPr>
            <a:xfrm>
              <a:off x="5251342" y="4948532"/>
              <a:ext cx="267319" cy="174650"/>
            </a:xfrm>
            <a:custGeom>
              <a:avLst/>
              <a:gdLst>
                <a:gd name="connsiteX0" fmla="*/ 136351 w 267319"/>
                <a:gd name="connsiteY0" fmla="*/ 0 h 174650"/>
                <a:gd name="connsiteX1" fmla="*/ 0 w 267319"/>
                <a:gd name="connsiteY1" fmla="*/ 59526 h 174650"/>
                <a:gd name="connsiteX2" fmla="*/ 0 w 267319"/>
                <a:gd name="connsiteY2" fmla="*/ 89108 h 174650"/>
                <a:gd name="connsiteX3" fmla="*/ 33370 w 267319"/>
                <a:gd name="connsiteY3" fmla="*/ 146109 h 174650"/>
                <a:gd name="connsiteX4" fmla="*/ 33370 w 267319"/>
                <a:gd name="connsiteY4" fmla="*/ 146109 h 174650"/>
                <a:gd name="connsiteX5" fmla="*/ 130610 w 267319"/>
                <a:gd name="connsiteY5" fmla="*/ 174609 h 174650"/>
                <a:gd name="connsiteX6" fmla="*/ 230002 w 267319"/>
                <a:gd name="connsiteY6" fmla="*/ 145748 h 174650"/>
                <a:gd name="connsiteX7" fmla="*/ 234308 w 267319"/>
                <a:gd name="connsiteY7" fmla="*/ 142501 h 174650"/>
                <a:gd name="connsiteX8" fmla="*/ 267319 w 267319"/>
                <a:gd name="connsiteY8" fmla="*/ 85140 h 174650"/>
                <a:gd name="connsiteX9" fmla="*/ 267319 w 267319"/>
                <a:gd name="connsiteY9" fmla="*/ 59165 h 174650"/>
                <a:gd name="connsiteX10" fmla="*/ 136351 w 267319"/>
                <a:gd name="connsiteY10" fmla="*/ 0 h 17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319" h="174650">
                  <a:moveTo>
                    <a:pt x="136351" y="0"/>
                  </a:moveTo>
                  <a:cubicBezTo>
                    <a:pt x="100469" y="0"/>
                    <a:pt x="0" y="59526"/>
                    <a:pt x="0" y="59526"/>
                  </a:cubicBezTo>
                  <a:cubicBezTo>
                    <a:pt x="0" y="59526"/>
                    <a:pt x="0" y="67102"/>
                    <a:pt x="0" y="89108"/>
                  </a:cubicBezTo>
                  <a:cubicBezTo>
                    <a:pt x="1297" y="112417"/>
                    <a:pt x="13730" y="133655"/>
                    <a:pt x="33370" y="146109"/>
                  </a:cubicBezTo>
                  <a:lnTo>
                    <a:pt x="33370" y="146109"/>
                  </a:lnTo>
                  <a:cubicBezTo>
                    <a:pt x="62103" y="165423"/>
                    <a:pt x="96055" y="175374"/>
                    <a:pt x="130610" y="174609"/>
                  </a:cubicBezTo>
                  <a:cubicBezTo>
                    <a:pt x="165867" y="175206"/>
                    <a:pt x="200491" y="165152"/>
                    <a:pt x="230002" y="145748"/>
                  </a:cubicBezTo>
                  <a:lnTo>
                    <a:pt x="234308" y="142501"/>
                  </a:lnTo>
                  <a:cubicBezTo>
                    <a:pt x="253694" y="129685"/>
                    <a:pt x="265929" y="108424"/>
                    <a:pt x="267319" y="85140"/>
                  </a:cubicBezTo>
                  <a:lnTo>
                    <a:pt x="267319" y="59165"/>
                  </a:lnTo>
                  <a:cubicBezTo>
                    <a:pt x="267319" y="59165"/>
                    <a:pt x="173668" y="0"/>
                    <a:pt x="136351" y="0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1" name="Freeform 1510">
              <a:extLst>
                <a:ext uri="{FF2B5EF4-FFF2-40B4-BE49-F238E27FC236}">
                  <a16:creationId xmlns:a16="http://schemas.microsoft.com/office/drawing/2014/main" id="{7E1BA0C3-6A5C-1145-9917-16D9A6E06D92}"/>
                </a:ext>
              </a:extLst>
            </p:cNvPr>
            <p:cNvSpPr/>
            <p:nvPr/>
          </p:nvSpPr>
          <p:spPr>
            <a:xfrm>
              <a:off x="5252419" y="4922514"/>
              <a:ext cx="268113" cy="174693"/>
            </a:xfrm>
            <a:custGeom>
              <a:avLst/>
              <a:gdLst>
                <a:gd name="connsiteX0" fmla="*/ 232514 w 268113"/>
                <a:gd name="connsiteY0" fmla="*/ 28182 h 174693"/>
                <a:gd name="connsiteX1" fmla="*/ 135274 w 268113"/>
                <a:gd name="connsiteY1" fmla="*/ 43 h 174693"/>
                <a:gd name="connsiteX2" fmla="*/ 35882 w 268113"/>
                <a:gd name="connsiteY2" fmla="*/ 28904 h 174693"/>
                <a:gd name="connsiteX3" fmla="*/ 0 w 268113"/>
                <a:gd name="connsiteY3" fmla="*/ 89512 h 174693"/>
                <a:gd name="connsiteX4" fmla="*/ 33370 w 268113"/>
                <a:gd name="connsiteY4" fmla="*/ 146152 h 174693"/>
                <a:gd name="connsiteX5" fmla="*/ 33370 w 268113"/>
                <a:gd name="connsiteY5" fmla="*/ 146152 h 174693"/>
                <a:gd name="connsiteX6" fmla="*/ 130610 w 268113"/>
                <a:gd name="connsiteY6" fmla="*/ 174652 h 174693"/>
                <a:gd name="connsiteX7" fmla="*/ 230002 w 268113"/>
                <a:gd name="connsiteY7" fmla="*/ 145791 h 174693"/>
                <a:gd name="connsiteX8" fmla="*/ 234308 w 268113"/>
                <a:gd name="connsiteY8" fmla="*/ 142544 h 174693"/>
                <a:gd name="connsiteX9" fmla="*/ 259849 w 268113"/>
                <a:gd name="connsiteY9" fmla="*/ 52779 h 174693"/>
                <a:gd name="connsiteX10" fmla="*/ 234308 w 268113"/>
                <a:gd name="connsiteY10" fmla="*/ 27100 h 17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8113" h="174693">
                  <a:moveTo>
                    <a:pt x="232514" y="28182"/>
                  </a:moveTo>
                  <a:cubicBezTo>
                    <a:pt x="203701" y="9080"/>
                    <a:pt x="169779" y="-736"/>
                    <a:pt x="135274" y="43"/>
                  </a:cubicBezTo>
                  <a:cubicBezTo>
                    <a:pt x="99994" y="-735"/>
                    <a:pt x="65317" y="9334"/>
                    <a:pt x="35882" y="28904"/>
                  </a:cubicBezTo>
                  <a:cubicBezTo>
                    <a:pt x="15034" y="42238"/>
                    <a:pt x="1719" y="64730"/>
                    <a:pt x="0" y="89512"/>
                  </a:cubicBezTo>
                  <a:cubicBezTo>
                    <a:pt x="1410" y="112691"/>
                    <a:pt x="13829" y="133771"/>
                    <a:pt x="33370" y="146152"/>
                  </a:cubicBezTo>
                  <a:lnTo>
                    <a:pt x="33370" y="146152"/>
                  </a:lnTo>
                  <a:cubicBezTo>
                    <a:pt x="62103" y="165466"/>
                    <a:pt x="96055" y="175417"/>
                    <a:pt x="130610" y="174652"/>
                  </a:cubicBezTo>
                  <a:cubicBezTo>
                    <a:pt x="165867" y="175249"/>
                    <a:pt x="200491" y="165195"/>
                    <a:pt x="230002" y="145791"/>
                  </a:cubicBezTo>
                  <a:lnTo>
                    <a:pt x="234308" y="142544"/>
                  </a:lnTo>
                  <a:cubicBezTo>
                    <a:pt x="266015" y="124847"/>
                    <a:pt x="277450" y="84658"/>
                    <a:pt x="259849" y="52779"/>
                  </a:cubicBezTo>
                  <a:cubicBezTo>
                    <a:pt x="253890" y="41987"/>
                    <a:pt x="245042" y="33091"/>
                    <a:pt x="234308" y="27100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2" name="Freeform 1511">
              <a:extLst>
                <a:ext uri="{FF2B5EF4-FFF2-40B4-BE49-F238E27FC236}">
                  <a16:creationId xmlns:a16="http://schemas.microsoft.com/office/drawing/2014/main" id="{6DC4805D-AA19-FF42-8369-FDF2E312F7F0}"/>
                </a:ext>
              </a:extLst>
            </p:cNvPr>
            <p:cNvSpPr/>
            <p:nvPr/>
          </p:nvSpPr>
          <p:spPr>
            <a:xfrm>
              <a:off x="5269642" y="4941245"/>
              <a:ext cx="230002" cy="137209"/>
            </a:xfrm>
            <a:custGeom>
              <a:avLst/>
              <a:gdLst>
                <a:gd name="connsiteX0" fmla="*/ 204526 w 230002"/>
                <a:gd name="connsiteY0" fmla="*/ 24964 h 137209"/>
                <a:gd name="connsiteX1" fmla="*/ 118051 w 230002"/>
                <a:gd name="connsiteY1" fmla="*/ 72 h 137209"/>
                <a:gd name="connsiteX2" fmla="*/ 29423 w 230002"/>
                <a:gd name="connsiteY2" fmla="*/ 25686 h 137209"/>
                <a:gd name="connsiteX3" fmla="*/ 0 w 230002"/>
                <a:gd name="connsiteY3" fmla="*/ 70781 h 137209"/>
                <a:gd name="connsiteX4" fmla="*/ 25835 w 230002"/>
                <a:gd name="connsiteY4" fmla="*/ 112269 h 137209"/>
                <a:gd name="connsiteX5" fmla="*/ 25835 w 230002"/>
                <a:gd name="connsiteY5" fmla="*/ 112269 h 137209"/>
                <a:gd name="connsiteX6" fmla="*/ 111951 w 230002"/>
                <a:gd name="connsiteY6" fmla="*/ 137161 h 137209"/>
                <a:gd name="connsiteX7" fmla="*/ 200579 w 230002"/>
                <a:gd name="connsiteY7" fmla="*/ 111547 h 137209"/>
                <a:gd name="connsiteX8" fmla="*/ 204885 w 230002"/>
                <a:gd name="connsiteY8" fmla="*/ 108661 h 137209"/>
                <a:gd name="connsiteX9" fmla="*/ 230002 w 230002"/>
                <a:gd name="connsiteY9" fmla="*/ 66452 h 137209"/>
                <a:gd name="connsiteX10" fmla="*/ 204526 w 230002"/>
                <a:gd name="connsiteY10" fmla="*/ 24964 h 1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002" h="137209">
                  <a:moveTo>
                    <a:pt x="204526" y="24964"/>
                  </a:moveTo>
                  <a:cubicBezTo>
                    <a:pt x="178983" y="7815"/>
                    <a:pt x="148751" y="-887"/>
                    <a:pt x="118051" y="72"/>
                  </a:cubicBezTo>
                  <a:cubicBezTo>
                    <a:pt x="86605" y="-651"/>
                    <a:pt x="55688" y="8284"/>
                    <a:pt x="29423" y="25686"/>
                  </a:cubicBezTo>
                  <a:cubicBezTo>
                    <a:pt x="13057" y="35175"/>
                    <a:pt x="2140" y="51908"/>
                    <a:pt x="0" y="70781"/>
                  </a:cubicBezTo>
                  <a:cubicBezTo>
                    <a:pt x="1486" y="87979"/>
                    <a:pt x="11097" y="103413"/>
                    <a:pt x="25835" y="112269"/>
                  </a:cubicBezTo>
                  <a:lnTo>
                    <a:pt x="25835" y="112269"/>
                  </a:lnTo>
                  <a:cubicBezTo>
                    <a:pt x="51337" y="129216"/>
                    <a:pt x="81391" y="137903"/>
                    <a:pt x="111951" y="137161"/>
                  </a:cubicBezTo>
                  <a:cubicBezTo>
                    <a:pt x="143406" y="137953"/>
                    <a:pt x="174344" y="129012"/>
                    <a:pt x="200579" y="111547"/>
                  </a:cubicBezTo>
                  <a:lnTo>
                    <a:pt x="204885" y="108661"/>
                  </a:lnTo>
                  <a:cubicBezTo>
                    <a:pt x="219293" y="99248"/>
                    <a:pt x="228565" y="83667"/>
                    <a:pt x="230002" y="66452"/>
                  </a:cubicBezTo>
                  <a:cubicBezTo>
                    <a:pt x="228484" y="49360"/>
                    <a:pt x="219044" y="33987"/>
                    <a:pt x="204526" y="24964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3" name="Freeform 1512">
              <a:extLst>
                <a:ext uri="{FF2B5EF4-FFF2-40B4-BE49-F238E27FC236}">
                  <a16:creationId xmlns:a16="http://schemas.microsoft.com/office/drawing/2014/main" id="{510D66DD-EDC3-A449-AE81-77149800E2CD}"/>
                </a:ext>
              </a:extLst>
            </p:cNvPr>
            <p:cNvSpPr/>
            <p:nvPr/>
          </p:nvSpPr>
          <p:spPr>
            <a:xfrm>
              <a:off x="5297225" y="4969799"/>
              <a:ext cx="164654" cy="92065"/>
            </a:xfrm>
            <a:custGeom>
              <a:avLst/>
              <a:gdLst>
                <a:gd name="connsiteX0" fmla="*/ 152903 w 164654"/>
                <a:gd name="connsiteY0" fmla="*/ 28518 h 92065"/>
                <a:gd name="connsiteX1" fmla="*/ 113433 w 164654"/>
                <a:gd name="connsiteY1" fmla="*/ 23468 h 92065"/>
                <a:gd name="connsiteX2" fmla="*/ 103027 w 164654"/>
                <a:gd name="connsiteY2" fmla="*/ 5430 h 92065"/>
                <a:gd name="connsiteX3" fmla="*/ 50281 w 164654"/>
                <a:gd name="connsiteY3" fmla="*/ 5430 h 92065"/>
                <a:gd name="connsiteX4" fmla="*/ 44181 w 164654"/>
                <a:gd name="connsiteY4" fmla="*/ 1822 h 92065"/>
                <a:gd name="connsiteX5" fmla="*/ 31623 w 164654"/>
                <a:gd name="connsiteY5" fmla="*/ 1822 h 92065"/>
                <a:gd name="connsiteX6" fmla="*/ 31623 w 164654"/>
                <a:gd name="connsiteY6" fmla="*/ 9037 h 92065"/>
                <a:gd name="connsiteX7" fmla="*/ 37364 w 164654"/>
                <a:gd name="connsiteY7" fmla="*/ 12284 h 92065"/>
                <a:gd name="connsiteX8" fmla="*/ 27317 w 164654"/>
                <a:gd name="connsiteY8" fmla="*/ 18056 h 92065"/>
                <a:gd name="connsiteX9" fmla="*/ 21576 w 164654"/>
                <a:gd name="connsiteY9" fmla="*/ 14809 h 92065"/>
                <a:gd name="connsiteX10" fmla="*/ 9017 w 164654"/>
                <a:gd name="connsiteY10" fmla="*/ 14809 h 92065"/>
                <a:gd name="connsiteX11" fmla="*/ 9017 w 164654"/>
                <a:gd name="connsiteY11" fmla="*/ 21664 h 92065"/>
                <a:gd name="connsiteX12" fmla="*/ 14758 w 164654"/>
                <a:gd name="connsiteY12" fmla="*/ 24911 h 92065"/>
                <a:gd name="connsiteX13" fmla="*/ 2558 w 164654"/>
                <a:gd name="connsiteY13" fmla="*/ 32126 h 92065"/>
                <a:gd name="connsiteX14" fmla="*/ 2558 w 164654"/>
                <a:gd name="connsiteY14" fmla="*/ 38980 h 92065"/>
                <a:gd name="connsiteX15" fmla="*/ 15117 w 164654"/>
                <a:gd name="connsiteY15" fmla="*/ 38980 h 92065"/>
                <a:gd name="connsiteX16" fmla="*/ 19064 w 164654"/>
                <a:gd name="connsiteY16" fmla="*/ 36816 h 92065"/>
                <a:gd name="connsiteX17" fmla="*/ 97645 w 164654"/>
                <a:gd name="connsiteY17" fmla="*/ 81550 h 92065"/>
                <a:gd name="connsiteX18" fmla="*/ 93698 w 164654"/>
                <a:gd name="connsiteY18" fmla="*/ 83715 h 92065"/>
                <a:gd name="connsiteX19" fmla="*/ 93698 w 164654"/>
                <a:gd name="connsiteY19" fmla="*/ 90570 h 92065"/>
                <a:gd name="connsiteX20" fmla="*/ 106257 w 164654"/>
                <a:gd name="connsiteY20" fmla="*/ 90570 h 92065"/>
                <a:gd name="connsiteX21" fmla="*/ 118457 w 164654"/>
                <a:gd name="connsiteY21" fmla="*/ 83354 h 92065"/>
                <a:gd name="connsiteX22" fmla="*/ 123839 w 164654"/>
                <a:gd name="connsiteY22" fmla="*/ 86601 h 92065"/>
                <a:gd name="connsiteX23" fmla="*/ 136397 w 164654"/>
                <a:gd name="connsiteY23" fmla="*/ 86601 h 92065"/>
                <a:gd name="connsiteX24" fmla="*/ 136397 w 164654"/>
                <a:gd name="connsiteY24" fmla="*/ 79747 h 92065"/>
                <a:gd name="connsiteX25" fmla="*/ 130656 w 164654"/>
                <a:gd name="connsiteY25" fmla="*/ 76500 h 92065"/>
                <a:gd name="connsiteX26" fmla="*/ 141062 w 164654"/>
                <a:gd name="connsiteY26" fmla="*/ 70727 h 92065"/>
                <a:gd name="connsiteX27" fmla="*/ 146444 w 164654"/>
                <a:gd name="connsiteY27" fmla="*/ 73974 h 92065"/>
                <a:gd name="connsiteX28" fmla="*/ 159003 w 164654"/>
                <a:gd name="connsiteY28" fmla="*/ 73974 h 92065"/>
                <a:gd name="connsiteX29" fmla="*/ 159003 w 164654"/>
                <a:gd name="connsiteY29" fmla="*/ 66759 h 92065"/>
                <a:gd name="connsiteX30" fmla="*/ 153262 w 164654"/>
                <a:gd name="connsiteY30" fmla="*/ 63873 h 92065"/>
                <a:gd name="connsiteX31" fmla="*/ 152903 w 164654"/>
                <a:gd name="connsiteY31" fmla="*/ 28518 h 92065"/>
                <a:gd name="connsiteX32" fmla="*/ 31264 w 164654"/>
                <a:gd name="connsiteY32" fmla="*/ 28518 h 92065"/>
                <a:gd name="connsiteX33" fmla="*/ 56740 w 164654"/>
                <a:gd name="connsiteY33" fmla="*/ 14088 h 92065"/>
                <a:gd name="connsiteX34" fmla="*/ 89751 w 164654"/>
                <a:gd name="connsiteY34" fmla="*/ 14088 h 92065"/>
                <a:gd name="connsiteX35" fmla="*/ 89751 w 164654"/>
                <a:gd name="connsiteY35" fmla="*/ 32848 h 92065"/>
                <a:gd name="connsiteX36" fmla="*/ 64275 w 164654"/>
                <a:gd name="connsiteY36" fmla="*/ 47639 h 92065"/>
                <a:gd name="connsiteX37" fmla="*/ 138909 w 164654"/>
                <a:gd name="connsiteY37" fmla="*/ 56297 h 92065"/>
                <a:gd name="connsiteX38" fmla="*/ 109845 w 164654"/>
                <a:gd name="connsiteY38" fmla="*/ 73253 h 92065"/>
                <a:gd name="connsiteX39" fmla="*/ 75757 w 164654"/>
                <a:gd name="connsiteY39" fmla="*/ 53772 h 92065"/>
                <a:gd name="connsiteX40" fmla="*/ 104821 w 164654"/>
                <a:gd name="connsiteY40" fmla="*/ 37177 h 92065"/>
                <a:gd name="connsiteX41" fmla="*/ 140703 w 164654"/>
                <a:gd name="connsiteY41" fmla="*/ 37177 h 92065"/>
                <a:gd name="connsiteX42" fmla="*/ 138909 w 164654"/>
                <a:gd name="connsiteY42" fmla="*/ 55215 h 9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654" h="92065">
                  <a:moveTo>
                    <a:pt x="152903" y="28518"/>
                  </a:moveTo>
                  <a:cubicBezTo>
                    <a:pt x="140662" y="22500"/>
                    <a:pt x="126784" y="20724"/>
                    <a:pt x="113433" y="23468"/>
                  </a:cubicBezTo>
                  <a:cubicBezTo>
                    <a:pt x="115227" y="16613"/>
                    <a:pt x="113433" y="10119"/>
                    <a:pt x="103027" y="5430"/>
                  </a:cubicBezTo>
                  <a:cubicBezTo>
                    <a:pt x="86182" y="-1810"/>
                    <a:pt x="67126" y="-1810"/>
                    <a:pt x="50281" y="5430"/>
                  </a:cubicBezTo>
                  <a:lnTo>
                    <a:pt x="44181" y="1822"/>
                  </a:lnTo>
                  <a:cubicBezTo>
                    <a:pt x="40184" y="32"/>
                    <a:pt x="35620" y="32"/>
                    <a:pt x="31623" y="1822"/>
                  </a:cubicBezTo>
                  <a:cubicBezTo>
                    <a:pt x="28034" y="3986"/>
                    <a:pt x="28034" y="7233"/>
                    <a:pt x="31623" y="9037"/>
                  </a:cubicBezTo>
                  <a:lnTo>
                    <a:pt x="37364" y="12284"/>
                  </a:lnTo>
                  <a:lnTo>
                    <a:pt x="27317" y="18056"/>
                  </a:lnTo>
                  <a:lnTo>
                    <a:pt x="21576" y="14809"/>
                  </a:lnTo>
                  <a:cubicBezTo>
                    <a:pt x="17625" y="12815"/>
                    <a:pt x="12968" y="12815"/>
                    <a:pt x="9017" y="14809"/>
                  </a:cubicBezTo>
                  <a:cubicBezTo>
                    <a:pt x="5429" y="14809"/>
                    <a:pt x="5429" y="19860"/>
                    <a:pt x="9017" y="21664"/>
                  </a:cubicBezTo>
                  <a:lnTo>
                    <a:pt x="14758" y="24911"/>
                  </a:lnTo>
                  <a:lnTo>
                    <a:pt x="2558" y="32126"/>
                  </a:lnTo>
                  <a:cubicBezTo>
                    <a:pt x="-671" y="32126"/>
                    <a:pt x="-1030" y="37177"/>
                    <a:pt x="2558" y="38980"/>
                  </a:cubicBezTo>
                  <a:cubicBezTo>
                    <a:pt x="6510" y="40975"/>
                    <a:pt x="11166" y="40975"/>
                    <a:pt x="15117" y="38980"/>
                  </a:cubicBezTo>
                  <a:lnTo>
                    <a:pt x="19064" y="36816"/>
                  </a:lnTo>
                  <a:lnTo>
                    <a:pt x="97645" y="81550"/>
                  </a:lnTo>
                  <a:lnTo>
                    <a:pt x="93698" y="83715"/>
                  </a:lnTo>
                  <a:cubicBezTo>
                    <a:pt x="90110" y="83715"/>
                    <a:pt x="90110" y="88766"/>
                    <a:pt x="93698" y="90570"/>
                  </a:cubicBezTo>
                  <a:cubicBezTo>
                    <a:pt x="97649" y="92564"/>
                    <a:pt x="102306" y="92564"/>
                    <a:pt x="106257" y="90570"/>
                  </a:cubicBezTo>
                  <a:lnTo>
                    <a:pt x="118457" y="83354"/>
                  </a:lnTo>
                  <a:lnTo>
                    <a:pt x="123839" y="86601"/>
                  </a:lnTo>
                  <a:cubicBezTo>
                    <a:pt x="127790" y="88596"/>
                    <a:pt x="132446" y="88596"/>
                    <a:pt x="136397" y="86601"/>
                  </a:cubicBezTo>
                  <a:cubicBezTo>
                    <a:pt x="139986" y="86601"/>
                    <a:pt x="139986" y="81550"/>
                    <a:pt x="136397" y="79747"/>
                  </a:cubicBezTo>
                  <a:lnTo>
                    <a:pt x="130656" y="76500"/>
                  </a:lnTo>
                  <a:lnTo>
                    <a:pt x="141062" y="70727"/>
                  </a:lnTo>
                  <a:lnTo>
                    <a:pt x="146444" y="73974"/>
                  </a:lnTo>
                  <a:cubicBezTo>
                    <a:pt x="150395" y="75969"/>
                    <a:pt x="155052" y="75969"/>
                    <a:pt x="159003" y="73974"/>
                  </a:cubicBezTo>
                  <a:cubicBezTo>
                    <a:pt x="162591" y="71810"/>
                    <a:pt x="162591" y="68924"/>
                    <a:pt x="159003" y="66759"/>
                  </a:cubicBezTo>
                  <a:lnTo>
                    <a:pt x="153262" y="63873"/>
                  </a:lnTo>
                  <a:cubicBezTo>
                    <a:pt x="168332" y="51246"/>
                    <a:pt x="168691" y="36455"/>
                    <a:pt x="152903" y="28518"/>
                  </a:cubicBezTo>
                  <a:close/>
                  <a:moveTo>
                    <a:pt x="31264" y="28518"/>
                  </a:moveTo>
                  <a:lnTo>
                    <a:pt x="56740" y="14088"/>
                  </a:lnTo>
                  <a:cubicBezTo>
                    <a:pt x="67090" y="8696"/>
                    <a:pt x="79401" y="8696"/>
                    <a:pt x="89751" y="14088"/>
                  </a:cubicBezTo>
                  <a:cubicBezTo>
                    <a:pt x="98722" y="19138"/>
                    <a:pt x="98363" y="27797"/>
                    <a:pt x="89751" y="32848"/>
                  </a:cubicBezTo>
                  <a:lnTo>
                    <a:pt x="64275" y="47639"/>
                  </a:lnTo>
                  <a:close/>
                  <a:moveTo>
                    <a:pt x="138909" y="56297"/>
                  </a:moveTo>
                  <a:lnTo>
                    <a:pt x="109845" y="73253"/>
                  </a:lnTo>
                  <a:lnTo>
                    <a:pt x="75757" y="53772"/>
                  </a:lnTo>
                  <a:lnTo>
                    <a:pt x="104821" y="37177"/>
                  </a:lnTo>
                  <a:cubicBezTo>
                    <a:pt x="116046" y="31212"/>
                    <a:pt x="129478" y="31212"/>
                    <a:pt x="140703" y="37177"/>
                  </a:cubicBezTo>
                  <a:cubicBezTo>
                    <a:pt x="148956" y="40784"/>
                    <a:pt x="148956" y="49803"/>
                    <a:pt x="138909" y="55215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14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5294401" y="4940595"/>
              <a:ext cx="204885" cy="138894"/>
              <a:chOff x="5294401" y="4940595"/>
              <a:chExt cx="204885" cy="138894"/>
            </a:xfrm>
            <a:solidFill>
              <a:srgbClr val="B68503"/>
            </a:solidFill>
          </p:grpSpPr>
          <p:sp>
            <p:nvSpPr>
              <p:cNvPr id="1515" name="Freeform 1514">
                <a:extLst>
                  <a:ext uri="{FF2B5EF4-FFF2-40B4-BE49-F238E27FC236}">
                    <a16:creationId xmlns:a16="http://schemas.microsoft.com/office/drawing/2014/main" id="{CE88289B-C670-4D43-9F5E-C5E0EC957453}"/>
                  </a:ext>
                </a:extLst>
              </p:cNvPr>
              <p:cNvSpPr/>
              <p:nvPr/>
            </p:nvSpPr>
            <p:spPr>
              <a:xfrm>
                <a:off x="5344635" y="4958273"/>
                <a:ext cx="154650" cy="121217"/>
              </a:xfrm>
              <a:custGeom>
                <a:avLst/>
                <a:gdLst>
                  <a:gd name="connsiteX0" fmla="*/ 129533 w 154650"/>
                  <a:gd name="connsiteY0" fmla="*/ 7937 h 121217"/>
                  <a:gd name="connsiteX1" fmla="*/ 116616 w 154650"/>
                  <a:gd name="connsiteY1" fmla="*/ 0 h 121217"/>
                  <a:gd name="connsiteX2" fmla="*/ 0 w 154650"/>
                  <a:gd name="connsiteY2" fmla="*/ 116887 h 121217"/>
                  <a:gd name="connsiteX3" fmla="*/ 38035 w 154650"/>
                  <a:gd name="connsiteY3" fmla="*/ 121216 h 121217"/>
                  <a:gd name="connsiteX4" fmla="*/ 78940 w 154650"/>
                  <a:gd name="connsiteY4" fmla="*/ 116526 h 121217"/>
                  <a:gd name="connsiteX5" fmla="*/ 154650 w 154650"/>
                  <a:gd name="connsiteY5" fmla="*/ 40045 h 121217"/>
                  <a:gd name="connsiteX6" fmla="*/ 129533 w 154650"/>
                  <a:gd name="connsiteY6" fmla="*/ 7937 h 121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50" h="121217">
                    <a:moveTo>
                      <a:pt x="129533" y="7937"/>
                    </a:moveTo>
                    <a:lnTo>
                      <a:pt x="116616" y="0"/>
                    </a:lnTo>
                    <a:lnTo>
                      <a:pt x="0" y="116887"/>
                    </a:lnTo>
                    <a:cubicBezTo>
                      <a:pt x="12468" y="119811"/>
                      <a:pt x="25232" y="121264"/>
                      <a:pt x="38035" y="121216"/>
                    </a:cubicBezTo>
                    <a:cubicBezTo>
                      <a:pt x="51800" y="121163"/>
                      <a:pt x="65517" y="119590"/>
                      <a:pt x="78940" y="116526"/>
                    </a:cubicBezTo>
                    <a:lnTo>
                      <a:pt x="154650" y="40045"/>
                    </a:lnTo>
                    <a:cubicBezTo>
                      <a:pt x="150173" y="26771"/>
                      <a:pt x="141309" y="15439"/>
                      <a:pt x="129533" y="793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6" name="Freeform 1515">
                <a:extLst>
                  <a:ext uri="{FF2B5EF4-FFF2-40B4-BE49-F238E27FC236}">
                    <a16:creationId xmlns:a16="http://schemas.microsoft.com/office/drawing/2014/main" id="{4307E286-F546-8841-A281-8FBA5D45D37A}"/>
                  </a:ext>
                </a:extLst>
              </p:cNvPr>
              <p:cNvSpPr/>
              <p:nvPr/>
            </p:nvSpPr>
            <p:spPr>
              <a:xfrm>
                <a:off x="5294401" y="4940595"/>
                <a:ext cx="123433" cy="117969"/>
              </a:xfrm>
              <a:custGeom>
                <a:avLst/>
                <a:gdLst>
                  <a:gd name="connsiteX0" fmla="*/ 0 w 123433"/>
                  <a:gd name="connsiteY0" fmla="*/ 112558 h 117969"/>
                  <a:gd name="connsiteX1" fmla="*/ 0 w 123433"/>
                  <a:gd name="connsiteY1" fmla="*/ 112558 h 117969"/>
                  <a:gd name="connsiteX2" fmla="*/ 0 w 123433"/>
                  <a:gd name="connsiteY2" fmla="*/ 112558 h 117969"/>
                  <a:gd name="connsiteX3" fmla="*/ 8253 w 123433"/>
                  <a:gd name="connsiteY3" fmla="*/ 117969 h 117969"/>
                  <a:gd name="connsiteX4" fmla="*/ 123433 w 123433"/>
                  <a:gd name="connsiteY4" fmla="*/ 2164 h 117969"/>
                  <a:gd name="connsiteX5" fmla="*/ 108004 w 123433"/>
                  <a:gd name="connsiteY5" fmla="*/ 0 h 11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33" h="117969">
                    <a:moveTo>
                      <a:pt x="0" y="112558"/>
                    </a:moveTo>
                    <a:lnTo>
                      <a:pt x="0" y="112558"/>
                    </a:lnTo>
                    <a:lnTo>
                      <a:pt x="0" y="112558"/>
                    </a:lnTo>
                    <a:lnTo>
                      <a:pt x="8253" y="117969"/>
                    </a:lnTo>
                    <a:lnTo>
                      <a:pt x="123433" y="2164"/>
                    </a:lnTo>
                    <a:lnTo>
                      <a:pt x="108004" y="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17" name="Freeform 1516">
              <a:extLst>
                <a:ext uri="{FF2B5EF4-FFF2-40B4-BE49-F238E27FC236}">
                  <a16:creationId xmlns:a16="http://schemas.microsoft.com/office/drawing/2014/main" id="{BA6C3584-CB0F-AB48-BC78-033CA7330090}"/>
                </a:ext>
              </a:extLst>
            </p:cNvPr>
            <p:cNvSpPr/>
            <p:nvPr/>
          </p:nvSpPr>
          <p:spPr>
            <a:xfrm>
              <a:off x="5269527" y="4941245"/>
              <a:ext cx="230250" cy="76553"/>
            </a:xfrm>
            <a:custGeom>
              <a:avLst/>
              <a:gdLst>
                <a:gd name="connsiteX0" fmla="*/ 204641 w 230250"/>
                <a:gd name="connsiteY0" fmla="*/ 24964 h 76553"/>
                <a:gd name="connsiteX1" fmla="*/ 118166 w 230250"/>
                <a:gd name="connsiteY1" fmla="*/ 72 h 76553"/>
                <a:gd name="connsiteX2" fmla="*/ 29538 w 230250"/>
                <a:gd name="connsiteY2" fmla="*/ 25686 h 76553"/>
                <a:gd name="connsiteX3" fmla="*/ 115 w 230250"/>
                <a:gd name="connsiteY3" fmla="*/ 70781 h 76553"/>
                <a:gd name="connsiteX4" fmla="*/ 115 w 230250"/>
                <a:gd name="connsiteY4" fmla="*/ 76553 h 76553"/>
                <a:gd name="connsiteX5" fmla="*/ 28820 w 230250"/>
                <a:gd name="connsiteY5" fmla="*/ 36148 h 76553"/>
                <a:gd name="connsiteX6" fmla="*/ 117448 w 230250"/>
                <a:gd name="connsiteY6" fmla="*/ 10534 h 76553"/>
                <a:gd name="connsiteX7" fmla="*/ 203924 w 230250"/>
                <a:gd name="connsiteY7" fmla="*/ 35426 h 76553"/>
                <a:gd name="connsiteX8" fmla="*/ 230117 w 230250"/>
                <a:gd name="connsiteY8" fmla="*/ 71503 h 76553"/>
                <a:gd name="connsiteX9" fmla="*/ 230117 w 230250"/>
                <a:gd name="connsiteY9" fmla="*/ 66452 h 76553"/>
                <a:gd name="connsiteX10" fmla="*/ 204641 w 230250"/>
                <a:gd name="connsiteY10" fmla="*/ 24964 h 7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250" h="76553">
                  <a:moveTo>
                    <a:pt x="204641" y="24964"/>
                  </a:moveTo>
                  <a:cubicBezTo>
                    <a:pt x="179098" y="7815"/>
                    <a:pt x="148866" y="-887"/>
                    <a:pt x="118166" y="72"/>
                  </a:cubicBezTo>
                  <a:cubicBezTo>
                    <a:pt x="86720" y="-651"/>
                    <a:pt x="55803" y="8284"/>
                    <a:pt x="29538" y="25686"/>
                  </a:cubicBezTo>
                  <a:cubicBezTo>
                    <a:pt x="13172" y="35175"/>
                    <a:pt x="2255" y="51908"/>
                    <a:pt x="115" y="70781"/>
                  </a:cubicBezTo>
                  <a:cubicBezTo>
                    <a:pt x="-38" y="72702"/>
                    <a:pt x="-38" y="74632"/>
                    <a:pt x="115" y="76553"/>
                  </a:cubicBezTo>
                  <a:cubicBezTo>
                    <a:pt x="3632" y="59637"/>
                    <a:pt x="14045" y="44979"/>
                    <a:pt x="28820" y="36148"/>
                  </a:cubicBezTo>
                  <a:cubicBezTo>
                    <a:pt x="55151" y="18892"/>
                    <a:pt x="86023" y="9969"/>
                    <a:pt x="117448" y="10534"/>
                  </a:cubicBezTo>
                  <a:cubicBezTo>
                    <a:pt x="148128" y="9741"/>
                    <a:pt x="178310" y="18429"/>
                    <a:pt x="203924" y="35426"/>
                  </a:cubicBezTo>
                  <a:cubicBezTo>
                    <a:pt x="217116" y="43430"/>
                    <a:pt x="226555" y="56431"/>
                    <a:pt x="230117" y="71503"/>
                  </a:cubicBezTo>
                  <a:cubicBezTo>
                    <a:pt x="230295" y="69824"/>
                    <a:pt x="230295" y="68131"/>
                    <a:pt x="230117" y="66452"/>
                  </a:cubicBezTo>
                  <a:cubicBezTo>
                    <a:pt x="228598" y="49360"/>
                    <a:pt x="219158" y="33987"/>
                    <a:pt x="204641" y="24964"/>
                  </a:cubicBezTo>
                  <a:close/>
                </a:path>
              </a:pathLst>
            </a:custGeom>
            <a:solidFill>
              <a:srgbClr val="B68503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18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7574879" y="4930873"/>
              <a:ext cx="749464" cy="786518"/>
              <a:chOff x="7574879" y="4930873"/>
              <a:chExt cx="749464" cy="786518"/>
            </a:xfrm>
            <a:solidFill>
              <a:schemeClr val="accent1"/>
            </a:solidFill>
          </p:grpSpPr>
          <p:sp>
            <p:nvSpPr>
              <p:cNvPr id="1519" name="Freeform 1518">
                <a:extLst>
                  <a:ext uri="{FF2B5EF4-FFF2-40B4-BE49-F238E27FC236}">
                    <a16:creationId xmlns:a16="http://schemas.microsoft.com/office/drawing/2014/main" id="{7FFF997F-D8BD-8443-8D64-B555CC911299}"/>
                  </a:ext>
                </a:extLst>
              </p:cNvPr>
              <p:cNvSpPr/>
              <p:nvPr/>
            </p:nvSpPr>
            <p:spPr>
              <a:xfrm>
                <a:off x="8159562" y="5299554"/>
                <a:ext cx="164781" cy="307009"/>
              </a:xfrm>
              <a:custGeom>
                <a:avLst/>
                <a:gdLst>
                  <a:gd name="connsiteX0" fmla="*/ 3229 w 164781"/>
                  <a:gd name="connsiteY0" fmla="*/ 75039 h 307009"/>
                  <a:gd name="connsiteX1" fmla="*/ 31935 w 164781"/>
                  <a:gd name="connsiteY1" fmla="*/ 206717 h 307009"/>
                  <a:gd name="connsiteX2" fmla="*/ 31935 w 164781"/>
                  <a:gd name="connsiteY2" fmla="*/ 213932 h 307009"/>
                  <a:gd name="connsiteX3" fmla="*/ 31935 w 164781"/>
                  <a:gd name="connsiteY3" fmla="*/ 220426 h 307009"/>
                  <a:gd name="connsiteX4" fmla="*/ 31935 w 164781"/>
                  <a:gd name="connsiteY4" fmla="*/ 226920 h 307009"/>
                  <a:gd name="connsiteX5" fmla="*/ 31935 w 164781"/>
                  <a:gd name="connsiteY5" fmla="*/ 226920 h 307009"/>
                  <a:gd name="connsiteX6" fmla="*/ 31935 w 164781"/>
                  <a:gd name="connsiteY6" fmla="*/ 232331 h 307009"/>
                  <a:gd name="connsiteX7" fmla="*/ 31935 w 164781"/>
                  <a:gd name="connsiteY7" fmla="*/ 240268 h 307009"/>
                  <a:gd name="connsiteX8" fmla="*/ 31935 w 164781"/>
                  <a:gd name="connsiteY8" fmla="*/ 245319 h 307009"/>
                  <a:gd name="connsiteX9" fmla="*/ 31935 w 164781"/>
                  <a:gd name="connsiteY9" fmla="*/ 245319 h 307009"/>
                  <a:gd name="connsiteX10" fmla="*/ 31935 w 164781"/>
                  <a:gd name="connsiteY10" fmla="*/ 250008 h 307009"/>
                  <a:gd name="connsiteX11" fmla="*/ 29782 w 164781"/>
                  <a:gd name="connsiteY11" fmla="*/ 257224 h 307009"/>
                  <a:gd name="connsiteX12" fmla="*/ 29782 w 164781"/>
                  <a:gd name="connsiteY12" fmla="*/ 262275 h 307009"/>
                  <a:gd name="connsiteX13" fmla="*/ 27270 w 164781"/>
                  <a:gd name="connsiteY13" fmla="*/ 268047 h 307009"/>
                  <a:gd name="connsiteX14" fmla="*/ 27270 w 164781"/>
                  <a:gd name="connsiteY14" fmla="*/ 272376 h 307009"/>
                  <a:gd name="connsiteX15" fmla="*/ 27270 w 164781"/>
                  <a:gd name="connsiteY15" fmla="*/ 272376 h 307009"/>
                  <a:gd name="connsiteX16" fmla="*/ 25117 w 164781"/>
                  <a:gd name="connsiteY16" fmla="*/ 276344 h 307009"/>
                  <a:gd name="connsiteX17" fmla="*/ 25117 w 164781"/>
                  <a:gd name="connsiteY17" fmla="*/ 276344 h 307009"/>
                  <a:gd name="connsiteX18" fmla="*/ 22964 w 164781"/>
                  <a:gd name="connsiteY18" fmla="*/ 279952 h 307009"/>
                  <a:gd name="connsiteX19" fmla="*/ 22964 w 164781"/>
                  <a:gd name="connsiteY19" fmla="*/ 279952 h 307009"/>
                  <a:gd name="connsiteX20" fmla="*/ 21170 w 164781"/>
                  <a:gd name="connsiteY20" fmla="*/ 282838 h 307009"/>
                  <a:gd name="connsiteX21" fmla="*/ 17223 w 164781"/>
                  <a:gd name="connsiteY21" fmla="*/ 288249 h 307009"/>
                  <a:gd name="connsiteX22" fmla="*/ 17223 w 164781"/>
                  <a:gd name="connsiteY22" fmla="*/ 291135 h 307009"/>
                  <a:gd name="connsiteX23" fmla="*/ 17223 w 164781"/>
                  <a:gd name="connsiteY23" fmla="*/ 291135 h 307009"/>
                  <a:gd name="connsiteX24" fmla="*/ 13994 w 164781"/>
                  <a:gd name="connsiteY24" fmla="*/ 295104 h 307009"/>
                  <a:gd name="connsiteX25" fmla="*/ 11841 w 164781"/>
                  <a:gd name="connsiteY25" fmla="*/ 297268 h 307009"/>
                  <a:gd name="connsiteX26" fmla="*/ 11841 w 164781"/>
                  <a:gd name="connsiteY26" fmla="*/ 297268 h 307009"/>
                  <a:gd name="connsiteX27" fmla="*/ 5741 w 164781"/>
                  <a:gd name="connsiteY27" fmla="*/ 302680 h 307009"/>
                  <a:gd name="connsiteX28" fmla="*/ 5741 w 164781"/>
                  <a:gd name="connsiteY28" fmla="*/ 302680 h 307009"/>
                  <a:gd name="connsiteX29" fmla="*/ 3229 w 164781"/>
                  <a:gd name="connsiteY29" fmla="*/ 304845 h 307009"/>
                  <a:gd name="connsiteX30" fmla="*/ 3229 w 164781"/>
                  <a:gd name="connsiteY30" fmla="*/ 304845 h 307009"/>
                  <a:gd name="connsiteX31" fmla="*/ 0 w 164781"/>
                  <a:gd name="connsiteY31" fmla="*/ 307009 h 307009"/>
                  <a:gd name="connsiteX32" fmla="*/ 0 w 164781"/>
                  <a:gd name="connsiteY32" fmla="*/ 307009 h 307009"/>
                  <a:gd name="connsiteX33" fmla="*/ 0 w 164781"/>
                  <a:gd name="connsiteY33" fmla="*/ 307009 h 307009"/>
                  <a:gd name="connsiteX34" fmla="*/ 114822 w 164781"/>
                  <a:gd name="connsiteY34" fmla="*/ 239907 h 307009"/>
                  <a:gd name="connsiteX35" fmla="*/ 164338 w 164781"/>
                  <a:gd name="connsiteY35" fmla="*/ 131678 h 307009"/>
                  <a:gd name="connsiteX36" fmla="*/ 135633 w 164781"/>
                  <a:gd name="connsiteY36" fmla="*/ 0 h 3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64781" h="307009">
                    <a:moveTo>
                      <a:pt x="3229" y="75039"/>
                    </a:moveTo>
                    <a:cubicBezTo>
                      <a:pt x="16037" y="118154"/>
                      <a:pt x="25632" y="162168"/>
                      <a:pt x="31935" y="206717"/>
                    </a:cubicBezTo>
                    <a:lnTo>
                      <a:pt x="31935" y="213932"/>
                    </a:lnTo>
                    <a:cubicBezTo>
                      <a:pt x="31757" y="216093"/>
                      <a:pt x="31757" y="218265"/>
                      <a:pt x="31935" y="220426"/>
                    </a:cubicBezTo>
                    <a:cubicBezTo>
                      <a:pt x="31935" y="222951"/>
                      <a:pt x="31935" y="225116"/>
                      <a:pt x="31935" y="226920"/>
                    </a:cubicBezTo>
                    <a:lnTo>
                      <a:pt x="31935" y="226920"/>
                    </a:lnTo>
                    <a:cubicBezTo>
                      <a:pt x="31935" y="226920"/>
                      <a:pt x="31935" y="230527"/>
                      <a:pt x="31935" y="232331"/>
                    </a:cubicBezTo>
                    <a:lnTo>
                      <a:pt x="31935" y="240268"/>
                    </a:lnTo>
                    <a:lnTo>
                      <a:pt x="31935" y="245319"/>
                    </a:lnTo>
                    <a:lnTo>
                      <a:pt x="31935" y="245319"/>
                    </a:lnTo>
                    <a:lnTo>
                      <a:pt x="31935" y="250008"/>
                    </a:lnTo>
                    <a:lnTo>
                      <a:pt x="29782" y="257224"/>
                    </a:lnTo>
                    <a:cubicBezTo>
                      <a:pt x="29782" y="257224"/>
                      <a:pt x="29782" y="260471"/>
                      <a:pt x="29782" y="262275"/>
                    </a:cubicBezTo>
                    <a:cubicBezTo>
                      <a:pt x="29096" y="264262"/>
                      <a:pt x="28257" y="266192"/>
                      <a:pt x="27270" y="268047"/>
                    </a:cubicBezTo>
                    <a:lnTo>
                      <a:pt x="27270" y="272376"/>
                    </a:lnTo>
                    <a:lnTo>
                      <a:pt x="27270" y="272376"/>
                    </a:lnTo>
                    <a:lnTo>
                      <a:pt x="25117" y="276344"/>
                    </a:lnTo>
                    <a:lnTo>
                      <a:pt x="25117" y="276344"/>
                    </a:lnTo>
                    <a:lnTo>
                      <a:pt x="22964" y="279952"/>
                    </a:lnTo>
                    <a:cubicBezTo>
                      <a:pt x="22964" y="279952"/>
                      <a:pt x="22964" y="279952"/>
                      <a:pt x="22964" y="279952"/>
                    </a:cubicBezTo>
                    <a:cubicBezTo>
                      <a:pt x="22287" y="280862"/>
                      <a:pt x="21686" y="281827"/>
                      <a:pt x="21170" y="282838"/>
                    </a:cubicBezTo>
                    <a:lnTo>
                      <a:pt x="17223" y="288249"/>
                    </a:lnTo>
                    <a:cubicBezTo>
                      <a:pt x="17333" y="289208"/>
                      <a:pt x="17333" y="290176"/>
                      <a:pt x="17223" y="291135"/>
                    </a:cubicBezTo>
                    <a:lnTo>
                      <a:pt x="17223" y="291135"/>
                    </a:lnTo>
                    <a:lnTo>
                      <a:pt x="13994" y="295104"/>
                    </a:lnTo>
                    <a:lnTo>
                      <a:pt x="11841" y="297268"/>
                    </a:lnTo>
                    <a:lnTo>
                      <a:pt x="11841" y="297268"/>
                    </a:lnTo>
                    <a:lnTo>
                      <a:pt x="5741" y="302680"/>
                    </a:lnTo>
                    <a:lnTo>
                      <a:pt x="5741" y="302680"/>
                    </a:lnTo>
                    <a:lnTo>
                      <a:pt x="3229" y="304845"/>
                    </a:lnTo>
                    <a:lnTo>
                      <a:pt x="3229" y="304845"/>
                    </a:lnTo>
                    <a:lnTo>
                      <a:pt x="0" y="307009"/>
                    </a:lnTo>
                    <a:lnTo>
                      <a:pt x="0" y="307009"/>
                    </a:lnTo>
                    <a:lnTo>
                      <a:pt x="0" y="307009"/>
                    </a:lnTo>
                    <a:lnTo>
                      <a:pt x="114822" y="239907"/>
                    </a:lnTo>
                    <a:cubicBezTo>
                      <a:pt x="149151" y="215131"/>
                      <a:pt x="167965" y="174009"/>
                      <a:pt x="164338" y="131678"/>
                    </a:cubicBezTo>
                    <a:cubicBezTo>
                      <a:pt x="157996" y="87137"/>
                      <a:pt x="148401" y="43125"/>
                      <a:pt x="135633" y="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0" name="Freeform 1519">
                <a:extLst>
                  <a:ext uri="{FF2B5EF4-FFF2-40B4-BE49-F238E27FC236}">
                    <a16:creationId xmlns:a16="http://schemas.microsoft.com/office/drawing/2014/main" id="{C876AB8F-7A28-704D-923D-91F966879D3A}"/>
                  </a:ext>
                </a:extLst>
              </p:cNvPr>
              <p:cNvSpPr/>
              <p:nvPr/>
            </p:nvSpPr>
            <p:spPr>
              <a:xfrm>
                <a:off x="8164586" y="5596101"/>
                <a:ext cx="35881" cy="36076"/>
              </a:xfrm>
              <a:custGeom>
                <a:avLst/>
                <a:gdLst>
                  <a:gd name="connsiteX0" fmla="*/ 0 w 35881"/>
                  <a:gd name="connsiteY0" fmla="*/ 0 h 36076"/>
                  <a:gd name="connsiteX1" fmla="*/ 0 w 35881"/>
                  <a:gd name="connsiteY1" fmla="*/ 0 h 3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881" h="36076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8A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1" name="Freeform 1520">
                <a:extLst>
                  <a:ext uri="{FF2B5EF4-FFF2-40B4-BE49-F238E27FC236}">
                    <a16:creationId xmlns:a16="http://schemas.microsoft.com/office/drawing/2014/main" id="{A00600D4-4CDA-C243-B0B8-4DE04667A598}"/>
                  </a:ext>
                </a:extLst>
              </p:cNvPr>
              <p:cNvSpPr/>
              <p:nvPr/>
            </p:nvSpPr>
            <p:spPr>
              <a:xfrm>
                <a:off x="8159204" y="5294864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6100 w 6099"/>
                  <a:gd name="connsiteY1" fmla="*/ 0 h 3607"/>
                  <a:gd name="connsiteX2" fmla="*/ 0 w 6099"/>
                  <a:gd name="connsiteY2" fmla="*/ 2525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6100" y="0"/>
                    </a:lnTo>
                    <a:lnTo>
                      <a:pt x="0" y="2525"/>
                    </a:lnTo>
                    <a:close/>
                  </a:path>
                </a:pathLst>
              </a:custGeom>
              <a:solidFill>
                <a:srgbClr val="BF7D3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2" name="Freeform 1521">
                <a:extLst>
                  <a:ext uri="{FF2B5EF4-FFF2-40B4-BE49-F238E27FC236}">
                    <a16:creationId xmlns:a16="http://schemas.microsoft.com/office/drawing/2014/main" id="{BABD672A-17D0-5843-B207-670B9665A691}"/>
                  </a:ext>
                </a:extLst>
              </p:cNvPr>
              <p:cNvSpPr/>
              <p:nvPr/>
            </p:nvSpPr>
            <p:spPr>
              <a:xfrm>
                <a:off x="8064117" y="5271054"/>
                <a:ext cx="212420" cy="104621"/>
              </a:xfrm>
              <a:custGeom>
                <a:avLst/>
                <a:gdLst>
                  <a:gd name="connsiteX0" fmla="*/ 158239 w 212420"/>
                  <a:gd name="connsiteY0" fmla="*/ 29943 h 104621"/>
                  <a:gd name="connsiteX1" fmla="*/ 113387 w 212420"/>
                  <a:gd name="connsiteY1" fmla="*/ 58804 h 104621"/>
                  <a:gd name="connsiteX2" fmla="*/ 94728 w 212420"/>
                  <a:gd name="connsiteY2" fmla="*/ 27418 h 104621"/>
                  <a:gd name="connsiteX3" fmla="*/ 94728 w 212420"/>
                  <a:gd name="connsiteY3" fmla="*/ 27418 h 104621"/>
                  <a:gd name="connsiteX4" fmla="*/ 94728 w 212420"/>
                  <a:gd name="connsiteY4" fmla="*/ 20924 h 104621"/>
                  <a:gd name="connsiteX5" fmla="*/ 94728 w 212420"/>
                  <a:gd name="connsiteY5" fmla="*/ 0 h 104621"/>
                  <a:gd name="connsiteX6" fmla="*/ 61717 w 212420"/>
                  <a:gd name="connsiteY6" fmla="*/ 19120 h 104621"/>
                  <a:gd name="connsiteX7" fmla="*/ 0 w 212420"/>
                  <a:gd name="connsiteY7" fmla="*/ 55197 h 104621"/>
                  <a:gd name="connsiteX8" fmla="*/ 25835 w 212420"/>
                  <a:gd name="connsiteY8" fmla="*/ 68545 h 104621"/>
                  <a:gd name="connsiteX9" fmla="*/ 97599 w 212420"/>
                  <a:gd name="connsiteY9" fmla="*/ 104621 h 104621"/>
                  <a:gd name="connsiteX10" fmla="*/ 212420 w 212420"/>
                  <a:gd name="connsiteY10" fmla="*/ 37519 h 104621"/>
                  <a:gd name="connsiteX11" fmla="*/ 156445 w 212420"/>
                  <a:gd name="connsiteY11" fmla="*/ 10101 h 104621"/>
                  <a:gd name="connsiteX12" fmla="*/ 158239 w 212420"/>
                  <a:gd name="connsiteY12" fmla="*/ 29943 h 104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2420" h="104621">
                    <a:moveTo>
                      <a:pt x="158239" y="29943"/>
                    </a:moveTo>
                    <a:cubicBezTo>
                      <a:pt x="158239" y="46899"/>
                      <a:pt x="147833" y="66020"/>
                      <a:pt x="113387" y="58804"/>
                    </a:cubicBezTo>
                    <a:cubicBezTo>
                      <a:pt x="97599" y="55557"/>
                      <a:pt x="95087" y="37880"/>
                      <a:pt x="94728" y="27418"/>
                    </a:cubicBezTo>
                    <a:lnTo>
                      <a:pt x="94728" y="27418"/>
                    </a:lnTo>
                    <a:cubicBezTo>
                      <a:pt x="94591" y="25256"/>
                      <a:pt x="94591" y="23087"/>
                      <a:pt x="94728" y="20924"/>
                    </a:cubicBezTo>
                    <a:lnTo>
                      <a:pt x="94728" y="0"/>
                    </a:lnTo>
                    <a:lnTo>
                      <a:pt x="61717" y="19120"/>
                    </a:lnTo>
                    <a:lnTo>
                      <a:pt x="0" y="55197"/>
                    </a:lnTo>
                    <a:lnTo>
                      <a:pt x="25835" y="68545"/>
                    </a:lnTo>
                    <a:cubicBezTo>
                      <a:pt x="61717" y="87665"/>
                      <a:pt x="97599" y="104621"/>
                      <a:pt x="97599" y="104621"/>
                    </a:cubicBezTo>
                    <a:lnTo>
                      <a:pt x="212420" y="37519"/>
                    </a:lnTo>
                    <a:cubicBezTo>
                      <a:pt x="212420" y="37519"/>
                      <a:pt x="186586" y="25254"/>
                      <a:pt x="156445" y="10101"/>
                    </a:cubicBezTo>
                    <a:cubicBezTo>
                      <a:pt x="157880" y="19120"/>
                      <a:pt x="158239" y="26697"/>
                      <a:pt x="158239" y="29943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3" name="Freeform 1522">
                <a:extLst>
                  <a:ext uri="{FF2B5EF4-FFF2-40B4-BE49-F238E27FC236}">
                    <a16:creationId xmlns:a16="http://schemas.microsoft.com/office/drawing/2014/main" id="{E05EAC56-E0A5-0544-96A3-27B41942A371}"/>
                  </a:ext>
                </a:extLst>
              </p:cNvPr>
              <p:cNvSpPr/>
              <p:nvPr/>
            </p:nvSpPr>
            <p:spPr>
              <a:xfrm>
                <a:off x="7965442" y="5202509"/>
                <a:ext cx="161826" cy="163425"/>
              </a:xfrm>
              <a:custGeom>
                <a:avLst/>
                <a:gdLst>
                  <a:gd name="connsiteX0" fmla="*/ 114822 w 161826"/>
                  <a:gd name="connsiteY0" fmla="*/ 2525 h 163425"/>
                  <a:gd name="connsiteX1" fmla="*/ 114822 w 161826"/>
                  <a:gd name="connsiteY1" fmla="*/ 0 h 163425"/>
                  <a:gd name="connsiteX2" fmla="*/ 0 w 161826"/>
                  <a:gd name="connsiteY2" fmla="*/ 67102 h 163425"/>
                  <a:gd name="connsiteX3" fmla="*/ 0 w 161826"/>
                  <a:gd name="connsiteY3" fmla="*/ 69627 h 163425"/>
                  <a:gd name="connsiteX4" fmla="*/ 50235 w 161826"/>
                  <a:gd name="connsiteY4" fmla="*/ 156571 h 163425"/>
                  <a:gd name="connsiteX5" fmla="*/ 72481 w 161826"/>
                  <a:gd name="connsiteY5" fmla="*/ 163425 h 163425"/>
                  <a:gd name="connsiteX6" fmla="*/ 82169 w 161826"/>
                  <a:gd name="connsiteY6" fmla="*/ 163425 h 163425"/>
                  <a:gd name="connsiteX7" fmla="*/ 86116 w 161826"/>
                  <a:gd name="connsiteY7" fmla="*/ 161621 h 163425"/>
                  <a:gd name="connsiteX8" fmla="*/ 100110 w 161826"/>
                  <a:gd name="connsiteY8" fmla="*/ 129874 h 163425"/>
                  <a:gd name="connsiteX9" fmla="*/ 100110 w 161826"/>
                  <a:gd name="connsiteY9" fmla="*/ 125184 h 163425"/>
                  <a:gd name="connsiteX10" fmla="*/ 161827 w 161826"/>
                  <a:gd name="connsiteY10" fmla="*/ 89108 h 163425"/>
                  <a:gd name="connsiteX11" fmla="*/ 114822 w 161826"/>
                  <a:gd name="connsiteY11" fmla="*/ 2525 h 16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1826" h="163425">
                    <a:moveTo>
                      <a:pt x="114822" y="2525"/>
                    </a:moveTo>
                    <a:lnTo>
                      <a:pt x="114822" y="0"/>
                    </a:lnTo>
                    <a:lnTo>
                      <a:pt x="0" y="67102"/>
                    </a:lnTo>
                    <a:lnTo>
                      <a:pt x="0" y="69627"/>
                    </a:lnTo>
                    <a:cubicBezTo>
                      <a:pt x="1526" y="105144"/>
                      <a:pt x="20303" y="137643"/>
                      <a:pt x="50235" y="156571"/>
                    </a:cubicBezTo>
                    <a:cubicBezTo>
                      <a:pt x="56907" y="160815"/>
                      <a:pt x="64589" y="163182"/>
                      <a:pt x="72481" y="163425"/>
                    </a:cubicBezTo>
                    <a:lnTo>
                      <a:pt x="82169" y="163425"/>
                    </a:lnTo>
                    <a:lnTo>
                      <a:pt x="86116" y="161621"/>
                    </a:lnTo>
                    <a:cubicBezTo>
                      <a:pt x="95873" y="154141"/>
                      <a:pt x="101151" y="142166"/>
                      <a:pt x="100110" y="129874"/>
                    </a:cubicBezTo>
                    <a:cubicBezTo>
                      <a:pt x="100110" y="129874"/>
                      <a:pt x="100110" y="126627"/>
                      <a:pt x="100110" y="125184"/>
                    </a:cubicBezTo>
                    <a:lnTo>
                      <a:pt x="161827" y="89108"/>
                    </a:lnTo>
                    <a:cubicBezTo>
                      <a:pt x="133228" y="69521"/>
                      <a:pt x="115738" y="37305"/>
                      <a:pt x="114822" y="2525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4" name="Freeform 1523">
                <a:extLst>
                  <a:ext uri="{FF2B5EF4-FFF2-40B4-BE49-F238E27FC236}">
                    <a16:creationId xmlns:a16="http://schemas.microsoft.com/office/drawing/2014/main" id="{D8BD66C4-9AA0-804E-8A97-F997E52BBD3C}"/>
                  </a:ext>
                </a:extLst>
              </p:cNvPr>
              <p:cNvSpPr/>
              <p:nvPr/>
            </p:nvSpPr>
            <p:spPr>
              <a:xfrm>
                <a:off x="7852773" y="5220186"/>
                <a:ext cx="322936" cy="407476"/>
              </a:xfrm>
              <a:custGeom>
                <a:avLst/>
                <a:gdLst>
                  <a:gd name="connsiteX0" fmla="*/ 237538 w 322936"/>
                  <a:gd name="connsiteY0" fmla="*/ 118330 h 407476"/>
                  <a:gd name="connsiteX1" fmla="*/ 211703 w 322936"/>
                  <a:gd name="connsiteY1" fmla="*/ 104982 h 407476"/>
                  <a:gd name="connsiteX2" fmla="*/ 211703 w 322936"/>
                  <a:gd name="connsiteY2" fmla="*/ 109672 h 407476"/>
                  <a:gd name="connsiteX3" fmla="*/ 197709 w 322936"/>
                  <a:gd name="connsiteY3" fmla="*/ 141419 h 407476"/>
                  <a:gd name="connsiteX4" fmla="*/ 193762 w 322936"/>
                  <a:gd name="connsiteY4" fmla="*/ 143223 h 407476"/>
                  <a:gd name="connsiteX5" fmla="*/ 184074 w 322936"/>
                  <a:gd name="connsiteY5" fmla="*/ 143223 h 407476"/>
                  <a:gd name="connsiteX6" fmla="*/ 162903 w 322936"/>
                  <a:gd name="connsiteY6" fmla="*/ 138894 h 407476"/>
                  <a:gd name="connsiteX7" fmla="*/ 113387 w 322936"/>
                  <a:gd name="connsiteY7" fmla="*/ 52671 h 407476"/>
                  <a:gd name="connsiteX8" fmla="*/ 113387 w 322936"/>
                  <a:gd name="connsiteY8" fmla="*/ 50146 h 407476"/>
                  <a:gd name="connsiteX9" fmla="*/ 24041 w 322936"/>
                  <a:gd name="connsiteY9" fmla="*/ 0 h 407476"/>
                  <a:gd name="connsiteX10" fmla="*/ 0 w 322936"/>
                  <a:gd name="connsiteY10" fmla="*/ 89469 h 407476"/>
                  <a:gd name="connsiteX11" fmla="*/ 169003 w 322936"/>
                  <a:gd name="connsiteY11" fmla="*/ 384573 h 407476"/>
                  <a:gd name="connsiteX12" fmla="*/ 291001 w 322936"/>
                  <a:gd name="connsiteY12" fmla="*/ 395396 h 407476"/>
                  <a:gd name="connsiteX13" fmla="*/ 291001 w 322936"/>
                  <a:gd name="connsiteY13" fmla="*/ 395396 h 407476"/>
                  <a:gd name="connsiteX14" fmla="*/ 294231 w 322936"/>
                  <a:gd name="connsiteY14" fmla="*/ 393231 h 407476"/>
                  <a:gd name="connsiteX15" fmla="*/ 294231 w 322936"/>
                  <a:gd name="connsiteY15" fmla="*/ 393231 h 407476"/>
                  <a:gd name="connsiteX16" fmla="*/ 296743 w 322936"/>
                  <a:gd name="connsiteY16" fmla="*/ 391067 h 407476"/>
                  <a:gd name="connsiteX17" fmla="*/ 296743 w 322936"/>
                  <a:gd name="connsiteY17" fmla="*/ 391067 h 407476"/>
                  <a:gd name="connsiteX18" fmla="*/ 302842 w 322936"/>
                  <a:gd name="connsiteY18" fmla="*/ 385655 h 407476"/>
                  <a:gd name="connsiteX19" fmla="*/ 302842 w 322936"/>
                  <a:gd name="connsiteY19" fmla="*/ 385655 h 407476"/>
                  <a:gd name="connsiteX20" fmla="*/ 304995 w 322936"/>
                  <a:gd name="connsiteY20" fmla="*/ 383491 h 407476"/>
                  <a:gd name="connsiteX21" fmla="*/ 308225 w 322936"/>
                  <a:gd name="connsiteY21" fmla="*/ 379522 h 407476"/>
                  <a:gd name="connsiteX22" fmla="*/ 308225 w 322936"/>
                  <a:gd name="connsiteY22" fmla="*/ 379522 h 407476"/>
                  <a:gd name="connsiteX23" fmla="*/ 308225 w 322936"/>
                  <a:gd name="connsiteY23" fmla="*/ 376636 h 407476"/>
                  <a:gd name="connsiteX24" fmla="*/ 312172 w 322936"/>
                  <a:gd name="connsiteY24" fmla="*/ 371225 h 407476"/>
                  <a:gd name="connsiteX25" fmla="*/ 313966 w 322936"/>
                  <a:gd name="connsiteY25" fmla="*/ 368339 h 407476"/>
                  <a:gd name="connsiteX26" fmla="*/ 313966 w 322936"/>
                  <a:gd name="connsiteY26" fmla="*/ 368339 h 407476"/>
                  <a:gd name="connsiteX27" fmla="*/ 316119 w 322936"/>
                  <a:gd name="connsiteY27" fmla="*/ 364731 h 407476"/>
                  <a:gd name="connsiteX28" fmla="*/ 316119 w 322936"/>
                  <a:gd name="connsiteY28" fmla="*/ 364731 h 407476"/>
                  <a:gd name="connsiteX29" fmla="*/ 318272 w 322936"/>
                  <a:gd name="connsiteY29" fmla="*/ 360763 h 407476"/>
                  <a:gd name="connsiteX30" fmla="*/ 318272 w 322936"/>
                  <a:gd name="connsiteY30" fmla="*/ 360763 h 407476"/>
                  <a:gd name="connsiteX31" fmla="*/ 318272 w 322936"/>
                  <a:gd name="connsiteY31" fmla="*/ 356433 h 407476"/>
                  <a:gd name="connsiteX32" fmla="*/ 320783 w 322936"/>
                  <a:gd name="connsiteY32" fmla="*/ 350661 h 407476"/>
                  <a:gd name="connsiteX33" fmla="*/ 320783 w 322936"/>
                  <a:gd name="connsiteY33" fmla="*/ 345611 h 407476"/>
                  <a:gd name="connsiteX34" fmla="*/ 322936 w 322936"/>
                  <a:gd name="connsiteY34" fmla="*/ 338395 h 407476"/>
                  <a:gd name="connsiteX35" fmla="*/ 322936 w 322936"/>
                  <a:gd name="connsiteY35" fmla="*/ 333705 h 407476"/>
                  <a:gd name="connsiteX36" fmla="*/ 322936 w 322936"/>
                  <a:gd name="connsiteY36" fmla="*/ 333705 h 407476"/>
                  <a:gd name="connsiteX37" fmla="*/ 322936 w 322936"/>
                  <a:gd name="connsiteY37" fmla="*/ 328655 h 407476"/>
                  <a:gd name="connsiteX38" fmla="*/ 322936 w 322936"/>
                  <a:gd name="connsiteY38" fmla="*/ 320718 h 407476"/>
                  <a:gd name="connsiteX39" fmla="*/ 322936 w 322936"/>
                  <a:gd name="connsiteY39" fmla="*/ 315306 h 407476"/>
                  <a:gd name="connsiteX40" fmla="*/ 322936 w 322936"/>
                  <a:gd name="connsiteY40" fmla="*/ 315306 h 407476"/>
                  <a:gd name="connsiteX41" fmla="*/ 322936 w 322936"/>
                  <a:gd name="connsiteY41" fmla="*/ 308813 h 407476"/>
                  <a:gd name="connsiteX42" fmla="*/ 322936 w 322936"/>
                  <a:gd name="connsiteY42" fmla="*/ 302319 h 407476"/>
                  <a:gd name="connsiteX43" fmla="*/ 322936 w 322936"/>
                  <a:gd name="connsiteY43" fmla="*/ 295104 h 407476"/>
                  <a:gd name="connsiteX44" fmla="*/ 294231 w 322936"/>
                  <a:gd name="connsiteY44" fmla="*/ 163425 h 407476"/>
                  <a:gd name="connsiteX45" fmla="*/ 237538 w 322936"/>
                  <a:gd name="connsiteY45" fmla="*/ 118330 h 40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22936" h="407476">
                    <a:moveTo>
                      <a:pt x="237538" y="118330"/>
                    </a:moveTo>
                    <a:lnTo>
                      <a:pt x="211703" y="104982"/>
                    </a:lnTo>
                    <a:cubicBezTo>
                      <a:pt x="211703" y="104982"/>
                      <a:pt x="211703" y="108229"/>
                      <a:pt x="211703" y="109672"/>
                    </a:cubicBezTo>
                    <a:cubicBezTo>
                      <a:pt x="212744" y="121964"/>
                      <a:pt x="207465" y="133938"/>
                      <a:pt x="197709" y="141419"/>
                    </a:cubicBezTo>
                    <a:lnTo>
                      <a:pt x="193762" y="143223"/>
                    </a:lnTo>
                    <a:lnTo>
                      <a:pt x="184074" y="143223"/>
                    </a:lnTo>
                    <a:cubicBezTo>
                      <a:pt x="176769" y="143565"/>
                      <a:pt x="169494" y="142078"/>
                      <a:pt x="162903" y="138894"/>
                    </a:cubicBezTo>
                    <a:cubicBezTo>
                      <a:pt x="133449" y="119945"/>
                      <a:pt x="114983" y="87792"/>
                      <a:pt x="113387" y="52671"/>
                    </a:cubicBezTo>
                    <a:lnTo>
                      <a:pt x="113387" y="50146"/>
                    </a:lnTo>
                    <a:cubicBezTo>
                      <a:pt x="68534" y="24532"/>
                      <a:pt x="26194" y="1082"/>
                      <a:pt x="24041" y="0"/>
                    </a:cubicBezTo>
                    <a:cubicBezTo>
                      <a:pt x="9336" y="27586"/>
                      <a:pt x="1113" y="58192"/>
                      <a:pt x="0" y="89469"/>
                    </a:cubicBezTo>
                    <a:cubicBezTo>
                      <a:pt x="6135" y="209356"/>
                      <a:pt x="68957" y="319053"/>
                      <a:pt x="169003" y="384573"/>
                    </a:cubicBezTo>
                    <a:cubicBezTo>
                      <a:pt x="204541" y="410609"/>
                      <a:pt x="251478" y="414772"/>
                      <a:pt x="291001" y="395396"/>
                    </a:cubicBezTo>
                    <a:lnTo>
                      <a:pt x="291001" y="395396"/>
                    </a:lnTo>
                    <a:lnTo>
                      <a:pt x="294231" y="393231"/>
                    </a:lnTo>
                    <a:lnTo>
                      <a:pt x="294231" y="393231"/>
                    </a:lnTo>
                    <a:lnTo>
                      <a:pt x="296743" y="391067"/>
                    </a:lnTo>
                    <a:lnTo>
                      <a:pt x="296743" y="391067"/>
                    </a:lnTo>
                    <a:lnTo>
                      <a:pt x="302842" y="385655"/>
                    </a:lnTo>
                    <a:lnTo>
                      <a:pt x="302842" y="385655"/>
                    </a:lnTo>
                    <a:lnTo>
                      <a:pt x="304995" y="383491"/>
                    </a:lnTo>
                    <a:lnTo>
                      <a:pt x="308225" y="379522"/>
                    </a:lnTo>
                    <a:lnTo>
                      <a:pt x="308225" y="379522"/>
                    </a:lnTo>
                    <a:cubicBezTo>
                      <a:pt x="308335" y="378563"/>
                      <a:pt x="308335" y="377595"/>
                      <a:pt x="308225" y="376636"/>
                    </a:cubicBezTo>
                    <a:lnTo>
                      <a:pt x="312172" y="371225"/>
                    </a:lnTo>
                    <a:cubicBezTo>
                      <a:pt x="312688" y="370214"/>
                      <a:pt x="313288" y="369248"/>
                      <a:pt x="313966" y="368339"/>
                    </a:cubicBezTo>
                    <a:lnTo>
                      <a:pt x="313966" y="368339"/>
                    </a:lnTo>
                    <a:lnTo>
                      <a:pt x="316119" y="364731"/>
                    </a:lnTo>
                    <a:lnTo>
                      <a:pt x="316119" y="364731"/>
                    </a:lnTo>
                    <a:lnTo>
                      <a:pt x="318272" y="360763"/>
                    </a:lnTo>
                    <a:lnTo>
                      <a:pt x="318272" y="360763"/>
                    </a:lnTo>
                    <a:lnTo>
                      <a:pt x="318272" y="356433"/>
                    </a:lnTo>
                    <a:cubicBezTo>
                      <a:pt x="319258" y="354579"/>
                      <a:pt x="320098" y="352649"/>
                      <a:pt x="320783" y="350661"/>
                    </a:cubicBezTo>
                    <a:cubicBezTo>
                      <a:pt x="320783" y="348857"/>
                      <a:pt x="320783" y="347414"/>
                      <a:pt x="320783" y="345611"/>
                    </a:cubicBezTo>
                    <a:lnTo>
                      <a:pt x="322936" y="338395"/>
                    </a:lnTo>
                    <a:lnTo>
                      <a:pt x="322936" y="333705"/>
                    </a:lnTo>
                    <a:lnTo>
                      <a:pt x="322936" y="333705"/>
                    </a:lnTo>
                    <a:lnTo>
                      <a:pt x="322936" y="328655"/>
                    </a:lnTo>
                    <a:lnTo>
                      <a:pt x="322936" y="320718"/>
                    </a:lnTo>
                    <a:cubicBezTo>
                      <a:pt x="322936" y="320718"/>
                      <a:pt x="322936" y="317110"/>
                      <a:pt x="322936" y="315306"/>
                    </a:cubicBezTo>
                    <a:lnTo>
                      <a:pt x="322936" y="315306"/>
                    </a:lnTo>
                    <a:cubicBezTo>
                      <a:pt x="322936" y="315306"/>
                      <a:pt x="322936" y="311338"/>
                      <a:pt x="322936" y="308813"/>
                    </a:cubicBezTo>
                    <a:cubicBezTo>
                      <a:pt x="322758" y="306652"/>
                      <a:pt x="322758" y="304480"/>
                      <a:pt x="322936" y="302319"/>
                    </a:cubicBezTo>
                    <a:lnTo>
                      <a:pt x="322936" y="295104"/>
                    </a:lnTo>
                    <a:cubicBezTo>
                      <a:pt x="316634" y="250555"/>
                      <a:pt x="307039" y="206541"/>
                      <a:pt x="294231" y="163425"/>
                    </a:cubicBezTo>
                    <a:cubicBezTo>
                      <a:pt x="294231" y="163425"/>
                      <a:pt x="275213" y="138894"/>
                      <a:pt x="237538" y="118330"/>
                    </a:cubicBezTo>
                    <a:close/>
                  </a:path>
                </a:pathLst>
              </a:custGeom>
              <a:solidFill>
                <a:srgbClr val="FFB80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5" name="Freeform 1524">
                <a:extLst>
                  <a:ext uri="{FF2B5EF4-FFF2-40B4-BE49-F238E27FC236}">
                    <a16:creationId xmlns:a16="http://schemas.microsoft.com/office/drawing/2014/main" id="{7D5C7C76-2F4B-E04D-B833-7E5877084D22}"/>
                  </a:ext>
                </a:extLst>
              </p:cNvPr>
              <p:cNvSpPr/>
              <p:nvPr/>
            </p:nvSpPr>
            <p:spPr>
              <a:xfrm>
                <a:off x="7876455" y="5156692"/>
                <a:ext cx="204167" cy="112918"/>
              </a:xfrm>
              <a:custGeom>
                <a:avLst/>
                <a:gdLst>
                  <a:gd name="connsiteX0" fmla="*/ 122716 w 204167"/>
                  <a:gd name="connsiteY0" fmla="*/ 48703 h 112918"/>
                  <a:gd name="connsiteX1" fmla="*/ 91140 w 204167"/>
                  <a:gd name="connsiteY1" fmla="*/ 68545 h 112918"/>
                  <a:gd name="connsiteX2" fmla="*/ 67458 w 204167"/>
                  <a:gd name="connsiteY2" fmla="*/ 45817 h 112918"/>
                  <a:gd name="connsiteX3" fmla="*/ 67458 w 204167"/>
                  <a:gd name="connsiteY3" fmla="*/ 23089 h 112918"/>
                  <a:gd name="connsiteX4" fmla="*/ 0 w 204167"/>
                  <a:gd name="connsiteY4" fmla="*/ 62773 h 112918"/>
                  <a:gd name="connsiteX5" fmla="*/ 89346 w 204167"/>
                  <a:gd name="connsiteY5" fmla="*/ 112919 h 112918"/>
                  <a:gd name="connsiteX6" fmla="*/ 204167 w 204167"/>
                  <a:gd name="connsiteY6" fmla="*/ 45817 h 112918"/>
                  <a:gd name="connsiteX7" fmla="*/ 122357 w 204167"/>
                  <a:gd name="connsiteY7" fmla="*/ 0 h 112918"/>
                  <a:gd name="connsiteX8" fmla="*/ 122716 w 204167"/>
                  <a:gd name="connsiteY8" fmla="*/ 48703 h 11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167" h="112918">
                    <a:moveTo>
                      <a:pt x="122716" y="48703"/>
                    </a:moveTo>
                    <a:cubicBezTo>
                      <a:pt x="122716" y="48703"/>
                      <a:pt x="120563" y="70709"/>
                      <a:pt x="91140" y="68545"/>
                    </a:cubicBezTo>
                    <a:cubicBezTo>
                      <a:pt x="61716" y="66380"/>
                      <a:pt x="67458" y="45817"/>
                      <a:pt x="67458" y="45817"/>
                    </a:cubicBezTo>
                    <a:cubicBezTo>
                      <a:pt x="67458" y="45817"/>
                      <a:pt x="67458" y="33551"/>
                      <a:pt x="67458" y="23089"/>
                    </a:cubicBezTo>
                    <a:lnTo>
                      <a:pt x="0" y="62773"/>
                    </a:lnTo>
                    <a:cubicBezTo>
                      <a:pt x="2153" y="62773"/>
                      <a:pt x="44493" y="87304"/>
                      <a:pt x="89346" y="112919"/>
                    </a:cubicBezTo>
                    <a:lnTo>
                      <a:pt x="204167" y="45817"/>
                    </a:lnTo>
                    <a:lnTo>
                      <a:pt x="122357" y="0"/>
                    </a:lnTo>
                    <a:cubicBezTo>
                      <a:pt x="122357" y="22007"/>
                      <a:pt x="122716" y="41488"/>
                      <a:pt x="122716" y="48703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6" name="Freeform 1525">
                <a:extLst>
                  <a:ext uri="{FF2B5EF4-FFF2-40B4-BE49-F238E27FC236}">
                    <a16:creationId xmlns:a16="http://schemas.microsoft.com/office/drawing/2014/main" id="{AA27B389-04F3-B449-A2FB-5885764E6C46}"/>
                  </a:ext>
                </a:extLst>
              </p:cNvPr>
              <p:cNvSpPr/>
              <p:nvPr/>
            </p:nvSpPr>
            <p:spPr>
              <a:xfrm>
                <a:off x="8075599" y="5347175"/>
                <a:ext cx="35881" cy="360"/>
              </a:xfrm>
              <a:custGeom>
                <a:avLst/>
                <a:gdLst>
                  <a:gd name="connsiteX0" fmla="*/ 0 w 35881"/>
                  <a:gd name="connsiteY0" fmla="*/ 361 h 360"/>
                  <a:gd name="connsiteX1" fmla="*/ 0 w 35881"/>
                  <a:gd name="connsiteY1" fmla="*/ 0 h 360"/>
                  <a:gd name="connsiteX2" fmla="*/ 0 w 35881"/>
                  <a:gd name="connsiteY2" fmla="*/ 0 h 360"/>
                  <a:gd name="connsiteX3" fmla="*/ 0 w 35881"/>
                  <a:gd name="connsiteY3" fmla="*/ 361 h 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81" h="360">
                    <a:moveTo>
                      <a:pt x="0" y="36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FFB80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7" name="Freeform 1526">
                <a:extLst>
                  <a:ext uri="{FF2B5EF4-FFF2-40B4-BE49-F238E27FC236}">
                    <a16:creationId xmlns:a16="http://schemas.microsoft.com/office/drawing/2014/main" id="{3A28C08D-03BF-1948-8C1E-7E644BA4E73E}"/>
                  </a:ext>
                </a:extLst>
              </p:cNvPr>
              <p:cNvSpPr/>
              <p:nvPr/>
            </p:nvSpPr>
            <p:spPr>
              <a:xfrm>
                <a:off x="8043664" y="5364491"/>
                <a:ext cx="35881" cy="36076"/>
              </a:xfrm>
              <a:custGeom>
                <a:avLst/>
                <a:gdLst>
                  <a:gd name="connsiteX0" fmla="*/ 0 w 35881"/>
                  <a:gd name="connsiteY0" fmla="*/ 0 h 36076"/>
                  <a:gd name="connsiteX1" fmla="*/ 0 w 35881"/>
                  <a:gd name="connsiteY1" fmla="*/ 0 h 3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881" h="36076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8A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8" name="Freeform 1527">
                <a:extLst>
                  <a:ext uri="{FF2B5EF4-FFF2-40B4-BE49-F238E27FC236}">
                    <a16:creationId xmlns:a16="http://schemas.microsoft.com/office/drawing/2014/main" id="{BB7C78B3-3ABC-5243-A6DD-922D9D7B490A}"/>
                  </a:ext>
                </a:extLst>
              </p:cNvPr>
              <p:cNvSpPr/>
              <p:nvPr/>
            </p:nvSpPr>
            <p:spPr>
              <a:xfrm>
                <a:off x="7986253" y="5491119"/>
                <a:ext cx="50234" cy="58082"/>
              </a:xfrm>
              <a:custGeom>
                <a:avLst/>
                <a:gdLst>
                  <a:gd name="connsiteX0" fmla="*/ 0 w 50234"/>
                  <a:gd name="connsiteY0" fmla="*/ 28139 h 58082"/>
                  <a:gd name="connsiteX1" fmla="*/ 50235 w 50234"/>
                  <a:gd name="connsiteY1" fmla="*/ 58083 h 58082"/>
                  <a:gd name="connsiteX2" fmla="*/ 44135 w 50234"/>
                  <a:gd name="connsiteY2" fmla="*/ 0 h 58082"/>
                  <a:gd name="connsiteX3" fmla="*/ 0 w 50234"/>
                  <a:gd name="connsiteY3" fmla="*/ 28139 h 58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234" h="58082">
                    <a:moveTo>
                      <a:pt x="0" y="28139"/>
                    </a:moveTo>
                    <a:lnTo>
                      <a:pt x="50235" y="58083"/>
                    </a:lnTo>
                    <a:lnTo>
                      <a:pt x="44135" y="0"/>
                    </a:lnTo>
                    <a:lnTo>
                      <a:pt x="0" y="28139"/>
                    </a:lnTo>
                    <a:close/>
                  </a:path>
                </a:pathLst>
              </a:custGeom>
              <a:solidFill>
                <a:srgbClr val="2A2179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9" name="Freeform 1528">
                <a:extLst>
                  <a:ext uri="{FF2B5EF4-FFF2-40B4-BE49-F238E27FC236}">
                    <a16:creationId xmlns:a16="http://schemas.microsoft.com/office/drawing/2014/main" id="{F567F89A-1AF1-014C-9839-945156FA3ACB}"/>
                  </a:ext>
                </a:extLst>
              </p:cNvPr>
              <p:cNvSpPr/>
              <p:nvPr/>
            </p:nvSpPr>
            <p:spPr>
              <a:xfrm>
                <a:off x="7985894" y="5416802"/>
                <a:ext cx="45597" cy="102095"/>
              </a:xfrm>
              <a:custGeom>
                <a:avLst/>
                <a:gdLst>
                  <a:gd name="connsiteX0" fmla="*/ 45570 w 45597"/>
                  <a:gd name="connsiteY0" fmla="*/ 20203 h 102095"/>
                  <a:gd name="connsiteX1" fmla="*/ 39470 w 45597"/>
                  <a:gd name="connsiteY1" fmla="*/ 0 h 102095"/>
                  <a:gd name="connsiteX2" fmla="*/ 12200 w 45597"/>
                  <a:gd name="connsiteY2" fmla="*/ 17316 h 102095"/>
                  <a:gd name="connsiteX3" fmla="*/ 0 w 45597"/>
                  <a:gd name="connsiteY3" fmla="*/ 102096 h 102095"/>
                  <a:gd name="connsiteX4" fmla="*/ 0 w 45597"/>
                  <a:gd name="connsiteY4" fmla="*/ 102096 h 102095"/>
                  <a:gd name="connsiteX5" fmla="*/ 44135 w 45597"/>
                  <a:gd name="connsiteY5" fmla="*/ 73956 h 102095"/>
                  <a:gd name="connsiteX6" fmla="*/ 39829 w 45597"/>
                  <a:gd name="connsiteY6" fmla="*/ 32468 h 102095"/>
                  <a:gd name="connsiteX7" fmla="*/ 45570 w 45597"/>
                  <a:gd name="connsiteY7" fmla="*/ 20203 h 102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597" h="102095">
                    <a:moveTo>
                      <a:pt x="45570" y="20203"/>
                    </a:moveTo>
                    <a:cubicBezTo>
                      <a:pt x="45389" y="13038"/>
                      <a:pt x="43281" y="6057"/>
                      <a:pt x="39470" y="0"/>
                    </a:cubicBezTo>
                    <a:lnTo>
                      <a:pt x="12200" y="17316"/>
                    </a:lnTo>
                    <a:lnTo>
                      <a:pt x="0" y="102096"/>
                    </a:lnTo>
                    <a:lnTo>
                      <a:pt x="0" y="102096"/>
                    </a:lnTo>
                    <a:lnTo>
                      <a:pt x="44135" y="73956"/>
                    </a:lnTo>
                    <a:lnTo>
                      <a:pt x="39829" y="32468"/>
                    </a:lnTo>
                    <a:cubicBezTo>
                      <a:pt x="43705" y="29637"/>
                      <a:pt x="45871" y="25010"/>
                      <a:pt x="45570" y="20203"/>
                    </a:cubicBezTo>
                    <a:close/>
                  </a:path>
                </a:pathLst>
              </a:custGeom>
              <a:solidFill>
                <a:srgbClr val="305FC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0" name="Freeform 1529">
                <a:extLst>
                  <a:ext uri="{FF2B5EF4-FFF2-40B4-BE49-F238E27FC236}">
                    <a16:creationId xmlns:a16="http://schemas.microsoft.com/office/drawing/2014/main" id="{35E279D2-AC37-AD45-A8D4-B79C95E7D2B7}"/>
                  </a:ext>
                </a:extLst>
              </p:cNvPr>
              <p:cNvSpPr/>
              <p:nvPr/>
            </p:nvSpPr>
            <p:spPr>
              <a:xfrm>
                <a:off x="7991994" y="5399951"/>
                <a:ext cx="33370" cy="33806"/>
              </a:xfrm>
              <a:custGeom>
                <a:avLst/>
                <a:gdLst>
                  <a:gd name="connsiteX0" fmla="*/ 19735 w 33370"/>
                  <a:gd name="connsiteY0" fmla="*/ 2420 h 33806"/>
                  <a:gd name="connsiteX1" fmla="*/ 0 w 33370"/>
                  <a:gd name="connsiteY1" fmla="*/ 13964 h 33806"/>
                  <a:gd name="connsiteX2" fmla="*/ 6100 w 33370"/>
                  <a:gd name="connsiteY2" fmla="*/ 33806 h 33806"/>
                  <a:gd name="connsiteX3" fmla="*/ 6100 w 33370"/>
                  <a:gd name="connsiteY3" fmla="*/ 33806 h 33806"/>
                  <a:gd name="connsiteX4" fmla="*/ 33370 w 33370"/>
                  <a:gd name="connsiteY4" fmla="*/ 16490 h 33806"/>
                  <a:gd name="connsiteX5" fmla="*/ 19735 w 33370"/>
                  <a:gd name="connsiteY5" fmla="*/ 2420 h 3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370" h="33806">
                    <a:moveTo>
                      <a:pt x="19735" y="2420"/>
                    </a:moveTo>
                    <a:cubicBezTo>
                      <a:pt x="8970" y="-3713"/>
                      <a:pt x="0" y="2420"/>
                      <a:pt x="0" y="13964"/>
                    </a:cubicBezTo>
                    <a:cubicBezTo>
                      <a:pt x="312" y="20994"/>
                      <a:pt x="2412" y="27826"/>
                      <a:pt x="6100" y="33806"/>
                    </a:cubicBezTo>
                    <a:lnTo>
                      <a:pt x="6100" y="33806"/>
                    </a:lnTo>
                    <a:lnTo>
                      <a:pt x="33370" y="16490"/>
                    </a:lnTo>
                    <a:cubicBezTo>
                      <a:pt x="30045" y="10744"/>
                      <a:pt x="25362" y="5911"/>
                      <a:pt x="19735" y="2420"/>
                    </a:cubicBezTo>
                    <a:close/>
                  </a:path>
                </a:pathLst>
              </a:custGeom>
              <a:solidFill>
                <a:srgbClr val="2A2179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1" name="Freeform 1530">
                <a:extLst>
                  <a:ext uri="{FF2B5EF4-FFF2-40B4-BE49-F238E27FC236}">
                    <a16:creationId xmlns:a16="http://schemas.microsoft.com/office/drawing/2014/main" id="{B550BF0D-FE31-3C4A-8014-40D32F7E84D7}"/>
                  </a:ext>
                </a:extLst>
              </p:cNvPr>
              <p:cNvSpPr/>
              <p:nvPr/>
            </p:nvSpPr>
            <p:spPr>
              <a:xfrm>
                <a:off x="7939607" y="4930873"/>
                <a:ext cx="283107" cy="398631"/>
              </a:xfrm>
              <a:custGeom>
                <a:avLst/>
                <a:gdLst>
                  <a:gd name="connsiteX0" fmla="*/ 278802 w 283107"/>
                  <a:gd name="connsiteY0" fmla="*/ 221490 h 398631"/>
                  <a:gd name="connsiteX1" fmla="*/ 171156 w 283107"/>
                  <a:gd name="connsiteY1" fmla="*/ 41109 h 398631"/>
                  <a:gd name="connsiteX2" fmla="*/ 113746 w 283107"/>
                  <a:gd name="connsiteY2" fmla="*/ 12248 h 398631"/>
                  <a:gd name="connsiteX3" fmla="*/ 0 w 283107"/>
                  <a:gd name="connsiteY3" fmla="*/ 86926 h 398631"/>
                  <a:gd name="connsiteX4" fmla="*/ 3230 w 283107"/>
                  <a:gd name="connsiteY4" fmla="*/ 247104 h 398631"/>
                  <a:gd name="connsiteX5" fmla="*/ 3230 w 283107"/>
                  <a:gd name="connsiteY5" fmla="*/ 269832 h 398631"/>
                  <a:gd name="connsiteX6" fmla="*/ 26911 w 283107"/>
                  <a:gd name="connsiteY6" fmla="*/ 292560 h 398631"/>
                  <a:gd name="connsiteX7" fmla="*/ 58488 w 283107"/>
                  <a:gd name="connsiteY7" fmla="*/ 272718 h 398631"/>
                  <a:gd name="connsiteX8" fmla="*/ 58488 w 283107"/>
                  <a:gd name="connsiteY8" fmla="*/ 224015 h 398631"/>
                  <a:gd name="connsiteX9" fmla="*/ 58488 w 283107"/>
                  <a:gd name="connsiteY9" fmla="*/ 142844 h 398631"/>
                  <a:gd name="connsiteX10" fmla="*/ 124510 w 283107"/>
                  <a:gd name="connsiteY10" fmla="*/ 89451 h 398631"/>
                  <a:gd name="connsiteX11" fmla="*/ 157880 w 283107"/>
                  <a:gd name="connsiteY11" fmla="*/ 110014 h 398631"/>
                  <a:gd name="connsiteX12" fmla="*/ 219597 w 283107"/>
                  <a:gd name="connsiteY12" fmla="*/ 237003 h 398631"/>
                  <a:gd name="connsiteX13" fmla="*/ 219597 w 283107"/>
                  <a:gd name="connsiteY13" fmla="*/ 337295 h 398631"/>
                  <a:gd name="connsiteX14" fmla="*/ 219597 w 283107"/>
                  <a:gd name="connsiteY14" fmla="*/ 365795 h 398631"/>
                  <a:gd name="connsiteX15" fmla="*/ 238255 w 283107"/>
                  <a:gd name="connsiteY15" fmla="*/ 397181 h 398631"/>
                  <a:gd name="connsiteX16" fmla="*/ 283107 w 283107"/>
                  <a:gd name="connsiteY16" fmla="*/ 368320 h 398631"/>
                  <a:gd name="connsiteX17" fmla="*/ 283107 w 283107"/>
                  <a:gd name="connsiteY17" fmla="*/ 347396 h 398631"/>
                  <a:gd name="connsiteX18" fmla="*/ 278802 w 283107"/>
                  <a:gd name="connsiteY18" fmla="*/ 221490 h 39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83107" h="398631">
                    <a:moveTo>
                      <a:pt x="278802" y="221490"/>
                    </a:moveTo>
                    <a:cubicBezTo>
                      <a:pt x="278383" y="146108"/>
                      <a:pt x="237114" y="76954"/>
                      <a:pt x="171156" y="41109"/>
                    </a:cubicBezTo>
                    <a:lnTo>
                      <a:pt x="113746" y="12248"/>
                    </a:lnTo>
                    <a:cubicBezTo>
                      <a:pt x="50952" y="-19499"/>
                      <a:pt x="0" y="12248"/>
                      <a:pt x="0" y="86926"/>
                    </a:cubicBezTo>
                    <a:cubicBezTo>
                      <a:pt x="0" y="86926"/>
                      <a:pt x="2512" y="195154"/>
                      <a:pt x="3230" y="247104"/>
                    </a:cubicBezTo>
                    <a:cubicBezTo>
                      <a:pt x="3230" y="257566"/>
                      <a:pt x="3230" y="265503"/>
                      <a:pt x="3230" y="269832"/>
                    </a:cubicBezTo>
                    <a:cubicBezTo>
                      <a:pt x="3230" y="274162"/>
                      <a:pt x="359" y="290396"/>
                      <a:pt x="26911" y="292560"/>
                    </a:cubicBezTo>
                    <a:cubicBezTo>
                      <a:pt x="53464" y="294725"/>
                      <a:pt x="58488" y="272718"/>
                      <a:pt x="58488" y="272718"/>
                    </a:cubicBezTo>
                    <a:cubicBezTo>
                      <a:pt x="58488" y="265503"/>
                      <a:pt x="58488" y="246022"/>
                      <a:pt x="58488" y="224015"/>
                    </a:cubicBezTo>
                    <a:cubicBezTo>
                      <a:pt x="58488" y="187939"/>
                      <a:pt x="58488" y="142844"/>
                      <a:pt x="58488" y="142844"/>
                    </a:cubicBezTo>
                    <a:cubicBezTo>
                      <a:pt x="58488" y="90894"/>
                      <a:pt x="66382" y="53375"/>
                      <a:pt x="124510" y="89451"/>
                    </a:cubicBezTo>
                    <a:lnTo>
                      <a:pt x="157880" y="110014"/>
                    </a:lnTo>
                    <a:cubicBezTo>
                      <a:pt x="197645" y="139837"/>
                      <a:pt x="220632" y="187136"/>
                      <a:pt x="219597" y="237003"/>
                    </a:cubicBezTo>
                    <a:cubicBezTo>
                      <a:pt x="219597" y="237003"/>
                      <a:pt x="219597" y="294364"/>
                      <a:pt x="219597" y="337295"/>
                    </a:cubicBezTo>
                    <a:cubicBezTo>
                      <a:pt x="219597" y="344871"/>
                      <a:pt x="219597" y="365795"/>
                      <a:pt x="219597" y="365795"/>
                    </a:cubicBezTo>
                    <a:cubicBezTo>
                      <a:pt x="219597" y="376257"/>
                      <a:pt x="222467" y="393935"/>
                      <a:pt x="238255" y="397181"/>
                    </a:cubicBezTo>
                    <a:cubicBezTo>
                      <a:pt x="274137" y="404036"/>
                      <a:pt x="283107" y="385276"/>
                      <a:pt x="283107" y="368320"/>
                    </a:cubicBezTo>
                    <a:cubicBezTo>
                      <a:pt x="283107" y="365074"/>
                      <a:pt x="283107" y="357498"/>
                      <a:pt x="283107" y="347396"/>
                    </a:cubicBezTo>
                    <a:cubicBezTo>
                      <a:pt x="281313" y="306991"/>
                      <a:pt x="278802" y="221490"/>
                      <a:pt x="278802" y="221490"/>
                    </a:cubicBezTo>
                    <a:close/>
                  </a:path>
                </a:pathLst>
              </a:custGeom>
              <a:solidFill>
                <a:srgbClr val="FFB80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2" name="Freeform 1531">
                <a:extLst>
                  <a:ext uri="{FF2B5EF4-FFF2-40B4-BE49-F238E27FC236}">
                    <a16:creationId xmlns:a16="http://schemas.microsoft.com/office/drawing/2014/main" id="{01D1A0DD-2E27-A54A-B8E1-96EA447AB78C}"/>
                  </a:ext>
                </a:extLst>
              </p:cNvPr>
              <p:cNvSpPr/>
              <p:nvPr/>
            </p:nvSpPr>
            <p:spPr>
              <a:xfrm>
                <a:off x="7907672" y="5505549"/>
                <a:ext cx="16505" cy="35354"/>
              </a:xfrm>
              <a:custGeom>
                <a:avLst/>
                <a:gdLst>
                  <a:gd name="connsiteX0" fmla="*/ 0 w 16505"/>
                  <a:gd name="connsiteY0" fmla="*/ 9380 h 35354"/>
                  <a:gd name="connsiteX1" fmla="*/ 0 w 16505"/>
                  <a:gd name="connsiteY1" fmla="*/ 25614 h 35354"/>
                  <a:gd name="connsiteX2" fmla="*/ 16506 w 16505"/>
                  <a:gd name="connsiteY2" fmla="*/ 35355 h 35354"/>
                  <a:gd name="connsiteX3" fmla="*/ 16147 w 16505"/>
                  <a:gd name="connsiteY3" fmla="*/ 0 h 35354"/>
                  <a:gd name="connsiteX4" fmla="*/ 0 w 16505"/>
                  <a:gd name="connsiteY4" fmla="*/ 9380 h 35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5" h="35354">
                    <a:moveTo>
                      <a:pt x="0" y="9380"/>
                    </a:moveTo>
                    <a:lnTo>
                      <a:pt x="0" y="25614"/>
                    </a:lnTo>
                    <a:lnTo>
                      <a:pt x="16506" y="35355"/>
                    </a:lnTo>
                    <a:lnTo>
                      <a:pt x="16147" y="0"/>
                    </a:lnTo>
                    <a:lnTo>
                      <a:pt x="0" y="9380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3" name="Freeform 1532">
                <a:extLst>
                  <a:ext uri="{FF2B5EF4-FFF2-40B4-BE49-F238E27FC236}">
                    <a16:creationId xmlns:a16="http://schemas.microsoft.com/office/drawing/2014/main" id="{A6A7814D-B2D3-4041-8A6B-5F1A76295E21}"/>
                  </a:ext>
                </a:extLst>
              </p:cNvPr>
              <p:cNvSpPr/>
              <p:nvPr/>
            </p:nvSpPr>
            <p:spPr>
              <a:xfrm>
                <a:off x="7688793" y="5430392"/>
                <a:ext cx="270189" cy="163183"/>
              </a:xfrm>
              <a:custGeom>
                <a:avLst/>
                <a:gdLst>
                  <a:gd name="connsiteX0" fmla="*/ 234667 w 270189"/>
                  <a:gd name="connsiteY0" fmla="*/ 840 h 163183"/>
                  <a:gd name="connsiteX1" fmla="*/ 0 w 270189"/>
                  <a:gd name="connsiteY1" fmla="*/ 137208 h 163183"/>
                  <a:gd name="connsiteX2" fmla="*/ 9329 w 270189"/>
                  <a:gd name="connsiteY2" fmla="*/ 163183 h 163183"/>
                  <a:gd name="connsiteX3" fmla="*/ 260502 w 270189"/>
                  <a:gd name="connsiteY3" fmla="*/ 16714 h 163183"/>
                  <a:gd name="connsiteX4" fmla="*/ 263014 w 270189"/>
                  <a:gd name="connsiteY4" fmla="*/ 16714 h 163183"/>
                  <a:gd name="connsiteX5" fmla="*/ 270190 w 270189"/>
                  <a:gd name="connsiteY5" fmla="*/ 16714 h 163183"/>
                  <a:gd name="connsiteX6" fmla="*/ 242920 w 270189"/>
                  <a:gd name="connsiteY6" fmla="*/ 1201 h 163183"/>
                  <a:gd name="connsiteX7" fmla="*/ 234667 w 270189"/>
                  <a:gd name="connsiteY7" fmla="*/ 840 h 163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189" h="163183">
                    <a:moveTo>
                      <a:pt x="234667" y="840"/>
                    </a:moveTo>
                    <a:lnTo>
                      <a:pt x="0" y="137208"/>
                    </a:lnTo>
                    <a:cubicBezTo>
                      <a:pt x="5129" y="144993"/>
                      <a:pt x="8328" y="153900"/>
                      <a:pt x="9329" y="163183"/>
                    </a:cubicBezTo>
                    <a:lnTo>
                      <a:pt x="260502" y="16714"/>
                    </a:lnTo>
                    <a:lnTo>
                      <a:pt x="263014" y="16714"/>
                    </a:lnTo>
                    <a:lnTo>
                      <a:pt x="270190" y="16714"/>
                    </a:lnTo>
                    <a:lnTo>
                      <a:pt x="242920" y="1201"/>
                    </a:lnTo>
                    <a:cubicBezTo>
                      <a:pt x="240391" y="-261"/>
                      <a:pt x="237313" y="-396"/>
                      <a:pt x="234667" y="840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4" name="Freeform 1533">
                <a:extLst>
                  <a:ext uri="{FF2B5EF4-FFF2-40B4-BE49-F238E27FC236}">
                    <a16:creationId xmlns:a16="http://schemas.microsoft.com/office/drawing/2014/main" id="{A3948B5B-1AA7-064B-BACC-3DCD5A619EBA}"/>
                  </a:ext>
                </a:extLst>
              </p:cNvPr>
              <p:cNvSpPr/>
              <p:nvPr/>
            </p:nvSpPr>
            <p:spPr>
              <a:xfrm>
                <a:off x="7857437" y="5515290"/>
                <a:ext cx="27270" cy="48342"/>
              </a:xfrm>
              <a:custGeom>
                <a:avLst/>
                <a:gdLst>
                  <a:gd name="connsiteX0" fmla="*/ 0 w 27270"/>
                  <a:gd name="connsiteY0" fmla="*/ 15513 h 48342"/>
                  <a:gd name="connsiteX1" fmla="*/ 0 w 27270"/>
                  <a:gd name="connsiteY1" fmla="*/ 32469 h 48342"/>
                  <a:gd name="connsiteX2" fmla="*/ 27270 w 27270"/>
                  <a:gd name="connsiteY2" fmla="*/ 48342 h 48342"/>
                  <a:gd name="connsiteX3" fmla="*/ 27270 w 27270"/>
                  <a:gd name="connsiteY3" fmla="*/ 0 h 48342"/>
                  <a:gd name="connsiteX4" fmla="*/ 0 w 27270"/>
                  <a:gd name="connsiteY4" fmla="*/ 15513 h 48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70" h="48342">
                    <a:moveTo>
                      <a:pt x="0" y="15513"/>
                    </a:moveTo>
                    <a:lnTo>
                      <a:pt x="0" y="32469"/>
                    </a:lnTo>
                    <a:lnTo>
                      <a:pt x="27270" y="48342"/>
                    </a:lnTo>
                    <a:lnTo>
                      <a:pt x="27270" y="0"/>
                    </a:lnTo>
                    <a:lnTo>
                      <a:pt x="0" y="15513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5" name="Freeform 1534">
                <a:extLst>
                  <a:ext uri="{FF2B5EF4-FFF2-40B4-BE49-F238E27FC236}">
                    <a16:creationId xmlns:a16="http://schemas.microsoft.com/office/drawing/2014/main" id="{B712973A-3E8F-F445-8383-AB5C9A01D72E}"/>
                  </a:ext>
                </a:extLst>
              </p:cNvPr>
              <p:cNvSpPr/>
              <p:nvPr/>
            </p:nvSpPr>
            <p:spPr>
              <a:xfrm>
                <a:off x="7632100" y="5585883"/>
                <a:ext cx="56467" cy="118446"/>
              </a:xfrm>
              <a:custGeom>
                <a:avLst/>
                <a:gdLst>
                  <a:gd name="connsiteX0" fmla="*/ 49517 w 56467"/>
                  <a:gd name="connsiteY0" fmla="*/ 25730 h 118446"/>
                  <a:gd name="connsiteX1" fmla="*/ 49517 w 56467"/>
                  <a:gd name="connsiteY1" fmla="*/ 21040 h 118446"/>
                  <a:gd name="connsiteX2" fmla="*/ 49517 w 56467"/>
                  <a:gd name="connsiteY2" fmla="*/ 16351 h 118446"/>
                  <a:gd name="connsiteX3" fmla="*/ 49517 w 56467"/>
                  <a:gd name="connsiteY3" fmla="*/ 16350 h 118446"/>
                  <a:gd name="connsiteX4" fmla="*/ 49517 w 56467"/>
                  <a:gd name="connsiteY4" fmla="*/ 11300 h 118446"/>
                  <a:gd name="connsiteX5" fmla="*/ 49517 w 56467"/>
                  <a:gd name="connsiteY5" fmla="*/ 11300 h 118446"/>
                  <a:gd name="connsiteX6" fmla="*/ 49517 w 56467"/>
                  <a:gd name="connsiteY6" fmla="*/ 8053 h 118446"/>
                  <a:gd name="connsiteX7" fmla="*/ 49517 w 56467"/>
                  <a:gd name="connsiteY7" fmla="*/ 8053 h 118446"/>
                  <a:gd name="connsiteX8" fmla="*/ 47723 w 56467"/>
                  <a:gd name="connsiteY8" fmla="*/ 5167 h 118446"/>
                  <a:gd name="connsiteX9" fmla="*/ 47723 w 56467"/>
                  <a:gd name="connsiteY9" fmla="*/ 5167 h 118446"/>
                  <a:gd name="connsiteX10" fmla="*/ 45211 w 56467"/>
                  <a:gd name="connsiteY10" fmla="*/ 2281 h 118446"/>
                  <a:gd name="connsiteX11" fmla="*/ 45211 w 56467"/>
                  <a:gd name="connsiteY11" fmla="*/ 2281 h 118446"/>
                  <a:gd name="connsiteX12" fmla="*/ 43058 w 56467"/>
                  <a:gd name="connsiteY12" fmla="*/ 2281 h 118446"/>
                  <a:gd name="connsiteX13" fmla="*/ 26553 w 56467"/>
                  <a:gd name="connsiteY13" fmla="*/ 2281 h 118446"/>
                  <a:gd name="connsiteX14" fmla="*/ 26553 w 56467"/>
                  <a:gd name="connsiteY14" fmla="*/ 2281 h 118446"/>
                  <a:gd name="connsiteX15" fmla="*/ 30141 w 56467"/>
                  <a:gd name="connsiteY15" fmla="*/ 26091 h 118446"/>
                  <a:gd name="connsiteX16" fmla="*/ 0 w 56467"/>
                  <a:gd name="connsiteY16" fmla="*/ 101490 h 118446"/>
                  <a:gd name="connsiteX17" fmla="*/ 0 w 56467"/>
                  <a:gd name="connsiteY17" fmla="*/ 101490 h 118446"/>
                  <a:gd name="connsiteX18" fmla="*/ 12559 w 56467"/>
                  <a:gd name="connsiteY18" fmla="*/ 118446 h 118446"/>
                  <a:gd name="connsiteX19" fmla="*/ 12559 w 56467"/>
                  <a:gd name="connsiteY19" fmla="*/ 118446 h 118446"/>
                  <a:gd name="connsiteX20" fmla="*/ 14712 w 56467"/>
                  <a:gd name="connsiteY20" fmla="*/ 118446 h 118446"/>
                  <a:gd name="connsiteX21" fmla="*/ 20812 w 56467"/>
                  <a:gd name="connsiteY21" fmla="*/ 118446 h 118446"/>
                  <a:gd name="connsiteX22" fmla="*/ 23323 w 56467"/>
                  <a:gd name="connsiteY22" fmla="*/ 118446 h 118446"/>
                  <a:gd name="connsiteX23" fmla="*/ 23323 w 56467"/>
                  <a:gd name="connsiteY23" fmla="*/ 118446 h 118446"/>
                  <a:gd name="connsiteX24" fmla="*/ 25835 w 56467"/>
                  <a:gd name="connsiteY24" fmla="*/ 118446 h 118446"/>
                  <a:gd name="connsiteX25" fmla="*/ 56334 w 56467"/>
                  <a:gd name="connsiteY25" fmla="*/ 43047 h 118446"/>
                  <a:gd name="connsiteX26" fmla="*/ 56334 w 56467"/>
                  <a:gd name="connsiteY26" fmla="*/ 36553 h 11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6467" h="118446">
                    <a:moveTo>
                      <a:pt x="49517" y="25730"/>
                    </a:moveTo>
                    <a:cubicBezTo>
                      <a:pt x="49517" y="25730"/>
                      <a:pt x="49517" y="22484"/>
                      <a:pt x="49517" y="21040"/>
                    </a:cubicBezTo>
                    <a:cubicBezTo>
                      <a:pt x="49720" y="19484"/>
                      <a:pt x="49720" y="17907"/>
                      <a:pt x="49517" y="16351"/>
                    </a:cubicBezTo>
                    <a:lnTo>
                      <a:pt x="49517" y="16350"/>
                    </a:lnTo>
                    <a:cubicBezTo>
                      <a:pt x="49517" y="16350"/>
                      <a:pt x="49517" y="12743"/>
                      <a:pt x="49517" y="11300"/>
                    </a:cubicBezTo>
                    <a:cubicBezTo>
                      <a:pt x="49517" y="9857"/>
                      <a:pt x="49517" y="11300"/>
                      <a:pt x="49517" y="11300"/>
                    </a:cubicBezTo>
                    <a:cubicBezTo>
                      <a:pt x="49652" y="10222"/>
                      <a:pt x="49652" y="9131"/>
                      <a:pt x="49517" y="8053"/>
                    </a:cubicBezTo>
                    <a:cubicBezTo>
                      <a:pt x="49517" y="8053"/>
                      <a:pt x="49517" y="8053"/>
                      <a:pt x="49517" y="8053"/>
                    </a:cubicBezTo>
                    <a:cubicBezTo>
                      <a:pt x="49134" y="6972"/>
                      <a:pt x="48521" y="5987"/>
                      <a:pt x="47723" y="5167"/>
                    </a:cubicBezTo>
                    <a:lnTo>
                      <a:pt x="47723" y="5167"/>
                    </a:lnTo>
                    <a:lnTo>
                      <a:pt x="45211" y="2281"/>
                    </a:lnTo>
                    <a:lnTo>
                      <a:pt x="45211" y="2281"/>
                    </a:lnTo>
                    <a:lnTo>
                      <a:pt x="43058" y="2281"/>
                    </a:lnTo>
                    <a:cubicBezTo>
                      <a:pt x="37972" y="-760"/>
                      <a:pt x="31639" y="-760"/>
                      <a:pt x="26553" y="2281"/>
                    </a:cubicBezTo>
                    <a:lnTo>
                      <a:pt x="26553" y="2281"/>
                    </a:lnTo>
                    <a:cubicBezTo>
                      <a:pt x="28957" y="9985"/>
                      <a:pt x="30168" y="18016"/>
                      <a:pt x="30141" y="26091"/>
                    </a:cubicBezTo>
                    <a:cubicBezTo>
                      <a:pt x="31597" y="54455"/>
                      <a:pt x="20574" y="82028"/>
                      <a:pt x="0" y="101490"/>
                    </a:cubicBezTo>
                    <a:lnTo>
                      <a:pt x="0" y="101490"/>
                    </a:lnTo>
                    <a:cubicBezTo>
                      <a:pt x="1800" y="108585"/>
                      <a:pt x="6313" y="114679"/>
                      <a:pt x="12559" y="118446"/>
                    </a:cubicBezTo>
                    <a:lnTo>
                      <a:pt x="12559" y="118446"/>
                    </a:lnTo>
                    <a:lnTo>
                      <a:pt x="14712" y="118446"/>
                    </a:lnTo>
                    <a:lnTo>
                      <a:pt x="20812" y="118446"/>
                    </a:lnTo>
                    <a:lnTo>
                      <a:pt x="23323" y="118446"/>
                    </a:lnTo>
                    <a:lnTo>
                      <a:pt x="23323" y="118446"/>
                    </a:lnTo>
                    <a:lnTo>
                      <a:pt x="25835" y="118446"/>
                    </a:lnTo>
                    <a:cubicBezTo>
                      <a:pt x="46500" y="99021"/>
                      <a:pt x="57649" y="71459"/>
                      <a:pt x="56334" y="43047"/>
                    </a:cubicBezTo>
                    <a:cubicBezTo>
                      <a:pt x="56512" y="40886"/>
                      <a:pt x="56512" y="38714"/>
                      <a:pt x="56334" y="36553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6" name="Freeform 1535">
                <a:extLst>
                  <a:ext uri="{FF2B5EF4-FFF2-40B4-BE49-F238E27FC236}">
                    <a16:creationId xmlns:a16="http://schemas.microsoft.com/office/drawing/2014/main" id="{511A58C1-29E3-2947-BD82-E54C85C78010}"/>
                  </a:ext>
                </a:extLst>
              </p:cNvPr>
              <p:cNvSpPr/>
              <p:nvPr/>
            </p:nvSpPr>
            <p:spPr>
              <a:xfrm>
                <a:off x="7574879" y="5540262"/>
                <a:ext cx="100278" cy="175973"/>
              </a:xfrm>
              <a:custGeom>
                <a:avLst/>
                <a:gdLst>
                  <a:gd name="connsiteX0" fmla="*/ 48968 w 100278"/>
                  <a:gd name="connsiteY0" fmla="*/ 2807 h 175973"/>
                  <a:gd name="connsiteX1" fmla="*/ 13086 w 100278"/>
                  <a:gd name="connsiteY1" fmla="*/ 47542 h 175973"/>
                  <a:gd name="connsiteX2" fmla="*/ 168 w 100278"/>
                  <a:gd name="connsiteY2" fmla="*/ 108511 h 175973"/>
                  <a:gd name="connsiteX3" fmla="*/ 13445 w 100278"/>
                  <a:gd name="connsiteY3" fmla="*/ 154327 h 175973"/>
                  <a:gd name="connsiteX4" fmla="*/ 20262 w 100278"/>
                  <a:gd name="connsiteY4" fmla="*/ 160100 h 175973"/>
                  <a:gd name="connsiteX5" fmla="*/ 47532 w 100278"/>
                  <a:gd name="connsiteY5" fmla="*/ 175973 h 175973"/>
                  <a:gd name="connsiteX6" fmla="*/ 45021 w 100278"/>
                  <a:gd name="connsiteY6" fmla="*/ 175973 h 175973"/>
                  <a:gd name="connsiteX7" fmla="*/ 45021 w 100278"/>
                  <a:gd name="connsiteY7" fmla="*/ 175973 h 175973"/>
                  <a:gd name="connsiteX8" fmla="*/ 41433 w 100278"/>
                  <a:gd name="connsiteY8" fmla="*/ 172366 h 175973"/>
                  <a:gd name="connsiteX9" fmla="*/ 28515 w 100278"/>
                  <a:gd name="connsiteY9" fmla="*/ 126549 h 175973"/>
                  <a:gd name="connsiteX10" fmla="*/ 41074 w 100278"/>
                  <a:gd name="connsiteY10" fmla="*/ 65580 h 175973"/>
                  <a:gd name="connsiteX11" fmla="*/ 76955 w 100278"/>
                  <a:gd name="connsiteY11" fmla="*/ 20846 h 175973"/>
                  <a:gd name="connsiteX12" fmla="*/ 81620 w 100278"/>
                  <a:gd name="connsiteY12" fmla="*/ 18681 h 175973"/>
                  <a:gd name="connsiteX13" fmla="*/ 81620 w 100278"/>
                  <a:gd name="connsiteY13" fmla="*/ 18681 h 175973"/>
                  <a:gd name="connsiteX14" fmla="*/ 84850 w 100278"/>
                  <a:gd name="connsiteY14" fmla="*/ 18681 h 175973"/>
                  <a:gd name="connsiteX15" fmla="*/ 84850 w 100278"/>
                  <a:gd name="connsiteY15" fmla="*/ 18681 h 175973"/>
                  <a:gd name="connsiteX16" fmla="*/ 88438 w 100278"/>
                  <a:gd name="connsiteY16" fmla="*/ 18681 h 175973"/>
                  <a:gd name="connsiteX17" fmla="*/ 94538 w 100278"/>
                  <a:gd name="connsiteY17" fmla="*/ 18681 h 175973"/>
                  <a:gd name="connsiteX18" fmla="*/ 97408 w 100278"/>
                  <a:gd name="connsiteY18" fmla="*/ 18681 h 175973"/>
                  <a:gd name="connsiteX19" fmla="*/ 97408 w 100278"/>
                  <a:gd name="connsiteY19" fmla="*/ 18681 h 175973"/>
                  <a:gd name="connsiteX20" fmla="*/ 100279 w 100278"/>
                  <a:gd name="connsiteY20" fmla="*/ 18681 h 175973"/>
                  <a:gd name="connsiteX21" fmla="*/ 100279 w 100278"/>
                  <a:gd name="connsiteY21" fmla="*/ 18681 h 175973"/>
                  <a:gd name="connsiteX22" fmla="*/ 73008 w 100278"/>
                  <a:gd name="connsiteY22" fmla="*/ 2807 h 175973"/>
                  <a:gd name="connsiteX23" fmla="*/ 48968 w 100278"/>
                  <a:gd name="connsiteY23" fmla="*/ 2807 h 175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0278" h="175973">
                    <a:moveTo>
                      <a:pt x="48968" y="2807"/>
                    </a:moveTo>
                    <a:cubicBezTo>
                      <a:pt x="32727" y="13666"/>
                      <a:pt x="20200" y="29283"/>
                      <a:pt x="13086" y="47542"/>
                    </a:cubicBezTo>
                    <a:cubicBezTo>
                      <a:pt x="4593" y="66735"/>
                      <a:pt x="193" y="87504"/>
                      <a:pt x="168" y="108511"/>
                    </a:cubicBezTo>
                    <a:cubicBezTo>
                      <a:pt x="-975" y="124885"/>
                      <a:pt x="3733" y="141133"/>
                      <a:pt x="13445" y="154327"/>
                    </a:cubicBezTo>
                    <a:cubicBezTo>
                      <a:pt x="15357" y="156645"/>
                      <a:pt x="17666" y="158600"/>
                      <a:pt x="20262" y="160100"/>
                    </a:cubicBezTo>
                    <a:cubicBezTo>
                      <a:pt x="29233" y="165511"/>
                      <a:pt x="38203" y="170923"/>
                      <a:pt x="47532" y="175973"/>
                    </a:cubicBezTo>
                    <a:lnTo>
                      <a:pt x="45021" y="175973"/>
                    </a:lnTo>
                    <a:lnTo>
                      <a:pt x="45021" y="175973"/>
                    </a:lnTo>
                    <a:cubicBezTo>
                      <a:pt x="43736" y="174863"/>
                      <a:pt x="42537" y="173657"/>
                      <a:pt x="41433" y="172366"/>
                    </a:cubicBezTo>
                    <a:cubicBezTo>
                      <a:pt x="32094" y="159003"/>
                      <a:pt x="27539" y="142851"/>
                      <a:pt x="28515" y="126549"/>
                    </a:cubicBezTo>
                    <a:cubicBezTo>
                      <a:pt x="28416" y="105567"/>
                      <a:pt x="32695" y="84797"/>
                      <a:pt x="41074" y="65580"/>
                    </a:cubicBezTo>
                    <a:cubicBezTo>
                      <a:pt x="48208" y="47333"/>
                      <a:pt x="60730" y="31721"/>
                      <a:pt x="76955" y="20846"/>
                    </a:cubicBezTo>
                    <a:cubicBezTo>
                      <a:pt x="78360" y="19834"/>
                      <a:pt x="79943" y="19099"/>
                      <a:pt x="81620" y="18681"/>
                    </a:cubicBezTo>
                    <a:lnTo>
                      <a:pt x="81620" y="18681"/>
                    </a:lnTo>
                    <a:lnTo>
                      <a:pt x="84850" y="18681"/>
                    </a:lnTo>
                    <a:lnTo>
                      <a:pt x="84850" y="18681"/>
                    </a:lnTo>
                    <a:lnTo>
                      <a:pt x="88438" y="18681"/>
                    </a:lnTo>
                    <a:lnTo>
                      <a:pt x="94538" y="18681"/>
                    </a:lnTo>
                    <a:lnTo>
                      <a:pt x="97408" y="18681"/>
                    </a:lnTo>
                    <a:lnTo>
                      <a:pt x="97408" y="18681"/>
                    </a:lnTo>
                    <a:lnTo>
                      <a:pt x="100279" y="18681"/>
                    </a:lnTo>
                    <a:lnTo>
                      <a:pt x="100279" y="18681"/>
                    </a:lnTo>
                    <a:lnTo>
                      <a:pt x="73008" y="2807"/>
                    </a:lnTo>
                    <a:cubicBezTo>
                      <a:pt x="65427" y="-936"/>
                      <a:pt x="56549" y="-936"/>
                      <a:pt x="48968" y="2807"/>
                    </a:cubicBez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7" name="Freeform 1536">
                <a:extLst>
                  <a:ext uri="{FF2B5EF4-FFF2-40B4-BE49-F238E27FC236}">
                    <a16:creationId xmlns:a16="http://schemas.microsoft.com/office/drawing/2014/main" id="{B71C58D4-8FDE-8D44-AC26-114526AF493F}"/>
                  </a:ext>
                </a:extLst>
              </p:cNvPr>
              <p:cNvSpPr/>
              <p:nvPr/>
            </p:nvSpPr>
            <p:spPr>
              <a:xfrm>
                <a:off x="7608647" y="5442416"/>
                <a:ext cx="360759" cy="274974"/>
              </a:xfrm>
              <a:custGeom>
                <a:avLst/>
                <a:gdLst>
                  <a:gd name="connsiteX0" fmla="*/ 350695 w 360759"/>
                  <a:gd name="connsiteY0" fmla="*/ 1443 h 274974"/>
                  <a:gd name="connsiteX1" fmla="*/ 344595 w 360759"/>
                  <a:gd name="connsiteY1" fmla="*/ 1443 h 274974"/>
                  <a:gd name="connsiteX2" fmla="*/ 342083 w 360759"/>
                  <a:gd name="connsiteY2" fmla="*/ 1443 h 274974"/>
                  <a:gd name="connsiteX3" fmla="*/ 90911 w 360759"/>
                  <a:gd name="connsiteY3" fmla="*/ 147913 h 274974"/>
                  <a:gd name="connsiteX4" fmla="*/ 81581 w 360759"/>
                  <a:gd name="connsiteY4" fmla="*/ 121938 h 274974"/>
                  <a:gd name="connsiteX5" fmla="*/ 79069 w 360759"/>
                  <a:gd name="connsiteY5" fmla="*/ 119052 h 274974"/>
                  <a:gd name="connsiteX6" fmla="*/ 71893 w 360759"/>
                  <a:gd name="connsiteY6" fmla="*/ 112919 h 274974"/>
                  <a:gd name="connsiteX7" fmla="*/ 71893 w 360759"/>
                  <a:gd name="connsiteY7" fmla="*/ 112919 h 274974"/>
                  <a:gd name="connsiteX8" fmla="*/ 69023 w 360759"/>
                  <a:gd name="connsiteY8" fmla="*/ 112919 h 274974"/>
                  <a:gd name="connsiteX9" fmla="*/ 69023 w 360759"/>
                  <a:gd name="connsiteY9" fmla="*/ 112919 h 274974"/>
                  <a:gd name="connsiteX10" fmla="*/ 66152 w 360759"/>
                  <a:gd name="connsiteY10" fmla="*/ 112919 h 274974"/>
                  <a:gd name="connsiteX11" fmla="*/ 60052 w 360759"/>
                  <a:gd name="connsiteY11" fmla="*/ 112919 h 274974"/>
                  <a:gd name="connsiteX12" fmla="*/ 56464 w 360759"/>
                  <a:gd name="connsiteY12" fmla="*/ 112919 h 274974"/>
                  <a:gd name="connsiteX13" fmla="*/ 56464 w 360759"/>
                  <a:gd name="connsiteY13" fmla="*/ 112919 h 274974"/>
                  <a:gd name="connsiteX14" fmla="*/ 53235 w 360759"/>
                  <a:gd name="connsiteY14" fmla="*/ 112919 h 274974"/>
                  <a:gd name="connsiteX15" fmla="*/ 53235 w 360759"/>
                  <a:gd name="connsiteY15" fmla="*/ 112919 h 274974"/>
                  <a:gd name="connsiteX16" fmla="*/ 48570 w 360759"/>
                  <a:gd name="connsiteY16" fmla="*/ 115083 h 274974"/>
                  <a:gd name="connsiteX17" fmla="*/ 12688 w 360759"/>
                  <a:gd name="connsiteY17" fmla="*/ 159818 h 274974"/>
                  <a:gd name="connsiteX18" fmla="*/ 130 w 360759"/>
                  <a:gd name="connsiteY18" fmla="*/ 220787 h 274974"/>
                  <a:gd name="connsiteX19" fmla="*/ 13047 w 360759"/>
                  <a:gd name="connsiteY19" fmla="*/ 266604 h 274974"/>
                  <a:gd name="connsiteX20" fmla="*/ 16635 w 360759"/>
                  <a:gd name="connsiteY20" fmla="*/ 270211 h 274974"/>
                  <a:gd name="connsiteX21" fmla="*/ 16635 w 360759"/>
                  <a:gd name="connsiteY21" fmla="*/ 270211 h 274974"/>
                  <a:gd name="connsiteX22" fmla="*/ 47135 w 360759"/>
                  <a:gd name="connsiteY22" fmla="*/ 270211 h 274974"/>
                  <a:gd name="connsiteX23" fmla="*/ 83016 w 360759"/>
                  <a:gd name="connsiteY23" fmla="*/ 225477 h 274974"/>
                  <a:gd name="connsiteX24" fmla="*/ 95216 w 360759"/>
                  <a:gd name="connsiteY24" fmla="*/ 178938 h 274974"/>
                  <a:gd name="connsiteX25" fmla="*/ 253814 w 360759"/>
                  <a:gd name="connsiteY25" fmla="*/ 86583 h 274974"/>
                  <a:gd name="connsiteX26" fmla="*/ 281084 w 360759"/>
                  <a:gd name="connsiteY26" fmla="*/ 71070 h 274974"/>
                  <a:gd name="connsiteX27" fmla="*/ 281084 w 360759"/>
                  <a:gd name="connsiteY27" fmla="*/ 119413 h 274974"/>
                  <a:gd name="connsiteX28" fmla="*/ 304048 w 360759"/>
                  <a:gd name="connsiteY28" fmla="*/ 106064 h 274974"/>
                  <a:gd name="connsiteX29" fmla="*/ 304048 w 360759"/>
                  <a:gd name="connsiteY29" fmla="*/ 69988 h 274974"/>
                  <a:gd name="connsiteX30" fmla="*/ 320195 w 360759"/>
                  <a:gd name="connsiteY30" fmla="*/ 60608 h 274974"/>
                  <a:gd name="connsiteX31" fmla="*/ 320195 w 360759"/>
                  <a:gd name="connsiteY31" fmla="*/ 96684 h 274974"/>
                  <a:gd name="connsiteX32" fmla="*/ 342801 w 360759"/>
                  <a:gd name="connsiteY32" fmla="*/ 83336 h 274974"/>
                  <a:gd name="connsiteX33" fmla="*/ 342801 w 360759"/>
                  <a:gd name="connsiteY33" fmla="*/ 34994 h 274974"/>
                  <a:gd name="connsiteX34" fmla="*/ 347107 w 360759"/>
                  <a:gd name="connsiteY34" fmla="*/ 32469 h 274974"/>
                  <a:gd name="connsiteX35" fmla="*/ 360742 w 360759"/>
                  <a:gd name="connsiteY35" fmla="*/ 9019 h 274974"/>
                  <a:gd name="connsiteX36" fmla="*/ 356795 w 360759"/>
                  <a:gd name="connsiteY36" fmla="*/ 0 h 274974"/>
                  <a:gd name="connsiteX37" fmla="*/ 42829 w 360759"/>
                  <a:gd name="connsiteY37" fmla="*/ 251812 h 274974"/>
                  <a:gd name="connsiteX38" fmla="*/ 40317 w 360759"/>
                  <a:gd name="connsiteY38" fmla="*/ 251812 h 274974"/>
                  <a:gd name="connsiteX39" fmla="*/ 40317 w 360759"/>
                  <a:gd name="connsiteY39" fmla="*/ 251812 h 274974"/>
                  <a:gd name="connsiteX40" fmla="*/ 37805 w 360759"/>
                  <a:gd name="connsiteY40" fmla="*/ 251812 h 274974"/>
                  <a:gd name="connsiteX41" fmla="*/ 31706 w 360759"/>
                  <a:gd name="connsiteY41" fmla="*/ 251812 h 274974"/>
                  <a:gd name="connsiteX42" fmla="*/ 29553 w 360759"/>
                  <a:gd name="connsiteY42" fmla="*/ 251812 h 274974"/>
                  <a:gd name="connsiteX43" fmla="*/ 29553 w 360759"/>
                  <a:gd name="connsiteY43" fmla="*/ 251812 h 274974"/>
                  <a:gd name="connsiteX44" fmla="*/ 16994 w 360759"/>
                  <a:gd name="connsiteY44" fmla="*/ 234857 h 274974"/>
                  <a:gd name="connsiteX45" fmla="*/ 13765 w 360759"/>
                  <a:gd name="connsiteY45" fmla="*/ 211046 h 274974"/>
                  <a:gd name="connsiteX46" fmla="*/ 43905 w 360759"/>
                  <a:gd name="connsiteY46" fmla="*/ 135647 h 274974"/>
                  <a:gd name="connsiteX47" fmla="*/ 43905 w 360759"/>
                  <a:gd name="connsiteY47" fmla="*/ 135647 h 274974"/>
                  <a:gd name="connsiteX48" fmla="*/ 60411 w 360759"/>
                  <a:gd name="connsiteY48" fmla="*/ 135647 h 274974"/>
                  <a:gd name="connsiteX49" fmla="*/ 62564 w 360759"/>
                  <a:gd name="connsiteY49" fmla="*/ 135647 h 274974"/>
                  <a:gd name="connsiteX50" fmla="*/ 62564 w 360759"/>
                  <a:gd name="connsiteY50" fmla="*/ 135647 h 274974"/>
                  <a:gd name="connsiteX51" fmla="*/ 65076 w 360759"/>
                  <a:gd name="connsiteY51" fmla="*/ 138533 h 274974"/>
                  <a:gd name="connsiteX52" fmla="*/ 65076 w 360759"/>
                  <a:gd name="connsiteY52" fmla="*/ 138533 h 274974"/>
                  <a:gd name="connsiteX53" fmla="*/ 66870 w 360759"/>
                  <a:gd name="connsiteY53" fmla="*/ 141419 h 274974"/>
                  <a:gd name="connsiteX54" fmla="*/ 66870 w 360759"/>
                  <a:gd name="connsiteY54" fmla="*/ 141419 h 274974"/>
                  <a:gd name="connsiteX55" fmla="*/ 66870 w 360759"/>
                  <a:gd name="connsiteY55" fmla="*/ 144666 h 274974"/>
                  <a:gd name="connsiteX56" fmla="*/ 66870 w 360759"/>
                  <a:gd name="connsiteY56" fmla="*/ 144666 h 274974"/>
                  <a:gd name="connsiteX57" fmla="*/ 66870 w 360759"/>
                  <a:gd name="connsiteY57" fmla="*/ 149717 h 274974"/>
                  <a:gd name="connsiteX58" fmla="*/ 66870 w 360759"/>
                  <a:gd name="connsiteY58" fmla="*/ 149717 h 274974"/>
                  <a:gd name="connsiteX59" fmla="*/ 66870 w 360759"/>
                  <a:gd name="connsiteY59" fmla="*/ 154406 h 274974"/>
                  <a:gd name="connsiteX60" fmla="*/ 66870 w 360759"/>
                  <a:gd name="connsiteY60" fmla="*/ 159096 h 274974"/>
                  <a:gd name="connsiteX61" fmla="*/ 66870 w 360759"/>
                  <a:gd name="connsiteY61" fmla="*/ 159096 h 274974"/>
                  <a:gd name="connsiteX62" fmla="*/ 66870 w 360759"/>
                  <a:gd name="connsiteY62" fmla="*/ 165590 h 274974"/>
                  <a:gd name="connsiteX63" fmla="*/ 42829 w 360759"/>
                  <a:gd name="connsiteY63" fmla="*/ 251812 h 274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360759" h="274974">
                    <a:moveTo>
                      <a:pt x="350695" y="1443"/>
                    </a:moveTo>
                    <a:lnTo>
                      <a:pt x="344595" y="1443"/>
                    </a:lnTo>
                    <a:lnTo>
                      <a:pt x="342083" y="1443"/>
                    </a:lnTo>
                    <a:lnTo>
                      <a:pt x="90911" y="147913"/>
                    </a:lnTo>
                    <a:cubicBezTo>
                      <a:pt x="89909" y="138630"/>
                      <a:pt x="86710" y="129723"/>
                      <a:pt x="81581" y="121938"/>
                    </a:cubicBezTo>
                    <a:lnTo>
                      <a:pt x="79069" y="119052"/>
                    </a:lnTo>
                    <a:cubicBezTo>
                      <a:pt x="77034" y="116619"/>
                      <a:pt x="74609" y="114546"/>
                      <a:pt x="71893" y="112919"/>
                    </a:cubicBezTo>
                    <a:lnTo>
                      <a:pt x="71893" y="112919"/>
                    </a:lnTo>
                    <a:lnTo>
                      <a:pt x="69023" y="112919"/>
                    </a:lnTo>
                    <a:lnTo>
                      <a:pt x="69023" y="112919"/>
                    </a:lnTo>
                    <a:lnTo>
                      <a:pt x="66152" y="112919"/>
                    </a:lnTo>
                    <a:lnTo>
                      <a:pt x="60052" y="112919"/>
                    </a:lnTo>
                    <a:lnTo>
                      <a:pt x="56464" y="112919"/>
                    </a:lnTo>
                    <a:lnTo>
                      <a:pt x="56464" y="112919"/>
                    </a:lnTo>
                    <a:lnTo>
                      <a:pt x="53235" y="112919"/>
                    </a:lnTo>
                    <a:lnTo>
                      <a:pt x="53235" y="112919"/>
                    </a:lnTo>
                    <a:cubicBezTo>
                      <a:pt x="51557" y="113337"/>
                      <a:pt x="49974" y="114071"/>
                      <a:pt x="48570" y="115083"/>
                    </a:cubicBezTo>
                    <a:cubicBezTo>
                      <a:pt x="32345" y="125959"/>
                      <a:pt x="19823" y="141571"/>
                      <a:pt x="12688" y="159818"/>
                    </a:cubicBezTo>
                    <a:cubicBezTo>
                      <a:pt x="4309" y="179035"/>
                      <a:pt x="31" y="199804"/>
                      <a:pt x="130" y="220787"/>
                    </a:cubicBezTo>
                    <a:cubicBezTo>
                      <a:pt x="-846" y="237089"/>
                      <a:pt x="3708" y="253241"/>
                      <a:pt x="13047" y="266604"/>
                    </a:cubicBezTo>
                    <a:cubicBezTo>
                      <a:pt x="14151" y="267895"/>
                      <a:pt x="15351" y="269101"/>
                      <a:pt x="16635" y="270211"/>
                    </a:cubicBezTo>
                    <a:lnTo>
                      <a:pt x="16635" y="270211"/>
                    </a:lnTo>
                    <a:cubicBezTo>
                      <a:pt x="25820" y="276563"/>
                      <a:pt x="37950" y="276563"/>
                      <a:pt x="47135" y="270211"/>
                    </a:cubicBezTo>
                    <a:cubicBezTo>
                      <a:pt x="63456" y="259442"/>
                      <a:pt x="76006" y="243796"/>
                      <a:pt x="83016" y="225477"/>
                    </a:cubicBezTo>
                    <a:cubicBezTo>
                      <a:pt x="89494" y="210706"/>
                      <a:pt x="93612" y="195000"/>
                      <a:pt x="95216" y="178938"/>
                    </a:cubicBezTo>
                    <a:lnTo>
                      <a:pt x="253814" y="86583"/>
                    </a:lnTo>
                    <a:lnTo>
                      <a:pt x="281084" y="71070"/>
                    </a:lnTo>
                    <a:lnTo>
                      <a:pt x="281084" y="119413"/>
                    </a:lnTo>
                    <a:lnTo>
                      <a:pt x="304048" y="106064"/>
                    </a:lnTo>
                    <a:lnTo>
                      <a:pt x="304048" y="69988"/>
                    </a:lnTo>
                    <a:lnTo>
                      <a:pt x="320195" y="60608"/>
                    </a:lnTo>
                    <a:lnTo>
                      <a:pt x="320195" y="96684"/>
                    </a:lnTo>
                    <a:lnTo>
                      <a:pt x="342801" y="83336"/>
                    </a:lnTo>
                    <a:lnTo>
                      <a:pt x="342801" y="34994"/>
                    </a:lnTo>
                    <a:lnTo>
                      <a:pt x="347107" y="32469"/>
                    </a:lnTo>
                    <a:cubicBezTo>
                      <a:pt x="355119" y="27294"/>
                      <a:pt x="360187" y="18578"/>
                      <a:pt x="360742" y="9019"/>
                    </a:cubicBezTo>
                    <a:cubicBezTo>
                      <a:pt x="360942" y="5550"/>
                      <a:pt x="359474" y="2195"/>
                      <a:pt x="356795" y="0"/>
                    </a:cubicBezTo>
                    <a:close/>
                    <a:moveTo>
                      <a:pt x="42829" y="251812"/>
                    </a:moveTo>
                    <a:lnTo>
                      <a:pt x="40317" y="251812"/>
                    </a:lnTo>
                    <a:lnTo>
                      <a:pt x="40317" y="251812"/>
                    </a:lnTo>
                    <a:lnTo>
                      <a:pt x="37805" y="251812"/>
                    </a:lnTo>
                    <a:lnTo>
                      <a:pt x="31706" y="251812"/>
                    </a:lnTo>
                    <a:lnTo>
                      <a:pt x="29553" y="251812"/>
                    </a:lnTo>
                    <a:lnTo>
                      <a:pt x="29553" y="251812"/>
                    </a:lnTo>
                    <a:cubicBezTo>
                      <a:pt x="23307" y="248045"/>
                      <a:pt x="18794" y="241952"/>
                      <a:pt x="16994" y="234857"/>
                    </a:cubicBezTo>
                    <a:cubicBezTo>
                      <a:pt x="14716" y="227132"/>
                      <a:pt x="13627" y="219102"/>
                      <a:pt x="13765" y="211046"/>
                    </a:cubicBezTo>
                    <a:cubicBezTo>
                      <a:pt x="12309" y="182682"/>
                      <a:pt x="23331" y="155109"/>
                      <a:pt x="43905" y="135647"/>
                    </a:cubicBezTo>
                    <a:lnTo>
                      <a:pt x="43905" y="135647"/>
                    </a:lnTo>
                    <a:cubicBezTo>
                      <a:pt x="48991" y="132606"/>
                      <a:pt x="55325" y="132606"/>
                      <a:pt x="60411" y="135647"/>
                    </a:cubicBezTo>
                    <a:lnTo>
                      <a:pt x="62564" y="135647"/>
                    </a:lnTo>
                    <a:lnTo>
                      <a:pt x="62564" y="135647"/>
                    </a:lnTo>
                    <a:lnTo>
                      <a:pt x="65076" y="138533"/>
                    </a:lnTo>
                    <a:lnTo>
                      <a:pt x="65076" y="138533"/>
                    </a:lnTo>
                    <a:cubicBezTo>
                      <a:pt x="65874" y="139353"/>
                      <a:pt x="66486" y="140338"/>
                      <a:pt x="66870" y="141419"/>
                    </a:cubicBezTo>
                    <a:cubicBezTo>
                      <a:pt x="66870" y="141419"/>
                      <a:pt x="66870" y="141419"/>
                      <a:pt x="66870" y="141419"/>
                    </a:cubicBezTo>
                    <a:cubicBezTo>
                      <a:pt x="67004" y="142497"/>
                      <a:pt x="67004" y="143588"/>
                      <a:pt x="66870" y="144666"/>
                    </a:cubicBezTo>
                    <a:cubicBezTo>
                      <a:pt x="66870" y="144666"/>
                      <a:pt x="66870" y="144666"/>
                      <a:pt x="66870" y="144666"/>
                    </a:cubicBezTo>
                    <a:cubicBezTo>
                      <a:pt x="66870" y="144666"/>
                      <a:pt x="66870" y="147913"/>
                      <a:pt x="66870" y="149717"/>
                    </a:cubicBezTo>
                    <a:lnTo>
                      <a:pt x="66870" y="149717"/>
                    </a:lnTo>
                    <a:cubicBezTo>
                      <a:pt x="67073" y="151273"/>
                      <a:pt x="67073" y="152850"/>
                      <a:pt x="66870" y="154406"/>
                    </a:cubicBezTo>
                    <a:cubicBezTo>
                      <a:pt x="66870" y="154406"/>
                      <a:pt x="66870" y="157293"/>
                      <a:pt x="66870" y="159096"/>
                    </a:cubicBezTo>
                    <a:lnTo>
                      <a:pt x="66870" y="159096"/>
                    </a:lnTo>
                    <a:cubicBezTo>
                      <a:pt x="67047" y="161257"/>
                      <a:pt x="67047" y="163429"/>
                      <a:pt x="66870" y="165590"/>
                    </a:cubicBezTo>
                    <a:cubicBezTo>
                      <a:pt x="73312" y="196553"/>
                      <a:pt x="64340" y="228729"/>
                      <a:pt x="42829" y="251812"/>
                    </a:cubicBezTo>
                    <a:close/>
                  </a:path>
                </a:pathLst>
              </a:custGeom>
              <a:solidFill>
                <a:srgbClr val="FFB80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38" name="Freeform 1537">
              <a:extLst>
                <a:ext uri="{FF2B5EF4-FFF2-40B4-BE49-F238E27FC236}">
                  <a16:creationId xmlns:a16="http://schemas.microsoft.com/office/drawing/2014/main" id="{40DE5CD1-C15D-2046-B4BC-0E177AFD1210}"/>
                </a:ext>
              </a:extLst>
            </p:cNvPr>
            <p:cNvSpPr/>
            <p:nvPr/>
          </p:nvSpPr>
          <p:spPr>
            <a:xfrm>
              <a:off x="3967133" y="5088432"/>
              <a:ext cx="825015" cy="472750"/>
            </a:xfrm>
            <a:custGeom>
              <a:avLst/>
              <a:gdLst>
                <a:gd name="connsiteX0" fmla="*/ 771459 w 825015"/>
                <a:gd name="connsiteY0" fmla="*/ 159533 h 472750"/>
                <a:gd name="connsiteX1" fmla="*/ 546480 w 825015"/>
                <a:gd name="connsiteY1" fmla="*/ 28576 h 472750"/>
                <a:gd name="connsiteX2" fmla="*/ 289566 w 825015"/>
                <a:gd name="connsiteY2" fmla="*/ 31823 h 472750"/>
                <a:gd name="connsiteX3" fmla="*/ 271266 w 825015"/>
                <a:gd name="connsiteY3" fmla="*/ 42285 h 472750"/>
                <a:gd name="connsiteX4" fmla="*/ 109081 w 825015"/>
                <a:gd name="connsiteY4" fmla="*/ 136083 h 472750"/>
                <a:gd name="connsiteX5" fmla="*/ 53823 w 825015"/>
                <a:gd name="connsiteY5" fmla="*/ 168191 h 472750"/>
                <a:gd name="connsiteX6" fmla="*/ 53823 w 825015"/>
                <a:gd name="connsiteY6" fmla="*/ 312496 h 472750"/>
                <a:gd name="connsiteX7" fmla="*/ 280955 w 825015"/>
                <a:gd name="connsiteY7" fmla="*/ 444174 h 472750"/>
                <a:gd name="connsiteX8" fmla="*/ 537868 w 825015"/>
                <a:gd name="connsiteY8" fmla="*/ 440927 h 472750"/>
                <a:gd name="connsiteX9" fmla="*/ 773612 w 825015"/>
                <a:gd name="connsiteY9" fmla="*/ 304559 h 472750"/>
                <a:gd name="connsiteX10" fmla="*/ 771459 w 825015"/>
                <a:gd name="connsiteY10" fmla="*/ 159533 h 47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5015" h="472750">
                  <a:moveTo>
                    <a:pt x="771459" y="159533"/>
                  </a:moveTo>
                  <a:lnTo>
                    <a:pt x="546480" y="28576"/>
                  </a:lnTo>
                  <a:cubicBezTo>
                    <a:pt x="465014" y="-10636"/>
                    <a:pt x="370026" y="-9435"/>
                    <a:pt x="289566" y="31823"/>
                  </a:cubicBezTo>
                  <a:lnTo>
                    <a:pt x="271266" y="42285"/>
                  </a:lnTo>
                  <a:lnTo>
                    <a:pt x="109081" y="136083"/>
                  </a:lnTo>
                  <a:lnTo>
                    <a:pt x="53823" y="168191"/>
                  </a:lnTo>
                  <a:cubicBezTo>
                    <a:pt x="-17941" y="208957"/>
                    <a:pt x="-17941" y="274255"/>
                    <a:pt x="53823" y="312496"/>
                  </a:cubicBezTo>
                  <a:lnTo>
                    <a:pt x="280955" y="444174"/>
                  </a:lnTo>
                  <a:cubicBezTo>
                    <a:pt x="362420" y="483386"/>
                    <a:pt x="457408" y="482185"/>
                    <a:pt x="537868" y="440927"/>
                  </a:cubicBezTo>
                  <a:lnTo>
                    <a:pt x="773612" y="304559"/>
                  </a:lnTo>
                  <a:cubicBezTo>
                    <a:pt x="842505" y="263793"/>
                    <a:pt x="842505" y="198495"/>
                    <a:pt x="771459" y="159533"/>
                  </a:cubicBezTo>
                  <a:close/>
                </a:path>
              </a:pathLst>
            </a:custGeom>
            <a:solidFill>
              <a:srgbClr val="CBCCD0">
                <a:alpha val="30000"/>
              </a:srgb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9" name="Freeform 1538">
              <a:extLst>
                <a:ext uri="{FF2B5EF4-FFF2-40B4-BE49-F238E27FC236}">
                  <a16:creationId xmlns:a16="http://schemas.microsoft.com/office/drawing/2014/main" id="{F9FC22AD-1776-A841-A037-F2A1DE3B5BF1}"/>
                </a:ext>
              </a:extLst>
            </p:cNvPr>
            <p:cNvSpPr/>
            <p:nvPr/>
          </p:nvSpPr>
          <p:spPr>
            <a:xfrm>
              <a:off x="4084791" y="4791961"/>
              <a:ext cx="121205" cy="82992"/>
            </a:xfrm>
            <a:custGeom>
              <a:avLst/>
              <a:gdLst>
                <a:gd name="connsiteX0" fmla="*/ 113062 w 121205"/>
                <a:gd name="connsiteY0" fmla="*/ 0 h 82992"/>
                <a:gd name="connsiteX1" fmla="*/ 68210 w 121205"/>
                <a:gd name="connsiteY1" fmla="*/ 36076 h 82992"/>
                <a:gd name="connsiteX2" fmla="*/ 45963 w 121205"/>
                <a:gd name="connsiteY2" fmla="*/ 18399 h 82992"/>
                <a:gd name="connsiteX3" fmla="*/ 4699 w 121205"/>
                <a:gd name="connsiteY3" fmla="*/ 9019 h 82992"/>
                <a:gd name="connsiteX4" fmla="*/ 34 w 121205"/>
                <a:gd name="connsiteY4" fmla="*/ 13348 h 82992"/>
                <a:gd name="connsiteX5" fmla="*/ 35916 w 121205"/>
                <a:gd name="connsiteY5" fmla="*/ 59887 h 82992"/>
                <a:gd name="connsiteX6" fmla="*/ 56728 w 121205"/>
                <a:gd name="connsiteY6" fmla="*/ 63494 h 82992"/>
                <a:gd name="connsiteX7" fmla="*/ 96915 w 121205"/>
                <a:gd name="connsiteY7" fmla="*/ 45095 h 82992"/>
                <a:gd name="connsiteX8" fmla="*/ 87586 w 121205"/>
                <a:gd name="connsiteY8" fmla="*/ 81172 h 82992"/>
                <a:gd name="connsiteX9" fmla="*/ 96556 w 121205"/>
                <a:gd name="connsiteY9" fmla="*/ 81172 h 82992"/>
                <a:gd name="connsiteX10" fmla="*/ 114139 w 121205"/>
                <a:gd name="connsiteY10" fmla="*/ 41849 h 82992"/>
                <a:gd name="connsiteX11" fmla="*/ 113062 w 121205"/>
                <a:gd name="connsiteY11" fmla="*/ 0 h 8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205" h="82992">
                  <a:moveTo>
                    <a:pt x="113062" y="0"/>
                  </a:moveTo>
                  <a:cubicBezTo>
                    <a:pt x="106603" y="0"/>
                    <a:pt x="85433" y="27057"/>
                    <a:pt x="68210" y="36076"/>
                  </a:cubicBezTo>
                  <a:cubicBezTo>
                    <a:pt x="43451" y="47260"/>
                    <a:pt x="45963" y="18399"/>
                    <a:pt x="45963" y="18399"/>
                  </a:cubicBezTo>
                  <a:cubicBezTo>
                    <a:pt x="32616" y="13676"/>
                    <a:pt x="18769" y="10528"/>
                    <a:pt x="4699" y="9019"/>
                  </a:cubicBezTo>
                  <a:cubicBezTo>
                    <a:pt x="2187" y="9019"/>
                    <a:pt x="-324" y="9019"/>
                    <a:pt x="34" y="13348"/>
                  </a:cubicBezTo>
                  <a:cubicBezTo>
                    <a:pt x="5446" y="33000"/>
                    <a:pt x="18336" y="49719"/>
                    <a:pt x="35916" y="59887"/>
                  </a:cubicBezTo>
                  <a:cubicBezTo>
                    <a:pt x="42008" y="64060"/>
                    <a:pt x="49598" y="65376"/>
                    <a:pt x="56728" y="63494"/>
                  </a:cubicBezTo>
                  <a:lnTo>
                    <a:pt x="96915" y="45095"/>
                  </a:lnTo>
                  <a:lnTo>
                    <a:pt x="87586" y="81172"/>
                  </a:lnTo>
                  <a:cubicBezTo>
                    <a:pt x="90088" y="83600"/>
                    <a:pt x="94054" y="83600"/>
                    <a:pt x="96556" y="81172"/>
                  </a:cubicBezTo>
                  <a:cubicBezTo>
                    <a:pt x="100514" y="67285"/>
                    <a:pt x="106435" y="54042"/>
                    <a:pt x="114139" y="41849"/>
                  </a:cubicBezTo>
                  <a:cubicBezTo>
                    <a:pt x="130644" y="14070"/>
                    <a:pt x="113062" y="0"/>
                    <a:pt x="113062" y="0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0" name="Freeform 1539">
              <a:extLst>
                <a:ext uri="{FF2B5EF4-FFF2-40B4-BE49-F238E27FC236}">
                  <a16:creationId xmlns:a16="http://schemas.microsoft.com/office/drawing/2014/main" id="{6A535EC3-CF56-A048-BAD9-9DC6BB7705E2}"/>
                </a:ext>
              </a:extLst>
            </p:cNvPr>
            <p:cNvSpPr/>
            <p:nvPr/>
          </p:nvSpPr>
          <p:spPr>
            <a:xfrm>
              <a:off x="4104560" y="4525788"/>
              <a:ext cx="95086" cy="304029"/>
            </a:xfrm>
            <a:custGeom>
              <a:avLst/>
              <a:gdLst>
                <a:gd name="connsiteX0" fmla="*/ 62434 w 95086"/>
                <a:gd name="connsiteY0" fmla="*/ 75691 h 304029"/>
                <a:gd name="connsiteX1" fmla="*/ 77146 w 95086"/>
                <a:gd name="connsiteY1" fmla="*/ 85070 h 304029"/>
                <a:gd name="connsiteX2" fmla="*/ 90422 w 95086"/>
                <a:gd name="connsiteY2" fmla="*/ 12918 h 304029"/>
                <a:gd name="connsiteX3" fmla="*/ 0 w 95086"/>
                <a:gd name="connsiteY3" fmla="*/ 30956 h 304029"/>
                <a:gd name="connsiteX4" fmla="*/ 47723 w 95086"/>
                <a:gd name="connsiteY4" fmla="*/ 256072 h 304029"/>
                <a:gd name="connsiteX5" fmla="*/ 19376 w 95086"/>
                <a:gd name="connsiteY5" fmla="*/ 286376 h 304029"/>
                <a:gd name="connsiteX6" fmla="*/ 17262 w 95086"/>
                <a:gd name="connsiteY6" fmla="*/ 296877 h 304029"/>
                <a:gd name="connsiteX7" fmla="*/ 19376 w 95086"/>
                <a:gd name="connsiteY7" fmla="*/ 299003 h 304029"/>
                <a:gd name="connsiteX8" fmla="*/ 66740 w 95086"/>
                <a:gd name="connsiteY8" fmla="*/ 290705 h 304029"/>
                <a:gd name="connsiteX9" fmla="*/ 95087 w 95086"/>
                <a:gd name="connsiteY9" fmla="*/ 265091 h 304029"/>
                <a:gd name="connsiteX10" fmla="*/ 83605 w 95086"/>
                <a:gd name="connsiteY10" fmla="*/ 168767 h 304029"/>
                <a:gd name="connsiteX11" fmla="*/ 62434 w 95086"/>
                <a:gd name="connsiteY11" fmla="*/ 75691 h 30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086" h="304029">
                  <a:moveTo>
                    <a:pt x="62434" y="75691"/>
                  </a:moveTo>
                  <a:lnTo>
                    <a:pt x="77146" y="85070"/>
                  </a:lnTo>
                  <a:lnTo>
                    <a:pt x="90422" y="12918"/>
                  </a:lnTo>
                  <a:cubicBezTo>
                    <a:pt x="71764" y="3538"/>
                    <a:pt x="0" y="-18108"/>
                    <a:pt x="0" y="30956"/>
                  </a:cubicBezTo>
                  <a:cubicBezTo>
                    <a:pt x="0" y="80020"/>
                    <a:pt x="50235" y="237673"/>
                    <a:pt x="47723" y="256072"/>
                  </a:cubicBezTo>
                  <a:cubicBezTo>
                    <a:pt x="45211" y="274471"/>
                    <a:pt x="30500" y="281325"/>
                    <a:pt x="19376" y="286376"/>
                  </a:cubicBezTo>
                  <a:cubicBezTo>
                    <a:pt x="15908" y="288689"/>
                    <a:pt x="14962" y="293390"/>
                    <a:pt x="17262" y="296877"/>
                  </a:cubicBezTo>
                  <a:cubicBezTo>
                    <a:pt x="17818" y="297720"/>
                    <a:pt x="18537" y="298443"/>
                    <a:pt x="19376" y="299003"/>
                  </a:cubicBezTo>
                  <a:cubicBezTo>
                    <a:pt x="33729" y="310908"/>
                    <a:pt x="58129" y="299003"/>
                    <a:pt x="66740" y="290705"/>
                  </a:cubicBezTo>
                  <a:cubicBezTo>
                    <a:pt x="75426" y="281351"/>
                    <a:pt x="84912" y="272780"/>
                    <a:pt x="95087" y="265091"/>
                  </a:cubicBezTo>
                  <a:cubicBezTo>
                    <a:pt x="85399" y="253546"/>
                    <a:pt x="84681" y="223964"/>
                    <a:pt x="83605" y="168767"/>
                  </a:cubicBezTo>
                  <a:cubicBezTo>
                    <a:pt x="81873" y="136756"/>
                    <a:pt x="74713" y="105277"/>
                    <a:pt x="62434" y="75691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1" name="Freeform 1540">
              <a:extLst>
                <a:ext uri="{FF2B5EF4-FFF2-40B4-BE49-F238E27FC236}">
                  <a16:creationId xmlns:a16="http://schemas.microsoft.com/office/drawing/2014/main" id="{22D0C8DF-900C-0C4E-8730-720E212EA8F8}"/>
                </a:ext>
              </a:extLst>
            </p:cNvPr>
            <p:cNvSpPr/>
            <p:nvPr/>
          </p:nvSpPr>
          <p:spPr>
            <a:xfrm>
              <a:off x="4012310" y="4857981"/>
              <a:ext cx="121439" cy="82825"/>
            </a:xfrm>
            <a:custGeom>
              <a:avLst/>
              <a:gdLst>
                <a:gd name="connsiteX0" fmla="*/ 113062 w 121439"/>
                <a:gd name="connsiteY0" fmla="*/ 0 h 82825"/>
                <a:gd name="connsiteX1" fmla="*/ 68210 w 121439"/>
                <a:gd name="connsiteY1" fmla="*/ 36076 h 82825"/>
                <a:gd name="connsiteX2" fmla="*/ 46322 w 121439"/>
                <a:gd name="connsiteY2" fmla="*/ 18760 h 82825"/>
                <a:gd name="connsiteX3" fmla="*/ 5058 w 121439"/>
                <a:gd name="connsiteY3" fmla="*/ 9019 h 82825"/>
                <a:gd name="connsiteX4" fmla="*/ 34 w 121439"/>
                <a:gd name="connsiteY4" fmla="*/ 13348 h 82825"/>
                <a:gd name="connsiteX5" fmla="*/ 35916 w 121439"/>
                <a:gd name="connsiteY5" fmla="*/ 60248 h 82825"/>
                <a:gd name="connsiteX6" fmla="*/ 56728 w 121439"/>
                <a:gd name="connsiteY6" fmla="*/ 63494 h 82825"/>
                <a:gd name="connsiteX7" fmla="*/ 96915 w 121439"/>
                <a:gd name="connsiteY7" fmla="*/ 45095 h 82825"/>
                <a:gd name="connsiteX8" fmla="*/ 87945 w 121439"/>
                <a:gd name="connsiteY8" fmla="*/ 81172 h 82825"/>
                <a:gd name="connsiteX9" fmla="*/ 96556 w 121439"/>
                <a:gd name="connsiteY9" fmla="*/ 81172 h 82825"/>
                <a:gd name="connsiteX10" fmla="*/ 114138 w 121439"/>
                <a:gd name="connsiteY10" fmla="*/ 41849 h 82825"/>
                <a:gd name="connsiteX11" fmla="*/ 113062 w 121439"/>
                <a:gd name="connsiteY11" fmla="*/ 0 h 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439" h="82825">
                  <a:moveTo>
                    <a:pt x="113062" y="0"/>
                  </a:moveTo>
                  <a:cubicBezTo>
                    <a:pt x="106603" y="0"/>
                    <a:pt x="85433" y="27418"/>
                    <a:pt x="68210" y="36076"/>
                  </a:cubicBezTo>
                  <a:cubicBezTo>
                    <a:pt x="43451" y="47621"/>
                    <a:pt x="46322" y="18760"/>
                    <a:pt x="46322" y="18760"/>
                  </a:cubicBezTo>
                  <a:cubicBezTo>
                    <a:pt x="32943" y="14072"/>
                    <a:pt x="19113" y="10807"/>
                    <a:pt x="5058" y="9019"/>
                  </a:cubicBezTo>
                  <a:cubicBezTo>
                    <a:pt x="2187" y="9019"/>
                    <a:pt x="-325" y="9019"/>
                    <a:pt x="34" y="13348"/>
                  </a:cubicBezTo>
                  <a:cubicBezTo>
                    <a:pt x="5501" y="33064"/>
                    <a:pt x="18365" y="49878"/>
                    <a:pt x="35916" y="60248"/>
                  </a:cubicBezTo>
                  <a:cubicBezTo>
                    <a:pt x="42063" y="64297"/>
                    <a:pt x="49649" y="65481"/>
                    <a:pt x="56728" y="63494"/>
                  </a:cubicBezTo>
                  <a:lnTo>
                    <a:pt x="96915" y="45095"/>
                  </a:lnTo>
                  <a:lnTo>
                    <a:pt x="87945" y="81172"/>
                  </a:lnTo>
                  <a:cubicBezTo>
                    <a:pt x="90396" y="83376"/>
                    <a:pt x="94105" y="83376"/>
                    <a:pt x="96556" y="81172"/>
                  </a:cubicBezTo>
                  <a:cubicBezTo>
                    <a:pt x="100425" y="67253"/>
                    <a:pt x="106352" y="53997"/>
                    <a:pt x="114138" y="41849"/>
                  </a:cubicBezTo>
                  <a:cubicBezTo>
                    <a:pt x="131003" y="14070"/>
                    <a:pt x="113421" y="0"/>
                    <a:pt x="113062" y="0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2" name="Freeform 1541">
              <a:extLst>
                <a:ext uri="{FF2B5EF4-FFF2-40B4-BE49-F238E27FC236}">
                  <a16:creationId xmlns:a16="http://schemas.microsoft.com/office/drawing/2014/main" id="{67E21EBA-2A60-4141-B989-DF5E9C90259B}"/>
                </a:ext>
              </a:extLst>
            </p:cNvPr>
            <p:cNvSpPr/>
            <p:nvPr/>
          </p:nvSpPr>
          <p:spPr>
            <a:xfrm>
              <a:off x="4032797" y="4587553"/>
              <a:ext cx="94010" cy="309375"/>
            </a:xfrm>
            <a:custGeom>
              <a:avLst/>
              <a:gdLst>
                <a:gd name="connsiteX0" fmla="*/ 61717 w 94010"/>
                <a:gd name="connsiteY0" fmla="*/ 78141 h 309375"/>
                <a:gd name="connsiteX1" fmla="*/ 76428 w 94010"/>
                <a:gd name="connsiteY1" fmla="*/ 87882 h 309375"/>
                <a:gd name="connsiteX2" fmla="*/ 88628 w 94010"/>
                <a:gd name="connsiteY2" fmla="*/ 7431 h 309375"/>
                <a:gd name="connsiteX3" fmla="*/ 0 w 94010"/>
                <a:gd name="connsiteY3" fmla="*/ 35210 h 309375"/>
                <a:gd name="connsiteX4" fmla="*/ 48799 w 94010"/>
                <a:gd name="connsiteY4" fmla="*/ 261408 h 309375"/>
                <a:gd name="connsiteX5" fmla="*/ 20453 w 94010"/>
                <a:gd name="connsiteY5" fmla="*/ 292073 h 309375"/>
                <a:gd name="connsiteX6" fmla="*/ 16756 w 94010"/>
                <a:gd name="connsiteY6" fmla="*/ 302122 h 309375"/>
                <a:gd name="connsiteX7" fmla="*/ 18300 w 94010"/>
                <a:gd name="connsiteY7" fmla="*/ 304339 h 309375"/>
                <a:gd name="connsiteX8" fmla="*/ 65664 w 94010"/>
                <a:gd name="connsiteY8" fmla="*/ 296402 h 309375"/>
                <a:gd name="connsiteX9" fmla="*/ 94010 w 94010"/>
                <a:gd name="connsiteY9" fmla="*/ 270427 h 309375"/>
                <a:gd name="connsiteX10" fmla="*/ 82528 w 94010"/>
                <a:gd name="connsiteY10" fmla="*/ 174464 h 309375"/>
                <a:gd name="connsiteX11" fmla="*/ 61717 w 94010"/>
                <a:gd name="connsiteY11" fmla="*/ 78141 h 3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010" h="309375">
                  <a:moveTo>
                    <a:pt x="61717" y="78141"/>
                  </a:moveTo>
                  <a:lnTo>
                    <a:pt x="76428" y="87882"/>
                  </a:lnTo>
                  <a:lnTo>
                    <a:pt x="88628" y="7431"/>
                  </a:lnTo>
                  <a:cubicBezTo>
                    <a:pt x="71764" y="216"/>
                    <a:pt x="0" y="-13493"/>
                    <a:pt x="0" y="35210"/>
                  </a:cubicBezTo>
                  <a:cubicBezTo>
                    <a:pt x="0" y="83913"/>
                    <a:pt x="50952" y="241927"/>
                    <a:pt x="48799" y="261408"/>
                  </a:cubicBezTo>
                  <a:cubicBezTo>
                    <a:pt x="44928" y="275687"/>
                    <a:pt x="34334" y="287148"/>
                    <a:pt x="20453" y="292073"/>
                  </a:cubicBezTo>
                  <a:cubicBezTo>
                    <a:pt x="16672" y="293822"/>
                    <a:pt x="15017" y="298321"/>
                    <a:pt x="16756" y="302122"/>
                  </a:cubicBezTo>
                  <a:cubicBezTo>
                    <a:pt x="17134" y="302948"/>
                    <a:pt x="17657" y="303699"/>
                    <a:pt x="18300" y="304339"/>
                  </a:cubicBezTo>
                  <a:cubicBezTo>
                    <a:pt x="32652" y="316244"/>
                    <a:pt x="57052" y="304339"/>
                    <a:pt x="65664" y="296402"/>
                  </a:cubicBezTo>
                  <a:cubicBezTo>
                    <a:pt x="74285" y="286873"/>
                    <a:pt x="83776" y="278177"/>
                    <a:pt x="94010" y="270427"/>
                  </a:cubicBezTo>
                  <a:cubicBezTo>
                    <a:pt x="84322" y="259244"/>
                    <a:pt x="83605" y="229300"/>
                    <a:pt x="82528" y="174464"/>
                  </a:cubicBezTo>
                  <a:cubicBezTo>
                    <a:pt x="81475" y="141351"/>
                    <a:pt x="74423" y="108709"/>
                    <a:pt x="61717" y="78141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3" name="Freeform 1542">
              <a:extLst>
                <a:ext uri="{FF2B5EF4-FFF2-40B4-BE49-F238E27FC236}">
                  <a16:creationId xmlns:a16="http://schemas.microsoft.com/office/drawing/2014/main" id="{9E87A74D-B1B5-5D46-B026-F7984C13C8BB}"/>
                </a:ext>
              </a:extLst>
            </p:cNvPr>
            <p:cNvSpPr/>
            <p:nvPr/>
          </p:nvSpPr>
          <p:spPr>
            <a:xfrm>
              <a:off x="3941346" y="4970548"/>
              <a:ext cx="861426" cy="522828"/>
            </a:xfrm>
            <a:custGeom>
              <a:avLst/>
              <a:gdLst>
                <a:gd name="connsiteX0" fmla="*/ 844969 w 861426"/>
                <a:gd name="connsiteY0" fmla="*/ 236651 h 522828"/>
                <a:gd name="connsiteX1" fmla="*/ 473233 w 861426"/>
                <a:gd name="connsiteY1" fmla="*/ 9732 h 522828"/>
                <a:gd name="connsiteX2" fmla="*/ 392858 w 861426"/>
                <a:gd name="connsiteY2" fmla="*/ 9732 h 522828"/>
                <a:gd name="connsiteX3" fmla="*/ 16458 w 861426"/>
                <a:gd name="connsiteY3" fmla="*/ 239177 h 522828"/>
                <a:gd name="connsiteX4" fmla="*/ 1442 w 861426"/>
                <a:gd name="connsiteY4" fmla="*/ 270978 h 522828"/>
                <a:gd name="connsiteX5" fmla="*/ 16458 w 861426"/>
                <a:gd name="connsiteY5" fmla="*/ 286076 h 522828"/>
                <a:gd name="connsiteX6" fmla="*/ 388552 w 861426"/>
                <a:gd name="connsiteY6" fmla="*/ 513356 h 522828"/>
                <a:gd name="connsiteX7" fmla="*/ 468927 w 861426"/>
                <a:gd name="connsiteY7" fmla="*/ 513356 h 522828"/>
                <a:gd name="connsiteX8" fmla="*/ 844969 w 861426"/>
                <a:gd name="connsiteY8" fmla="*/ 283550 h 522828"/>
                <a:gd name="connsiteX9" fmla="*/ 859985 w 861426"/>
                <a:gd name="connsiteY9" fmla="*/ 251748 h 522828"/>
                <a:gd name="connsiteX10" fmla="*/ 844969 w 861426"/>
                <a:gd name="connsiteY10" fmla="*/ 236651 h 52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1426" h="522828">
                  <a:moveTo>
                    <a:pt x="844969" y="236651"/>
                  </a:moveTo>
                  <a:lnTo>
                    <a:pt x="473233" y="9732"/>
                  </a:lnTo>
                  <a:cubicBezTo>
                    <a:pt x="447996" y="-3244"/>
                    <a:pt x="418096" y="-3244"/>
                    <a:pt x="392858" y="9732"/>
                  </a:cubicBezTo>
                  <a:lnTo>
                    <a:pt x="16458" y="239177"/>
                  </a:lnTo>
                  <a:cubicBezTo>
                    <a:pt x="3577" y="243789"/>
                    <a:pt x="-3146" y="258027"/>
                    <a:pt x="1442" y="270978"/>
                  </a:cubicBezTo>
                  <a:cubicBezTo>
                    <a:pt x="3938" y="278023"/>
                    <a:pt x="9451" y="283566"/>
                    <a:pt x="16458" y="286076"/>
                  </a:cubicBezTo>
                  <a:lnTo>
                    <a:pt x="388552" y="513356"/>
                  </a:lnTo>
                  <a:cubicBezTo>
                    <a:pt x="413872" y="525986"/>
                    <a:pt x="443608" y="525986"/>
                    <a:pt x="468927" y="513356"/>
                  </a:cubicBezTo>
                  <a:lnTo>
                    <a:pt x="844969" y="283550"/>
                  </a:lnTo>
                  <a:cubicBezTo>
                    <a:pt x="857850" y="278937"/>
                    <a:pt x="864573" y="264699"/>
                    <a:pt x="859985" y="251748"/>
                  </a:cubicBezTo>
                  <a:cubicBezTo>
                    <a:pt x="857489" y="244704"/>
                    <a:pt x="851976" y="239160"/>
                    <a:pt x="844969" y="236651"/>
                  </a:cubicBezTo>
                  <a:close/>
                </a:path>
              </a:pathLst>
            </a:custGeom>
            <a:solidFill>
              <a:srgbClr val="F7F7F7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4" name="Freeform 1543">
              <a:extLst>
                <a:ext uri="{FF2B5EF4-FFF2-40B4-BE49-F238E27FC236}">
                  <a16:creationId xmlns:a16="http://schemas.microsoft.com/office/drawing/2014/main" id="{6EE0F81E-1562-4143-95DA-3F403B9E9FCF}"/>
                </a:ext>
              </a:extLst>
            </p:cNvPr>
            <p:cNvSpPr/>
            <p:nvPr/>
          </p:nvSpPr>
          <p:spPr>
            <a:xfrm>
              <a:off x="3941657" y="5238946"/>
              <a:ext cx="860086" cy="334778"/>
            </a:xfrm>
            <a:custGeom>
              <a:avLst/>
              <a:gdLst>
                <a:gd name="connsiteX0" fmla="*/ 844658 w 860086"/>
                <a:gd name="connsiteY0" fmla="*/ 17317 h 334778"/>
                <a:gd name="connsiteX1" fmla="*/ 468258 w 860086"/>
                <a:gd name="connsiteY1" fmla="*/ 246040 h 334778"/>
                <a:gd name="connsiteX2" fmla="*/ 387882 w 860086"/>
                <a:gd name="connsiteY2" fmla="*/ 246040 h 334778"/>
                <a:gd name="connsiteX3" fmla="*/ 16506 w 860086"/>
                <a:gd name="connsiteY3" fmla="*/ 19120 h 334778"/>
                <a:gd name="connsiteX4" fmla="*/ 0 w 860086"/>
                <a:gd name="connsiteY4" fmla="*/ 0 h 334778"/>
                <a:gd name="connsiteX5" fmla="*/ 0 w 860086"/>
                <a:gd name="connsiteY5" fmla="*/ 79007 h 334778"/>
                <a:gd name="connsiteX6" fmla="*/ 16506 w 860086"/>
                <a:gd name="connsiteY6" fmla="*/ 97767 h 334778"/>
                <a:gd name="connsiteX7" fmla="*/ 388600 w 860086"/>
                <a:gd name="connsiteY7" fmla="*/ 325047 h 334778"/>
                <a:gd name="connsiteX8" fmla="*/ 468975 w 860086"/>
                <a:gd name="connsiteY8" fmla="*/ 325047 h 334778"/>
                <a:gd name="connsiteX9" fmla="*/ 844658 w 860086"/>
                <a:gd name="connsiteY9" fmla="*/ 97767 h 334778"/>
                <a:gd name="connsiteX10" fmla="*/ 860087 w 860086"/>
                <a:gd name="connsiteY10" fmla="*/ 81532 h 334778"/>
                <a:gd name="connsiteX11" fmla="*/ 860087 w 860086"/>
                <a:gd name="connsiteY11" fmla="*/ 722 h 334778"/>
                <a:gd name="connsiteX12" fmla="*/ 844658 w 860086"/>
                <a:gd name="connsiteY12" fmla="*/ 17317 h 33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0086" h="334778">
                  <a:moveTo>
                    <a:pt x="844658" y="17317"/>
                  </a:moveTo>
                  <a:lnTo>
                    <a:pt x="468258" y="246040"/>
                  </a:lnTo>
                  <a:cubicBezTo>
                    <a:pt x="442978" y="258840"/>
                    <a:pt x="413162" y="258840"/>
                    <a:pt x="387882" y="246040"/>
                  </a:cubicBezTo>
                  <a:lnTo>
                    <a:pt x="16506" y="19120"/>
                  </a:lnTo>
                  <a:cubicBezTo>
                    <a:pt x="8550" y="15397"/>
                    <a:pt x="2547" y="8443"/>
                    <a:pt x="0" y="0"/>
                  </a:cubicBezTo>
                  <a:lnTo>
                    <a:pt x="0" y="79007"/>
                  </a:lnTo>
                  <a:cubicBezTo>
                    <a:pt x="0" y="88026"/>
                    <a:pt x="6818" y="92355"/>
                    <a:pt x="16506" y="97767"/>
                  </a:cubicBezTo>
                  <a:lnTo>
                    <a:pt x="388600" y="325047"/>
                  </a:lnTo>
                  <a:cubicBezTo>
                    <a:pt x="413838" y="338023"/>
                    <a:pt x="443738" y="338023"/>
                    <a:pt x="468975" y="325047"/>
                  </a:cubicBezTo>
                  <a:lnTo>
                    <a:pt x="844658" y="97767"/>
                  </a:lnTo>
                  <a:cubicBezTo>
                    <a:pt x="851387" y="94143"/>
                    <a:pt x="856792" y="88456"/>
                    <a:pt x="860087" y="81532"/>
                  </a:cubicBezTo>
                  <a:lnTo>
                    <a:pt x="860087" y="722"/>
                  </a:lnTo>
                  <a:cubicBezTo>
                    <a:pt x="856855" y="7780"/>
                    <a:pt x="851444" y="13600"/>
                    <a:pt x="844658" y="17317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5" name="Freeform 1544">
              <a:extLst>
                <a:ext uri="{FF2B5EF4-FFF2-40B4-BE49-F238E27FC236}">
                  <a16:creationId xmlns:a16="http://schemas.microsoft.com/office/drawing/2014/main" id="{2D532147-D460-B64E-B820-B13874E4C191}"/>
                </a:ext>
              </a:extLst>
            </p:cNvPr>
            <p:cNvSpPr/>
            <p:nvPr/>
          </p:nvSpPr>
          <p:spPr>
            <a:xfrm>
              <a:off x="4090866" y="5055965"/>
              <a:ext cx="563439" cy="350337"/>
            </a:xfrm>
            <a:custGeom>
              <a:avLst/>
              <a:gdLst>
                <a:gd name="connsiteX0" fmla="*/ 557304 w 563439"/>
                <a:gd name="connsiteY0" fmla="*/ 163499 h 350337"/>
                <a:gd name="connsiteX1" fmla="*/ 295725 w 563439"/>
                <a:gd name="connsiteY1" fmla="*/ 4042 h 350337"/>
                <a:gd name="connsiteX2" fmla="*/ 267020 w 563439"/>
                <a:gd name="connsiteY2" fmla="*/ 4042 h 350337"/>
                <a:gd name="connsiteX3" fmla="*/ 6877 w 563439"/>
                <a:gd name="connsiteY3" fmla="*/ 165664 h 350337"/>
                <a:gd name="connsiteX4" fmla="*/ 1796 w 563439"/>
                <a:gd name="connsiteY4" fmla="*/ 184367 h 350337"/>
                <a:gd name="connsiteX5" fmla="*/ 6877 w 563439"/>
                <a:gd name="connsiteY5" fmla="*/ 189475 h 350337"/>
                <a:gd name="connsiteX6" fmla="*/ 260561 w 563439"/>
                <a:gd name="connsiteY6" fmla="*/ 345324 h 350337"/>
                <a:gd name="connsiteX7" fmla="*/ 298596 w 563439"/>
                <a:gd name="connsiteY7" fmla="*/ 345324 h 350337"/>
                <a:gd name="connsiteX8" fmla="*/ 557304 w 563439"/>
                <a:gd name="connsiteY8" fmla="*/ 184784 h 350337"/>
                <a:gd name="connsiteX9" fmla="*/ 561823 w 563439"/>
                <a:gd name="connsiteY9" fmla="*/ 168044 h 350337"/>
                <a:gd name="connsiteX10" fmla="*/ 557304 w 563439"/>
                <a:gd name="connsiteY10" fmla="*/ 163499 h 35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439" h="350337">
                  <a:moveTo>
                    <a:pt x="557304" y="163499"/>
                  </a:moveTo>
                  <a:lnTo>
                    <a:pt x="295725" y="4042"/>
                  </a:lnTo>
                  <a:cubicBezTo>
                    <a:pt x="286908" y="-1347"/>
                    <a:pt x="275837" y="-1347"/>
                    <a:pt x="267020" y="4042"/>
                  </a:cubicBezTo>
                  <a:lnTo>
                    <a:pt x="6877" y="165664"/>
                  </a:lnTo>
                  <a:cubicBezTo>
                    <a:pt x="337" y="169418"/>
                    <a:pt x="-1937" y="177791"/>
                    <a:pt x="1796" y="184367"/>
                  </a:cubicBezTo>
                  <a:cubicBezTo>
                    <a:pt x="3005" y="186495"/>
                    <a:pt x="4760" y="188259"/>
                    <a:pt x="6877" y="189475"/>
                  </a:cubicBezTo>
                  <a:lnTo>
                    <a:pt x="260561" y="345324"/>
                  </a:lnTo>
                  <a:cubicBezTo>
                    <a:pt x="272367" y="352009"/>
                    <a:pt x="286790" y="352009"/>
                    <a:pt x="298596" y="345324"/>
                  </a:cubicBezTo>
                  <a:lnTo>
                    <a:pt x="557304" y="184784"/>
                  </a:lnTo>
                  <a:cubicBezTo>
                    <a:pt x="563150" y="181416"/>
                    <a:pt x="565173" y="173921"/>
                    <a:pt x="561823" y="168044"/>
                  </a:cubicBezTo>
                  <a:cubicBezTo>
                    <a:pt x="560745" y="166152"/>
                    <a:pt x="559185" y="164583"/>
                    <a:pt x="557304" y="163499"/>
                  </a:cubicBezTo>
                  <a:close/>
                </a:path>
              </a:pathLst>
            </a:custGeom>
            <a:solidFill>
              <a:srgbClr val="57B1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6" name="Freeform 1545">
              <a:extLst>
                <a:ext uri="{FF2B5EF4-FFF2-40B4-BE49-F238E27FC236}">
                  <a16:creationId xmlns:a16="http://schemas.microsoft.com/office/drawing/2014/main" id="{F2B35945-A57D-ED45-B4ED-19AD37CF95C7}"/>
                </a:ext>
              </a:extLst>
            </p:cNvPr>
            <p:cNvSpPr/>
            <p:nvPr/>
          </p:nvSpPr>
          <p:spPr>
            <a:xfrm>
              <a:off x="3941124" y="4833458"/>
              <a:ext cx="861160" cy="523087"/>
            </a:xfrm>
            <a:custGeom>
              <a:avLst/>
              <a:gdLst>
                <a:gd name="connsiteX0" fmla="*/ 845190 w 861160"/>
                <a:gd name="connsiteY0" fmla="*/ 237012 h 523087"/>
                <a:gd name="connsiteX1" fmla="*/ 473454 w 861160"/>
                <a:gd name="connsiteY1" fmla="*/ 9732 h 523087"/>
                <a:gd name="connsiteX2" fmla="*/ 393079 w 861160"/>
                <a:gd name="connsiteY2" fmla="*/ 9732 h 523087"/>
                <a:gd name="connsiteX3" fmla="*/ 16679 w 861160"/>
                <a:gd name="connsiteY3" fmla="*/ 239537 h 523087"/>
                <a:gd name="connsiteX4" fmla="*/ 1262 w 861160"/>
                <a:gd name="connsiteY4" fmla="*/ 270576 h 523087"/>
                <a:gd name="connsiteX5" fmla="*/ 16679 w 861160"/>
                <a:gd name="connsiteY5" fmla="*/ 286076 h 523087"/>
                <a:gd name="connsiteX6" fmla="*/ 388773 w 861160"/>
                <a:gd name="connsiteY6" fmla="*/ 513356 h 523087"/>
                <a:gd name="connsiteX7" fmla="*/ 469149 w 861160"/>
                <a:gd name="connsiteY7" fmla="*/ 513356 h 523087"/>
                <a:gd name="connsiteX8" fmla="*/ 845190 w 861160"/>
                <a:gd name="connsiteY8" fmla="*/ 283550 h 523087"/>
                <a:gd name="connsiteX9" fmla="*/ 859539 w 861160"/>
                <a:gd name="connsiteY9" fmla="*/ 251439 h 523087"/>
                <a:gd name="connsiteX10" fmla="*/ 845190 w 861160"/>
                <a:gd name="connsiteY10" fmla="*/ 237012 h 52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1160" h="523087">
                  <a:moveTo>
                    <a:pt x="845190" y="237012"/>
                  </a:moveTo>
                  <a:lnTo>
                    <a:pt x="473454" y="9732"/>
                  </a:lnTo>
                  <a:cubicBezTo>
                    <a:pt x="448217" y="-3244"/>
                    <a:pt x="418317" y="-3244"/>
                    <a:pt x="393079" y="9732"/>
                  </a:cubicBezTo>
                  <a:lnTo>
                    <a:pt x="16679" y="239537"/>
                  </a:lnTo>
                  <a:cubicBezTo>
                    <a:pt x="3897" y="243828"/>
                    <a:pt x="-3005" y="257724"/>
                    <a:pt x="1262" y="270576"/>
                  </a:cubicBezTo>
                  <a:cubicBezTo>
                    <a:pt x="3692" y="277892"/>
                    <a:pt x="9402" y="283633"/>
                    <a:pt x="16679" y="286076"/>
                  </a:cubicBezTo>
                  <a:lnTo>
                    <a:pt x="388773" y="513356"/>
                  </a:lnTo>
                  <a:cubicBezTo>
                    <a:pt x="414011" y="526332"/>
                    <a:pt x="443911" y="526332"/>
                    <a:pt x="469149" y="513356"/>
                  </a:cubicBezTo>
                  <a:lnTo>
                    <a:pt x="845190" y="283550"/>
                  </a:lnTo>
                  <a:cubicBezTo>
                    <a:pt x="857972" y="278667"/>
                    <a:pt x="864396" y="264290"/>
                    <a:pt x="859539" y="251439"/>
                  </a:cubicBezTo>
                  <a:cubicBezTo>
                    <a:pt x="857026" y="244790"/>
                    <a:pt x="851803" y="239539"/>
                    <a:pt x="845190" y="237012"/>
                  </a:cubicBezTo>
                  <a:close/>
                </a:path>
              </a:pathLst>
            </a:custGeom>
            <a:solidFill>
              <a:srgbClr val="F7F7F7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7" name="Freeform 1546">
              <a:extLst>
                <a:ext uri="{FF2B5EF4-FFF2-40B4-BE49-F238E27FC236}">
                  <a16:creationId xmlns:a16="http://schemas.microsoft.com/office/drawing/2014/main" id="{CB544383-5F83-1444-8A0D-1B62F3120CB1}"/>
                </a:ext>
              </a:extLst>
            </p:cNvPr>
            <p:cNvSpPr/>
            <p:nvPr/>
          </p:nvSpPr>
          <p:spPr>
            <a:xfrm>
              <a:off x="3941657" y="5098970"/>
              <a:ext cx="860086" cy="337664"/>
            </a:xfrm>
            <a:custGeom>
              <a:avLst/>
              <a:gdLst>
                <a:gd name="connsiteX0" fmla="*/ 844658 w 860086"/>
                <a:gd name="connsiteY0" fmla="*/ 17677 h 337664"/>
                <a:gd name="connsiteX1" fmla="*/ 468258 w 860086"/>
                <a:gd name="connsiteY1" fmla="*/ 247483 h 337664"/>
                <a:gd name="connsiteX2" fmla="*/ 387882 w 860086"/>
                <a:gd name="connsiteY2" fmla="*/ 247483 h 337664"/>
                <a:gd name="connsiteX3" fmla="*/ 16506 w 860086"/>
                <a:gd name="connsiteY3" fmla="*/ 19481 h 337664"/>
                <a:gd name="connsiteX4" fmla="*/ 0 w 860086"/>
                <a:gd name="connsiteY4" fmla="*/ 0 h 337664"/>
                <a:gd name="connsiteX5" fmla="*/ 0 w 860086"/>
                <a:gd name="connsiteY5" fmla="*/ 79729 h 337664"/>
                <a:gd name="connsiteX6" fmla="*/ 16506 w 860086"/>
                <a:gd name="connsiteY6" fmla="*/ 101013 h 337664"/>
                <a:gd name="connsiteX7" fmla="*/ 388600 w 860086"/>
                <a:gd name="connsiteY7" fmla="*/ 327933 h 337664"/>
                <a:gd name="connsiteX8" fmla="*/ 468975 w 860086"/>
                <a:gd name="connsiteY8" fmla="*/ 327933 h 337664"/>
                <a:gd name="connsiteX9" fmla="*/ 844658 w 860086"/>
                <a:gd name="connsiteY9" fmla="*/ 98488 h 337664"/>
                <a:gd name="connsiteX10" fmla="*/ 860087 w 860086"/>
                <a:gd name="connsiteY10" fmla="*/ 82975 h 337664"/>
                <a:gd name="connsiteX11" fmla="*/ 860087 w 860086"/>
                <a:gd name="connsiteY11" fmla="*/ 2164 h 337664"/>
                <a:gd name="connsiteX12" fmla="*/ 844658 w 860086"/>
                <a:gd name="connsiteY12" fmla="*/ 17677 h 33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0086" h="337664">
                  <a:moveTo>
                    <a:pt x="844658" y="17677"/>
                  </a:moveTo>
                  <a:lnTo>
                    <a:pt x="468258" y="247483"/>
                  </a:lnTo>
                  <a:cubicBezTo>
                    <a:pt x="442978" y="260283"/>
                    <a:pt x="413162" y="260283"/>
                    <a:pt x="387882" y="247483"/>
                  </a:cubicBezTo>
                  <a:lnTo>
                    <a:pt x="16506" y="19481"/>
                  </a:lnTo>
                  <a:cubicBezTo>
                    <a:pt x="6818" y="14070"/>
                    <a:pt x="1435" y="10462"/>
                    <a:pt x="0" y="0"/>
                  </a:cubicBezTo>
                  <a:lnTo>
                    <a:pt x="0" y="79729"/>
                  </a:lnTo>
                  <a:cubicBezTo>
                    <a:pt x="2169" y="88895"/>
                    <a:pt x="8192" y="96663"/>
                    <a:pt x="16506" y="101013"/>
                  </a:cubicBezTo>
                  <a:lnTo>
                    <a:pt x="388600" y="327933"/>
                  </a:lnTo>
                  <a:cubicBezTo>
                    <a:pt x="413838" y="340908"/>
                    <a:pt x="443738" y="340908"/>
                    <a:pt x="468975" y="327933"/>
                  </a:cubicBezTo>
                  <a:lnTo>
                    <a:pt x="844658" y="98488"/>
                  </a:lnTo>
                  <a:cubicBezTo>
                    <a:pt x="852910" y="93437"/>
                    <a:pt x="857934" y="89830"/>
                    <a:pt x="860087" y="82975"/>
                  </a:cubicBezTo>
                  <a:lnTo>
                    <a:pt x="860087" y="2164"/>
                  </a:lnTo>
                  <a:cubicBezTo>
                    <a:pt x="858651" y="7576"/>
                    <a:pt x="853628" y="12987"/>
                    <a:pt x="844658" y="17677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8" name="Freeform 1547">
              <a:extLst>
                <a:ext uri="{FF2B5EF4-FFF2-40B4-BE49-F238E27FC236}">
                  <a16:creationId xmlns:a16="http://schemas.microsoft.com/office/drawing/2014/main" id="{02B8A888-4D2B-8A4B-8A3E-284482DEC40E}"/>
                </a:ext>
              </a:extLst>
            </p:cNvPr>
            <p:cNvSpPr/>
            <p:nvPr/>
          </p:nvSpPr>
          <p:spPr>
            <a:xfrm>
              <a:off x="4090912" y="4919106"/>
              <a:ext cx="563658" cy="350467"/>
            </a:xfrm>
            <a:custGeom>
              <a:avLst/>
              <a:gdLst>
                <a:gd name="connsiteX0" fmla="*/ 557258 w 563658"/>
                <a:gd name="connsiteY0" fmla="*/ 163269 h 350467"/>
                <a:gd name="connsiteX1" fmla="*/ 295679 w 563658"/>
                <a:gd name="connsiteY1" fmla="*/ 3812 h 350467"/>
                <a:gd name="connsiteX2" fmla="*/ 266974 w 563658"/>
                <a:gd name="connsiteY2" fmla="*/ 3812 h 350467"/>
                <a:gd name="connsiteX3" fmla="*/ 6831 w 563658"/>
                <a:gd name="connsiteY3" fmla="*/ 165433 h 350467"/>
                <a:gd name="connsiteX4" fmla="*/ 1976 w 563658"/>
                <a:gd name="connsiteY4" fmla="*/ 184723 h 350467"/>
                <a:gd name="connsiteX5" fmla="*/ 6831 w 563658"/>
                <a:gd name="connsiteY5" fmla="*/ 189605 h 350467"/>
                <a:gd name="connsiteX6" fmla="*/ 260515 w 563658"/>
                <a:gd name="connsiteY6" fmla="*/ 345454 h 350467"/>
                <a:gd name="connsiteX7" fmla="*/ 298550 w 563658"/>
                <a:gd name="connsiteY7" fmla="*/ 345454 h 350467"/>
                <a:gd name="connsiteX8" fmla="*/ 557258 w 563658"/>
                <a:gd name="connsiteY8" fmla="*/ 185275 h 350467"/>
                <a:gd name="connsiteX9" fmla="*/ 562041 w 563658"/>
                <a:gd name="connsiteY9" fmla="*/ 168078 h 350467"/>
                <a:gd name="connsiteX10" fmla="*/ 557258 w 563658"/>
                <a:gd name="connsiteY10" fmla="*/ 163269 h 35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658" h="350467">
                  <a:moveTo>
                    <a:pt x="557258" y="163269"/>
                  </a:moveTo>
                  <a:lnTo>
                    <a:pt x="295679" y="3812"/>
                  </a:lnTo>
                  <a:cubicBezTo>
                    <a:pt x="286779" y="-1271"/>
                    <a:pt x="275875" y="-1271"/>
                    <a:pt x="266974" y="3812"/>
                  </a:cubicBezTo>
                  <a:lnTo>
                    <a:pt x="6831" y="165433"/>
                  </a:lnTo>
                  <a:cubicBezTo>
                    <a:pt x="192" y="169412"/>
                    <a:pt x="-1982" y="178048"/>
                    <a:pt x="1976" y="184723"/>
                  </a:cubicBezTo>
                  <a:cubicBezTo>
                    <a:pt x="3166" y="186730"/>
                    <a:pt x="4834" y="188408"/>
                    <a:pt x="6831" y="189605"/>
                  </a:cubicBezTo>
                  <a:lnTo>
                    <a:pt x="260515" y="345454"/>
                  </a:lnTo>
                  <a:cubicBezTo>
                    <a:pt x="272322" y="352139"/>
                    <a:pt x="286744" y="352139"/>
                    <a:pt x="298550" y="345454"/>
                  </a:cubicBezTo>
                  <a:lnTo>
                    <a:pt x="557258" y="185275"/>
                  </a:lnTo>
                  <a:cubicBezTo>
                    <a:pt x="563302" y="181855"/>
                    <a:pt x="565444" y="174155"/>
                    <a:pt x="562041" y="168078"/>
                  </a:cubicBezTo>
                  <a:cubicBezTo>
                    <a:pt x="560914" y="166065"/>
                    <a:pt x="559260" y="164402"/>
                    <a:pt x="557258" y="16326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9" name="Freeform 1548">
              <a:extLst>
                <a:ext uri="{FF2B5EF4-FFF2-40B4-BE49-F238E27FC236}">
                  <a16:creationId xmlns:a16="http://schemas.microsoft.com/office/drawing/2014/main" id="{8052B2C2-38C0-5C4D-B210-4B690DC274BC}"/>
                </a:ext>
              </a:extLst>
            </p:cNvPr>
            <p:cNvSpPr/>
            <p:nvPr/>
          </p:nvSpPr>
          <p:spPr>
            <a:xfrm>
              <a:off x="3941346" y="4684722"/>
              <a:ext cx="861426" cy="522828"/>
            </a:xfrm>
            <a:custGeom>
              <a:avLst/>
              <a:gdLst>
                <a:gd name="connsiteX0" fmla="*/ 844969 w 861426"/>
                <a:gd name="connsiteY0" fmla="*/ 236753 h 522828"/>
                <a:gd name="connsiteX1" fmla="*/ 472874 w 861426"/>
                <a:gd name="connsiteY1" fmla="*/ 9472 h 522828"/>
                <a:gd name="connsiteX2" fmla="*/ 392499 w 861426"/>
                <a:gd name="connsiteY2" fmla="*/ 9472 h 522828"/>
                <a:gd name="connsiteX3" fmla="*/ 16458 w 861426"/>
                <a:gd name="connsiteY3" fmla="*/ 239278 h 522828"/>
                <a:gd name="connsiteX4" fmla="*/ 1442 w 861426"/>
                <a:gd name="connsiteY4" fmla="*/ 271080 h 522828"/>
                <a:gd name="connsiteX5" fmla="*/ 16458 w 861426"/>
                <a:gd name="connsiteY5" fmla="*/ 286177 h 522828"/>
                <a:gd name="connsiteX6" fmla="*/ 388552 w 861426"/>
                <a:gd name="connsiteY6" fmla="*/ 513097 h 522828"/>
                <a:gd name="connsiteX7" fmla="*/ 468927 w 861426"/>
                <a:gd name="connsiteY7" fmla="*/ 513097 h 522828"/>
                <a:gd name="connsiteX8" fmla="*/ 844969 w 861426"/>
                <a:gd name="connsiteY8" fmla="*/ 283652 h 522828"/>
                <a:gd name="connsiteX9" fmla="*/ 859985 w 861426"/>
                <a:gd name="connsiteY9" fmla="*/ 251850 h 522828"/>
                <a:gd name="connsiteX10" fmla="*/ 844969 w 861426"/>
                <a:gd name="connsiteY10" fmla="*/ 236753 h 52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1426" h="522828">
                  <a:moveTo>
                    <a:pt x="844969" y="236753"/>
                  </a:moveTo>
                  <a:lnTo>
                    <a:pt x="472874" y="9472"/>
                  </a:lnTo>
                  <a:cubicBezTo>
                    <a:pt x="447555" y="-3157"/>
                    <a:pt x="417818" y="-3157"/>
                    <a:pt x="392499" y="9472"/>
                  </a:cubicBezTo>
                  <a:lnTo>
                    <a:pt x="16458" y="239278"/>
                  </a:lnTo>
                  <a:cubicBezTo>
                    <a:pt x="3577" y="243891"/>
                    <a:pt x="-3146" y="258129"/>
                    <a:pt x="1442" y="271080"/>
                  </a:cubicBezTo>
                  <a:cubicBezTo>
                    <a:pt x="3938" y="278125"/>
                    <a:pt x="9451" y="283668"/>
                    <a:pt x="16458" y="286177"/>
                  </a:cubicBezTo>
                  <a:lnTo>
                    <a:pt x="388552" y="513097"/>
                  </a:lnTo>
                  <a:cubicBezTo>
                    <a:pt x="413790" y="526072"/>
                    <a:pt x="443690" y="526072"/>
                    <a:pt x="468927" y="513097"/>
                  </a:cubicBezTo>
                  <a:lnTo>
                    <a:pt x="844969" y="283652"/>
                  </a:lnTo>
                  <a:cubicBezTo>
                    <a:pt x="857850" y="279039"/>
                    <a:pt x="864573" y="264801"/>
                    <a:pt x="859985" y="251850"/>
                  </a:cubicBezTo>
                  <a:cubicBezTo>
                    <a:pt x="857489" y="244805"/>
                    <a:pt x="851976" y="239262"/>
                    <a:pt x="844969" y="236753"/>
                  </a:cubicBezTo>
                  <a:close/>
                </a:path>
              </a:pathLst>
            </a:custGeom>
            <a:solidFill>
              <a:srgbClr val="F7F7F7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0" name="Freeform 1549">
              <a:extLst>
                <a:ext uri="{FF2B5EF4-FFF2-40B4-BE49-F238E27FC236}">
                  <a16:creationId xmlns:a16="http://schemas.microsoft.com/office/drawing/2014/main" id="{17B1CA29-FD6F-B348-8CA5-27CC9852EF8E}"/>
                </a:ext>
              </a:extLst>
            </p:cNvPr>
            <p:cNvSpPr/>
            <p:nvPr/>
          </p:nvSpPr>
          <p:spPr>
            <a:xfrm>
              <a:off x="3941657" y="4949975"/>
              <a:ext cx="860086" cy="338615"/>
            </a:xfrm>
            <a:custGeom>
              <a:avLst/>
              <a:gdLst>
                <a:gd name="connsiteX0" fmla="*/ 844658 w 860086"/>
                <a:gd name="connsiteY0" fmla="*/ 18038 h 338615"/>
                <a:gd name="connsiteX1" fmla="*/ 468258 w 860086"/>
                <a:gd name="connsiteY1" fmla="*/ 247844 h 338615"/>
                <a:gd name="connsiteX2" fmla="*/ 387882 w 860086"/>
                <a:gd name="connsiteY2" fmla="*/ 247844 h 338615"/>
                <a:gd name="connsiteX3" fmla="*/ 16506 w 860086"/>
                <a:gd name="connsiteY3" fmla="*/ 19481 h 338615"/>
                <a:gd name="connsiteX4" fmla="*/ 0 w 860086"/>
                <a:gd name="connsiteY4" fmla="*/ 0 h 338615"/>
                <a:gd name="connsiteX5" fmla="*/ 0 w 860086"/>
                <a:gd name="connsiteY5" fmla="*/ 80450 h 338615"/>
                <a:gd name="connsiteX6" fmla="*/ 16506 w 860086"/>
                <a:gd name="connsiteY6" fmla="*/ 101735 h 338615"/>
                <a:gd name="connsiteX7" fmla="*/ 388600 w 860086"/>
                <a:gd name="connsiteY7" fmla="*/ 329015 h 338615"/>
                <a:gd name="connsiteX8" fmla="*/ 468975 w 860086"/>
                <a:gd name="connsiteY8" fmla="*/ 329015 h 338615"/>
                <a:gd name="connsiteX9" fmla="*/ 844658 w 860086"/>
                <a:gd name="connsiteY9" fmla="*/ 98849 h 338615"/>
                <a:gd name="connsiteX10" fmla="*/ 860087 w 860086"/>
                <a:gd name="connsiteY10" fmla="*/ 82975 h 338615"/>
                <a:gd name="connsiteX11" fmla="*/ 860087 w 860086"/>
                <a:gd name="connsiteY11" fmla="*/ 2164 h 338615"/>
                <a:gd name="connsiteX12" fmla="*/ 844658 w 860086"/>
                <a:gd name="connsiteY12" fmla="*/ 18038 h 33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0086" h="338615">
                  <a:moveTo>
                    <a:pt x="844658" y="18038"/>
                  </a:moveTo>
                  <a:lnTo>
                    <a:pt x="468258" y="247844"/>
                  </a:lnTo>
                  <a:cubicBezTo>
                    <a:pt x="443020" y="260819"/>
                    <a:pt x="413120" y="260819"/>
                    <a:pt x="387882" y="247844"/>
                  </a:cubicBezTo>
                  <a:lnTo>
                    <a:pt x="16506" y="19481"/>
                  </a:lnTo>
                  <a:cubicBezTo>
                    <a:pt x="6818" y="14070"/>
                    <a:pt x="1435" y="10823"/>
                    <a:pt x="0" y="0"/>
                  </a:cubicBezTo>
                  <a:lnTo>
                    <a:pt x="0" y="80450"/>
                  </a:lnTo>
                  <a:cubicBezTo>
                    <a:pt x="1983" y="89705"/>
                    <a:pt x="8062" y="97544"/>
                    <a:pt x="16506" y="101735"/>
                  </a:cubicBezTo>
                  <a:lnTo>
                    <a:pt x="388600" y="329015"/>
                  </a:lnTo>
                  <a:cubicBezTo>
                    <a:pt x="413879" y="341816"/>
                    <a:pt x="443696" y="341816"/>
                    <a:pt x="468975" y="329015"/>
                  </a:cubicBezTo>
                  <a:lnTo>
                    <a:pt x="844658" y="98849"/>
                  </a:lnTo>
                  <a:cubicBezTo>
                    <a:pt x="852910" y="93798"/>
                    <a:pt x="857934" y="90191"/>
                    <a:pt x="860087" y="82975"/>
                  </a:cubicBezTo>
                  <a:lnTo>
                    <a:pt x="860087" y="2164"/>
                  </a:lnTo>
                  <a:cubicBezTo>
                    <a:pt x="858651" y="9380"/>
                    <a:pt x="853628" y="12266"/>
                    <a:pt x="844658" y="18038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1" name="Freeform 1550">
              <a:extLst>
                <a:ext uri="{FF2B5EF4-FFF2-40B4-BE49-F238E27FC236}">
                  <a16:creationId xmlns:a16="http://schemas.microsoft.com/office/drawing/2014/main" id="{45EE2E5A-F03E-3145-8B52-43ACE85A6B52}"/>
                </a:ext>
              </a:extLst>
            </p:cNvPr>
            <p:cNvSpPr/>
            <p:nvPr/>
          </p:nvSpPr>
          <p:spPr>
            <a:xfrm>
              <a:off x="4090866" y="4770111"/>
              <a:ext cx="563704" cy="350577"/>
            </a:xfrm>
            <a:custGeom>
              <a:avLst/>
              <a:gdLst>
                <a:gd name="connsiteX0" fmla="*/ 557304 w 563704"/>
                <a:gd name="connsiteY0" fmla="*/ 163269 h 350577"/>
                <a:gd name="connsiteX1" fmla="*/ 295725 w 563704"/>
                <a:gd name="connsiteY1" fmla="*/ 3812 h 350577"/>
                <a:gd name="connsiteX2" fmla="*/ 267020 w 563704"/>
                <a:gd name="connsiteY2" fmla="*/ 3812 h 350577"/>
                <a:gd name="connsiteX3" fmla="*/ 6877 w 563704"/>
                <a:gd name="connsiteY3" fmla="*/ 165794 h 350577"/>
                <a:gd name="connsiteX4" fmla="*/ 1796 w 563704"/>
                <a:gd name="connsiteY4" fmla="*/ 184497 h 350577"/>
                <a:gd name="connsiteX5" fmla="*/ 6877 w 563704"/>
                <a:gd name="connsiteY5" fmla="*/ 189605 h 350577"/>
                <a:gd name="connsiteX6" fmla="*/ 260561 w 563704"/>
                <a:gd name="connsiteY6" fmla="*/ 345454 h 350577"/>
                <a:gd name="connsiteX7" fmla="*/ 298596 w 563704"/>
                <a:gd name="connsiteY7" fmla="*/ 345454 h 350577"/>
                <a:gd name="connsiteX8" fmla="*/ 557304 w 563704"/>
                <a:gd name="connsiteY8" fmla="*/ 185275 h 350577"/>
                <a:gd name="connsiteX9" fmla="*/ 562087 w 563704"/>
                <a:gd name="connsiteY9" fmla="*/ 168078 h 350577"/>
                <a:gd name="connsiteX10" fmla="*/ 557304 w 563704"/>
                <a:gd name="connsiteY10" fmla="*/ 163269 h 35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704" h="350577">
                  <a:moveTo>
                    <a:pt x="557304" y="163269"/>
                  </a:moveTo>
                  <a:lnTo>
                    <a:pt x="295725" y="3812"/>
                  </a:lnTo>
                  <a:cubicBezTo>
                    <a:pt x="286824" y="-1271"/>
                    <a:pt x="275921" y="-1271"/>
                    <a:pt x="267020" y="3812"/>
                  </a:cubicBezTo>
                  <a:lnTo>
                    <a:pt x="6877" y="165794"/>
                  </a:lnTo>
                  <a:cubicBezTo>
                    <a:pt x="337" y="169548"/>
                    <a:pt x="-1937" y="177921"/>
                    <a:pt x="1796" y="184497"/>
                  </a:cubicBezTo>
                  <a:cubicBezTo>
                    <a:pt x="3005" y="186625"/>
                    <a:pt x="4760" y="188389"/>
                    <a:pt x="6877" y="189605"/>
                  </a:cubicBezTo>
                  <a:lnTo>
                    <a:pt x="260561" y="345454"/>
                  </a:lnTo>
                  <a:cubicBezTo>
                    <a:pt x="272329" y="352285"/>
                    <a:pt x="286828" y="352285"/>
                    <a:pt x="298596" y="345454"/>
                  </a:cubicBezTo>
                  <a:lnTo>
                    <a:pt x="557304" y="185275"/>
                  </a:lnTo>
                  <a:cubicBezTo>
                    <a:pt x="563348" y="181855"/>
                    <a:pt x="565489" y="174155"/>
                    <a:pt x="562087" y="168078"/>
                  </a:cubicBezTo>
                  <a:cubicBezTo>
                    <a:pt x="560960" y="166065"/>
                    <a:pt x="559306" y="164402"/>
                    <a:pt x="557304" y="16326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2" name="Freeform 1551">
              <a:extLst>
                <a:ext uri="{FF2B5EF4-FFF2-40B4-BE49-F238E27FC236}">
                  <a16:creationId xmlns:a16="http://schemas.microsoft.com/office/drawing/2014/main" id="{7C519872-B253-6A48-B7C7-960C68725127}"/>
                </a:ext>
              </a:extLst>
            </p:cNvPr>
            <p:cNvSpPr/>
            <p:nvPr/>
          </p:nvSpPr>
          <p:spPr>
            <a:xfrm>
              <a:off x="3941346" y="4540417"/>
              <a:ext cx="861426" cy="522828"/>
            </a:xfrm>
            <a:custGeom>
              <a:avLst/>
              <a:gdLst>
                <a:gd name="connsiteX0" fmla="*/ 844969 w 861426"/>
                <a:gd name="connsiteY0" fmla="*/ 236753 h 522828"/>
                <a:gd name="connsiteX1" fmla="*/ 472874 w 861426"/>
                <a:gd name="connsiteY1" fmla="*/ 9472 h 522828"/>
                <a:gd name="connsiteX2" fmla="*/ 392499 w 861426"/>
                <a:gd name="connsiteY2" fmla="*/ 9472 h 522828"/>
                <a:gd name="connsiteX3" fmla="*/ 16458 w 861426"/>
                <a:gd name="connsiteY3" fmla="*/ 239278 h 522828"/>
                <a:gd name="connsiteX4" fmla="*/ 1442 w 861426"/>
                <a:gd name="connsiteY4" fmla="*/ 271080 h 522828"/>
                <a:gd name="connsiteX5" fmla="*/ 16458 w 861426"/>
                <a:gd name="connsiteY5" fmla="*/ 286177 h 522828"/>
                <a:gd name="connsiteX6" fmla="*/ 388552 w 861426"/>
                <a:gd name="connsiteY6" fmla="*/ 513097 h 522828"/>
                <a:gd name="connsiteX7" fmla="*/ 468927 w 861426"/>
                <a:gd name="connsiteY7" fmla="*/ 513097 h 522828"/>
                <a:gd name="connsiteX8" fmla="*/ 844969 w 861426"/>
                <a:gd name="connsiteY8" fmla="*/ 283652 h 522828"/>
                <a:gd name="connsiteX9" fmla="*/ 859985 w 861426"/>
                <a:gd name="connsiteY9" fmla="*/ 251850 h 522828"/>
                <a:gd name="connsiteX10" fmla="*/ 844969 w 861426"/>
                <a:gd name="connsiteY10" fmla="*/ 236753 h 52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1426" h="522828">
                  <a:moveTo>
                    <a:pt x="844969" y="236753"/>
                  </a:moveTo>
                  <a:lnTo>
                    <a:pt x="472874" y="9472"/>
                  </a:lnTo>
                  <a:cubicBezTo>
                    <a:pt x="447555" y="-3157"/>
                    <a:pt x="417818" y="-3157"/>
                    <a:pt x="392499" y="9472"/>
                  </a:cubicBezTo>
                  <a:lnTo>
                    <a:pt x="16458" y="239278"/>
                  </a:lnTo>
                  <a:cubicBezTo>
                    <a:pt x="3577" y="243891"/>
                    <a:pt x="-3146" y="258129"/>
                    <a:pt x="1442" y="271080"/>
                  </a:cubicBezTo>
                  <a:cubicBezTo>
                    <a:pt x="3938" y="278125"/>
                    <a:pt x="9451" y="283668"/>
                    <a:pt x="16458" y="286177"/>
                  </a:cubicBezTo>
                  <a:lnTo>
                    <a:pt x="388552" y="513097"/>
                  </a:lnTo>
                  <a:cubicBezTo>
                    <a:pt x="413790" y="526072"/>
                    <a:pt x="443690" y="526072"/>
                    <a:pt x="468927" y="513097"/>
                  </a:cubicBezTo>
                  <a:lnTo>
                    <a:pt x="844969" y="283652"/>
                  </a:lnTo>
                  <a:cubicBezTo>
                    <a:pt x="857850" y="279039"/>
                    <a:pt x="864573" y="264801"/>
                    <a:pt x="859985" y="251850"/>
                  </a:cubicBezTo>
                  <a:cubicBezTo>
                    <a:pt x="857489" y="244805"/>
                    <a:pt x="851976" y="239262"/>
                    <a:pt x="844969" y="236753"/>
                  </a:cubicBezTo>
                  <a:close/>
                </a:path>
              </a:pathLst>
            </a:custGeom>
            <a:solidFill>
              <a:srgbClr val="F7F7F7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3" name="Freeform 1552">
              <a:extLst>
                <a:ext uri="{FF2B5EF4-FFF2-40B4-BE49-F238E27FC236}">
                  <a16:creationId xmlns:a16="http://schemas.microsoft.com/office/drawing/2014/main" id="{A2833CBA-139C-F640-84A6-19103C47822C}"/>
                </a:ext>
              </a:extLst>
            </p:cNvPr>
            <p:cNvSpPr/>
            <p:nvPr/>
          </p:nvSpPr>
          <p:spPr>
            <a:xfrm>
              <a:off x="3941657" y="4805670"/>
              <a:ext cx="860086" cy="338385"/>
            </a:xfrm>
            <a:custGeom>
              <a:avLst/>
              <a:gdLst>
                <a:gd name="connsiteX0" fmla="*/ 844658 w 860086"/>
                <a:gd name="connsiteY0" fmla="*/ 18038 h 338385"/>
                <a:gd name="connsiteX1" fmla="*/ 468258 w 860086"/>
                <a:gd name="connsiteY1" fmla="*/ 247844 h 338385"/>
                <a:gd name="connsiteX2" fmla="*/ 387882 w 860086"/>
                <a:gd name="connsiteY2" fmla="*/ 247844 h 338385"/>
                <a:gd name="connsiteX3" fmla="*/ 16506 w 860086"/>
                <a:gd name="connsiteY3" fmla="*/ 19481 h 338385"/>
                <a:gd name="connsiteX4" fmla="*/ 0 w 860086"/>
                <a:gd name="connsiteY4" fmla="*/ 0 h 338385"/>
                <a:gd name="connsiteX5" fmla="*/ 0 w 860086"/>
                <a:gd name="connsiteY5" fmla="*/ 80450 h 338385"/>
                <a:gd name="connsiteX6" fmla="*/ 16506 w 860086"/>
                <a:gd name="connsiteY6" fmla="*/ 101735 h 338385"/>
                <a:gd name="connsiteX7" fmla="*/ 388600 w 860086"/>
                <a:gd name="connsiteY7" fmla="*/ 328654 h 338385"/>
                <a:gd name="connsiteX8" fmla="*/ 468975 w 860086"/>
                <a:gd name="connsiteY8" fmla="*/ 328654 h 338385"/>
                <a:gd name="connsiteX9" fmla="*/ 844658 w 860086"/>
                <a:gd name="connsiteY9" fmla="*/ 98849 h 338385"/>
                <a:gd name="connsiteX10" fmla="*/ 860087 w 860086"/>
                <a:gd name="connsiteY10" fmla="*/ 82975 h 338385"/>
                <a:gd name="connsiteX11" fmla="*/ 860087 w 860086"/>
                <a:gd name="connsiteY11" fmla="*/ 2164 h 338385"/>
                <a:gd name="connsiteX12" fmla="*/ 844658 w 860086"/>
                <a:gd name="connsiteY12" fmla="*/ 18038 h 33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0086" h="338385">
                  <a:moveTo>
                    <a:pt x="844658" y="18038"/>
                  </a:moveTo>
                  <a:lnTo>
                    <a:pt x="468258" y="247844"/>
                  </a:lnTo>
                  <a:cubicBezTo>
                    <a:pt x="443020" y="260819"/>
                    <a:pt x="413120" y="260819"/>
                    <a:pt x="387882" y="247844"/>
                  </a:cubicBezTo>
                  <a:lnTo>
                    <a:pt x="16506" y="19481"/>
                  </a:lnTo>
                  <a:cubicBezTo>
                    <a:pt x="6818" y="14070"/>
                    <a:pt x="1435" y="10823"/>
                    <a:pt x="0" y="0"/>
                  </a:cubicBezTo>
                  <a:lnTo>
                    <a:pt x="0" y="80450"/>
                  </a:lnTo>
                  <a:cubicBezTo>
                    <a:pt x="1983" y="89705"/>
                    <a:pt x="8062" y="97544"/>
                    <a:pt x="16506" y="101735"/>
                  </a:cubicBezTo>
                  <a:lnTo>
                    <a:pt x="388600" y="328654"/>
                  </a:lnTo>
                  <a:cubicBezTo>
                    <a:pt x="413838" y="341630"/>
                    <a:pt x="443738" y="341630"/>
                    <a:pt x="468975" y="328654"/>
                  </a:cubicBezTo>
                  <a:lnTo>
                    <a:pt x="844658" y="98849"/>
                  </a:lnTo>
                  <a:cubicBezTo>
                    <a:pt x="852910" y="93798"/>
                    <a:pt x="857934" y="90191"/>
                    <a:pt x="860087" y="82975"/>
                  </a:cubicBezTo>
                  <a:lnTo>
                    <a:pt x="860087" y="2164"/>
                  </a:lnTo>
                  <a:cubicBezTo>
                    <a:pt x="858651" y="9380"/>
                    <a:pt x="853628" y="12266"/>
                    <a:pt x="844658" y="18038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4" name="Freeform 1553">
              <a:extLst>
                <a:ext uri="{FF2B5EF4-FFF2-40B4-BE49-F238E27FC236}">
                  <a16:creationId xmlns:a16="http://schemas.microsoft.com/office/drawing/2014/main" id="{C3DADF0C-12DA-9B49-B3CB-DE5803A3C976}"/>
                </a:ext>
              </a:extLst>
            </p:cNvPr>
            <p:cNvSpPr/>
            <p:nvPr/>
          </p:nvSpPr>
          <p:spPr>
            <a:xfrm>
              <a:off x="4090866" y="4625806"/>
              <a:ext cx="563704" cy="350577"/>
            </a:xfrm>
            <a:custGeom>
              <a:avLst/>
              <a:gdLst>
                <a:gd name="connsiteX0" fmla="*/ 557304 w 563704"/>
                <a:gd name="connsiteY0" fmla="*/ 163269 h 350577"/>
                <a:gd name="connsiteX1" fmla="*/ 295725 w 563704"/>
                <a:gd name="connsiteY1" fmla="*/ 3812 h 350577"/>
                <a:gd name="connsiteX2" fmla="*/ 267020 w 563704"/>
                <a:gd name="connsiteY2" fmla="*/ 3812 h 350577"/>
                <a:gd name="connsiteX3" fmla="*/ 6877 w 563704"/>
                <a:gd name="connsiteY3" fmla="*/ 165794 h 350577"/>
                <a:gd name="connsiteX4" fmla="*/ 1796 w 563704"/>
                <a:gd name="connsiteY4" fmla="*/ 184497 h 350577"/>
                <a:gd name="connsiteX5" fmla="*/ 6877 w 563704"/>
                <a:gd name="connsiteY5" fmla="*/ 189605 h 350577"/>
                <a:gd name="connsiteX6" fmla="*/ 260561 w 563704"/>
                <a:gd name="connsiteY6" fmla="*/ 345454 h 350577"/>
                <a:gd name="connsiteX7" fmla="*/ 298596 w 563704"/>
                <a:gd name="connsiteY7" fmla="*/ 345454 h 350577"/>
                <a:gd name="connsiteX8" fmla="*/ 557304 w 563704"/>
                <a:gd name="connsiteY8" fmla="*/ 185275 h 350577"/>
                <a:gd name="connsiteX9" fmla="*/ 562087 w 563704"/>
                <a:gd name="connsiteY9" fmla="*/ 168078 h 350577"/>
                <a:gd name="connsiteX10" fmla="*/ 557304 w 563704"/>
                <a:gd name="connsiteY10" fmla="*/ 163269 h 35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704" h="350577">
                  <a:moveTo>
                    <a:pt x="557304" y="163269"/>
                  </a:moveTo>
                  <a:lnTo>
                    <a:pt x="295725" y="3812"/>
                  </a:lnTo>
                  <a:cubicBezTo>
                    <a:pt x="286824" y="-1271"/>
                    <a:pt x="275921" y="-1271"/>
                    <a:pt x="267020" y="3812"/>
                  </a:cubicBezTo>
                  <a:lnTo>
                    <a:pt x="6877" y="165794"/>
                  </a:lnTo>
                  <a:cubicBezTo>
                    <a:pt x="337" y="169548"/>
                    <a:pt x="-1937" y="177921"/>
                    <a:pt x="1796" y="184497"/>
                  </a:cubicBezTo>
                  <a:cubicBezTo>
                    <a:pt x="3005" y="186625"/>
                    <a:pt x="4760" y="188389"/>
                    <a:pt x="6877" y="189605"/>
                  </a:cubicBezTo>
                  <a:lnTo>
                    <a:pt x="260561" y="345454"/>
                  </a:lnTo>
                  <a:cubicBezTo>
                    <a:pt x="272329" y="352285"/>
                    <a:pt x="286828" y="352285"/>
                    <a:pt x="298596" y="345454"/>
                  </a:cubicBezTo>
                  <a:lnTo>
                    <a:pt x="557304" y="185275"/>
                  </a:lnTo>
                  <a:cubicBezTo>
                    <a:pt x="563348" y="181855"/>
                    <a:pt x="565489" y="174155"/>
                    <a:pt x="562087" y="168078"/>
                  </a:cubicBezTo>
                  <a:cubicBezTo>
                    <a:pt x="560960" y="166065"/>
                    <a:pt x="559306" y="164402"/>
                    <a:pt x="557304" y="163269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5" name="Freeform 1554">
              <a:extLst>
                <a:ext uri="{FF2B5EF4-FFF2-40B4-BE49-F238E27FC236}">
                  <a16:creationId xmlns:a16="http://schemas.microsoft.com/office/drawing/2014/main" id="{EF46CD4B-92A3-BD4F-862B-BF1C13AF6684}"/>
                </a:ext>
              </a:extLst>
            </p:cNvPr>
            <p:cNvSpPr/>
            <p:nvPr/>
          </p:nvSpPr>
          <p:spPr>
            <a:xfrm>
              <a:off x="4097109" y="4530769"/>
              <a:ext cx="235880" cy="201648"/>
            </a:xfrm>
            <a:custGeom>
              <a:avLst/>
              <a:gdLst>
                <a:gd name="connsiteX0" fmla="*/ 222742 w 235880"/>
                <a:gd name="connsiteY0" fmla="*/ 53754 h 201648"/>
                <a:gd name="connsiteX1" fmla="*/ 109355 w 235880"/>
                <a:gd name="connsiteY1" fmla="*/ 72153 h 201648"/>
                <a:gd name="connsiteX2" fmla="*/ 101102 w 235880"/>
                <a:gd name="connsiteY2" fmla="*/ 0 h 201648"/>
                <a:gd name="connsiteX3" fmla="*/ 43333 w 235880"/>
                <a:gd name="connsiteY3" fmla="*/ 50146 h 201648"/>
                <a:gd name="connsiteX4" fmla="*/ 1351 w 235880"/>
                <a:gd name="connsiteY4" fmla="*/ 137090 h 201648"/>
                <a:gd name="connsiteX5" fmla="*/ 203365 w 235880"/>
                <a:gd name="connsiteY5" fmla="*/ 173166 h 201648"/>
                <a:gd name="connsiteX6" fmla="*/ 222742 w 235880"/>
                <a:gd name="connsiteY6" fmla="*/ 53754 h 20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80" h="201648">
                  <a:moveTo>
                    <a:pt x="222742" y="53754"/>
                  </a:moveTo>
                  <a:cubicBezTo>
                    <a:pt x="222742" y="53754"/>
                    <a:pt x="158154" y="118330"/>
                    <a:pt x="109355" y="72153"/>
                  </a:cubicBezTo>
                  <a:lnTo>
                    <a:pt x="101102" y="0"/>
                  </a:lnTo>
                  <a:cubicBezTo>
                    <a:pt x="101102" y="0"/>
                    <a:pt x="59838" y="38241"/>
                    <a:pt x="43333" y="50146"/>
                  </a:cubicBezTo>
                  <a:cubicBezTo>
                    <a:pt x="11921" y="66766"/>
                    <a:pt x="-5089" y="101994"/>
                    <a:pt x="1351" y="137090"/>
                  </a:cubicBezTo>
                  <a:cubicBezTo>
                    <a:pt x="73114" y="198780"/>
                    <a:pt x="144878" y="226920"/>
                    <a:pt x="203365" y="173166"/>
                  </a:cubicBezTo>
                  <a:cubicBezTo>
                    <a:pt x="237771" y="143352"/>
                    <a:pt x="245938" y="93015"/>
                    <a:pt x="222742" y="53754"/>
                  </a:cubicBezTo>
                  <a:close/>
                </a:path>
              </a:pathLst>
            </a:custGeom>
            <a:solidFill>
              <a:srgbClr val="CBCCD0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6" name="Freeform 1555">
              <a:extLst>
                <a:ext uri="{FF2B5EF4-FFF2-40B4-BE49-F238E27FC236}">
                  <a16:creationId xmlns:a16="http://schemas.microsoft.com/office/drawing/2014/main" id="{054721D6-5F9E-8D48-9778-579849751FCD}"/>
                </a:ext>
              </a:extLst>
            </p:cNvPr>
            <p:cNvSpPr/>
            <p:nvPr/>
          </p:nvSpPr>
          <p:spPr>
            <a:xfrm>
              <a:off x="4128521" y="4570849"/>
              <a:ext cx="53902" cy="32170"/>
            </a:xfrm>
            <a:custGeom>
              <a:avLst/>
              <a:gdLst>
                <a:gd name="connsiteX0" fmla="*/ 51750 w 53902"/>
                <a:gd name="connsiteY0" fmla="*/ 12231 h 32170"/>
                <a:gd name="connsiteX1" fmla="*/ 32015 w 53902"/>
                <a:gd name="connsiteY1" fmla="*/ 1047 h 32170"/>
                <a:gd name="connsiteX2" fmla="*/ 25197 w 53902"/>
                <a:gd name="connsiteY2" fmla="*/ 1047 h 32170"/>
                <a:gd name="connsiteX3" fmla="*/ 797 w 53902"/>
                <a:gd name="connsiteY3" fmla="*/ 15838 h 32170"/>
                <a:gd name="connsiteX4" fmla="*/ 797 w 53902"/>
                <a:gd name="connsiteY4" fmla="*/ 19807 h 32170"/>
                <a:gd name="connsiteX5" fmla="*/ 20532 w 53902"/>
                <a:gd name="connsiteY5" fmla="*/ 31351 h 32170"/>
                <a:gd name="connsiteX6" fmla="*/ 27350 w 53902"/>
                <a:gd name="connsiteY6" fmla="*/ 31351 h 32170"/>
                <a:gd name="connsiteX7" fmla="*/ 51750 w 53902"/>
                <a:gd name="connsiteY7" fmla="*/ 16560 h 32170"/>
                <a:gd name="connsiteX8" fmla="*/ 53902 w 53902"/>
                <a:gd name="connsiteY8" fmla="*/ 14395 h 32170"/>
                <a:gd name="connsiteX9" fmla="*/ 51750 w 53902"/>
                <a:gd name="connsiteY9" fmla="*/ 12231 h 3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02" h="32170">
                  <a:moveTo>
                    <a:pt x="51750" y="12231"/>
                  </a:moveTo>
                  <a:lnTo>
                    <a:pt x="32015" y="1047"/>
                  </a:lnTo>
                  <a:cubicBezTo>
                    <a:pt x="29954" y="-349"/>
                    <a:pt x="27257" y="-349"/>
                    <a:pt x="25197" y="1047"/>
                  </a:cubicBezTo>
                  <a:lnTo>
                    <a:pt x="797" y="15838"/>
                  </a:lnTo>
                  <a:cubicBezTo>
                    <a:pt x="-997" y="15838"/>
                    <a:pt x="797" y="18724"/>
                    <a:pt x="797" y="19807"/>
                  </a:cubicBezTo>
                  <a:lnTo>
                    <a:pt x="20532" y="31351"/>
                  </a:lnTo>
                  <a:cubicBezTo>
                    <a:pt x="22675" y="32444"/>
                    <a:pt x="25207" y="32444"/>
                    <a:pt x="27350" y="31351"/>
                  </a:cubicBezTo>
                  <a:lnTo>
                    <a:pt x="51750" y="16560"/>
                  </a:lnTo>
                  <a:cubicBezTo>
                    <a:pt x="52939" y="16560"/>
                    <a:pt x="53902" y="15591"/>
                    <a:pt x="53902" y="14395"/>
                  </a:cubicBezTo>
                  <a:cubicBezTo>
                    <a:pt x="53902" y="13200"/>
                    <a:pt x="52939" y="12231"/>
                    <a:pt x="51750" y="12231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7" name="Freeform 1556">
              <a:extLst>
                <a:ext uri="{FF2B5EF4-FFF2-40B4-BE49-F238E27FC236}">
                  <a16:creationId xmlns:a16="http://schemas.microsoft.com/office/drawing/2014/main" id="{ED3E9FC3-D1BD-2441-A665-96B8D72530E4}"/>
                </a:ext>
              </a:extLst>
            </p:cNvPr>
            <p:cNvSpPr/>
            <p:nvPr/>
          </p:nvSpPr>
          <p:spPr>
            <a:xfrm>
              <a:off x="3995432" y="4492175"/>
              <a:ext cx="255197" cy="150868"/>
            </a:xfrm>
            <a:custGeom>
              <a:avLst/>
              <a:gdLst>
                <a:gd name="connsiteX0" fmla="*/ 252656 w 255197"/>
                <a:gd name="connsiteY0" fmla="*/ 59157 h 150868"/>
                <a:gd name="connsiteX1" fmla="*/ 150034 w 255197"/>
                <a:gd name="connsiteY1" fmla="*/ 1074 h 150868"/>
                <a:gd name="connsiteX2" fmla="*/ 142499 w 255197"/>
                <a:gd name="connsiteY2" fmla="*/ 1074 h 150868"/>
                <a:gd name="connsiteX3" fmla="*/ 1483 w 255197"/>
                <a:gd name="connsiteY3" fmla="*/ 86575 h 150868"/>
                <a:gd name="connsiteX4" fmla="*/ 1483 w 255197"/>
                <a:gd name="connsiteY4" fmla="*/ 91265 h 150868"/>
                <a:gd name="connsiteX5" fmla="*/ 102311 w 255197"/>
                <a:gd name="connsiteY5" fmla="*/ 150069 h 150868"/>
                <a:gd name="connsiteX6" fmla="*/ 109846 w 255197"/>
                <a:gd name="connsiteY6" fmla="*/ 150069 h 150868"/>
                <a:gd name="connsiteX7" fmla="*/ 253373 w 255197"/>
                <a:gd name="connsiteY7" fmla="*/ 63486 h 150868"/>
                <a:gd name="connsiteX8" fmla="*/ 255168 w 255197"/>
                <a:gd name="connsiteY8" fmla="*/ 60961 h 150868"/>
                <a:gd name="connsiteX9" fmla="*/ 252656 w 255197"/>
                <a:gd name="connsiteY9" fmla="*/ 59157 h 150868"/>
                <a:gd name="connsiteX10" fmla="*/ 186633 w 255197"/>
                <a:gd name="connsiteY10" fmla="*/ 95233 h 150868"/>
                <a:gd name="connsiteX11" fmla="*/ 160798 w 255197"/>
                <a:gd name="connsiteY11" fmla="*/ 109303 h 150868"/>
                <a:gd name="connsiteX12" fmla="*/ 153981 w 255197"/>
                <a:gd name="connsiteY12" fmla="*/ 109303 h 150868"/>
                <a:gd name="connsiteX13" fmla="*/ 134246 w 255197"/>
                <a:gd name="connsiteY13" fmla="*/ 98480 h 150868"/>
                <a:gd name="connsiteX14" fmla="*/ 134246 w 255197"/>
                <a:gd name="connsiteY14" fmla="*/ 94512 h 150868"/>
                <a:gd name="connsiteX15" fmla="*/ 158645 w 255197"/>
                <a:gd name="connsiteY15" fmla="*/ 79721 h 150868"/>
                <a:gd name="connsiteX16" fmla="*/ 165463 w 255197"/>
                <a:gd name="connsiteY16" fmla="*/ 79721 h 150868"/>
                <a:gd name="connsiteX17" fmla="*/ 185198 w 255197"/>
                <a:gd name="connsiteY17" fmla="*/ 90904 h 150868"/>
                <a:gd name="connsiteX18" fmla="*/ 187351 w 255197"/>
                <a:gd name="connsiteY18" fmla="*/ 93069 h 150868"/>
                <a:gd name="connsiteX19" fmla="*/ 185198 w 255197"/>
                <a:gd name="connsiteY19" fmla="*/ 95233 h 150868"/>
                <a:gd name="connsiteX20" fmla="*/ 73247 w 255197"/>
                <a:gd name="connsiteY20" fmla="*/ 122651 h 150868"/>
                <a:gd name="connsiteX21" fmla="*/ 20142 w 255197"/>
                <a:gd name="connsiteY21" fmla="*/ 91626 h 150868"/>
                <a:gd name="connsiteX22" fmla="*/ 152546 w 255197"/>
                <a:gd name="connsiteY22" fmla="*/ 11176 h 150868"/>
                <a:gd name="connsiteX23" fmla="*/ 205292 w 255197"/>
                <a:gd name="connsiteY23" fmla="*/ 42201 h 15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197" h="150868">
                  <a:moveTo>
                    <a:pt x="252656" y="59157"/>
                  </a:moveTo>
                  <a:lnTo>
                    <a:pt x="150034" y="1074"/>
                  </a:lnTo>
                  <a:cubicBezTo>
                    <a:pt x="147724" y="-358"/>
                    <a:pt x="144808" y="-358"/>
                    <a:pt x="142499" y="1074"/>
                  </a:cubicBezTo>
                  <a:lnTo>
                    <a:pt x="1483" y="86575"/>
                  </a:lnTo>
                  <a:cubicBezTo>
                    <a:pt x="-670" y="86575"/>
                    <a:pt x="-311" y="89822"/>
                    <a:pt x="1483" y="91265"/>
                  </a:cubicBezTo>
                  <a:lnTo>
                    <a:pt x="102311" y="150069"/>
                  </a:lnTo>
                  <a:cubicBezTo>
                    <a:pt x="104711" y="151134"/>
                    <a:pt x="107446" y="151134"/>
                    <a:pt x="109846" y="150069"/>
                  </a:cubicBezTo>
                  <a:lnTo>
                    <a:pt x="253373" y="63486"/>
                  </a:lnTo>
                  <a:cubicBezTo>
                    <a:pt x="254562" y="63287"/>
                    <a:pt x="255366" y="62156"/>
                    <a:pt x="255168" y="60961"/>
                  </a:cubicBezTo>
                  <a:cubicBezTo>
                    <a:pt x="254969" y="59766"/>
                    <a:pt x="253845" y="58958"/>
                    <a:pt x="252656" y="59157"/>
                  </a:cubicBezTo>
                  <a:close/>
                  <a:moveTo>
                    <a:pt x="186633" y="95233"/>
                  </a:moveTo>
                  <a:lnTo>
                    <a:pt x="160798" y="109303"/>
                  </a:lnTo>
                  <a:cubicBezTo>
                    <a:pt x="158656" y="110396"/>
                    <a:pt x="156123" y="110396"/>
                    <a:pt x="153981" y="109303"/>
                  </a:cubicBezTo>
                  <a:lnTo>
                    <a:pt x="134246" y="98480"/>
                  </a:lnTo>
                  <a:cubicBezTo>
                    <a:pt x="134246" y="98480"/>
                    <a:pt x="132093" y="95594"/>
                    <a:pt x="134246" y="94512"/>
                  </a:cubicBezTo>
                  <a:lnTo>
                    <a:pt x="158645" y="79721"/>
                  </a:lnTo>
                  <a:cubicBezTo>
                    <a:pt x="160706" y="78325"/>
                    <a:pt x="163403" y="78325"/>
                    <a:pt x="165463" y="79721"/>
                  </a:cubicBezTo>
                  <a:lnTo>
                    <a:pt x="185198" y="90904"/>
                  </a:lnTo>
                  <a:cubicBezTo>
                    <a:pt x="186387" y="90904"/>
                    <a:pt x="187351" y="91873"/>
                    <a:pt x="187351" y="93069"/>
                  </a:cubicBezTo>
                  <a:cubicBezTo>
                    <a:pt x="187351" y="94264"/>
                    <a:pt x="186387" y="95233"/>
                    <a:pt x="185198" y="95233"/>
                  </a:cubicBezTo>
                  <a:close/>
                  <a:moveTo>
                    <a:pt x="73247" y="122651"/>
                  </a:moveTo>
                  <a:lnTo>
                    <a:pt x="20142" y="91626"/>
                  </a:lnTo>
                  <a:lnTo>
                    <a:pt x="152546" y="11176"/>
                  </a:lnTo>
                  <a:lnTo>
                    <a:pt x="205292" y="42201"/>
                  </a:lnTo>
                  <a:close/>
                </a:path>
              </a:pathLst>
            </a:custGeom>
            <a:solidFill>
              <a:srgbClr val="F7F7F7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8" name="Freeform 1557">
              <a:extLst>
                <a:ext uri="{FF2B5EF4-FFF2-40B4-BE49-F238E27FC236}">
                  <a16:creationId xmlns:a16="http://schemas.microsoft.com/office/drawing/2014/main" id="{34CD3E77-731E-7F44-A0D3-9A5BF997DCDD}"/>
                </a:ext>
              </a:extLst>
            </p:cNvPr>
            <p:cNvSpPr/>
            <p:nvPr/>
          </p:nvSpPr>
          <p:spPr>
            <a:xfrm>
              <a:off x="3996625" y="4554219"/>
              <a:ext cx="251461" cy="95241"/>
            </a:xfrm>
            <a:custGeom>
              <a:avLst/>
              <a:gdLst>
                <a:gd name="connsiteX0" fmla="*/ 251462 w 251461"/>
                <a:gd name="connsiteY0" fmla="*/ 0 h 95241"/>
                <a:gd name="connsiteX1" fmla="*/ 251462 w 251461"/>
                <a:gd name="connsiteY1" fmla="*/ 0 h 95241"/>
                <a:gd name="connsiteX2" fmla="*/ 251462 w 251461"/>
                <a:gd name="connsiteY2" fmla="*/ 0 h 95241"/>
                <a:gd name="connsiteX3" fmla="*/ 251462 w 251461"/>
                <a:gd name="connsiteY3" fmla="*/ 0 h 95241"/>
                <a:gd name="connsiteX4" fmla="*/ 107935 w 251461"/>
                <a:gd name="connsiteY4" fmla="*/ 86583 h 95241"/>
                <a:gd name="connsiteX5" fmla="*/ 100400 w 251461"/>
                <a:gd name="connsiteY5" fmla="*/ 86583 h 95241"/>
                <a:gd name="connsiteX6" fmla="*/ 289 w 251461"/>
                <a:gd name="connsiteY6" fmla="*/ 29222 h 95241"/>
                <a:gd name="connsiteX7" fmla="*/ 289 w 251461"/>
                <a:gd name="connsiteY7" fmla="*/ 27057 h 95241"/>
                <a:gd name="connsiteX8" fmla="*/ 289 w 251461"/>
                <a:gd name="connsiteY8" fmla="*/ 33911 h 95241"/>
                <a:gd name="connsiteX9" fmla="*/ 289 w 251461"/>
                <a:gd name="connsiteY9" fmla="*/ 36437 h 95241"/>
                <a:gd name="connsiteX10" fmla="*/ 100758 w 251461"/>
                <a:gd name="connsiteY10" fmla="*/ 95241 h 95241"/>
                <a:gd name="connsiteX11" fmla="*/ 107935 w 251461"/>
                <a:gd name="connsiteY11" fmla="*/ 95241 h 95241"/>
                <a:gd name="connsiteX12" fmla="*/ 251462 w 251461"/>
                <a:gd name="connsiteY12" fmla="*/ 8658 h 95241"/>
                <a:gd name="connsiteX13" fmla="*/ 251462 w 251461"/>
                <a:gd name="connsiteY13" fmla="*/ 8658 h 95241"/>
                <a:gd name="connsiteX14" fmla="*/ 251462 w 251461"/>
                <a:gd name="connsiteY14" fmla="*/ 2164 h 95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1461" h="95241">
                  <a:moveTo>
                    <a:pt x="251462" y="0"/>
                  </a:moveTo>
                  <a:lnTo>
                    <a:pt x="251462" y="0"/>
                  </a:lnTo>
                  <a:lnTo>
                    <a:pt x="251462" y="0"/>
                  </a:lnTo>
                  <a:lnTo>
                    <a:pt x="251462" y="0"/>
                  </a:lnTo>
                  <a:lnTo>
                    <a:pt x="107935" y="86583"/>
                  </a:lnTo>
                  <a:lnTo>
                    <a:pt x="100400" y="86583"/>
                  </a:lnTo>
                  <a:lnTo>
                    <a:pt x="289" y="29222"/>
                  </a:lnTo>
                  <a:cubicBezTo>
                    <a:pt x="289" y="29222"/>
                    <a:pt x="289" y="29222"/>
                    <a:pt x="289" y="27057"/>
                  </a:cubicBezTo>
                  <a:lnTo>
                    <a:pt x="289" y="33911"/>
                  </a:lnTo>
                  <a:cubicBezTo>
                    <a:pt x="-96" y="34709"/>
                    <a:pt x="-96" y="35640"/>
                    <a:pt x="289" y="36437"/>
                  </a:cubicBezTo>
                  <a:lnTo>
                    <a:pt x="100758" y="95241"/>
                  </a:lnTo>
                  <a:lnTo>
                    <a:pt x="107935" y="95241"/>
                  </a:lnTo>
                  <a:lnTo>
                    <a:pt x="251462" y="8658"/>
                  </a:lnTo>
                  <a:lnTo>
                    <a:pt x="251462" y="8658"/>
                  </a:lnTo>
                  <a:lnTo>
                    <a:pt x="251462" y="2164"/>
                  </a:ln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9" name="Freeform 1558">
              <a:extLst>
                <a:ext uri="{FF2B5EF4-FFF2-40B4-BE49-F238E27FC236}">
                  <a16:creationId xmlns:a16="http://schemas.microsoft.com/office/drawing/2014/main" id="{E0470AFB-1E6B-604F-8D0A-CD1033D459E9}"/>
                </a:ext>
              </a:extLst>
            </p:cNvPr>
            <p:cNvSpPr/>
            <p:nvPr/>
          </p:nvSpPr>
          <p:spPr>
            <a:xfrm>
              <a:off x="4010191" y="4500104"/>
              <a:ext cx="192326" cy="116165"/>
            </a:xfrm>
            <a:custGeom>
              <a:avLst/>
              <a:gdLst>
                <a:gd name="connsiteX0" fmla="*/ 0 w 192326"/>
                <a:gd name="connsiteY0" fmla="*/ 84057 h 116165"/>
                <a:gd name="connsiteX1" fmla="*/ 54899 w 192326"/>
                <a:gd name="connsiteY1" fmla="*/ 116166 h 116165"/>
                <a:gd name="connsiteX2" fmla="*/ 192326 w 192326"/>
                <a:gd name="connsiteY2" fmla="*/ 32108 h 116165"/>
                <a:gd name="connsiteX3" fmla="*/ 137427 w 192326"/>
                <a:gd name="connsiteY3" fmla="*/ 0 h 116165"/>
                <a:gd name="connsiteX4" fmla="*/ 0 w 192326"/>
                <a:gd name="connsiteY4" fmla="*/ 84057 h 11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326" h="116165">
                  <a:moveTo>
                    <a:pt x="0" y="84057"/>
                  </a:moveTo>
                  <a:lnTo>
                    <a:pt x="54899" y="116166"/>
                  </a:lnTo>
                  <a:lnTo>
                    <a:pt x="192326" y="32108"/>
                  </a:lnTo>
                  <a:lnTo>
                    <a:pt x="137427" y="0"/>
                  </a:lnTo>
                  <a:lnTo>
                    <a:pt x="0" y="84057"/>
                  </a:ln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0" name="Freeform 1559">
              <a:extLst>
                <a:ext uri="{FF2B5EF4-FFF2-40B4-BE49-F238E27FC236}">
                  <a16:creationId xmlns:a16="http://schemas.microsoft.com/office/drawing/2014/main" id="{7F857D58-83C7-7B48-8945-7CD79B3EED2F}"/>
                </a:ext>
              </a:extLst>
            </p:cNvPr>
            <p:cNvSpPr/>
            <p:nvPr/>
          </p:nvSpPr>
          <p:spPr>
            <a:xfrm>
              <a:off x="4018803" y="4512009"/>
              <a:ext cx="179050" cy="89469"/>
            </a:xfrm>
            <a:custGeom>
              <a:avLst/>
              <a:gdLst>
                <a:gd name="connsiteX0" fmla="*/ 179050 w 179050"/>
                <a:gd name="connsiteY0" fmla="*/ 19842 h 89469"/>
                <a:gd name="connsiteX1" fmla="*/ 179050 w 179050"/>
                <a:gd name="connsiteY1" fmla="*/ 19842 h 89469"/>
                <a:gd name="connsiteX2" fmla="*/ 174386 w 179050"/>
                <a:gd name="connsiteY2" fmla="*/ 22728 h 89469"/>
                <a:gd name="connsiteX3" fmla="*/ 172233 w 179050"/>
                <a:gd name="connsiteY3" fmla="*/ 22728 h 89469"/>
                <a:gd name="connsiteX4" fmla="*/ 159674 w 179050"/>
                <a:gd name="connsiteY4" fmla="*/ 17317 h 89469"/>
                <a:gd name="connsiteX5" fmla="*/ 159674 w 179050"/>
                <a:gd name="connsiteY5" fmla="*/ 17317 h 89469"/>
                <a:gd name="connsiteX6" fmla="*/ 163621 w 179050"/>
                <a:gd name="connsiteY6" fmla="*/ 14791 h 89469"/>
                <a:gd name="connsiteX7" fmla="*/ 163621 w 179050"/>
                <a:gd name="connsiteY7" fmla="*/ 14791 h 89469"/>
                <a:gd name="connsiteX8" fmla="*/ 163621 w 179050"/>
                <a:gd name="connsiteY8" fmla="*/ 12987 h 89469"/>
                <a:gd name="connsiteX9" fmla="*/ 163621 w 179050"/>
                <a:gd name="connsiteY9" fmla="*/ 12987 h 89469"/>
                <a:gd name="connsiteX10" fmla="*/ 157521 w 179050"/>
                <a:gd name="connsiteY10" fmla="*/ 14070 h 89469"/>
                <a:gd name="connsiteX11" fmla="*/ 157521 w 179050"/>
                <a:gd name="connsiteY11" fmla="*/ 14070 h 89469"/>
                <a:gd name="connsiteX12" fmla="*/ 144962 w 179050"/>
                <a:gd name="connsiteY12" fmla="*/ 6855 h 89469"/>
                <a:gd name="connsiteX13" fmla="*/ 144962 w 179050"/>
                <a:gd name="connsiteY13" fmla="*/ 6855 h 89469"/>
                <a:gd name="connsiteX14" fmla="*/ 149268 w 179050"/>
                <a:gd name="connsiteY14" fmla="*/ 4329 h 89469"/>
                <a:gd name="connsiteX15" fmla="*/ 149268 w 179050"/>
                <a:gd name="connsiteY15" fmla="*/ 4329 h 89469"/>
                <a:gd name="connsiteX16" fmla="*/ 149268 w 179050"/>
                <a:gd name="connsiteY16" fmla="*/ 2525 h 89469"/>
                <a:gd name="connsiteX17" fmla="*/ 149268 w 179050"/>
                <a:gd name="connsiteY17" fmla="*/ 2525 h 89469"/>
                <a:gd name="connsiteX18" fmla="*/ 142451 w 179050"/>
                <a:gd name="connsiteY18" fmla="*/ 6494 h 89469"/>
                <a:gd name="connsiteX19" fmla="*/ 139580 w 179050"/>
                <a:gd name="connsiteY19" fmla="*/ 6494 h 89469"/>
                <a:gd name="connsiteX20" fmla="*/ 134557 w 179050"/>
                <a:gd name="connsiteY20" fmla="*/ 3608 h 89469"/>
                <a:gd name="connsiteX21" fmla="*/ 134557 w 179050"/>
                <a:gd name="connsiteY21" fmla="*/ 3608 h 89469"/>
                <a:gd name="connsiteX22" fmla="*/ 140657 w 179050"/>
                <a:gd name="connsiteY22" fmla="*/ 0 h 89469"/>
                <a:gd name="connsiteX23" fmla="*/ 140657 w 179050"/>
                <a:gd name="connsiteY23" fmla="*/ 0 h 89469"/>
                <a:gd name="connsiteX24" fmla="*/ 140657 w 179050"/>
                <a:gd name="connsiteY24" fmla="*/ 0 h 89469"/>
                <a:gd name="connsiteX25" fmla="*/ 140657 w 179050"/>
                <a:gd name="connsiteY25" fmla="*/ 0 h 89469"/>
                <a:gd name="connsiteX26" fmla="*/ 119845 w 179050"/>
                <a:gd name="connsiteY26" fmla="*/ 12627 h 89469"/>
                <a:gd name="connsiteX27" fmla="*/ 117692 w 179050"/>
                <a:gd name="connsiteY27" fmla="*/ 12627 h 89469"/>
                <a:gd name="connsiteX28" fmla="*/ 112669 w 179050"/>
                <a:gd name="connsiteY28" fmla="*/ 9741 h 89469"/>
                <a:gd name="connsiteX29" fmla="*/ 112669 w 179050"/>
                <a:gd name="connsiteY29" fmla="*/ 9741 h 89469"/>
                <a:gd name="connsiteX30" fmla="*/ 115539 w 179050"/>
                <a:gd name="connsiteY30" fmla="*/ 9741 h 89469"/>
                <a:gd name="connsiteX31" fmla="*/ 115539 w 179050"/>
                <a:gd name="connsiteY31" fmla="*/ 9741 h 89469"/>
                <a:gd name="connsiteX32" fmla="*/ 115539 w 179050"/>
                <a:gd name="connsiteY32" fmla="*/ 9741 h 89469"/>
                <a:gd name="connsiteX33" fmla="*/ 117692 w 179050"/>
                <a:gd name="connsiteY33" fmla="*/ 9741 h 89469"/>
                <a:gd name="connsiteX34" fmla="*/ 124151 w 179050"/>
                <a:gd name="connsiteY34" fmla="*/ 6133 h 89469"/>
                <a:gd name="connsiteX35" fmla="*/ 124151 w 179050"/>
                <a:gd name="connsiteY35" fmla="*/ 6133 h 89469"/>
                <a:gd name="connsiteX36" fmla="*/ 124151 w 179050"/>
                <a:gd name="connsiteY36" fmla="*/ 6133 h 89469"/>
                <a:gd name="connsiteX37" fmla="*/ 126304 w 179050"/>
                <a:gd name="connsiteY37" fmla="*/ 6133 h 89469"/>
                <a:gd name="connsiteX38" fmla="*/ 132404 w 179050"/>
                <a:gd name="connsiteY38" fmla="*/ 2525 h 89469"/>
                <a:gd name="connsiteX39" fmla="*/ 132404 w 179050"/>
                <a:gd name="connsiteY39" fmla="*/ 2525 h 89469"/>
                <a:gd name="connsiteX40" fmla="*/ 132404 w 179050"/>
                <a:gd name="connsiteY40" fmla="*/ 722 h 89469"/>
                <a:gd name="connsiteX41" fmla="*/ 132404 w 179050"/>
                <a:gd name="connsiteY41" fmla="*/ 722 h 89469"/>
                <a:gd name="connsiteX42" fmla="*/ 126304 w 179050"/>
                <a:gd name="connsiteY42" fmla="*/ 4329 h 89469"/>
                <a:gd name="connsiteX43" fmla="*/ 124510 w 179050"/>
                <a:gd name="connsiteY43" fmla="*/ 4329 h 89469"/>
                <a:gd name="connsiteX44" fmla="*/ 119486 w 179050"/>
                <a:gd name="connsiteY44" fmla="*/ 1443 h 89469"/>
                <a:gd name="connsiteX45" fmla="*/ 119486 w 179050"/>
                <a:gd name="connsiteY45" fmla="*/ 1443 h 89469"/>
                <a:gd name="connsiteX46" fmla="*/ 119486 w 179050"/>
                <a:gd name="connsiteY46" fmla="*/ 3247 h 89469"/>
                <a:gd name="connsiteX47" fmla="*/ 121639 w 179050"/>
                <a:gd name="connsiteY47" fmla="*/ 3247 h 89469"/>
                <a:gd name="connsiteX48" fmla="*/ 125945 w 179050"/>
                <a:gd name="connsiteY48" fmla="*/ 5772 h 89469"/>
                <a:gd name="connsiteX49" fmla="*/ 125945 w 179050"/>
                <a:gd name="connsiteY49" fmla="*/ 5772 h 89469"/>
                <a:gd name="connsiteX50" fmla="*/ 119486 w 179050"/>
                <a:gd name="connsiteY50" fmla="*/ 9380 h 89469"/>
                <a:gd name="connsiteX51" fmla="*/ 119486 w 179050"/>
                <a:gd name="connsiteY51" fmla="*/ 9380 h 89469"/>
                <a:gd name="connsiteX52" fmla="*/ 114463 w 179050"/>
                <a:gd name="connsiteY52" fmla="*/ 6494 h 89469"/>
                <a:gd name="connsiteX53" fmla="*/ 114463 w 179050"/>
                <a:gd name="connsiteY53" fmla="*/ 6494 h 89469"/>
                <a:gd name="connsiteX54" fmla="*/ 114463 w 179050"/>
                <a:gd name="connsiteY54" fmla="*/ 8298 h 89469"/>
                <a:gd name="connsiteX55" fmla="*/ 114463 w 179050"/>
                <a:gd name="connsiteY55" fmla="*/ 8298 h 89469"/>
                <a:gd name="connsiteX56" fmla="*/ 119128 w 179050"/>
                <a:gd name="connsiteY56" fmla="*/ 10823 h 89469"/>
                <a:gd name="connsiteX57" fmla="*/ 119128 w 179050"/>
                <a:gd name="connsiteY57" fmla="*/ 10823 h 89469"/>
                <a:gd name="connsiteX58" fmla="*/ 113028 w 179050"/>
                <a:gd name="connsiteY58" fmla="*/ 14431 h 89469"/>
                <a:gd name="connsiteX59" fmla="*/ 106928 w 179050"/>
                <a:gd name="connsiteY59" fmla="*/ 14431 h 89469"/>
                <a:gd name="connsiteX60" fmla="*/ 102263 w 179050"/>
                <a:gd name="connsiteY60" fmla="*/ 11544 h 89469"/>
                <a:gd name="connsiteX61" fmla="*/ 102263 w 179050"/>
                <a:gd name="connsiteY61" fmla="*/ 11544 h 89469"/>
                <a:gd name="connsiteX62" fmla="*/ 102263 w 179050"/>
                <a:gd name="connsiteY62" fmla="*/ 11544 h 89469"/>
                <a:gd name="connsiteX63" fmla="*/ 102263 w 179050"/>
                <a:gd name="connsiteY63" fmla="*/ 11544 h 89469"/>
                <a:gd name="connsiteX64" fmla="*/ 106569 w 179050"/>
                <a:gd name="connsiteY64" fmla="*/ 14070 h 89469"/>
                <a:gd name="connsiteX65" fmla="*/ 106569 w 179050"/>
                <a:gd name="connsiteY65" fmla="*/ 14070 h 89469"/>
                <a:gd name="connsiteX66" fmla="*/ 100469 w 179050"/>
                <a:gd name="connsiteY66" fmla="*/ 17678 h 89469"/>
                <a:gd name="connsiteX67" fmla="*/ 97957 w 179050"/>
                <a:gd name="connsiteY67" fmla="*/ 17678 h 89469"/>
                <a:gd name="connsiteX68" fmla="*/ 93293 w 179050"/>
                <a:gd name="connsiteY68" fmla="*/ 14791 h 89469"/>
                <a:gd name="connsiteX69" fmla="*/ 93293 w 179050"/>
                <a:gd name="connsiteY69" fmla="*/ 14791 h 89469"/>
                <a:gd name="connsiteX70" fmla="*/ 93293 w 179050"/>
                <a:gd name="connsiteY70" fmla="*/ 14791 h 89469"/>
                <a:gd name="connsiteX71" fmla="*/ 93293 w 179050"/>
                <a:gd name="connsiteY71" fmla="*/ 14791 h 89469"/>
                <a:gd name="connsiteX72" fmla="*/ 97598 w 179050"/>
                <a:gd name="connsiteY72" fmla="*/ 17317 h 89469"/>
                <a:gd name="connsiteX73" fmla="*/ 97598 w 179050"/>
                <a:gd name="connsiteY73" fmla="*/ 17317 h 89469"/>
                <a:gd name="connsiteX74" fmla="*/ 91499 w 179050"/>
                <a:gd name="connsiteY74" fmla="*/ 20924 h 89469"/>
                <a:gd name="connsiteX75" fmla="*/ 89346 w 179050"/>
                <a:gd name="connsiteY75" fmla="*/ 20924 h 89469"/>
                <a:gd name="connsiteX76" fmla="*/ 85758 w 179050"/>
                <a:gd name="connsiteY76" fmla="*/ 17317 h 89469"/>
                <a:gd name="connsiteX77" fmla="*/ 85758 w 179050"/>
                <a:gd name="connsiteY77" fmla="*/ 17317 h 89469"/>
                <a:gd name="connsiteX78" fmla="*/ 85758 w 179050"/>
                <a:gd name="connsiteY78" fmla="*/ 17317 h 89469"/>
                <a:gd name="connsiteX79" fmla="*/ 85758 w 179050"/>
                <a:gd name="connsiteY79" fmla="*/ 17317 h 89469"/>
                <a:gd name="connsiteX80" fmla="*/ 90063 w 179050"/>
                <a:gd name="connsiteY80" fmla="*/ 19842 h 89469"/>
                <a:gd name="connsiteX81" fmla="*/ 90063 w 179050"/>
                <a:gd name="connsiteY81" fmla="*/ 19842 h 89469"/>
                <a:gd name="connsiteX82" fmla="*/ 83963 w 179050"/>
                <a:gd name="connsiteY82" fmla="*/ 23450 h 89469"/>
                <a:gd name="connsiteX83" fmla="*/ 80375 w 179050"/>
                <a:gd name="connsiteY83" fmla="*/ 23450 h 89469"/>
                <a:gd name="connsiteX84" fmla="*/ 75352 w 179050"/>
                <a:gd name="connsiteY84" fmla="*/ 20563 h 89469"/>
                <a:gd name="connsiteX85" fmla="*/ 75352 w 179050"/>
                <a:gd name="connsiteY85" fmla="*/ 20563 h 89469"/>
                <a:gd name="connsiteX86" fmla="*/ 75352 w 179050"/>
                <a:gd name="connsiteY86" fmla="*/ 20563 h 89469"/>
                <a:gd name="connsiteX87" fmla="*/ 75352 w 179050"/>
                <a:gd name="connsiteY87" fmla="*/ 20563 h 89469"/>
                <a:gd name="connsiteX88" fmla="*/ 79658 w 179050"/>
                <a:gd name="connsiteY88" fmla="*/ 23089 h 89469"/>
                <a:gd name="connsiteX89" fmla="*/ 79658 w 179050"/>
                <a:gd name="connsiteY89" fmla="*/ 23089 h 89469"/>
                <a:gd name="connsiteX90" fmla="*/ 73199 w 179050"/>
                <a:gd name="connsiteY90" fmla="*/ 26697 h 89469"/>
                <a:gd name="connsiteX91" fmla="*/ 71405 w 179050"/>
                <a:gd name="connsiteY91" fmla="*/ 26697 h 89469"/>
                <a:gd name="connsiteX92" fmla="*/ 66381 w 179050"/>
                <a:gd name="connsiteY92" fmla="*/ 23810 h 89469"/>
                <a:gd name="connsiteX93" fmla="*/ 66381 w 179050"/>
                <a:gd name="connsiteY93" fmla="*/ 23810 h 89469"/>
                <a:gd name="connsiteX94" fmla="*/ 66381 w 179050"/>
                <a:gd name="connsiteY94" fmla="*/ 25614 h 89469"/>
                <a:gd name="connsiteX95" fmla="*/ 66381 w 179050"/>
                <a:gd name="connsiteY95" fmla="*/ 25614 h 89469"/>
                <a:gd name="connsiteX96" fmla="*/ 71046 w 179050"/>
                <a:gd name="connsiteY96" fmla="*/ 28140 h 89469"/>
                <a:gd name="connsiteX97" fmla="*/ 71046 w 179050"/>
                <a:gd name="connsiteY97" fmla="*/ 28140 h 89469"/>
                <a:gd name="connsiteX98" fmla="*/ 64946 w 179050"/>
                <a:gd name="connsiteY98" fmla="*/ 31747 h 89469"/>
                <a:gd name="connsiteX99" fmla="*/ 62434 w 179050"/>
                <a:gd name="connsiteY99" fmla="*/ 31747 h 89469"/>
                <a:gd name="connsiteX100" fmla="*/ 57770 w 179050"/>
                <a:gd name="connsiteY100" fmla="*/ 28861 h 89469"/>
                <a:gd name="connsiteX101" fmla="*/ 57770 w 179050"/>
                <a:gd name="connsiteY101" fmla="*/ 28861 h 89469"/>
                <a:gd name="connsiteX102" fmla="*/ 57770 w 179050"/>
                <a:gd name="connsiteY102" fmla="*/ 28861 h 89469"/>
                <a:gd name="connsiteX103" fmla="*/ 57770 w 179050"/>
                <a:gd name="connsiteY103" fmla="*/ 28861 h 89469"/>
                <a:gd name="connsiteX104" fmla="*/ 62076 w 179050"/>
                <a:gd name="connsiteY104" fmla="*/ 31386 h 89469"/>
                <a:gd name="connsiteX105" fmla="*/ 62076 w 179050"/>
                <a:gd name="connsiteY105" fmla="*/ 31386 h 89469"/>
                <a:gd name="connsiteX106" fmla="*/ 55976 w 179050"/>
                <a:gd name="connsiteY106" fmla="*/ 34994 h 89469"/>
                <a:gd name="connsiteX107" fmla="*/ 55976 w 179050"/>
                <a:gd name="connsiteY107" fmla="*/ 34994 h 89469"/>
                <a:gd name="connsiteX108" fmla="*/ 49876 w 179050"/>
                <a:gd name="connsiteY108" fmla="*/ 37519 h 89469"/>
                <a:gd name="connsiteX109" fmla="*/ 49876 w 179050"/>
                <a:gd name="connsiteY109" fmla="*/ 37519 h 89469"/>
                <a:gd name="connsiteX110" fmla="*/ 54182 w 179050"/>
                <a:gd name="connsiteY110" fmla="*/ 40045 h 89469"/>
                <a:gd name="connsiteX111" fmla="*/ 54182 w 179050"/>
                <a:gd name="connsiteY111" fmla="*/ 40045 h 89469"/>
                <a:gd name="connsiteX112" fmla="*/ 48082 w 179050"/>
                <a:gd name="connsiteY112" fmla="*/ 43653 h 89469"/>
                <a:gd name="connsiteX113" fmla="*/ 48082 w 179050"/>
                <a:gd name="connsiteY113" fmla="*/ 43653 h 89469"/>
                <a:gd name="connsiteX114" fmla="*/ 43058 w 179050"/>
                <a:gd name="connsiteY114" fmla="*/ 40766 h 89469"/>
                <a:gd name="connsiteX115" fmla="*/ 43058 w 179050"/>
                <a:gd name="connsiteY115" fmla="*/ 40766 h 89469"/>
                <a:gd name="connsiteX116" fmla="*/ 43058 w 179050"/>
                <a:gd name="connsiteY116" fmla="*/ 40766 h 89469"/>
                <a:gd name="connsiteX117" fmla="*/ 43058 w 179050"/>
                <a:gd name="connsiteY117" fmla="*/ 40766 h 89469"/>
                <a:gd name="connsiteX118" fmla="*/ 47364 w 179050"/>
                <a:gd name="connsiteY118" fmla="*/ 43292 h 89469"/>
                <a:gd name="connsiteX119" fmla="*/ 47364 w 179050"/>
                <a:gd name="connsiteY119" fmla="*/ 43292 h 89469"/>
                <a:gd name="connsiteX120" fmla="*/ 40905 w 179050"/>
                <a:gd name="connsiteY120" fmla="*/ 46899 h 89469"/>
                <a:gd name="connsiteX121" fmla="*/ 40905 w 179050"/>
                <a:gd name="connsiteY121" fmla="*/ 46899 h 89469"/>
                <a:gd name="connsiteX122" fmla="*/ 35882 w 179050"/>
                <a:gd name="connsiteY122" fmla="*/ 44013 h 89469"/>
                <a:gd name="connsiteX123" fmla="*/ 35882 w 179050"/>
                <a:gd name="connsiteY123" fmla="*/ 44013 h 89469"/>
                <a:gd name="connsiteX124" fmla="*/ 35882 w 179050"/>
                <a:gd name="connsiteY124" fmla="*/ 44013 h 89469"/>
                <a:gd name="connsiteX125" fmla="*/ 35882 w 179050"/>
                <a:gd name="connsiteY125" fmla="*/ 44013 h 89469"/>
                <a:gd name="connsiteX126" fmla="*/ 35523 w 179050"/>
                <a:gd name="connsiteY126" fmla="*/ 53393 h 89469"/>
                <a:gd name="connsiteX127" fmla="*/ 35523 w 179050"/>
                <a:gd name="connsiteY127" fmla="*/ 53393 h 89469"/>
                <a:gd name="connsiteX128" fmla="*/ 29423 w 179050"/>
                <a:gd name="connsiteY128" fmla="*/ 57001 h 89469"/>
                <a:gd name="connsiteX129" fmla="*/ 26911 w 179050"/>
                <a:gd name="connsiteY129" fmla="*/ 57001 h 89469"/>
                <a:gd name="connsiteX130" fmla="*/ 22247 w 179050"/>
                <a:gd name="connsiteY130" fmla="*/ 53393 h 89469"/>
                <a:gd name="connsiteX131" fmla="*/ 22247 w 179050"/>
                <a:gd name="connsiteY131" fmla="*/ 53393 h 89469"/>
                <a:gd name="connsiteX132" fmla="*/ 22247 w 179050"/>
                <a:gd name="connsiteY132" fmla="*/ 55918 h 89469"/>
                <a:gd name="connsiteX133" fmla="*/ 26553 w 179050"/>
                <a:gd name="connsiteY133" fmla="*/ 58444 h 89469"/>
                <a:gd name="connsiteX134" fmla="*/ 26553 w 179050"/>
                <a:gd name="connsiteY134" fmla="*/ 58444 h 89469"/>
                <a:gd name="connsiteX135" fmla="*/ 20453 w 179050"/>
                <a:gd name="connsiteY135" fmla="*/ 62051 h 89469"/>
                <a:gd name="connsiteX136" fmla="*/ 20453 w 179050"/>
                <a:gd name="connsiteY136" fmla="*/ 62051 h 89469"/>
                <a:gd name="connsiteX137" fmla="*/ 13994 w 179050"/>
                <a:gd name="connsiteY137" fmla="*/ 59165 h 89469"/>
                <a:gd name="connsiteX138" fmla="*/ 13994 w 179050"/>
                <a:gd name="connsiteY138" fmla="*/ 59165 h 89469"/>
                <a:gd name="connsiteX139" fmla="*/ 13994 w 179050"/>
                <a:gd name="connsiteY139" fmla="*/ 59165 h 89469"/>
                <a:gd name="connsiteX140" fmla="*/ 13994 w 179050"/>
                <a:gd name="connsiteY140" fmla="*/ 59165 h 89469"/>
                <a:gd name="connsiteX141" fmla="*/ 18300 w 179050"/>
                <a:gd name="connsiteY141" fmla="*/ 61691 h 89469"/>
                <a:gd name="connsiteX142" fmla="*/ 18300 w 179050"/>
                <a:gd name="connsiteY142" fmla="*/ 61691 h 89469"/>
                <a:gd name="connsiteX143" fmla="*/ 12200 w 179050"/>
                <a:gd name="connsiteY143" fmla="*/ 65659 h 89469"/>
                <a:gd name="connsiteX144" fmla="*/ 12200 w 179050"/>
                <a:gd name="connsiteY144" fmla="*/ 65659 h 89469"/>
                <a:gd name="connsiteX145" fmla="*/ 7176 w 179050"/>
                <a:gd name="connsiteY145" fmla="*/ 62773 h 89469"/>
                <a:gd name="connsiteX146" fmla="*/ 7176 w 179050"/>
                <a:gd name="connsiteY146" fmla="*/ 62773 h 89469"/>
                <a:gd name="connsiteX147" fmla="*/ 11482 w 179050"/>
                <a:gd name="connsiteY147" fmla="*/ 65298 h 89469"/>
                <a:gd name="connsiteX148" fmla="*/ 11482 w 179050"/>
                <a:gd name="connsiteY148" fmla="*/ 65298 h 89469"/>
                <a:gd name="connsiteX149" fmla="*/ 5023 w 179050"/>
                <a:gd name="connsiteY149" fmla="*/ 69267 h 89469"/>
                <a:gd name="connsiteX150" fmla="*/ 5023 w 179050"/>
                <a:gd name="connsiteY150" fmla="*/ 69267 h 89469"/>
                <a:gd name="connsiteX151" fmla="*/ 0 w 179050"/>
                <a:gd name="connsiteY151" fmla="*/ 66380 h 89469"/>
                <a:gd name="connsiteX152" fmla="*/ 0 w 179050"/>
                <a:gd name="connsiteY152" fmla="*/ 66380 h 89469"/>
                <a:gd name="connsiteX153" fmla="*/ 0 w 179050"/>
                <a:gd name="connsiteY153" fmla="*/ 66380 h 89469"/>
                <a:gd name="connsiteX154" fmla="*/ 0 w 179050"/>
                <a:gd name="connsiteY154" fmla="*/ 66380 h 89469"/>
                <a:gd name="connsiteX155" fmla="*/ 5023 w 179050"/>
                <a:gd name="connsiteY155" fmla="*/ 69267 h 89469"/>
                <a:gd name="connsiteX156" fmla="*/ 7176 w 179050"/>
                <a:gd name="connsiteY156" fmla="*/ 69267 h 89469"/>
                <a:gd name="connsiteX157" fmla="*/ 10406 w 179050"/>
                <a:gd name="connsiteY157" fmla="*/ 67102 h 89469"/>
                <a:gd name="connsiteX158" fmla="*/ 10406 w 179050"/>
                <a:gd name="connsiteY158" fmla="*/ 67102 h 89469"/>
                <a:gd name="connsiteX159" fmla="*/ 10406 w 179050"/>
                <a:gd name="connsiteY159" fmla="*/ 67102 h 89469"/>
                <a:gd name="connsiteX160" fmla="*/ 15070 w 179050"/>
                <a:gd name="connsiteY160" fmla="*/ 69988 h 89469"/>
                <a:gd name="connsiteX161" fmla="*/ 13994 w 179050"/>
                <a:gd name="connsiteY161" fmla="*/ 69988 h 89469"/>
                <a:gd name="connsiteX162" fmla="*/ 20094 w 179050"/>
                <a:gd name="connsiteY162" fmla="*/ 66380 h 89469"/>
                <a:gd name="connsiteX163" fmla="*/ 20094 w 179050"/>
                <a:gd name="connsiteY163" fmla="*/ 66380 h 89469"/>
                <a:gd name="connsiteX164" fmla="*/ 20094 w 179050"/>
                <a:gd name="connsiteY164" fmla="*/ 66380 h 89469"/>
                <a:gd name="connsiteX165" fmla="*/ 22606 w 179050"/>
                <a:gd name="connsiteY165" fmla="*/ 66380 h 89469"/>
                <a:gd name="connsiteX166" fmla="*/ 27270 w 179050"/>
                <a:gd name="connsiteY166" fmla="*/ 63494 h 89469"/>
                <a:gd name="connsiteX167" fmla="*/ 27270 w 179050"/>
                <a:gd name="connsiteY167" fmla="*/ 63494 h 89469"/>
                <a:gd name="connsiteX168" fmla="*/ 27270 w 179050"/>
                <a:gd name="connsiteY168" fmla="*/ 63494 h 89469"/>
                <a:gd name="connsiteX169" fmla="*/ 31576 w 179050"/>
                <a:gd name="connsiteY169" fmla="*/ 66020 h 89469"/>
                <a:gd name="connsiteX170" fmla="*/ 31576 w 179050"/>
                <a:gd name="connsiteY170" fmla="*/ 66020 h 89469"/>
                <a:gd name="connsiteX171" fmla="*/ 17941 w 179050"/>
                <a:gd name="connsiteY171" fmla="*/ 74317 h 89469"/>
                <a:gd name="connsiteX172" fmla="*/ 17941 w 179050"/>
                <a:gd name="connsiteY172" fmla="*/ 74317 h 89469"/>
                <a:gd name="connsiteX173" fmla="*/ 12917 w 179050"/>
                <a:gd name="connsiteY173" fmla="*/ 71431 h 89469"/>
                <a:gd name="connsiteX174" fmla="*/ 12917 w 179050"/>
                <a:gd name="connsiteY174" fmla="*/ 71431 h 89469"/>
                <a:gd name="connsiteX175" fmla="*/ 12917 w 179050"/>
                <a:gd name="connsiteY175" fmla="*/ 71431 h 89469"/>
                <a:gd name="connsiteX176" fmla="*/ 12917 w 179050"/>
                <a:gd name="connsiteY176" fmla="*/ 71431 h 89469"/>
                <a:gd name="connsiteX177" fmla="*/ 17941 w 179050"/>
                <a:gd name="connsiteY177" fmla="*/ 74317 h 89469"/>
                <a:gd name="connsiteX178" fmla="*/ 20094 w 179050"/>
                <a:gd name="connsiteY178" fmla="*/ 74317 h 89469"/>
                <a:gd name="connsiteX179" fmla="*/ 20094 w 179050"/>
                <a:gd name="connsiteY179" fmla="*/ 74317 h 89469"/>
                <a:gd name="connsiteX180" fmla="*/ 20094 w 179050"/>
                <a:gd name="connsiteY180" fmla="*/ 74317 h 89469"/>
                <a:gd name="connsiteX181" fmla="*/ 25117 w 179050"/>
                <a:gd name="connsiteY181" fmla="*/ 77203 h 89469"/>
                <a:gd name="connsiteX182" fmla="*/ 27629 w 179050"/>
                <a:gd name="connsiteY182" fmla="*/ 77203 h 89469"/>
                <a:gd name="connsiteX183" fmla="*/ 27629 w 179050"/>
                <a:gd name="connsiteY183" fmla="*/ 77203 h 89469"/>
                <a:gd name="connsiteX184" fmla="*/ 27629 w 179050"/>
                <a:gd name="connsiteY184" fmla="*/ 77203 h 89469"/>
                <a:gd name="connsiteX185" fmla="*/ 32652 w 179050"/>
                <a:gd name="connsiteY185" fmla="*/ 80089 h 89469"/>
                <a:gd name="connsiteX186" fmla="*/ 32652 w 179050"/>
                <a:gd name="connsiteY186" fmla="*/ 80089 h 89469"/>
                <a:gd name="connsiteX187" fmla="*/ 32652 w 179050"/>
                <a:gd name="connsiteY187" fmla="*/ 80089 h 89469"/>
                <a:gd name="connsiteX188" fmla="*/ 32652 w 179050"/>
                <a:gd name="connsiteY188" fmla="*/ 80089 h 89469"/>
                <a:gd name="connsiteX189" fmla="*/ 32652 w 179050"/>
                <a:gd name="connsiteY189" fmla="*/ 80089 h 89469"/>
                <a:gd name="connsiteX190" fmla="*/ 37676 w 179050"/>
                <a:gd name="connsiteY190" fmla="*/ 82976 h 89469"/>
                <a:gd name="connsiteX191" fmla="*/ 37676 w 179050"/>
                <a:gd name="connsiteY191" fmla="*/ 82976 h 89469"/>
                <a:gd name="connsiteX192" fmla="*/ 37676 w 179050"/>
                <a:gd name="connsiteY192" fmla="*/ 82976 h 89469"/>
                <a:gd name="connsiteX193" fmla="*/ 37676 w 179050"/>
                <a:gd name="connsiteY193" fmla="*/ 82976 h 89469"/>
                <a:gd name="connsiteX194" fmla="*/ 42699 w 179050"/>
                <a:gd name="connsiteY194" fmla="*/ 85862 h 89469"/>
                <a:gd name="connsiteX195" fmla="*/ 49876 w 179050"/>
                <a:gd name="connsiteY195" fmla="*/ 85862 h 89469"/>
                <a:gd name="connsiteX196" fmla="*/ 54540 w 179050"/>
                <a:gd name="connsiteY196" fmla="*/ 82976 h 89469"/>
                <a:gd name="connsiteX197" fmla="*/ 54540 w 179050"/>
                <a:gd name="connsiteY197" fmla="*/ 82976 h 89469"/>
                <a:gd name="connsiteX198" fmla="*/ 54540 w 179050"/>
                <a:gd name="connsiteY198" fmla="*/ 82976 h 89469"/>
                <a:gd name="connsiteX199" fmla="*/ 57052 w 179050"/>
                <a:gd name="connsiteY199" fmla="*/ 82976 h 89469"/>
                <a:gd name="connsiteX200" fmla="*/ 63152 w 179050"/>
                <a:gd name="connsiteY200" fmla="*/ 79007 h 89469"/>
                <a:gd name="connsiteX201" fmla="*/ 63152 w 179050"/>
                <a:gd name="connsiteY201" fmla="*/ 79007 h 89469"/>
                <a:gd name="connsiteX202" fmla="*/ 63152 w 179050"/>
                <a:gd name="connsiteY202" fmla="*/ 79007 h 89469"/>
                <a:gd name="connsiteX203" fmla="*/ 65305 w 179050"/>
                <a:gd name="connsiteY203" fmla="*/ 79007 h 89469"/>
                <a:gd name="connsiteX204" fmla="*/ 71046 w 179050"/>
                <a:gd name="connsiteY204" fmla="*/ 89469 h 89469"/>
                <a:gd name="connsiteX205" fmla="*/ 71046 w 179050"/>
                <a:gd name="connsiteY205" fmla="*/ 89469 h 89469"/>
                <a:gd name="connsiteX206" fmla="*/ 71046 w 179050"/>
                <a:gd name="connsiteY206" fmla="*/ 89469 h 89469"/>
                <a:gd name="connsiteX207" fmla="*/ 73199 w 179050"/>
                <a:gd name="connsiteY207" fmla="*/ 89469 h 89469"/>
                <a:gd name="connsiteX208" fmla="*/ 79299 w 179050"/>
                <a:gd name="connsiteY208" fmla="*/ 85501 h 89469"/>
                <a:gd name="connsiteX209" fmla="*/ 79299 w 179050"/>
                <a:gd name="connsiteY209" fmla="*/ 85501 h 89469"/>
                <a:gd name="connsiteX210" fmla="*/ 79299 w 179050"/>
                <a:gd name="connsiteY210" fmla="*/ 85501 h 89469"/>
                <a:gd name="connsiteX211" fmla="*/ 81810 w 179050"/>
                <a:gd name="connsiteY211" fmla="*/ 85501 h 89469"/>
                <a:gd name="connsiteX212" fmla="*/ 87910 w 179050"/>
                <a:gd name="connsiteY212" fmla="*/ 81532 h 89469"/>
                <a:gd name="connsiteX213" fmla="*/ 87910 w 179050"/>
                <a:gd name="connsiteY213" fmla="*/ 81532 h 89469"/>
                <a:gd name="connsiteX214" fmla="*/ 87910 w 179050"/>
                <a:gd name="connsiteY214" fmla="*/ 81532 h 89469"/>
                <a:gd name="connsiteX215" fmla="*/ 90422 w 179050"/>
                <a:gd name="connsiteY215" fmla="*/ 81532 h 89469"/>
                <a:gd name="connsiteX216" fmla="*/ 132045 w 179050"/>
                <a:gd name="connsiteY216" fmla="*/ 55918 h 89469"/>
                <a:gd name="connsiteX217" fmla="*/ 132045 w 179050"/>
                <a:gd name="connsiteY217" fmla="*/ 55918 h 89469"/>
                <a:gd name="connsiteX218" fmla="*/ 132045 w 179050"/>
                <a:gd name="connsiteY218" fmla="*/ 55918 h 89469"/>
                <a:gd name="connsiteX219" fmla="*/ 134198 w 179050"/>
                <a:gd name="connsiteY219" fmla="*/ 55918 h 89469"/>
                <a:gd name="connsiteX220" fmla="*/ 140657 w 179050"/>
                <a:gd name="connsiteY220" fmla="*/ 51950 h 89469"/>
                <a:gd name="connsiteX221" fmla="*/ 140657 w 179050"/>
                <a:gd name="connsiteY221" fmla="*/ 51950 h 89469"/>
                <a:gd name="connsiteX222" fmla="*/ 140657 w 179050"/>
                <a:gd name="connsiteY222" fmla="*/ 51950 h 89469"/>
                <a:gd name="connsiteX223" fmla="*/ 142810 w 179050"/>
                <a:gd name="connsiteY223" fmla="*/ 51950 h 89469"/>
                <a:gd name="connsiteX224" fmla="*/ 148909 w 179050"/>
                <a:gd name="connsiteY224" fmla="*/ 47981 h 89469"/>
                <a:gd name="connsiteX225" fmla="*/ 148909 w 179050"/>
                <a:gd name="connsiteY225" fmla="*/ 47981 h 89469"/>
                <a:gd name="connsiteX226" fmla="*/ 148909 w 179050"/>
                <a:gd name="connsiteY226" fmla="*/ 47981 h 89469"/>
                <a:gd name="connsiteX227" fmla="*/ 151421 w 179050"/>
                <a:gd name="connsiteY227" fmla="*/ 47981 h 89469"/>
                <a:gd name="connsiteX228" fmla="*/ 157521 w 179050"/>
                <a:gd name="connsiteY228" fmla="*/ 44013 h 89469"/>
                <a:gd name="connsiteX229" fmla="*/ 157521 w 179050"/>
                <a:gd name="connsiteY229" fmla="*/ 44013 h 89469"/>
                <a:gd name="connsiteX230" fmla="*/ 157521 w 179050"/>
                <a:gd name="connsiteY230" fmla="*/ 44013 h 89469"/>
                <a:gd name="connsiteX231" fmla="*/ 160033 w 179050"/>
                <a:gd name="connsiteY231" fmla="*/ 44013 h 89469"/>
                <a:gd name="connsiteX232" fmla="*/ 166133 w 179050"/>
                <a:gd name="connsiteY232" fmla="*/ 40045 h 89469"/>
                <a:gd name="connsiteX233" fmla="*/ 166133 w 179050"/>
                <a:gd name="connsiteY233" fmla="*/ 40045 h 89469"/>
                <a:gd name="connsiteX234" fmla="*/ 166133 w 179050"/>
                <a:gd name="connsiteY234" fmla="*/ 38241 h 89469"/>
                <a:gd name="connsiteX235" fmla="*/ 166133 w 179050"/>
                <a:gd name="connsiteY235" fmla="*/ 38241 h 89469"/>
                <a:gd name="connsiteX236" fmla="*/ 160033 w 179050"/>
                <a:gd name="connsiteY236" fmla="*/ 42209 h 89469"/>
                <a:gd name="connsiteX237" fmla="*/ 160750 w 179050"/>
                <a:gd name="connsiteY237" fmla="*/ 42209 h 89469"/>
                <a:gd name="connsiteX238" fmla="*/ 157521 w 179050"/>
                <a:gd name="connsiteY238" fmla="*/ 27418 h 89469"/>
                <a:gd name="connsiteX239" fmla="*/ 157521 w 179050"/>
                <a:gd name="connsiteY239" fmla="*/ 27418 h 89469"/>
                <a:gd name="connsiteX240" fmla="*/ 157521 w 179050"/>
                <a:gd name="connsiteY240" fmla="*/ 29943 h 89469"/>
                <a:gd name="connsiteX241" fmla="*/ 161827 w 179050"/>
                <a:gd name="connsiteY241" fmla="*/ 32469 h 89469"/>
                <a:gd name="connsiteX242" fmla="*/ 161827 w 179050"/>
                <a:gd name="connsiteY242" fmla="*/ 32469 h 89469"/>
                <a:gd name="connsiteX243" fmla="*/ 155727 w 179050"/>
                <a:gd name="connsiteY243" fmla="*/ 36437 h 89469"/>
                <a:gd name="connsiteX244" fmla="*/ 151780 w 179050"/>
                <a:gd name="connsiteY244" fmla="*/ 36437 h 89469"/>
                <a:gd name="connsiteX245" fmla="*/ 146757 w 179050"/>
                <a:gd name="connsiteY245" fmla="*/ 33551 h 89469"/>
                <a:gd name="connsiteX246" fmla="*/ 146757 w 179050"/>
                <a:gd name="connsiteY246" fmla="*/ 33551 h 89469"/>
                <a:gd name="connsiteX247" fmla="*/ 146757 w 179050"/>
                <a:gd name="connsiteY247" fmla="*/ 33551 h 89469"/>
                <a:gd name="connsiteX248" fmla="*/ 146757 w 179050"/>
                <a:gd name="connsiteY248" fmla="*/ 33551 h 89469"/>
                <a:gd name="connsiteX249" fmla="*/ 146757 w 179050"/>
                <a:gd name="connsiteY249" fmla="*/ 33551 h 89469"/>
                <a:gd name="connsiteX250" fmla="*/ 149627 w 179050"/>
                <a:gd name="connsiteY250" fmla="*/ 33551 h 89469"/>
                <a:gd name="connsiteX251" fmla="*/ 153215 w 179050"/>
                <a:gd name="connsiteY251" fmla="*/ 31386 h 89469"/>
                <a:gd name="connsiteX252" fmla="*/ 153215 w 179050"/>
                <a:gd name="connsiteY252" fmla="*/ 31386 h 89469"/>
                <a:gd name="connsiteX253" fmla="*/ 153215 w 179050"/>
                <a:gd name="connsiteY253" fmla="*/ 31386 h 89469"/>
                <a:gd name="connsiteX254" fmla="*/ 157521 w 179050"/>
                <a:gd name="connsiteY254" fmla="*/ 31386 h 89469"/>
                <a:gd name="connsiteX255" fmla="*/ 164697 w 179050"/>
                <a:gd name="connsiteY255" fmla="*/ 27057 h 89469"/>
                <a:gd name="connsiteX256" fmla="*/ 164697 w 179050"/>
                <a:gd name="connsiteY256" fmla="*/ 27057 h 89469"/>
                <a:gd name="connsiteX257" fmla="*/ 164697 w 179050"/>
                <a:gd name="connsiteY257" fmla="*/ 27057 h 89469"/>
                <a:gd name="connsiteX258" fmla="*/ 172591 w 179050"/>
                <a:gd name="connsiteY258" fmla="*/ 31747 h 89469"/>
                <a:gd name="connsiteX259" fmla="*/ 174386 w 179050"/>
                <a:gd name="connsiteY259" fmla="*/ 31747 h 89469"/>
                <a:gd name="connsiteX260" fmla="*/ 179050 w 179050"/>
                <a:gd name="connsiteY260" fmla="*/ 28861 h 89469"/>
                <a:gd name="connsiteX261" fmla="*/ 179050 w 179050"/>
                <a:gd name="connsiteY261" fmla="*/ 28861 h 89469"/>
                <a:gd name="connsiteX262" fmla="*/ 179050 w 179050"/>
                <a:gd name="connsiteY262" fmla="*/ 27057 h 89469"/>
                <a:gd name="connsiteX263" fmla="*/ 146757 w 179050"/>
                <a:gd name="connsiteY263" fmla="*/ 19842 h 89469"/>
                <a:gd name="connsiteX264" fmla="*/ 146757 w 179050"/>
                <a:gd name="connsiteY264" fmla="*/ 19842 h 89469"/>
                <a:gd name="connsiteX265" fmla="*/ 138504 w 179050"/>
                <a:gd name="connsiteY265" fmla="*/ 24893 h 89469"/>
                <a:gd name="connsiteX266" fmla="*/ 136351 w 179050"/>
                <a:gd name="connsiteY266" fmla="*/ 24893 h 89469"/>
                <a:gd name="connsiteX267" fmla="*/ 131327 w 179050"/>
                <a:gd name="connsiteY267" fmla="*/ 22007 h 89469"/>
                <a:gd name="connsiteX268" fmla="*/ 131327 w 179050"/>
                <a:gd name="connsiteY268" fmla="*/ 22007 h 89469"/>
                <a:gd name="connsiteX269" fmla="*/ 136710 w 179050"/>
                <a:gd name="connsiteY269" fmla="*/ 18760 h 89469"/>
                <a:gd name="connsiteX270" fmla="*/ 136710 w 179050"/>
                <a:gd name="connsiteY270" fmla="*/ 18760 h 89469"/>
                <a:gd name="connsiteX271" fmla="*/ 136710 w 179050"/>
                <a:gd name="connsiteY271" fmla="*/ 18760 h 89469"/>
                <a:gd name="connsiteX272" fmla="*/ 136710 w 179050"/>
                <a:gd name="connsiteY272" fmla="*/ 18760 h 89469"/>
                <a:gd name="connsiteX273" fmla="*/ 124510 w 179050"/>
                <a:gd name="connsiteY273" fmla="*/ 26336 h 89469"/>
                <a:gd name="connsiteX274" fmla="*/ 121639 w 179050"/>
                <a:gd name="connsiteY274" fmla="*/ 26336 h 89469"/>
                <a:gd name="connsiteX275" fmla="*/ 116616 w 179050"/>
                <a:gd name="connsiteY275" fmla="*/ 23450 h 89469"/>
                <a:gd name="connsiteX276" fmla="*/ 116616 w 179050"/>
                <a:gd name="connsiteY276" fmla="*/ 23450 h 89469"/>
                <a:gd name="connsiteX277" fmla="*/ 119486 w 179050"/>
                <a:gd name="connsiteY277" fmla="*/ 23450 h 89469"/>
                <a:gd name="connsiteX278" fmla="*/ 121639 w 179050"/>
                <a:gd name="connsiteY278" fmla="*/ 23450 h 89469"/>
                <a:gd name="connsiteX279" fmla="*/ 121639 w 179050"/>
                <a:gd name="connsiteY279" fmla="*/ 23450 h 89469"/>
                <a:gd name="connsiteX280" fmla="*/ 123792 w 179050"/>
                <a:gd name="connsiteY280" fmla="*/ 23450 h 89469"/>
                <a:gd name="connsiteX281" fmla="*/ 123792 w 179050"/>
                <a:gd name="connsiteY281" fmla="*/ 23450 h 89469"/>
                <a:gd name="connsiteX282" fmla="*/ 116975 w 179050"/>
                <a:gd name="connsiteY282" fmla="*/ 19481 h 89469"/>
                <a:gd name="connsiteX283" fmla="*/ 116975 w 179050"/>
                <a:gd name="connsiteY283" fmla="*/ 19481 h 89469"/>
                <a:gd name="connsiteX284" fmla="*/ 116975 w 179050"/>
                <a:gd name="connsiteY284" fmla="*/ 19481 h 89469"/>
                <a:gd name="connsiteX285" fmla="*/ 116975 w 179050"/>
                <a:gd name="connsiteY285" fmla="*/ 19481 h 89469"/>
                <a:gd name="connsiteX286" fmla="*/ 116975 w 179050"/>
                <a:gd name="connsiteY286" fmla="*/ 19481 h 89469"/>
                <a:gd name="connsiteX287" fmla="*/ 119486 w 179050"/>
                <a:gd name="connsiteY287" fmla="*/ 19481 h 89469"/>
                <a:gd name="connsiteX288" fmla="*/ 124869 w 179050"/>
                <a:gd name="connsiteY288" fmla="*/ 15874 h 89469"/>
                <a:gd name="connsiteX289" fmla="*/ 124869 w 179050"/>
                <a:gd name="connsiteY289" fmla="*/ 15874 h 89469"/>
                <a:gd name="connsiteX290" fmla="*/ 124869 w 179050"/>
                <a:gd name="connsiteY290" fmla="*/ 15874 h 89469"/>
                <a:gd name="connsiteX291" fmla="*/ 129892 w 179050"/>
                <a:gd name="connsiteY291" fmla="*/ 18760 h 89469"/>
                <a:gd name="connsiteX292" fmla="*/ 129892 w 179050"/>
                <a:gd name="connsiteY292" fmla="*/ 18760 h 89469"/>
                <a:gd name="connsiteX293" fmla="*/ 132404 w 179050"/>
                <a:gd name="connsiteY293" fmla="*/ 18760 h 89469"/>
                <a:gd name="connsiteX294" fmla="*/ 132404 w 179050"/>
                <a:gd name="connsiteY294" fmla="*/ 18760 h 89469"/>
                <a:gd name="connsiteX295" fmla="*/ 137427 w 179050"/>
                <a:gd name="connsiteY295" fmla="*/ 21646 h 89469"/>
                <a:gd name="connsiteX296" fmla="*/ 139580 w 179050"/>
                <a:gd name="connsiteY296" fmla="*/ 21646 h 89469"/>
                <a:gd name="connsiteX297" fmla="*/ 139580 w 179050"/>
                <a:gd name="connsiteY297" fmla="*/ 21646 h 89469"/>
                <a:gd name="connsiteX298" fmla="*/ 139580 w 179050"/>
                <a:gd name="connsiteY298" fmla="*/ 21646 h 89469"/>
                <a:gd name="connsiteX299" fmla="*/ 143886 w 179050"/>
                <a:gd name="connsiteY299" fmla="*/ 24171 h 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</a:cxnLst>
              <a:rect l="l" t="t" r="r" b="b"/>
              <a:pathLst>
                <a:path w="179050" h="89469">
                  <a:moveTo>
                    <a:pt x="179050" y="19842"/>
                  </a:moveTo>
                  <a:lnTo>
                    <a:pt x="179050" y="19842"/>
                  </a:lnTo>
                  <a:lnTo>
                    <a:pt x="174386" y="22728"/>
                  </a:lnTo>
                  <a:lnTo>
                    <a:pt x="172233" y="22728"/>
                  </a:lnTo>
                  <a:lnTo>
                    <a:pt x="159674" y="17317"/>
                  </a:lnTo>
                  <a:lnTo>
                    <a:pt x="159674" y="17317"/>
                  </a:lnTo>
                  <a:lnTo>
                    <a:pt x="163621" y="14791"/>
                  </a:lnTo>
                  <a:lnTo>
                    <a:pt x="163621" y="14791"/>
                  </a:lnTo>
                  <a:lnTo>
                    <a:pt x="163621" y="12987"/>
                  </a:lnTo>
                  <a:lnTo>
                    <a:pt x="163621" y="12987"/>
                  </a:lnTo>
                  <a:lnTo>
                    <a:pt x="157521" y="14070"/>
                  </a:lnTo>
                  <a:lnTo>
                    <a:pt x="157521" y="14070"/>
                  </a:lnTo>
                  <a:lnTo>
                    <a:pt x="144962" y="6855"/>
                  </a:lnTo>
                  <a:lnTo>
                    <a:pt x="144962" y="6855"/>
                  </a:lnTo>
                  <a:lnTo>
                    <a:pt x="149268" y="4329"/>
                  </a:lnTo>
                  <a:lnTo>
                    <a:pt x="149268" y="4329"/>
                  </a:lnTo>
                  <a:lnTo>
                    <a:pt x="149268" y="2525"/>
                  </a:lnTo>
                  <a:lnTo>
                    <a:pt x="149268" y="2525"/>
                  </a:lnTo>
                  <a:lnTo>
                    <a:pt x="142451" y="6494"/>
                  </a:lnTo>
                  <a:lnTo>
                    <a:pt x="139580" y="6494"/>
                  </a:lnTo>
                  <a:lnTo>
                    <a:pt x="134557" y="3608"/>
                  </a:lnTo>
                  <a:lnTo>
                    <a:pt x="134557" y="3608"/>
                  </a:lnTo>
                  <a:lnTo>
                    <a:pt x="140657" y="0"/>
                  </a:lnTo>
                  <a:lnTo>
                    <a:pt x="140657" y="0"/>
                  </a:lnTo>
                  <a:lnTo>
                    <a:pt x="140657" y="0"/>
                  </a:lnTo>
                  <a:lnTo>
                    <a:pt x="140657" y="0"/>
                  </a:lnTo>
                  <a:lnTo>
                    <a:pt x="119845" y="12627"/>
                  </a:lnTo>
                  <a:lnTo>
                    <a:pt x="117692" y="12627"/>
                  </a:lnTo>
                  <a:lnTo>
                    <a:pt x="112669" y="9741"/>
                  </a:lnTo>
                  <a:lnTo>
                    <a:pt x="112669" y="9741"/>
                  </a:lnTo>
                  <a:lnTo>
                    <a:pt x="115539" y="9741"/>
                  </a:lnTo>
                  <a:lnTo>
                    <a:pt x="115539" y="9741"/>
                  </a:lnTo>
                  <a:lnTo>
                    <a:pt x="115539" y="9741"/>
                  </a:lnTo>
                  <a:lnTo>
                    <a:pt x="117692" y="9741"/>
                  </a:lnTo>
                  <a:lnTo>
                    <a:pt x="124151" y="6133"/>
                  </a:lnTo>
                  <a:lnTo>
                    <a:pt x="124151" y="6133"/>
                  </a:lnTo>
                  <a:lnTo>
                    <a:pt x="124151" y="6133"/>
                  </a:lnTo>
                  <a:lnTo>
                    <a:pt x="126304" y="6133"/>
                  </a:lnTo>
                  <a:lnTo>
                    <a:pt x="132404" y="2525"/>
                  </a:lnTo>
                  <a:lnTo>
                    <a:pt x="132404" y="2525"/>
                  </a:lnTo>
                  <a:lnTo>
                    <a:pt x="132404" y="722"/>
                  </a:lnTo>
                  <a:lnTo>
                    <a:pt x="132404" y="722"/>
                  </a:lnTo>
                  <a:lnTo>
                    <a:pt x="126304" y="4329"/>
                  </a:lnTo>
                  <a:lnTo>
                    <a:pt x="124510" y="4329"/>
                  </a:lnTo>
                  <a:lnTo>
                    <a:pt x="119486" y="1443"/>
                  </a:lnTo>
                  <a:lnTo>
                    <a:pt x="119486" y="1443"/>
                  </a:lnTo>
                  <a:lnTo>
                    <a:pt x="119486" y="3247"/>
                  </a:lnTo>
                  <a:lnTo>
                    <a:pt x="121639" y="3247"/>
                  </a:lnTo>
                  <a:lnTo>
                    <a:pt x="125945" y="5772"/>
                  </a:lnTo>
                  <a:lnTo>
                    <a:pt x="125945" y="5772"/>
                  </a:lnTo>
                  <a:lnTo>
                    <a:pt x="119486" y="9380"/>
                  </a:lnTo>
                  <a:lnTo>
                    <a:pt x="119486" y="9380"/>
                  </a:lnTo>
                  <a:lnTo>
                    <a:pt x="114463" y="6494"/>
                  </a:lnTo>
                  <a:cubicBezTo>
                    <a:pt x="114463" y="6494"/>
                    <a:pt x="114463" y="6494"/>
                    <a:pt x="114463" y="6494"/>
                  </a:cubicBezTo>
                  <a:lnTo>
                    <a:pt x="114463" y="8298"/>
                  </a:lnTo>
                  <a:cubicBezTo>
                    <a:pt x="114463" y="8298"/>
                    <a:pt x="114463" y="8298"/>
                    <a:pt x="114463" y="8298"/>
                  </a:cubicBezTo>
                  <a:lnTo>
                    <a:pt x="119128" y="10823"/>
                  </a:lnTo>
                  <a:lnTo>
                    <a:pt x="119128" y="10823"/>
                  </a:lnTo>
                  <a:lnTo>
                    <a:pt x="113028" y="14431"/>
                  </a:lnTo>
                  <a:lnTo>
                    <a:pt x="106928" y="14431"/>
                  </a:lnTo>
                  <a:lnTo>
                    <a:pt x="102263" y="11544"/>
                  </a:lnTo>
                  <a:lnTo>
                    <a:pt x="102263" y="11544"/>
                  </a:lnTo>
                  <a:lnTo>
                    <a:pt x="102263" y="11544"/>
                  </a:lnTo>
                  <a:cubicBezTo>
                    <a:pt x="102263" y="11544"/>
                    <a:pt x="102263" y="11544"/>
                    <a:pt x="102263" y="11544"/>
                  </a:cubicBezTo>
                  <a:lnTo>
                    <a:pt x="106569" y="14070"/>
                  </a:lnTo>
                  <a:lnTo>
                    <a:pt x="106569" y="14070"/>
                  </a:lnTo>
                  <a:lnTo>
                    <a:pt x="100469" y="17678"/>
                  </a:lnTo>
                  <a:lnTo>
                    <a:pt x="97957" y="17678"/>
                  </a:lnTo>
                  <a:lnTo>
                    <a:pt x="93293" y="14791"/>
                  </a:lnTo>
                  <a:lnTo>
                    <a:pt x="93293" y="14791"/>
                  </a:lnTo>
                  <a:lnTo>
                    <a:pt x="93293" y="14791"/>
                  </a:lnTo>
                  <a:cubicBezTo>
                    <a:pt x="93293" y="14791"/>
                    <a:pt x="93293" y="14791"/>
                    <a:pt x="93293" y="14791"/>
                  </a:cubicBezTo>
                  <a:lnTo>
                    <a:pt x="97598" y="17317"/>
                  </a:lnTo>
                  <a:lnTo>
                    <a:pt x="97598" y="17317"/>
                  </a:lnTo>
                  <a:lnTo>
                    <a:pt x="91499" y="20924"/>
                  </a:lnTo>
                  <a:lnTo>
                    <a:pt x="89346" y="20924"/>
                  </a:lnTo>
                  <a:lnTo>
                    <a:pt x="85758" y="17317"/>
                  </a:lnTo>
                  <a:cubicBezTo>
                    <a:pt x="85758" y="17317"/>
                    <a:pt x="85758" y="17317"/>
                    <a:pt x="85758" y="17317"/>
                  </a:cubicBezTo>
                  <a:lnTo>
                    <a:pt x="85758" y="17317"/>
                  </a:lnTo>
                  <a:cubicBezTo>
                    <a:pt x="85758" y="17317"/>
                    <a:pt x="85758" y="17317"/>
                    <a:pt x="85758" y="17317"/>
                  </a:cubicBezTo>
                  <a:lnTo>
                    <a:pt x="90063" y="19842"/>
                  </a:lnTo>
                  <a:lnTo>
                    <a:pt x="90063" y="19842"/>
                  </a:lnTo>
                  <a:lnTo>
                    <a:pt x="83963" y="23450"/>
                  </a:lnTo>
                  <a:lnTo>
                    <a:pt x="80375" y="23450"/>
                  </a:lnTo>
                  <a:lnTo>
                    <a:pt x="75352" y="20563"/>
                  </a:lnTo>
                  <a:cubicBezTo>
                    <a:pt x="75352" y="20563"/>
                    <a:pt x="75352" y="20563"/>
                    <a:pt x="75352" y="20563"/>
                  </a:cubicBezTo>
                  <a:lnTo>
                    <a:pt x="75352" y="20563"/>
                  </a:lnTo>
                  <a:cubicBezTo>
                    <a:pt x="75352" y="20563"/>
                    <a:pt x="75352" y="20563"/>
                    <a:pt x="75352" y="20563"/>
                  </a:cubicBezTo>
                  <a:lnTo>
                    <a:pt x="79658" y="23089"/>
                  </a:lnTo>
                  <a:lnTo>
                    <a:pt x="79658" y="23089"/>
                  </a:lnTo>
                  <a:lnTo>
                    <a:pt x="73199" y="26697"/>
                  </a:lnTo>
                  <a:lnTo>
                    <a:pt x="71405" y="26697"/>
                  </a:lnTo>
                  <a:lnTo>
                    <a:pt x="66381" y="23810"/>
                  </a:lnTo>
                  <a:lnTo>
                    <a:pt x="66381" y="23810"/>
                  </a:lnTo>
                  <a:lnTo>
                    <a:pt x="66381" y="25614"/>
                  </a:lnTo>
                  <a:cubicBezTo>
                    <a:pt x="66381" y="25614"/>
                    <a:pt x="66381" y="25614"/>
                    <a:pt x="66381" y="25614"/>
                  </a:cubicBezTo>
                  <a:lnTo>
                    <a:pt x="71046" y="28140"/>
                  </a:lnTo>
                  <a:lnTo>
                    <a:pt x="71046" y="28140"/>
                  </a:lnTo>
                  <a:lnTo>
                    <a:pt x="64946" y="31747"/>
                  </a:lnTo>
                  <a:lnTo>
                    <a:pt x="62434" y="31747"/>
                  </a:lnTo>
                  <a:lnTo>
                    <a:pt x="57770" y="28861"/>
                  </a:lnTo>
                  <a:lnTo>
                    <a:pt x="57770" y="28861"/>
                  </a:lnTo>
                  <a:lnTo>
                    <a:pt x="57770" y="28861"/>
                  </a:lnTo>
                  <a:cubicBezTo>
                    <a:pt x="57770" y="28861"/>
                    <a:pt x="57770" y="28861"/>
                    <a:pt x="57770" y="28861"/>
                  </a:cubicBezTo>
                  <a:lnTo>
                    <a:pt x="62076" y="31386"/>
                  </a:lnTo>
                  <a:lnTo>
                    <a:pt x="62076" y="31386"/>
                  </a:lnTo>
                  <a:lnTo>
                    <a:pt x="55976" y="34994"/>
                  </a:lnTo>
                  <a:lnTo>
                    <a:pt x="55976" y="34994"/>
                  </a:lnTo>
                  <a:lnTo>
                    <a:pt x="49876" y="37519"/>
                  </a:lnTo>
                  <a:lnTo>
                    <a:pt x="49876" y="37519"/>
                  </a:lnTo>
                  <a:lnTo>
                    <a:pt x="54182" y="40045"/>
                  </a:lnTo>
                  <a:lnTo>
                    <a:pt x="54182" y="40045"/>
                  </a:lnTo>
                  <a:lnTo>
                    <a:pt x="48082" y="43653"/>
                  </a:lnTo>
                  <a:lnTo>
                    <a:pt x="48082" y="43653"/>
                  </a:lnTo>
                  <a:lnTo>
                    <a:pt x="43058" y="40766"/>
                  </a:lnTo>
                  <a:lnTo>
                    <a:pt x="43058" y="40766"/>
                  </a:lnTo>
                  <a:lnTo>
                    <a:pt x="43058" y="40766"/>
                  </a:lnTo>
                  <a:cubicBezTo>
                    <a:pt x="43058" y="40766"/>
                    <a:pt x="43058" y="40766"/>
                    <a:pt x="43058" y="40766"/>
                  </a:cubicBezTo>
                  <a:lnTo>
                    <a:pt x="47364" y="43292"/>
                  </a:lnTo>
                  <a:lnTo>
                    <a:pt x="47364" y="43292"/>
                  </a:lnTo>
                  <a:lnTo>
                    <a:pt x="40905" y="46899"/>
                  </a:lnTo>
                  <a:lnTo>
                    <a:pt x="40905" y="46899"/>
                  </a:lnTo>
                  <a:lnTo>
                    <a:pt x="35882" y="44013"/>
                  </a:lnTo>
                  <a:lnTo>
                    <a:pt x="35882" y="44013"/>
                  </a:lnTo>
                  <a:lnTo>
                    <a:pt x="35882" y="44013"/>
                  </a:lnTo>
                  <a:cubicBezTo>
                    <a:pt x="35882" y="44013"/>
                    <a:pt x="35882" y="44013"/>
                    <a:pt x="35882" y="44013"/>
                  </a:cubicBezTo>
                  <a:lnTo>
                    <a:pt x="35523" y="53393"/>
                  </a:lnTo>
                  <a:lnTo>
                    <a:pt x="35523" y="53393"/>
                  </a:lnTo>
                  <a:lnTo>
                    <a:pt x="29423" y="57001"/>
                  </a:lnTo>
                  <a:lnTo>
                    <a:pt x="26911" y="57001"/>
                  </a:lnTo>
                  <a:lnTo>
                    <a:pt x="22247" y="53393"/>
                  </a:lnTo>
                  <a:cubicBezTo>
                    <a:pt x="22247" y="53393"/>
                    <a:pt x="22247" y="53393"/>
                    <a:pt x="22247" y="53393"/>
                  </a:cubicBezTo>
                  <a:lnTo>
                    <a:pt x="22247" y="55918"/>
                  </a:lnTo>
                  <a:lnTo>
                    <a:pt x="26553" y="58444"/>
                  </a:lnTo>
                  <a:lnTo>
                    <a:pt x="26553" y="58444"/>
                  </a:lnTo>
                  <a:lnTo>
                    <a:pt x="20453" y="62051"/>
                  </a:lnTo>
                  <a:lnTo>
                    <a:pt x="20453" y="62051"/>
                  </a:lnTo>
                  <a:lnTo>
                    <a:pt x="13994" y="59165"/>
                  </a:lnTo>
                  <a:cubicBezTo>
                    <a:pt x="13994" y="59165"/>
                    <a:pt x="13994" y="59165"/>
                    <a:pt x="13994" y="59165"/>
                  </a:cubicBezTo>
                  <a:lnTo>
                    <a:pt x="13994" y="59165"/>
                  </a:lnTo>
                  <a:cubicBezTo>
                    <a:pt x="13994" y="59165"/>
                    <a:pt x="13994" y="59165"/>
                    <a:pt x="13994" y="59165"/>
                  </a:cubicBezTo>
                  <a:lnTo>
                    <a:pt x="18300" y="61691"/>
                  </a:lnTo>
                  <a:lnTo>
                    <a:pt x="18300" y="61691"/>
                  </a:lnTo>
                  <a:lnTo>
                    <a:pt x="12200" y="65659"/>
                  </a:lnTo>
                  <a:lnTo>
                    <a:pt x="12200" y="65659"/>
                  </a:lnTo>
                  <a:lnTo>
                    <a:pt x="7176" y="62773"/>
                  </a:lnTo>
                  <a:lnTo>
                    <a:pt x="7176" y="62773"/>
                  </a:lnTo>
                  <a:lnTo>
                    <a:pt x="11482" y="65298"/>
                  </a:lnTo>
                  <a:lnTo>
                    <a:pt x="11482" y="65298"/>
                  </a:lnTo>
                  <a:lnTo>
                    <a:pt x="5023" y="69267"/>
                  </a:lnTo>
                  <a:lnTo>
                    <a:pt x="5023" y="69267"/>
                  </a:lnTo>
                  <a:lnTo>
                    <a:pt x="0" y="66380"/>
                  </a:lnTo>
                  <a:cubicBezTo>
                    <a:pt x="0" y="66380"/>
                    <a:pt x="0" y="66380"/>
                    <a:pt x="0" y="66380"/>
                  </a:cubicBezTo>
                  <a:lnTo>
                    <a:pt x="0" y="66380"/>
                  </a:lnTo>
                  <a:cubicBezTo>
                    <a:pt x="0" y="66380"/>
                    <a:pt x="0" y="66380"/>
                    <a:pt x="0" y="66380"/>
                  </a:cubicBezTo>
                  <a:lnTo>
                    <a:pt x="5023" y="69267"/>
                  </a:lnTo>
                  <a:lnTo>
                    <a:pt x="7176" y="69267"/>
                  </a:lnTo>
                  <a:lnTo>
                    <a:pt x="10406" y="67102"/>
                  </a:lnTo>
                  <a:lnTo>
                    <a:pt x="10406" y="67102"/>
                  </a:lnTo>
                  <a:lnTo>
                    <a:pt x="10406" y="67102"/>
                  </a:lnTo>
                  <a:lnTo>
                    <a:pt x="15070" y="69988"/>
                  </a:lnTo>
                  <a:lnTo>
                    <a:pt x="13994" y="69988"/>
                  </a:lnTo>
                  <a:lnTo>
                    <a:pt x="20094" y="66380"/>
                  </a:lnTo>
                  <a:lnTo>
                    <a:pt x="20094" y="66380"/>
                  </a:lnTo>
                  <a:lnTo>
                    <a:pt x="20094" y="66380"/>
                  </a:lnTo>
                  <a:lnTo>
                    <a:pt x="22606" y="66380"/>
                  </a:lnTo>
                  <a:lnTo>
                    <a:pt x="27270" y="63494"/>
                  </a:lnTo>
                  <a:lnTo>
                    <a:pt x="27270" y="63494"/>
                  </a:lnTo>
                  <a:cubicBezTo>
                    <a:pt x="27270" y="63494"/>
                    <a:pt x="27270" y="63494"/>
                    <a:pt x="27270" y="63494"/>
                  </a:cubicBezTo>
                  <a:lnTo>
                    <a:pt x="31576" y="66020"/>
                  </a:lnTo>
                  <a:lnTo>
                    <a:pt x="31576" y="66020"/>
                  </a:lnTo>
                  <a:lnTo>
                    <a:pt x="17941" y="74317"/>
                  </a:lnTo>
                  <a:lnTo>
                    <a:pt x="17941" y="74317"/>
                  </a:lnTo>
                  <a:lnTo>
                    <a:pt x="12917" y="71431"/>
                  </a:lnTo>
                  <a:cubicBezTo>
                    <a:pt x="12917" y="71431"/>
                    <a:pt x="12917" y="71431"/>
                    <a:pt x="12917" y="71431"/>
                  </a:cubicBezTo>
                  <a:lnTo>
                    <a:pt x="12917" y="71431"/>
                  </a:lnTo>
                  <a:cubicBezTo>
                    <a:pt x="12917" y="71431"/>
                    <a:pt x="12917" y="71431"/>
                    <a:pt x="12917" y="71431"/>
                  </a:cubicBezTo>
                  <a:lnTo>
                    <a:pt x="17941" y="74317"/>
                  </a:lnTo>
                  <a:lnTo>
                    <a:pt x="20094" y="74317"/>
                  </a:lnTo>
                  <a:lnTo>
                    <a:pt x="20094" y="74317"/>
                  </a:lnTo>
                  <a:lnTo>
                    <a:pt x="20094" y="74317"/>
                  </a:lnTo>
                  <a:lnTo>
                    <a:pt x="25117" y="77203"/>
                  </a:lnTo>
                  <a:lnTo>
                    <a:pt x="27629" y="77203"/>
                  </a:lnTo>
                  <a:lnTo>
                    <a:pt x="27629" y="77203"/>
                  </a:lnTo>
                  <a:lnTo>
                    <a:pt x="27629" y="77203"/>
                  </a:lnTo>
                  <a:lnTo>
                    <a:pt x="32652" y="80089"/>
                  </a:lnTo>
                  <a:lnTo>
                    <a:pt x="32652" y="80089"/>
                  </a:lnTo>
                  <a:lnTo>
                    <a:pt x="32652" y="80089"/>
                  </a:lnTo>
                  <a:lnTo>
                    <a:pt x="32652" y="80089"/>
                  </a:lnTo>
                  <a:lnTo>
                    <a:pt x="32652" y="80089"/>
                  </a:lnTo>
                  <a:lnTo>
                    <a:pt x="37676" y="82976"/>
                  </a:lnTo>
                  <a:lnTo>
                    <a:pt x="37676" y="82976"/>
                  </a:lnTo>
                  <a:lnTo>
                    <a:pt x="37676" y="82976"/>
                  </a:lnTo>
                  <a:lnTo>
                    <a:pt x="37676" y="82976"/>
                  </a:lnTo>
                  <a:lnTo>
                    <a:pt x="42699" y="85862"/>
                  </a:lnTo>
                  <a:lnTo>
                    <a:pt x="49876" y="85862"/>
                  </a:lnTo>
                  <a:lnTo>
                    <a:pt x="54540" y="82976"/>
                  </a:lnTo>
                  <a:lnTo>
                    <a:pt x="54540" y="82976"/>
                  </a:lnTo>
                  <a:lnTo>
                    <a:pt x="54540" y="82976"/>
                  </a:lnTo>
                  <a:lnTo>
                    <a:pt x="57052" y="82976"/>
                  </a:lnTo>
                  <a:lnTo>
                    <a:pt x="63152" y="79007"/>
                  </a:lnTo>
                  <a:lnTo>
                    <a:pt x="63152" y="79007"/>
                  </a:lnTo>
                  <a:lnTo>
                    <a:pt x="63152" y="79007"/>
                  </a:lnTo>
                  <a:lnTo>
                    <a:pt x="65305" y="79007"/>
                  </a:lnTo>
                  <a:lnTo>
                    <a:pt x="71046" y="89469"/>
                  </a:lnTo>
                  <a:lnTo>
                    <a:pt x="71046" y="89469"/>
                  </a:lnTo>
                  <a:lnTo>
                    <a:pt x="71046" y="89469"/>
                  </a:lnTo>
                  <a:lnTo>
                    <a:pt x="73199" y="89469"/>
                  </a:lnTo>
                  <a:lnTo>
                    <a:pt x="79299" y="85501"/>
                  </a:lnTo>
                  <a:lnTo>
                    <a:pt x="79299" y="85501"/>
                  </a:lnTo>
                  <a:lnTo>
                    <a:pt x="79299" y="85501"/>
                  </a:lnTo>
                  <a:lnTo>
                    <a:pt x="81810" y="85501"/>
                  </a:lnTo>
                  <a:lnTo>
                    <a:pt x="87910" y="81532"/>
                  </a:lnTo>
                  <a:lnTo>
                    <a:pt x="87910" y="81532"/>
                  </a:lnTo>
                  <a:lnTo>
                    <a:pt x="87910" y="81532"/>
                  </a:lnTo>
                  <a:lnTo>
                    <a:pt x="90422" y="81532"/>
                  </a:lnTo>
                  <a:lnTo>
                    <a:pt x="132045" y="55918"/>
                  </a:lnTo>
                  <a:lnTo>
                    <a:pt x="132045" y="55918"/>
                  </a:lnTo>
                  <a:lnTo>
                    <a:pt x="132045" y="55918"/>
                  </a:lnTo>
                  <a:lnTo>
                    <a:pt x="134198" y="55918"/>
                  </a:lnTo>
                  <a:lnTo>
                    <a:pt x="140657" y="51950"/>
                  </a:lnTo>
                  <a:lnTo>
                    <a:pt x="140657" y="51950"/>
                  </a:lnTo>
                  <a:lnTo>
                    <a:pt x="140657" y="51950"/>
                  </a:lnTo>
                  <a:lnTo>
                    <a:pt x="142810" y="51950"/>
                  </a:lnTo>
                  <a:lnTo>
                    <a:pt x="148909" y="47981"/>
                  </a:lnTo>
                  <a:lnTo>
                    <a:pt x="148909" y="47981"/>
                  </a:lnTo>
                  <a:lnTo>
                    <a:pt x="148909" y="47981"/>
                  </a:lnTo>
                  <a:lnTo>
                    <a:pt x="151421" y="47981"/>
                  </a:lnTo>
                  <a:lnTo>
                    <a:pt x="157521" y="44013"/>
                  </a:lnTo>
                  <a:lnTo>
                    <a:pt x="157521" y="44013"/>
                  </a:lnTo>
                  <a:lnTo>
                    <a:pt x="157521" y="44013"/>
                  </a:lnTo>
                  <a:lnTo>
                    <a:pt x="160033" y="44013"/>
                  </a:lnTo>
                  <a:lnTo>
                    <a:pt x="166133" y="40045"/>
                  </a:lnTo>
                  <a:lnTo>
                    <a:pt x="166133" y="40045"/>
                  </a:lnTo>
                  <a:lnTo>
                    <a:pt x="166133" y="38241"/>
                  </a:lnTo>
                  <a:lnTo>
                    <a:pt x="166133" y="38241"/>
                  </a:lnTo>
                  <a:lnTo>
                    <a:pt x="160033" y="42209"/>
                  </a:lnTo>
                  <a:lnTo>
                    <a:pt x="160750" y="42209"/>
                  </a:lnTo>
                  <a:lnTo>
                    <a:pt x="157521" y="27418"/>
                  </a:lnTo>
                  <a:lnTo>
                    <a:pt x="157521" y="27418"/>
                  </a:lnTo>
                  <a:lnTo>
                    <a:pt x="157521" y="29943"/>
                  </a:lnTo>
                  <a:lnTo>
                    <a:pt x="161827" y="32469"/>
                  </a:lnTo>
                  <a:lnTo>
                    <a:pt x="161827" y="32469"/>
                  </a:lnTo>
                  <a:lnTo>
                    <a:pt x="155727" y="36437"/>
                  </a:lnTo>
                  <a:lnTo>
                    <a:pt x="151780" y="36437"/>
                  </a:lnTo>
                  <a:lnTo>
                    <a:pt x="146757" y="33551"/>
                  </a:lnTo>
                  <a:lnTo>
                    <a:pt x="146757" y="33551"/>
                  </a:lnTo>
                  <a:lnTo>
                    <a:pt x="146757" y="33551"/>
                  </a:lnTo>
                  <a:lnTo>
                    <a:pt x="146757" y="33551"/>
                  </a:lnTo>
                  <a:lnTo>
                    <a:pt x="146757" y="33551"/>
                  </a:lnTo>
                  <a:lnTo>
                    <a:pt x="149627" y="33551"/>
                  </a:lnTo>
                  <a:lnTo>
                    <a:pt x="153215" y="31386"/>
                  </a:lnTo>
                  <a:lnTo>
                    <a:pt x="153215" y="31386"/>
                  </a:lnTo>
                  <a:lnTo>
                    <a:pt x="153215" y="31386"/>
                  </a:lnTo>
                  <a:lnTo>
                    <a:pt x="157521" y="31386"/>
                  </a:lnTo>
                  <a:lnTo>
                    <a:pt x="164697" y="27057"/>
                  </a:lnTo>
                  <a:lnTo>
                    <a:pt x="164697" y="27057"/>
                  </a:lnTo>
                  <a:lnTo>
                    <a:pt x="164697" y="27057"/>
                  </a:lnTo>
                  <a:lnTo>
                    <a:pt x="172591" y="31747"/>
                  </a:lnTo>
                  <a:lnTo>
                    <a:pt x="174386" y="31747"/>
                  </a:lnTo>
                  <a:lnTo>
                    <a:pt x="179050" y="28861"/>
                  </a:lnTo>
                  <a:lnTo>
                    <a:pt x="179050" y="28861"/>
                  </a:lnTo>
                  <a:lnTo>
                    <a:pt x="179050" y="27057"/>
                  </a:lnTo>
                  <a:close/>
                  <a:moveTo>
                    <a:pt x="146757" y="19842"/>
                  </a:moveTo>
                  <a:lnTo>
                    <a:pt x="146757" y="19842"/>
                  </a:lnTo>
                  <a:lnTo>
                    <a:pt x="138504" y="24893"/>
                  </a:lnTo>
                  <a:lnTo>
                    <a:pt x="136351" y="24893"/>
                  </a:lnTo>
                  <a:lnTo>
                    <a:pt x="131327" y="22007"/>
                  </a:lnTo>
                  <a:lnTo>
                    <a:pt x="131327" y="22007"/>
                  </a:lnTo>
                  <a:lnTo>
                    <a:pt x="136710" y="18760"/>
                  </a:lnTo>
                  <a:lnTo>
                    <a:pt x="136710" y="18760"/>
                  </a:lnTo>
                  <a:lnTo>
                    <a:pt x="136710" y="18760"/>
                  </a:lnTo>
                  <a:lnTo>
                    <a:pt x="136710" y="18760"/>
                  </a:lnTo>
                  <a:lnTo>
                    <a:pt x="124510" y="26336"/>
                  </a:lnTo>
                  <a:lnTo>
                    <a:pt x="121639" y="26336"/>
                  </a:lnTo>
                  <a:lnTo>
                    <a:pt x="116616" y="23450"/>
                  </a:lnTo>
                  <a:lnTo>
                    <a:pt x="116616" y="23450"/>
                  </a:lnTo>
                  <a:lnTo>
                    <a:pt x="119486" y="23450"/>
                  </a:lnTo>
                  <a:lnTo>
                    <a:pt x="121639" y="23450"/>
                  </a:lnTo>
                  <a:lnTo>
                    <a:pt x="121639" y="23450"/>
                  </a:lnTo>
                  <a:lnTo>
                    <a:pt x="123792" y="23450"/>
                  </a:lnTo>
                  <a:lnTo>
                    <a:pt x="123792" y="23450"/>
                  </a:lnTo>
                  <a:lnTo>
                    <a:pt x="116975" y="19481"/>
                  </a:lnTo>
                  <a:lnTo>
                    <a:pt x="116975" y="19481"/>
                  </a:lnTo>
                  <a:lnTo>
                    <a:pt x="116975" y="19481"/>
                  </a:lnTo>
                  <a:lnTo>
                    <a:pt x="116975" y="19481"/>
                  </a:lnTo>
                  <a:lnTo>
                    <a:pt x="116975" y="19481"/>
                  </a:lnTo>
                  <a:lnTo>
                    <a:pt x="119486" y="19481"/>
                  </a:lnTo>
                  <a:lnTo>
                    <a:pt x="124869" y="15874"/>
                  </a:lnTo>
                  <a:lnTo>
                    <a:pt x="124869" y="15874"/>
                  </a:lnTo>
                  <a:lnTo>
                    <a:pt x="124869" y="15874"/>
                  </a:lnTo>
                  <a:lnTo>
                    <a:pt x="129892" y="18760"/>
                  </a:lnTo>
                  <a:lnTo>
                    <a:pt x="129892" y="18760"/>
                  </a:lnTo>
                  <a:lnTo>
                    <a:pt x="132404" y="18760"/>
                  </a:lnTo>
                  <a:lnTo>
                    <a:pt x="132404" y="18760"/>
                  </a:lnTo>
                  <a:lnTo>
                    <a:pt x="137427" y="21646"/>
                  </a:lnTo>
                  <a:lnTo>
                    <a:pt x="139580" y="21646"/>
                  </a:lnTo>
                  <a:lnTo>
                    <a:pt x="139580" y="21646"/>
                  </a:lnTo>
                  <a:cubicBezTo>
                    <a:pt x="139580" y="21646"/>
                    <a:pt x="139580" y="21646"/>
                    <a:pt x="139580" y="21646"/>
                  </a:cubicBezTo>
                  <a:lnTo>
                    <a:pt x="143886" y="24171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1" name="Freeform 1560">
              <a:extLst>
                <a:ext uri="{FF2B5EF4-FFF2-40B4-BE49-F238E27FC236}">
                  <a16:creationId xmlns:a16="http://schemas.microsoft.com/office/drawing/2014/main" id="{36A5DDEF-D30B-7349-AA04-D1B90C416EA7}"/>
                </a:ext>
              </a:extLst>
            </p:cNvPr>
            <p:cNvSpPr/>
            <p:nvPr/>
          </p:nvSpPr>
          <p:spPr>
            <a:xfrm>
              <a:off x="4161612" y="4524636"/>
              <a:ext cx="14711" cy="6493"/>
            </a:xfrm>
            <a:custGeom>
              <a:avLst/>
              <a:gdLst>
                <a:gd name="connsiteX0" fmla="*/ 6100 w 14711"/>
                <a:gd name="connsiteY0" fmla="*/ 0 h 6493"/>
                <a:gd name="connsiteX1" fmla="*/ 6100 w 14711"/>
                <a:gd name="connsiteY1" fmla="*/ 0 h 6493"/>
                <a:gd name="connsiteX2" fmla="*/ 0 w 14711"/>
                <a:gd name="connsiteY2" fmla="*/ 3608 h 6493"/>
                <a:gd name="connsiteX3" fmla="*/ 0 w 14711"/>
                <a:gd name="connsiteY3" fmla="*/ 3608 h 6493"/>
                <a:gd name="connsiteX4" fmla="*/ 5023 w 14711"/>
                <a:gd name="connsiteY4" fmla="*/ 6494 h 6493"/>
                <a:gd name="connsiteX5" fmla="*/ 5023 w 14711"/>
                <a:gd name="connsiteY5" fmla="*/ 6494 h 6493"/>
                <a:gd name="connsiteX6" fmla="*/ 14712 w 14711"/>
                <a:gd name="connsiteY6" fmla="*/ 4690 h 6493"/>
                <a:gd name="connsiteX7" fmla="*/ 14712 w 14711"/>
                <a:gd name="connsiteY7" fmla="*/ 4690 h 6493"/>
                <a:gd name="connsiteX8" fmla="*/ 7535 w 14711"/>
                <a:gd name="connsiteY8" fmla="*/ 361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11" h="6493">
                  <a:moveTo>
                    <a:pt x="6100" y="0"/>
                  </a:moveTo>
                  <a:lnTo>
                    <a:pt x="6100" y="0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lnTo>
                    <a:pt x="5023" y="6494"/>
                  </a:lnTo>
                  <a:lnTo>
                    <a:pt x="14712" y="4690"/>
                  </a:lnTo>
                  <a:lnTo>
                    <a:pt x="14712" y="4690"/>
                  </a:lnTo>
                  <a:lnTo>
                    <a:pt x="7535" y="361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2" name="Freeform 1561">
              <a:extLst>
                <a:ext uri="{FF2B5EF4-FFF2-40B4-BE49-F238E27FC236}">
                  <a16:creationId xmlns:a16="http://schemas.microsoft.com/office/drawing/2014/main" id="{EE3F1FE5-E53D-3841-AB3F-0DE32F695577}"/>
                </a:ext>
              </a:extLst>
            </p:cNvPr>
            <p:cNvSpPr/>
            <p:nvPr/>
          </p:nvSpPr>
          <p:spPr>
            <a:xfrm>
              <a:off x="4153718" y="4518864"/>
              <a:ext cx="13635" cy="6493"/>
            </a:xfrm>
            <a:custGeom>
              <a:avLst/>
              <a:gdLst>
                <a:gd name="connsiteX0" fmla="*/ 8970 w 13635"/>
                <a:gd name="connsiteY0" fmla="*/ 1082 h 6493"/>
                <a:gd name="connsiteX1" fmla="*/ 8970 w 13635"/>
                <a:gd name="connsiteY1" fmla="*/ 1082 h 6493"/>
                <a:gd name="connsiteX2" fmla="*/ 6459 w 13635"/>
                <a:gd name="connsiteY2" fmla="*/ 1082 h 6493"/>
                <a:gd name="connsiteX3" fmla="*/ 4306 w 13635"/>
                <a:gd name="connsiteY3" fmla="*/ 1082 h 6493"/>
                <a:gd name="connsiteX4" fmla="*/ 4306 w 13635"/>
                <a:gd name="connsiteY4" fmla="*/ 1082 h 6493"/>
                <a:gd name="connsiteX5" fmla="*/ 4306 w 13635"/>
                <a:gd name="connsiteY5" fmla="*/ 1082 h 6493"/>
                <a:gd name="connsiteX6" fmla="*/ 0 w 13635"/>
                <a:gd name="connsiteY6" fmla="*/ 3608 h 6493"/>
                <a:gd name="connsiteX7" fmla="*/ 0 w 13635"/>
                <a:gd name="connsiteY7" fmla="*/ 3608 h 6493"/>
                <a:gd name="connsiteX8" fmla="*/ 5023 w 13635"/>
                <a:gd name="connsiteY8" fmla="*/ 6494 h 6493"/>
                <a:gd name="connsiteX9" fmla="*/ 6818 w 13635"/>
                <a:gd name="connsiteY9" fmla="*/ 6494 h 6493"/>
                <a:gd name="connsiteX10" fmla="*/ 13635 w 13635"/>
                <a:gd name="connsiteY10" fmla="*/ 2525 h 6493"/>
                <a:gd name="connsiteX11" fmla="*/ 13635 w 13635"/>
                <a:gd name="connsiteY11" fmla="*/ 2525 h 6493"/>
                <a:gd name="connsiteX12" fmla="*/ 9329 w 13635"/>
                <a:gd name="connsiteY12" fmla="*/ 0 h 6493"/>
                <a:gd name="connsiteX13" fmla="*/ 8970 w 13635"/>
                <a:gd name="connsiteY13" fmla="*/ 1082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5" h="6493">
                  <a:moveTo>
                    <a:pt x="8970" y="1082"/>
                  </a:moveTo>
                  <a:lnTo>
                    <a:pt x="8970" y="1082"/>
                  </a:lnTo>
                  <a:lnTo>
                    <a:pt x="6459" y="1082"/>
                  </a:lnTo>
                  <a:lnTo>
                    <a:pt x="4306" y="1082"/>
                  </a:lnTo>
                  <a:lnTo>
                    <a:pt x="4306" y="1082"/>
                  </a:lnTo>
                  <a:lnTo>
                    <a:pt x="4306" y="1082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lnTo>
                    <a:pt x="6818" y="6494"/>
                  </a:lnTo>
                  <a:lnTo>
                    <a:pt x="13635" y="2525"/>
                  </a:lnTo>
                  <a:lnTo>
                    <a:pt x="13635" y="2525"/>
                  </a:lnTo>
                  <a:lnTo>
                    <a:pt x="9329" y="0"/>
                  </a:lnTo>
                  <a:cubicBezTo>
                    <a:pt x="9329" y="0"/>
                    <a:pt x="8970" y="1443"/>
                    <a:pt x="8970" y="1082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3" name="Freeform 1562">
              <a:extLst>
                <a:ext uri="{FF2B5EF4-FFF2-40B4-BE49-F238E27FC236}">
                  <a16:creationId xmlns:a16="http://schemas.microsoft.com/office/drawing/2014/main" id="{B4700C06-99EB-2246-A428-A6F9C07B8517}"/>
                </a:ext>
              </a:extLst>
            </p:cNvPr>
            <p:cNvSpPr/>
            <p:nvPr/>
          </p:nvSpPr>
          <p:spPr>
            <a:xfrm>
              <a:off x="4144030" y="4516699"/>
              <a:ext cx="11840" cy="8658"/>
            </a:xfrm>
            <a:custGeom>
              <a:avLst/>
              <a:gdLst>
                <a:gd name="connsiteX0" fmla="*/ 8970 w 11840"/>
                <a:gd name="connsiteY0" fmla="*/ 0 h 8658"/>
                <a:gd name="connsiteX1" fmla="*/ 8970 w 11840"/>
                <a:gd name="connsiteY1" fmla="*/ 0 h 8658"/>
                <a:gd name="connsiteX2" fmla="*/ 0 w 11840"/>
                <a:gd name="connsiteY2" fmla="*/ 5411 h 8658"/>
                <a:gd name="connsiteX3" fmla="*/ 0 w 11840"/>
                <a:gd name="connsiteY3" fmla="*/ 5411 h 8658"/>
                <a:gd name="connsiteX4" fmla="*/ 5023 w 11840"/>
                <a:gd name="connsiteY4" fmla="*/ 8658 h 8658"/>
                <a:gd name="connsiteX5" fmla="*/ 5023 w 11840"/>
                <a:gd name="connsiteY5" fmla="*/ 8658 h 8658"/>
                <a:gd name="connsiteX6" fmla="*/ 11841 w 11840"/>
                <a:gd name="connsiteY6" fmla="*/ 4329 h 8658"/>
                <a:gd name="connsiteX7" fmla="*/ 11841 w 11840"/>
                <a:gd name="connsiteY7" fmla="*/ 4329 h 8658"/>
                <a:gd name="connsiteX8" fmla="*/ 7535 w 11840"/>
                <a:gd name="connsiteY8" fmla="*/ 1804 h 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40" h="8658">
                  <a:moveTo>
                    <a:pt x="8970" y="0"/>
                  </a:moveTo>
                  <a:lnTo>
                    <a:pt x="8970" y="0"/>
                  </a:lnTo>
                  <a:lnTo>
                    <a:pt x="0" y="5411"/>
                  </a:lnTo>
                  <a:lnTo>
                    <a:pt x="0" y="5411"/>
                  </a:lnTo>
                  <a:lnTo>
                    <a:pt x="5023" y="8658"/>
                  </a:lnTo>
                  <a:lnTo>
                    <a:pt x="5023" y="8658"/>
                  </a:lnTo>
                  <a:lnTo>
                    <a:pt x="11841" y="4329"/>
                  </a:lnTo>
                  <a:lnTo>
                    <a:pt x="11841" y="4329"/>
                  </a:lnTo>
                  <a:lnTo>
                    <a:pt x="7535" y="1804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4" name="Freeform 1563">
              <a:extLst>
                <a:ext uri="{FF2B5EF4-FFF2-40B4-BE49-F238E27FC236}">
                  <a16:creationId xmlns:a16="http://schemas.microsoft.com/office/drawing/2014/main" id="{9D6D6138-0E4D-8E4D-87DE-B5776DBC3D19}"/>
                </a:ext>
              </a:extLst>
            </p:cNvPr>
            <p:cNvSpPr/>
            <p:nvPr/>
          </p:nvSpPr>
          <p:spPr>
            <a:xfrm>
              <a:off x="4140442" y="4536902"/>
              <a:ext cx="12917" cy="6854"/>
            </a:xfrm>
            <a:custGeom>
              <a:avLst/>
              <a:gdLst>
                <a:gd name="connsiteX0" fmla="*/ 9329 w 12917"/>
                <a:gd name="connsiteY0" fmla="*/ 0 h 6854"/>
                <a:gd name="connsiteX1" fmla="*/ 9329 w 12917"/>
                <a:gd name="connsiteY1" fmla="*/ 0 h 6854"/>
                <a:gd name="connsiteX2" fmla="*/ 2871 w 12917"/>
                <a:gd name="connsiteY2" fmla="*/ 3968 h 6854"/>
                <a:gd name="connsiteX3" fmla="*/ 0 w 12917"/>
                <a:gd name="connsiteY3" fmla="*/ 3968 h 6854"/>
                <a:gd name="connsiteX4" fmla="*/ 0 w 12917"/>
                <a:gd name="connsiteY4" fmla="*/ 3968 h 6854"/>
                <a:gd name="connsiteX5" fmla="*/ 0 w 12917"/>
                <a:gd name="connsiteY5" fmla="*/ 3968 h 6854"/>
                <a:gd name="connsiteX6" fmla="*/ 5023 w 12917"/>
                <a:gd name="connsiteY6" fmla="*/ 6855 h 6854"/>
                <a:gd name="connsiteX7" fmla="*/ 6818 w 12917"/>
                <a:gd name="connsiteY7" fmla="*/ 6855 h 6854"/>
                <a:gd name="connsiteX8" fmla="*/ 12917 w 12917"/>
                <a:gd name="connsiteY8" fmla="*/ 2886 h 6854"/>
                <a:gd name="connsiteX9" fmla="*/ 12917 w 12917"/>
                <a:gd name="connsiteY9" fmla="*/ 2886 h 6854"/>
                <a:gd name="connsiteX10" fmla="*/ 8612 w 12917"/>
                <a:gd name="connsiteY10" fmla="*/ 361 h 6854"/>
                <a:gd name="connsiteX11" fmla="*/ 9329 w 12917"/>
                <a:gd name="connsiteY1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17" h="6854">
                  <a:moveTo>
                    <a:pt x="9329" y="0"/>
                  </a:moveTo>
                  <a:lnTo>
                    <a:pt x="9329" y="0"/>
                  </a:lnTo>
                  <a:lnTo>
                    <a:pt x="2871" y="3968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5023" y="6855"/>
                  </a:lnTo>
                  <a:lnTo>
                    <a:pt x="6818" y="6855"/>
                  </a:lnTo>
                  <a:lnTo>
                    <a:pt x="12917" y="2886"/>
                  </a:lnTo>
                  <a:lnTo>
                    <a:pt x="12917" y="2886"/>
                  </a:lnTo>
                  <a:lnTo>
                    <a:pt x="8612" y="361"/>
                  </a:lnTo>
                  <a:cubicBezTo>
                    <a:pt x="8612" y="361"/>
                    <a:pt x="9329" y="361"/>
                    <a:pt x="9329" y="0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5" name="Freeform 1564">
              <a:extLst>
                <a:ext uri="{FF2B5EF4-FFF2-40B4-BE49-F238E27FC236}">
                  <a16:creationId xmlns:a16="http://schemas.microsoft.com/office/drawing/2014/main" id="{957A4CE5-4660-074B-8513-C910B8DCFBAC}"/>
                </a:ext>
              </a:extLst>
            </p:cNvPr>
            <p:cNvSpPr/>
            <p:nvPr/>
          </p:nvSpPr>
          <p:spPr>
            <a:xfrm>
              <a:off x="4134342" y="4548085"/>
              <a:ext cx="12199" cy="6133"/>
            </a:xfrm>
            <a:custGeom>
              <a:avLst/>
              <a:gdLst>
                <a:gd name="connsiteX0" fmla="*/ 8253 w 12199"/>
                <a:gd name="connsiteY0" fmla="*/ 2525 h 6133"/>
                <a:gd name="connsiteX1" fmla="*/ 8253 w 12199"/>
                <a:gd name="connsiteY1" fmla="*/ 2525 h 6133"/>
                <a:gd name="connsiteX2" fmla="*/ 6100 w 12199"/>
                <a:gd name="connsiteY2" fmla="*/ 3247 h 6133"/>
                <a:gd name="connsiteX3" fmla="*/ 2512 w 12199"/>
                <a:gd name="connsiteY3" fmla="*/ 3247 h 6133"/>
                <a:gd name="connsiteX4" fmla="*/ 2512 w 12199"/>
                <a:gd name="connsiteY4" fmla="*/ 3247 h 6133"/>
                <a:gd name="connsiteX5" fmla="*/ 2512 w 12199"/>
                <a:gd name="connsiteY5" fmla="*/ 3247 h 6133"/>
                <a:gd name="connsiteX6" fmla="*/ 0 w 12199"/>
                <a:gd name="connsiteY6" fmla="*/ 3247 h 6133"/>
                <a:gd name="connsiteX7" fmla="*/ 0 w 12199"/>
                <a:gd name="connsiteY7" fmla="*/ 3247 h 6133"/>
                <a:gd name="connsiteX8" fmla="*/ 5023 w 12199"/>
                <a:gd name="connsiteY8" fmla="*/ 6133 h 6133"/>
                <a:gd name="connsiteX9" fmla="*/ 6100 w 12199"/>
                <a:gd name="connsiteY9" fmla="*/ 6133 h 6133"/>
                <a:gd name="connsiteX10" fmla="*/ 12200 w 12199"/>
                <a:gd name="connsiteY10" fmla="*/ 2525 h 6133"/>
                <a:gd name="connsiteX11" fmla="*/ 12200 w 12199"/>
                <a:gd name="connsiteY11" fmla="*/ 2525 h 6133"/>
                <a:gd name="connsiteX12" fmla="*/ 7894 w 12199"/>
                <a:gd name="connsiteY12" fmla="*/ 0 h 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9" h="6133">
                  <a:moveTo>
                    <a:pt x="8253" y="2525"/>
                  </a:moveTo>
                  <a:lnTo>
                    <a:pt x="8253" y="2525"/>
                  </a:lnTo>
                  <a:lnTo>
                    <a:pt x="6100" y="3247"/>
                  </a:lnTo>
                  <a:lnTo>
                    <a:pt x="2512" y="3247"/>
                  </a:lnTo>
                  <a:lnTo>
                    <a:pt x="2512" y="3247"/>
                  </a:lnTo>
                  <a:lnTo>
                    <a:pt x="2512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5023" y="6133"/>
                  </a:lnTo>
                  <a:lnTo>
                    <a:pt x="6100" y="6133"/>
                  </a:lnTo>
                  <a:lnTo>
                    <a:pt x="12200" y="2525"/>
                  </a:lnTo>
                  <a:lnTo>
                    <a:pt x="12200" y="2525"/>
                  </a:lnTo>
                  <a:lnTo>
                    <a:pt x="7894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6" name="Freeform 1565">
              <a:extLst>
                <a:ext uri="{FF2B5EF4-FFF2-40B4-BE49-F238E27FC236}">
                  <a16:creationId xmlns:a16="http://schemas.microsoft.com/office/drawing/2014/main" id="{4AAD6290-EFD4-9349-830F-B6116E062B5C}"/>
                </a:ext>
              </a:extLst>
            </p:cNvPr>
            <p:cNvSpPr/>
            <p:nvPr/>
          </p:nvSpPr>
          <p:spPr>
            <a:xfrm>
              <a:off x="4125372" y="4554940"/>
              <a:ext cx="11482" cy="6132"/>
            </a:xfrm>
            <a:custGeom>
              <a:avLst/>
              <a:gdLst>
                <a:gd name="connsiteX0" fmla="*/ 8253 w 11482"/>
                <a:gd name="connsiteY0" fmla="*/ 1082 h 6132"/>
                <a:gd name="connsiteX1" fmla="*/ 8253 w 11482"/>
                <a:gd name="connsiteY1" fmla="*/ 1082 h 6132"/>
                <a:gd name="connsiteX2" fmla="*/ 5023 w 11482"/>
                <a:gd name="connsiteY2" fmla="*/ 3247 h 6132"/>
                <a:gd name="connsiteX3" fmla="*/ 2512 w 11482"/>
                <a:gd name="connsiteY3" fmla="*/ 3247 h 6132"/>
                <a:gd name="connsiteX4" fmla="*/ 2512 w 11482"/>
                <a:gd name="connsiteY4" fmla="*/ 3247 h 6132"/>
                <a:gd name="connsiteX5" fmla="*/ 2512 w 11482"/>
                <a:gd name="connsiteY5" fmla="*/ 3247 h 6132"/>
                <a:gd name="connsiteX6" fmla="*/ 0 w 11482"/>
                <a:gd name="connsiteY6" fmla="*/ 3247 h 6132"/>
                <a:gd name="connsiteX7" fmla="*/ 0 w 11482"/>
                <a:gd name="connsiteY7" fmla="*/ 3247 h 6132"/>
                <a:gd name="connsiteX8" fmla="*/ 5023 w 11482"/>
                <a:gd name="connsiteY8" fmla="*/ 6133 h 6132"/>
                <a:gd name="connsiteX9" fmla="*/ 5023 w 11482"/>
                <a:gd name="connsiteY9" fmla="*/ 6133 h 6132"/>
                <a:gd name="connsiteX10" fmla="*/ 11482 w 11482"/>
                <a:gd name="connsiteY10" fmla="*/ 2525 h 6132"/>
                <a:gd name="connsiteX11" fmla="*/ 11482 w 11482"/>
                <a:gd name="connsiteY11" fmla="*/ 2525 h 6132"/>
                <a:gd name="connsiteX12" fmla="*/ 7176 w 11482"/>
                <a:gd name="connsiteY12" fmla="*/ 0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82" h="6132">
                  <a:moveTo>
                    <a:pt x="8253" y="1082"/>
                  </a:moveTo>
                  <a:lnTo>
                    <a:pt x="8253" y="1082"/>
                  </a:lnTo>
                  <a:lnTo>
                    <a:pt x="5023" y="3247"/>
                  </a:lnTo>
                  <a:lnTo>
                    <a:pt x="2512" y="3247"/>
                  </a:lnTo>
                  <a:lnTo>
                    <a:pt x="2512" y="3247"/>
                  </a:lnTo>
                  <a:lnTo>
                    <a:pt x="2512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5023" y="6133"/>
                  </a:lnTo>
                  <a:lnTo>
                    <a:pt x="5023" y="6133"/>
                  </a:lnTo>
                  <a:lnTo>
                    <a:pt x="11482" y="2525"/>
                  </a:lnTo>
                  <a:lnTo>
                    <a:pt x="11482" y="2525"/>
                  </a:lnTo>
                  <a:lnTo>
                    <a:pt x="7176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7" name="Freeform 1566">
              <a:extLst>
                <a:ext uri="{FF2B5EF4-FFF2-40B4-BE49-F238E27FC236}">
                  <a16:creationId xmlns:a16="http://schemas.microsoft.com/office/drawing/2014/main" id="{D4C1C8E5-6906-0A4F-AE62-74E24455BE9C}"/>
                </a:ext>
              </a:extLst>
            </p:cNvPr>
            <p:cNvSpPr/>
            <p:nvPr/>
          </p:nvSpPr>
          <p:spPr>
            <a:xfrm>
              <a:off x="4116042" y="4560352"/>
              <a:ext cx="11123" cy="6132"/>
            </a:xfrm>
            <a:custGeom>
              <a:avLst/>
              <a:gdLst>
                <a:gd name="connsiteX0" fmla="*/ 8612 w 11123"/>
                <a:gd name="connsiteY0" fmla="*/ 1082 h 6132"/>
                <a:gd name="connsiteX1" fmla="*/ 8612 w 11123"/>
                <a:gd name="connsiteY1" fmla="*/ 1082 h 6132"/>
                <a:gd name="connsiteX2" fmla="*/ 5382 w 11123"/>
                <a:gd name="connsiteY2" fmla="*/ 3247 h 6132"/>
                <a:gd name="connsiteX3" fmla="*/ 2871 w 11123"/>
                <a:gd name="connsiteY3" fmla="*/ 3247 h 6132"/>
                <a:gd name="connsiteX4" fmla="*/ 2871 w 11123"/>
                <a:gd name="connsiteY4" fmla="*/ 3247 h 6132"/>
                <a:gd name="connsiteX5" fmla="*/ 2871 w 11123"/>
                <a:gd name="connsiteY5" fmla="*/ 3247 h 6132"/>
                <a:gd name="connsiteX6" fmla="*/ 0 w 11123"/>
                <a:gd name="connsiteY6" fmla="*/ 3247 h 6132"/>
                <a:gd name="connsiteX7" fmla="*/ 0 w 11123"/>
                <a:gd name="connsiteY7" fmla="*/ 3247 h 6132"/>
                <a:gd name="connsiteX8" fmla="*/ 5023 w 11123"/>
                <a:gd name="connsiteY8" fmla="*/ 6133 h 6132"/>
                <a:gd name="connsiteX9" fmla="*/ 5023 w 11123"/>
                <a:gd name="connsiteY9" fmla="*/ 6133 h 6132"/>
                <a:gd name="connsiteX10" fmla="*/ 11123 w 11123"/>
                <a:gd name="connsiteY10" fmla="*/ 2525 h 6132"/>
                <a:gd name="connsiteX11" fmla="*/ 11123 w 11123"/>
                <a:gd name="connsiteY11" fmla="*/ 2525 h 6132"/>
                <a:gd name="connsiteX12" fmla="*/ 6818 w 11123"/>
                <a:gd name="connsiteY12" fmla="*/ 0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23" h="6132">
                  <a:moveTo>
                    <a:pt x="8612" y="1082"/>
                  </a:moveTo>
                  <a:lnTo>
                    <a:pt x="8612" y="1082"/>
                  </a:lnTo>
                  <a:lnTo>
                    <a:pt x="5382" y="3247"/>
                  </a:lnTo>
                  <a:lnTo>
                    <a:pt x="2871" y="3247"/>
                  </a:lnTo>
                  <a:lnTo>
                    <a:pt x="2871" y="3247"/>
                  </a:lnTo>
                  <a:lnTo>
                    <a:pt x="2871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5023" y="6133"/>
                  </a:lnTo>
                  <a:lnTo>
                    <a:pt x="5023" y="6133"/>
                  </a:lnTo>
                  <a:lnTo>
                    <a:pt x="11123" y="2525"/>
                  </a:lnTo>
                  <a:lnTo>
                    <a:pt x="11123" y="2525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8" name="Freeform 1567">
              <a:extLst>
                <a:ext uri="{FF2B5EF4-FFF2-40B4-BE49-F238E27FC236}">
                  <a16:creationId xmlns:a16="http://schemas.microsoft.com/office/drawing/2014/main" id="{8153C6ED-D744-D749-B1B9-6B193E426E89}"/>
                </a:ext>
              </a:extLst>
            </p:cNvPr>
            <p:cNvSpPr/>
            <p:nvPr/>
          </p:nvSpPr>
          <p:spPr>
            <a:xfrm>
              <a:off x="4107431" y="4565402"/>
              <a:ext cx="11123" cy="6854"/>
            </a:xfrm>
            <a:custGeom>
              <a:avLst/>
              <a:gdLst>
                <a:gd name="connsiteX0" fmla="*/ 8612 w 11123"/>
                <a:gd name="connsiteY0" fmla="*/ 0 h 6854"/>
                <a:gd name="connsiteX1" fmla="*/ 8612 w 11123"/>
                <a:gd name="connsiteY1" fmla="*/ 0 h 6854"/>
                <a:gd name="connsiteX2" fmla="*/ 5023 w 11123"/>
                <a:gd name="connsiteY2" fmla="*/ 2164 h 6854"/>
                <a:gd name="connsiteX3" fmla="*/ 2871 w 11123"/>
                <a:gd name="connsiteY3" fmla="*/ 2164 h 6854"/>
                <a:gd name="connsiteX4" fmla="*/ 2871 w 11123"/>
                <a:gd name="connsiteY4" fmla="*/ 2164 h 6854"/>
                <a:gd name="connsiteX5" fmla="*/ 2871 w 11123"/>
                <a:gd name="connsiteY5" fmla="*/ 2164 h 6854"/>
                <a:gd name="connsiteX6" fmla="*/ 0 w 11123"/>
                <a:gd name="connsiteY6" fmla="*/ 3968 h 6854"/>
                <a:gd name="connsiteX7" fmla="*/ 0 w 11123"/>
                <a:gd name="connsiteY7" fmla="*/ 3968 h 6854"/>
                <a:gd name="connsiteX8" fmla="*/ 5023 w 11123"/>
                <a:gd name="connsiteY8" fmla="*/ 6855 h 6854"/>
                <a:gd name="connsiteX9" fmla="*/ 5023 w 11123"/>
                <a:gd name="connsiteY9" fmla="*/ 6855 h 6854"/>
                <a:gd name="connsiteX10" fmla="*/ 11123 w 11123"/>
                <a:gd name="connsiteY10" fmla="*/ 3247 h 6854"/>
                <a:gd name="connsiteX11" fmla="*/ 11123 w 11123"/>
                <a:gd name="connsiteY11" fmla="*/ 3247 h 6854"/>
                <a:gd name="connsiteX12" fmla="*/ 6818 w 11123"/>
                <a:gd name="connsiteY12" fmla="*/ 721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23" h="6854">
                  <a:moveTo>
                    <a:pt x="8612" y="0"/>
                  </a:moveTo>
                  <a:lnTo>
                    <a:pt x="8612" y="0"/>
                  </a:lnTo>
                  <a:lnTo>
                    <a:pt x="5023" y="2164"/>
                  </a:lnTo>
                  <a:lnTo>
                    <a:pt x="2871" y="2164"/>
                  </a:lnTo>
                  <a:lnTo>
                    <a:pt x="2871" y="2164"/>
                  </a:lnTo>
                  <a:lnTo>
                    <a:pt x="2871" y="2164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5023" y="6855"/>
                  </a:lnTo>
                  <a:lnTo>
                    <a:pt x="5023" y="6855"/>
                  </a:lnTo>
                  <a:lnTo>
                    <a:pt x="11123" y="3247"/>
                  </a:lnTo>
                  <a:lnTo>
                    <a:pt x="11123" y="3247"/>
                  </a:lnTo>
                  <a:lnTo>
                    <a:pt x="6818" y="721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9" name="Freeform 1568">
              <a:extLst>
                <a:ext uri="{FF2B5EF4-FFF2-40B4-BE49-F238E27FC236}">
                  <a16:creationId xmlns:a16="http://schemas.microsoft.com/office/drawing/2014/main" id="{AAB64B71-8A1B-054B-8704-99067DB79AAE}"/>
                </a:ext>
              </a:extLst>
            </p:cNvPr>
            <p:cNvSpPr/>
            <p:nvPr/>
          </p:nvSpPr>
          <p:spPr>
            <a:xfrm>
              <a:off x="4098819" y="4569731"/>
              <a:ext cx="11840" cy="6132"/>
            </a:xfrm>
            <a:custGeom>
              <a:avLst/>
              <a:gdLst>
                <a:gd name="connsiteX0" fmla="*/ 8253 w 11840"/>
                <a:gd name="connsiteY0" fmla="*/ 2525 h 6132"/>
                <a:gd name="connsiteX1" fmla="*/ 8253 w 11840"/>
                <a:gd name="connsiteY1" fmla="*/ 2525 h 6132"/>
                <a:gd name="connsiteX2" fmla="*/ 5741 w 11840"/>
                <a:gd name="connsiteY2" fmla="*/ 3247 h 6132"/>
                <a:gd name="connsiteX3" fmla="*/ 2512 w 11840"/>
                <a:gd name="connsiteY3" fmla="*/ 3247 h 6132"/>
                <a:gd name="connsiteX4" fmla="*/ 2512 w 11840"/>
                <a:gd name="connsiteY4" fmla="*/ 3247 h 6132"/>
                <a:gd name="connsiteX5" fmla="*/ 2512 w 11840"/>
                <a:gd name="connsiteY5" fmla="*/ 3247 h 6132"/>
                <a:gd name="connsiteX6" fmla="*/ 0 w 11840"/>
                <a:gd name="connsiteY6" fmla="*/ 3247 h 6132"/>
                <a:gd name="connsiteX7" fmla="*/ 0 w 11840"/>
                <a:gd name="connsiteY7" fmla="*/ 3247 h 6132"/>
                <a:gd name="connsiteX8" fmla="*/ 5023 w 11840"/>
                <a:gd name="connsiteY8" fmla="*/ 6133 h 6132"/>
                <a:gd name="connsiteX9" fmla="*/ 5741 w 11840"/>
                <a:gd name="connsiteY9" fmla="*/ 6133 h 6132"/>
                <a:gd name="connsiteX10" fmla="*/ 11841 w 11840"/>
                <a:gd name="connsiteY10" fmla="*/ 2525 h 6132"/>
                <a:gd name="connsiteX11" fmla="*/ 11841 w 11840"/>
                <a:gd name="connsiteY11" fmla="*/ 2525 h 6132"/>
                <a:gd name="connsiteX12" fmla="*/ 7535 w 11840"/>
                <a:gd name="connsiteY12" fmla="*/ 0 h 6132"/>
                <a:gd name="connsiteX13" fmla="*/ 8253 w 11840"/>
                <a:gd name="connsiteY13" fmla="*/ 2525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40" h="6132">
                  <a:moveTo>
                    <a:pt x="8253" y="2525"/>
                  </a:moveTo>
                  <a:lnTo>
                    <a:pt x="8253" y="2525"/>
                  </a:lnTo>
                  <a:lnTo>
                    <a:pt x="5741" y="3247"/>
                  </a:lnTo>
                  <a:lnTo>
                    <a:pt x="2512" y="3247"/>
                  </a:lnTo>
                  <a:lnTo>
                    <a:pt x="2512" y="3247"/>
                  </a:lnTo>
                  <a:lnTo>
                    <a:pt x="2512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5023" y="6133"/>
                  </a:lnTo>
                  <a:lnTo>
                    <a:pt x="5741" y="6133"/>
                  </a:lnTo>
                  <a:lnTo>
                    <a:pt x="11841" y="2525"/>
                  </a:lnTo>
                  <a:lnTo>
                    <a:pt x="11841" y="2525"/>
                  </a:lnTo>
                  <a:lnTo>
                    <a:pt x="7535" y="0"/>
                  </a:lnTo>
                  <a:lnTo>
                    <a:pt x="8253" y="2525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0" name="Freeform 1569">
              <a:extLst>
                <a:ext uri="{FF2B5EF4-FFF2-40B4-BE49-F238E27FC236}">
                  <a16:creationId xmlns:a16="http://schemas.microsoft.com/office/drawing/2014/main" id="{922A0038-BF5B-DE4E-ABEE-1DDC59917CAF}"/>
                </a:ext>
              </a:extLst>
            </p:cNvPr>
            <p:cNvSpPr/>
            <p:nvPr/>
          </p:nvSpPr>
          <p:spPr>
            <a:xfrm>
              <a:off x="4089849" y="4576586"/>
              <a:ext cx="14711" cy="6133"/>
            </a:xfrm>
            <a:custGeom>
              <a:avLst/>
              <a:gdLst>
                <a:gd name="connsiteX0" fmla="*/ 8253 w 14711"/>
                <a:gd name="connsiteY0" fmla="*/ 1082 h 6133"/>
                <a:gd name="connsiteX1" fmla="*/ 8253 w 14711"/>
                <a:gd name="connsiteY1" fmla="*/ 1082 h 6133"/>
                <a:gd name="connsiteX2" fmla="*/ 5023 w 14711"/>
                <a:gd name="connsiteY2" fmla="*/ 3247 h 6133"/>
                <a:gd name="connsiteX3" fmla="*/ 2512 w 14711"/>
                <a:gd name="connsiteY3" fmla="*/ 3247 h 6133"/>
                <a:gd name="connsiteX4" fmla="*/ 2512 w 14711"/>
                <a:gd name="connsiteY4" fmla="*/ 3247 h 6133"/>
                <a:gd name="connsiteX5" fmla="*/ 2512 w 14711"/>
                <a:gd name="connsiteY5" fmla="*/ 3247 h 6133"/>
                <a:gd name="connsiteX6" fmla="*/ 0 w 14711"/>
                <a:gd name="connsiteY6" fmla="*/ 3247 h 6133"/>
                <a:gd name="connsiteX7" fmla="*/ 0 w 14711"/>
                <a:gd name="connsiteY7" fmla="*/ 3247 h 6133"/>
                <a:gd name="connsiteX8" fmla="*/ 5023 w 14711"/>
                <a:gd name="connsiteY8" fmla="*/ 6133 h 6133"/>
                <a:gd name="connsiteX9" fmla="*/ 5023 w 14711"/>
                <a:gd name="connsiteY9" fmla="*/ 6133 h 6133"/>
                <a:gd name="connsiteX10" fmla="*/ 11482 w 14711"/>
                <a:gd name="connsiteY10" fmla="*/ 2525 h 6133"/>
                <a:gd name="connsiteX11" fmla="*/ 14712 w 14711"/>
                <a:gd name="connsiteY11" fmla="*/ 2525 h 6133"/>
                <a:gd name="connsiteX12" fmla="*/ 10406 w 14711"/>
                <a:gd name="connsiteY12" fmla="*/ 0 h 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711" h="6133">
                  <a:moveTo>
                    <a:pt x="8253" y="1082"/>
                  </a:moveTo>
                  <a:lnTo>
                    <a:pt x="8253" y="1082"/>
                  </a:lnTo>
                  <a:lnTo>
                    <a:pt x="5023" y="3247"/>
                  </a:lnTo>
                  <a:lnTo>
                    <a:pt x="2512" y="3247"/>
                  </a:lnTo>
                  <a:lnTo>
                    <a:pt x="2512" y="3247"/>
                  </a:lnTo>
                  <a:lnTo>
                    <a:pt x="2512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5023" y="6133"/>
                  </a:lnTo>
                  <a:lnTo>
                    <a:pt x="5023" y="6133"/>
                  </a:lnTo>
                  <a:lnTo>
                    <a:pt x="11482" y="2525"/>
                  </a:lnTo>
                  <a:lnTo>
                    <a:pt x="14712" y="2525"/>
                  </a:lnTo>
                  <a:lnTo>
                    <a:pt x="10406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1" name="Freeform 1570">
              <a:extLst>
                <a:ext uri="{FF2B5EF4-FFF2-40B4-BE49-F238E27FC236}">
                  <a16:creationId xmlns:a16="http://schemas.microsoft.com/office/drawing/2014/main" id="{83E0E26A-2C23-224F-849B-C2D422AA4D8D}"/>
                </a:ext>
              </a:extLst>
            </p:cNvPr>
            <p:cNvSpPr/>
            <p:nvPr/>
          </p:nvSpPr>
          <p:spPr>
            <a:xfrm>
              <a:off x="4080519" y="4581997"/>
              <a:ext cx="11123" cy="6132"/>
            </a:xfrm>
            <a:custGeom>
              <a:avLst/>
              <a:gdLst>
                <a:gd name="connsiteX0" fmla="*/ 8612 w 11123"/>
                <a:gd name="connsiteY0" fmla="*/ 1082 h 6132"/>
                <a:gd name="connsiteX1" fmla="*/ 8612 w 11123"/>
                <a:gd name="connsiteY1" fmla="*/ 1082 h 6132"/>
                <a:gd name="connsiteX2" fmla="*/ 5382 w 11123"/>
                <a:gd name="connsiteY2" fmla="*/ 3247 h 6132"/>
                <a:gd name="connsiteX3" fmla="*/ 2871 w 11123"/>
                <a:gd name="connsiteY3" fmla="*/ 3247 h 6132"/>
                <a:gd name="connsiteX4" fmla="*/ 2871 w 11123"/>
                <a:gd name="connsiteY4" fmla="*/ 3247 h 6132"/>
                <a:gd name="connsiteX5" fmla="*/ 2871 w 11123"/>
                <a:gd name="connsiteY5" fmla="*/ 3247 h 6132"/>
                <a:gd name="connsiteX6" fmla="*/ 0 w 11123"/>
                <a:gd name="connsiteY6" fmla="*/ 3247 h 6132"/>
                <a:gd name="connsiteX7" fmla="*/ 0 w 11123"/>
                <a:gd name="connsiteY7" fmla="*/ 3247 h 6132"/>
                <a:gd name="connsiteX8" fmla="*/ 5023 w 11123"/>
                <a:gd name="connsiteY8" fmla="*/ 6133 h 6132"/>
                <a:gd name="connsiteX9" fmla="*/ 5023 w 11123"/>
                <a:gd name="connsiteY9" fmla="*/ 6133 h 6132"/>
                <a:gd name="connsiteX10" fmla="*/ 11123 w 11123"/>
                <a:gd name="connsiteY10" fmla="*/ 2525 h 6132"/>
                <a:gd name="connsiteX11" fmla="*/ 11123 w 11123"/>
                <a:gd name="connsiteY11" fmla="*/ 2525 h 6132"/>
                <a:gd name="connsiteX12" fmla="*/ 6818 w 11123"/>
                <a:gd name="connsiteY12" fmla="*/ 0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23" h="6132">
                  <a:moveTo>
                    <a:pt x="8612" y="1082"/>
                  </a:moveTo>
                  <a:lnTo>
                    <a:pt x="8612" y="1082"/>
                  </a:lnTo>
                  <a:lnTo>
                    <a:pt x="5382" y="3247"/>
                  </a:lnTo>
                  <a:lnTo>
                    <a:pt x="2871" y="3247"/>
                  </a:lnTo>
                  <a:lnTo>
                    <a:pt x="2871" y="3247"/>
                  </a:lnTo>
                  <a:lnTo>
                    <a:pt x="2871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5023" y="6133"/>
                  </a:lnTo>
                  <a:lnTo>
                    <a:pt x="5023" y="6133"/>
                  </a:lnTo>
                  <a:lnTo>
                    <a:pt x="11123" y="2525"/>
                  </a:lnTo>
                  <a:lnTo>
                    <a:pt x="11123" y="2525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2" name="Freeform 1571">
              <a:extLst>
                <a:ext uri="{FF2B5EF4-FFF2-40B4-BE49-F238E27FC236}">
                  <a16:creationId xmlns:a16="http://schemas.microsoft.com/office/drawing/2014/main" id="{1C83D4AB-A621-4C46-85AA-0B356491D191}"/>
                </a:ext>
              </a:extLst>
            </p:cNvPr>
            <p:cNvSpPr/>
            <p:nvPr/>
          </p:nvSpPr>
          <p:spPr>
            <a:xfrm>
              <a:off x="4071908" y="4587409"/>
              <a:ext cx="11123" cy="6132"/>
            </a:xfrm>
            <a:custGeom>
              <a:avLst/>
              <a:gdLst>
                <a:gd name="connsiteX0" fmla="*/ 8612 w 11123"/>
                <a:gd name="connsiteY0" fmla="*/ 1082 h 6132"/>
                <a:gd name="connsiteX1" fmla="*/ 8612 w 11123"/>
                <a:gd name="connsiteY1" fmla="*/ 1082 h 6132"/>
                <a:gd name="connsiteX2" fmla="*/ 5023 w 11123"/>
                <a:gd name="connsiteY2" fmla="*/ 3247 h 6132"/>
                <a:gd name="connsiteX3" fmla="*/ 2871 w 11123"/>
                <a:gd name="connsiteY3" fmla="*/ 3247 h 6132"/>
                <a:gd name="connsiteX4" fmla="*/ 2871 w 11123"/>
                <a:gd name="connsiteY4" fmla="*/ 3247 h 6132"/>
                <a:gd name="connsiteX5" fmla="*/ 2871 w 11123"/>
                <a:gd name="connsiteY5" fmla="*/ 3247 h 6132"/>
                <a:gd name="connsiteX6" fmla="*/ 0 w 11123"/>
                <a:gd name="connsiteY6" fmla="*/ 3247 h 6132"/>
                <a:gd name="connsiteX7" fmla="*/ 0 w 11123"/>
                <a:gd name="connsiteY7" fmla="*/ 3247 h 6132"/>
                <a:gd name="connsiteX8" fmla="*/ 5023 w 11123"/>
                <a:gd name="connsiteY8" fmla="*/ 6133 h 6132"/>
                <a:gd name="connsiteX9" fmla="*/ 5023 w 11123"/>
                <a:gd name="connsiteY9" fmla="*/ 6133 h 6132"/>
                <a:gd name="connsiteX10" fmla="*/ 11123 w 11123"/>
                <a:gd name="connsiteY10" fmla="*/ 2525 h 6132"/>
                <a:gd name="connsiteX11" fmla="*/ 11123 w 11123"/>
                <a:gd name="connsiteY11" fmla="*/ 2525 h 6132"/>
                <a:gd name="connsiteX12" fmla="*/ 6818 w 11123"/>
                <a:gd name="connsiteY12" fmla="*/ 0 h 6132"/>
                <a:gd name="connsiteX13" fmla="*/ 8612 w 11123"/>
                <a:gd name="connsiteY13" fmla="*/ 1082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23" h="6132">
                  <a:moveTo>
                    <a:pt x="8612" y="1082"/>
                  </a:moveTo>
                  <a:lnTo>
                    <a:pt x="8612" y="1082"/>
                  </a:lnTo>
                  <a:lnTo>
                    <a:pt x="5023" y="3247"/>
                  </a:lnTo>
                  <a:lnTo>
                    <a:pt x="2871" y="3247"/>
                  </a:lnTo>
                  <a:lnTo>
                    <a:pt x="2871" y="3247"/>
                  </a:lnTo>
                  <a:lnTo>
                    <a:pt x="2871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5023" y="6133"/>
                  </a:lnTo>
                  <a:lnTo>
                    <a:pt x="5023" y="6133"/>
                  </a:lnTo>
                  <a:lnTo>
                    <a:pt x="11123" y="2525"/>
                  </a:lnTo>
                  <a:lnTo>
                    <a:pt x="11123" y="2525"/>
                  </a:lnTo>
                  <a:lnTo>
                    <a:pt x="6818" y="0"/>
                  </a:lnTo>
                  <a:lnTo>
                    <a:pt x="8612" y="1082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3" name="Freeform 1572">
              <a:extLst>
                <a:ext uri="{FF2B5EF4-FFF2-40B4-BE49-F238E27FC236}">
                  <a16:creationId xmlns:a16="http://schemas.microsoft.com/office/drawing/2014/main" id="{916B78D9-531B-694F-ADC7-6796E36BF8C5}"/>
                </a:ext>
              </a:extLst>
            </p:cNvPr>
            <p:cNvSpPr/>
            <p:nvPr/>
          </p:nvSpPr>
          <p:spPr>
            <a:xfrm>
              <a:off x="4063296" y="4593902"/>
              <a:ext cx="11840" cy="7575"/>
            </a:xfrm>
            <a:custGeom>
              <a:avLst/>
              <a:gdLst>
                <a:gd name="connsiteX0" fmla="*/ 8253 w 11840"/>
                <a:gd name="connsiteY0" fmla="*/ 0 h 7575"/>
                <a:gd name="connsiteX1" fmla="*/ 8253 w 11840"/>
                <a:gd name="connsiteY1" fmla="*/ 0 h 7575"/>
                <a:gd name="connsiteX2" fmla="*/ 4665 w 11840"/>
                <a:gd name="connsiteY2" fmla="*/ 2164 h 7575"/>
                <a:gd name="connsiteX3" fmla="*/ 2512 w 11840"/>
                <a:gd name="connsiteY3" fmla="*/ 2164 h 7575"/>
                <a:gd name="connsiteX4" fmla="*/ 2512 w 11840"/>
                <a:gd name="connsiteY4" fmla="*/ 2164 h 7575"/>
                <a:gd name="connsiteX5" fmla="*/ 2512 w 11840"/>
                <a:gd name="connsiteY5" fmla="*/ 2164 h 7575"/>
                <a:gd name="connsiteX6" fmla="*/ 0 w 11840"/>
                <a:gd name="connsiteY6" fmla="*/ 3968 h 7575"/>
                <a:gd name="connsiteX7" fmla="*/ 0 w 11840"/>
                <a:gd name="connsiteY7" fmla="*/ 3968 h 7575"/>
                <a:gd name="connsiteX8" fmla="*/ 5382 w 11840"/>
                <a:gd name="connsiteY8" fmla="*/ 7576 h 7575"/>
                <a:gd name="connsiteX9" fmla="*/ 5382 w 11840"/>
                <a:gd name="connsiteY9" fmla="*/ 7576 h 7575"/>
                <a:gd name="connsiteX10" fmla="*/ 11841 w 11840"/>
                <a:gd name="connsiteY10" fmla="*/ 3968 h 7575"/>
                <a:gd name="connsiteX11" fmla="*/ 11841 w 11840"/>
                <a:gd name="connsiteY11" fmla="*/ 3968 h 7575"/>
                <a:gd name="connsiteX12" fmla="*/ 7535 w 11840"/>
                <a:gd name="connsiteY12" fmla="*/ 1443 h 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40" h="7575">
                  <a:moveTo>
                    <a:pt x="8253" y="0"/>
                  </a:moveTo>
                  <a:lnTo>
                    <a:pt x="8253" y="0"/>
                  </a:lnTo>
                  <a:lnTo>
                    <a:pt x="4665" y="2164"/>
                  </a:lnTo>
                  <a:lnTo>
                    <a:pt x="2512" y="2164"/>
                  </a:lnTo>
                  <a:lnTo>
                    <a:pt x="2512" y="2164"/>
                  </a:lnTo>
                  <a:lnTo>
                    <a:pt x="2512" y="2164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5382" y="7576"/>
                  </a:lnTo>
                  <a:lnTo>
                    <a:pt x="5382" y="7576"/>
                  </a:lnTo>
                  <a:lnTo>
                    <a:pt x="11841" y="3968"/>
                  </a:lnTo>
                  <a:lnTo>
                    <a:pt x="11841" y="3968"/>
                  </a:lnTo>
                  <a:lnTo>
                    <a:pt x="7535" y="1443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4" name="Freeform 1573">
              <a:extLst>
                <a:ext uri="{FF2B5EF4-FFF2-40B4-BE49-F238E27FC236}">
                  <a16:creationId xmlns:a16="http://schemas.microsoft.com/office/drawing/2014/main" id="{EB93B6D6-5594-BA45-AFDA-3A31BAD2BB87}"/>
                </a:ext>
              </a:extLst>
            </p:cNvPr>
            <p:cNvSpPr/>
            <p:nvPr/>
          </p:nvSpPr>
          <p:spPr>
            <a:xfrm>
              <a:off x="4056120" y="4570814"/>
              <a:ext cx="12558" cy="6132"/>
            </a:xfrm>
            <a:custGeom>
              <a:avLst/>
              <a:gdLst>
                <a:gd name="connsiteX0" fmla="*/ 7176 w 12558"/>
                <a:gd name="connsiteY0" fmla="*/ 361 h 6132"/>
                <a:gd name="connsiteX1" fmla="*/ 7176 w 12558"/>
                <a:gd name="connsiteY1" fmla="*/ 361 h 6132"/>
                <a:gd name="connsiteX2" fmla="*/ 2153 w 12558"/>
                <a:gd name="connsiteY2" fmla="*/ 3247 h 6132"/>
                <a:gd name="connsiteX3" fmla="*/ 0 w 12558"/>
                <a:gd name="connsiteY3" fmla="*/ 3247 h 6132"/>
                <a:gd name="connsiteX4" fmla="*/ 0 w 12558"/>
                <a:gd name="connsiteY4" fmla="*/ 3247 h 6132"/>
                <a:gd name="connsiteX5" fmla="*/ 0 w 12558"/>
                <a:gd name="connsiteY5" fmla="*/ 3247 h 6132"/>
                <a:gd name="connsiteX6" fmla="*/ 0 w 12558"/>
                <a:gd name="connsiteY6" fmla="*/ 3247 h 6132"/>
                <a:gd name="connsiteX7" fmla="*/ 0 w 12558"/>
                <a:gd name="connsiteY7" fmla="*/ 3247 h 6132"/>
                <a:gd name="connsiteX8" fmla="*/ 5023 w 12558"/>
                <a:gd name="connsiteY8" fmla="*/ 6133 h 6132"/>
                <a:gd name="connsiteX9" fmla="*/ 5023 w 12558"/>
                <a:gd name="connsiteY9" fmla="*/ 6133 h 6132"/>
                <a:gd name="connsiteX10" fmla="*/ 11482 w 12558"/>
                <a:gd name="connsiteY10" fmla="*/ 2525 h 6132"/>
                <a:gd name="connsiteX11" fmla="*/ 12559 w 12558"/>
                <a:gd name="connsiteY11" fmla="*/ 2525 h 6132"/>
                <a:gd name="connsiteX12" fmla="*/ 8253 w 12558"/>
                <a:gd name="connsiteY12" fmla="*/ 0 h 6132"/>
                <a:gd name="connsiteX13" fmla="*/ 7176 w 12558"/>
                <a:gd name="connsiteY13" fmla="*/ 361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58" h="6132">
                  <a:moveTo>
                    <a:pt x="7176" y="361"/>
                  </a:moveTo>
                  <a:lnTo>
                    <a:pt x="7176" y="361"/>
                  </a:lnTo>
                  <a:lnTo>
                    <a:pt x="2153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5023" y="6133"/>
                  </a:lnTo>
                  <a:lnTo>
                    <a:pt x="5023" y="6133"/>
                  </a:lnTo>
                  <a:lnTo>
                    <a:pt x="11482" y="2525"/>
                  </a:lnTo>
                  <a:lnTo>
                    <a:pt x="12559" y="2525"/>
                  </a:lnTo>
                  <a:lnTo>
                    <a:pt x="8253" y="0"/>
                  </a:lnTo>
                  <a:cubicBezTo>
                    <a:pt x="8253" y="0"/>
                    <a:pt x="7176" y="721"/>
                    <a:pt x="7176" y="361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5" name="Freeform 1574">
              <a:extLst>
                <a:ext uri="{FF2B5EF4-FFF2-40B4-BE49-F238E27FC236}">
                  <a16:creationId xmlns:a16="http://schemas.microsoft.com/office/drawing/2014/main" id="{75916A6E-D20B-264D-B4FE-9E5C998EED5B}"/>
                </a:ext>
              </a:extLst>
            </p:cNvPr>
            <p:cNvSpPr/>
            <p:nvPr/>
          </p:nvSpPr>
          <p:spPr>
            <a:xfrm>
              <a:off x="4064731" y="4565402"/>
              <a:ext cx="11123" cy="5050"/>
            </a:xfrm>
            <a:custGeom>
              <a:avLst/>
              <a:gdLst>
                <a:gd name="connsiteX0" fmla="*/ 7535 w 11123"/>
                <a:gd name="connsiteY0" fmla="*/ 0 h 5050"/>
                <a:gd name="connsiteX1" fmla="*/ 7535 w 11123"/>
                <a:gd name="connsiteY1" fmla="*/ 0 h 5050"/>
                <a:gd name="connsiteX2" fmla="*/ 3947 w 11123"/>
                <a:gd name="connsiteY2" fmla="*/ 2164 h 5050"/>
                <a:gd name="connsiteX3" fmla="*/ 0 w 11123"/>
                <a:gd name="connsiteY3" fmla="*/ 2164 h 5050"/>
                <a:gd name="connsiteX4" fmla="*/ 0 w 11123"/>
                <a:gd name="connsiteY4" fmla="*/ 2164 h 5050"/>
                <a:gd name="connsiteX5" fmla="*/ 0 w 11123"/>
                <a:gd name="connsiteY5" fmla="*/ 2164 h 5050"/>
                <a:gd name="connsiteX6" fmla="*/ 0 w 11123"/>
                <a:gd name="connsiteY6" fmla="*/ 2164 h 5050"/>
                <a:gd name="connsiteX7" fmla="*/ 0 w 11123"/>
                <a:gd name="connsiteY7" fmla="*/ 2164 h 5050"/>
                <a:gd name="connsiteX8" fmla="*/ 5023 w 11123"/>
                <a:gd name="connsiteY8" fmla="*/ 5051 h 5050"/>
                <a:gd name="connsiteX9" fmla="*/ 5023 w 11123"/>
                <a:gd name="connsiteY9" fmla="*/ 5051 h 5050"/>
                <a:gd name="connsiteX10" fmla="*/ 11123 w 11123"/>
                <a:gd name="connsiteY10" fmla="*/ 1443 h 5050"/>
                <a:gd name="connsiteX11" fmla="*/ 11123 w 11123"/>
                <a:gd name="connsiteY11" fmla="*/ 1443 h 5050"/>
                <a:gd name="connsiteX12" fmla="*/ 7894 w 11123"/>
                <a:gd name="connsiteY12" fmla="*/ 0 h 5050"/>
                <a:gd name="connsiteX13" fmla="*/ 7535 w 11123"/>
                <a:gd name="connsiteY13" fmla="*/ 0 h 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23" h="5050">
                  <a:moveTo>
                    <a:pt x="7535" y="0"/>
                  </a:moveTo>
                  <a:lnTo>
                    <a:pt x="7535" y="0"/>
                  </a:lnTo>
                  <a:lnTo>
                    <a:pt x="3947" y="2164"/>
                  </a:lnTo>
                  <a:lnTo>
                    <a:pt x="0" y="2164"/>
                  </a:lnTo>
                  <a:lnTo>
                    <a:pt x="0" y="2164"/>
                  </a:lnTo>
                  <a:lnTo>
                    <a:pt x="0" y="2164"/>
                  </a:lnTo>
                  <a:lnTo>
                    <a:pt x="0" y="2164"/>
                  </a:lnTo>
                  <a:lnTo>
                    <a:pt x="0" y="2164"/>
                  </a:lnTo>
                  <a:lnTo>
                    <a:pt x="5023" y="5051"/>
                  </a:lnTo>
                  <a:lnTo>
                    <a:pt x="5023" y="5051"/>
                  </a:lnTo>
                  <a:lnTo>
                    <a:pt x="11123" y="1443"/>
                  </a:lnTo>
                  <a:lnTo>
                    <a:pt x="11123" y="1443"/>
                  </a:lnTo>
                  <a:lnTo>
                    <a:pt x="7894" y="0"/>
                  </a:lnTo>
                  <a:cubicBezTo>
                    <a:pt x="7894" y="0"/>
                    <a:pt x="7535" y="0"/>
                    <a:pt x="7535" y="0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6" name="Freeform 1575">
              <a:extLst>
                <a:ext uri="{FF2B5EF4-FFF2-40B4-BE49-F238E27FC236}">
                  <a16:creationId xmlns:a16="http://schemas.microsoft.com/office/drawing/2014/main" id="{4A004154-D272-404D-B6ED-121ACAD21FB6}"/>
                </a:ext>
              </a:extLst>
            </p:cNvPr>
            <p:cNvSpPr/>
            <p:nvPr/>
          </p:nvSpPr>
          <p:spPr>
            <a:xfrm>
              <a:off x="4073702" y="4559991"/>
              <a:ext cx="11123" cy="6132"/>
            </a:xfrm>
            <a:custGeom>
              <a:avLst/>
              <a:gdLst>
                <a:gd name="connsiteX0" fmla="*/ 7535 w 11123"/>
                <a:gd name="connsiteY0" fmla="*/ 361 h 6132"/>
                <a:gd name="connsiteX1" fmla="*/ 7535 w 11123"/>
                <a:gd name="connsiteY1" fmla="*/ 361 h 6132"/>
                <a:gd name="connsiteX2" fmla="*/ 2512 w 11123"/>
                <a:gd name="connsiteY2" fmla="*/ 3247 h 6132"/>
                <a:gd name="connsiteX3" fmla="*/ 0 w 11123"/>
                <a:gd name="connsiteY3" fmla="*/ 3247 h 6132"/>
                <a:gd name="connsiteX4" fmla="*/ 0 w 11123"/>
                <a:gd name="connsiteY4" fmla="*/ 3247 h 6132"/>
                <a:gd name="connsiteX5" fmla="*/ 0 w 11123"/>
                <a:gd name="connsiteY5" fmla="*/ 3247 h 6132"/>
                <a:gd name="connsiteX6" fmla="*/ 0 w 11123"/>
                <a:gd name="connsiteY6" fmla="*/ 3247 h 6132"/>
                <a:gd name="connsiteX7" fmla="*/ 0 w 11123"/>
                <a:gd name="connsiteY7" fmla="*/ 3247 h 6132"/>
                <a:gd name="connsiteX8" fmla="*/ 5023 w 11123"/>
                <a:gd name="connsiteY8" fmla="*/ 6133 h 6132"/>
                <a:gd name="connsiteX9" fmla="*/ 5023 w 11123"/>
                <a:gd name="connsiteY9" fmla="*/ 6133 h 6132"/>
                <a:gd name="connsiteX10" fmla="*/ 11123 w 11123"/>
                <a:gd name="connsiteY10" fmla="*/ 2525 h 6132"/>
                <a:gd name="connsiteX11" fmla="*/ 11123 w 11123"/>
                <a:gd name="connsiteY11" fmla="*/ 2525 h 6132"/>
                <a:gd name="connsiteX12" fmla="*/ 6818 w 11123"/>
                <a:gd name="connsiteY12" fmla="*/ 0 h 6132"/>
                <a:gd name="connsiteX13" fmla="*/ 7535 w 11123"/>
                <a:gd name="connsiteY13" fmla="*/ 361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23" h="6132">
                  <a:moveTo>
                    <a:pt x="7535" y="361"/>
                  </a:moveTo>
                  <a:lnTo>
                    <a:pt x="7535" y="361"/>
                  </a:lnTo>
                  <a:lnTo>
                    <a:pt x="2512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5023" y="6133"/>
                  </a:lnTo>
                  <a:lnTo>
                    <a:pt x="5023" y="6133"/>
                  </a:lnTo>
                  <a:lnTo>
                    <a:pt x="11123" y="2525"/>
                  </a:lnTo>
                  <a:lnTo>
                    <a:pt x="11123" y="2525"/>
                  </a:lnTo>
                  <a:lnTo>
                    <a:pt x="6818" y="0"/>
                  </a:lnTo>
                  <a:cubicBezTo>
                    <a:pt x="6818" y="0"/>
                    <a:pt x="7535" y="722"/>
                    <a:pt x="7535" y="361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7" name="Freeform 1576">
              <a:extLst>
                <a:ext uri="{FF2B5EF4-FFF2-40B4-BE49-F238E27FC236}">
                  <a16:creationId xmlns:a16="http://schemas.microsoft.com/office/drawing/2014/main" id="{7B281D79-92AD-F344-976F-7A05100EF581}"/>
                </a:ext>
              </a:extLst>
            </p:cNvPr>
            <p:cNvSpPr/>
            <p:nvPr/>
          </p:nvSpPr>
          <p:spPr>
            <a:xfrm>
              <a:off x="4082672" y="4554940"/>
              <a:ext cx="11123" cy="6132"/>
            </a:xfrm>
            <a:custGeom>
              <a:avLst/>
              <a:gdLst>
                <a:gd name="connsiteX0" fmla="*/ 7176 w 11123"/>
                <a:gd name="connsiteY0" fmla="*/ 361 h 6132"/>
                <a:gd name="connsiteX1" fmla="*/ 7176 w 11123"/>
                <a:gd name="connsiteY1" fmla="*/ 361 h 6132"/>
                <a:gd name="connsiteX2" fmla="*/ 2153 w 11123"/>
                <a:gd name="connsiteY2" fmla="*/ 3247 h 6132"/>
                <a:gd name="connsiteX3" fmla="*/ 0 w 11123"/>
                <a:gd name="connsiteY3" fmla="*/ 3247 h 6132"/>
                <a:gd name="connsiteX4" fmla="*/ 0 w 11123"/>
                <a:gd name="connsiteY4" fmla="*/ 3247 h 6132"/>
                <a:gd name="connsiteX5" fmla="*/ 0 w 11123"/>
                <a:gd name="connsiteY5" fmla="*/ 3247 h 6132"/>
                <a:gd name="connsiteX6" fmla="*/ 0 w 11123"/>
                <a:gd name="connsiteY6" fmla="*/ 3247 h 6132"/>
                <a:gd name="connsiteX7" fmla="*/ 0 w 11123"/>
                <a:gd name="connsiteY7" fmla="*/ 3247 h 6132"/>
                <a:gd name="connsiteX8" fmla="*/ 5023 w 11123"/>
                <a:gd name="connsiteY8" fmla="*/ 6133 h 6132"/>
                <a:gd name="connsiteX9" fmla="*/ 5023 w 11123"/>
                <a:gd name="connsiteY9" fmla="*/ 6133 h 6132"/>
                <a:gd name="connsiteX10" fmla="*/ 11123 w 11123"/>
                <a:gd name="connsiteY10" fmla="*/ 2525 h 6132"/>
                <a:gd name="connsiteX11" fmla="*/ 11123 w 11123"/>
                <a:gd name="connsiteY11" fmla="*/ 2525 h 6132"/>
                <a:gd name="connsiteX12" fmla="*/ 6818 w 11123"/>
                <a:gd name="connsiteY12" fmla="*/ 0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23" h="6132">
                  <a:moveTo>
                    <a:pt x="7176" y="361"/>
                  </a:moveTo>
                  <a:lnTo>
                    <a:pt x="7176" y="361"/>
                  </a:lnTo>
                  <a:lnTo>
                    <a:pt x="2153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5023" y="6133"/>
                  </a:lnTo>
                  <a:lnTo>
                    <a:pt x="5023" y="6133"/>
                  </a:lnTo>
                  <a:lnTo>
                    <a:pt x="11123" y="2525"/>
                  </a:lnTo>
                  <a:lnTo>
                    <a:pt x="11123" y="2525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8" name="Freeform 1577">
              <a:extLst>
                <a:ext uri="{FF2B5EF4-FFF2-40B4-BE49-F238E27FC236}">
                  <a16:creationId xmlns:a16="http://schemas.microsoft.com/office/drawing/2014/main" id="{C34EFDC4-F8E5-FB45-A966-8CA0A9CDCD38}"/>
                </a:ext>
              </a:extLst>
            </p:cNvPr>
            <p:cNvSpPr/>
            <p:nvPr/>
          </p:nvSpPr>
          <p:spPr>
            <a:xfrm>
              <a:off x="4091643" y="4549168"/>
              <a:ext cx="12917" cy="6132"/>
            </a:xfrm>
            <a:custGeom>
              <a:avLst/>
              <a:gdLst>
                <a:gd name="connsiteX0" fmla="*/ 7176 w 12917"/>
                <a:gd name="connsiteY0" fmla="*/ 361 h 6132"/>
                <a:gd name="connsiteX1" fmla="*/ 7176 w 12917"/>
                <a:gd name="connsiteY1" fmla="*/ 361 h 6132"/>
                <a:gd name="connsiteX2" fmla="*/ 2153 w 12917"/>
                <a:gd name="connsiteY2" fmla="*/ 3247 h 6132"/>
                <a:gd name="connsiteX3" fmla="*/ 0 w 12917"/>
                <a:gd name="connsiteY3" fmla="*/ 3247 h 6132"/>
                <a:gd name="connsiteX4" fmla="*/ 0 w 12917"/>
                <a:gd name="connsiteY4" fmla="*/ 3247 h 6132"/>
                <a:gd name="connsiteX5" fmla="*/ 0 w 12917"/>
                <a:gd name="connsiteY5" fmla="*/ 3247 h 6132"/>
                <a:gd name="connsiteX6" fmla="*/ 0 w 12917"/>
                <a:gd name="connsiteY6" fmla="*/ 3247 h 6132"/>
                <a:gd name="connsiteX7" fmla="*/ 0 w 12917"/>
                <a:gd name="connsiteY7" fmla="*/ 3247 h 6132"/>
                <a:gd name="connsiteX8" fmla="*/ 5023 w 12917"/>
                <a:gd name="connsiteY8" fmla="*/ 6133 h 6132"/>
                <a:gd name="connsiteX9" fmla="*/ 5023 w 12917"/>
                <a:gd name="connsiteY9" fmla="*/ 6133 h 6132"/>
                <a:gd name="connsiteX10" fmla="*/ 11482 w 12917"/>
                <a:gd name="connsiteY10" fmla="*/ 2525 h 6132"/>
                <a:gd name="connsiteX11" fmla="*/ 12917 w 12917"/>
                <a:gd name="connsiteY11" fmla="*/ 2525 h 6132"/>
                <a:gd name="connsiteX12" fmla="*/ 8612 w 12917"/>
                <a:gd name="connsiteY12" fmla="*/ 0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7" h="6132">
                  <a:moveTo>
                    <a:pt x="7176" y="361"/>
                  </a:moveTo>
                  <a:lnTo>
                    <a:pt x="7176" y="361"/>
                  </a:lnTo>
                  <a:lnTo>
                    <a:pt x="2153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5023" y="6133"/>
                  </a:lnTo>
                  <a:lnTo>
                    <a:pt x="5023" y="6133"/>
                  </a:lnTo>
                  <a:lnTo>
                    <a:pt x="11482" y="2525"/>
                  </a:lnTo>
                  <a:lnTo>
                    <a:pt x="12917" y="2525"/>
                  </a:lnTo>
                  <a:lnTo>
                    <a:pt x="8612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9" name="Freeform 1578">
              <a:extLst>
                <a:ext uri="{FF2B5EF4-FFF2-40B4-BE49-F238E27FC236}">
                  <a16:creationId xmlns:a16="http://schemas.microsoft.com/office/drawing/2014/main" id="{B70AE8F9-E3E9-4145-9895-D0A5D5B45838}"/>
                </a:ext>
              </a:extLst>
            </p:cNvPr>
            <p:cNvSpPr/>
            <p:nvPr/>
          </p:nvSpPr>
          <p:spPr>
            <a:xfrm>
              <a:off x="4100254" y="4542674"/>
              <a:ext cx="10405" cy="6132"/>
            </a:xfrm>
            <a:custGeom>
              <a:avLst/>
              <a:gdLst>
                <a:gd name="connsiteX0" fmla="*/ 7535 w 10405"/>
                <a:gd name="connsiteY0" fmla="*/ 1804 h 6132"/>
                <a:gd name="connsiteX1" fmla="*/ 7535 w 10405"/>
                <a:gd name="connsiteY1" fmla="*/ 1804 h 6132"/>
                <a:gd name="connsiteX2" fmla="*/ 4306 w 10405"/>
                <a:gd name="connsiteY2" fmla="*/ 3247 h 6132"/>
                <a:gd name="connsiteX3" fmla="*/ 0 w 10405"/>
                <a:gd name="connsiteY3" fmla="*/ 3247 h 6132"/>
                <a:gd name="connsiteX4" fmla="*/ 0 w 10405"/>
                <a:gd name="connsiteY4" fmla="*/ 3247 h 6132"/>
                <a:gd name="connsiteX5" fmla="*/ 0 w 10405"/>
                <a:gd name="connsiteY5" fmla="*/ 3247 h 6132"/>
                <a:gd name="connsiteX6" fmla="*/ 0 w 10405"/>
                <a:gd name="connsiteY6" fmla="*/ 3247 h 6132"/>
                <a:gd name="connsiteX7" fmla="*/ 0 w 10405"/>
                <a:gd name="connsiteY7" fmla="*/ 3247 h 6132"/>
                <a:gd name="connsiteX8" fmla="*/ 5023 w 10405"/>
                <a:gd name="connsiteY8" fmla="*/ 6133 h 6132"/>
                <a:gd name="connsiteX9" fmla="*/ 4306 w 10405"/>
                <a:gd name="connsiteY9" fmla="*/ 6133 h 6132"/>
                <a:gd name="connsiteX10" fmla="*/ 10406 w 10405"/>
                <a:gd name="connsiteY10" fmla="*/ 2525 h 6132"/>
                <a:gd name="connsiteX11" fmla="*/ 10406 w 10405"/>
                <a:gd name="connsiteY11" fmla="*/ 2525 h 6132"/>
                <a:gd name="connsiteX12" fmla="*/ 6100 w 10405"/>
                <a:gd name="connsiteY12" fmla="*/ 0 h 6132"/>
                <a:gd name="connsiteX13" fmla="*/ 7535 w 10405"/>
                <a:gd name="connsiteY13" fmla="*/ 1804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05" h="6132">
                  <a:moveTo>
                    <a:pt x="7535" y="1804"/>
                  </a:moveTo>
                  <a:lnTo>
                    <a:pt x="7535" y="1804"/>
                  </a:lnTo>
                  <a:lnTo>
                    <a:pt x="4306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5023" y="6133"/>
                  </a:lnTo>
                  <a:lnTo>
                    <a:pt x="4306" y="6133"/>
                  </a:lnTo>
                  <a:lnTo>
                    <a:pt x="10406" y="2525"/>
                  </a:lnTo>
                  <a:lnTo>
                    <a:pt x="10406" y="2525"/>
                  </a:lnTo>
                  <a:lnTo>
                    <a:pt x="6100" y="0"/>
                  </a:lnTo>
                  <a:lnTo>
                    <a:pt x="7535" y="1804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0" name="Freeform 1579">
              <a:extLst>
                <a:ext uri="{FF2B5EF4-FFF2-40B4-BE49-F238E27FC236}">
                  <a16:creationId xmlns:a16="http://schemas.microsoft.com/office/drawing/2014/main" id="{34BE4607-56EF-EE40-A055-BE8F6B4C154B}"/>
                </a:ext>
              </a:extLst>
            </p:cNvPr>
            <p:cNvSpPr/>
            <p:nvPr/>
          </p:nvSpPr>
          <p:spPr>
            <a:xfrm>
              <a:off x="4109225" y="4538345"/>
              <a:ext cx="11123" cy="6132"/>
            </a:xfrm>
            <a:custGeom>
              <a:avLst/>
              <a:gdLst>
                <a:gd name="connsiteX0" fmla="*/ 7535 w 11123"/>
                <a:gd name="connsiteY0" fmla="*/ 361 h 6132"/>
                <a:gd name="connsiteX1" fmla="*/ 7535 w 11123"/>
                <a:gd name="connsiteY1" fmla="*/ 361 h 6132"/>
                <a:gd name="connsiteX2" fmla="*/ 2512 w 11123"/>
                <a:gd name="connsiteY2" fmla="*/ 3247 h 6132"/>
                <a:gd name="connsiteX3" fmla="*/ 0 w 11123"/>
                <a:gd name="connsiteY3" fmla="*/ 3247 h 6132"/>
                <a:gd name="connsiteX4" fmla="*/ 0 w 11123"/>
                <a:gd name="connsiteY4" fmla="*/ 3247 h 6132"/>
                <a:gd name="connsiteX5" fmla="*/ 0 w 11123"/>
                <a:gd name="connsiteY5" fmla="*/ 3247 h 6132"/>
                <a:gd name="connsiteX6" fmla="*/ 0 w 11123"/>
                <a:gd name="connsiteY6" fmla="*/ 3247 h 6132"/>
                <a:gd name="connsiteX7" fmla="*/ 0 w 11123"/>
                <a:gd name="connsiteY7" fmla="*/ 3247 h 6132"/>
                <a:gd name="connsiteX8" fmla="*/ 5023 w 11123"/>
                <a:gd name="connsiteY8" fmla="*/ 6133 h 6132"/>
                <a:gd name="connsiteX9" fmla="*/ 5023 w 11123"/>
                <a:gd name="connsiteY9" fmla="*/ 6133 h 6132"/>
                <a:gd name="connsiteX10" fmla="*/ 11123 w 11123"/>
                <a:gd name="connsiteY10" fmla="*/ 2525 h 6132"/>
                <a:gd name="connsiteX11" fmla="*/ 11123 w 11123"/>
                <a:gd name="connsiteY11" fmla="*/ 2525 h 6132"/>
                <a:gd name="connsiteX12" fmla="*/ 6818 w 11123"/>
                <a:gd name="connsiteY12" fmla="*/ 0 h 6132"/>
                <a:gd name="connsiteX13" fmla="*/ 7535 w 11123"/>
                <a:gd name="connsiteY13" fmla="*/ 361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23" h="6132">
                  <a:moveTo>
                    <a:pt x="7535" y="361"/>
                  </a:moveTo>
                  <a:lnTo>
                    <a:pt x="7535" y="361"/>
                  </a:lnTo>
                  <a:lnTo>
                    <a:pt x="2512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5023" y="6133"/>
                  </a:lnTo>
                  <a:lnTo>
                    <a:pt x="5023" y="6133"/>
                  </a:lnTo>
                  <a:lnTo>
                    <a:pt x="11123" y="2525"/>
                  </a:lnTo>
                  <a:lnTo>
                    <a:pt x="11123" y="2525"/>
                  </a:lnTo>
                  <a:lnTo>
                    <a:pt x="6818" y="0"/>
                  </a:lnTo>
                  <a:cubicBezTo>
                    <a:pt x="6818" y="0"/>
                    <a:pt x="7535" y="721"/>
                    <a:pt x="7535" y="361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1" name="Freeform 1580">
              <a:extLst>
                <a:ext uri="{FF2B5EF4-FFF2-40B4-BE49-F238E27FC236}">
                  <a16:creationId xmlns:a16="http://schemas.microsoft.com/office/drawing/2014/main" id="{A2C728F4-FF18-9F4C-8AA0-7B4BCEF8B48B}"/>
                </a:ext>
              </a:extLst>
            </p:cNvPr>
            <p:cNvSpPr/>
            <p:nvPr/>
          </p:nvSpPr>
          <p:spPr>
            <a:xfrm>
              <a:off x="4118195" y="4533655"/>
              <a:ext cx="11123" cy="6132"/>
            </a:xfrm>
            <a:custGeom>
              <a:avLst/>
              <a:gdLst>
                <a:gd name="connsiteX0" fmla="*/ 7176 w 11123"/>
                <a:gd name="connsiteY0" fmla="*/ 0 h 6132"/>
                <a:gd name="connsiteX1" fmla="*/ 7176 w 11123"/>
                <a:gd name="connsiteY1" fmla="*/ 0 h 6132"/>
                <a:gd name="connsiteX2" fmla="*/ 2153 w 11123"/>
                <a:gd name="connsiteY2" fmla="*/ 3247 h 6132"/>
                <a:gd name="connsiteX3" fmla="*/ 0 w 11123"/>
                <a:gd name="connsiteY3" fmla="*/ 3247 h 6132"/>
                <a:gd name="connsiteX4" fmla="*/ 0 w 11123"/>
                <a:gd name="connsiteY4" fmla="*/ 3247 h 6132"/>
                <a:gd name="connsiteX5" fmla="*/ 0 w 11123"/>
                <a:gd name="connsiteY5" fmla="*/ 3247 h 6132"/>
                <a:gd name="connsiteX6" fmla="*/ 0 w 11123"/>
                <a:gd name="connsiteY6" fmla="*/ 3247 h 6132"/>
                <a:gd name="connsiteX7" fmla="*/ 0 w 11123"/>
                <a:gd name="connsiteY7" fmla="*/ 3247 h 6132"/>
                <a:gd name="connsiteX8" fmla="*/ 5023 w 11123"/>
                <a:gd name="connsiteY8" fmla="*/ 6133 h 6132"/>
                <a:gd name="connsiteX9" fmla="*/ 5023 w 11123"/>
                <a:gd name="connsiteY9" fmla="*/ 6133 h 6132"/>
                <a:gd name="connsiteX10" fmla="*/ 11123 w 11123"/>
                <a:gd name="connsiteY10" fmla="*/ 2525 h 6132"/>
                <a:gd name="connsiteX11" fmla="*/ 11123 w 11123"/>
                <a:gd name="connsiteY11" fmla="*/ 2525 h 6132"/>
                <a:gd name="connsiteX12" fmla="*/ 6818 w 11123"/>
                <a:gd name="connsiteY12" fmla="*/ 0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23" h="6132">
                  <a:moveTo>
                    <a:pt x="7176" y="0"/>
                  </a:moveTo>
                  <a:lnTo>
                    <a:pt x="7176" y="0"/>
                  </a:lnTo>
                  <a:lnTo>
                    <a:pt x="2153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5023" y="6133"/>
                  </a:lnTo>
                  <a:lnTo>
                    <a:pt x="5023" y="6133"/>
                  </a:lnTo>
                  <a:lnTo>
                    <a:pt x="11123" y="2525"/>
                  </a:lnTo>
                  <a:lnTo>
                    <a:pt x="11123" y="2525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2" name="Freeform 1581">
              <a:extLst>
                <a:ext uri="{FF2B5EF4-FFF2-40B4-BE49-F238E27FC236}">
                  <a16:creationId xmlns:a16="http://schemas.microsoft.com/office/drawing/2014/main" id="{BBC2FC70-75A7-B046-A1DE-237BEB7DC723}"/>
                </a:ext>
              </a:extLst>
            </p:cNvPr>
            <p:cNvSpPr/>
            <p:nvPr/>
          </p:nvSpPr>
          <p:spPr>
            <a:xfrm>
              <a:off x="4127166" y="4528605"/>
              <a:ext cx="13276" cy="3607"/>
            </a:xfrm>
            <a:custGeom>
              <a:avLst/>
              <a:gdLst>
                <a:gd name="connsiteX0" fmla="*/ 7176 w 13276"/>
                <a:gd name="connsiteY0" fmla="*/ 721 h 3607"/>
                <a:gd name="connsiteX1" fmla="*/ 7176 w 13276"/>
                <a:gd name="connsiteY1" fmla="*/ 721 h 3607"/>
                <a:gd name="connsiteX2" fmla="*/ 2153 w 13276"/>
                <a:gd name="connsiteY2" fmla="*/ 721 h 3607"/>
                <a:gd name="connsiteX3" fmla="*/ 0 w 13276"/>
                <a:gd name="connsiteY3" fmla="*/ 721 h 3607"/>
                <a:gd name="connsiteX4" fmla="*/ 0 w 13276"/>
                <a:gd name="connsiteY4" fmla="*/ 721 h 3607"/>
                <a:gd name="connsiteX5" fmla="*/ 0 w 13276"/>
                <a:gd name="connsiteY5" fmla="*/ 721 h 3607"/>
                <a:gd name="connsiteX6" fmla="*/ 0 w 13276"/>
                <a:gd name="connsiteY6" fmla="*/ 721 h 3607"/>
                <a:gd name="connsiteX7" fmla="*/ 0 w 13276"/>
                <a:gd name="connsiteY7" fmla="*/ 721 h 3607"/>
                <a:gd name="connsiteX8" fmla="*/ 5023 w 13276"/>
                <a:gd name="connsiteY8" fmla="*/ 3608 h 3607"/>
                <a:gd name="connsiteX9" fmla="*/ 5023 w 13276"/>
                <a:gd name="connsiteY9" fmla="*/ 3608 h 3607"/>
                <a:gd name="connsiteX10" fmla="*/ 11482 w 13276"/>
                <a:gd name="connsiteY10" fmla="*/ 0 h 3607"/>
                <a:gd name="connsiteX11" fmla="*/ 13276 w 13276"/>
                <a:gd name="connsiteY11" fmla="*/ 0 h 3607"/>
                <a:gd name="connsiteX12" fmla="*/ 7894 w 13276"/>
                <a:gd name="connsiteY12" fmla="*/ 721 h 3607"/>
                <a:gd name="connsiteX13" fmla="*/ 7176 w 13276"/>
                <a:gd name="connsiteY13" fmla="*/ 721 h 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76" h="3607">
                  <a:moveTo>
                    <a:pt x="7176" y="721"/>
                  </a:moveTo>
                  <a:lnTo>
                    <a:pt x="7176" y="721"/>
                  </a:lnTo>
                  <a:lnTo>
                    <a:pt x="2153" y="721"/>
                  </a:lnTo>
                  <a:lnTo>
                    <a:pt x="0" y="721"/>
                  </a:lnTo>
                  <a:lnTo>
                    <a:pt x="0" y="721"/>
                  </a:lnTo>
                  <a:lnTo>
                    <a:pt x="0" y="721"/>
                  </a:lnTo>
                  <a:lnTo>
                    <a:pt x="0" y="721"/>
                  </a:lnTo>
                  <a:lnTo>
                    <a:pt x="0" y="721"/>
                  </a:lnTo>
                  <a:lnTo>
                    <a:pt x="5023" y="3608"/>
                  </a:lnTo>
                  <a:lnTo>
                    <a:pt x="5023" y="3608"/>
                  </a:lnTo>
                  <a:lnTo>
                    <a:pt x="11482" y="0"/>
                  </a:lnTo>
                  <a:lnTo>
                    <a:pt x="13276" y="0"/>
                  </a:lnTo>
                  <a:lnTo>
                    <a:pt x="7894" y="721"/>
                  </a:lnTo>
                  <a:cubicBezTo>
                    <a:pt x="7894" y="721"/>
                    <a:pt x="7176" y="721"/>
                    <a:pt x="7176" y="721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3" name="Freeform 1582">
              <a:extLst>
                <a:ext uri="{FF2B5EF4-FFF2-40B4-BE49-F238E27FC236}">
                  <a16:creationId xmlns:a16="http://schemas.microsoft.com/office/drawing/2014/main" id="{89C31B6A-D905-5F44-8D88-BDAC24B633AD}"/>
                </a:ext>
              </a:extLst>
            </p:cNvPr>
            <p:cNvSpPr/>
            <p:nvPr/>
          </p:nvSpPr>
          <p:spPr>
            <a:xfrm>
              <a:off x="4127883" y="4536181"/>
              <a:ext cx="12558" cy="3246"/>
            </a:xfrm>
            <a:custGeom>
              <a:avLst/>
              <a:gdLst>
                <a:gd name="connsiteX0" fmla="*/ 8253 w 12558"/>
                <a:gd name="connsiteY0" fmla="*/ 0 h 3246"/>
                <a:gd name="connsiteX1" fmla="*/ 8253 w 12558"/>
                <a:gd name="connsiteY1" fmla="*/ 0 h 3246"/>
                <a:gd name="connsiteX2" fmla="*/ 5023 w 12558"/>
                <a:gd name="connsiteY2" fmla="*/ 0 h 3246"/>
                <a:gd name="connsiteX3" fmla="*/ 2512 w 12558"/>
                <a:gd name="connsiteY3" fmla="*/ 0 h 3246"/>
                <a:gd name="connsiteX4" fmla="*/ 2512 w 12558"/>
                <a:gd name="connsiteY4" fmla="*/ 0 h 3246"/>
                <a:gd name="connsiteX5" fmla="*/ 2512 w 12558"/>
                <a:gd name="connsiteY5" fmla="*/ 0 h 3246"/>
                <a:gd name="connsiteX6" fmla="*/ 0 w 12558"/>
                <a:gd name="connsiteY6" fmla="*/ 0 h 3246"/>
                <a:gd name="connsiteX7" fmla="*/ 0 w 12558"/>
                <a:gd name="connsiteY7" fmla="*/ 0 h 3246"/>
                <a:gd name="connsiteX8" fmla="*/ 5023 w 12558"/>
                <a:gd name="connsiteY8" fmla="*/ 3247 h 3246"/>
                <a:gd name="connsiteX9" fmla="*/ 5023 w 12558"/>
                <a:gd name="connsiteY9" fmla="*/ 3247 h 3246"/>
                <a:gd name="connsiteX10" fmla="*/ 12559 w 12558"/>
                <a:gd name="connsiteY10" fmla="*/ 3247 h 3246"/>
                <a:gd name="connsiteX11" fmla="*/ 12559 w 12558"/>
                <a:gd name="connsiteY11" fmla="*/ 3247 h 3246"/>
                <a:gd name="connsiteX12" fmla="*/ 8253 w 12558"/>
                <a:gd name="connsiteY12" fmla="*/ 721 h 3246"/>
                <a:gd name="connsiteX13" fmla="*/ 8253 w 12558"/>
                <a:gd name="connsiteY13" fmla="*/ 0 h 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58" h="3246">
                  <a:moveTo>
                    <a:pt x="8253" y="0"/>
                  </a:moveTo>
                  <a:lnTo>
                    <a:pt x="8253" y="0"/>
                  </a:lnTo>
                  <a:lnTo>
                    <a:pt x="5023" y="0"/>
                  </a:lnTo>
                  <a:lnTo>
                    <a:pt x="2512" y="0"/>
                  </a:lnTo>
                  <a:lnTo>
                    <a:pt x="2512" y="0"/>
                  </a:lnTo>
                  <a:lnTo>
                    <a:pt x="25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23" y="3247"/>
                  </a:lnTo>
                  <a:lnTo>
                    <a:pt x="5023" y="3247"/>
                  </a:lnTo>
                  <a:lnTo>
                    <a:pt x="12559" y="3247"/>
                  </a:lnTo>
                  <a:lnTo>
                    <a:pt x="12559" y="3247"/>
                  </a:lnTo>
                  <a:lnTo>
                    <a:pt x="8253" y="721"/>
                  </a:lnTo>
                  <a:cubicBezTo>
                    <a:pt x="8253" y="721"/>
                    <a:pt x="8253" y="361"/>
                    <a:pt x="8253" y="0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4" name="Freeform 1583">
              <a:extLst>
                <a:ext uri="{FF2B5EF4-FFF2-40B4-BE49-F238E27FC236}">
                  <a16:creationId xmlns:a16="http://schemas.microsoft.com/office/drawing/2014/main" id="{56727FFE-600F-3C49-AFBB-DE72D64B83F2}"/>
                </a:ext>
              </a:extLst>
            </p:cNvPr>
            <p:cNvSpPr/>
            <p:nvPr/>
          </p:nvSpPr>
          <p:spPr>
            <a:xfrm>
              <a:off x="4123219" y="4547725"/>
              <a:ext cx="13276" cy="6854"/>
            </a:xfrm>
            <a:custGeom>
              <a:avLst/>
              <a:gdLst>
                <a:gd name="connsiteX0" fmla="*/ 8612 w 13276"/>
                <a:gd name="connsiteY0" fmla="*/ 0 h 6854"/>
                <a:gd name="connsiteX1" fmla="*/ 8612 w 13276"/>
                <a:gd name="connsiteY1" fmla="*/ 0 h 6854"/>
                <a:gd name="connsiteX2" fmla="*/ 8612 w 13276"/>
                <a:gd name="connsiteY2" fmla="*/ 0 h 6854"/>
                <a:gd name="connsiteX3" fmla="*/ 2512 w 13276"/>
                <a:gd name="connsiteY3" fmla="*/ 3968 h 6854"/>
                <a:gd name="connsiteX4" fmla="*/ 0 w 13276"/>
                <a:gd name="connsiteY4" fmla="*/ 3968 h 6854"/>
                <a:gd name="connsiteX5" fmla="*/ 0 w 13276"/>
                <a:gd name="connsiteY5" fmla="*/ 3968 h 6854"/>
                <a:gd name="connsiteX6" fmla="*/ 0 w 13276"/>
                <a:gd name="connsiteY6" fmla="*/ 3968 h 6854"/>
                <a:gd name="connsiteX7" fmla="*/ 5023 w 13276"/>
                <a:gd name="connsiteY7" fmla="*/ 6854 h 6854"/>
                <a:gd name="connsiteX8" fmla="*/ 7176 w 13276"/>
                <a:gd name="connsiteY8" fmla="*/ 6854 h 6854"/>
                <a:gd name="connsiteX9" fmla="*/ 13276 w 13276"/>
                <a:gd name="connsiteY9" fmla="*/ 2886 h 6854"/>
                <a:gd name="connsiteX10" fmla="*/ 13276 w 13276"/>
                <a:gd name="connsiteY10" fmla="*/ 2886 h 6854"/>
                <a:gd name="connsiteX11" fmla="*/ 8970 w 13276"/>
                <a:gd name="connsiteY11" fmla="*/ 361 h 6854"/>
                <a:gd name="connsiteX12" fmla="*/ 8612 w 13276"/>
                <a:gd name="connsiteY12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276" h="6854">
                  <a:moveTo>
                    <a:pt x="8612" y="0"/>
                  </a:moveTo>
                  <a:lnTo>
                    <a:pt x="8612" y="0"/>
                  </a:lnTo>
                  <a:lnTo>
                    <a:pt x="8612" y="0"/>
                  </a:lnTo>
                  <a:lnTo>
                    <a:pt x="2512" y="3968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5023" y="6854"/>
                  </a:lnTo>
                  <a:lnTo>
                    <a:pt x="7176" y="6854"/>
                  </a:lnTo>
                  <a:lnTo>
                    <a:pt x="13276" y="2886"/>
                  </a:lnTo>
                  <a:lnTo>
                    <a:pt x="13276" y="2886"/>
                  </a:lnTo>
                  <a:lnTo>
                    <a:pt x="8970" y="361"/>
                  </a:lnTo>
                  <a:cubicBezTo>
                    <a:pt x="8970" y="361"/>
                    <a:pt x="8612" y="361"/>
                    <a:pt x="8612" y="0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5" name="Freeform 1584">
              <a:extLst>
                <a:ext uri="{FF2B5EF4-FFF2-40B4-BE49-F238E27FC236}">
                  <a16:creationId xmlns:a16="http://schemas.microsoft.com/office/drawing/2014/main" id="{158A3AB8-57DB-9949-BBEE-3295F3EDCD18}"/>
                </a:ext>
              </a:extLst>
            </p:cNvPr>
            <p:cNvSpPr/>
            <p:nvPr/>
          </p:nvSpPr>
          <p:spPr>
            <a:xfrm>
              <a:off x="4114248" y="4553136"/>
              <a:ext cx="11123" cy="6854"/>
            </a:xfrm>
            <a:custGeom>
              <a:avLst/>
              <a:gdLst>
                <a:gd name="connsiteX0" fmla="*/ 8970 w 11123"/>
                <a:gd name="connsiteY0" fmla="*/ 0 h 6854"/>
                <a:gd name="connsiteX1" fmla="*/ 8970 w 11123"/>
                <a:gd name="connsiteY1" fmla="*/ 0 h 6854"/>
                <a:gd name="connsiteX2" fmla="*/ 8970 w 11123"/>
                <a:gd name="connsiteY2" fmla="*/ 0 h 6854"/>
                <a:gd name="connsiteX3" fmla="*/ 2871 w 11123"/>
                <a:gd name="connsiteY3" fmla="*/ 3968 h 6854"/>
                <a:gd name="connsiteX4" fmla="*/ 0 w 11123"/>
                <a:gd name="connsiteY4" fmla="*/ 3968 h 6854"/>
                <a:gd name="connsiteX5" fmla="*/ 0 w 11123"/>
                <a:gd name="connsiteY5" fmla="*/ 3968 h 6854"/>
                <a:gd name="connsiteX6" fmla="*/ 0 w 11123"/>
                <a:gd name="connsiteY6" fmla="*/ 3968 h 6854"/>
                <a:gd name="connsiteX7" fmla="*/ 5023 w 11123"/>
                <a:gd name="connsiteY7" fmla="*/ 6854 h 6854"/>
                <a:gd name="connsiteX8" fmla="*/ 5023 w 11123"/>
                <a:gd name="connsiteY8" fmla="*/ 6854 h 6854"/>
                <a:gd name="connsiteX9" fmla="*/ 11123 w 11123"/>
                <a:gd name="connsiteY9" fmla="*/ 2886 h 6854"/>
                <a:gd name="connsiteX10" fmla="*/ 11123 w 11123"/>
                <a:gd name="connsiteY10" fmla="*/ 2886 h 6854"/>
                <a:gd name="connsiteX11" fmla="*/ 6818 w 11123"/>
                <a:gd name="connsiteY11" fmla="*/ 361 h 6854"/>
                <a:gd name="connsiteX12" fmla="*/ 8970 w 11123"/>
                <a:gd name="connsiteY12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23" h="6854">
                  <a:moveTo>
                    <a:pt x="8970" y="0"/>
                  </a:moveTo>
                  <a:lnTo>
                    <a:pt x="8970" y="0"/>
                  </a:lnTo>
                  <a:lnTo>
                    <a:pt x="8970" y="0"/>
                  </a:lnTo>
                  <a:lnTo>
                    <a:pt x="2871" y="3968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5023" y="6854"/>
                  </a:lnTo>
                  <a:lnTo>
                    <a:pt x="5023" y="6854"/>
                  </a:lnTo>
                  <a:lnTo>
                    <a:pt x="11123" y="2886"/>
                  </a:lnTo>
                  <a:lnTo>
                    <a:pt x="11123" y="2886"/>
                  </a:lnTo>
                  <a:lnTo>
                    <a:pt x="6818" y="361"/>
                  </a:lnTo>
                  <a:cubicBezTo>
                    <a:pt x="6818" y="361"/>
                    <a:pt x="8970" y="361"/>
                    <a:pt x="8970" y="0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6" name="Freeform 1585">
              <a:extLst>
                <a:ext uri="{FF2B5EF4-FFF2-40B4-BE49-F238E27FC236}">
                  <a16:creationId xmlns:a16="http://schemas.microsoft.com/office/drawing/2014/main" id="{5CE495D4-0A0C-CB4E-9960-8F6AF34B08B6}"/>
                </a:ext>
              </a:extLst>
            </p:cNvPr>
            <p:cNvSpPr/>
            <p:nvPr/>
          </p:nvSpPr>
          <p:spPr>
            <a:xfrm>
              <a:off x="4104560" y="4558548"/>
              <a:ext cx="11123" cy="6854"/>
            </a:xfrm>
            <a:custGeom>
              <a:avLst/>
              <a:gdLst>
                <a:gd name="connsiteX0" fmla="*/ 9688 w 11123"/>
                <a:gd name="connsiteY0" fmla="*/ 0 h 6854"/>
                <a:gd name="connsiteX1" fmla="*/ 9688 w 11123"/>
                <a:gd name="connsiteY1" fmla="*/ 0 h 6854"/>
                <a:gd name="connsiteX2" fmla="*/ 9688 w 11123"/>
                <a:gd name="connsiteY2" fmla="*/ 0 h 6854"/>
                <a:gd name="connsiteX3" fmla="*/ 3588 w 11123"/>
                <a:gd name="connsiteY3" fmla="*/ 3968 h 6854"/>
                <a:gd name="connsiteX4" fmla="*/ 0 w 11123"/>
                <a:gd name="connsiteY4" fmla="*/ 3968 h 6854"/>
                <a:gd name="connsiteX5" fmla="*/ 0 w 11123"/>
                <a:gd name="connsiteY5" fmla="*/ 3968 h 6854"/>
                <a:gd name="connsiteX6" fmla="*/ 0 w 11123"/>
                <a:gd name="connsiteY6" fmla="*/ 3968 h 6854"/>
                <a:gd name="connsiteX7" fmla="*/ 5023 w 11123"/>
                <a:gd name="connsiteY7" fmla="*/ 6855 h 6854"/>
                <a:gd name="connsiteX8" fmla="*/ 5023 w 11123"/>
                <a:gd name="connsiteY8" fmla="*/ 6855 h 6854"/>
                <a:gd name="connsiteX9" fmla="*/ 11123 w 11123"/>
                <a:gd name="connsiteY9" fmla="*/ 2886 h 6854"/>
                <a:gd name="connsiteX10" fmla="*/ 11123 w 11123"/>
                <a:gd name="connsiteY10" fmla="*/ 2886 h 6854"/>
                <a:gd name="connsiteX11" fmla="*/ 6818 w 11123"/>
                <a:gd name="connsiteY11" fmla="*/ 361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23" h="6854">
                  <a:moveTo>
                    <a:pt x="9688" y="0"/>
                  </a:moveTo>
                  <a:lnTo>
                    <a:pt x="9688" y="0"/>
                  </a:lnTo>
                  <a:lnTo>
                    <a:pt x="9688" y="0"/>
                  </a:lnTo>
                  <a:lnTo>
                    <a:pt x="3588" y="3968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5023" y="6855"/>
                  </a:lnTo>
                  <a:lnTo>
                    <a:pt x="5023" y="6855"/>
                  </a:lnTo>
                  <a:lnTo>
                    <a:pt x="11123" y="2886"/>
                  </a:lnTo>
                  <a:lnTo>
                    <a:pt x="11123" y="2886"/>
                  </a:lnTo>
                  <a:lnTo>
                    <a:pt x="6818" y="361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7" name="Freeform 1586">
              <a:extLst>
                <a:ext uri="{FF2B5EF4-FFF2-40B4-BE49-F238E27FC236}">
                  <a16:creationId xmlns:a16="http://schemas.microsoft.com/office/drawing/2014/main" id="{9644F499-1238-C948-B67A-3E539AAC1A1B}"/>
                </a:ext>
              </a:extLst>
            </p:cNvPr>
            <p:cNvSpPr/>
            <p:nvPr/>
          </p:nvSpPr>
          <p:spPr>
            <a:xfrm>
              <a:off x="4096666" y="4564320"/>
              <a:ext cx="14352" cy="3968"/>
            </a:xfrm>
            <a:custGeom>
              <a:avLst/>
              <a:gdLst>
                <a:gd name="connsiteX0" fmla="*/ 7894 w 14352"/>
                <a:gd name="connsiteY0" fmla="*/ 1082 h 3968"/>
                <a:gd name="connsiteX1" fmla="*/ 7894 w 14352"/>
                <a:gd name="connsiteY1" fmla="*/ 1082 h 3968"/>
                <a:gd name="connsiteX2" fmla="*/ 7894 w 14352"/>
                <a:gd name="connsiteY2" fmla="*/ 1082 h 3968"/>
                <a:gd name="connsiteX3" fmla="*/ 2153 w 14352"/>
                <a:gd name="connsiteY3" fmla="*/ 1082 h 3968"/>
                <a:gd name="connsiteX4" fmla="*/ 0 w 14352"/>
                <a:gd name="connsiteY4" fmla="*/ 1082 h 3968"/>
                <a:gd name="connsiteX5" fmla="*/ 0 w 14352"/>
                <a:gd name="connsiteY5" fmla="*/ 1082 h 3968"/>
                <a:gd name="connsiteX6" fmla="*/ 0 w 14352"/>
                <a:gd name="connsiteY6" fmla="*/ 1082 h 3968"/>
                <a:gd name="connsiteX7" fmla="*/ 5023 w 14352"/>
                <a:gd name="connsiteY7" fmla="*/ 3968 h 3968"/>
                <a:gd name="connsiteX8" fmla="*/ 7894 w 14352"/>
                <a:gd name="connsiteY8" fmla="*/ 3968 h 3968"/>
                <a:gd name="connsiteX9" fmla="*/ 14353 w 14352"/>
                <a:gd name="connsiteY9" fmla="*/ 0 h 3968"/>
                <a:gd name="connsiteX10" fmla="*/ 14353 w 14352"/>
                <a:gd name="connsiteY10" fmla="*/ 0 h 3968"/>
                <a:gd name="connsiteX11" fmla="*/ 7894 w 14352"/>
                <a:gd name="connsiteY11" fmla="*/ 1082 h 3968"/>
                <a:gd name="connsiteX12" fmla="*/ 7894 w 14352"/>
                <a:gd name="connsiteY12" fmla="*/ 1082 h 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52" h="3968">
                  <a:moveTo>
                    <a:pt x="7894" y="1082"/>
                  </a:moveTo>
                  <a:lnTo>
                    <a:pt x="7894" y="1082"/>
                  </a:lnTo>
                  <a:lnTo>
                    <a:pt x="7894" y="1082"/>
                  </a:lnTo>
                  <a:lnTo>
                    <a:pt x="2153" y="1082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5023" y="3968"/>
                  </a:lnTo>
                  <a:lnTo>
                    <a:pt x="7894" y="3968"/>
                  </a:lnTo>
                  <a:lnTo>
                    <a:pt x="14353" y="0"/>
                  </a:lnTo>
                  <a:lnTo>
                    <a:pt x="14353" y="0"/>
                  </a:lnTo>
                  <a:lnTo>
                    <a:pt x="7894" y="1082"/>
                  </a:lnTo>
                  <a:cubicBezTo>
                    <a:pt x="7894" y="1082"/>
                    <a:pt x="7894" y="1082"/>
                    <a:pt x="7894" y="1082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8" name="Freeform 1587">
              <a:extLst>
                <a:ext uri="{FF2B5EF4-FFF2-40B4-BE49-F238E27FC236}">
                  <a16:creationId xmlns:a16="http://schemas.microsoft.com/office/drawing/2014/main" id="{F5815E73-284A-5E45-890E-DDD613797A17}"/>
                </a:ext>
              </a:extLst>
            </p:cNvPr>
            <p:cNvSpPr/>
            <p:nvPr/>
          </p:nvSpPr>
          <p:spPr>
            <a:xfrm>
              <a:off x="4087696" y="4569371"/>
              <a:ext cx="13276" cy="6854"/>
            </a:xfrm>
            <a:custGeom>
              <a:avLst/>
              <a:gdLst>
                <a:gd name="connsiteX0" fmla="*/ 8612 w 13276"/>
                <a:gd name="connsiteY0" fmla="*/ 0 h 6854"/>
                <a:gd name="connsiteX1" fmla="*/ 8612 w 13276"/>
                <a:gd name="connsiteY1" fmla="*/ 0 h 6854"/>
                <a:gd name="connsiteX2" fmla="*/ 8612 w 13276"/>
                <a:gd name="connsiteY2" fmla="*/ 0 h 6854"/>
                <a:gd name="connsiteX3" fmla="*/ 2512 w 13276"/>
                <a:gd name="connsiteY3" fmla="*/ 3968 h 6854"/>
                <a:gd name="connsiteX4" fmla="*/ 0 w 13276"/>
                <a:gd name="connsiteY4" fmla="*/ 3968 h 6854"/>
                <a:gd name="connsiteX5" fmla="*/ 0 w 13276"/>
                <a:gd name="connsiteY5" fmla="*/ 3968 h 6854"/>
                <a:gd name="connsiteX6" fmla="*/ 0 w 13276"/>
                <a:gd name="connsiteY6" fmla="*/ 3968 h 6854"/>
                <a:gd name="connsiteX7" fmla="*/ 5023 w 13276"/>
                <a:gd name="connsiteY7" fmla="*/ 6855 h 6854"/>
                <a:gd name="connsiteX8" fmla="*/ 7176 w 13276"/>
                <a:gd name="connsiteY8" fmla="*/ 6855 h 6854"/>
                <a:gd name="connsiteX9" fmla="*/ 13276 w 13276"/>
                <a:gd name="connsiteY9" fmla="*/ 2886 h 6854"/>
                <a:gd name="connsiteX10" fmla="*/ 13276 w 13276"/>
                <a:gd name="connsiteY10" fmla="*/ 2886 h 6854"/>
                <a:gd name="connsiteX11" fmla="*/ 8612 w 13276"/>
                <a:gd name="connsiteY11" fmla="*/ 361 h 6854"/>
                <a:gd name="connsiteX12" fmla="*/ 8612 w 13276"/>
                <a:gd name="connsiteY12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276" h="6854">
                  <a:moveTo>
                    <a:pt x="8612" y="0"/>
                  </a:moveTo>
                  <a:lnTo>
                    <a:pt x="8612" y="0"/>
                  </a:lnTo>
                  <a:lnTo>
                    <a:pt x="8612" y="0"/>
                  </a:lnTo>
                  <a:lnTo>
                    <a:pt x="2512" y="3968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5023" y="6855"/>
                  </a:lnTo>
                  <a:lnTo>
                    <a:pt x="7176" y="6855"/>
                  </a:lnTo>
                  <a:lnTo>
                    <a:pt x="13276" y="2886"/>
                  </a:lnTo>
                  <a:lnTo>
                    <a:pt x="13276" y="2886"/>
                  </a:lnTo>
                  <a:lnTo>
                    <a:pt x="8612" y="361"/>
                  </a:lnTo>
                  <a:cubicBezTo>
                    <a:pt x="8612" y="361"/>
                    <a:pt x="8612" y="361"/>
                    <a:pt x="8612" y="0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9" name="Freeform 1588">
              <a:extLst>
                <a:ext uri="{FF2B5EF4-FFF2-40B4-BE49-F238E27FC236}">
                  <a16:creationId xmlns:a16="http://schemas.microsoft.com/office/drawing/2014/main" id="{275740B8-1A1E-5043-A23D-971DF564209D}"/>
                </a:ext>
              </a:extLst>
            </p:cNvPr>
            <p:cNvSpPr/>
            <p:nvPr/>
          </p:nvSpPr>
          <p:spPr>
            <a:xfrm>
              <a:off x="4078725" y="4574782"/>
              <a:ext cx="12917" cy="6854"/>
            </a:xfrm>
            <a:custGeom>
              <a:avLst/>
              <a:gdLst>
                <a:gd name="connsiteX0" fmla="*/ 8612 w 12917"/>
                <a:gd name="connsiteY0" fmla="*/ 0 h 6854"/>
                <a:gd name="connsiteX1" fmla="*/ 8612 w 12917"/>
                <a:gd name="connsiteY1" fmla="*/ 0 h 6854"/>
                <a:gd name="connsiteX2" fmla="*/ 8612 w 12917"/>
                <a:gd name="connsiteY2" fmla="*/ 0 h 6854"/>
                <a:gd name="connsiteX3" fmla="*/ 2512 w 12917"/>
                <a:gd name="connsiteY3" fmla="*/ 3968 h 6854"/>
                <a:gd name="connsiteX4" fmla="*/ 0 w 12917"/>
                <a:gd name="connsiteY4" fmla="*/ 3968 h 6854"/>
                <a:gd name="connsiteX5" fmla="*/ 0 w 12917"/>
                <a:gd name="connsiteY5" fmla="*/ 3968 h 6854"/>
                <a:gd name="connsiteX6" fmla="*/ 0 w 12917"/>
                <a:gd name="connsiteY6" fmla="*/ 3968 h 6854"/>
                <a:gd name="connsiteX7" fmla="*/ 5023 w 12917"/>
                <a:gd name="connsiteY7" fmla="*/ 6854 h 6854"/>
                <a:gd name="connsiteX8" fmla="*/ 6818 w 12917"/>
                <a:gd name="connsiteY8" fmla="*/ 6854 h 6854"/>
                <a:gd name="connsiteX9" fmla="*/ 12917 w 12917"/>
                <a:gd name="connsiteY9" fmla="*/ 2886 h 6854"/>
                <a:gd name="connsiteX10" fmla="*/ 12917 w 12917"/>
                <a:gd name="connsiteY10" fmla="*/ 2886 h 6854"/>
                <a:gd name="connsiteX11" fmla="*/ 8612 w 12917"/>
                <a:gd name="connsiteY11" fmla="*/ 361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17" h="6854">
                  <a:moveTo>
                    <a:pt x="8612" y="0"/>
                  </a:moveTo>
                  <a:lnTo>
                    <a:pt x="8612" y="0"/>
                  </a:lnTo>
                  <a:lnTo>
                    <a:pt x="8612" y="0"/>
                  </a:lnTo>
                  <a:lnTo>
                    <a:pt x="2512" y="3968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5023" y="6854"/>
                  </a:lnTo>
                  <a:lnTo>
                    <a:pt x="6818" y="6854"/>
                  </a:lnTo>
                  <a:lnTo>
                    <a:pt x="12917" y="2886"/>
                  </a:lnTo>
                  <a:lnTo>
                    <a:pt x="12917" y="2886"/>
                  </a:lnTo>
                  <a:lnTo>
                    <a:pt x="8612" y="361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0" name="Freeform 1589">
              <a:extLst>
                <a:ext uri="{FF2B5EF4-FFF2-40B4-BE49-F238E27FC236}">
                  <a16:creationId xmlns:a16="http://schemas.microsoft.com/office/drawing/2014/main" id="{FEF82284-75DA-5843-8FAA-B3D9D49C2B01}"/>
                </a:ext>
              </a:extLst>
            </p:cNvPr>
            <p:cNvSpPr/>
            <p:nvPr/>
          </p:nvSpPr>
          <p:spPr>
            <a:xfrm>
              <a:off x="4068678" y="4580194"/>
              <a:ext cx="12917" cy="6493"/>
            </a:xfrm>
            <a:custGeom>
              <a:avLst/>
              <a:gdLst>
                <a:gd name="connsiteX0" fmla="*/ 10047 w 12917"/>
                <a:gd name="connsiteY0" fmla="*/ 0 h 6493"/>
                <a:gd name="connsiteX1" fmla="*/ 10047 w 12917"/>
                <a:gd name="connsiteY1" fmla="*/ 0 h 6493"/>
                <a:gd name="connsiteX2" fmla="*/ 10047 w 12917"/>
                <a:gd name="connsiteY2" fmla="*/ 0 h 6493"/>
                <a:gd name="connsiteX3" fmla="*/ 3947 w 12917"/>
                <a:gd name="connsiteY3" fmla="*/ 3608 h 6493"/>
                <a:gd name="connsiteX4" fmla="*/ 0 w 12917"/>
                <a:gd name="connsiteY4" fmla="*/ 3608 h 6493"/>
                <a:gd name="connsiteX5" fmla="*/ 0 w 12917"/>
                <a:gd name="connsiteY5" fmla="*/ 3608 h 6493"/>
                <a:gd name="connsiteX6" fmla="*/ 0 w 12917"/>
                <a:gd name="connsiteY6" fmla="*/ 3608 h 6493"/>
                <a:gd name="connsiteX7" fmla="*/ 5023 w 12917"/>
                <a:gd name="connsiteY7" fmla="*/ 6493 h 6493"/>
                <a:gd name="connsiteX8" fmla="*/ 6818 w 12917"/>
                <a:gd name="connsiteY8" fmla="*/ 6493 h 6493"/>
                <a:gd name="connsiteX9" fmla="*/ 12917 w 12917"/>
                <a:gd name="connsiteY9" fmla="*/ 2525 h 6493"/>
                <a:gd name="connsiteX10" fmla="*/ 12917 w 12917"/>
                <a:gd name="connsiteY10" fmla="*/ 2525 h 6493"/>
                <a:gd name="connsiteX11" fmla="*/ 8612 w 12917"/>
                <a:gd name="connsiteY11" fmla="*/ 0 h 6493"/>
                <a:gd name="connsiteX12" fmla="*/ 10047 w 12917"/>
                <a:gd name="connsiteY12" fmla="*/ 0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7" h="6493">
                  <a:moveTo>
                    <a:pt x="10047" y="0"/>
                  </a:moveTo>
                  <a:lnTo>
                    <a:pt x="10047" y="0"/>
                  </a:lnTo>
                  <a:lnTo>
                    <a:pt x="10047" y="0"/>
                  </a:lnTo>
                  <a:lnTo>
                    <a:pt x="3947" y="3608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3"/>
                  </a:lnTo>
                  <a:lnTo>
                    <a:pt x="6818" y="6493"/>
                  </a:lnTo>
                  <a:lnTo>
                    <a:pt x="12917" y="2525"/>
                  </a:lnTo>
                  <a:lnTo>
                    <a:pt x="12917" y="2525"/>
                  </a:lnTo>
                  <a:lnTo>
                    <a:pt x="8612" y="0"/>
                  </a:lnTo>
                  <a:cubicBezTo>
                    <a:pt x="8612" y="0"/>
                    <a:pt x="10047" y="361"/>
                    <a:pt x="10047" y="0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1" name="Freeform 1590">
              <a:extLst>
                <a:ext uri="{FF2B5EF4-FFF2-40B4-BE49-F238E27FC236}">
                  <a16:creationId xmlns:a16="http://schemas.microsoft.com/office/drawing/2014/main" id="{08E73F7C-CEE7-6E43-9CAD-EC05A366BDAB}"/>
                </a:ext>
              </a:extLst>
            </p:cNvPr>
            <p:cNvSpPr/>
            <p:nvPr/>
          </p:nvSpPr>
          <p:spPr>
            <a:xfrm>
              <a:off x="4065808" y="4572257"/>
              <a:ext cx="11123" cy="6493"/>
            </a:xfrm>
            <a:custGeom>
              <a:avLst/>
              <a:gdLst>
                <a:gd name="connsiteX0" fmla="*/ 7894 w 11123"/>
                <a:gd name="connsiteY0" fmla="*/ 1804 h 6493"/>
                <a:gd name="connsiteX1" fmla="*/ 7894 w 11123"/>
                <a:gd name="connsiteY1" fmla="*/ 1804 h 6493"/>
                <a:gd name="connsiteX2" fmla="*/ 4665 w 11123"/>
                <a:gd name="connsiteY2" fmla="*/ 3608 h 6493"/>
                <a:gd name="connsiteX3" fmla="*/ 2871 w 11123"/>
                <a:gd name="connsiteY3" fmla="*/ 3608 h 6493"/>
                <a:gd name="connsiteX4" fmla="*/ 2871 w 11123"/>
                <a:gd name="connsiteY4" fmla="*/ 3608 h 6493"/>
                <a:gd name="connsiteX5" fmla="*/ 2871 w 11123"/>
                <a:gd name="connsiteY5" fmla="*/ 3608 h 6493"/>
                <a:gd name="connsiteX6" fmla="*/ 0 w 11123"/>
                <a:gd name="connsiteY6" fmla="*/ 3608 h 6493"/>
                <a:gd name="connsiteX7" fmla="*/ 0 w 11123"/>
                <a:gd name="connsiteY7" fmla="*/ 3608 h 6493"/>
                <a:gd name="connsiteX8" fmla="*/ 5023 w 11123"/>
                <a:gd name="connsiteY8" fmla="*/ 6494 h 6493"/>
                <a:gd name="connsiteX9" fmla="*/ 5023 w 11123"/>
                <a:gd name="connsiteY9" fmla="*/ 6494 h 6493"/>
                <a:gd name="connsiteX10" fmla="*/ 11123 w 11123"/>
                <a:gd name="connsiteY10" fmla="*/ 2525 h 6493"/>
                <a:gd name="connsiteX11" fmla="*/ 11123 w 11123"/>
                <a:gd name="connsiteY11" fmla="*/ 2525 h 6493"/>
                <a:gd name="connsiteX12" fmla="*/ 6818 w 11123"/>
                <a:gd name="connsiteY12" fmla="*/ 0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23" h="6493">
                  <a:moveTo>
                    <a:pt x="7894" y="1804"/>
                  </a:moveTo>
                  <a:lnTo>
                    <a:pt x="7894" y="1804"/>
                  </a:lnTo>
                  <a:lnTo>
                    <a:pt x="4665" y="3608"/>
                  </a:lnTo>
                  <a:lnTo>
                    <a:pt x="2871" y="3608"/>
                  </a:lnTo>
                  <a:lnTo>
                    <a:pt x="2871" y="3608"/>
                  </a:lnTo>
                  <a:lnTo>
                    <a:pt x="2871" y="3608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lnTo>
                    <a:pt x="5023" y="6494"/>
                  </a:lnTo>
                  <a:lnTo>
                    <a:pt x="11123" y="2525"/>
                  </a:lnTo>
                  <a:lnTo>
                    <a:pt x="11123" y="2525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2" name="Freeform 1591">
              <a:extLst>
                <a:ext uri="{FF2B5EF4-FFF2-40B4-BE49-F238E27FC236}">
                  <a16:creationId xmlns:a16="http://schemas.microsoft.com/office/drawing/2014/main" id="{24AB36E1-6333-9244-A752-CD2C9946CBE3}"/>
                </a:ext>
              </a:extLst>
            </p:cNvPr>
            <p:cNvSpPr/>
            <p:nvPr/>
          </p:nvSpPr>
          <p:spPr>
            <a:xfrm>
              <a:off x="4074061" y="4567928"/>
              <a:ext cx="12917" cy="3968"/>
            </a:xfrm>
            <a:custGeom>
              <a:avLst/>
              <a:gdLst>
                <a:gd name="connsiteX0" fmla="*/ 8612 w 12917"/>
                <a:gd name="connsiteY0" fmla="*/ 721 h 3968"/>
                <a:gd name="connsiteX1" fmla="*/ 8612 w 12917"/>
                <a:gd name="connsiteY1" fmla="*/ 721 h 3968"/>
                <a:gd name="connsiteX2" fmla="*/ 5382 w 12917"/>
                <a:gd name="connsiteY2" fmla="*/ 721 h 3968"/>
                <a:gd name="connsiteX3" fmla="*/ 2871 w 12917"/>
                <a:gd name="connsiteY3" fmla="*/ 721 h 3968"/>
                <a:gd name="connsiteX4" fmla="*/ 2871 w 12917"/>
                <a:gd name="connsiteY4" fmla="*/ 721 h 3968"/>
                <a:gd name="connsiteX5" fmla="*/ 2871 w 12917"/>
                <a:gd name="connsiteY5" fmla="*/ 721 h 3968"/>
                <a:gd name="connsiteX6" fmla="*/ 0 w 12917"/>
                <a:gd name="connsiteY6" fmla="*/ 721 h 3968"/>
                <a:gd name="connsiteX7" fmla="*/ 0 w 12917"/>
                <a:gd name="connsiteY7" fmla="*/ 721 h 3968"/>
                <a:gd name="connsiteX8" fmla="*/ 4665 w 12917"/>
                <a:gd name="connsiteY8" fmla="*/ 3968 h 3968"/>
                <a:gd name="connsiteX9" fmla="*/ 6818 w 12917"/>
                <a:gd name="connsiteY9" fmla="*/ 3968 h 3968"/>
                <a:gd name="connsiteX10" fmla="*/ 12917 w 12917"/>
                <a:gd name="connsiteY10" fmla="*/ 0 h 3968"/>
                <a:gd name="connsiteX11" fmla="*/ 12917 w 12917"/>
                <a:gd name="connsiteY11" fmla="*/ 0 h 3968"/>
                <a:gd name="connsiteX12" fmla="*/ 8970 w 12917"/>
                <a:gd name="connsiteY12" fmla="*/ 1082 h 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7" h="3968">
                  <a:moveTo>
                    <a:pt x="8612" y="721"/>
                  </a:moveTo>
                  <a:lnTo>
                    <a:pt x="8612" y="721"/>
                  </a:lnTo>
                  <a:lnTo>
                    <a:pt x="5382" y="721"/>
                  </a:lnTo>
                  <a:lnTo>
                    <a:pt x="2871" y="721"/>
                  </a:lnTo>
                  <a:lnTo>
                    <a:pt x="2871" y="721"/>
                  </a:lnTo>
                  <a:lnTo>
                    <a:pt x="2871" y="721"/>
                  </a:lnTo>
                  <a:lnTo>
                    <a:pt x="0" y="721"/>
                  </a:lnTo>
                  <a:lnTo>
                    <a:pt x="0" y="721"/>
                  </a:lnTo>
                  <a:lnTo>
                    <a:pt x="4665" y="3968"/>
                  </a:lnTo>
                  <a:lnTo>
                    <a:pt x="6818" y="3968"/>
                  </a:lnTo>
                  <a:lnTo>
                    <a:pt x="12917" y="0"/>
                  </a:lnTo>
                  <a:lnTo>
                    <a:pt x="12917" y="0"/>
                  </a:lnTo>
                  <a:lnTo>
                    <a:pt x="8970" y="1082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3" name="Freeform 1592">
              <a:extLst>
                <a:ext uri="{FF2B5EF4-FFF2-40B4-BE49-F238E27FC236}">
                  <a16:creationId xmlns:a16="http://schemas.microsoft.com/office/drawing/2014/main" id="{88C0220F-54C5-6241-9F1A-9FBC67EAC082}"/>
                </a:ext>
              </a:extLst>
            </p:cNvPr>
            <p:cNvSpPr/>
            <p:nvPr/>
          </p:nvSpPr>
          <p:spPr>
            <a:xfrm>
              <a:off x="4083390" y="4563238"/>
              <a:ext cx="12917" cy="3246"/>
            </a:xfrm>
            <a:custGeom>
              <a:avLst/>
              <a:gdLst>
                <a:gd name="connsiteX0" fmla="*/ 8253 w 12917"/>
                <a:gd name="connsiteY0" fmla="*/ 0 h 3246"/>
                <a:gd name="connsiteX1" fmla="*/ 8253 w 12917"/>
                <a:gd name="connsiteY1" fmla="*/ 0 h 3246"/>
                <a:gd name="connsiteX2" fmla="*/ 5023 w 12917"/>
                <a:gd name="connsiteY2" fmla="*/ 0 h 3246"/>
                <a:gd name="connsiteX3" fmla="*/ 2512 w 12917"/>
                <a:gd name="connsiteY3" fmla="*/ 0 h 3246"/>
                <a:gd name="connsiteX4" fmla="*/ 2512 w 12917"/>
                <a:gd name="connsiteY4" fmla="*/ 0 h 3246"/>
                <a:gd name="connsiteX5" fmla="*/ 2512 w 12917"/>
                <a:gd name="connsiteY5" fmla="*/ 0 h 3246"/>
                <a:gd name="connsiteX6" fmla="*/ 0 w 12917"/>
                <a:gd name="connsiteY6" fmla="*/ 0 h 3246"/>
                <a:gd name="connsiteX7" fmla="*/ 0 w 12917"/>
                <a:gd name="connsiteY7" fmla="*/ 0 h 3246"/>
                <a:gd name="connsiteX8" fmla="*/ 5023 w 12917"/>
                <a:gd name="connsiteY8" fmla="*/ 3247 h 3246"/>
                <a:gd name="connsiteX9" fmla="*/ 5023 w 12917"/>
                <a:gd name="connsiteY9" fmla="*/ 3247 h 3246"/>
                <a:gd name="connsiteX10" fmla="*/ 12917 w 12917"/>
                <a:gd name="connsiteY10" fmla="*/ 2164 h 3246"/>
                <a:gd name="connsiteX11" fmla="*/ 12917 w 12917"/>
                <a:gd name="connsiteY11" fmla="*/ 2164 h 3246"/>
                <a:gd name="connsiteX12" fmla="*/ 8612 w 12917"/>
                <a:gd name="connsiteY12" fmla="*/ 2164 h 3246"/>
                <a:gd name="connsiteX13" fmla="*/ 8253 w 12917"/>
                <a:gd name="connsiteY13" fmla="*/ 0 h 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3246">
                  <a:moveTo>
                    <a:pt x="8253" y="0"/>
                  </a:moveTo>
                  <a:lnTo>
                    <a:pt x="8253" y="0"/>
                  </a:lnTo>
                  <a:lnTo>
                    <a:pt x="5023" y="0"/>
                  </a:lnTo>
                  <a:lnTo>
                    <a:pt x="2512" y="0"/>
                  </a:lnTo>
                  <a:lnTo>
                    <a:pt x="2512" y="0"/>
                  </a:lnTo>
                  <a:lnTo>
                    <a:pt x="25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23" y="3247"/>
                  </a:lnTo>
                  <a:lnTo>
                    <a:pt x="5023" y="3247"/>
                  </a:lnTo>
                  <a:lnTo>
                    <a:pt x="12917" y="2164"/>
                  </a:lnTo>
                  <a:lnTo>
                    <a:pt x="12917" y="2164"/>
                  </a:lnTo>
                  <a:lnTo>
                    <a:pt x="8612" y="2164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4" name="Freeform 1593">
              <a:extLst>
                <a:ext uri="{FF2B5EF4-FFF2-40B4-BE49-F238E27FC236}">
                  <a16:creationId xmlns:a16="http://schemas.microsoft.com/office/drawing/2014/main" id="{73FA362E-A09F-8544-B342-3868C4A2B8C0}"/>
                </a:ext>
              </a:extLst>
            </p:cNvPr>
            <p:cNvSpPr/>
            <p:nvPr/>
          </p:nvSpPr>
          <p:spPr>
            <a:xfrm>
              <a:off x="4092360" y="4557826"/>
              <a:ext cx="12199" cy="3246"/>
            </a:xfrm>
            <a:custGeom>
              <a:avLst/>
              <a:gdLst>
                <a:gd name="connsiteX0" fmla="*/ 8253 w 12199"/>
                <a:gd name="connsiteY0" fmla="*/ 0 h 3246"/>
                <a:gd name="connsiteX1" fmla="*/ 8253 w 12199"/>
                <a:gd name="connsiteY1" fmla="*/ 0 h 3246"/>
                <a:gd name="connsiteX2" fmla="*/ 5023 w 12199"/>
                <a:gd name="connsiteY2" fmla="*/ 0 h 3246"/>
                <a:gd name="connsiteX3" fmla="*/ 2512 w 12199"/>
                <a:gd name="connsiteY3" fmla="*/ 0 h 3246"/>
                <a:gd name="connsiteX4" fmla="*/ 2512 w 12199"/>
                <a:gd name="connsiteY4" fmla="*/ 0 h 3246"/>
                <a:gd name="connsiteX5" fmla="*/ 2512 w 12199"/>
                <a:gd name="connsiteY5" fmla="*/ 0 h 3246"/>
                <a:gd name="connsiteX6" fmla="*/ 0 w 12199"/>
                <a:gd name="connsiteY6" fmla="*/ 0 h 3246"/>
                <a:gd name="connsiteX7" fmla="*/ 0 w 12199"/>
                <a:gd name="connsiteY7" fmla="*/ 0 h 3246"/>
                <a:gd name="connsiteX8" fmla="*/ 5023 w 12199"/>
                <a:gd name="connsiteY8" fmla="*/ 3247 h 3246"/>
                <a:gd name="connsiteX9" fmla="*/ 5023 w 12199"/>
                <a:gd name="connsiteY9" fmla="*/ 3247 h 3246"/>
                <a:gd name="connsiteX10" fmla="*/ 12200 w 12199"/>
                <a:gd name="connsiteY10" fmla="*/ 3247 h 3246"/>
                <a:gd name="connsiteX11" fmla="*/ 12200 w 12199"/>
                <a:gd name="connsiteY11" fmla="*/ 3247 h 3246"/>
                <a:gd name="connsiteX12" fmla="*/ 8612 w 12199"/>
                <a:gd name="connsiteY12" fmla="*/ 361 h 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9" h="3246">
                  <a:moveTo>
                    <a:pt x="8253" y="0"/>
                  </a:moveTo>
                  <a:lnTo>
                    <a:pt x="8253" y="0"/>
                  </a:lnTo>
                  <a:lnTo>
                    <a:pt x="5023" y="0"/>
                  </a:lnTo>
                  <a:lnTo>
                    <a:pt x="2512" y="0"/>
                  </a:lnTo>
                  <a:lnTo>
                    <a:pt x="2512" y="0"/>
                  </a:lnTo>
                  <a:lnTo>
                    <a:pt x="25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23" y="3247"/>
                  </a:lnTo>
                  <a:lnTo>
                    <a:pt x="5023" y="3247"/>
                  </a:lnTo>
                  <a:lnTo>
                    <a:pt x="12200" y="3247"/>
                  </a:lnTo>
                  <a:lnTo>
                    <a:pt x="12200" y="3247"/>
                  </a:lnTo>
                  <a:lnTo>
                    <a:pt x="8612" y="361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5" name="Freeform 1594">
              <a:extLst>
                <a:ext uri="{FF2B5EF4-FFF2-40B4-BE49-F238E27FC236}">
                  <a16:creationId xmlns:a16="http://schemas.microsoft.com/office/drawing/2014/main" id="{3A047F67-1329-DD4D-8F0D-F6962CD9C58C}"/>
                </a:ext>
              </a:extLst>
            </p:cNvPr>
            <p:cNvSpPr/>
            <p:nvPr/>
          </p:nvSpPr>
          <p:spPr>
            <a:xfrm>
              <a:off x="4101690" y="4548807"/>
              <a:ext cx="11123" cy="6493"/>
            </a:xfrm>
            <a:custGeom>
              <a:avLst/>
              <a:gdLst>
                <a:gd name="connsiteX0" fmla="*/ 7894 w 11123"/>
                <a:gd name="connsiteY0" fmla="*/ 3608 h 6493"/>
                <a:gd name="connsiteX1" fmla="*/ 7894 w 11123"/>
                <a:gd name="connsiteY1" fmla="*/ 3608 h 6493"/>
                <a:gd name="connsiteX2" fmla="*/ 4665 w 11123"/>
                <a:gd name="connsiteY2" fmla="*/ 3608 h 6493"/>
                <a:gd name="connsiteX3" fmla="*/ 2871 w 11123"/>
                <a:gd name="connsiteY3" fmla="*/ 3608 h 6493"/>
                <a:gd name="connsiteX4" fmla="*/ 2871 w 11123"/>
                <a:gd name="connsiteY4" fmla="*/ 3608 h 6493"/>
                <a:gd name="connsiteX5" fmla="*/ 2871 w 11123"/>
                <a:gd name="connsiteY5" fmla="*/ 3608 h 6493"/>
                <a:gd name="connsiteX6" fmla="*/ 0 w 11123"/>
                <a:gd name="connsiteY6" fmla="*/ 3608 h 6493"/>
                <a:gd name="connsiteX7" fmla="*/ 0 w 11123"/>
                <a:gd name="connsiteY7" fmla="*/ 3608 h 6493"/>
                <a:gd name="connsiteX8" fmla="*/ 5023 w 11123"/>
                <a:gd name="connsiteY8" fmla="*/ 6494 h 6493"/>
                <a:gd name="connsiteX9" fmla="*/ 5023 w 11123"/>
                <a:gd name="connsiteY9" fmla="*/ 6494 h 6493"/>
                <a:gd name="connsiteX10" fmla="*/ 11123 w 11123"/>
                <a:gd name="connsiteY10" fmla="*/ 2525 h 6493"/>
                <a:gd name="connsiteX11" fmla="*/ 11123 w 11123"/>
                <a:gd name="connsiteY11" fmla="*/ 2525 h 6493"/>
                <a:gd name="connsiteX12" fmla="*/ 6818 w 11123"/>
                <a:gd name="connsiteY12" fmla="*/ 0 h 6493"/>
                <a:gd name="connsiteX13" fmla="*/ 7894 w 11123"/>
                <a:gd name="connsiteY13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23" h="6493">
                  <a:moveTo>
                    <a:pt x="7894" y="3608"/>
                  </a:moveTo>
                  <a:lnTo>
                    <a:pt x="7894" y="3608"/>
                  </a:lnTo>
                  <a:lnTo>
                    <a:pt x="4665" y="3608"/>
                  </a:lnTo>
                  <a:lnTo>
                    <a:pt x="2871" y="3608"/>
                  </a:lnTo>
                  <a:lnTo>
                    <a:pt x="2871" y="3608"/>
                  </a:lnTo>
                  <a:lnTo>
                    <a:pt x="2871" y="3608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lnTo>
                    <a:pt x="5023" y="6494"/>
                  </a:lnTo>
                  <a:lnTo>
                    <a:pt x="11123" y="2525"/>
                  </a:lnTo>
                  <a:lnTo>
                    <a:pt x="11123" y="2525"/>
                  </a:lnTo>
                  <a:lnTo>
                    <a:pt x="6818" y="0"/>
                  </a:lnTo>
                  <a:lnTo>
                    <a:pt x="7894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6" name="Freeform 1595">
              <a:extLst>
                <a:ext uri="{FF2B5EF4-FFF2-40B4-BE49-F238E27FC236}">
                  <a16:creationId xmlns:a16="http://schemas.microsoft.com/office/drawing/2014/main" id="{461C83BB-D954-4B4C-ABBC-289CA350F51D}"/>
                </a:ext>
              </a:extLst>
            </p:cNvPr>
            <p:cNvSpPr/>
            <p:nvPr/>
          </p:nvSpPr>
          <p:spPr>
            <a:xfrm>
              <a:off x="4109942" y="4545200"/>
              <a:ext cx="13276" cy="6493"/>
            </a:xfrm>
            <a:custGeom>
              <a:avLst/>
              <a:gdLst>
                <a:gd name="connsiteX0" fmla="*/ 8253 w 13276"/>
                <a:gd name="connsiteY0" fmla="*/ 1804 h 6493"/>
                <a:gd name="connsiteX1" fmla="*/ 8253 w 13276"/>
                <a:gd name="connsiteY1" fmla="*/ 1804 h 6493"/>
                <a:gd name="connsiteX2" fmla="*/ 5023 w 13276"/>
                <a:gd name="connsiteY2" fmla="*/ 3608 h 6493"/>
                <a:gd name="connsiteX3" fmla="*/ 2871 w 13276"/>
                <a:gd name="connsiteY3" fmla="*/ 3608 h 6493"/>
                <a:gd name="connsiteX4" fmla="*/ 2871 w 13276"/>
                <a:gd name="connsiteY4" fmla="*/ 3608 h 6493"/>
                <a:gd name="connsiteX5" fmla="*/ 2871 w 13276"/>
                <a:gd name="connsiteY5" fmla="*/ 3608 h 6493"/>
                <a:gd name="connsiteX6" fmla="*/ 0 w 13276"/>
                <a:gd name="connsiteY6" fmla="*/ 3608 h 6493"/>
                <a:gd name="connsiteX7" fmla="*/ 0 w 13276"/>
                <a:gd name="connsiteY7" fmla="*/ 3608 h 6493"/>
                <a:gd name="connsiteX8" fmla="*/ 5023 w 13276"/>
                <a:gd name="connsiteY8" fmla="*/ 6494 h 6493"/>
                <a:gd name="connsiteX9" fmla="*/ 7176 w 13276"/>
                <a:gd name="connsiteY9" fmla="*/ 6494 h 6493"/>
                <a:gd name="connsiteX10" fmla="*/ 13276 w 13276"/>
                <a:gd name="connsiteY10" fmla="*/ 2525 h 6493"/>
                <a:gd name="connsiteX11" fmla="*/ 13276 w 13276"/>
                <a:gd name="connsiteY11" fmla="*/ 2525 h 6493"/>
                <a:gd name="connsiteX12" fmla="*/ 8612 w 13276"/>
                <a:gd name="connsiteY12" fmla="*/ 0 h 6493"/>
                <a:gd name="connsiteX13" fmla="*/ 8253 w 13276"/>
                <a:gd name="connsiteY13" fmla="*/ 1804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76" h="6493">
                  <a:moveTo>
                    <a:pt x="8253" y="1804"/>
                  </a:moveTo>
                  <a:lnTo>
                    <a:pt x="8253" y="1804"/>
                  </a:lnTo>
                  <a:lnTo>
                    <a:pt x="5023" y="3608"/>
                  </a:lnTo>
                  <a:lnTo>
                    <a:pt x="2871" y="3608"/>
                  </a:lnTo>
                  <a:lnTo>
                    <a:pt x="2871" y="3608"/>
                  </a:lnTo>
                  <a:lnTo>
                    <a:pt x="2871" y="3608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lnTo>
                    <a:pt x="7176" y="6494"/>
                  </a:lnTo>
                  <a:lnTo>
                    <a:pt x="13276" y="2525"/>
                  </a:lnTo>
                  <a:lnTo>
                    <a:pt x="13276" y="2525"/>
                  </a:lnTo>
                  <a:lnTo>
                    <a:pt x="8612" y="0"/>
                  </a:lnTo>
                  <a:cubicBezTo>
                    <a:pt x="8612" y="0"/>
                    <a:pt x="8253" y="2164"/>
                    <a:pt x="8253" y="1804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7" name="Freeform 1596">
              <a:extLst>
                <a:ext uri="{FF2B5EF4-FFF2-40B4-BE49-F238E27FC236}">
                  <a16:creationId xmlns:a16="http://schemas.microsoft.com/office/drawing/2014/main" id="{A50CB82E-29F3-D34C-B1A6-057C4BA22905}"/>
                </a:ext>
              </a:extLst>
            </p:cNvPr>
            <p:cNvSpPr/>
            <p:nvPr/>
          </p:nvSpPr>
          <p:spPr>
            <a:xfrm>
              <a:off x="4118913" y="4537984"/>
              <a:ext cx="11482" cy="6493"/>
            </a:xfrm>
            <a:custGeom>
              <a:avLst/>
              <a:gdLst>
                <a:gd name="connsiteX0" fmla="*/ 8253 w 11482"/>
                <a:gd name="connsiteY0" fmla="*/ 3608 h 6493"/>
                <a:gd name="connsiteX1" fmla="*/ 8253 w 11482"/>
                <a:gd name="connsiteY1" fmla="*/ 3608 h 6493"/>
                <a:gd name="connsiteX2" fmla="*/ 5023 w 11482"/>
                <a:gd name="connsiteY2" fmla="*/ 3608 h 6493"/>
                <a:gd name="connsiteX3" fmla="*/ 2512 w 11482"/>
                <a:gd name="connsiteY3" fmla="*/ 3608 h 6493"/>
                <a:gd name="connsiteX4" fmla="*/ 2512 w 11482"/>
                <a:gd name="connsiteY4" fmla="*/ 3608 h 6493"/>
                <a:gd name="connsiteX5" fmla="*/ 2512 w 11482"/>
                <a:gd name="connsiteY5" fmla="*/ 3608 h 6493"/>
                <a:gd name="connsiteX6" fmla="*/ 0 w 11482"/>
                <a:gd name="connsiteY6" fmla="*/ 3608 h 6493"/>
                <a:gd name="connsiteX7" fmla="*/ 0 w 11482"/>
                <a:gd name="connsiteY7" fmla="*/ 3608 h 6493"/>
                <a:gd name="connsiteX8" fmla="*/ 5023 w 11482"/>
                <a:gd name="connsiteY8" fmla="*/ 6494 h 6493"/>
                <a:gd name="connsiteX9" fmla="*/ 5023 w 11482"/>
                <a:gd name="connsiteY9" fmla="*/ 6494 h 6493"/>
                <a:gd name="connsiteX10" fmla="*/ 11482 w 11482"/>
                <a:gd name="connsiteY10" fmla="*/ 2525 h 6493"/>
                <a:gd name="connsiteX11" fmla="*/ 11482 w 11482"/>
                <a:gd name="connsiteY11" fmla="*/ 2525 h 6493"/>
                <a:gd name="connsiteX12" fmla="*/ 7176 w 11482"/>
                <a:gd name="connsiteY12" fmla="*/ 0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82" h="6493">
                  <a:moveTo>
                    <a:pt x="8253" y="3608"/>
                  </a:moveTo>
                  <a:lnTo>
                    <a:pt x="8253" y="3608"/>
                  </a:lnTo>
                  <a:lnTo>
                    <a:pt x="5023" y="3608"/>
                  </a:lnTo>
                  <a:lnTo>
                    <a:pt x="2512" y="3608"/>
                  </a:lnTo>
                  <a:lnTo>
                    <a:pt x="2512" y="3608"/>
                  </a:lnTo>
                  <a:lnTo>
                    <a:pt x="2512" y="3608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lnTo>
                    <a:pt x="5023" y="6494"/>
                  </a:lnTo>
                  <a:lnTo>
                    <a:pt x="11482" y="2525"/>
                  </a:lnTo>
                  <a:lnTo>
                    <a:pt x="11482" y="2525"/>
                  </a:lnTo>
                  <a:lnTo>
                    <a:pt x="7176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8" name="Freeform 1597">
              <a:extLst>
                <a:ext uri="{FF2B5EF4-FFF2-40B4-BE49-F238E27FC236}">
                  <a16:creationId xmlns:a16="http://schemas.microsoft.com/office/drawing/2014/main" id="{17872B2E-9C9D-294E-A76B-191F52CEE0DB}"/>
                </a:ext>
              </a:extLst>
            </p:cNvPr>
            <p:cNvSpPr/>
            <p:nvPr/>
          </p:nvSpPr>
          <p:spPr>
            <a:xfrm>
              <a:off x="4056837" y="4579472"/>
              <a:ext cx="11840" cy="5050"/>
            </a:xfrm>
            <a:custGeom>
              <a:avLst/>
              <a:gdLst>
                <a:gd name="connsiteX0" fmla="*/ 8253 w 11840"/>
                <a:gd name="connsiteY0" fmla="*/ 0 h 5050"/>
                <a:gd name="connsiteX1" fmla="*/ 8253 w 11840"/>
                <a:gd name="connsiteY1" fmla="*/ 0 h 5050"/>
                <a:gd name="connsiteX2" fmla="*/ 5023 w 11840"/>
                <a:gd name="connsiteY2" fmla="*/ 2164 h 5050"/>
                <a:gd name="connsiteX3" fmla="*/ 2512 w 11840"/>
                <a:gd name="connsiteY3" fmla="*/ 2164 h 5050"/>
                <a:gd name="connsiteX4" fmla="*/ 2512 w 11840"/>
                <a:gd name="connsiteY4" fmla="*/ 2164 h 5050"/>
                <a:gd name="connsiteX5" fmla="*/ 2512 w 11840"/>
                <a:gd name="connsiteY5" fmla="*/ 2164 h 5050"/>
                <a:gd name="connsiteX6" fmla="*/ 0 w 11840"/>
                <a:gd name="connsiteY6" fmla="*/ 2164 h 5050"/>
                <a:gd name="connsiteX7" fmla="*/ 0 w 11840"/>
                <a:gd name="connsiteY7" fmla="*/ 2164 h 5050"/>
                <a:gd name="connsiteX8" fmla="*/ 5023 w 11840"/>
                <a:gd name="connsiteY8" fmla="*/ 5051 h 5050"/>
                <a:gd name="connsiteX9" fmla="*/ 5023 w 11840"/>
                <a:gd name="connsiteY9" fmla="*/ 5051 h 5050"/>
                <a:gd name="connsiteX10" fmla="*/ 11841 w 11840"/>
                <a:gd name="connsiteY10" fmla="*/ 3247 h 5050"/>
                <a:gd name="connsiteX11" fmla="*/ 11841 w 11840"/>
                <a:gd name="connsiteY11" fmla="*/ 3247 h 5050"/>
                <a:gd name="connsiteX12" fmla="*/ 7535 w 11840"/>
                <a:gd name="connsiteY12" fmla="*/ 722 h 5050"/>
                <a:gd name="connsiteX13" fmla="*/ 8253 w 11840"/>
                <a:gd name="connsiteY13" fmla="*/ 0 h 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40" h="5050">
                  <a:moveTo>
                    <a:pt x="8253" y="0"/>
                  </a:moveTo>
                  <a:lnTo>
                    <a:pt x="8253" y="0"/>
                  </a:lnTo>
                  <a:lnTo>
                    <a:pt x="5023" y="2164"/>
                  </a:lnTo>
                  <a:lnTo>
                    <a:pt x="2512" y="2164"/>
                  </a:lnTo>
                  <a:lnTo>
                    <a:pt x="2512" y="2164"/>
                  </a:lnTo>
                  <a:lnTo>
                    <a:pt x="2512" y="2164"/>
                  </a:lnTo>
                  <a:lnTo>
                    <a:pt x="0" y="2164"/>
                  </a:lnTo>
                  <a:lnTo>
                    <a:pt x="0" y="2164"/>
                  </a:lnTo>
                  <a:lnTo>
                    <a:pt x="5023" y="5051"/>
                  </a:lnTo>
                  <a:lnTo>
                    <a:pt x="5023" y="5051"/>
                  </a:lnTo>
                  <a:lnTo>
                    <a:pt x="11841" y="3247"/>
                  </a:lnTo>
                  <a:lnTo>
                    <a:pt x="11841" y="3247"/>
                  </a:lnTo>
                  <a:lnTo>
                    <a:pt x="7535" y="722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9" name="Freeform 1598">
              <a:extLst>
                <a:ext uri="{FF2B5EF4-FFF2-40B4-BE49-F238E27FC236}">
                  <a16:creationId xmlns:a16="http://schemas.microsoft.com/office/drawing/2014/main" id="{F2797878-7662-1843-AF97-7374A1A732E4}"/>
                </a:ext>
              </a:extLst>
            </p:cNvPr>
            <p:cNvSpPr/>
            <p:nvPr/>
          </p:nvSpPr>
          <p:spPr>
            <a:xfrm>
              <a:off x="4061143" y="4585605"/>
              <a:ext cx="13993" cy="6854"/>
            </a:xfrm>
            <a:custGeom>
              <a:avLst/>
              <a:gdLst>
                <a:gd name="connsiteX0" fmla="*/ 7535 w 13993"/>
                <a:gd name="connsiteY0" fmla="*/ 0 h 6854"/>
                <a:gd name="connsiteX1" fmla="*/ 7535 w 13993"/>
                <a:gd name="connsiteY1" fmla="*/ 0 h 6854"/>
                <a:gd name="connsiteX2" fmla="*/ 7535 w 13993"/>
                <a:gd name="connsiteY2" fmla="*/ 0 h 6854"/>
                <a:gd name="connsiteX3" fmla="*/ 1076 w 13993"/>
                <a:gd name="connsiteY3" fmla="*/ 3968 h 6854"/>
                <a:gd name="connsiteX4" fmla="*/ 0 w 13993"/>
                <a:gd name="connsiteY4" fmla="*/ 3968 h 6854"/>
                <a:gd name="connsiteX5" fmla="*/ 0 w 13993"/>
                <a:gd name="connsiteY5" fmla="*/ 3968 h 6854"/>
                <a:gd name="connsiteX6" fmla="*/ 0 w 13993"/>
                <a:gd name="connsiteY6" fmla="*/ 3968 h 6854"/>
                <a:gd name="connsiteX7" fmla="*/ 5023 w 13993"/>
                <a:gd name="connsiteY7" fmla="*/ 6855 h 6854"/>
                <a:gd name="connsiteX8" fmla="*/ 7535 w 13993"/>
                <a:gd name="connsiteY8" fmla="*/ 6855 h 6854"/>
                <a:gd name="connsiteX9" fmla="*/ 13994 w 13993"/>
                <a:gd name="connsiteY9" fmla="*/ 2886 h 6854"/>
                <a:gd name="connsiteX10" fmla="*/ 13994 w 13993"/>
                <a:gd name="connsiteY10" fmla="*/ 2886 h 6854"/>
                <a:gd name="connsiteX11" fmla="*/ 7535 w 13993"/>
                <a:gd name="connsiteY11" fmla="*/ 722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93" h="6854">
                  <a:moveTo>
                    <a:pt x="7535" y="0"/>
                  </a:moveTo>
                  <a:lnTo>
                    <a:pt x="7535" y="0"/>
                  </a:lnTo>
                  <a:lnTo>
                    <a:pt x="7535" y="0"/>
                  </a:lnTo>
                  <a:lnTo>
                    <a:pt x="1076" y="3968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5023" y="6855"/>
                  </a:lnTo>
                  <a:lnTo>
                    <a:pt x="7535" y="6855"/>
                  </a:lnTo>
                  <a:lnTo>
                    <a:pt x="13994" y="2886"/>
                  </a:lnTo>
                  <a:lnTo>
                    <a:pt x="13994" y="2886"/>
                  </a:lnTo>
                  <a:lnTo>
                    <a:pt x="7535" y="722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0" name="Freeform 1599">
              <a:extLst>
                <a:ext uri="{FF2B5EF4-FFF2-40B4-BE49-F238E27FC236}">
                  <a16:creationId xmlns:a16="http://schemas.microsoft.com/office/drawing/2014/main" id="{5CE45F17-92B2-004C-ADF2-F1FE070E6129}"/>
                </a:ext>
              </a:extLst>
            </p:cNvPr>
            <p:cNvSpPr/>
            <p:nvPr/>
          </p:nvSpPr>
          <p:spPr>
            <a:xfrm>
              <a:off x="4132189" y="4542313"/>
              <a:ext cx="14711" cy="6854"/>
            </a:xfrm>
            <a:custGeom>
              <a:avLst/>
              <a:gdLst>
                <a:gd name="connsiteX0" fmla="*/ 8253 w 14711"/>
                <a:gd name="connsiteY0" fmla="*/ 0 h 6854"/>
                <a:gd name="connsiteX1" fmla="*/ 8253 w 14711"/>
                <a:gd name="connsiteY1" fmla="*/ 0 h 6854"/>
                <a:gd name="connsiteX2" fmla="*/ 8253 w 14711"/>
                <a:gd name="connsiteY2" fmla="*/ 0 h 6854"/>
                <a:gd name="connsiteX3" fmla="*/ 1794 w 14711"/>
                <a:gd name="connsiteY3" fmla="*/ 3968 h 6854"/>
                <a:gd name="connsiteX4" fmla="*/ 0 w 14711"/>
                <a:gd name="connsiteY4" fmla="*/ 3968 h 6854"/>
                <a:gd name="connsiteX5" fmla="*/ 0 w 14711"/>
                <a:gd name="connsiteY5" fmla="*/ 3968 h 6854"/>
                <a:gd name="connsiteX6" fmla="*/ 0 w 14711"/>
                <a:gd name="connsiteY6" fmla="*/ 3968 h 6854"/>
                <a:gd name="connsiteX7" fmla="*/ 5023 w 14711"/>
                <a:gd name="connsiteY7" fmla="*/ 6855 h 6854"/>
                <a:gd name="connsiteX8" fmla="*/ 8253 w 14711"/>
                <a:gd name="connsiteY8" fmla="*/ 6855 h 6854"/>
                <a:gd name="connsiteX9" fmla="*/ 14712 w 14711"/>
                <a:gd name="connsiteY9" fmla="*/ 2886 h 6854"/>
                <a:gd name="connsiteX10" fmla="*/ 14712 w 14711"/>
                <a:gd name="connsiteY10" fmla="*/ 2886 h 6854"/>
                <a:gd name="connsiteX11" fmla="*/ 8253 w 14711"/>
                <a:gd name="connsiteY11" fmla="*/ 721 h 6854"/>
                <a:gd name="connsiteX12" fmla="*/ 8253 w 14711"/>
                <a:gd name="connsiteY12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711" h="6854">
                  <a:moveTo>
                    <a:pt x="8253" y="0"/>
                  </a:moveTo>
                  <a:lnTo>
                    <a:pt x="8253" y="0"/>
                  </a:lnTo>
                  <a:lnTo>
                    <a:pt x="8253" y="0"/>
                  </a:lnTo>
                  <a:lnTo>
                    <a:pt x="1794" y="3968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5023" y="6855"/>
                  </a:lnTo>
                  <a:lnTo>
                    <a:pt x="8253" y="6855"/>
                  </a:lnTo>
                  <a:lnTo>
                    <a:pt x="14712" y="2886"/>
                  </a:lnTo>
                  <a:lnTo>
                    <a:pt x="14712" y="2886"/>
                  </a:lnTo>
                  <a:lnTo>
                    <a:pt x="8253" y="721"/>
                  </a:lnTo>
                  <a:cubicBezTo>
                    <a:pt x="8253" y="721"/>
                    <a:pt x="8253" y="361"/>
                    <a:pt x="8253" y="0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1" name="Freeform 1600">
              <a:extLst>
                <a:ext uri="{FF2B5EF4-FFF2-40B4-BE49-F238E27FC236}">
                  <a16:creationId xmlns:a16="http://schemas.microsoft.com/office/drawing/2014/main" id="{C82084CC-F20F-054C-AF2A-DA126EB354B0}"/>
                </a:ext>
              </a:extLst>
            </p:cNvPr>
            <p:cNvSpPr/>
            <p:nvPr/>
          </p:nvSpPr>
          <p:spPr>
            <a:xfrm>
              <a:off x="4122860" y="4519225"/>
              <a:ext cx="12917" cy="6493"/>
            </a:xfrm>
            <a:custGeom>
              <a:avLst/>
              <a:gdLst>
                <a:gd name="connsiteX0" fmla="*/ 8253 w 12917"/>
                <a:gd name="connsiteY0" fmla="*/ 1804 h 6493"/>
                <a:gd name="connsiteX1" fmla="*/ 8253 w 12917"/>
                <a:gd name="connsiteY1" fmla="*/ 1804 h 6493"/>
                <a:gd name="connsiteX2" fmla="*/ 5023 w 12917"/>
                <a:gd name="connsiteY2" fmla="*/ 3608 h 6493"/>
                <a:gd name="connsiteX3" fmla="*/ 2512 w 12917"/>
                <a:gd name="connsiteY3" fmla="*/ 3608 h 6493"/>
                <a:gd name="connsiteX4" fmla="*/ 2512 w 12917"/>
                <a:gd name="connsiteY4" fmla="*/ 3608 h 6493"/>
                <a:gd name="connsiteX5" fmla="*/ 2512 w 12917"/>
                <a:gd name="connsiteY5" fmla="*/ 3608 h 6493"/>
                <a:gd name="connsiteX6" fmla="*/ 0 w 12917"/>
                <a:gd name="connsiteY6" fmla="*/ 3608 h 6493"/>
                <a:gd name="connsiteX7" fmla="*/ 0 w 12917"/>
                <a:gd name="connsiteY7" fmla="*/ 3608 h 6493"/>
                <a:gd name="connsiteX8" fmla="*/ 5023 w 12917"/>
                <a:gd name="connsiteY8" fmla="*/ 6494 h 6493"/>
                <a:gd name="connsiteX9" fmla="*/ 6818 w 12917"/>
                <a:gd name="connsiteY9" fmla="*/ 6494 h 6493"/>
                <a:gd name="connsiteX10" fmla="*/ 12917 w 12917"/>
                <a:gd name="connsiteY10" fmla="*/ 2525 h 6493"/>
                <a:gd name="connsiteX11" fmla="*/ 12917 w 12917"/>
                <a:gd name="connsiteY11" fmla="*/ 2525 h 6493"/>
                <a:gd name="connsiteX12" fmla="*/ 8612 w 12917"/>
                <a:gd name="connsiteY12" fmla="*/ 0 h 6493"/>
                <a:gd name="connsiteX13" fmla="*/ 8253 w 12917"/>
                <a:gd name="connsiteY13" fmla="*/ 1804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493">
                  <a:moveTo>
                    <a:pt x="8253" y="1804"/>
                  </a:moveTo>
                  <a:lnTo>
                    <a:pt x="8253" y="1804"/>
                  </a:lnTo>
                  <a:lnTo>
                    <a:pt x="5023" y="3608"/>
                  </a:lnTo>
                  <a:lnTo>
                    <a:pt x="2512" y="3608"/>
                  </a:lnTo>
                  <a:lnTo>
                    <a:pt x="2512" y="3608"/>
                  </a:lnTo>
                  <a:lnTo>
                    <a:pt x="2512" y="3608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lnTo>
                    <a:pt x="6818" y="6494"/>
                  </a:lnTo>
                  <a:lnTo>
                    <a:pt x="12917" y="2525"/>
                  </a:lnTo>
                  <a:lnTo>
                    <a:pt x="12917" y="2525"/>
                  </a:lnTo>
                  <a:lnTo>
                    <a:pt x="8612" y="0"/>
                  </a:lnTo>
                  <a:lnTo>
                    <a:pt x="8253" y="1804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2" name="Freeform 1601">
              <a:extLst>
                <a:ext uri="{FF2B5EF4-FFF2-40B4-BE49-F238E27FC236}">
                  <a16:creationId xmlns:a16="http://schemas.microsoft.com/office/drawing/2014/main" id="{9AB07434-49AC-8A4C-AA96-C0BC7E57DD28}"/>
                </a:ext>
              </a:extLst>
            </p:cNvPr>
            <p:cNvSpPr/>
            <p:nvPr/>
          </p:nvSpPr>
          <p:spPr>
            <a:xfrm>
              <a:off x="4113889" y="4526440"/>
              <a:ext cx="12917" cy="3247"/>
            </a:xfrm>
            <a:custGeom>
              <a:avLst/>
              <a:gdLst>
                <a:gd name="connsiteX0" fmla="*/ 8253 w 12917"/>
                <a:gd name="connsiteY0" fmla="*/ 0 h 3247"/>
                <a:gd name="connsiteX1" fmla="*/ 8253 w 12917"/>
                <a:gd name="connsiteY1" fmla="*/ 0 h 3247"/>
                <a:gd name="connsiteX2" fmla="*/ 5023 w 12917"/>
                <a:gd name="connsiteY2" fmla="*/ 0 h 3247"/>
                <a:gd name="connsiteX3" fmla="*/ 2512 w 12917"/>
                <a:gd name="connsiteY3" fmla="*/ 0 h 3247"/>
                <a:gd name="connsiteX4" fmla="*/ 2512 w 12917"/>
                <a:gd name="connsiteY4" fmla="*/ 0 h 3247"/>
                <a:gd name="connsiteX5" fmla="*/ 2512 w 12917"/>
                <a:gd name="connsiteY5" fmla="*/ 0 h 3247"/>
                <a:gd name="connsiteX6" fmla="*/ 0 w 12917"/>
                <a:gd name="connsiteY6" fmla="*/ 0 h 3247"/>
                <a:gd name="connsiteX7" fmla="*/ 0 w 12917"/>
                <a:gd name="connsiteY7" fmla="*/ 0 h 3247"/>
                <a:gd name="connsiteX8" fmla="*/ 5023 w 12917"/>
                <a:gd name="connsiteY8" fmla="*/ 3247 h 3247"/>
                <a:gd name="connsiteX9" fmla="*/ 6818 w 12917"/>
                <a:gd name="connsiteY9" fmla="*/ 3247 h 3247"/>
                <a:gd name="connsiteX10" fmla="*/ 12917 w 12917"/>
                <a:gd name="connsiteY10" fmla="*/ 2886 h 3247"/>
                <a:gd name="connsiteX11" fmla="*/ 12917 w 12917"/>
                <a:gd name="connsiteY11" fmla="*/ 2886 h 3247"/>
                <a:gd name="connsiteX12" fmla="*/ 8612 w 12917"/>
                <a:gd name="connsiteY12" fmla="*/ 0 h 3247"/>
                <a:gd name="connsiteX13" fmla="*/ 8253 w 12917"/>
                <a:gd name="connsiteY13" fmla="*/ 0 h 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3247">
                  <a:moveTo>
                    <a:pt x="8253" y="0"/>
                  </a:moveTo>
                  <a:lnTo>
                    <a:pt x="8253" y="0"/>
                  </a:lnTo>
                  <a:lnTo>
                    <a:pt x="5023" y="0"/>
                  </a:lnTo>
                  <a:lnTo>
                    <a:pt x="2512" y="0"/>
                  </a:lnTo>
                  <a:lnTo>
                    <a:pt x="2512" y="0"/>
                  </a:lnTo>
                  <a:lnTo>
                    <a:pt x="25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23" y="3247"/>
                  </a:lnTo>
                  <a:lnTo>
                    <a:pt x="6818" y="3247"/>
                  </a:lnTo>
                  <a:lnTo>
                    <a:pt x="12917" y="2886"/>
                  </a:lnTo>
                  <a:lnTo>
                    <a:pt x="12917" y="2886"/>
                  </a:lnTo>
                  <a:lnTo>
                    <a:pt x="8612" y="0"/>
                  </a:lnTo>
                  <a:cubicBezTo>
                    <a:pt x="8612" y="0"/>
                    <a:pt x="8253" y="361"/>
                    <a:pt x="8253" y="0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3" name="Freeform 1602">
              <a:extLst>
                <a:ext uri="{FF2B5EF4-FFF2-40B4-BE49-F238E27FC236}">
                  <a16:creationId xmlns:a16="http://schemas.microsoft.com/office/drawing/2014/main" id="{BB2349B7-873E-C64E-BE2C-327DD9853D89}"/>
                </a:ext>
              </a:extLst>
            </p:cNvPr>
            <p:cNvSpPr/>
            <p:nvPr/>
          </p:nvSpPr>
          <p:spPr>
            <a:xfrm>
              <a:off x="4104560" y="4528605"/>
              <a:ext cx="13276" cy="6132"/>
            </a:xfrm>
            <a:custGeom>
              <a:avLst/>
              <a:gdLst>
                <a:gd name="connsiteX0" fmla="*/ 8612 w 13276"/>
                <a:gd name="connsiteY0" fmla="*/ 3247 h 6132"/>
                <a:gd name="connsiteX1" fmla="*/ 8612 w 13276"/>
                <a:gd name="connsiteY1" fmla="*/ 3247 h 6132"/>
                <a:gd name="connsiteX2" fmla="*/ 5382 w 13276"/>
                <a:gd name="connsiteY2" fmla="*/ 3247 h 6132"/>
                <a:gd name="connsiteX3" fmla="*/ 2871 w 13276"/>
                <a:gd name="connsiteY3" fmla="*/ 3247 h 6132"/>
                <a:gd name="connsiteX4" fmla="*/ 2871 w 13276"/>
                <a:gd name="connsiteY4" fmla="*/ 3247 h 6132"/>
                <a:gd name="connsiteX5" fmla="*/ 2871 w 13276"/>
                <a:gd name="connsiteY5" fmla="*/ 3247 h 6132"/>
                <a:gd name="connsiteX6" fmla="*/ 0 w 13276"/>
                <a:gd name="connsiteY6" fmla="*/ 3247 h 6132"/>
                <a:gd name="connsiteX7" fmla="*/ 0 w 13276"/>
                <a:gd name="connsiteY7" fmla="*/ 3247 h 6132"/>
                <a:gd name="connsiteX8" fmla="*/ 5023 w 13276"/>
                <a:gd name="connsiteY8" fmla="*/ 6133 h 6132"/>
                <a:gd name="connsiteX9" fmla="*/ 6818 w 13276"/>
                <a:gd name="connsiteY9" fmla="*/ 6133 h 6132"/>
                <a:gd name="connsiteX10" fmla="*/ 13276 w 13276"/>
                <a:gd name="connsiteY10" fmla="*/ 2525 h 6132"/>
                <a:gd name="connsiteX11" fmla="*/ 13276 w 13276"/>
                <a:gd name="connsiteY11" fmla="*/ 2525 h 6132"/>
                <a:gd name="connsiteX12" fmla="*/ 8970 w 13276"/>
                <a:gd name="connsiteY12" fmla="*/ 0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276" h="6132">
                  <a:moveTo>
                    <a:pt x="8612" y="3247"/>
                  </a:moveTo>
                  <a:lnTo>
                    <a:pt x="8612" y="3247"/>
                  </a:lnTo>
                  <a:lnTo>
                    <a:pt x="5382" y="3247"/>
                  </a:lnTo>
                  <a:lnTo>
                    <a:pt x="2871" y="3247"/>
                  </a:lnTo>
                  <a:lnTo>
                    <a:pt x="2871" y="3247"/>
                  </a:lnTo>
                  <a:lnTo>
                    <a:pt x="2871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5023" y="6133"/>
                  </a:lnTo>
                  <a:lnTo>
                    <a:pt x="6818" y="6133"/>
                  </a:lnTo>
                  <a:lnTo>
                    <a:pt x="13276" y="2525"/>
                  </a:lnTo>
                  <a:lnTo>
                    <a:pt x="13276" y="2525"/>
                  </a:lnTo>
                  <a:lnTo>
                    <a:pt x="8970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4" name="Freeform 1603">
              <a:extLst>
                <a:ext uri="{FF2B5EF4-FFF2-40B4-BE49-F238E27FC236}">
                  <a16:creationId xmlns:a16="http://schemas.microsoft.com/office/drawing/2014/main" id="{427F1424-E122-1844-9E52-8593B686D3EE}"/>
                </a:ext>
              </a:extLst>
            </p:cNvPr>
            <p:cNvSpPr/>
            <p:nvPr/>
          </p:nvSpPr>
          <p:spPr>
            <a:xfrm>
              <a:off x="4095948" y="4536541"/>
              <a:ext cx="14711" cy="3968"/>
            </a:xfrm>
            <a:custGeom>
              <a:avLst/>
              <a:gdLst>
                <a:gd name="connsiteX0" fmla="*/ 8612 w 14711"/>
                <a:gd name="connsiteY0" fmla="*/ 722 h 3968"/>
                <a:gd name="connsiteX1" fmla="*/ 8612 w 14711"/>
                <a:gd name="connsiteY1" fmla="*/ 722 h 3968"/>
                <a:gd name="connsiteX2" fmla="*/ 5382 w 14711"/>
                <a:gd name="connsiteY2" fmla="*/ 722 h 3968"/>
                <a:gd name="connsiteX3" fmla="*/ 2871 w 14711"/>
                <a:gd name="connsiteY3" fmla="*/ 722 h 3968"/>
                <a:gd name="connsiteX4" fmla="*/ 2871 w 14711"/>
                <a:gd name="connsiteY4" fmla="*/ 722 h 3968"/>
                <a:gd name="connsiteX5" fmla="*/ 2871 w 14711"/>
                <a:gd name="connsiteY5" fmla="*/ 722 h 3968"/>
                <a:gd name="connsiteX6" fmla="*/ 0 w 14711"/>
                <a:gd name="connsiteY6" fmla="*/ 722 h 3968"/>
                <a:gd name="connsiteX7" fmla="*/ 0 w 14711"/>
                <a:gd name="connsiteY7" fmla="*/ 722 h 3968"/>
                <a:gd name="connsiteX8" fmla="*/ 5023 w 14711"/>
                <a:gd name="connsiteY8" fmla="*/ 3968 h 3968"/>
                <a:gd name="connsiteX9" fmla="*/ 8612 w 14711"/>
                <a:gd name="connsiteY9" fmla="*/ 3968 h 3968"/>
                <a:gd name="connsiteX10" fmla="*/ 14712 w 14711"/>
                <a:gd name="connsiteY10" fmla="*/ 0 h 3968"/>
                <a:gd name="connsiteX11" fmla="*/ 14712 w 14711"/>
                <a:gd name="connsiteY11" fmla="*/ 0 h 3968"/>
                <a:gd name="connsiteX12" fmla="*/ 8612 w 14711"/>
                <a:gd name="connsiteY12" fmla="*/ 1083 h 3968"/>
                <a:gd name="connsiteX13" fmla="*/ 8612 w 14711"/>
                <a:gd name="connsiteY13" fmla="*/ 722 h 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711" h="3968">
                  <a:moveTo>
                    <a:pt x="8612" y="722"/>
                  </a:moveTo>
                  <a:lnTo>
                    <a:pt x="8612" y="722"/>
                  </a:lnTo>
                  <a:lnTo>
                    <a:pt x="5382" y="722"/>
                  </a:lnTo>
                  <a:lnTo>
                    <a:pt x="2871" y="722"/>
                  </a:lnTo>
                  <a:lnTo>
                    <a:pt x="2871" y="722"/>
                  </a:lnTo>
                  <a:lnTo>
                    <a:pt x="2871" y="722"/>
                  </a:lnTo>
                  <a:lnTo>
                    <a:pt x="0" y="722"/>
                  </a:lnTo>
                  <a:lnTo>
                    <a:pt x="0" y="722"/>
                  </a:lnTo>
                  <a:lnTo>
                    <a:pt x="5023" y="3968"/>
                  </a:lnTo>
                  <a:lnTo>
                    <a:pt x="8612" y="3968"/>
                  </a:lnTo>
                  <a:lnTo>
                    <a:pt x="14712" y="0"/>
                  </a:lnTo>
                  <a:lnTo>
                    <a:pt x="14712" y="0"/>
                  </a:lnTo>
                  <a:lnTo>
                    <a:pt x="8612" y="1083"/>
                  </a:lnTo>
                  <a:lnTo>
                    <a:pt x="8612" y="722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5" name="Freeform 1604">
              <a:extLst>
                <a:ext uri="{FF2B5EF4-FFF2-40B4-BE49-F238E27FC236}">
                  <a16:creationId xmlns:a16="http://schemas.microsoft.com/office/drawing/2014/main" id="{3EC6E056-9223-2546-BE2D-1553DDF81B32}"/>
                </a:ext>
              </a:extLst>
            </p:cNvPr>
            <p:cNvSpPr/>
            <p:nvPr/>
          </p:nvSpPr>
          <p:spPr>
            <a:xfrm>
              <a:off x="4087337" y="4539427"/>
              <a:ext cx="11123" cy="6132"/>
            </a:xfrm>
            <a:custGeom>
              <a:avLst/>
              <a:gdLst>
                <a:gd name="connsiteX0" fmla="*/ 8253 w 11123"/>
                <a:gd name="connsiteY0" fmla="*/ 3247 h 6132"/>
                <a:gd name="connsiteX1" fmla="*/ 8253 w 11123"/>
                <a:gd name="connsiteY1" fmla="*/ 3247 h 6132"/>
                <a:gd name="connsiteX2" fmla="*/ 5023 w 11123"/>
                <a:gd name="connsiteY2" fmla="*/ 3247 h 6132"/>
                <a:gd name="connsiteX3" fmla="*/ 2512 w 11123"/>
                <a:gd name="connsiteY3" fmla="*/ 3247 h 6132"/>
                <a:gd name="connsiteX4" fmla="*/ 2512 w 11123"/>
                <a:gd name="connsiteY4" fmla="*/ 3247 h 6132"/>
                <a:gd name="connsiteX5" fmla="*/ 2512 w 11123"/>
                <a:gd name="connsiteY5" fmla="*/ 3247 h 6132"/>
                <a:gd name="connsiteX6" fmla="*/ 0 w 11123"/>
                <a:gd name="connsiteY6" fmla="*/ 3247 h 6132"/>
                <a:gd name="connsiteX7" fmla="*/ 0 w 11123"/>
                <a:gd name="connsiteY7" fmla="*/ 3247 h 6132"/>
                <a:gd name="connsiteX8" fmla="*/ 5023 w 11123"/>
                <a:gd name="connsiteY8" fmla="*/ 6133 h 6132"/>
                <a:gd name="connsiteX9" fmla="*/ 5023 w 11123"/>
                <a:gd name="connsiteY9" fmla="*/ 6133 h 6132"/>
                <a:gd name="connsiteX10" fmla="*/ 11123 w 11123"/>
                <a:gd name="connsiteY10" fmla="*/ 2525 h 6132"/>
                <a:gd name="connsiteX11" fmla="*/ 11123 w 11123"/>
                <a:gd name="connsiteY11" fmla="*/ 2525 h 6132"/>
                <a:gd name="connsiteX12" fmla="*/ 6818 w 11123"/>
                <a:gd name="connsiteY12" fmla="*/ 0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23" h="6132">
                  <a:moveTo>
                    <a:pt x="8253" y="3247"/>
                  </a:moveTo>
                  <a:lnTo>
                    <a:pt x="8253" y="3247"/>
                  </a:lnTo>
                  <a:lnTo>
                    <a:pt x="5023" y="3247"/>
                  </a:lnTo>
                  <a:lnTo>
                    <a:pt x="2512" y="3247"/>
                  </a:lnTo>
                  <a:lnTo>
                    <a:pt x="2512" y="3247"/>
                  </a:lnTo>
                  <a:lnTo>
                    <a:pt x="2512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5023" y="6133"/>
                  </a:lnTo>
                  <a:lnTo>
                    <a:pt x="5023" y="6133"/>
                  </a:lnTo>
                  <a:lnTo>
                    <a:pt x="11123" y="2525"/>
                  </a:lnTo>
                  <a:lnTo>
                    <a:pt x="11123" y="2525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6" name="Freeform 1605">
              <a:extLst>
                <a:ext uri="{FF2B5EF4-FFF2-40B4-BE49-F238E27FC236}">
                  <a16:creationId xmlns:a16="http://schemas.microsoft.com/office/drawing/2014/main" id="{E7133CE3-C735-504C-9106-CC393BB5FA5A}"/>
                </a:ext>
              </a:extLst>
            </p:cNvPr>
            <p:cNvSpPr/>
            <p:nvPr/>
          </p:nvSpPr>
          <p:spPr>
            <a:xfrm>
              <a:off x="4078366" y="4546643"/>
              <a:ext cx="11482" cy="6132"/>
            </a:xfrm>
            <a:custGeom>
              <a:avLst/>
              <a:gdLst>
                <a:gd name="connsiteX0" fmla="*/ 8253 w 11482"/>
                <a:gd name="connsiteY0" fmla="*/ 1443 h 6132"/>
                <a:gd name="connsiteX1" fmla="*/ 8253 w 11482"/>
                <a:gd name="connsiteY1" fmla="*/ 1443 h 6132"/>
                <a:gd name="connsiteX2" fmla="*/ 5023 w 11482"/>
                <a:gd name="connsiteY2" fmla="*/ 3247 h 6132"/>
                <a:gd name="connsiteX3" fmla="*/ 2512 w 11482"/>
                <a:gd name="connsiteY3" fmla="*/ 3247 h 6132"/>
                <a:gd name="connsiteX4" fmla="*/ 2512 w 11482"/>
                <a:gd name="connsiteY4" fmla="*/ 3247 h 6132"/>
                <a:gd name="connsiteX5" fmla="*/ 2512 w 11482"/>
                <a:gd name="connsiteY5" fmla="*/ 3247 h 6132"/>
                <a:gd name="connsiteX6" fmla="*/ 0 w 11482"/>
                <a:gd name="connsiteY6" fmla="*/ 3247 h 6132"/>
                <a:gd name="connsiteX7" fmla="*/ 0 w 11482"/>
                <a:gd name="connsiteY7" fmla="*/ 3247 h 6132"/>
                <a:gd name="connsiteX8" fmla="*/ 5023 w 11482"/>
                <a:gd name="connsiteY8" fmla="*/ 6133 h 6132"/>
                <a:gd name="connsiteX9" fmla="*/ 5023 w 11482"/>
                <a:gd name="connsiteY9" fmla="*/ 6133 h 6132"/>
                <a:gd name="connsiteX10" fmla="*/ 11482 w 11482"/>
                <a:gd name="connsiteY10" fmla="*/ 2525 h 6132"/>
                <a:gd name="connsiteX11" fmla="*/ 11482 w 11482"/>
                <a:gd name="connsiteY11" fmla="*/ 2525 h 6132"/>
                <a:gd name="connsiteX12" fmla="*/ 7176 w 11482"/>
                <a:gd name="connsiteY12" fmla="*/ 0 h 6132"/>
                <a:gd name="connsiteX13" fmla="*/ 8253 w 11482"/>
                <a:gd name="connsiteY13" fmla="*/ 1443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82" h="6132">
                  <a:moveTo>
                    <a:pt x="8253" y="1443"/>
                  </a:moveTo>
                  <a:lnTo>
                    <a:pt x="8253" y="1443"/>
                  </a:lnTo>
                  <a:lnTo>
                    <a:pt x="5023" y="3247"/>
                  </a:lnTo>
                  <a:lnTo>
                    <a:pt x="2512" y="3247"/>
                  </a:lnTo>
                  <a:lnTo>
                    <a:pt x="2512" y="3247"/>
                  </a:lnTo>
                  <a:lnTo>
                    <a:pt x="2512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5023" y="6133"/>
                  </a:lnTo>
                  <a:lnTo>
                    <a:pt x="5023" y="6133"/>
                  </a:lnTo>
                  <a:lnTo>
                    <a:pt x="11482" y="2525"/>
                  </a:lnTo>
                  <a:lnTo>
                    <a:pt x="11482" y="2525"/>
                  </a:lnTo>
                  <a:lnTo>
                    <a:pt x="7176" y="0"/>
                  </a:lnTo>
                  <a:lnTo>
                    <a:pt x="8253" y="1443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7" name="Freeform 1606">
              <a:extLst>
                <a:ext uri="{FF2B5EF4-FFF2-40B4-BE49-F238E27FC236}">
                  <a16:creationId xmlns:a16="http://schemas.microsoft.com/office/drawing/2014/main" id="{A4D848B6-B718-224D-ADB8-56F7D48CDA46}"/>
                </a:ext>
              </a:extLst>
            </p:cNvPr>
            <p:cNvSpPr/>
            <p:nvPr/>
          </p:nvSpPr>
          <p:spPr>
            <a:xfrm>
              <a:off x="4068678" y="4550250"/>
              <a:ext cx="13276" cy="6132"/>
            </a:xfrm>
            <a:custGeom>
              <a:avLst/>
              <a:gdLst>
                <a:gd name="connsiteX0" fmla="*/ 8970 w 13276"/>
                <a:gd name="connsiteY0" fmla="*/ 3247 h 6132"/>
                <a:gd name="connsiteX1" fmla="*/ 8970 w 13276"/>
                <a:gd name="connsiteY1" fmla="*/ 3247 h 6132"/>
                <a:gd name="connsiteX2" fmla="*/ 5741 w 13276"/>
                <a:gd name="connsiteY2" fmla="*/ 3247 h 6132"/>
                <a:gd name="connsiteX3" fmla="*/ 3229 w 13276"/>
                <a:gd name="connsiteY3" fmla="*/ 3247 h 6132"/>
                <a:gd name="connsiteX4" fmla="*/ 3229 w 13276"/>
                <a:gd name="connsiteY4" fmla="*/ 3247 h 6132"/>
                <a:gd name="connsiteX5" fmla="*/ 3229 w 13276"/>
                <a:gd name="connsiteY5" fmla="*/ 3247 h 6132"/>
                <a:gd name="connsiteX6" fmla="*/ 359 w 13276"/>
                <a:gd name="connsiteY6" fmla="*/ 3247 h 6132"/>
                <a:gd name="connsiteX7" fmla="*/ 0 w 13276"/>
                <a:gd name="connsiteY7" fmla="*/ 3247 h 6132"/>
                <a:gd name="connsiteX8" fmla="*/ 5023 w 13276"/>
                <a:gd name="connsiteY8" fmla="*/ 6133 h 6132"/>
                <a:gd name="connsiteX9" fmla="*/ 7176 w 13276"/>
                <a:gd name="connsiteY9" fmla="*/ 6133 h 6132"/>
                <a:gd name="connsiteX10" fmla="*/ 13276 w 13276"/>
                <a:gd name="connsiteY10" fmla="*/ 2525 h 6132"/>
                <a:gd name="connsiteX11" fmla="*/ 13276 w 13276"/>
                <a:gd name="connsiteY11" fmla="*/ 2525 h 6132"/>
                <a:gd name="connsiteX12" fmla="*/ 8970 w 13276"/>
                <a:gd name="connsiteY12" fmla="*/ 0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276" h="6132">
                  <a:moveTo>
                    <a:pt x="8970" y="3247"/>
                  </a:moveTo>
                  <a:lnTo>
                    <a:pt x="8970" y="3247"/>
                  </a:lnTo>
                  <a:lnTo>
                    <a:pt x="5741" y="3247"/>
                  </a:lnTo>
                  <a:lnTo>
                    <a:pt x="3229" y="3247"/>
                  </a:lnTo>
                  <a:lnTo>
                    <a:pt x="3229" y="3247"/>
                  </a:lnTo>
                  <a:lnTo>
                    <a:pt x="3229" y="3247"/>
                  </a:lnTo>
                  <a:lnTo>
                    <a:pt x="359" y="3247"/>
                  </a:lnTo>
                  <a:lnTo>
                    <a:pt x="0" y="3247"/>
                  </a:lnTo>
                  <a:lnTo>
                    <a:pt x="5023" y="6133"/>
                  </a:lnTo>
                  <a:lnTo>
                    <a:pt x="7176" y="6133"/>
                  </a:lnTo>
                  <a:lnTo>
                    <a:pt x="13276" y="2525"/>
                  </a:lnTo>
                  <a:lnTo>
                    <a:pt x="13276" y="2525"/>
                  </a:lnTo>
                  <a:lnTo>
                    <a:pt x="8970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8" name="Freeform 1607">
              <a:extLst>
                <a:ext uri="{FF2B5EF4-FFF2-40B4-BE49-F238E27FC236}">
                  <a16:creationId xmlns:a16="http://schemas.microsoft.com/office/drawing/2014/main" id="{5A2DF158-8920-984F-B0D8-D3966272EEA6}"/>
                </a:ext>
              </a:extLst>
            </p:cNvPr>
            <p:cNvSpPr/>
            <p:nvPr/>
          </p:nvSpPr>
          <p:spPr>
            <a:xfrm>
              <a:off x="4060425" y="4558187"/>
              <a:ext cx="14352" cy="3607"/>
            </a:xfrm>
            <a:custGeom>
              <a:avLst/>
              <a:gdLst>
                <a:gd name="connsiteX0" fmla="*/ 8253 w 14352"/>
                <a:gd name="connsiteY0" fmla="*/ 721 h 3607"/>
                <a:gd name="connsiteX1" fmla="*/ 8253 w 14352"/>
                <a:gd name="connsiteY1" fmla="*/ 721 h 3607"/>
                <a:gd name="connsiteX2" fmla="*/ 5023 w 14352"/>
                <a:gd name="connsiteY2" fmla="*/ 721 h 3607"/>
                <a:gd name="connsiteX3" fmla="*/ 2871 w 14352"/>
                <a:gd name="connsiteY3" fmla="*/ 721 h 3607"/>
                <a:gd name="connsiteX4" fmla="*/ 2871 w 14352"/>
                <a:gd name="connsiteY4" fmla="*/ 721 h 3607"/>
                <a:gd name="connsiteX5" fmla="*/ 2871 w 14352"/>
                <a:gd name="connsiteY5" fmla="*/ 721 h 3607"/>
                <a:gd name="connsiteX6" fmla="*/ 0 w 14352"/>
                <a:gd name="connsiteY6" fmla="*/ 721 h 3607"/>
                <a:gd name="connsiteX7" fmla="*/ 0 w 14352"/>
                <a:gd name="connsiteY7" fmla="*/ 721 h 3607"/>
                <a:gd name="connsiteX8" fmla="*/ 5023 w 14352"/>
                <a:gd name="connsiteY8" fmla="*/ 3608 h 3607"/>
                <a:gd name="connsiteX9" fmla="*/ 8253 w 14352"/>
                <a:gd name="connsiteY9" fmla="*/ 3608 h 3607"/>
                <a:gd name="connsiteX10" fmla="*/ 14353 w 14352"/>
                <a:gd name="connsiteY10" fmla="*/ 0 h 3607"/>
                <a:gd name="connsiteX11" fmla="*/ 14353 w 14352"/>
                <a:gd name="connsiteY11" fmla="*/ 0 h 3607"/>
                <a:gd name="connsiteX12" fmla="*/ 8253 w 14352"/>
                <a:gd name="connsiteY12" fmla="*/ 1082 h 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52" h="3607">
                  <a:moveTo>
                    <a:pt x="8253" y="721"/>
                  </a:moveTo>
                  <a:lnTo>
                    <a:pt x="8253" y="721"/>
                  </a:lnTo>
                  <a:lnTo>
                    <a:pt x="5023" y="721"/>
                  </a:lnTo>
                  <a:lnTo>
                    <a:pt x="2871" y="721"/>
                  </a:lnTo>
                  <a:lnTo>
                    <a:pt x="2871" y="721"/>
                  </a:lnTo>
                  <a:lnTo>
                    <a:pt x="2871" y="721"/>
                  </a:lnTo>
                  <a:lnTo>
                    <a:pt x="0" y="721"/>
                  </a:lnTo>
                  <a:lnTo>
                    <a:pt x="0" y="721"/>
                  </a:lnTo>
                  <a:lnTo>
                    <a:pt x="5023" y="3608"/>
                  </a:lnTo>
                  <a:lnTo>
                    <a:pt x="8253" y="3608"/>
                  </a:lnTo>
                  <a:lnTo>
                    <a:pt x="14353" y="0"/>
                  </a:lnTo>
                  <a:lnTo>
                    <a:pt x="14353" y="0"/>
                  </a:lnTo>
                  <a:lnTo>
                    <a:pt x="8253" y="1082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9" name="Freeform 1608">
              <a:extLst>
                <a:ext uri="{FF2B5EF4-FFF2-40B4-BE49-F238E27FC236}">
                  <a16:creationId xmlns:a16="http://schemas.microsoft.com/office/drawing/2014/main" id="{761B0EBB-6862-5A40-AF31-55E8CF489E65}"/>
                </a:ext>
              </a:extLst>
            </p:cNvPr>
            <p:cNvSpPr/>
            <p:nvPr/>
          </p:nvSpPr>
          <p:spPr>
            <a:xfrm>
              <a:off x="4051814" y="4565402"/>
              <a:ext cx="11123" cy="5050"/>
            </a:xfrm>
            <a:custGeom>
              <a:avLst/>
              <a:gdLst>
                <a:gd name="connsiteX0" fmla="*/ 8253 w 11123"/>
                <a:gd name="connsiteY0" fmla="*/ 0 h 5050"/>
                <a:gd name="connsiteX1" fmla="*/ 8253 w 11123"/>
                <a:gd name="connsiteY1" fmla="*/ 0 h 5050"/>
                <a:gd name="connsiteX2" fmla="*/ 4665 w 11123"/>
                <a:gd name="connsiteY2" fmla="*/ 2164 h 5050"/>
                <a:gd name="connsiteX3" fmla="*/ 2512 w 11123"/>
                <a:gd name="connsiteY3" fmla="*/ 2164 h 5050"/>
                <a:gd name="connsiteX4" fmla="*/ 2512 w 11123"/>
                <a:gd name="connsiteY4" fmla="*/ 2164 h 5050"/>
                <a:gd name="connsiteX5" fmla="*/ 2512 w 11123"/>
                <a:gd name="connsiteY5" fmla="*/ 2164 h 5050"/>
                <a:gd name="connsiteX6" fmla="*/ 0 w 11123"/>
                <a:gd name="connsiteY6" fmla="*/ 2164 h 5050"/>
                <a:gd name="connsiteX7" fmla="*/ 0 w 11123"/>
                <a:gd name="connsiteY7" fmla="*/ 2164 h 5050"/>
                <a:gd name="connsiteX8" fmla="*/ 5023 w 11123"/>
                <a:gd name="connsiteY8" fmla="*/ 5051 h 5050"/>
                <a:gd name="connsiteX9" fmla="*/ 5023 w 11123"/>
                <a:gd name="connsiteY9" fmla="*/ 5051 h 5050"/>
                <a:gd name="connsiteX10" fmla="*/ 11123 w 11123"/>
                <a:gd name="connsiteY10" fmla="*/ 1443 h 5050"/>
                <a:gd name="connsiteX11" fmla="*/ 11123 w 11123"/>
                <a:gd name="connsiteY11" fmla="*/ 1443 h 5050"/>
                <a:gd name="connsiteX12" fmla="*/ 8612 w 11123"/>
                <a:gd name="connsiteY12" fmla="*/ 0 h 5050"/>
                <a:gd name="connsiteX13" fmla="*/ 8253 w 11123"/>
                <a:gd name="connsiteY13" fmla="*/ 0 h 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23" h="5050">
                  <a:moveTo>
                    <a:pt x="8253" y="0"/>
                  </a:moveTo>
                  <a:lnTo>
                    <a:pt x="8253" y="0"/>
                  </a:lnTo>
                  <a:lnTo>
                    <a:pt x="4665" y="2164"/>
                  </a:lnTo>
                  <a:lnTo>
                    <a:pt x="2512" y="2164"/>
                  </a:lnTo>
                  <a:lnTo>
                    <a:pt x="2512" y="2164"/>
                  </a:lnTo>
                  <a:lnTo>
                    <a:pt x="2512" y="2164"/>
                  </a:lnTo>
                  <a:lnTo>
                    <a:pt x="0" y="2164"/>
                  </a:lnTo>
                  <a:lnTo>
                    <a:pt x="0" y="2164"/>
                  </a:lnTo>
                  <a:lnTo>
                    <a:pt x="5023" y="5051"/>
                  </a:lnTo>
                  <a:lnTo>
                    <a:pt x="5023" y="5051"/>
                  </a:lnTo>
                  <a:lnTo>
                    <a:pt x="11123" y="1443"/>
                  </a:lnTo>
                  <a:lnTo>
                    <a:pt x="11123" y="1443"/>
                  </a:lnTo>
                  <a:lnTo>
                    <a:pt x="8612" y="0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0" name="Freeform 1609">
              <a:extLst>
                <a:ext uri="{FF2B5EF4-FFF2-40B4-BE49-F238E27FC236}">
                  <a16:creationId xmlns:a16="http://schemas.microsoft.com/office/drawing/2014/main" id="{0CE0B337-6AA1-F340-A5F8-8534C9E697B4}"/>
                </a:ext>
              </a:extLst>
            </p:cNvPr>
            <p:cNvSpPr/>
            <p:nvPr/>
          </p:nvSpPr>
          <p:spPr>
            <a:xfrm>
              <a:off x="4042843" y="4566484"/>
              <a:ext cx="11482" cy="6132"/>
            </a:xfrm>
            <a:custGeom>
              <a:avLst/>
              <a:gdLst>
                <a:gd name="connsiteX0" fmla="*/ 8253 w 11482"/>
                <a:gd name="connsiteY0" fmla="*/ 3247 h 6132"/>
                <a:gd name="connsiteX1" fmla="*/ 8253 w 11482"/>
                <a:gd name="connsiteY1" fmla="*/ 3247 h 6132"/>
                <a:gd name="connsiteX2" fmla="*/ 5023 w 11482"/>
                <a:gd name="connsiteY2" fmla="*/ 3247 h 6132"/>
                <a:gd name="connsiteX3" fmla="*/ 2512 w 11482"/>
                <a:gd name="connsiteY3" fmla="*/ 3247 h 6132"/>
                <a:gd name="connsiteX4" fmla="*/ 2512 w 11482"/>
                <a:gd name="connsiteY4" fmla="*/ 3247 h 6132"/>
                <a:gd name="connsiteX5" fmla="*/ 2512 w 11482"/>
                <a:gd name="connsiteY5" fmla="*/ 3247 h 6132"/>
                <a:gd name="connsiteX6" fmla="*/ 0 w 11482"/>
                <a:gd name="connsiteY6" fmla="*/ 3247 h 6132"/>
                <a:gd name="connsiteX7" fmla="*/ 0 w 11482"/>
                <a:gd name="connsiteY7" fmla="*/ 3247 h 6132"/>
                <a:gd name="connsiteX8" fmla="*/ 5023 w 11482"/>
                <a:gd name="connsiteY8" fmla="*/ 6133 h 6132"/>
                <a:gd name="connsiteX9" fmla="*/ 5023 w 11482"/>
                <a:gd name="connsiteY9" fmla="*/ 6133 h 6132"/>
                <a:gd name="connsiteX10" fmla="*/ 11482 w 11482"/>
                <a:gd name="connsiteY10" fmla="*/ 2525 h 6132"/>
                <a:gd name="connsiteX11" fmla="*/ 11482 w 11482"/>
                <a:gd name="connsiteY11" fmla="*/ 2525 h 6132"/>
                <a:gd name="connsiteX12" fmla="*/ 7176 w 11482"/>
                <a:gd name="connsiteY12" fmla="*/ 0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82" h="6132">
                  <a:moveTo>
                    <a:pt x="8253" y="3247"/>
                  </a:moveTo>
                  <a:lnTo>
                    <a:pt x="8253" y="3247"/>
                  </a:lnTo>
                  <a:lnTo>
                    <a:pt x="5023" y="3247"/>
                  </a:lnTo>
                  <a:lnTo>
                    <a:pt x="2512" y="3247"/>
                  </a:lnTo>
                  <a:lnTo>
                    <a:pt x="2512" y="3247"/>
                  </a:lnTo>
                  <a:lnTo>
                    <a:pt x="2512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5023" y="6133"/>
                  </a:lnTo>
                  <a:lnTo>
                    <a:pt x="5023" y="6133"/>
                  </a:lnTo>
                  <a:lnTo>
                    <a:pt x="11482" y="2525"/>
                  </a:lnTo>
                  <a:lnTo>
                    <a:pt x="11482" y="2525"/>
                  </a:lnTo>
                  <a:lnTo>
                    <a:pt x="7176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1" name="Freeform 1610">
              <a:extLst>
                <a:ext uri="{FF2B5EF4-FFF2-40B4-BE49-F238E27FC236}">
                  <a16:creationId xmlns:a16="http://schemas.microsoft.com/office/drawing/2014/main" id="{3D49C44A-1CB8-484E-A630-B45B9369E9FC}"/>
                </a:ext>
              </a:extLst>
            </p:cNvPr>
            <p:cNvSpPr/>
            <p:nvPr/>
          </p:nvSpPr>
          <p:spPr>
            <a:xfrm>
              <a:off x="4024903" y="4580554"/>
              <a:ext cx="13993" cy="5050"/>
            </a:xfrm>
            <a:custGeom>
              <a:avLst/>
              <a:gdLst>
                <a:gd name="connsiteX0" fmla="*/ 7894 w 13993"/>
                <a:gd name="connsiteY0" fmla="*/ 0 h 5050"/>
                <a:gd name="connsiteX1" fmla="*/ 7894 w 13993"/>
                <a:gd name="connsiteY1" fmla="*/ 0 h 5050"/>
                <a:gd name="connsiteX2" fmla="*/ 4665 w 13993"/>
                <a:gd name="connsiteY2" fmla="*/ 2165 h 5050"/>
                <a:gd name="connsiteX3" fmla="*/ 2871 w 13993"/>
                <a:gd name="connsiteY3" fmla="*/ 2165 h 5050"/>
                <a:gd name="connsiteX4" fmla="*/ 2871 w 13993"/>
                <a:gd name="connsiteY4" fmla="*/ 2165 h 5050"/>
                <a:gd name="connsiteX5" fmla="*/ 2871 w 13993"/>
                <a:gd name="connsiteY5" fmla="*/ 2165 h 5050"/>
                <a:gd name="connsiteX6" fmla="*/ 0 w 13993"/>
                <a:gd name="connsiteY6" fmla="*/ 2165 h 5050"/>
                <a:gd name="connsiteX7" fmla="*/ 0 w 13993"/>
                <a:gd name="connsiteY7" fmla="*/ 2165 h 5050"/>
                <a:gd name="connsiteX8" fmla="*/ 5023 w 13993"/>
                <a:gd name="connsiteY8" fmla="*/ 5051 h 5050"/>
                <a:gd name="connsiteX9" fmla="*/ 7894 w 13993"/>
                <a:gd name="connsiteY9" fmla="*/ 5051 h 5050"/>
                <a:gd name="connsiteX10" fmla="*/ 13994 w 13993"/>
                <a:gd name="connsiteY10" fmla="*/ 1443 h 5050"/>
                <a:gd name="connsiteX11" fmla="*/ 13994 w 13993"/>
                <a:gd name="connsiteY11" fmla="*/ 1443 h 5050"/>
                <a:gd name="connsiteX12" fmla="*/ 7894 w 13993"/>
                <a:gd name="connsiteY12" fmla="*/ 361 h 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993" h="5050">
                  <a:moveTo>
                    <a:pt x="7894" y="0"/>
                  </a:moveTo>
                  <a:lnTo>
                    <a:pt x="7894" y="0"/>
                  </a:lnTo>
                  <a:lnTo>
                    <a:pt x="4665" y="2165"/>
                  </a:lnTo>
                  <a:lnTo>
                    <a:pt x="2871" y="2165"/>
                  </a:lnTo>
                  <a:lnTo>
                    <a:pt x="2871" y="2165"/>
                  </a:lnTo>
                  <a:lnTo>
                    <a:pt x="2871" y="2165"/>
                  </a:lnTo>
                  <a:lnTo>
                    <a:pt x="0" y="2165"/>
                  </a:lnTo>
                  <a:lnTo>
                    <a:pt x="0" y="2165"/>
                  </a:lnTo>
                  <a:lnTo>
                    <a:pt x="5023" y="5051"/>
                  </a:lnTo>
                  <a:lnTo>
                    <a:pt x="7894" y="5051"/>
                  </a:lnTo>
                  <a:lnTo>
                    <a:pt x="13994" y="1443"/>
                  </a:lnTo>
                  <a:lnTo>
                    <a:pt x="13994" y="1443"/>
                  </a:lnTo>
                  <a:lnTo>
                    <a:pt x="7894" y="361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2" name="Freeform 1611">
              <a:extLst>
                <a:ext uri="{FF2B5EF4-FFF2-40B4-BE49-F238E27FC236}">
                  <a16:creationId xmlns:a16="http://schemas.microsoft.com/office/drawing/2014/main" id="{9BC6709A-83FD-BE4F-A0CC-053424262C8C}"/>
                </a:ext>
              </a:extLst>
            </p:cNvPr>
            <p:cNvSpPr/>
            <p:nvPr/>
          </p:nvSpPr>
          <p:spPr>
            <a:xfrm>
              <a:off x="4032797" y="4574060"/>
              <a:ext cx="11482" cy="6133"/>
            </a:xfrm>
            <a:custGeom>
              <a:avLst/>
              <a:gdLst>
                <a:gd name="connsiteX0" fmla="*/ 9329 w 11482"/>
                <a:gd name="connsiteY0" fmla="*/ 1082 h 6133"/>
                <a:gd name="connsiteX1" fmla="*/ 9329 w 11482"/>
                <a:gd name="connsiteY1" fmla="*/ 1082 h 6133"/>
                <a:gd name="connsiteX2" fmla="*/ 6100 w 11482"/>
                <a:gd name="connsiteY2" fmla="*/ 3247 h 6133"/>
                <a:gd name="connsiteX3" fmla="*/ 3588 w 11482"/>
                <a:gd name="connsiteY3" fmla="*/ 3247 h 6133"/>
                <a:gd name="connsiteX4" fmla="*/ 3588 w 11482"/>
                <a:gd name="connsiteY4" fmla="*/ 3247 h 6133"/>
                <a:gd name="connsiteX5" fmla="*/ 3588 w 11482"/>
                <a:gd name="connsiteY5" fmla="*/ 3247 h 6133"/>
                <a:gd name="connsiteX6" fmla="*/ 718 w 11482"/>
                <a:gd name="connsiteY6" fmla="*/ 3247 h 6133"/>
                <a:gd name="connsiteX7" fmla="*/ 0 w 11482"/>
                <a:gd name="connsiteY7" fmla="*/ 3247 h 6133"/>
                <a:gd name="connsiteX8" fmla="*/ 5023 w 11482"/>
                <a:gd name="connsiteY8" fmla="*/ 6133 h 6133"/>
                <a:gd name="connsiteX9" fmla="*/ 5023 w 11482"/>
                <a:gd name="connsiteY9" fmla="*/ 6133 h 6133"/>
                <a:gd name="connsiteX10" fmla="*/ 11482 w 11482"/>
                <a:gd name="connsiteY10" fmla="*/ 2525 h 6133"/>
                <a:gd name="connsiteX11" fmla="*/ 11482 w 11482"/>
                <a:gd name="connsiteY11" fmla="*/ 2525 h 6133"/>
                <a:gd name="connsiteX12" fmla="*/ 7176 w 11482"/>
                <a:gd name="connsiteY12" fmla="*/ 0 h 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82" h="6133">
                  <a:moveTo>
                    <a:pt x="9329" y="1082"/>
                  </a:moveTo>
                  <a:lnTo>
                    <a:pt x="9329" y="1082"/>
                  </a:lnTo>
                  <a:lnTo>
                    <a:pt x="6100" y="3247"/>
                  </a:lnTo>
                  <a:lnTo>
                    <a:pt x="3588" y="3247"/>
                  </a:lnTo>
                  <a:lnTo>
                    <a:pt x="3588" y="3247"/>
                  </a:lnTo>
                  <a:lnTo>
                    <a:pt x="3588" y="3247"/>
                  </a:lnTo>
                  <a:lnTo>
                    <a:pt x="718" y="3247"/>
                  </a:lnTo>
                  <a:lnTo>
                    <a:pt x="0" y="3247"/>
                  </a:lnTo>
                  <a:lnTo>
                    <a:pt x="5023" y="6133"/>
                  </a:lnTo>
                  <a:lnTo>
                    <a:pt x="5023" y="6133"/>
                  </a:lnTo>
                  <a:lnTo>
                    <a:pt x="11482" y="2525"/>
                  </a:lnTo>
                  <a:lnTo>
                    <a:pt x="11482" y="2525"/>
                  </a:lnTo>
                  <a:lnTo>
                    <a:pt x="7176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3" name="Freeform 1612">
              <a:extLst>
                <a:ext uri="{FF2B5EF4-FFF2-40B4-BE49-F238E27FC236}">
                  <a16:creationId xmlns:a16="http://schemas.microsoft.com/office/drawing/2014/main" id="{4410CC63-482F-9D4E-8A10-7F9354C41B79}"/>
                </a:ext>
              </a:extLst>
            </p:cNvPr>
            <p:cNvSpPr/>
            <p:nvPr/>
          </p:nvSpPr>
          <p:spPr>
            <a:xfrm>
              <a:off x="4047149" y="4576225"/>
              <a:ext cx="11123" cy="6132"/>
            </a:xfrm>
            <a:custGeom>
              <a:avLst/>
              <a:gdLst>
                <a:gd name="connsiteX0" fmla="*/ 7176 w 11123"/>
                <a:gd name="connsiteY0" fmla="*/ 361 h 6132"/>
                <a:gd name="connsiteX1" fmla="*/ 7176 w 11123"/>
                <a:gd name="connsiteY1" fmla="*/ 361 h 6132"/>
                <a:gd name="connsiteX2" fmla="*/ 2153 w 11123"/>
                <a:gd name="connsiteY2" fmla="*/ 3247 h 6132"/>
                <a:gd name="connsiteX3" fmla="*/ 0 w 11123"/>
                <a:gd name="connsiteY3" fmla="*/ 3247 h 6132"/>
                <a:gd name="connsiteX4" fmla="*/ 0 w 11123"/>
                <a:gd name="connsiteY4" fmla="*/ 3247 h 6132"/>
                <a:gd name="connsiteX5" fmla="*/ 0 w 11123"/>
                <a:gd name="connsiteY5" fmla="*/ 3247 h 6132"/>
                <a:gd name="connsiteX6" fmla="*/ 0 w 11123"/>
                <a:gd name="connsiteY6" fmla="*/ 3247 h 6132"/>
                <a:gd name="connsiteX7" fmla="*/ 0 w 11123"/>
                <a:gd name="connsiteY7" fmla="*/ 3247 h 6132"/>
                <a:gd name="connsiteX8" fmla="*/ 5023 w 11123"/>
                <a:gd name="connsiteY8" fmla="*/ 6133 h 6132"/>
                <a:gd name="connsiteX9" fmla="*/ 5023 w 11123"/>
                <a:gd name="connsiteY9" fmla="*/ 6133 h 6132"/>
                <a:gd name="connsiteX10" fmla="*/ 11123 w 11123"/>
                <a:gd name="connsiteY10" fmla="*/ 2525 h 6132"/>
                <a:gd name="connsiteX11" fmla="*/ 11123 w 11123"/>
                <a:gd name="connsiteY11" fmla="*/ 2525 h 6132"/>
                <a:gd name="connsiteX12" fmla="*/ 6818 w 11123"/>
                <a:gd name="connsiteY12" fmla="*/ 0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23" h="6132">
                  <a:moveTo>
                    <a:pt x="7176" y="361"/>
                  </a:moveTo>
                  <a:lnTo>
                    <a:pt x="7176" y="361"/>
                  </a:lnTo>
                  <a:lnTo>
                    <a:pt x="2153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5023" y="6133"/>
                  </a:lnTo>
                  <a:lnTo>
                    <a:pt x="5023" y="6133"/>
                  </a:lnTo>
                  <a:lnTo>
                    <a:pt x="11123" y="2525"/>
                  </a:lnTo>
                  <a:lnTo>
                    <a:pt x="11123" y="2525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4" name="Freeform 1613">
              <a:extLst>
                <a:ext uri="{FF2B5EF4-FFF2-40B4-BE49-F238E27FC236}">
                  <a16:creationId xmlns:a16="http://schemas.microsoft.com/office/drawing/2014/main" id="{9529DC32-C8AA-574A-8766-EB1CD3891DAA}"/>
                </a:ext>
              </a:extLst>
            </p:cNvPr>
            <p:cNvSpPr/>
            <p:nvPr/>
          </p:nvSpPr>
          <p:spPr>
            <a:xfrm>
              <a:off x="4047867" y="4581636"/>
              <a:ext cx="11482" cy="6133"/>
            </a:xfrm>
            <a:custGeom>
              <a:avLst/>
              <a:gdLst>
                <a:gd name="connsiteX0" fmla="*/ 8253 w 11482"/>
                <a:gd name="connsiteY0" fmla="*/ 3247 h 6133"/>
                <a:gd name="connsiteX1" fmla="*/ 8253 w 11482"/>
                <a:gd name="connsiteY1" fmla="*/ 3247 h 6133"/>
                <a:gd name="connsiteX2" fmla="*/ 5023 w 11482"/>
                <a:gd name="connsiteY2" fmla="*/ 3247 h 6133"/>
                <a:gd name="connsiteX3" fmla="*/ 2512 w 11482"/>
                <a:gd name="connsiteY3" fmla="*/ 3247 h 6133"/>
                <a:gd name="connsiteX4" fmla="*/ 2512 w 11482"/>
                <a:gd name="connsiteY4" fmla="*/ 3247 h 6133"/>
                <a:gd name="connsiteX5" fmla="*/ 2512 w 11482"/>
                <a:gd name="connsiteY5" fmla="*/ 3247 h 6133"/>
                <a:gd name="connsiteX6" fmla="*/ 0 w 11482"/>
                <a:gd name="connsiteY6" fmla="*/ 3247 h 6133"/>
                <a:gd name="connsiteX7" fmla="*/ 0 w 11482"/>
                <a:gd name="connsiteY7" fmla="*/ 3247 h 6133"/>
                <a:gd name="connsiteX8" fmla="*/ 5023 w 11482"/>
                <a:gd name="connsiteY8" fmla="*/ 6133 h 6133"/>
                <a:gd name="connsiteX9" fmla="*/ 5023 w 11482"/>
                <a:gd name="connsiteY9" fmla="*/ 6133 h 6133"/>
                <a:gd name="connsiteX10" fmla="*/ 11482 w 11482"/>
                <a:gd name="connsiteY10" fmla="*/ 2525 h 6133"/>
                <a:gd name="connsiteX11" fmla="*/ 11482 w 11482"/>
                <a:gd name="connsiteY11" fmla="*/ 2525 h 6133"/>
                <a:gd name="connsiteX12" fmla="*/ 7176 w 11482"/>
                <a:gd name="connsiteY12" fmla="*/ 0 h 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82" h="6133">
                  <a:moveTo>
                    <a:pt x="8253" y="3247"/>
                  </a:moveTo>
                  <a:lnTo>
                    <a:pt x="8253" y="3247"/>
                  </a:lnTo>
                  <a:lnTo>
                    <a:pt x="5023" y="3247"/>
                  </a:lnTo>
                  <a:lnTo>
                    <a:pt x="2512" y="3247"/>
                  </a:lnTo>
                  <a:lnTo>
                    <a:pt x="2512" y="3247"/>
                  </a:lnTo>
                  <a:lnTo>
                    <a:pt x="2512" y="3247"/>
                  </a:lnTo>
                  <a:lnTo>
                    <a:pt x="0" y="3247"/>
                  </a:lnTo>
                  <a:lnTo>
                    <a:pt x="0" y="3247"/>
                  </a:lnTo>
                  <a:lnTo>
                    <a:pt x="5023" y="6133"/>
                  </a:lnTo>
                  <a:lnTo>
                    <a:pt x="5023" y="6133"/>
                  </a:lnTo>
                  <a:lnTo>
                    <a:pt x="11482" y="2525"/>
                  </a:lnTo>
                  <a:lnTo>
                    <a:pt x="11482" y="2525"/>
                  </a:lnTo>
                  <a:lnTo>
                    <a:pt x="7176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5" name="Freeform 1614">
              <a:extLst>
                <a:ext uri="{FF2B5EF4-FFF2-40B4-BE49-F238E27FC236}">
                  <a16:creationId xmlns:a16="http://schemas.microsoft.com/office/drawing/2014/main" id="{42EA6FA5-C63A-7248-AD94-46C3C64BB8D5}"/>
                </a:ext>
              </a:extLst>
            </p:cNvPr>
            <p:cNvSpPr/>
            <p:nvPr/>
          </p:nvSpPr>
          <p:spPr>
            <a:xfrm>
              <a:off x="4037102" y="4590295"/>
              <a:ext cx="12917" cy="9379"/>
            </a:xfrm>
            <a:custGeom>
              <a:avLst/>
              <a:gdLst>
                <a:gd name="connsiteX0" fmla="*/ 10047 w 12917"/>
                <a:gd name="connsiteY0" fmla="*/ 0 h 9379"/>
                <a:gd name="connsiteX1" fmla="*/ 10047 w 12917"/>
                <a:gd name="connsiteY1" fmla="*/ 0 h 9379"/>
                <a:gd name="connsiteX2" fmla="*/ 0 w 12917"/>
                <a:gd name="connsiteY2" fmla="*/ 6494 h 9379"/>
                <a:gd name="connsiteX3" fmla="*/ 0 w 12917"/>
                <a:gd name="connsiteY3" fmla="*/ 6494 h 9379"/>
                <a:gd name="connsiteX4" fmla="*/ 5023 w 12917"/>
                <a:gd name="connsiteY4" fmla="*/ 9380 h 9379"/>
                <a:gd name="connsiteX5" fmla="*/ 5023 w 12917"/>
                <a:gd name="connsiteY5" fmla="*/ 9380 h 9379"/>
                <a:gd name="connsiteX6" fmla="*/ 12917 w 12917"/>
                <a:gd name="connsiteY6" fmla="*/ 4690 h 9379"/>
                <a:gd name="connsiteX7" fmla="*/ 12917 w 12917"/>
                <a:gd name="connsiteY7" fmla="*/ 4690 h 9379"/>
                <a:gd name="connsiteX8" fmla="*/ 8253 w 12917"/>
                <a:gd name="connsiteY8" fmla="*/ 2164 h 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17" h="9379">
                  <a:moveTo>
                    <a:pt x="10047" y="0"/>
                  </a:moveTo>
                  <a:lnTo>
                    <a:pt x="10047" y="0"/>
                  </a:lnTo>
                  <a:lnTo>
                    <a:pt x="0" y="6494"/>
                  </a:lnTo>
                  <a:lnTo>
                    <a:pt x="0" y="6494"/>
                  </a:lnTo>
                  <a:lnTo>
                    <a:pt x="5023" y="9380"/>
                  </a:lnTo>
                  <a:lnTo>
                    <a:pt x="5023" y="9380"/>
                  </a:lnTo>
                  <a:lnTo>
                    <a:pt x="12917" y="4690"/>
                  </a:lnTo>
                  <a:lnTo>
                    <a:pt x="12917" y="4690"/>
                  </a:lnTo>
                  <a:lnTo>
                    <a:pt x="8253" y="2164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6" name="Freeform 1615">
              <a:extLst>
                <a:ext uri="{FF2B5EF4-FFF2-40B4-BE49-F238E27FC236}">
                  <a16:creationId xmlns:a16="http://schemas.microsoft.com/office/drawing/2014/main" id="{4B8951D3-3032-D54A-9695-9AB7BF580E1D}"/>
                </a:ext>
              </a:extLst>
            </p:cNvPr>
            <p:cNvSpPr/>
            <p:nvPr/>
          </p:nvSpPr>
          <p:spPr>
            <a:xfrm>
              <a:off x="4044996" y="4591016"/>
              <a:ext cx="18658" cy="11183"/>
            </a:xfrm>
            <a:custGeom>
              <a:avLst/>
              <a:gdLst>
                <a:gd name="connsiteX0" fmla="*/ 15788 w 18658"/>
                <a:gd name="connsiteY0" fmla="*/ 0 h 11183"/>
                <a:gd name="connsiteX1" fmla="*/ 15788 w 18658"/>
                <a:gd name="connsiteY1" fmla="*/ 0 h 11183"/>
                <a:gd name="connsiteX2" fmla="*/ 15788 w 18658"/>
                <a:gd name="connsiteY2" fmla="*/ 0 h 11183"/>
                <a:gd name="connsiteX3" fmla="*/ 9329 w 18658"/>
                <a:gd name="connsiteY3" fmla="*/ 3968 h 11183"/>
                <a:gd name="connsiteX4" fmla="*/ 7176 w 18658"/>
                <a:gd name="connsiteY4" fmla="*/ 3968 h 11183"/>
                <a:gd name="connsiteX5" fmla="*/ 7176 w 18658"/>
                <a:gd name="connsiteY5" fmla="*/ 3968 h 11183"/>
                <a:gd name="connsiteX6" fmla="*/ 7176 w 18658"/>
                <a:gd name="connsiteY6" fmla="*/ 3968 h 11183"/>
                <a:gd name="connsiteX7" fmla="*/ 0 w 18658"/>
                <a:gd name="connsiteY7" fmla="*/ 8298 h 11183"/>
                <a:gd name="connsiteX8" fmla="*/ 0 w 18658"/>
                <a:gd name="connsiteY8" fmla="*/ 8298 h 11183"/>
                <a:gd name="connsiteX9" fmla="*/ 5023 w 18658"/>
                <a:gd name="connsiteY9" fmla="*/ 11184 h 11183"/>
                <a:gd name="connsiteX10" fmla="*/ 5023 w 18658"/>
                <a:gd name="connsiteY10" fmla="*/ 11184 h 11183"/>
                <a:gd name="connsiteX11" fmla="*/ 18659 w 18658"/>
                <a:gd name="connsiteY11" fmla="*/ 2886 h 11183"/>
                <a:gd name="connsiteX12" fmla="*/ 18659 w 18658"/>
                <a:gd name="connsiteY12" fmla="*/ 2886 h 11183"/>
                <a:gd name="connsiteX13" fmla="*/ 14353 w 18658"/>
                <a:gd name="connsiteY13" fmla="*/ 361 h 11183"/>
                <a:gd name="connsiteX14" fmla="*/ 15788 w 18658"/>
                <a:gd name="connsiteY14" fmla="*/ 0 h 1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58" h="11183">
                  <a:moveTo>
                    <a:pt x="15788" y="0"/>
                  </a:moveTo>
                  <a:lnTo>
                    <a:pt x="15788" y="0"/>
                  </a:lnTo>
                  <a:lnTo>
                    <a:pt x="15788" y="0"/>
                  </a:lnTo>
                  <a:lnTo>
                    <a:pt x="9329" y="3968"/>
                  </a:lnTo>
                  <a:lnTo>
                    <a:pt x="7176" y="3968"/>
                  </a:lnTo>
                  <a:lnTo>
                    <a:pt x="7176" y="3968"/>
                  </a:lnTo>
                  <a:lnTo>
                    <a:pt x="7176" y="3968"/>
                  </a:lnTo>
                  <a:lnTo>
                    <a:pt x="0" y="8298"/>
                  </a:lnTo>
                  <a:lnTo>
                    <a:pt x="0" y="8298"/>
                  </a:lnTo>
                  <a:lnTo>
                    <a:pt x="5023" y="11184"/>
                  </a:lnTo>
                  <a:lnTo>
                    <a:pt x="5023" y="11184"/>
                  </a:lnTo>
                  <a:lnTo>
                    <a:pt x="18659" y="2886"/>
                  </a:lnTo>
                  <a:lnTo>
                    <a:pt x="18659" y="2886"/>
                  </a:lnTo>
                  <a:lnTo>
                    <a:pt x="14353" y="361"/>
                  </a:lnTo>
                  <a:cubicBezTo>
                    <a:pt x="14353" y="361"/>
                    <a:pt x="15788" y="361"/>
                    <a:pt x="15788" y="0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7" name="Freeform 1616">
              <a:extLst>
                <a:ext uri="{FF2B5EF4-FFF2-40B4-BE49-F238E27FC236}">
                  <a16:creationId xmlns:a16="http://schemas.microsoft.com/office/drawing/2014/main" id="{8C1616AF-A40D-B148-8A33-B7E8CA39ADB5}"/>
                </a:ext>
              </a:extLst>
            </p:cNvPr>
            <p:cNvSpPr/>
            <p:nvPr/>
          </p:nvSpPr>
          <p:spPr>
            <a:xfrm>
              <a:off x="4053967" y="4599314"/>
              <a:ext cx="14711" cy="8297"/>
            </a:xfrm>
            <a:custGeom>
              <a:avLst/>
              <a:gdLst>
                <a:gd name="connsiteX0" fmla="*/ 8612 w 14711"/>
                <a:gd name="connsiteY0" fmla="*/ 0 h 8297"/>
                <a:gd name="connsiteX1" fmla="*/ 8612 w 14711"/>
                <a:gd name="connsiteY1" fmla="*/ 0 h 8297"/>
                <a:gd name="connsiteX2" fmla="*/ 0 w 14711"/>
                <a:gd name="connsiteY2" fmla="*/ 5411 h 8297"/>
                <a:gd name="connsiteX3" fmla="*/ 0 w 14711"/>
                <a:gd name="connsiteY3" fmla="*/ 5411 h 8297"/>
                <a:gd name="connsiteX4" fmla="*/ 5023 w 14711"/>
                <a:gd name="connsiteY4" fmla="*/ 8297 h 8297"/>
                <a:gd name="connsiteX5" fmla="*/ 5023 w 14711"/>
                <a:gd name="connsiteY5" fmla="*/ 8297 h 8297"/>
                <a:gd name="connsiteX6" fmla="*/ 14712 w 14711"/>
                <a:gd name="connsiteY6" fmla="*/ 2164 h 8297"/>
                <a:gd name="connsiteX7" fmla="*/ 14712 w 14711"/>
                <a:gd name="connsiteY7" fmla="*/ 2164 h 8297"/>
                <a:gd name="connsiteX8" fmla="*/ 8970 w 14711"/>
                <a:gd name="connsiteY8" fmla="*/ 2164 h 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11" h="8297">
                  <a:moveTo>
                    <a:pt x="8612" y="0"/>
                  </a:moveTo>
                  <a:lnTo>
                    <a:pt x="8612" y="0"/>
                  </a:lnTo>
                  <a:lnTo>
                    <a:pt x="0" y="5411"/>
                  </a:lnTo>
                  <a:lnTo>
                    <a:pt x="0" y="5411"/>
                  </a:lnTo>
                  <a:lnTo>
                    <a:pt x="5023" y="8297"/>
                  </a:lnTo>
                  <a:lnTo>
                    <a:pt x="5023" y="8297"/>
                  </a:lnTo>
                  <a:lnTo>
                    <a:pt x="14712" y="2164"/>
                  </a:lnTo>
                  <a:lnTo>
                    <a:pt x="14712" y="2164"/>
                  </a:lnTo>
                  <a:lnTo>
                    <a:pt x="8970" y="2164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8" name="Freeform 1617">
              <a:extLst>
                <a:ext uri="{FF2B5EF4-FFF2-40B4-BE49-F238E27FC236}">
                  <a16:creationId xmlns:a16="http://schemas.microsoft.com/office/drawing/2014/main" id="{14C6AFFF-5753-0240-9A45-654747608554}"/>
                </a:ext>
              </a:extLst>
            </p:cNvPr>
            <p:cNvSpPr/>
            <p:nvPr/>
          </p:nvSpPr>
          <p:spPr>
            <a:xfrm>
              <a:off x="4062578" y="4605447"/>
              <a:ext cx="10764" cy="6493"/>
            </a:xfrm>
            <a:custGeom>
              <a:avLst/>
              <a:gdLst>
                <a:gd name="connsiteX0" fmla="*/ 6100 w 10764"/>
                <a:gd name="connsiteY0" fmla="*/ 0 h 6493"/>
                <a:gd name="connsiteX1" fmla="*/ 6100 w 10764"/>
                <a:gd name="connsiteY1" fmla="*/ 0 h 6493"/>
                <a:gd name="connsiteX2" fmla="*/ 6100 w 10764"/>
                <a:gd name="connsiteY2" fmla="*/ 0 h 6493"/>
                <a:gd name="connsiteX3" fmla="*/ 0 w 10764"/>
                <a:gd name="connsiteY3" fmla="*/ 3608 h 6493"/>
                <a:gd name="connsiteX4" fmla="*/ 0 w 10764"/>
                <a:gd name="connsiteY4" fmla="*/ 3608 h 6493"/>
                <a:gd name="connsiteX5" fmla="*/ 0 w 10764"/>
                <a:gd name="connsiteY5" fmla="*/ 3608 h 6493"/>
                <a:gd name="connsiteX6" fmla="*/ 5023 w 10764"/>
                <a:gd name="connsiteY6" fmla="*/ 6494 h 6493"/>
                <a:gd name="connsiteX7" fmla="*/ 6100 w 10764"/>
                <a:gd name="connsiteY7" fmla="*/ 6494 h 6493"/>
                <a:gd name="connsiteX8" fmla="*/ 10765 w 10764"/>
                <a:gd name="connsiteY8" fmla="*/ 3608 h 6493"/>
                <a:gd name="connsiteX9" fmla="*/ 10765 w 10764"/>
                <a:gd name="connsiteY9" fmla="*/ 3608 h 6493"/>
                <a:gd name="connsiteX10" fmla="*/ 6100 w 10764"/>
                <a:gd name="connsiteY10" fmla="*/ 721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64" h="6493">
                  <a:moveTo>
                    <a:pt x="6100" y="0"/>
                  </a:moveTo>
                  <a:lnTo>
                    <a:pt x="6100" y="0"/>
                  </a:lnTo>
                  <a:lnTo>
                    <a:pt x="6100" y="0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lnTo>
                    <a:pt x="6100" y="6494"/>
                  </a:lnTo>
                  <a:lnTo>
                    <a:pt x="10765" y="3608"/>
                  </a:lnTo>
                  <a:lnTo>
                    <a:pt x="10765" y="3608"/>
                  </a:lnTo>
                  <a:lnTo>
                    <a:pt x="6100" y="721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9" name="Freeform 1618">
              <a:extLst>
                <a:ext uri="{FF2B5EF4-FFF2-40B4-BE49-F238E27FC236}">
                  <a16:creationId xmlns:a16="http://schemas.microsoft.com/office/drawing/2014/main" id="{A38C6BD6-44B8-3B47-8793-72C1D783B8F0}"/>
                </a:ext>
              </a:extLst>
            </p:cNvPr>
            <p:cNvSpPr/>
            <p:nvPr/>
          </p:nvSpPr>
          <p:spPr>
            <a:xfrm>
              <a:off x="4068678" y="4600757"/>
              <a:ext cx="13276" cy="3968"/>
            </a:xfrm>
            <a:custGeom>
              <a:avLst/>
              <a:gdLst>
                <a:gd name="connsiteX0" fmla="*/ 7535 w 13276"/>
                <a:gd name="connsiteY0" fmla="*/ 721 h 3968"/>
                <a:gd name="connsiteX1" fmla="*/ 7535 w 13276"/>
                <a:gd name="connsiteY1" fmla="*/ 721 h 3968"/>
                <a:gd name="connsiteX2" fmla="*/ 7535 w 13276"/>
                <a:gd name="connsiteY2" fmla="*/ 721 h 3968"/>
                <a:gd name="connsiteX3" fmla="*/ 0 w 13276"/>
                <a:gd name="connsiteY3" fmla="*/ 721 h 3968"/>
                <a:gd name="connsiteX4" fmla="*/ 0 w 13276"/>
                <a:gd name="connsiteY4" fmla="*/ 721 h 3968"/>
                <a:gd name="connsiteX5" fmla="*/ 0 w 13276"/>
                <a:gd name="connsiteY5" fmla="*/ 721 h 3968"/>
                <a:gd name="connsiteX6" fmla="*/ 0 w 13276"/>
                <a:gd name="connsiteY6" fmla="*/ 721 h 3968"/>
                <a:gd name="connsiteX7" fmla="*/ 5023 w 13276"/>
                <a:gd name="connsiteY7" fmla="*/ 3968 h 3968"/>
                <a:gd name="connsiteX8" fmla="*/ 7176 w 13276"/>
                <a:gd name="connsiteY8" fmla="*/ 3968 h 3968"/>
                <a:gd name="connsiteX9" fmla="*/ 13276 w 13276"/>
                <a:gd name="connsiteY9" fmla="*/ 0 h 3968"/>
                <a:gd name="connsiteX10" fmla="*/ 13276 w 13276"/>
                <a:gd name="connsiteY10" fmla="*/ 0 h 3968"/>
                <a:gd name="connsiteX11" fmla="*/ 7894 w 13276"/>
                <a:gd name="connsiteY11" fmla="*/ 721 h 3968"/>
                <a:gd name="connsiteX12" fmla="*/ 7535 w 13276"/>
                <a:gd name="connsiteY12" fmla="*/ 721 h 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276" h="3968">
                  <a:moveTo>
                    <a:pt x="7535" y="721"/>
                  </a:moveTo>
                  <a:lnTo>
                    <a:pt x="7535" y="721"/>
                  </a:lnTo>
                  <a:lnTo>
                    <a:pt x="7535" y="721"/>
                  </a:lnTo>
                  <a:lnTo>
                    <a:pt x="0" y="721"/>
                  </a:lnTo>
                  <a:lnTo>
                    <a:pt x="0" y="721"/>
                  </a:lnTo>
                  <a:lnTo>
                    <a:pt x="0" y="721"/>
                  </a:lnTo>
                  <a:lnTo>
                    <a:pt x="0" y="721"/>
                  </a:lnTo>
                  <a:lnTo>
                    <a:pt x="5023" y="3968"/>
                  </a:lnTo>
                  <a:lnTo>
                    <a:pt x="7176" y="3968"/>
                  </a:lnTo>
                  <a:lnTo>
                    <a:pt x="13276" y="0"/>
                  </a:lnTo>
                  <a:lnTo>
                    <a:pt x="13276" y="0"/>
                  </a:lnTo>
                  <a:lnTo>
                    <a:pt x="7894" y="721"/>
                  </a:lnTo>
                  <a:lnTo>
                    <a:pt x="7535" y="721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0" name="Freeform 1619">
              <a:extLst>
                <a:ext uri="{FF2B5EF4-FFF2-40B4-BE49-F238E27FC236}">
                  <a16:creationId xmlns:a16="http://schemas.microsoft.com/office/drawing/2014/main" id="{81742BFB-819C-1948-AC96-46816161713A}"/>
                </a:ext>
              </a:extLst>
            </p:cNvPr>
            <p:cNvSpPr/>
            <p:nvPr/>
          </p:nvSpPr>
          <p:spPr>
            <a:xfrm>
              <a:off x="4076572" y="4594624"/>
              <a:ext cx="11482" cy="6493"/>
            </a:xfrm>
            <a:custGeom>
              <a:avLst/>
              <a:gdLst>
                <a:gd name="connsiteX0" fmla="*/ 8612 w 11482"/>
                <a:gd name="connsiteY0" fmla="*/ 0 h 6493"/>
                <a:gd name="connsiteX1" fmla="*/ 8612 w 11482"/>
                <a:gd name="connsiteY1" fmla="*/ 0 h 6493"/>
                <a:gd name="connsiteX2" fmla="*/ 8612 w 11482"/>
                <a:gd name="connsiteY2" fmla="*/ 0 h 6493"/>
                <a:gd name="connsiteX3" fmla="*/ 2512 w 11482"/>
                <a:gd name="connsiteY3" fmla="*/ 3608 h 6493"/>
                <a:gd name="connsiteX4" fmla="*/ 0 w 11482"/>
                <a:gd name="connsiteY4" fmla="*/ 3608 h 6493"/>
                <a:gd name="connsiteX5" fmla="*/ 0 w 11482"/>
                <a:gd name="connsiteY5" fmla="*/ 3608 h 6493"/>
                <a:gd name="connsiteX6" fmla="*/ 0 w 11482"/>
                <a:gd name="connsiteY6" fmla="*/ 3608 h 6493"/>
                <a:gd name="connsiteX7" fmla="*/ 5023 w 11482"/>
                <a:gd name="connsiteY7" fmla="*/ 6494 h 6493"/>
                <a:gd name="connsiteX8" fmla="*/ 5023 w 11482"/>
                <a:gd name="connsiteY8" fmla="*/ 6494 h 6493"/>
                <a:gd name="connsiteX9" fmla="*/ 11482 w 11482"/>
                <a:gd name="connsiteY9" fmla="*/ 2525 h 6493"/>
                <a:gd name="connsiteX10" fmla="*/ 11482 w 11482"/>
                <a:gd name="connsiteY10" fmla="*/ 2525 h 6493"/>
                <a:gd name="connsiteX11" fmla="*/ 7176 w 11482"/>
                <a:gd name="connsiteY11" fmla="*/ 0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82" h="6493">
                  <a:moveTo>
                    <a:pt x="8612" y="0"/>
                  </a:moveTo>
                  <a:lnTo>
                    <a:pt x="8612" y="0"/>
                  </a:lnTo>
                  <a:lnTo>
                    <a:pt x="8612" y="0"/>
                  </a:lnTo>
                  <a:lnTo>
                    <a:pt x="2512" y="3608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lnTo>
                    <a:pt x="5023" y="6494"/>
                  </a:lnTo>
                  <a:lnTo>
                    <a:pt x="11482" y="2525"/>
                  </a:lnTo>
                  <a:lnTo>
                    <a:pt x="11482" y="2525"/>
                  </a:lnTo>
                  <a:lnTo>
                    <a:pt x="7176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1" name="Freeform 1620">
              <a:extLst>
                <a:ext uri="{FF2B5EF4-FFF2-40B4-BE49-F238E27FC236}">
                  <a16:creationId xmlns:a16="http://schemas.microsoft.com/office/drawing/2014/main" id="{0CCEF342-3EE2-8748-97E3-747E57D454E1}"/>
                </a:ext>
              </a:extLst>
            </p:cNvPr>
            <p:cNvSpPr/>
            <p:nvPr/>
          </p:nvSpPr>
          <p:spPr>
            <a:xfrm>
              <a:off x="4085184" y="4589213"/>
              <a:ext cx="11123" cy="6854"/>
            </a:xfrm>
            <a:custGeom>
              <a:avLst/>
              <a:gdLst>
                <a:gd name="connsiteX0" fmla="*/ 8970 w 11123"/>
                <a:gd name="connsiteY0" fmla="*/ 0 h 6854"/>
                <a:gd name="connsiteX1" fmla="*/ 8970 w 11123"/>
                <a:gd name="connsiteY1" fmla="*/ 0 h 6854"/>
                <a:gd name="connsiteX2" fmla="*/ 8970 w 11123"/>
                <a:gd name="connsiteY2" fmla="*/ 0 h 6854"/>
                <a:gd name="connsiteX3" fmla="*/ 2871 w 11123"/>
                <a:gd name="connsiteY3" fmla="*/ 3608 h 6854"/>
                <a:gd name="connsiteX4" fmla="*/ 0 w 11123"/>
                <a:gd name="connsiteY4" fmla="*/ 3608 h 6854"/>
                <a:gd name="connsiteX5" fmla="*/ 0 w 11123"/>
                <a:gd name="connsiteY5" fmla="*/ 3608 h 6854"/>
                <a:gd name="connsiteX6" fmla="*/ 0 w 11123"/>
                <a:gd name="connsiteY6" fmla="*/ 3608 h 6854"/>
                <a:gd name="connsiteX7" fmla="*/ 5023 w 11123"/>
                <a:gd name="connsiteY7" fmla="*/ 6854 h 6854"/>
                <a:gd name="connsiteX8" fmla="*/ 5023 w 11123"/>
                <a:gd name="connsiteY8" fmla="*/ 6854 h 6854"/>
                <a:gd name="connsiteX9" fmla="*/ 11123 w 11123"/>
                <a:gd name="connsiteY9" fmla="*/ 2886 h 6854"/>
                <a:gd name="connsiteX10" fmla="*/ 11123 w 11123"/>
                <a:gd name="connsiteY10" fmla="*/ 2886 h 6854"/>
                <a:gd name="connsiteX11" fmla="*/ 6818 w 11123"/>
                <a:gd name="connsiteY11" fmla="*/ 361 h 6854"/>
                <a:gd name="connsiteX12" fmla="*/ 8970 w 11123"/>
                <a:gd name="connsiteY12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23" h="6854">
                  <a:moveTo>
                    <a:pt x="8970" y="0"/>
                  </a:moveTo>
                  <a:lnTo>
                    <a:pt x="8970" y="0"/>
                  </a:lnTo>
                  <a:lnTo>
                    <a:pt x="8970" y="0"/>
                  </a:lnTo>
                  <a:lnTo>
                    <a:pt x="2871" y="3608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854"/>
                  </a:lnTo>
                  <a:lnTo>
                    <a:pt x="5023" y="6854"/>
                  </a:lnTo>
                  <a:lnTo>
                    <a:pt x="11123" y="2886"/>
                  </a:lnTo>
                  <a:lnTo>
                    <a:pt x="11123" y="2886"/>
                  </a:lnTo>
                  <a:lnTo>
                    <a:pt x="6818" y="361"/>
                  </a:lnTo>
                  <a:cubicBezTo>
                    <a:pt x="6818" y="361"/>
                    <a:pt x="8970" y="361"/>
                    <a:pt x="8970" y="0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2" name="Freeform 1621">
              <a:extLst>
                <a:ext uri="{FF2B5EF4-FFF2-40B4-BE49-F238E27FC236}">
                  <a16:creationId xmlns:a16="http://schemas.microsoft.com/office/drawing/2014/main" id="{720B6641-8045-DB49-90D5-746D7247CF1B}"/>
                </a:ext>
              </a:extLst>
            </p:cNvPr>
            <p:cNvSpPr/>
            <p:nvPr/>
          </p:nvSpPr>
          <p:spPr>
            <a:xfrm>
              <a:off x="4094154" y="4583801"/>
              <a:ext cx="11123" cy="6493"/>
            </a:xfrm>
            <a:custGeom>
              <a:avLst/>
              <a:gdLst>
                <a:gd name="connsiteX0" fmla="*/ 10406 w 11123"/>
                <a:gd name="connsiteY0" fmla="*/ 0 h 6493"/>
                <a:gd name="connsiteX1" fmla="*/ 10406 w 11123"/>
                <a:gd name="connsiteY1" fmla="*/ 0 h 6493"/>
                <a:gd name="connsiteX2" fmla="*/ 10406 w 11123"/>
                <a:gd name="connsiteY2" fmla="*/ 0 h 6493"/>
                <a:gd name="connsiteX3" fmla="*/ 4306 w 11123"/>
                <a:gd name="connsiteY3" fmla="*/ 3608 h 6493"/>
                <a:gd name="connsiteX4" fmla="*/ 0 w 11123"/>
                <a:gd name="connsiteY4" fmla="*/ 3608 h 6493"/>
                <a:gd name="connsiteX5" fmla="*/ 0 w 11123"/>
                <a:gd name="connsiteY5" fmla="*/ 3608 h 6493"/>
                <a:gd name="connsiteX6" fmla="*/ 0 w 11123"/>
                <a:gd name="connsiteY6" fmla="*/ 3608 h 6493"/>
                <a:gd name="connsiteX7" fmla="*/ 5023 w 11123"/>
                <a:gd name="connsiteY7" fmla="*/ 6494 h 6493"/>
                <a:gd name="connsiteX8" fmla="*/ 5023 w 11123"/>
                <a:gd name="connsiteY8" fmla="*/ 6494 h 6493"/>
                <a:gd name="connsiteX9" fmla="*/ 11123 w 11123"/>
                <a:gd name="connsiteY9" fmla="*/ 2525 h 6493"/>
                <a:gd name="connsiteX10" fmla="*/ 11123 w 11123"/>
                <a:gd name="connsiteY10" fmla="*/ 2525 h 6493"/>
                <a:gd name="connsiteX11" fmla="*/ 10406 w 11123"/>
                <a:gd name="connsiteY11" fmla="*/ 721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23" h="6493">
                  <a:moveTo>
                    <a:pt x="10406" y="0"/>
                  </a:moveTo>
                  <a:lnTo>
                    <a:pt x="10406" y="0"/>
                  </a:lnTo>
                  <a:lnTo>
                    <a:pt x="10406" y="0"/>
                  </a:lnTo>
                  <a:lnTo>
                    <a:pt x="4306" y="3608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lnTo>
                    <a:pt x="5023" y="6494"/>
                  </a:lnTo>
                  <a:lnTo>
                    <a:pt x="11123" y="2525"/>
                  </a:lnTo>
                  <a:lnTo>
                    <a:pt x="11123" y="2525"/>
                  </a:lnTo>
                  <a:lnTo>
                    <a:pt x="10406" y="721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3" name="Freeform 1622">
              <a:extLst>
                <a:ext uri="{FF2B5EF4-FFF2-40B4-BE49-F238E27FC236}">
                  <a16:creationId xmlns:a16="http://schemas.microsoft.com/office/drawing/2014/main" id="{461FD858-B961-294F-B11F-19B6CCC424B6}"/>
                </a:ext>
              </a:extLst>
            </p:cNvPr>
            <p:cNvSpPr/>
            <p:nvPr/>
          </p:nvSpPr>
          <p:spPr>
            <a:xfrm>
              <a:off x="4104560" y="4549529"/>
              <a:ext cx="48799" cy="28139"/>
            </a:xfrm>
            <a:custGeom>
              <a:avLst/>
              <a:gdLst>
                <a:gd name="connsiteX0" fmla="*/ 42699 w 48799"/>
                <a:gd name="connsiteY0" fmla="*/ 7215 h 28139"/>
                <a:gd name="connsiteX1" fmla="*/ 42699 w 48799"/>
                <a:gd name="connsiteY1" fmla="*/ 7215 h 28139"/>
                <a:gd name="connsiteX2" fmla="*/ 42699 w 48799"/>
                <a:gd name="connsiteY2" fmla="*/ 7215 h 28139"/>
                <a:gd name="connsiteX3" fmla="*/ 36241 w 48799"/>
                <a:gd name="connsiteY3" fmla="*/ 10823 h 28139"/>
                <a:gd name="connsiteX4" fmla="*/ 35882 w 48799"/>
                <a:gd name="connsiteY4" fmla="*/ 10823 h 28139"/>
                <a:gd name="connsiteX5" fmla="*/ 35882 w 48799"/>
                <a:gd name="connsiteY5" fmla="*/ 10823 h 28139"/>
                <a:gd name="connsiteX6" fmla="*/ 35882 w 48799"/>
                <a:gd name="connsiteY6" fmla="*/ 10823 h 28139"/>
                <a:gd name="connsiteX7" fmla="*/ 29782 w 48799"/>
                <a:gd name="connsiteY7" fmla="*/ 14431 h 28139"/>
                <a:gd name="connsiteX8" fmla="*/ 25117 w 48799"/>
                <a:gd name="connsiteY8" fmla="*/ 14431 h 28139"/>
                <a:gd name="connsiteX9" fmla="*/ 25117 w 48799"/>
                <a:gd name="connsiteY9" fmla="*/ 14431 h 28139"/>
                <a:gd name="connsiteX10" fmla="*/ 25117 w 48799"/>
                <a:gd name="connsiteY10" fmla="*/ 14431 h 28139"/>
                <a:gd name="connsiteX11" fmla="*/ 19017 w 48799"/>
                <a:gd name="connsiteY11" fmla="*/ 18038 h 28139"/>
                <a:gd name="connsiteX12" fmla="*/ 16147 w 48799"/>
                <a:gd name="connsiteY12" fmla="*/ 18038 h 28139"/>
                <a:gd name="connsiteX13" fmla="*/ 16147 w 48799"/>
                <a:gd name="connsiteY13" fmla="*/ 18038 h 28139"/>
                <a:gd name="connsiteX14" fmla="*/ 16147 w 48799"/>
                <a:gd name="connsiteY14" fmla="*/ 18038 h 28139"/>
                <a:gd name="connsiteX15" fmla="*/ 10047 w 48799"/>
                <a:gd name="connsiteY15" fmla="*/ 21646 h 28139"/>
                <a:gd name="connsiteX16" fmla="*/ 7535 w 48799"/>
                <a:gd name="connsiteY16" fmla="*/ 21646 h 28139"/>
                <a:gd name="connsiteX17" fmla="*/ 7535 w 48799"/>
                <a:gd name="connsiteY17" fmla="*/ 21646 h 28139"/>
                <a:gd name="connsiteX18" fmla="*/ 7535 w 48799"/>
                <a:gd name="connsiteY18" fmla="*/ 21646 h 28139"/>
                <a:gd name="connsiteX19" fmla="*/ 1076 w 48799"/>
                <a:gd name="connsiteY19" fmla="*/ 25254 h 28139"/>
                <a:gd name="connsiteX20" fmla="*/ 0 w 48799"/>
                <a:gd name="connsiteY20" fmla="*/ 25254 h 28139"/>
                <a:gd name="connsiteX21" fmla="*/ 0 w 48799"/>
                <a:gd name="connsiteY21" fmla="*/ 25254 h 28139"/>
                <a:gd name="connsiteX22" fmla="*/ 0 w 48799"/>
                <a:gd name="connsiteY22" fmla="*/ 25254 h 28139"/>
                <a:gd name="connsiteX23" fmla="*/ 5023 w 48799"/>
                <a:gd name="connsiteY23" fmla="*/ 28139 h 28139"/>
                <a:gd name="connsiteX24" fmla="*/ 7176 w 48799"/>
                <a:gd name="connsiteY24" fmla="*/ 28139 h 28139"/>
                <a:gd name="connsiteX25" fmla="*/ 48799 w 48799"/>
                <a:gd name="connsiteY25" fmla="*/ 2525 h 28139"/>
                <a:gd name="connsiteX26" fmla="*/ 48799 w 48799"/>
                <a:gd name="connsiteY26" fmla="*/ 2525 h 28139"/>
                <a:gd name="connsiteX27" fmla="*/ 44493 w 48799"/>
                <a:gd name="connsiteY27" fmla="*/ 0 h 28139"/>
                <a:gd name="connsiteX28" fmla="*/ 42699 w 48799"/>
                <a:gd name="connsiteY28" fmla="*/ 7215 h 2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799" h="28139">
                  <a:moveTo>
                    <a:pt x="42699" y="7215"/>
                  </a:moveTo>
                  <a:lnTo>
                    <a:pt x="42699" y="7215"/>
                  </a:lnTo>
                  <a:lnTo>
                    <a:pt x="42699" y="7215"/>
                  </a:lnTo>
                  <a:lnTo>
                    <a:pt x="36241" y="10823"/>
                  </a:lnTo>
                  <a:lnTo>
                    <a:pt x="35882" y="10823"/>
                  </a:lnTo>
                  <a:lnTo>
                    <a:pt x="35882" y="10823"/>
                  </a:lnTo>
                  <a:lnTo>
                    <a:pt x="35882" y="10823"/>
                  </a:lnTo>
                  <a:lnTo>
                    <a:pt x="29782" y="14431"/>
                  </a:lnTo>
                  <a:lnTo>
                    <a:pt x="25117" y="14431"/>
                  </a:lnTo>
                  <a:lnTo>
                    <a:pt x="25117" y="14431"/>
                  </a:lnTo>
                  <a:lnTo>
                    <a:pt x="25117" y="14431"/>
                  </a:lnTo>
                  <a:lnTo>
                    <a:pt x="19017" y="18038"/>
                  </a:lnTo>
                  <a:lnTo>
                    <a:pt x="16147" y="18038"/>
                  </a:lnTo>
                  <a:lnTo>
                    <a:pt x="16147" y="18038"/>
                  </a:lnTo>
                  <a:lnTo>
                    <a:pt x="16147" y="18038"/>
                  </a:lnTo>
                  <a:lnTo>
                    <a:pt x="10047" y="21646"/>
                  </a:lnTo>
                  <a:lnTo>
                    <a:pt x="7535" y="21646"/>
                  </a:lnTo>
                  <a:lnTo>
                    <a:pt x="7535" y="21646"/>
                  </a:lnTo>
                  <a:lnTo>
                    <a:pt x="7535" y="21646"/>
                  </a:lnTo>
                  <a:lnTo>
                    <a:pt x="1076" y="25254"/>
                  </a:lnTo>
                  <a:lnTo>
                    <a:pt x="0" y="25254"/>
                  </a:lnTo>
                  <a:lnTo>
                    <a:pt x="0" y="25254"/>
                  </a:lnTo>
                  <a:lnTo>
                    <a:pt x="0" y="25254"/>
                  </a:lnTo>
                  <a:lnTo>
                    <a:pt x="5023" y="28139"/>
                  </a:lnTo>
                  <a:lnTo>
                    <a:pt x="7176" y="28139"/>
                  </a:lnTo>
                  <a:lnTo>
                    <a:pt x="48799" y="2525"/>
                  </a:lnTo>
                  <a:lnTo>
                    <a:pt x="48799" y="2525"/>
                  </a:lnTo>
                  <a:lnTo>
                    <a:pt x="44493" y="0"/>
                  </a:lnTo>
                  <a:cubicBezTo>
                    <a:pt x="44493" y="0"/>
                    <a:pt x="42699" y="7576"/>
                    <a:pt x="42699" y="7215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4" name="Freeform 1623">
              <a:extLst>
                <a:ext uri="{FF2B5EF4-FFF2-40B4-BE49-F238E27FC236}">
                  <a16:creationId xmlns:a16="http://schemas.microsoft.com/office/drawing/2014/main" id="{599D8D12-A3F0-8446-ABE6-1595A53013EE}"/>
                </a:ext>
              </a:extLst>
            </p:cNvPr>
            <p:cNvSpPr/>
            <p:nvPr/>
          </p:nvSpPr>
          <p:spPr>
            <a:xfrm>
              <a:off x="4147618" y="4551332"/>
              <a:ext cx="13276" cy="6493"/>
            </a:xfrm>
            <a:custGeom>
              <a:avLst/>
              <a:gdLst>
                <a:gd name="connsiteX0" fmla="*/ 8612 w 13276"/>
                <a:gd name="connsiteY0" fmla="*/ 0 h 6493"/>
                <a:gd name="connsiteX1" fmla="*/ 8612 w 13276"/>
                <a:gd name="connsiteY1" fmla="*/ 0 h 6493"/>
                <a:gd name="connsiteX2" fmla="*/ 2153 w 13276"/>
                <a:gd name="connsiteY2" fmla="*/ 3608 h 6493"/>
                <a:gd name="connsiteX3" fmla="*/ 0 w 13276"/>
                <a:gd name="connsiteY3" fmla="*/ 3608 h 6493"/>
                <a:gd name="connsiteX4" fmla="*/ 0 w 13276"/>
                <a:gd name="connsiteY4" fmla="*/ 3608 h 6493"/>
                <a:gd name="connsiteX5" fmla="*/ 0 w 13276"/>
                <a:gd name="connsiteY5" fmla="*/ 3608 h 6493"/>
                <a:gd name="connsiteX6" fmla="*/ 5023 w 13276"/>
                <a:gd name="connsiteY6" fmla="*/ 6494 h 6493"/>
                <a:gd name="connsiteX7" fmla="*/ 6818 w 13276"/>
                <a:gd name="connsiteY7" fmla="*/ 6494 h 6493"/>
                <a:gd name="connsiteX8" fmla="*/ 13276 w 13276"/>
                <a:gd name="connsiteY8" fmla="*/ 2525 h 6493"/>
                <a:gd name="connsiteX9" fmla="*/ 13276 w 13276"/>
                <a:gd name="connsiteY9" fmla="*/ 2525 h 6493"/>
                <a:gd name="connsiteX10" fmla="*/ 8970 w 13276"/>
                <a:gd name="connsiteY10" fmla="*/ 0 h 6493"/>
                <a:gd name="connsiteX11" fmla="*/ 8612 w 13276"/>
                <a:gd name="connsiteY11" fmla="*/ 0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76" h="6493">
                  <a:moveTo>
                    <a:pt x="8612" y="0"/>
                  </a:moveTo>
                  <a:lnTo>
                    <a:pt x="8612" y="0"/>
                  </a:lnTo>
                  <a:lnTo>
                    <a:pt x="2153" y="3608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lnTo>
                    <a:pt x="6818" y="6494"/>
                  </a:lnTo>
                  <a:lnTo>
                    <a:pt x="13276" y="2525"/>
                  </a:lnTo>
                  <a:lnTo>
                    <a:pt x="13276" y="2525"/>
                  </a:lnTo>
                  <a:lnTo>
                    <a:pt x="8970" y="0"/>
                  </a:lnTo>
                  <a:cubicBezTo>
                    <a:pt x="8970" y="0"/>
                    <a:pt x="8612" y="361"/>
                    <a:pt x="8612" y="0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5" name="Freeform 1624">
              <a:extLst>
                <a:ext uri="{FF2B5EF4-FFF2-40B4-BE49-F238E27FC236}">
                  <a16:creationId xmlns:a16="http://schemas.microsoft.com/office/drawing/2014/main" id="{55CBCAE4-2C21-6A48-BE8F-D2161BF82E49}"/>
                </a:ext>
              </a:extLst>
            </p:cNvPr>
            <p:cNvSpPr/>
            <p:nvPr/>
          </p:nvSpPr>
          <p:spPr>
            <a:xfrm>
              <a:off x="4156948" y="4544117"/>
              <a:ext cx="12917" cy="6854"/>
            </a:xfrm>
            <a:custGeom>
              <a:avLst/>
              <a:gdLst>
                <a:gd name="connsiteX0" fmla="*/ 8253 w 12917"/>
                <a:gd name="connsiteY0" fmla="*/ 1804 h 6854"/>
                <a:gd name="connsiteX1" fmla="*/ 8253 w 12917"/>
                <a:gd name="connsiteY1" fmla="*/ 1804 h 6854"/>
                <a:gd name="connsiteX2" fmla="*/ 5741 w 12917"/>
                <a:gd name="connsiteY2" fmla="*/ 1804 h 6854"/>
                <a:gd name="connsiteX3" fmla="*/ 3229 w 12917"/>
                <a:gd name="connsiteY3" fmla="*/ 1804 h 6854"/>
                <a:gd name="connsiteX4" fmla="*/ 3229 w 12917"/>
                <a:gd name="connsiteY4" fmla="*/ 1804 h 6854"/>
                <a:gd name="connsiteX5" fmla="*/ 3229 w 12917"/>
                <a:gd name="connsiteY5" fmla="*/ 1804 h 6854"/>
                <a:gd name="connsiteX6" fmla="*/ 0 w 12917"/>
                <a:gd name="connsiteY6" fmla="*/ 3968 h 6854"/>
                <a:gd name="connsiteX7" fmla="*/ 0 w 12917"/>
                <a:gd name="connsiteY7" fmla="*/ 3968 h 6854"/>
                <a:gd name="connsiteX8" fmla="*/ 5023 w 12917"/>
                <a:gd name="connsiteY8" fmla="*/ 6854 h 6854"/>
                <a:gd name="connsiteX9" fmla="*/ 6818 w 12917"/>
                <a:gd name="connsiteY9" fmla="*/ 6854 h 6854"/>
                <a:gd name="connsiteX10" fmla="*/ 12917 w 12917"/>
                <a:gd name="connsiteY10" fmla="*/ 2886 h 6854"/>
                <a:gd name="connsiteX11" fmla="*/ 12917 w 12917"/>
                <a:gd name="connsiteY11" fmla="*/ 2886 h 6854"/>
                <a:gd name="connsiteX12" fmla="*/ 8612 w 12917"/>
                <a:gd name="connsiteY12" fmla="*/ 0 h 6854"/>
                <a:gd name="connsiteX13" fmla="*/ 8253 w 12917"/>
                <a:gd name="connsiteY13" fmla="*/ 1804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854">
                  <a:moveTo>
                    <a:pt x="8253" y="1804"/>
                  </a:moveTo>
                  <a:lnTo>
                    <a:pt x="8253" y="1804"/>
                  </a:lnTo>
                  <a:lnTo>
                    <a:pt x="5741" y="1804"/>
                  </a:lnTo>
                  <a:lnTo>
                    <a:pt x="3229" y="1804"/>
                  </a:lnTo>
                  <a:lnTo>
                    <a:pt x="3229" y="1804"/>
                  </a:lnTo>
                  <a:lnTo>
                    <a:pt x="3229" y="1804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5023" y="6854"/>
                  </a:lnTo>
                  <a:lnTo>
                    <a:pt x="6818" y="6854"/>
                  </a:lnTo>
                  <a:lnTo>
                    <a:pt x="12917" y="2886"/>
                  </a:lnTo>
                  <a:lnTo>
                    <a:pt x="12917" y="2886"/>
                  </a:lnTo>
                  <a:lnTo>
                    <a:pt x="8612" y="0"/>
                  </a:lnTo>
                  <a:cubicBezTo>
                    <a:pt x="8612" y="0"/>
                    <a:pt x="8253" y="2164"/>
                    <a:pt x="8253" y="1804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6" name="Freeform 1625">
              <a:extLst>
                <a:ext uri="{FF2B5EF4-FFF2-40B4-BE49-F238E27FC236}">
                  <a16:creationId xmlns:a16="http://schemas.microsoft.com/office/drawing/2014/main" id="{498B3185-EF2F-754B-9E41-E45F8C66D3F1}"/>
                </a:ext>
              </a:extLst>
            </p:cNvPr>
            <p:cNvSpPr/>
            <p:nvPr/>
          </p:nvSpPr>
          <p:spPr>
            <a:xfrm>
              <a:off x="4142954" y="4535820"/>
              <a:ext cx="19376" cy="12987"/>
            </a:xfrm>
            <a:custGeom>
              <a:avLst/>
              <a:gdLst>
                <a:gd name="connsiteX0" fmla="*/ 19376 w 19376"/>
                <a:gd name="connsiteY0" fmla="*/ 2886 h 12987"/>
                <a:gd name="connsiteX1" fmla="*/ 19376 w 19376"/>
                <a:gd name="connsiteY1" fmla="*/ 2886 h 12987"/>
                <a:gd name="connsiteX2" fmla="*/ 14353 w 19376"/>
                <a:gd name="connsiteY2" fmla="*/ 6133 h 12987"/>
                <a:gd name="connsiteX3" fmla="*/ 11482 w 19376"/>
                <a:gd name="connsiteY3" fmla="*/ 6133 h 12987"/>
                <a:gd name="connsiteX4" fmla="*/ 11482 w 19376"/>
                <a:gd name="connsiteY4" fmla="*/ 6133 h 12987"/>
                <a:gd name="connsiteX5" fmla="*/ 11482 w 19376"/>
                <a:gd name="connsiteY5" fmla="*/ 6133 h 12987"/>
                <a:gd name="connsiteX6" fmla="*/ 5023 w 19376"/>
                <a:gd name="connsiteY6" fmla="*/ 10101 h 12987"/>
                <a:gd name="connsiteX7" fmla="*/ 2871 w 19376"/>
                <a:gd name="connsiteY7" fmla="*/ 10101 h 12987"/>
                <a:gd name="connsiteX8" fmla="*/ 2871 w 19376"/>
                <a:gd name="connsiteY8" fmla="*/ 10101 h 12987"/>
                <a:gd name="connsiteX9" fmla="*/ 2871 w 19376"/>
                <a:gd name="connsiteY9" fmla="*/ 10101 h 12987"/>
                <a:gd name="connsiteX10" fmla="*/ 0 w 19376"/>
                <a:gd name="connsiteY10" fmla="*/ 10101 h 12987"/>
                <a:gd name="connsiteX11" fmla="*/ 0 w 19376"/>
                <a:gd name="connsiteY11" fmla="*/ 10101 h 12987"/>
                <a:gd name="connsiteX12" fmla="*/ 5023 w 19376"/>
                <a:gd name="connsiteY12" fmla="*/ 12987 h 12987"/>
                <a:gd name="connsiteX13" fmla="*/ 5023 w 19376"/>
                <a:gd name="connsiteY13" fmla="*/ 12987 h 12987"/>
                <a:gd name="connsiteX14" fmla="*/ 15070 w 19376"/>
                <a:gd name="connsiteY14" fmla="*/ 6855 h 12987"/>
                <a:gd name="connsiteX15" fmla="*/ 15070 w 19376"/>
                <a:gd name="connsiteY15" fmla="*/ 6855 h 12987"/>
                <a:gd name="connsiteX16" fmla="*/ 10765 w 19376"/>
                <a:gd name="connsiteY16" fmla="*/ 4690 h 12987"/>
                <a:gd name="connsiteX17" fmla="*/ 10765 w 19376"/>
                <a:gd name="connsiteY17" fmla="*/ 2164 h 12987"/>
                <a:gd name="connsiteX18" fmla="*/ 10765 w 19376"/>
                <a:gd name="connsiteY18" fmla="*/ 2164 h 12987"/>
                <a:gd name="connsiteX19" fmla="*/ 15788 w 19376"/>
                <a:gd name="connsiteY19" fmla="*/ 5051 h 12987"/>
                <a:gd name="connsiteX20" fmla="*/ 15788 w 19376"/>
                <a:gd name="connsiteY20" fmla="*/ 5051 h 12987"/>
                <a:gd name="connsiteX21" fmla="*/ 19376 w 19376"/>
                <a:gd name="connsiteY21" fmla="*/ 2525 h 12987"/>
                <a:gd name="connsiteX22" fmla="*/ 19376 w 19376"/>
                <a:gd name="connsiteY22" fmla="*/ 2525 h 12987"/>
                <a:gd name="connsiteX23" fmla="*/ 15429 w 19376"/>
                <a:gd name="connsiteY23" fmla="*/ 0 h 1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376" h="12987">
                  <a:moveTo>
                    <a:pt x="19376" y="2886"/>
                  </a:moveTo>
                  <a:lnTo>
                    <a:pt x="19376" y="2886"/>
                  </a:lnTo>
                  <a:lnTo>
                    <a:pt x="14353" y="6133"/>
                  </a:lnTo>
                  <a:lnTo>
                    <a:pt x="11482" y="6133"/>
                  </a:lnTo>
                  <a:lnTo>
                    <a:pt x="11482" y="6133"/>
                  </a:lnTo>
                  <a:lnTo>
                    <a:pt x="11482" y="6133"/>
                  </a:lnTo>
                  <a:lnTo>
                    <a:pt x="5023" y="10101"/>
                  </a:lnTo>
                  <a:lnTo>
                    <a:pt x="2871" y="10101"/>
                  </a:lnTo>
                  <a:lnTo>
                    <a:pt x="2871" y="10101"/>
                  </a:lnTo>
                  <a:lnTo>
                    <a:pt x="2871" y="10101"/>
                  </a:lnTo>
                  <a:lnTo>
                    <a:pt x="0" y="10101"/>
                  </a:lnTo>
                  <a:lnTo>
                    <a:pt x="0" y="10101"/>
                  </a:lnTo>
                  <a:lnTo>
                    <a:pt x="5023" y="12987"/>
                  </a:lnTo>
                  <a:lnTo>
                    <a:pt x="5023" y="12987"/>
                  </a:lnTo>
                  <a:lnTo>
                    <a:pt x="15070" y="6855"/>
                  </a:lnTo>
                  <a:lnTo>
                    <a:pt x="15070" y="6855"/>
                  </a:lnTo>
                  <a:lnTo>
                    <a:pt x="10765" y="4690"/>
                  </a:lnTo>
                  <a:lnTo>
                    <a:pt x="10765" y="2164"/>
                  </a:lnTo>
                  <a:cubicBezTo>
                    <a:pt x="10765" y="2164"/>
                    <a:pt x="10765" y="2164"/>
                    <a:pt x="10765" y="2164"/>
                  </a:cubicBezTo>
                  <a:lnTo>
                    <a:pt x="15788" y="5051"/>
                  </a:lnTo>
                  <a:lnTo>
                    <a:pt x="15788" y="5051"/>
                  </a:lnTo>
                  <a:lnTo>
                    <a:pt x="19376" y="2525"/>
                  </a:lnTo>
                  <a:lnTo>
                    <a:pt x="19376" y="2525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7" name="Freeform 1626">
              <a:extLst>
                <a:ext uri="{FF2B5EF4-FFF2-40B4-BE49-F238E27FC236}">
                  <a16:creationId xmlns:a16="http://schemas.microsoft.com/office/drawing/2014/main" id="{0ADB9E63-0065-544D-A08F-71FDDB59F97E}"/>
                </a:ext>
              </a:extLst>
            </p:cNvPr>
            <p:cNvSpPr/>
            <p:nvPr/>
          </p:nvSpPr>
          <p:spPr>
            <a:xfrm>
              <a:off x="4162689" y="4532933"/>
              <a:ext cx="10046" cy="4690"/>
            </a:xfrm>
            <a:custGeom>
              <a:avLst/>
              <a:gdLst>
                <a:gd name="connsiteX0" fmla="*/ 5741 w 10046"/>
                <a:gd name="connsiteY0" fmla="*/ 1804 h 4690"/>
                <a:gd name="connsiteX1" fmla="*/ 5741 w 10046"/>
                <a:gd name="connsiteY1" fmla="*/ 1804 h 4690"/>
                <a:gd name="connsiteX2" fmla="*/ 2871 w 10046"/>
                <a:gd name="connsiteY2" fmla="*/ 1804 h 4690"/>
                <a:gd name="connsiteX3" fmla="*/ 2871 w 10046"/>
                <a:gd name="connsiteY3" fmla="*/ 1804 h 4690"/>
                <a:gd name="connsiteX4" fmla="*/ 2871 w 10046"/>
                <a:gd name="connsiteY4" fmla="*/ 1804 h 4690"/>
                <a:gd name="connsiteX5" fmla="*/ 0 w 10046"/>
                <a:gd name="connsiteY5" fmla="*/ 1804 h 4690"/>
                <a:gd name="connsiteX6" fmla="*/ 0 w 10046"/>
                <a:gd name="connsiteY6" fmla="*/ 1804 h 4690"/>
                <a:gd name="connsiteX7" fmla="*/ 4665 w 10046"/>
                <a:gd name="connsiteY7" fmla="*/ 4690 h 4690"/>
                <a:gd name="connsiteX8" fmla="*/ 6818 w 10046"/>
                <a:gd name="connsiteY8" fmla="*/ 4690 h 4690"/>
                <a:gd name="connsiteX9" fmla="*/ 10047 w 10046"/>
                <a:gd name="connsiteY9" fmla="*/ 2525 h 4690"/>
                <a:gd name="connsiteX10" fmla="*/ 10047 w 10046"/>
                <a:gd name="connsiteY10" fmla="*/ 2525 h 4690"/>
                <a:gd name="connsiteX11" fmla="*/ 5741 w 10046"/>
                <a:gd name="connsiteY11" fmla="*/ 0 h 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46" h="4690">
                  <a:moveTo>
                    <a:pt x="5741" y="1804"/>
                  </a:moveTo>
                  <a:lnTo>
                    <a:pt x="5741" y="1804"/>
                  </a:lnTo>
                  <a:lnTo>
                    <a:pt x="2871" y="1804"/>
                  </a:lnTo>
                  <a:lnTo>
                    <a:pt x="2871" y="1804"/>
                  </a:lnTo>
                  <a:lnTo>
                    <a:pt x="2871" y="1804"/>
                  </a:lnTo>
                  <a:lnTo>
                    <a:pt x="0" y="1804"/>
                  </a:lnTo>
                  <a:lnTo>
                    <a:pt x="0" y="1804"/>
                  </a:lnTo>
                  <a:lnTo>
                    <a:pt x="4665" y="4690"/>
                  </a:lnTo>
                  <a:lnTo>
                    <a:pt x="6818" y="4690"/>
                  </a:lnTo>
                  <a:lnTo>
                    <a:pt x="10047" y="2525"/>
                  </a:lnTo>
                  <a:lnTo>
                    <a:pt x="10047" y="2525"/>
                  </a:lnTo>
                  <a:lnTo>
                    <a:pt x="5741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8" name="Freeform 1627">
              <a:extLst>
                <a:ext uri="{FF2B5EF4-FFF2-40B4-BE49-F238E27FC236}">
                  <a16:creationId xmlns:a16="http://schemas.microsoft.com/office/drawing/2014/main" id="{D01F5034-7462-0743-9B4B-294485FFAFB1}"/>
                </a:ext>
              </a:extLst>
            </p:cNvPr>
            <p:cNvSpPr/>
            <p:nvPr/>
          </p:nvSpPr>
          <p:spPr>
            <a:xfrm>
              <a:off x="4169865" y="4529326"/>
              <a:ext cx="13635" cy="6493"/>
            </a:xfrm>
            <a:custGeom>
              <a:avLst/>
              <a:gdLst>
                <a:gd name="connsiteX0" fmla="*/ 8253 w 13635"/>
                <a:gd name="connsiteY0" fmla="*/ 0 h 6493"/>
                <a:gd name="connsiteX1" fmla="*/ 8253 w 13635"/>
                <a:gd name="connsiteY1" fmla="*/ 0 h 6493"/>
                <a:gd name="connsiteX2" fmla="*/ 6459 w 13635"/>
                <a:gd name="connsiteY2" fmla="*/ 0 h 6493"/>
                <a:gd name="connsiteX3" fmla="*/ 6459 w 13635"/>
                <a:gd name="connsiteY3" fmla="*/ 0 h 6493"/>
                <a:gd name="connsiteX4" fmla="*/ 6459 w 13635"/>
                <a:gd name="connsiteY4" fmla="*/ 0 h 6493"/>
                <a:gd name="connsiteX5" fmla="*/ 0 w 13635"/>
                <a:gd name="connsiteY5" fmla="*/ 3608 h 6493"/>
                <a:gd name="connsiteX6" fmla="*/ 0 w 13635"/>
                <a:gd name="connsiteY6" fmla="*/ 3608 h 6493"/>
                <a:gd name="connsiteX7" fmla="*/ 5023 w 13635"/>
                <a:gd name="connsiteY7" fmla="*/ 6494 h 6493"/>
                <a:gd name="connsiteX8" fmla="*/ 6459 w 13635"/>
                <a:gd name="connsiteY8" fmla="*/ 6494 h 6493"/>
                <a:gd name="connsiteX9" fmla="*/ 13635 w 13635"/>
                <a:gd name="connsiteY9" fmla="*/ 2164 h 6493"/>
                <a:gd name="connsiteX10" fmla="*/ 13635 w 13635"/>
                <a:gd name="connsiteY10" fmla="*/ 2164 h 6493"/>
                <a:gd name="connsiteX11" fmla="*/ 8612 w 13635"/>
                <a:gd name="connsiteY11" fmla="*/ 0 h 6493"/>
                <a:gd name="connsiteX12" fmla="*/ 8253 w 13635"/>
                <a:gd name="connsiteY12" fmla="*/ 0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35" h="6493">
                  <a:moveTo>
                    <a:pt x="8253" y="0"/>
                  </a:moveTo>
                  <a:lnTo>
                    <a:pt x="8253" y="0"/>
                  </a:lnTo>
                  <a:lnTo>
                    <a:pt x="6459" y="0"/>
                  </a:lnTo>
                  <a:lnTo>
                    <a:pt x="6459" y="0"/>
                  </a:lnTo>
                  <a:lnTo>
                    <a:pt x="6459" y="0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lnTo>
                    <a:pt x="6459" y="6494"/>
                  </a:lnTo>
                  <a:lnTo>
                    <a:pt x="13635" y="2164"/>
                  </a:lnTo>
                  <a:lnTo>
                    <a:pt x="13635" y="2164"/>
                  </a:lnTo>
                  <a:lnTo>
                    <a:pt x="8612" y="0"/>
                  </a:lnTo>
                  <a:cubicBezTo>
                    <a:pt x="8612" y="0"/>
                    <a:pt x="8253" y="0"/>
                    <a:pt x="8253" y="0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9" name="Freeform 1628">
              <a:extLst>
                <a:ext uri="{FF2B5EF4-FFF2-40B4-BE49-F238E27FC236}">
                  <a16:creationId xmlns:a16="http://schemas.microsoft.com/office/drawing/2014/main" id="{32C76A43-DB31-F845-9A46-EFDF7899ED20}"/>
                </a:ext>
              </a:extLst>
            </p:cNvPr>
            <p:cNvSpPr/>
            <p:nvPr/>
          </p:nvSpPr>
          <p:spPr>
            <a:xfrm>
              <a:off x="4138289" y="4501547"/>
              <a:ext cx="13276" cy="6783"/>
            </a:xfrm>
            <a:custGeom>
              <a:avLst/>
              <a:gdLst>
                <a:gd name="connsiteX0" fmla="*/ 8253 w 13276"/>
                <a:gd name="connsiteY0" fmla="*/ 0 h 6783"/>
                <a:gd name="connsiteX1" fmla="*/ 6459 w 13276"/>
                <a:gd name="connsiteY1" fmla="*/ 0 h 6783"/>
                <a:gd name="connsiteX2" fmla="*/ 0 w 13276"/>
                <a:gd name="connsiteY2" fmla="*/ 3608 h 6783"/>
                <a:gd name="connsiteX3" fmla="*/ 0 w 13276"/>
                <a:gd name="connsiteY3" fmla="*/ 3608 h 6783"/>
                <a:gd name="connsiteX4" fmla="*/ 5023 w 13276"/>
                <a:gd name="connsiteY4" fmla="*/ 6494 h 6783"/>
                <a:gd name="connsiteX5" fmla="*/ 7176 w 13276"/>
                <a:gd name="connsiteY5" fmla="*/ 6494 h 6783"/>
                <a:gd name="connsiteX6" fmla="*/ 13276 w 13276"/>
                <a:gd name="connsiteY6" fmla="*/ 2886 h 6783"/>
                <a:gd name="connsiteX7" fmla="*/ 13276 w 13276"/>
                <a:gd name="connsiteY7" fmla="*/ 2886 h 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783">
                  <a:moveTo>
                    <a:pt x="8253" y="0"/>
                  </a:moveTo>
                  <a:lnTo>
                    <a:pt x="6459" y="0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cubicBezTo>
                    <a:pt x="5690" y="6880"/>
                    <a:pt x="6510" y="6880"/>
                    <a:pt x="7176" y="6494"/>
                  </a:cubicBezTo>
                  <a:lnTo>
                    <a:pt x="13276" y="2886"/>
                  </a:lnTo>
                  <a:lnTo>
                    <a:pt x="13276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0" name="Freeform 1629">
              <a:extLst>
                <a:ext uri="{FF2B5EF4-FFF2-40B4-BE49-F238E27FC236}">
                  <a16:creationId xmlns:a16="http://schemas.microsoft.com/office/drawing/2014/main" id="{845804ED-06F5-B94C-AE48-966DC3C64143}"/>
                </a:ext>
              </a:extLst>
            </p:cNvPr>
            <p:cNvSpPr/>
            <p:nvPr/>
          </p:nvSpPr>
          <p:spPr>
            <a:xfrm>
              <a:off x="4129677" y="4506598"/>
              <a:ext cx="11482" cy="6854"/>
            </a:xfrm>
            <a:custGeom>
              <a:avLst/>
              <a:gdLst>
                <a:gd name="connsiteX0" fmla="*/ 8253 w 11482"/>
                <a:gd name="connsiteY0" fmla="*/ 0 h 6854"/>
                <a:gd name="connsiteX1" fmla="*/ 6100 w 11482"/>
                <a:gd name="connsiteY1" fmla="*/ 0 h 6854"/>
                <a:gd name="connsiteX2" fmla="*/ 0 w 11482"/>
                <a:gd name="connsiteY2" fmla="*/ 3968 h 6854"/>
                <a:gd name="connsiteX3" fmla="*/ 0 w 11482"/>
                <a:gd name="connsiteY3" fmla="*/ 3968 h 6854"/>
                <a:gd name="connsiteX4" fmla="*/ 5023 w 11482"/>
                <a:gd name="connsiteY4" fmla="*/ 6854 h 6854"/>
                <a:gd name="connsiteX5" fmla="*/ 5023 w 11482"/>
                <a:gd name="connsiteY5" fmla="*/ 6854 h 6854"/>
                <a:gd name="connsiteX6" fmla="*/ 11482 w 11482"/>
                <a:gd name="connsiteY6" fmla="*/ 3247 h 6854"/>
                <a:gd name="connsiteX7" fmla="*/ 11482 w 11482"/>
                <a:gd name="connsiteY7" fmla="*/ 3247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854">
                  <a:moveTo>
                    <a:pt x="8253" y="0"/>
                  </a:moveTo>
                  <a:lnTo>
                    <a:pt x="6100" y="0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5023" y="6854"/>
                  </a:lnTo>
                  <a:lnTo>
                    <a:pt x="5023" y="6854"/>
                  </a:lnTo>
                  <a:lnTo>
                    <a:pt x="11482" y="3247"/>
                  </a:lnTo>
                  <a:cubicBezTo>
                    <a:pt x="11482" y="3247"/>
                    <a:pt x="11482" y="3247"/>
                    <a:pt x="11482" y="3247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1" name="Freeform 1630">
              <a:extLst>
                <a:ext uri="{FF2B5EF4-FFF2-40B4-BE49-F238E27FC236}">
                  <a16:creationId xmlns:a16="http://schemas.microsoft.com/office/drawing/2014/main" id="{C7693681-287A-2F45-918F-6936320D5D8B}"/>
                </a:ext>
              </a:extLst>
            </p:cNvPr>
            <p:cNvSpPr/>
            <p:nvPr/>
          </p:nvSpPr>
          <p:spPr>
            <a:xfrm>
              <a:off x="4122501" y="4512009"/>
              <a:ext cx="12917" cy="7144"/>
            </a:xfrm>
            <a:custGeom>
              <a:avLst/>
              <a:gdLst>
                <a:gd name="connsiteX0" fmla="*/ 6459 w 12917"/>
                <a:gd name="connsiteY0" fmla="*/ 0 h 7144"/>
                <a:gd name="connsiteX1" fmla="*/ 6459 w 12917"/>
                <a:gd name="connsiteY1" fmla="*/ 0 h 7144"/>
                <a:gd name="connsiteX2" fmla="*/ 0 w 12917"/>
                <a:gd name="connsiteY2" fmla="*/ 3968 h 7144"/>
                <a:gd name="connsiteX3" fmla="*/ 0 w 12917"/>
                <a:gd name="connsiteY3" fmla="*/ 3968 h 7144"/>
                <a:gd name="connsiteX4" fmla="*/ 4665 w 12917"/>
                <a:gd name="connsiteY4" fmla="*/ 6855 h 7144"/>
                <a:gd name="connsiteX5" fmla="*/ 6818 w 12917"/>
                <a:gd name="connsiteY5" fmla="*/ 6855 h 7144"/>
                <a:gd name="connsiteX6" fmla="*/ 12917 w 12917"/>
                <a:gd name="connsiteY6" fmla="*/ 3247 h 7144"/>
                <a:gd name="connsiteX7" fmla="*/ 12917 w 12917"/>
                <a:gd name="connsiteY7" fmla="*/ 3247 h 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7144">
                  <a:moveTo>
                    <a:pt x="6459" y="0"/>
                  </a:moveTo>
                  <a:lnTo>
                    <a:pt x="6459" y="0"/>
                  </a:lnTo>
                  <a:lnTo>
                    <a:pt x="0" y="3968"/>
                  </a:lnTo>
                  <a:cubicBezTo>
                    <a:pt x="0" y="3968"/>
                    <a:pt x="0" y="3968"/>
                    <a:pt x="0" y="3968"/>
                  </a:cubicBezTo>
                  <a:lnTo>
                    <a:pt x="4665" y="6855"/>
                  </a:lnTo>
                  <a:cubicBezTo>
                    <a:pt x="5331" y="7241"/>
                    <a:pt x="6151" y="7241"/>
                    <a:pt x="6818" y="6855"/>
                  </a:cubicBezTo>
                  <a:lnTo>
                    <a:pt x="12917" y="3247"/>
                  </a:lnTo>
                  <a:lnTo>
                    <a:pt x="12917" y="3247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2" name="Freeform 1631">
              <a:extLst>
                <a:ext uri="{FF2B5EF4-FFF2-40B4-BE49-F238E27FC236}">
                  <a16:creationId xmlns:a16="http://schemas.microsoft.com/office/drawing/2014/main" id="{1448560B-6B7B-514B-94BE-06ACAC6A588A}"/>
                </a:ext>
              </a:extLst>
            </p:cNvPr>
            <p:cNvSpPr/>
            <p:nvPr/>
          </p:nvSpPr>
          <p:spPr>
            <a:xfrm>
              <a:off x="4113531" y="4517782"/>
              <a:ext cx="12917" cy="6783"/>
            </a:xfrm>
            <a:custGeom>
              <a:avLst/>
              <a:gdLst>
                <a:gd name="connsiteX0" fmla="*/ 6459 w 12917"/>
                <a:gd name="connsiteY0" fmla="*/ 0 h 6783"/>
                <a:gd name="connsiteX1" fmla="*/ 6459 w 12917"/>
                <a:gd name="connsiteY1" fmla="*/ 0 h 6783"/>
                <a:gd name="connsiteX2" fmla="*/ 0 w 12917"/>
                <a:gd name="connsiteY2" fmla="*/ 3608 h 6783"/>
                <a:gd name="connsiteX3" fmla="*/ 0 w 12917"/>
                <a:gd name="connsiteY3" fmla="*/ 3608 h 6783"/>
                <a:gd name="connsiteX4" fmla="*/ 4665 w 12917"/>
                <a:gd name="connsiteY4" fmla="*/ 6494 h 6783"/>
                <a:gd name="connsiteX5" fmla="*/ 6818 w 12917"/>
                <a:gd name="connsiteY5" fmla="*/ 6494 h 6783"/>
                <a:gd name="connsiteX6" fmla="*/ 12917 w 12917"/>
                <a:gd name="connsiteY6" fmla="*/ 2886 h 6783"/>
                <a:gd name="connsiteX7" fmla="*/ 12917 w 12917"/>
                <a:gd name="connsiteY7" fmla="*/ 2886 h 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783">
                  <a:moveTo>
                    <a:pt x="6459" y="0"/>
                  </a:moveTo>
                  <a:lnTo>
                    <a:pt x="6459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4665" y="6494"/>
                  </a:lnTo>
                  <a:cubicBezTo>
                    <a:pt x="5331" y="6880"/>
                    <a:pt x="6151" y="6880"/>
                    <a:pt x="6818" y="6494"/>
                  </a:cubicBezTo>
                  <a:lnTo>
                    <a:pt x="12917" y="2886"/>
                  </a:lnTo>
                  <a:cubicBezTo>
                    <a:pt x="12917" y="2886"/>
                    <a:pt x="12917" y="2886"/>
                    <a:pt x="12917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3" name="Freeform 1632">
              <a:extLst>
                <a:ext uri="{FF2B5EF4-FFF2-40B4-BE49-F238E27FC236}">
                  <a16:creationId xmlns:a16="http://schemas.microsoft.com/office/drawing/2014/main" id="{71ADA805-F114-F943-B05A-70B89AB468C9}"/>
                </a:ext>
              </a:extLst>
            </p:cNvPr>
            <p:cNvSpPr/>
            <p:nvPr/>
          </p:nvSpPr>
          <p:spPr>
            <a:xfrm>
              <a:off x="4104560" y="4523193"/>
              <a:ext cx="11482" cy="6132"/>
            </a:xfrm>
            <a:custGeom>
              <a:avLst/>
              <a:gdLst>
                <a:gd name="connsiteX0" fmla="*/ 6459 w 11482"/>
                <a:gd name="connsiteY0" fmla="*/ 0 h 6132"/>
                <a:gd name="connsiteX1" fmla="*/ 6459 w 11482"/>
                <a:gd name="connsiteY1" fmla="*/ 0 h 6132"/>
                <a:gd name="connsiteX2" fmla="*/ 0 w 11482"/>
                <a:gd name="connsiteY2" fmla="*/ 3608 h 6132"/>
                <a:gd name="connsiteX3" fmla="*/ 0 w 11482"/>
                <a:gd name="connsiteY3" fmla="*/ 3608 h 6132"/>
                <a:gd name="connsiteX4" fmla="*/ 3588 w 11482"/>
                <a:gd name="connsiteY4" fmla="*/ 6133 h 6132"/>
                <a:gd name="connsiteX5" fmla="*/ 5382 w 11482"/>
                <a:gd name="connsiteY5" fmla="*/ 6133 h 6132"/>
                <a:gd name="connsiteX6" fmla="*/ 11482 w 11482"/>
                <a:gd name="connsiteY6" fmla="*/ 2525 h 6132"/>
                <a:gd name="connsiteX7" fmla="*/ 11482 w 11482"/>
                <a:gd name="connsiteY7" fmla="*/ 2525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132">
                  <a:moveTo>
                    <a:pt x="6459" y="0"/>
                  </a:moveTo>
                  <a:lnTo>
                    <a:pt x="6459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3588" y="6133"/>
                  </a:lnTo>
                  <a:lnTo>
                    <a:pt x="5382" y="6133"/>
                  </a:lnTo>
                  <a:lnTo>
                    <a:pt x="11482" y="2525"/>
                  </a:lnTo>
                  <a:cubicBezTo>
                    <a:pt x="11482" y="2525"/>
                    <a:pt x="11482" y="2525"/>
                    <a:pt x="11482" y="2525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4" name="Freeform 1633">
              <a:extLst>
                <a:ext uri="{FF2B5EF4-FFF2-40B4-BE49-F238E27FC236}">
                  <a16:creationId xmlns:a16="http://schemas.microsoft.com/office/drawing/2014/main" id="{9C41ED42-4B96-FF43-A06E-F62C41278C89}"/>
                </a:ext>
              </a:extLst>
            </p:cNvPr>
            <p:cNvSpPr/>
            <p:nvPr/>
          </p:nvSpPr>
          <p:spPr>
            <a:xfrm>
              <a:off x="4095948" y="4529326"/>
              <a:ext cx="12917" cy="6854"/>
            </a:xfrm>
            <a:custGeom>
              <a:avLst/>
              <a:gdLst>
                <a:gd name="connsiteX0" fmla="*/ 6100 w 12917"/>
                <a:gd name="connsiteY0" fmla="*/ 0 h 6854"/>
                <a:gd name="connsiteX1" fmla="*/ 6100 w 12917"/>
                <a:gd name="connsiteY1" fmla="*/ 0 h 6854"/>
                <a:gd name="connsiteX2" fmla="*/ 0 w 12917"/>
                <a:gd name="connsiteY2" fmla="*/ 3968 h 6854"/>
                <a:gd name="connsiteX3" fmla="*/ 0 w 12917"/>
                <a:gd name="connsiteY3" fmla="*/ 3968 h 6854"/>
                <a:gd name="connsiteX4" fmla="*/ 5023 w 12917"/>
                <a:gd name="connsiteY4" fmla="*/ 6855 h 6854"/>
                <a:gd name="connsiteX5" fmla="*/ 6818 w 12917"/>
                <a:gd name="connsiteY5" fmla="*/ 6855 h 6854"/>
                <a:gd name="connsiteX6" fmla="*/ 12917 w 12917"/>
                <a:gd name="connsiteY6" fmla="*/ 3247 h 6854"/>
                <a:gd name="connsiteX7" fmla="*/ 12917 w 12917"/>
                <a:gd name="connsiteY7" fmla="*/ 3247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6100" y="0"/>
                  </a:moveTo>
                  <a:lnTo>
                    <a:pt x="6100" y="0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5023" y="6855"/>
                  </a:lnTo>
                  <a:lnTo>
                    <a:pt x="6818" y="6855"/>
                  </a:lnTo>
                  <a:lnTo>
                    <a:pt x="12917" y="3247"/>
                  </a:lnTo>
                  <a:lnTo>
                    <a:pt x="12917" y="3247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5" name="Freeform 1634">
              <a:extLst>
                <a:ext uri="{FF2B5EF4-FFF2-40B4-BE49-F238E27FC236}">
                  <a16:creationId xmlns:a16="http://schemas.microsoft.com/office/drawing/2014/main" id="{76BED94D-8280-F743-97FE-98C122DDED1F}"/>
                </a:ext>
              </a:extLst>
            </p:cNvPr>
            <p:cNvSpPr/>
            <p:nvPr/>
          </p:nvSpPr>
          <p:spPr>
            <a:xfrm>
              <a:off x="4085184" y="4533655"/>
              <a:ext cx="13276" cy="6854"/>
            </a:xfrm>
            <a:custGeom>
              <a:avLst/>
              <a:gdLst>
                <a:gd name="connsiteX0" fmla="*/ 8253 w 13276"/>
                <a:gd name="connsiteY0" fmla="*/ 0 h 6854"/>
                <a:gd name="connsiteX1" fmla="*/ 6100 w 13276"/>
                <a:gd name="connsiteY1" fmla="*/ 0 h 6854"/>
                <a:gd name="connsiteX2" fmla="*/ 0 w 13276"/>
                <a:gd name="connsiteY2" fmla="*/ 3968 h 6854"/>
                <a:gd name="connsiteX3" fmla="*/ 0 w 13276"/>
                <a:gd name="connsiteY3" fmla="*/ 3968 h 6854"/>
                <a:gd name="connsiteX4" fmla="*/ 5023 w 13276"/>
                <a:gd name="connsiteY4" fmla="*/ 6854 h 6854"/>
                <a:gd name="connsiteX5" fmla="*/ 6818 w 13276"/>
                <a:gd name="connsiteY5" fmla="*/ 6854 h 6854"/>
                <a:gd name="connsiteX6" fmla="*/ 13276 w 13276"/>
                <a:gd name="connsiteY6" fmla="*/ 3247 h 6854"/>
                <a:gd name="connsiteX7" fmla="*/ 13276 w 13276"/>
                <a:gd name="connsiteY7" fmla="*/ 3247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854">
                  <a:moveTo>
                    <a:pt x="8253" y="0"/>
                  </a:moveTo>
                  <a:lnTo>
                    <a:pt x="6100" y="0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5023" y="6854"/>
                  </a:lnTo>
                  <a:lnTo>
                    <a:pt x="6818" y="6854"/>
                  </a:lnTo>
                  <a:lnTo>
                    <a:pt x="13276" y="3247"/>
                  </a:lnTo>
                  <a:cubicBezTo>
                    <a:pt x="13276" y="3247"/>
                    <a:pt x="13276" y="3247"/>
                    <a:pt x="13276" y="3247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6" name="Freeform 1635">
              <a:extLst>
                <a:ext uri="{FF2B5EF4-FFF2-40B4-BE49-F238E27FC236}">
                  <a16:creationId xmlns:a16="http://schemas.microsoft.com/office/drawing/2014/main" id="{CB0FD9A7-D3DD-7140-B2CC-BC079CE5A542}"/>
                </a:ext>
              </a:extLst>
            </p:cNvPr>
            <p:cNvSpPr/>
            <p:nvPr/>
          </p:nvSpPr>
          <p:spPr>
            <a:xfrm>
              <a:off x="4076213" y="4539066"/>
              <a:ext cx="12917" cy="7144"/>
            </a:xfrm>
            <a:custGeom>
              <a:avLst/>
              <a:gdLst>
                <a:gd name="connsiteX0" fmla="*/ 8253 w 12917"/>
                <a:gd name="connsiteY0" fmla="*/ 0 h 7144"/>
                <a:gd name="connsiteX1" fmla="*/ 6459 w 12917"/>
                <a:gd name="connsiteY1" fmla="*/ 0 h 7144"/>
                <a:gd name="connsiteX2" fmla="*/ 0 w 12917"/>
                <a:gd name="connsiteY2" fmla="*/ 3968 h 7144"/>
                <a:gd name="connsiteX3" fmla="*/ 0 w 12917"/>
                <a:gd name="connsiteY3" fmla="*/ 3968 h 7144"/>
                <a:gd name="connsiteX4" fmla="*/ 4665 w 12917"/>
                <a:gd name="connsiteY4" fmla="*/ 6855 h 7144"/>
                <a:gd name="connsiteX5" fmla="*/ 6818 w 12917"/>
                <a:gd name="connsiteY5" fmla="*/ 6855 h 7144"/>
                <a:gd name="connsiteX6" fmla="*/ 12917 w 12917"/>
                <a:gd name="connsiteY6" fmla="*/ 3247 h 7144"/>
                <a:gd name="connsiteX7" fmla="*/ 12917 w 12917"/>
                <a:gd name="connsiteY7" fmla="*/ 3247 h 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7144">
                  <a:moveTo>
                    <a:pt x="8253" y="0"/>
                  </a:moveTo>
                  <a:lnTo>
                    <a:pt x="6459" y="0"/>
                  </a:lnTo>
                  <a:lnTo>
                    <a:pt x="0" y="3968"/>
                  </a:lnTo>
                  <a:cubicBezTo>
                    <a:pt x="0" y="3968"/>
                    <a:pt x="0" y="3968"/>
                    <a:pt x="0" y="3968"/>
                  </a:cubicBezTo>
                  <a:lnTo>
                    <a:pt x="4665" y="6855"/>
                  </a:lnTo>
                  <a:cubicBezTo>
                    <a:pt x="5331" y="7241"/>
                    <a:pt x="6151" y="7241"/>
                    <a:pt x="6818" y="6855"/>
                  </a:cubicBezTo>
                  <a:lnTo>
                    <a:pt x="12917" y="3247"/>
                  </a:lnTo>
                  <a:lnTo>
                    <a:pt x="12917" y="3247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7" name="Freeform 1636">
              <a:extLst>
                <a:ext uri="{FF2B5EF4-FFF2-40B4-BE49-F238E27FC236}">
                  <a16:creationId xmlns:a16="http://schemas.microsoft.com/office/drawing/2014/main" id="{C833CFD5-54B5-A140-A388-A98A4DF143A5}"/>
                </a:ext>
              </a:extLst>
            </p:cNvPr>
            <p:cNvSpPr/>
            <p:nvPr/>
          </p:nvSpPr>
          <p:spPr>
            <a:xfrm>
              <a:off x="4068678" y="4544478"/>
              <a:ext cx="11123" cy="6854"/>
            </a:xfrm>
            <a:custGeom>
              <a:avLst/>
              <a:gdLst>
                <a:gd name="connsiteX0" fmla="*/ 6818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3968 h 6854"/>
                <a:gd name="connsiteX3" fmla="*/ 0 w 11123"/>
                <a:gd name="connsiteY3" fmla="*/ 3968 h 6854"/>
                <a:gd name="connsiteX4" fmla="*/ 5023 w 11123"/>
                <a:gd name="connsiteY4" fmla="*/ 6855 h 6854"/>
                <a:gd name="connsiteX5" fmla="*/ 5023 w 11123"/>
                <a:gd name="connsiteY5" fmla="*/ 6855 h 6854"/>
                <a:gd name="connsiteX6" fmla="*/ 11123 w 11123"/>
                <a:gd name="connsiteY6" fmla="*/ 3247 h 6854"/>
                <a:gd name="connsiteX7" fmla="*/ 11123 w 11123"/>
                <a:gd name="connsiteY7" fmla="*/ 3247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6818" y="0"/>
                  </a:moveTo>
                  <a:lnTo>
                    <a:pt x="5023" y="0"/>
                  </a:lnTo>
                  <a:lnTo>
                    <a:pt x="0" y="3968"/>
                  </a:lnTo>
                  <a:cubicBezTo>
                    <a:pt x="0" y="3968"/>
                    <a:pt x="0" y="3968"/>
                    <a:pt x="0" y="3968"/>
                  </a:cubicBezTo>
                  <a:lnTo>
                    <a:pt x="5023" y="6855"/>
                  </a:lnTo>
                  <a:lnTo>
                    <a:pt x="5023" y="6855"/>
                  </a:lnTo>
                  <a:lnTo>
                    <a:pt x="11123" y="3247"/>
                  </a:lnTo>
                  <a:cubicBezTo>
                    <a:pt x="11123" y="3247"/>
                    <a:pt x="11123" y="3247"/>
                    <a:pt x="11123" y="3247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8" name="Freeform 1637">
              <a:extLst>
                <a:ext uri="{FF2B5EF4-FFF2-40B4-BE49-F238E27FC236}">
                  <a16:creationId xmlns:a16="http://schemas.microsoft.com/office/drawing/2014/main" id="{3C78E926-B8A1-B54F-B3DD-64B5C139B46A}"/>
                </a:ext>
              </a:extLst>
            </p:cNvPr>
            <p:cNvSpPr/>
            <p:nvPr/>
          </p:nvSpPr>
          <p:spPr>
            <a:xfrm>
              <a:off x="4058631" y="4549889"/>
              <a:ext cx="11123" cy="6854"/>
            </a:xfrm>
            <a:custGeom>
              <a:avLst/>
              <a:gdLst>
                <a:gd name="connsiteX0" fmla="*/ 7894 w 11123"/>
                <a:gd name="connsiteY0" fmla="*/ 0 h 6854"/>
                <a:gd name="connsiteX1" fmla="*/ 6100 w 11123"/>
                <a:gd name="connsiteY1" fmla="*/ 0 h 6854"/>
                <a:gd name="connsiteX2" fmla="*/ 0 w 11123"/>
                <a:gd name="connsiteY2" fmla="*/ 3968 h 6854"/>
                <a:gd name="connsiteX3" fmla="*/ 0 w 11123"/>
                <a:gd name="connsiteY3" fmla="*/ 3968 h 6854"/>
                <a:gd name="connsiteX4" fmla="*/ 5023 w 11123"/>
                <a:gd name="connsiteY4" fmla="*/ 6855 h 6854"/>
                <a:gd name="connsiteX5" fmla="*/ 5023 w 11123"/>
                <a:gd name="connsiteY5" fmla="*/ 6855 h 6854"/>
                <a:gd name="connsiteX6" fmla="*/ 11123 w 11123"/>
                <a:gd name="connsiteY6" fmla="*/ 3247 h 6854"/>
                <a:gd name="connsiteX7" fmla="*/ 11123 w 11123"/>
                <a:gd name="connsiteY7" fmla="*/ 3247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7894" y="0"/>
                  </a:moveTo>
                  <a:lnTo>
                    <a:pt x="6100" y="0"/>
                  </a:lnTo>
                  <a:lnTo>
                    <a:pt x="0" y="3968"/>
                  </a:lnTo>
                  <a:cubicBezTo>
                    <a:pt x="0" y="3968"/>
                    <a:pt x="0" y="3968"/>
                    <a:pt x="0" y="3968"/>
                  </a:cubicBezTo>
                  <a:lnTo>
                    <a:pt x="5023" y="6855"/>
                  </a:lnTo>
                  <a:lnTo>
                    <a:pt x="5023" y="6855"/>
                  </a:lnTo>
                  <a:lnTo>
                    <a:pt x="11123" y="3247"/>
                  </a:lnTo>
                  <a:lnTo>
                    <a:pt x="11123" y="3247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9" name="Freeform 1638">
              <a:extLst>
                <a:ext uri="{FF2B5EF4-FFF2-40B4-BE49-F238E27FC236}">
                  <a16:creationId xmlns:a16="http://schemas.microsoft.com/office/drawing/2014/main" id="{D0DEF797-74D0-114E-84D3-C03FA26006C4}"/>
                </a:ext>
              </a:extLst>
            </p:cNvPr>
            <p:cNvSpPr/>
            <p:nvPr/>
          </p:nvSpPr>
          <p:spPr>
            <a:xfrm>
              <a:off x="4049661" y="4555301"/>
              <a:ext cx="11482" cy="6854"/>
            </a:xfrm>
            <a:custGeom>
              <a:avLst/>
              <a:gdLst>
                <a:gd name="connsiteX0" fmla="*/ 8253 w 11482"/>
                <a:gd name="connsiteY0" fmla="*/ 0 h 6854"/>
                <a:gd name="connsiteX1" fmla="*/ 6100 w 11482"/>
                <a:gd name="connsiteY1" fmla="*/ 0 h 6854"/>
                <a:gd name="connsiteX2" fmla="*/ 0 w 11482"/>
                <a:gd name="connsiteY2" fmla="*/ 3968 h 6854"/>
                <a:gd name="connsiteX3" fmla="*/ 0 w 11482"/>
                <a:gd name="connsiteY3" fmla="*/ 3968 h 6854"/>
                <a:gd name="connsiteX4" fmla="*/ 5023 w 11482"/>
                <a:gd name="connsiteY4" fmla="*/ 6855 h 6854"/>
                <a:gd name="connsiteX5" fmla="*/ 5023 w 11482"/>
                <a:gd name="connsiteY5" fmla="*/ 6855 h 6854"/>
                <a:gd name="connsiteX6" fmla="*/ 11482 w 11482"/>
                <a:gd name="connsiteY6" fmla="*/ 3247 h 6854"/>
                <a:gd name="connsiteX7" fmla="*/ 11482 w 11482"/>
                <a:gd name="connsiteY7" fmla="*/ 3247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854">
                  <a:moveTo>
                    <a:pt x="8253" y="0"/>
                  </a:moveTo>
                  <a:lnTo>
                    <a:pt x="6100" y="0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5023" y="6855"/>
                  </a:lnTo>
                  <a:lnTo>
                    <a:pt x="5023" y="6855"/>
                  </a:lnTo>
                  <a:lnTo>
                    <a:pt x="11482" y="3247"/>
                  </a:lnTo>
                  <a:lnTo>
                    <a:pt x="11482" y="3247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0" name="Freeform 1639">
              <a:extLst>
                <a:ext uri="{FF2B5EF4-FFF2-40B4-BE49-F238E27FC236}">
                  <a16:creationId xmlns:a16="http://schemas.microsoft.com/office/drawing/2014/main" id="{E3666F46-7460-6D44-8018-94CA0FFBAA64}"/>
                </a:ext>
              </a:extLst>
            </p:cNvPr>
            <p:cNvSpPr/>
            <p:nvPr/>
          </p:nvSpPr>
          <p:spPr>
            <a:xfrm>
              <a:off x="4040690" y="4560712"/>
              <a:ext cx="13276" cy="7575"/>
            </a:xfrm>
            <a:custGeom>
              <a:avLst/>
              <a:gdLst>
                <a:gd name="connsiteX0" fmla="*/ 8253 w 13276"/>
                <a:gd name="connsiteY0" fmla="*/ 0 h 7575"/>
                <a:gd name="connsiteX1" fmla="*/ 8253 w 13276"/>
                <a:gd name="connsiteY1" fmla="*/ 0 h 7575"/>
                <a:gd name="connsiteX2" fmla="*/ 0 w 13276"/>
                <a:gd name="connsiteY2" fmla="*/ 4690 h 7575"/>
                <a:gd name="connsiteX3" fmla="*/ 0 w 13276"/>
                <a:gd name="connsiteY3" fmla="*/ 4690 h 7575"/>
                <a:gd name="connsiteX4" fmla="*/ 4665 w 13276"/>
                <a:gd name="connsiteY4" fmla="*/ 7576 h 7575"/>
                <a:gd name="connsiteX5" fmla="*/ 6818 w 13276"/>
                <a:gd name="connsiteY5" fmla="*/ 7576 h 7575"/>
                <a:gd name="connsiteX6" fmla="*/ 13276 w 13276"/>
                <a:gd name="connsiteY6" fmla="*/ 4690 h 7575"/>
                <a:gd name="connsiteX7" fmla="*/ 13276 w 13276"/>
                <a:gd name="connsiteY7" fmla="*/ 4690 h 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7575">
                  <a:moveTo>
                    <a:pt x="8253" y="0"/>
                  </a:moveTo>
                  <a:lnTo>
                    <a:pt x="8253" y="0"/>
                  </a:lnTo>
                  <a:lnTo>
                    <a:pt x="0" y="4690"/>
                  </a:lnTo>
                  <a:cubicBezTo>
                    <a:pt x="0" y="4690"/>
                    <a:pt x="0" y="4690"/>
                    <a:pt x="0" y="4690"/>
                  </a:cubicBezTo>
                  <a:lnTo>
                    <a:pt x="4665" y="7576"/>
                  </a:lnTo>
                  <a:lnTo>
                    <a:pt x="6818" y="7576"/>
                  </a:lnTo>
                  <a:lnTo>
                    <a:pt x="13276" y="4690"/>
                  </a:lnTo>
                  <a:cubicBezTo>
                    <a:pt x="13276" y="4690"/>
                    <a:pt x="13276" y="4690"/>
                    <a:pt x="13276" y="4690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1" name="Freeform 1640">
              <a:extLst>
                <a:ext uri="{FF2B5EF4-FFF2-40B4-BE49-F238E27FC236}">
                  <a16:creationId xmlns:a16="http://schemas.microsoft.com/office/drawing/2014/main" id="{18A02D0F-6BD3-814D-97BC-3E1A55D278BE}"/>
                </a:ext>
              </a:extLst>
            </p:cNvPr>
            <p:cNvSpPr/>
            <p:nvPr/>
          </p:nvSpPr>
          <p:spPr>
            <a:xfrm>
              <a:off x="4032797" y="4565402"/>
              <a:ext cx="11123" cy="7575"/>
            </a:xfrm>
            <a:custGeom>
              <a:avLst/>
              <a:gdLst>
                <a:gd name="connsiteX0" fmla="*/ 7176 w 11123"/>
                <a:gd name="connsiteY0" fmla="*/ 0 h 7575"/>
                <a:gd name="connsiteX1" fmla="*/ 7176 w 11123"/>
                <a:gd name="connsiteY1" fmla="*/ 0 h 7575"/>
                <a:gd name="connsiteX2" fmla="*/ 0 w 11123"/>
                <a:gd name="connsiteY2" fmla="*/ 4690 h 7575"/>
                <a:gd name="connsiteX3" fmla="*/ 0 w 11123"/>
                <a:gd name="connsiteY3" fmla="*/ 4690 h 7575"/>
                <a:gd name="connsiteX4" fmla="*/ 5023 w 11123"/>
                <a:gd name="connsiteY4" fmla="*/ 7576 h 7575"/>
                <a:gd name="connsiteX5" fmla="*/ 5023 w 11123"/>
                <a:gd name="connsiteY5" fmla="*/ 7576 h 7575"/>
                <a:gd name="connsiteX6" fmla="*/ 11123 w 11123"/>
                <a:gd name="connsiteY6" fmla="*/ 3968 h 7575"/>
                <a:gd name="connsiteX7" fmla="*/ 11123 w 11123"/>
                <a:gd name="connsiteY7" fmla="*/ 3968 h 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7575">
                  <a:moveTo>
                    <a:pt x="7176" y="0"/>
                  </a:moveTo>
                  <a:lnTo>
                    <a:pt x="7176" y="0"/>
                  </a:lnTo>
                  <a:lnTo>
                    <a:pt x="0" y="4690"/>
                  </a:lnTo>
                  <a:cubicBezTo>
                    <a:pt x="0" y="4690"/>
                    <a:pt x="0" y="4690"/>
                    <a:pt x="0" y="4690"/>
                  </a:cubicBezTo>
                  <a:lnTo>
                    <a:pt x="5023" y="7576"/>
                  </a:lnTo>
                  <a:lnTo>
                    <a:pt x="5023" y="7576"/>
                  </a:lnTo>
                  <a:lnTo>
                    <a:pt x="11123" y="3968"/>
                  </a:lnTo>
                  <a:lnTo>
                    <a:pt x="11123" y="396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2" name="Freeform 1641">
              <a:extLst>
                <a:ext uri="{FF2B5EF4-FFF2-40B4-BE49-F238E27FC236}">
                  <a16:creationId xmlns:a16="http://schemas.microsoft.com/office/drawing/2014/main" id="{C81CA09A-B48E-4943-BAA6-5F59006AB950}"/>
                </a:ext>
              </a:extLst>
            </p:cNvPr>
            <p:cNvSpPr/>
            <p:nvPr/>
          </p:nvSpPr>
          <p:spPr>
            <a:xfrm>
              <a:off x="4026697" y="4571535"/>
              <a:ext cx="11123" cy="6854"/>
            </a:xfrm>
            <a:custGeom>
              <a:avLst/>
              <a:gdLst>
                <a:gd name="connsiteX0" fmla="*/ 6100 w 11123"/>
                <a:gd name="connsiteY0" fmla="*/ 0 h 6854"/>
                <a:gd name="connsiteX1" fmla="*/ 6100 w 11123"/>
                <a:gd name="connsiteY1" fmla="*/ 0 h 6854"/>
                <a:gd name="connsiteX2" fmla="*/ 0 w 11123"/>
                <a:gd name="connsiteY2" fmla="*/ 3968 h 6854"/>
                <a:gd name="connsiteX3" fmla="*/ 0 w 11123"/>
                <a:gd name="connsiteY3" fmla="*/ 3968 h 6854"/>
                <a:gd name="connsiteX4" fmla="*/ 5023 w 11123"/>
                <a:gd name="connsiteY4" fmla="*/ 6855 h 6854"/>
                <a:gd name="connsiteX5" fmla="*/ 5023 w 11123"/>
                <a:gd name="connsiteY5" fmla="*/ 6855 h 6854"/>
                <a:gd name="connsiteX6" fmla="*/ 11123 w 11123"/>
                <a:gd name="connsiteY6" fmla="*/ 2886 h 6854"/>
                <a:gd name="connsiteX7" fmla="*/ 11123 w 11123"/>
                <a:gd name="connsiteY7" fmla="*/ 2886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6100" y="0"/>
                  </a:moveTo>
                  <a:lnTo>
                    <a:pt x="6100" y="0"/>
                  </a:lnTo>
                  <a:lnTo>
                    <a:pt x="0" y="3968"/>
                  </a:lnTo>
                  <a:cubicBezTo>
                    <a:pt x="0" y="3968"/>
                    <a:pt x="0" y="3968"/>
                    <a:pt x="0" y="3968"/>
                  </a:cubicBezTo>
                  <a:lnTo>
                    <a:pt x="5023" y="6855"/>
                  </a:lnTo>
                  <a:lnTo>
                    <a:pt x="5023" y="6855"/>
                  </a:lnTo>
                  <a:lnTo>
                    <a:pt x="11123" y="2886"/>
                  </a:lnTo>
                  <a:cubicBezTo>
                    <a:pt x="11123" y="2886"/>
                    <a:pt x="11123" y="2886"/>
                    <a:pt x="11123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3" name="Freeform 1642">
              <a:extLst>
                <a:ext uri="{FF2B5EF4-FFF2-40B4-BE49-F238E27FC236}">
                  <a16:creationId xmlns:a16="http://schemas.microsoft.com/office/drawing/2014/main" id="{1D77FC2D-06F1-9544-B1B5-D676D3F140A8}"/>
                </a:ext>
              </a:extLst>
            </p:cNvPr>
            <p:cNvSpPr/>
            <p:nvPr/>
          </p:nvSpPr>
          <p:spPr>
            <a:xfrm>
              <a:off x="4014138" y="4576947"/>
              <a:ext cx="11482" cy="6854"/>
            </a:xfrm>
            <a:custGeom>
              <a:avLst/>
              <a:gdLst>
                <a:gd name="connsiteX0" fmla="*/ 8253 w 11482"/>
                <a:gd name="connsiteY0" fmla="*/ 0 h 6854"/>
                <a:gd name="connsiteX1" fmla="*/ 6100 w 11482"/>
                <a:gd name="connsiteY1" fmla="*/ 0 h 6854"/>
                <a:gd name="connsiteX2" fmla="*/ 0 w 11482"/>
                <a:gd name="connsiteY2" fmla="*/ 3968 h 6854"/>
                <a:gd name="connsiteX3" fmla="*/ 0 w 11482"/>
                <a:gd name="connsiteY3" fmla="*/ 3968 h 6854"/>
                <a:gd name="connsiteX4" fmla="*/ 5023 w 11482"/>
                <a:gd name="connsiteY4" fmla="*/ 6855 h 6854"/>
                <a:gd name="connsiteX5" fmla="*/ 5023 w 11482"/>
                <a:gd name="connsiteY5" fmla="*/ 6855 h 6854"/>
                <a:gd name="connsiteX6" fmla="*/ 11482 w 11482"/>
                <a:gd name="connsiteY6" fmla="*/ 2886 h 6854"/>
                <a:gd name="connsiteX7" fmla="*/ 11482 w 11482"/>
                <a:gd name="connsiteY7" fmla="*/ 2886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854">
                  <a:moveTo>
                    <a:pt x="8253" y="0"/>
                  </a:moveTo>
                  <a:lnTo>
                    <a:pt x="6100" y="0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5023" y="6855"/>
                  </a:lnTo>
                  <a:lnTo>
                    <a:pt x="5023" y="6855"/>
                  </a:lnTo>
                  <a:lnTo>
                    <a:pt x="11482" y="2886"/>
                  </a:lnTo>
                  <a:cubicBezTo>
                    <a:pt x="11482" y="2886"/>
                    <a:pt x="11482" y="2886"/>
                    <a:pt x="11482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4" name="Freeform 1643">
              <a:extLst>
                <a:ext uri="{FF2B5EF4-FFF2-40B4-BE49-F238E27FC236}">
                  <a16:creationId xmlns:a16="http://schemas.microsoft.com/office/drawing/2014/main" id="{065A8686-DC1F-2345-8518-2E8D47FB1CF5}"/>
                </a:ext>
              </a:extLst>
            </p:cNvPr>
            <p:cNvSpPr/>
            <p:nvPr/>
          </p:nvSpPr>
          <p:spPr>
            <a:xfrm>
              <a:off x="4131471" y="4505876"/>
              <a:ext cx="27629" cy="15512"/>
            </a:xfrm>
            <a:custGeom>
              <a:avLst/>
              <a:gdLst>
                <a:gd name="connsiteX0" fmla="*/ 22606 w 27629"/>
                <a:gd name="connsiteY0" fmla="*/ 0 h 15512"/>
                <a:gd name="connsiteX1" fmla="*/ 20811 w 27629"/>
                <a:gd name="connsiteY1" fmla="*/ 0 h 15512"/>
                <a:gd name="connsiteX2" fmla="*/ 0 w 27629"/>
                <a:gd name="connsiteY2" fmla="*/ 12627 h 15512"/>
                <a:gd name="connsiteX3" fmla="*/ 0 w 27629"/>
                <a:gd name="connsiteY3" fmla="*/ 12627 h 15512"/>
                <a:gd name="connsiteX4" fmla="*/ 5023 w 27629"/>
                <a:gd name="connsiteY4" fmla="*/ 15513 h 15512"/>
                <a:gd name="connsiteX5" fmla="*/ 6818 w 27629"/>
                <a:gd name="connsiteY5" fmla="*/ 15513 h 15512"/>
                <a:gd name="connsiteX6" fmla="*/ 27629 w 27629"/>
                <a:gd name="connsiteY6" fmla="*/ 2886 h 15512"/>
                <a:gd name="connsiteX7" fmla="*/ 27629 w 27629"/>
                <a:gd name="connsiteY7" fmla="*/ 2886 h 1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29" h="15512">
                  <a:moveTo>
                    <a:pt x="22606" y="0"/>
                  </a:moveTo>
                  <a:lnTo>
                    <a:pt x="20811" y="0"/>
                  </a:lnTo>
                  <a:lnTo>
                    <a:pt x="0" y="12627"/>
                  </a:lnTo>
                  <a:cubicBezTo>
                    <a:pt x="0" y="12627"/>
                    <a:pt x="0" y="12627"/>
                    <a:pt x="0" y="12627"/>
                  </a:cubicBezTo>
                  <a:lnTo>
                    <a:pt x="5023" y="15513"/>
                  </a:lnTo>
                  <a:lnTo>
                    <a:pt x="6818" y="15513"/>
                  </a:lnTo>
                  <a:lnTo>
                    <a:pt x="27629" y="2886"/>
                  </a:lnTo>
                  <a:cubicBezTo>
                    <a:pt x="27629" y="2886"/>
                    <a:pt x="27629" y="2886"/>
                    <a:pt x="27629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5" name="Freeform 1644">
              <a:extLst>
                <a:ext uri="{FF2B5EF4-FFF2-40B4-BE49-F238E27FC236}">
                  <a16:creationId xmlns:a16="http://schemas.microsoft.com/office/drawing/2014/main" id="{E3252ED4-9D25-A341-A020-B09B456184DE}"/>
                </a:ext>
              </a:extLst>
            </p:cNvPr>
            <p:cNvSpPr/>
            <p:nvPr/>
          </p:nvSpPr>
          <p:spPr>
            <a:xfrm>
              <a:off x="4124295" y="4520307"/>
              <a:ext cx="12917" cy="6493"/>
            </a:xfrm>
            <a:custGeom>
              <a:avLst/>
              <a:gdLst>
                <a:gd name="connsiteX0" fmla="*/ 6100 w 12917"/>
                <a:gd name="connsiteY0" fmla="*/ 0 h 6493"/>
                <a:gd name="connsiteX1" fmla="*/ 6100 w 12917"/>
                <a:gd name="connsiteY1" fmla="*/ 0 h 6493"/>
                <a:gd name="connsiteX2" fmla="*/ 0 w 12917"/>
                <a:gd name="connsiteY2" fmla="*/ 3608 h 6493"/>
                <a:gd name="connsiteX3" fmla="*/ 0 w 12917"/>
                <a:gd name="connsiteY3" fmla="*/ 3608 h 6493"/>
                <a:gd name="connsiteX4" fmla="*/ 5023 w 12917"/>
                <a:gd name="connsiteY4" fmla="*/ 6494 h 6493"/>
                <a:gd name="connsiteX5" fmla="*/ 6818 w 12917"/>
                <a:gd name="connsiteY5" fmla="*/ 6494 h 6493"/>
                <a:gd name="connsiteX6" fmla="*/ 12917 w 12917"/>
                <a:gd name="connsiteY6" fmla="*/ 2525 h 6493"/>
                <a:gd name="connsiteX7" fmla="*/ 12917 w 12917"/>
                <a:gd name="connsiteY7" fmla="*/ 2525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6100" y="0"/>
                  </a:moveTo>
                  <a:lnTo>
                    <a:pt x="6100" y="0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lnTo>
                    <a:pt x="6818" y="6494"/>
                  </a:lnTo>
                  <a:lnTo>
                    <a:pt x="12917" y="2525"/>
                  </a:lnTo>
                  <a:cubicBezTo>
                    <a:pt x="12917" y="2525"/>
                    <a:pt x="12917" y="2525"/>
                    <a:pt x="12917" y="2525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6" name="Freeform 1645">
              <a:extLst>
                <a:ext uri="{FF2B5EF4-FFF2-40B4-BE49-F238E27FC236}">
                  <a16:creationId xmlns:a16="http://schemas.microsoft.com/office/drawing/2014/main" id="{9B7D9AB8-D985-D94E-83E5-F7917EC815E0}"/>
                </a:ext>
              </a:extLst>
            </p:cNvPr>
            <p:cNvSpPr/>
            <p:nvPr/>
          </p:nvSpPr>
          <p:spPr>
            <a:xfrm>
              <a:off x="4113531" y="4525428"/>
              <a:ext cx="13276" cy="7144"/>
            </a:xfrm>
            <a:custGeom>
              <a:avLst/>
              <a:gdLst>
                <a:gd name="connsiteX0" fmla="*/ 8253 w 13276"/>
                <a:gd name="connsiteY0" fmla="*/ 290 h 7144"/>
                <a:gd name="connsiteX1" fmla="*/ 6100 w 13276"/>
                <a:gd name="connsiteY1" fmla="*/ 290 h 7144"/>
                <a:gd name="connsiteX2" fmla="*/ 0 w 13276"/>
                <a:gd name="connsiteY2" fmla="*/ 3898 h 7144"/>
                <a:gd name="connsiteX3" fmla="*/ 0 w 13276"/>
                <a:gd name="connsiteY3" fmla="*/ 3898 h 7144"/>
                <a:gd name="connsiteX4" fmla="*/ 5023 w 13276"/>
                <a:gd name="connsiteY4" fmla="*/ 7144 h 7144"/>
                <a:gd name="connsiteX5" fmla="*/ 6818 w 13276"/>
                <a:gd name="connsiteY5" fmla="*/ 7144 h 7144"/>
                <a:gd name="connsiteX6" fmla="*/ 13276 w 13276"/>
                <a:gd name="connsiteY6" fmla="*/ 3898 h 7144"/>
                <a:gd name="connsiteX7" fmla="*/ 13276 w 13276"/>
                <a:gd name="connsiteY7" fmla="*/ 3898 h 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7144">
                  <a:moveTo>
                    <a:pt x="8253" y="290"/>
                  </a:moveTo>
                  <a:cubicBezTo>
                    <a:pt x="7587" y="-97"/>
                    <a:pt x="6766" y="-97"/>
                    <a:pt x="6100" y="290"/>
                  </a:cubicBezTo>
                  <a:lnTo>
                    <a:pt x="0" y="3898"/>
                  </a:lnTo>
                  <a:cubicBezTo>
                    <a:pt x="0" y="3898"/>
                    <a:pt x="0" y="3898"/>
                    <a:pt x="0" y="3898"/>
                  </a:cubicBezTo>
                  <a:lnTo>
                    <a:pt x="5023" y="7144"/>
                  </a:lnTo>
                  <a:lnTo>
                    <a:pt x="6818" y="7144"/>
                  </a:lnTo>
                  <a:lnTo>
                    <a:pt x="13276" y="3898"/>
                  </a:lnTo>
                  <a:cubicBezTo>
                    <a:pt x="13276" y="3898"/>
                    <a:pt x="13276" y="3898"/>
                    <a:pt x="13276" y="38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7" name="Freeform 1646">
              <a:extLst>
                <a:ext uri="{FF2B5EF4-FFF2-40B4-BE49-F238E27FC236}">
                  <a16:creationId xmlns:a16="http://schemas.microsoft.com/office/drawing/2014/main" id="{262E754B-B470-4B47-9978-79CF56C8998E}"/>
                </a:ext>
              </a:extLst>
            </p:cNvPr>
            <p:cNvSpPr/>
            <p:nvPr/>
          </p:nvSpPr>
          <p:spPr>
            <a:xfrm>
              <a:off x="4104560" y="4531130"/>
              <a:ext cx="13276" cy="6493"/>
            </a:xfrm>
            <a:custGeom>
              <a:avLst/>
              <a:gdLst>
                <a:gd name="connsiteX0" fmla="*/ 8253 w 13276"/>
                <a:gd name="connsiteY0" fmla="*/ 0 h 6493"/>
                <a:gd name="connsiteX1" fmla="*/ 6459 w 13276"/>
                <a:gd name="connsiteY1" fmla="*/ 0 h 6493"/>
                <a:gd name="connsiteX2" fmla="*/ 0 w 13276"/>
                <a:gd name="connsiteY2" fmla="*/ 3608 h 6493"/>
                <a:gd name="connsiteX3" fmla="*/ 0 w 13276"/>
                <a:gd name="connsiteY3" fmla="*/ 3608 h 6493"/>
                <a:gd name="connsiteX4" fmla="*/ 5023 w 13276"/>
                <a:gd name="connsiteY4" fmla="*/ 6494 h 6493"/>
                <a:gd name="connsiteX5" fmla="*/ 6818 w 13276"/>
                <a:gd name="connsiteY5" fmla="*/ 6494 h 6493"/>
                <a:gd name="connsiteX6" fmla="*/ 13276 w 13276"/>
                <a:gd name="connsiteY6" fmla="*/ 2886 h 6493"/>
                <a:gd name="connsiteX7" fmla="*/ 13276 w 13276"/>
                <a:gd name="connsiteY7" fmla="*/ 2886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493">
                  <a:moveTo>
                    <a:pt x="8253" y="0"/>
                  </a:moveTo>
                  <a:lnTo>
                    <a:pt x="6459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5023" y="6494"/>
                  </a:lnTo>
                  <a:lnTo>
                    <a:pt x="6818" y="6494"/>
                  </a:lnTo>
                  <a:lnTo>
                    <a:pt x="13276" y="2886"/>
                  </a:lnTo>
                  <a:lnTo>
                    <a:pt x="13276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8" name="Freeform 1647">
              <a:extLst>
                <a:ext uri="{FF2B5EF4-FFF2-40B4-BE49-F238E27FC236}">
                  <a16:creationId xmlns:a16="http://schemas.microsoft.com/office/drawing/2014/main" id="{F8BFBAD7-B17F-9A46-B6CF-2039DAFF0EF4}"/>
                </a:ext>
              </a:extLst>
            </p:cNvPr>
            <p:cNvSpPr/>
            <p:nvPr/>
          </p:nvSpPr>
          <p:spPr>
            <a:xfrm>
              <a:off x="4096666" y="4536541"/>
              <a:ext cx="13993" cy="6854"/>
            </a:xfrm>
            <a:custGeom>
              <a:avLst/>
              <a:gdLst>
                <a:gd name="connsiteX0" fmla="*/ 7894 w 13993"/>
                <a:gd name="connsiteY0" fmla="*/ 0 h 6854"/>
                <a:gd name="connsiteX1" fmla="*/ 6100 w 13993"/>
                <a:gd name="connsiteY1" fmla="*/ 0 h 6854"/>
                <a:gd name="connsiteX2" fmla="*/ 0 w 13993"/>
                <a:gd name="connsiteY2" fmla="*/ 3608 h 6854"/>
                <a:gd name="connsiteX3" fmla="*/ 0 w 13993"/>
                <a:gd name="connsiteY3" fmla="*/ 3608 h 6854"/>
                <a:gd name="connsiteX4" fmla="*/ 5023 w 13993"/>
                <a:gd name="connsiteY4" fmla="*/ 6855 h 6854"/>
                <a:gd name="connsiteX5" fmla="*/ 7894 w 13993"/>
                <a:gd name="connsiteY5" fmla="*/ 6855 h 6854"/>
                <a:gd name="connsiteX6" fmla="*/ 13994 w 13993"/>
                <a:gd name="connsiteY6" fmla="*/ 2886 h 6854"/>
                <a:gd name="connsiteX7" fmla="*/ 13994 w 13993"/>
                <a:gd name="connsiteY7" fmla="*/ 2886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93" h="6854">
                  <a:moveTo>
                    <a:pt x="7894" y="0"/>
                  </a:moveTo>
                  <a:lnTo>
                    <a:pt x="6100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5023" y="6855"/>
                  </a:lnTo>
                  <a:lnTo>
                    <a:pt x="7894" y="6855"/>
                  </a:lnTo>
                  <a:lnTo>
                    <a:pt x="13994" y="2886"/>
                  </a:lnTo>
                  <a:lnTo>
                    <a:pt x="13994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9" name="Freeform 1648">
              <a:extLst>
                <a:ext uri="{FF2B5EF4-FFF2-40B4-BE49-F238E27FC236}">
                  <a16:creationId xmlns:a16="http://schemas.microsoft.com/office/drawing/2014/main" id="{CFB17F37-186F-564A-853E-81DE72696FDF}"/>
                </a:ext>
              </a:extLst>
            </p:cNvPr>
            <p:cNvSpPr/>
            <p:nvPr/>
          </p:nvSpPr>
          <p:spPr>
            <a:xfrm>
              <a:off x="4086978" y="4541953"/>
              <a:ext cx="11123" cy="6493"/>
            </a:xfrm>
            <a:custGeom>
              <a:avLst/>
              <a:gdLst>
                <a:gd name="connsiteX0" fmla="*/ 7894 w 11123"/>
                <a:gd name="connsiteY0" fmla="*/ 0 h 6493"/>
                <a:gd name="connsiteX1" fmla="*/ 6100 w 11123"/>
                <a:gd name="connsiteY1" fmla="*/ 0 h 6493"/>
                <a:gd name="connsiteX2" fmla="*/ 0 w 11123"/>
                <a:gd name="connsiteY2" fmla="*/ 3608 h 6493"/>
                <a:gd name="connsiteX3" fmla="*/ 0 w 11123"/>
                <a:gd name="connsiteY3" fmla="*/ 3608 h 6493"/>
                <a:gd name="connsiteX4" fmla="*/ 5023 w 11123"/>
                <a:gd name="connsiteY4" fmla="*/ 6494 h 6493"/>
                <a:gd name="connsiteX5" fmla="*/ 5023 w 11123"/>
                <a:gd name="connsiteY5" fmla="*/ 6494 h 6493"/>
                <a:gd name="connsiteX6" fmla="*/ 11123 w 11123"/>
                <a:gd name="connsiteY6" fmla="*/ 2886 h 6493"/>
                <a:gd name="connsiteX7" fmla="*/ 11123 w 11123"/>
                <a:gd name="connsiteY7" fmla="*/ 2886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7894" y="0"/>
                  </a:moveTo>
                  <a:lnTo>
                    <a:pt x="6100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5023" y="6494"/>
                  </a:lnTo>
                  <a:lnTo>
                    <a:pt x="5023" y="6494"/>
                  </a:lnTo>
                  <a:lnTo>
                    <a:pt x="11123" y="2886"/>
                  </a:lnTo>
                  <a:cubicBezTo>
                    <a:pt x="11123" y="2886"/>
                    <a:pt x="11123" y="2886"/>
                    <a:pt x="11123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0" name="Freeform 1649">
              <a:extLst>
                <a:ext uri="{FF2B5EF4-FFF2-40B4-BE49-F238E27FC236}">
                  <a16:creationId xmlns:a16="http://schemas.microsoft.com/office/drawing/2014/main" id="{61344AF0-0ED6-6647-827F-06B39C51F5AA}"/>
                </a:ext>
              </a:extLst>
            </p:cNvPr>
            <p:cNvSpPr/>
            <p:nvPr/>
          </p:nvSpPr>
          <p:spPr>
            <a:xfrm>
              <a:off x="4078008" y="4547074"/>
              <a:ext cx="11482" cy="6783"/>
            </a:xfrm>
            <a:custGeom>
              <a:avLst/>
              <a:gdLst>
                <a:gd name="connsiteX0" fmla="*/ 8253 w 11482"/>
                <a:gd name="connsiteY0" fmla="*/ 290 h 6783"/>
                <a:gd name="connsiteX1" fmla="*/ 6100 w 11482"/>
                <a:gd name="connsiteY1" fmla="*/ 290 h 6783"/>
                <a:gd name="connsiteX2" fmla="*/ 0 w 11482"/>
                <a:gd name="connsiteY2" fmla="*/ 3898 h 6783"/>
                <a:gd name="connsiteX3" fmla="*/ 0 w 11482"/>
                <a:gd name="connsiteY3" fmla="*/ 3898 h 6783"/>
                <a:gd name="connsiteX4" fmla="*/ 5023 w 11482"/>
                <a:gd name="connsiteY4" fmla="*/ 6784 h 6783"/>
                <a:gd name="connsiteX5" fmla="*/ 5023 w 11482"/>
                <a:gd name="connsiteY5" fmla="*/ 6784 h 6783"/>
                <a:gd name="connsiteX6" fmla="*/ 11482 w 11482"/>
                <a:gd name="connsiteY6" fmla="*/ 3176 h 6783"/>
                <a:gd name="connsiteX7" fmla="*/ 11482 w 11482"/>
                <a:gd name="connsiteY7" fmla="*/ 3176 h 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783">
                  <a:moveTo>
                    <a:pt x="8253" y="290"/>
                  </a:moveTo>
                  <a:cubicBezTo>
                    <a:pt x="7587" y="-97"/>
                    <a:pt x="6766" y="-97"/>
                    <a:pt x="6100" y="290"/>
                  </a:cubicBezTo>
                  <a:lnTo>
                    <a:pt x="0" y="3898"/>
                  </a:lnTo>
                  <a:cubicBezTo>
                    <a:pt x="0" y="3898"/>
                    <a:pt x="0" y="3898"/>
                    <a:pt x="0" y="3898"/>
                  </a:cubicBezTo>
                  <a:lnTo>
                    <a:pt x="5023" y="6784"/>
                  </a:lnTo>
                  <a:lnTo>
                    <a:pt x="5023" y="6784"/>
                  </a:lnTo>
                  <a:lnTo>
                    <a:pt x="11482" y="3176"/>
                  </a:lnTo>
                  <a:cubicBezTo>
                    <a:pt x="11482" y="3176"/>
                    <a:pt x="11482" y="3176"/>
                    <a:pt x="11482" y="317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1" name="Freeform 1650">
              <a:extLst>
                <a:ext uri="{FF2B5EF4-FFF2-40B4-BE49-F238E27FC236}">
                  <a16:creationId xmlns:a16="http://schemas.microsoft.com/office/drawing/2014/main" id="{CF797901-758C-1343-9247-F39E4FB7D747}"/>
                </a:ext>
              </a:extLst>
            </p:cNvPr>
            <p:cNvSpPr/>
            <p:nvPr/>
          </p:nvSpPr>
          <p:spPr>
            <a:xfrm>
              <a:off x="4070831" y="4552776"/>
              <a:ext cx="13276" cy="6783"/>
            </a:xfrm>
            <a:custGeom>
              <a:avLst/>
              <a:gdLst>
                <a:gd name="connsiteX0" fmla="*/ 6459 w 13276"/>
                <a:gd name="connsiteY0" fmla="*/ 0 h 6783"/>
                <a:gd name="connsiteX1" fmla="*/ 6459 w 13276"/>
                <a:gd name="connsiteY1" fmla="*/ 0 h 6783"/>
                <a:gd name="connsiteX2" fmla="*/ 0 w 13276"/>
                <a:gd name="connsiteY2" fmla="*/ 3608 h 6783"/>
                <a:gd name="connsiteX3" fmla="*/ 0 w 13276"/>
                <a:gd name="connsiteY3" fmla="*/ 3608 h 6783"/>
                <a:gd name="connsiteX4" fmla="*/ 5023 w 13276"/>
                <a:gd name="connsiteY4" fmla="*/ 6494 h 6783"/>
                <a:gd name="connsiteX5" fmla="*/ 7176 w 13276"/>
                <a:gd name="connsiteY5" fmla="*/ 6494 h 6783"/>
                <a:gd name="connsiteX6" fmla="*/ 13276 w 13276"/>
                <a:gd name="connsiteY6" fmla="*/ 2886 h 6783"/>
                <a:gd name="connsiteX7" fmla="*/ 13276 w 13276"/>
                <a:gd name="connsiteY7" fmla="*/ 2886 h 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783">
                  <a:moveTo>
                    <a:pt x="6459" y="0"/>
                  </a:moveTo>
                  <a:lnTo>
                    <a:pt x="6459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5023" y="6494"/>
                  </a:lnTo>
                  <a:cubicBezTo>
                    <a:pt x="5690" y="6880"/>
                    <a:pt x="6510" y="6880"/>
                    <a:pt x="7176" y="6494"/>
                  </a:cubicBezTo>
                  <a:lnTo>
                    <a:pt x="13276" y="2886"/>
                  </a:lnTo>
                  <a:lnTo>
                    <a:pt x="13276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2" name="Freeform 1651">
              <a:extLst>
                <a:ext uri="{FF2B5EF4-FFF2-40B4-BE49-F238E27FC236}">
                  <a16:creationId xmlns:a16="http://schemas.microsoft.com/office/drawing/2014/main" id="{4A46198D-B3EB-3248-9F30-B475BF7B98BD}"/>
                </a:ext>
              </a:extLst>
            </p:cNvPr>
            <p:cNvSpPr/>
            <p:nvPr/>
          </p:nvSpPr>
          <p:spPr>
            <a:xfrm>
              <a:off x="4062578" y="4558187"/>
              <a:ext cx="12199" cy="6493"/>
            </a:xfrm>
            <a:custGeom>
              <a:avLst/>
              <a:gdLst>
                <a:gd name="connsiteX0" fmla="*/ 6100 w 12199"/>
                <a:gd name="connsiteY0" fmla="*/ 0 h 6493"/>
                <a:gd name="connsiteX1" fmla="*/ 6100 w 12199"/>
                <a:gd name="connsiteY1" fmla="*/ 0 h 6493"/>
                <a:gd name="connsiteX2" fmla="*/ 0 w 12199"/>
                <a:gd name="connsiteY2" fmla="*/ 3608 h 6493"/>
                <a:gd name="connsiteX3" fmla="*/ 0 w 12199"/>
                <a:gd name="connsiteY3" fmla="*/ 3608 h 6493"/>
                <a:gd name="connsiteX4" fmla="*/ 5023 w 12199"/>
                <a:gd name="connsiteY4" fmla="*/ 6494 h 6493"/>
                <a:gd name="connsiteX5" fmla="*/ 6100 w 12199"/>
                <a:gd name="connsiteY5" fmla="*/ 6494 h 6493"/>
                <a:gd name="connsiteX6" fmla="*/ 12200 w 12199"/>
                <a:gd name="connsiteY6" fmla="*/ 2886 h 6493"/>
                <a:gd name="connsiteX7" fmla="*/ 12200 w 12199"/>
                <a:gd name="connsiteY7" fmla="*/ 2886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9" h="6493">
                  <a:moveTo>
                    <a:pt x="6100" y="0"/>
                  </a:moveTo>
                  <a:lnTo>
                    <a:pt x="6100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5023" y="6494"/>
                  </a:lnTo>
                  <a:lnTo>
                    <a:pt x="6100" y="6494"/>
                  </a:lnTo>
                  <a:lnTo>
                    <a:pt x="12200" y="2886"/>
                  </a:lnTo>
                  <a:lnTo>
                    <a:pt x="12200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3" name="Freeform 1652">
              <a:extLst>
                <a:ext uri="{FF2B5EF4-FFF2-40B4-BE49-F238E27FC236}">
                  <a16:creationId xmlns:a16="http://schemas.microsoft.com/office/drawing/2014/main" id="{C8595D02-1541-D44B-B481-E6AD508A2138}"/>
                </a:ext>
              </a:extLst>
            </p:cNvPr>
            <p:cNvSpPr/>
            <p:nvPr/>
          </p:nvSpPr>
          <p:spPr>
            <a:xfrm>
              <a:off x="4053249" y="4565402"/>
              <a:ext cx="11123" cy="6493"/>
            </a:xfrm>
            <a:custGeom>
              <a:avLst/>
              <a:gdLst>
                <a:gd name="connsiteX0" fmla="*/ 6100 w 11123"/>
                <a:gd name="connsiteY0" fmla="*/ 0 h 6493"/>
                <a:gd name="connsiteX1" fmla="*/ 6100 w 11123"/>
                <a:gd name="connsiteY1" fmla="*/ 0 h 6493"/>
                <a:gd name="connsiteX2" fmla="*/ 0 w 11123"/>
                <a:gd name="connsiteY2" fmla="*/ 3608 h 6493"/>
                <a:gd name="connsiteX3" fmla="*/ 0 w 11123"/>
                <a:gd name="connsiteY3" fmla="*/ 3608 h 6493"/>
                <a:gd name="connsiteX4" fmla="*/ 5023 w 11123"/>
                <a:gd name="connsiteY4" fmla="*/ 6494 h 6493"/>
                <a:gd name="connsiteX5" fmla="*/ 5023 w 11123"/>
                <a:gd name="connsiteY5" fmla="*/ 6494 h 6493"/>
                <a:gd name="connsiteX6" fmla="*/ 11123 w 11123"/>
                <a:gd name="connsiteY6" fmla="*/ 2886 h 6493"/>
                <a:gd name="connsiteX7" fmla="*/ 11123 w 11123"/>
                <a:gd name="connsiteY7" fmla="*/ 2886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6100" y="0"/>
                  </a:moveTo>
                  <a:lnTo>
                    <a:pt x="6100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5023" y="6494"/>
                  </a:lnTo>
                  <a:lnTo>
                    <a:pt x="5023" y="6494"/>
                  </a:lnTo>
                  <a:lnTo>
                    <a:pt x="11123" y="2886"/>
                  </a:lnTo>
                  <a:cubicBezTo>
                    <a:pt x="11123" y="2886"/>
                    <a:pt x="11123" y="2886"/>
                    <a:pt x="11123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4" name="Freeform 1653">
              <a:extLst>
                <a:ext uri="{FF2B5EF4-FFF2-40B4-BE49-F238E27FC236}">
                  <a16:creationId xmlns:a16="http://schemas.microsoft.com/office/drawing/2014/main" id="{B5D575F7-D261-D14F-AC71-B01548FE3FAE}"/>
                </a:ext>
              </a:extLst>
            </p:cNvPr>
            <p:cNvSpPr/>
            <p:nvPr/>
          </p:nvSpPr>
          <p:spPr>
            <a:xfrm>
              <a:off x="4044279" y="4569010"/>
              <a:ext cx="11482" cy="6493"/>
            </a:xfrm>
            <a:custGeom>
              <a:avLst/>
              <a:gdLst>
                <a:gd name="connsiteX0" fmla="*/ 6100 w 11482"/>
                <a:gd name="connsiteY0" fmla="*/ 0 h 6493"/>
                <a:gd name="connsiteX1" fmla="*/ 6100 w 11482"/>
                <a:gd name="connsiteY1" fmla="*/ 0 h 6493"/>
                <a:gd name="connsiteX2" fmla="*/ 0 w 11482"/>
                <a:gd name="connsiteY2" fmla="*/ 3608 h 6493"/>
                <a:gd name="connsiteX3" fmla="*/ 0 w 11482"/>
                <a:gd name="connsiteY3" fmla="*/ 3608 h 6493"/>
                <a:gd name="connsiteX4" fmla="*/ 5023 w 11482"/>
                <a:gd name="connsiteY4" fmla="*/ 6494 h 6493"/>
                <a:gd name="connsiteX5" fmla="*/ 5023 w 11482"/>
                <a:gd name="connsiteY5" fmla="*/ 6494 h 6493"/>
                <a:gd name="connsiteX6" fmla="*/ 11482 w 11482"/>
                <a:gd name="connsiteY6" fmla="*/ 2886 h 6493"/>
                <a:gd name="connsiteX7" fmla="*/ 11482 w 11482"/>
                <a:gd name="connsiteY7" fmla="*/ 2886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493">
                  <a:moveTo>
                    <a:pt x="6100" y="0"/>
                  </a:moveTo>
                  <a:lnTo>
                    <a:pt x="6100" y="0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lnTo>
                    <a:pt x="5023" y="6494"/>
                  </a:lnTo>
                  <a:lnTo>
                    <a:pt x="11482" y="2886"/>
                  </a:lnTo>
                  <a:cubicBezTo>
                    <a:pt x="11482" y="2886"/>
                    <a:pt x="11482" y="2886"/>
                    <a:pt x="11482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5" name="Freeform 1654">
              <a:extLst>
                <a:ext uri="{FF2B5EF4-FFF2-40B4-BE49-F238E27FC236}">
                  <a16:creationId xmlns:a16="http://schemas.microsoft.com/office/drawing/2014/main" id="{778EB90F-18B2-A24A-B62C-9A646AD98B8F}"/>
                </a:ext>
              </a:extLst>
            </p:cNvPr>
            <p:cNvSpPr/>
            <p:nvPr/>
          </p:nvSpPr>
          <p:spPr>
            <a:xfrm>
              <a:off x="4035308" y="4574421"/>
              <a:ext cx="11482" cy="6493"/>
            </a:xfrm>
            <a:custGeom>
              <a:avLst/>
              <a:gdLst>
                <a:gd name="connsiteX0" fmla="*/ 6459 w 11482"/>
                <a:gd name="connsiteY0" fmla="*/ 0 h 6493"/>
                <a:gd name="connsiteX1" fmla="*/ 6459 w 11482"/>
                <a:gd name="connsiteY1" fmla="*/ 0 h 6493"/>
                <a:gd name="connsiteX2" fmla="*/ 0 w 11482"/>
                <a:gd name="connsiteY2" fmla="*/ 3608 h 6493"/>
                <a:gd name="connsiteX3" fmla="*/ 0 w 11482"/>
                <a:gd name="connsiteY3" fmla="*/ 3608 h 6493"/>
                <a:gd name="connsiteX4" fmla="*/ 5023 w 11482"/>
                <a:gd name="connsiteY4" fmla="*/ 6494 h 6493"/>
                <a:gd name="connsiteX5" fmla="*/ 5023 w 11482"/>
                <a:gd name="connsiteY5" fmla="*/ 6494 h 6493"/>
                <a:gd name="connsiteX6" fmla="*/ 11482 w 11482"/>
                <a:gd name="connsiteY6" fmla="*/ 2886 h 6493"/>
                <a:gd name="connsiteX7" fmla="*/ 11482 w 11482"/>
                <a:gd name="connsiteY7" fmla="*/ 2886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493">
                  <a:moveTo>
                    <a:pt x="6459" y="0"/>
                  </a:moveTo>
                  <a:lnTo>
                    <a:pt x="6459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5023" y="6494"/>
                  </a:lnTo>
                  <a:lnTo>
                    <a:pt x="5023" y="6494"/>
                  </a:lnTo>
                  <a:lnTo>
                    <a:pt x="11482" y="2886"/>
                  </a:lnTo>
                  <a:lnTo>
                    <a:pt x="11482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6" name="Freeform 1655">
              <a:extLst>
                <a:ext uri="{FF2B5EF4-FFF2-40B4-BE49-F238E27FC236}">
                  <a16:creationId xmlns:a16="http://schemas.microsoft.com/office/drawing/2014/main" id="{EF8BFD2C-6CDC-CB4F-98E1-CD074A47FFDC}"/>
                </a:ext>
              </a:extLst>
            </p:cNvPr>
            <p:cNvSpPr/>
            <p:nvPr/>
          </p:nvSpPr>
          <p:spPr>
            <a:xfrm>
              <a:off x="4026697" y="4579833"/>
              <a:ext cx="11123" cy="6493"/>
            </a:xfrm>
            <a:custGeom>
              <a:avLst/>
              <a:gdLst>
                <a:gd name="connsiteX0" fmla="*/ 6100 w 11123"/>
                <a:gd name="connsiteY0" fmla="*/ 0 h 6493"/>
                <a:gd name="connsiteX1" fmla="*/ 6100 w 11123"/>
                <a:gd name="connsiteY1" fmla="*/ 0 h 6493"/>
                <a:gd name="connsiteX2" fmla="*/ 0 w 11123"/>
                <a:gd name="connsiteY2" fmla="*/ 3608 h 6493"/>
                <a:gd name="connsiteX3" fmla="*/ 0 w 11123"/>
                <a:gd name="connsiteY3" fmla="*/ 3608 h 6493"/>
                <a:gd name="connsiteX4" fmla="*/ 5023 w 11123"/>
                <a:gd name="connsiteY4" fmla="*/ 6494 h 6493"/>
                <a:gd name="connsiteX5" fmla="*/ 5023 w 11123"/>
                <a:gd name="connsiteY5" fmla="*/ 6494 h 6493"/>
                <a:gd name="connsiteX6" fmla="*/ 11123 w 11123"/>
                <a:gd name="connsiteY6" fmla="*/ 2886 h 6493"/>
                <a:gd name="connsiteX7" fmla="*/ 11123 w 11123"/>
                <a:gd name="connsiteY7" fmla="*/ 2886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6100" y="0"/>
                  </a:moveTo>
                  <a:lnTo>
                    <a:pt x="6100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5023" y="6494"/>
                  </a:lnTo>
                  <a:lnTo>
                    <a:pt x="5023" y="6494"/>
                  </a:lnTo>
                  <a:lnTo>
                    <a:pt x="11123" y="2886"/>
                  </a:lnTo>
                  <a:lnTo>
                    <a:pt x="11123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7" name="Freeform 1656">
              <a:extLst>
                <a:ext uri="{FF2B5EF4-FFF2-40B4-BE49-F238E27FC236}">
                  <a16:creationId xmlns:a16="http://schemas.microsoft.com/office/drawing/2014/main" id="{E6C47F58-8606-D34E-8388-EC5DFACA0579}"/>
                </a:ext>
              </a:extLst>
            </p:cNvPr>
            <p:cNvSpPr/>
            <p:nvPr/>
          </p:nvSpPr>
          <p:spPr>
            <a:xfrm>
              <a:off x="4153359" y="4510276"/>
              <a:ext cx="13635" cy="7144"/>
            </a:xfrm>
            <a:custGeom>
              <a:avLst/>
              <a:gdLst>
                <a:gd name="connsiteX0" fmla="*/ 8612 w 13635"/>
                <a:gd name="connsiteY0" fmla="*/ 290 h 7144"/>
                <a:gd name="connsiteX1" fmla="*/ 6459 w 13635"/>
                <a:gd name="connsiteY1" fmla="*/ 290 h 7144"/>
                <a:gd name="connsiteX2" fmla="*/ 0 w 13635"/>
                <a:gd name="connsiteY2" fmla="*/ 4258 h 7144"/>
                <a:gd name="connsiteX3" fmla="*/ 0 w 13635"/>
                <a:gd name="connsiteY3" fmla="*/ 4258 h 7144"/>
                <a:gd name="connsiteX4" fmla="*/ 5023 w 13635"/>
                <a:gd name="connsiteY4" fmla="*/ 7144 h 7144"/>
                <a:gd name="connsiteX5" fmla="*/ 6818 w 13635"/>
                <a:gd name="connsiteY5" fmla="*/ 7144 h 7144"/>
                <a:gd name="connsiteX6" fmla="*/ 13635 w 13635"/>
                <a:gd name="connsiteY6" fmla="*/ 3176 h 7144"/>
                <a:gd name="connsiteX7" fmla="*/ 13635 w 13635"/>
                <a:gd name="connsiteY7" fmla="*/ 3176 h 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5" h="7144">
                  <a:moveTo>
                    <a:pt x="8612" y="290"/>
                  </a:moveTo>
                  <a:cubicBezTo>
                    <a:pt x="7946" y="-97"/>
                    <a:pt x="7125" y="-97"/>
                    <a:pt x="6459" y="290"/>
                  </a:cubicBezTo>
                  <a:lnTo>
                    <a:pt x="0" y="4258"/>
                  </a:lnTo>
                  <a:cubicBezTo>
                    <a:pt x="0" y="4258"/>
                    <a:pt x="0" y="4258"/>
                    <a:pt x="0" y="4258"/>
                  </a:cubicBezTo>
                  <a:lnTo>
                    <a:pt x="5023" y="7144"/>
                  </a:lnTo>
                  <a:lnTo>
                    <a:pt x="6818" y="7144"/>
                  </a:lnTo>
                  <a:lnTo>
                    <a:pt x="13635" y="3176"/>
                  </a:lnTo>
                  <a:cubicBezTo>
                    <a:pt x="13635" y="3176"/>
                    <a:pt x="13635" y="3176"/>
                    <a:pt x="13635" y="317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8" name="Freeform 1657">
              <a:extLst>
                <a:ext uri="{FF2B5EF4-FFF2-40B4-BE49-F238E27FC236}">
                  <a16:creationId xmlns:a16="http://schemas.microsoft.com/office/drawing/2014/main" id="{176A189E-A681-E544-BCD1-ABA87E18C6FD}"/>
                </a:ext>
              </a:extLst>
            </p:cNvPr>
            <p:cNvSpPr/>
            <p:nvPr/>
          </p:nvSpPr>
          <p:spPr>
            <a:xfrm>
              <a:off x="4144030" y="4515978"/>
              <a:ext cx="11840" cy="7215"/>
            </a:xfrm>
            <a:custGeom>
              <a:avLst/>
              <a:gdLst>
                <a:gd name="connsiteX0" fmla="*/ 8612 w 11840"/>
                <a:gd name="connsiteY0" fmla="*/ 0 h 7215"/>
                <a:gd name="connsiteX1" fmla="*/ 6818 w 11840"/>
                <a:gd name="connsiteY1" fmla="*/ 0 h 7215"/>
                <a:gd name="connsiteX2" fmla="*/ 0 w 11840"/>
                <a:gd name="connsiteY2" fmla="*/ 3968 h 7215"/>
                <a:gd name="connsiteX3" fmla="*/ 0 w 11840"/>
                <a:gd name="connsiteY3" fmla="*/ 3968 h 7215"/>
                <a:gd name="connsiteX4" fmla="*/ 5023 w 11840"/>
                <a:gd name="connsiteY4" fmla="*/ 7215 h 7215"/>
                <a:gd name="connsiteX5" fmla="*/ 5023 w 11840"/>
                <a:gd name="connsiteY5" fmla="*/ 7215 h 7215"/>
                <a:gd name="connsiteX6" fmla="*/ 11841 w 11840"/>
                <a:gd name="connsiteY6" fmla="*/ 2886 h 7215"/>
                <a:gd name="connsiteX7" fmla="*/ 11841 w 11840"/>
                <a:gd name="connsiteY7" fmla="*/ 2886 h 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40" h="7215">
                  <a:moveTo>
                    <a:pt x="8612" y="0"/>
                  </a:moveTo>
                  <a:lnTo>
                    <a:pt x="6818" y="0"/>
                  </a:lnTo>
                  <a:lnTo>
                    <a:pt x="0" y="3968"/>
                  </a:lnTo>
                  <a:cubicBezTo>
                    <a:pt x="0" y="3968"/>
                    <a:pt x="0" y="3968"/>
                    <a:pt x="0" y="3968"/>
                  </a:cubicBezTo>
                  <a:lnTo>
                    <a:pt x="5023" y="7215"/>
                  </a:lnTo>
                  <a:lnTo>
                    <a:pt x="5023" y="7215"/>
                  </a:lnTo>
                  <a:lnTo>
                    <a:pt x="11841" y="2886"/>
                  </a:lnTo>
                  <a:lnTo>
                    <a:pt x="11841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9" name="Freeform 1658">
              <a:extLst>
                <a:ext uri="{FF2B5EF4-FFF2-40B4-BE49-F238E27FC236}">
                  <a16:creationId xmlns:a16="http://schemas.microsoft.com/office/drawing/2014/main" id="{09BCBEC9-1FED-5D4B-BECD-10E8BB9377C6}"/>
                </a:ext>
              </a:extLst>
            </p:cNvPr>
            <p:cNvSpPr/>
            <p:nvPr/>
          </p:nvSpPr>
          <p:spPr>
            <a:xfrm>
              <a:off x="4163047" y="4514895"/>
              <a:ext cx="17223" cy="10101"/>
            </a:xfrm>
            <a:custGeom>
              <a:avLst/>
              <a:gdLst>
                <a:gd name="connsiteX0" fmla="*/ 6459 w 17223"/>
                <a:gd name="connsiteY0" fmla="*/ 0 h 10101"/>
                <a:gd name="connsiteX1" fmla="*/ 4665 w 17223"/>
                <a:gd name="connsiteY1" fmla="*/ 0 h 10101"/>
                <a:gd name="connsiteX2" fmla="*/ 0 w 17223"/>
                <a:gd name="connsiteY2" fmla="*/ 2886 h 10101"/>
                <a:gd name="connsiteX3" fmla="*/ 0 w 17223"/>
                <a:gd name="connsiteY3" fmla="*/ 2886 h 10101"/>
                <a:gd name="connsiteX4" fmla="*/ 12559 w 17223"/>
                <a:gd name="connsiteY4" fmla="*/ 10101 h 10101"/>
                <a:gd name="connsiteX5" fmla="*/ 12559 w 17223"/>
                <a:gd name="connsiteY5" fmla="*/ 10101 h 10101"/>
                <a:gd name="connsiteX6" fmla="*/ 17223 w 17223"/>
                <a:gd name="connsiteY6" fmla="*/ 7215 h 10101"/>
                <a:gd name="connsiteX7" fmla="*/ 17223 w 17223"/>
                <a:gd name="connsiteY7" fmla="*/ 7215 h 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23" h="10101">
                  <a:moveTo>
                    <a:pt x="6459" y="0"/>
                  </a:moveTo>
                  <a:lnTo>
                    <a:pt x="4665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12559" y="10101"/>
                  </a:lnTo>
                  <a:lnTo>
                    <a:pt x="12559" y="10101"/>
                  </a:lnTo>
                  <a:lnTo>
                    <a:pt x="17223" y="7215"/>
                  </a:lnTo>
                  <a:cubicBezTo>
                    <a:pt x="17223" y="7215"/>
                    <a:pt x="17223" y="7215"/>
                    <a:pt x="17223" y="7215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0" name="Freeform 1659">
              <a:extLst>
                <a:ext uri="{FF2B5EF4-FFF2-40B4-BE49-F238E27FC236}">
                  <a16:creationId xmlns:a16="http://schemas.microsoft.com/office/drawing/2014/main" id="{606661E0-3F4A-5B46-9E56-6E7A668FDED2}"/>
                </a:ext>
              </a:extLst>
            </p:cNvPr>
            <p:cNvSpPr/>
            <p:nvPr/>
          </p:nvSpPr>
          <p:spPr>
            <a:xfrm>
              <a:off x="4155512" y="4519225"/>
              <a:ext cx="13635" cy="7215"/>
            </a:xfrm>
            <a:custGeom>
              <a:avLst/>
              <a:gdLst>
                <a:gd name="connsiteX0" fmla="*/ 6459 w 13635"/>
                <a:gd name="connsiteY0" fmla="*/ 0 h 7215"/>
                <a:gd name="connsiteX1" fmla="*/ 6459 w 13635"/>
                <a:gd name="connsiteY1" fmla="*/ 0 h 7215"/>
                <a:gd name="connsiteX2" fmla="*/ 0 w 13635"/>
                <a:gd name="connsiteY2" fmla="*/ 4329 h 7215"/>
                <a:gd name="connsiteX3" fmla="*/ 0 w 13635"/>
                <a:gd name="connsiteY3" fmla="*/ 4329 h 7215"/>
                <a:gd name="connsiteX4" fmla="*/ 5023 w 13635"/>
                <a:gd name="connsiteY4" fmla="*/ 7215 h 7215"/>
                <a:gd name="connsiteX5" fmla="*/ 6818 w 13635"/>
                <a:gd name="connsiteY5" fmla="*/ 7215 h 7215"/>
                <a:gd name="connsiteX6" fmla="*/ 13635 w 13635"/>
                <a:gd name="connsiteY6" fmla="*/ 3247 h 7215"/>
                <a:gd name="connsiteX7" fmla="*/ 13635 w 13635"/>
                <a:gd name="connsiteY7" fmla="*/ 3247 h 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5" h="7215">
                  <a:moveTo>
                    <a:pt x="6459" y="0"/>
                  </a:moveTo>
                  <a:lnTo>
                    <a:pt x="6459" y="0"/>
                  </a:lnTo>
                  <a:lnTo>
                    <a:pt x="0" y="4329"/>
                  </a:lnTo>
                  <a:cubicBezTo>
                    <a:pt x="0" y="4329"/>
                    <a:pt x="0" y="4329"/>
                    <a:pt x="0" y="4329"/>
                  </a:cubicBezTo>
                  <a:lnTo>
                    <a:pt x="5023" y="7215"/>
                  </a:lnTo>
                  <a:lnTo>
                    <a:pt x="6818" y="7215"/>
                  </a:lnTo>
                  <a:lnTo>
                    <a:pt x="13635" y="3247"/>
                  </a:lnTo>
                  <a:lnTo>
                    <a:pt x="13635" y="3247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1" name="Freeform 1660">
              <a:extLst>
                <a:ext uri="{FF2B5EF4-FFF2-40B4-BE49-F238E27FC236}">
                  <a16:creationId xmlns:a16="http://schemas.microsoft.com/office/drawing/2014/main" id="{DF2D3AD8-01CB-484E-9524-278D90A110AE}"/>
                </a:ext>
              </a:extLst>
            </p:cNvPr>
            <p:cNvSpPr/>
            <p:nvPr/>
          </p:nvSpPr>
          <p:spPr>
            <a:xfrm>
              <a:off x="4125730" y="4529036"/>
              <a:ext cx="11482" cy="6783"/>
            </a:xfrm>
            <a:custGeom>
              <a:avLst/>
              <a:gdLst>
                <a:gd name="connsiteX0" fmla="*/ 8253 w 11482"/>
                <a:gd name="connsiteY0" fmla="*/ 290 h 6783"/>
                <a:gd name="connsiteX1" fmla="*/ 6100 w 11482"/>
                <a:gd name="connsiteY1" fmla="*/ 290 h 6783"/>
                <a:gd name="connsiteX2" fmla="*/ 0 w 11482"/>
                <a:gd name="connsiteY2" fmla="*/ 3898 h 6783"/>
                <a:gd name="connsiteX3" fmla="*/ 0 w 11482"/>
                <a:gd name="connsiteY3" fmla="*/ 3898 h 6783"/>
                <a:gd name="connsiteX4" fmla="*/ 5023 w 11482"/>
                <a:gd name="connsiteY4" fmla="*/ 6784 h 6783"/>
                <a:gd name="connsiteX5" fmla="*/ 5023 w 11482"/>
                <a:gd name="connsiteY5" fmla="*/ 6784 h 6783"/>
                <a:gd name="connsiteX6" fmla="*/ 11482 w 11482"/>
                <a:gd name="connsiteY6" fmla="*/ 3176 h 6783"/>
                <a:gd name="connsiteX7" fmla="*/ 11482 w 11482"/>
                <a:gd name="connsiteY7" fmla="*/ 3176 h 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783">
                  <a:moveTo>
                    <a:pt x="8253" y="290"/>
                  </a:moveTo>
                  <a:cubicBezTo>
                    <a:pt x="7587" y="-97"/>
                    <a:pt x="6766" y="-97"/>
                    <a:pt x="6100" y="290"/>
                  </a:cubicBezTo>
                  <a:lnTo>
                    <a:pt x="0" y="3898"/>
                  </a:lnTo>
                  <a:lnTo>
                    <a:pt x="0" y="3898"/>
                  </a:lnTo>
                  <a:lnTo>
                    <a:pt x="5023" y="6784"/>
                  </a:lnTo>
                  <a:lnTo>
                    <a:pt x="5023" y="6784"/>
                  </a:lnTo>
                  <a:lnTo>
                    <a:pt x="11482" y="3176"/>
                  </a:lnTo>
                  <a:lnTo>
                    <a:pt x="11482" y="317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2" name="Freeform 1661">
              <a:extLst>
                <a:ext uri="{FF2B5EF4-FFF2-40B4-BE49-F238E27FC236}">
                  <a16:creationId xmlns:a16="http://schemas.microsoft.com/office/drawing/2014/main" id="{6CC086C3-5D6C-4A4B-A70B-E52B49621477}"/>
                </a:ext>
              </a:extLst>
            </p:cNvPr>
            <p:cNvSpPr/>
            <p:nvPr/>
          </p:nvSpPr>
          <p:spPr>
            <a:xfrm>
              <a:off x="4134342" y="4524997"/>
              <a:ext cx="21170" cy="10462"/>
            </a:xfrm>
            <a:custGeom>
              <a:avLst/>
              <a:gdLst>
                <a:gd name="connsiteX0" fmla="*/ 17941 w 21170"/>
                <a:gd name="connsiteY0" fmla="*/ 4329 h 10462"/>
                <a:gd name="connsiteX1" fmla="*/ 16147 w 21170"/>
                <a:gd name="connsiteY1" fmla="*/ 4329 h 10462"/>
                <a:gd name="connsiteX2" fmla="*/ 8612 w 21170"/>
                <a:gd name="connsiteY2" fmla="*/ 0 h 10462"/>
                <a:gd name="connsiteX3" fmla="*/ 6100 w 21170"/>
                <a:gd name="connsiteY3" fmla="*/ 0 h 10462"/>
                <a:gd name="connsiteX4" fmla="*/ 0 w 21170"/>
                <a:gd name="connsiteY4" fmla="*/ 3608 h 10462"/>
                <a:gd name="connsiteX5" fmla="*/ 0 w 21170"/>
                <a:gd name="connsiteY5" fmla="*/ 3608 h 10462"/>
                <a:gd name="connsiteX6" fmla="*/ 6100 w 21170"/>
                <a:gd name="connsiteY6" fmla="*/ 4329 h 10462"/>
                <a:gd name="connsiteX7" fmla="*/ 1076 w 21170"/>
                <a:gd name="connsiteY7" fmla="*/ 7576 h 10462"/>
                <a:gd name="connsiteX8" fmla="*/ 1076 w 21170"/>
                <a:gd name="connsiteY8" fmla="*/ 7576 h 10462"/>
                <a:gd name="connsiteX9" fmla="*/ 6100 w 21170"/>
                <a:gd name="connsiteY9" fmla="*/ 10462 h 10462"/>
                <a:gd name="connsiteX10" fmla="*/ 7894 w 21170"/>
                <a:gd name="connsiteY10" fmla="*/ 10462 h 10462"/>
                <a:gd name="connsiteX11" fmla="*/ 21170 w 21170"/>
                <a:gd name="connsiteY11" fmla="*/ 4329 h 10462"/>
                <a:gd name="connsiteX12" fmla="*/ 21170 w 21170"/>
                <a:gd name="connsiteY12" fmla="*/ 4329 h 1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170" h="10462">
                  <a:moveTo>
                    <a:pt x="17941" y="4329"/>
                  </a:moveTo>
                  <a:lnTo>
                    <a:pt x="16147" y="4329"/>
                  </a:lnTo>
                  <a:lnTo>
                    <a:pt x="8612" y="0"/>
                  </a:lnTo>
                  <a:lnTo>
                    <a:pt x="6100" y="0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6100" y="4329"/>
                  </a:lnTo>
                  <a:lnTo>
                    <a:pt x="1076" y="7576"/>
                  </a:lnTo>
                  <a:cubicBezTo>
                    <a:pt x="1076" y="7576"/>
                    <a:pt x="1076" y="7576"/>
                    <a:pt x="1076" y="7576"/>
                  </a:cubicBezTo>
                  <a:lnTo>
                    <a:pt x="6100" y="10462"/>
                  </a:lnTo>
                  <a:cubicBezTo>
                    <a:pt x="6100" y="10462"/>
                    <a:pt x="6100" y="10462"/>
                    <a:pt x="7894" y="10462"/>
                  </a:cubicBezTo>
                  <a:lnTo>
                    <a:pt x="21170" y="4329"/>
                  </a:lnTo>
                  <a:lnTo>
                    <a:pt x="21170" y="4329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3" name="Freeform 1662">
              <a:extLst>
                <a:ext uri="{FF2B5EF4-FFF2-40B4-BE49-F238E27FC236}">
                  <a16:creationId xmlns:a16="http://schemas.microsoft.com/office/drawing/2014/main" id="{B25F63C3-955C-4E44-B664-42328A4B8149}"/>
                </a:ext>
              </a:extLst>
            </p:cNvPr>
            <p:cNvSpPr/>
            <p:nvPr/>
          </p:nvSpPr>
          <p:spPr>
            <a:xfrm>
              <a:off x="4116760" y="4532933"/>
              <a:ext cx="11123" cy="6493"/>
            </a:xfrm>
            <a:custGeom>
              <a:avLst/>
              <a:gdLst>
                <a:gd name="connsiteX0" fmla="*/ 8253 w 11123"/>
                <a:gd name="connsiteY0" fmla="*/ 0 h 6493"/>
                <a:gd name="connsiteX1" fmla="*/ 6459 w 11123"/>
                <a:gd name="connsiteY1" fmla="*/ 0 h 6493"/>
                <a:gd name="connsiteX2" fmla="*/ 0 w 11123"/>
                <a:gd name="connsiteY2" fmla="*/ 3608 h 6493"/>
                <a:gd name="connsiteX3" fmla="*/ 0 w 11123"/>
                <a:gd name="connsiteY3" fmla="*/ 3608 h 6493"/>
                <a:gd name="connsiteX4" fmla="*/ 5023 w 11123"/>
                <a:gd name="connsiteY4" fmla="*/ 6494 h 6493"/>
                <a:gd name="connsiteX5" fmla="*/ 5023 w 11123"/>
                <a:gd name="connsiteY5" fmla="*/ 6494 h 6493"/>
                <a:gd name="connsiteX6" fmla="*/ 11123 w 11123"/>
                <a:gd name="connsiteY6" fmla="*/ 2886 h 6493"/>
                <a:gd name="connsiteX7" fmla="*/ 11123 w 11123"/>
                <a:gd name="connsiteY7" fmla="*/ 2886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8253" y="0"/>
                  </a:moveTo>
                  <a:lnTo>
                    <a:pt x="6459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5023" y="6494"/>
                  </a:lnTo>
                  <a:lnTo>
                    <a:pt x="5023" y="6494"/>
                  </a:lnTo>
                  <a:lnTo>
                    <a:pt x="11123" y="2886"/>
                  </a:lnTo>
                  <a:cubicBezTo>
                    <a:pt x="11123" y="2886"/>
                    <a:pt x="11123" y="2886"/>
                    <a:pt x="11123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4" name="Freeform 1663">
              <a:extLst>
                <a:ext uri="{FF2B5EF4-FFF2-40B4-BE49-F238E27FC236}">
                  <a16:creationId xmlns:a16="http://schemas.microsoft.com/office/drawing/2014/main" id="{A08F51BA-405E-E140-897A-B341FED13F00}"/>
                </a:ext>
              </a:extLst>
            </p:cNvPr>
            <p:cNvSpPr/>
            <p:nvPr/>
          </p:nvSpPr>
          <p:spPr>
            <a:xfrm>
              <a:off x="4108148" y="4538345"/>
              <a:ext cx="11123" cy="6493"/>
            </a:xfrm>
            <a:custGeom>
              <a:avLst/>
              <a:gdLst>
                <a:gd name="connsiteX0" fmla="*/ 7894 w 11123"/>
                <a:gd name="connsiteY0" fmla="*/ 0 h 6493"/>
                <a:gd name="connsiteX1" fmla="*/ 6100 w 11123"/>
                <a:gd name="connsiteY1" fmla="*/ 0 h 6493"/>
                <a:gd name="connsiteX2" fmla="*/ 0 w 11123"/>
                <a:gd name="connsiteY2" fmla="*/ 3608 h 6493"/>
                <a:gd name="connsiteX3" fmla="*/ 0 w 11123"/>
                <a:gd name="connsiteY3" fmla="*/ 3608 h 6493"/>
                <a:gd name="connsiteX4" fmla="*/ 5023 w 11123"/>
                <a:gd name="connsiteY4" fmla="*/ 6494 h 6493"/>
                <a:gd name="connsiteX5" fmla="*/ 5023 w 11123"/>
                <a:gd name="connsiteY5" fmla="*/ 6494 h 6493"/>
                <a:gd name="connsiteX6" fmla="*/ 11123 w 11123"/>
                <a:gd name="connsiteY6" fmla="*/ 2886 h 6493"/>
                <a:gd name="connsiteX7" fmla="*/ 11123 w 11123"/>
                <a:gd name="connsiteY7" fmla="*/ 2886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7894" y="0"/>
                  </a:moveTo>
                  <a:lnTo>
                    <a:pt x="6100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5023" y="6494"/>
                  </a:lnTo>
                  <a:lnTo>
                    <a:pt x="5023" y="6494"/>
                  </a:lnTo>
                  <a:lnTo>
                    <a:pt x="11123" y="2886"/>
                  </a:lnTo>
                  <a:cubicBezTo>
                    <a:pt x="11123" y="2886"/>
                    <a:pt x="11123" y="2886"/>
                    <a:pt x="11123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5" name="Freeform 1664">
              <a:extLst>
                <a:ext uri="{FF2B5EF4-FFF2-40B4-BE49-F238E27FC236}">
                  <a16:creationId xmlns:a16="http://schemas.microsoft.com/office/drawing/2014/main" id="{1CA4992A-36E4-F346-9D66-D909D31D0AF7}"/>
                </a:ext>
              </a:extLst>
            </p:cNvPr>
            <p:cNvSpPr/>
            <p:nvPr/>
          </p:nvSpPr>
          <p:spPr>
            <a:xfrm>
              <a:off x="4098460" y="4543756"/>
              <a:ext cx="11123" cy="6854"/>
            </a:xfrm>
            <a:custGeom>
              <a:avLst/>
              <a:gdLst>
                <a:gd name="connsiteX0" fmla="*/ 8612 w 11123"/>
                <a:gd name="connsiteY0" fmla="*/ 0 h 6854"/>
                <a:gd name="connsiteX1" fmla="*/ 6100 w 11123"/>
                <a:gd name="connsiteY1" fmla="*/ 0 h 6854"/>
                <a:gd name="connsiteX2" fmla="*/ 0 w 11123"/>
                <a:gd name="connsiteY2" fmla="*/ 3968 h 6854"/>
                <a:gd name="connsiteX3" fmla="*/ 0 w 11123"/>
                <a:gd name="connsiteY3" fmla="*/ 3968 h 6854"/>
                <a:gd name="connsiteX4" fmla="*/ 5023 w 11123"/>
                <a:gd name="connsiteY4" fmla="*/ 6854 h 6854"/>
                <a:gd name="connsiteX5" fmla="*/ 5023 w 11123"/>
                <a:gd name="connsiteY5" fmla="*/ 6854 h 6854"/>
                <a:gd name="connsiteX6" fmla="*/ 11123 w 11123"/>
                <a:gd name="connsiteY6" fmla="*/ 3247 h 6854"/>
                <a:gd name="connsiteX7" fmla="*/ 11123 w 11123"/>
                <a:gd name="connsiteY7" fmla="*/ 3247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8612" y="0"/>
                  </a:moveTo>
                  <a:lnTo>
                    <a:pt x="6100" y="0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5023" y="6854"/>
                  </a:lnTo>
                  <a:lnTo>
                    <a:pt x="5023" y="6854"/>
                  </a:lnTo>
                  <a:lnTo>
                    <a:pt x="11123" y="3247"/>
                  </a:lnTo>
                  <a:cubicBezTo>
                    <a:pt x="11123" y="3247"/>
                    <a:pt x="11123" y="3247"/>
                    <a:pt x="11123" y="3247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6" name="Freeform 1665">
              <a:extLst>
                <a:ext uri="{FF2B5EF4-FFF2-40B4-BE49-F238E27FC236}">
                  <a16:creationId xmlns:a16="http://schemas.microsoft.com/office/drawing/2014/main" id="{4B51CDE3-3F67-4B49-A6A6-883B283B18F1}"/>
                </a:ext>
              </a:extLst>
            </p:cNvPr>
            <p:cNvSpPr/>
            <p:nvPr/>
          </p:nvSpPr>
          <p:spPr>
            <a:xfrm>
              <a:off x="4092001" y="4549168"/>
              <a:ext cx="11482" cy="6493"/>
            </a:xfrm>
            <a:custGeom>
              <a:avLst/>
              <a:gdLst>
                <a:gd name="connsiteX0" fmla="*/ 6459 w 11482"/>
                <a:gd name="connsiteY0" fmla="*/ 0 h 6493"/>
                <a:gd name="connsiteX1" fmla="*/ 6459 w 11482"/>
                <a:gd name="connsiteY1" fmla="*/ 0 h 6493"/>
                <a:gd name="connsiteX2" fmla="*/ 0 w 11482"/>
                <a:gd name="connsiteY2" fmla="*/ 3608 h 6493"/>
                <a:gd name="connsiteX3" fmla="*/ 0 w 11482"/>
                <a:gd name="connsiteY3" fmla="*/ 3608 h 6493"/>
                <a:gd name="connsiteX4" fmla="*/ 5023 w 11482"/>
                <a:gd name="connsiteY4" fmla="*/ 6494 h 6493"/>
                <a:gd name="connsiteX5" fmla="*/ 5023 w 11482"/>
                <a:gd name="connsiteY5" fmla="*/ 6494 h 6493"/>
                <a:gd name="connsiteX6" fmla="*/ 11482 w 11482"/>
                <a:gd name="connsiteY6" fmla="*/ 2886 h 6493"/>
                <a:gd name="connsiteX7" fmla="*/ 11482 w 11482"/>
                <a:gd name="connsiteY7" fmla="*/ 2886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493">
                  <a:moveTo>
                    <a:pt x="6459" y="0"/>
                  </a:moveTo>
                  <a:lnTo>
                    <a:pt x="6459" y="0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lnTo>
                    <a:pt x="5023" y="6494"/>
                  </a:lnTo>
                  <a:lnTo>
                    <a:pt x="11482" y="2886"/>
                  </a:lnTo>
                  <a:cubicBezTo>
                    <a:pt x="11482" y="2886"/>
                    <a:pt x="11482" y="2886"/>
                    <a:pt x="11482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7" name="Freeform 1666">
              <a:extLst>
                <a:ext uri="{FF2B5EF4-FFF2-40B4-BE49-F238E27FC236}">
                  <a16:creationId xmlns:a16="http://schemas.microsoft.com/office/drawing/2014/main" id="{3D20C5F5-8593-D642-957B-D132058BE604}"/>
                </a:ext>
              </a:extLst>
            </p:cNvPr>
            <p:cNvSpPr/>
            <p:nvPr/>
          </p:nvSpPr>
          <p:spPr>
            <a:xfrm>
              <a:off x="4083031" y="4554219"/>
              <a:ext cx="11123" cy="6854"/>
            </a:xfrm>
            <a:custGeom>
              <a:avLst/>
              <a:gdLst>
                <a:gd name="connsiteX0" fmla="*/ 6459 w 11123"/>
                <a:gd name="connsiteY0" fmla="*/ 0 h 6854"/>
                <a:gd name="connsiteX1" fmla="*/ 6459 w 11123"/>
                <a:gd name="connsiteY1" fmla="*/ 0 h 6854"/>
                <a:gd name="connsiteX2" fmla="*/ 0 w 11123"/>
                <a:gd name="connsiteY2" fmla="*/ 3968 h 6854"/>
                <a:gd name="connsiteX3" fmla="*/ 0 w 11123"/>
                <a:gd name="connsiteY3" fmla="*/ 3968 h 6854"/>
                <a:gd name="connsiteX4" fmla="*/ 5023 w 11123"/>
                <a:gd name="connsiteY4" fmla="*/ 6854 h 6854"/>
                <a:gd name="connsiteX5" fmla="*/ 5023 w 11123"/>
                <a:gd name="connsiteY5" fmla="*/ 6854 h 6854"/>
                <a:gd name="connsiteX6" fmla="*/ 11123 w 11123"/>
                <a:gd name="connsiteY6" fmla="*/ 3247 h 6854"/>
                <a:gd name="connsiteX7" fmla="*/ 11123 w 11123"/>
                <a:gd name="connsiteY7" fmla="*/ 3247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6459" y="0"/>
                  </a:moveTo>
                  <a:lnTo>
                    <a:pt x="6459" y="0"/>
                  </a:lnTo>
                  <a:lnTo>
                    <a:pt x="0" y="3968"/>
                  </a:lnTo>
                  <a:cubicBezTo>
                    <a:pt x="0" y="3968"/>
                    <a:pt x="0" y="3968"/>
                    <a:pt x="0" y="3968"/>
                  </a:cubicBezTo>
                  <a:lnTo>
                    <a:pt x="5023" y="6854"/>
                  </a:lnTo>
                  <a:lnTo>
                    <a:pt x="5023" y="6854"/>
                  </a:lnTo>
                  <a:lnTo>
                    <a:pt x="11123" y="3247"/>
                  </a:lnTo>
                  <a:cubicBezTo>
                    <a:pt x="11123" y="3247"/>
                    <a:pt x="11123" y="3247"/>
                    <a:pt x="11123" y="3247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8" name="Freeform 1667">
              <a:extLst>
                <a:ext uri="{FF2B5EF4-FFF2-40B4-BE49-F238E27FC236}">
                  <a16:creationId xmlns:a16="http://schemas.microsoft.com/office/drawing/2014/main" id="{C17D1383-75FA-F046-9593-0A933FE03D8D}"/>
                </a:ext>
              </a:extLst>
            </p:cNvPr>
            <p:cNvSpPr/>
            <p:nvPr/>
          </p:nvSpPr>
          <p:spPr>
            <a:xfrm>
              <a:off x="4072625" y="4559991"/>
              <a:ext cx="11123" cy="8297"/>
            </a:xfrm>
            <a:custGeom>
              <a:avLst/>
              <a:gdLst>
                <a:gd name="connsiteX0" fmla="*/ 7894 w 11123"/>
                <a:gd name="connsiteY0" fmla="*/ 0 h 8297"/>
                <a:gd name="connsiteX1" fmla="*/ 7894 w 11123"/>
                <a:gd name="connsiteY1" fmla="*/ 0 h 8297"/>
                <a:gd name="connsiteX2" fmla="*/ 0 w 11123"/>
                <a:gd name="connsiteY2" fmla="*/ 5411 h 8297"/>
                <a:gd name="connsiteX3" fmla="*/ 0 w 11123"/>
                <a:gd name="connsiteY3" fmla="*/ 5411 h 8297"/>
                <a:gd name="connsiteX4" fmla="*/ 5023 w 11123"/>
                <a:gd name="connsiteY4" fmla="*/ 8298 h 8297"/>
                <a:gd name="connsiteX5" fmla="*/ 5023 w 11123"/>
                <a:gd name="connsiteY5" fmla="*/ 8298 h 8297"/>
                <a:gd name="connsiteX6" fmla="*/ 11123 w 11123"/>
                <a:gd name="connsiteY6" fmla="*/ 4690 h 8297"/>
                <a:gd name="connsiteX7" fmla="*/ 11123 w 11123"/>
                <a:gd name="connsiteY7" fmla="*/ 4690 h 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8297">
                  <a:moveTo>
                    <a:pt x="7894" y="0"/>
                  </a:moveTo>
                  <a:lnTo>
                    <a:pt x="7894" y="0"/>
                  </a:lnTo>
                  <a:lnTo>
                    <a:pt x="0" y="5411"/>
                  </a:lnTo>
                  <a:cubicBezTo>
                    <a:pt x="0" y="5411"/>
                    <a:pt x="0" y="5411"/>
                    <a:pt x="0" y="5411"/>
                  </a:cubicBezTo>
                  <a:lnTo>
                    <a:pt x="5023" y="8298"/>
                  </a:lnTo>
                  <a:lnTo>
                    <a:pt x="5023" y="8298"/>
                  </a:lnTo>
                  <a:lnTo>
                    <a:pt x="11123" y="4690"/>
                  </a:lnTo>
                  <a:cubicBezTo>
                    <a:pt x="11123" y="4690"/>
                    <a:pt x="11123" y="4690"/>
                    <a:pt x="11123" y="4690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9" name="Freeform 1668">
              <a:extLst>
                <a:ext uri="{FF2B5EF4-FFF2-40B4-BE49-F238E27FC236}">
                  <a16:creationId xmlns:a16="http://schemas.microsoft.com/office/drawing/2014/main" id="{FE22C54A-1572-8A40-BD47-C576616945F6}"/>
                </a:ext>
              </a:extLst>
            </p:cNvPr>
            <p:cNvSpPr/>
            <p:nvPr/>
          </p:nvSpPr>
          <p:spPr>
            <a:xfrm>
              <a:off x="4062578" y="4565402"/>
              <a:ext cx="11123" cy="6854"/>
            </a:xfrm>
            <a:custGeom>
              <a:avLst/>
              <a:gdLst>
                <a:gd name="connsiteX0" fmla="*/ 8970 w 11123"/>
                <a:gd name="connsiteY0" fmla="*/ 0 h 6854"/>
                <a:gd name="connsiteX1" fmla="*/ 6100 w 11123"/>
                <a:gd name="connsiteY1" fmla="*/ 0 h 6854"/>
                <a:gd name="connsiteX2" fmla="*/ 0 w 11123"/>
                <a:gd name="connsiteY2" fmla="*/ 3968 h 6854"/>
                <a:gd name="connsiteX3" fmla="*/ 0 w 11123"/>
                <a:gd name="connsiteY3" fmla="*/ 3968 h 6854"/>
                <a:gd name="connsiteX4" fmla="*/ 5023 w 11123"/>
                <a:gd name="connsiteY4" fmla="*/ 6855 h 6854"/>
                <a:gd name="connsiteX5" fmla="*/ 5023 w 11123"/>
                <a:gd name="connsiteY5" fmla="*/ 6855 h 6854"/>
                <a:gd name="connsiteX6" fmla="*/ 11123 w 11123"/>
                <a:gd name="connsiteY6" fmla="*/ 3247 h 6854"/>
                <a:gd name="connsiteX7" fmla="*/ 11123 w 11123"/>
                <a:gd name="connsiteY7" fmla="*/ 3247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8970" y="0"/>
                  </a:moveTo>
                  <a:lnTo>
                    <a:pt x="6100" y="0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5023" y="6855"/>
                  </a:lnTo>
                  <a:lnTo>
                    <a:pt x="5023" y="6855"/>
                  </a:lnTo>
                  <a:lnTo>
                    <a:pt x="11123" y="3247"/>
                  </a:lnTo>
                  <a:cubicBezTo>
                    <a:pt x="11123" y="3247"/>
                    <a:pt x="11123" y="3247"/>
                    <a:pt x="11123" y="3247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0" name="Freeform 1669">
              <a:extLst>
                <a:ext uri="{FF2B5EF4-FFF2-40B4-BE49-F238E27FC236}">
                  <a16:creationId xmlns:a16="http://schemas.microsoft.com/office/drawing/2014/main" id="{5650B657-FCFB-044B-A87C-8ED715EF25DA}"/>
                </a:ext>
              </a:extLst>
            </p:cNvPr>
            <p:cNvSpPr/>
            <p:nvPr/>
          </p:nvSpPr>
          <p:spPr>
            <a:xfrm>
              <a:off x="4054684" y="4570453"/>
              <a:ext cx="11482" cy="6854"/>
            </a:xfrm>
            <a:custGeom>
              <a:avLst/>
              <a:gdLst>
                <a:gd name="connsiteX0" fmla="*/ 8253 w 11482"/>
                <a:gd name="connsiteY0" fmla="*/ 0 h 6854"/>
                <a:gd name="connsiteX1" fmla="*/ 6100 w 11482"/>
                <a:gd name="connsiteY1" fmla="*/ 0 h 6854"/>
                <a:gd name="connsiteX2" fmla="*/ 0 w 11482"/>
                <a:gd name="connsiteY2" fmla="*/ 3968 h 6854"/>
                <a:gd name="connsiteX3" fmla="*/ 0 w 11482"/>
                <a:gd name="connsiteY3" fmla="*/ 3968 h 6854"/>
                <a:gd name="connsiteX4" fmla="*/ 5023 w 11482"/>
                <a:gd name="connsiteY4" fmla="*/ 6855 h 6854"/>
                <a:gd name="connsiteX5" fmla="*/ 5023 w 11482"/>
                <a:gd name="connsiteY5" fmla="*/ 6855 h 6854"/>
                <a:gd name="connsiteX6" fmla="*/ 11482 w 11482"/>
                <a:gd name="connsiteY6" fmla="*/ 3247 h 6854"/>
                <a:gd name="connsiteX7" fmla="*/ 11482 w 11482"/>
                <a:gd name="connsiteY7" fmla="*/ 3247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854">
                  <a:moveTo>
                    <a:pt x="8253" y="0"/>
                  </a:moveTo>
                  <a:lnTo>
                    <a:pt x="6100" y="0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5023" y="6855"/>
                  </a:lnTo>
                  <a:lnTo>
                    <a:pt x="5023" y="6855"/>
                  </a:lnTo>
                  <a:lnTo>
                    <a:pt x="11482" y="3247"/>
                  </a:lnTo>
                  <a:cubicBezTo>
                    <a:pt x="11482" y="3247"/>
                    <a:pt x="11482" y="3247"/>
                    <a:pt x="11482" y="3247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1" name="Freeform 1670">
              <a:extLst>
                <a:ext uri="{FF2B5EF4-FFF2-40B4-BE49-F238E27FC236}">
                  <a16:creationId xmlns:a16="http://schemas.microsoft.com/office/drawing/2014/main" id="{AB9DA23B-B22A-A949-AC90-96EB2B721F4A}"/>
                </a:ext>
              </a:extLst>
            </p:cNvPr>
            <p:cNvSpPr/>
            <p:nvPr/>
          </p:nvSpPr>
          <p:spPr>
            <a:xfrm>
              <a:off x="4047508" y="4576225"/>
              <a:ext cx="11123" cy="6854"/>
            </a:xfrm>
            <a:custGeom>
              <a:avLst/>
              <a:gdLst>
                <a:gd name="connsiteX0" fmla="*/ 6459 w 11123"/>
                <a:gd name="connsiteY0" fmla="*/ 0 h 6854"/>
                <a:gd name="connsiteX1" fmla="*/ 6459 w 11123"/>
                <a:gd name="connsiteY1" fmla="*/ 0 h 6854"/>
                <a:gd name="connsiteX2" fmla="*/ 0 w 11123"/>
                <a:gd name="connsiteY2" fmla="*/ 3968 h 6854"/>
                <a:gd name="connsiteX3" fmla="*/ 0 w 11123"/>
                <a:gd name="connsiteY3" fmla="*/ 3968 h 6854"/>
                <a:gd name="connsiteX4" fmla="*/ 5023 w 11123"/>
                <a:gd name="connsiteY4" fmla="*/ 6854 h 6854"/>
                <a:gd name="connsiteX5" fmla="*/ 5023 w 11123"/>
                <a:gd name="connsiteY5" fmla="*/ 6854 h 6854"/>
                <a:gd name="connsiteX6" fmla="*/ 11123 w 11123"/>
                <a:gd name="connsiteY6" fmla="*/ 3247 h 6854"/>
                <a:gd name="connsiteX7" fmla="*/ 11123 w 11123"/>
                <a:gd name="connsiteY7" fmla="*/ 3247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6459" y="0"/>
                  </a:moveTo>
                  <a:lnTo>
                    <a:pt x="6459" y="0"/>
                  </a:lnTo>
                  <a:lnTo>
                    <a:pt x="0" y="3968"/>
                  </a:lnTo>
                  <a:cubicBezTo>
                    <a:pt x="0" y="3968"/>
                    <a:pt x="0" y="3968"/>
                    <a:pt x="0" y="3968"/>
                  </a:cubicBezTo>
                  <a:lnTo>
                    <a:pt x="5023" y="6854"/>
                  </a:lnTo>
                  <a:lnTo>
                    <a:pt x="5023" y="6854"/>
                  </a:lnTo>
                  <a:lnTo>
                    <a:pt x="11123" y="3247"/>
                  </a:lnTo>
                  <a:cubicBezTo>
                    <a:pt x="11123" y="3247"/>
                    <a:pt x="11123" y="3247"/>
                    <a:pt x="11123" y="3247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2" name="Freeform 1671">
              <a:extLst>
                <a:ext uri="{FF2B5EF4-FFF2-40B4-BE49-F238E27FC236}">
                  <a16:creationId xmlns:a16="http://schemas.microsoft.com/office/drawing/2014/main" id="{C9271135-484B-E24D-9E44-10430B6887D6}"/>
                </a:ext>
              </a:extLst>
            </p:cNvPr>
            <p:cNvSpPr/>
            <p:nvPr/>
          </p:nvSpPr>
          <p:spPr>
            <a:xfrm>
              <a:off x="4031361" y="4581636"/>
              <a:ext cx="18658" cy="11183"/>
            </a:xfrm>
            <a:custGeom>
              <a:avLst/>
              <a:gdLst>
                <a:gd name="connsiteX0" fmla="*/ 13635 w 18658"/>
                <a:gd name="connsiteY0" fmla="*/ 0 h 11183"/>
                <a:gd name="connsiteX1" fmla="*/ 13635 w 18658"/>
                <a:gd name="connsiteY1" fmla="*/ 0 h 11183"/>
                <a:gd name="connsiteX2" fmla="*/ 0 w 18658"/>
                <a:gd name="connsiteY2" fmla="*/ 8298 h 11183"/>
                <a:gd name="connsiteX3" fmla="*/ 0 w 18658"/>
                <a:gd name="connsiteY3" fmla="*/ 8298 h 11183"/>
                <a:gd name="connsiteX4" fmla="*/ 5023 w 18658"/>
                <a:gd name="connsiteY4" fmla="*/ 11184 h 11183"/>
                <a:gd name="connsiteX5" fmla="*/ 5023 w 18658"/>
                <a:gd name="connsiteY5" fmla="*/ 11184 h 11183"/>
                <a:gd name="connsiteX6" fmla="*/ 18659 w 18658"/>
                <a:gd name="connsiteY6" fmla="*/ 2886 h 11183"/>
                <a:gd name="connsiteX7" fmla="*/ 18659 w 18658"/>
                <a:gd name="connsiteY7" fmla="*/ 2886 h 1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58" h="11183">
                  <a:moveTo>
                    <a:pt x="13635" y="0"/>
                  </a:moveTo>
                  <a:lnTo>
                    <a:pt x="13635" y="0"/>
                  </a:lnTo>
                  <a:lnTo>
                    <a:pt x="0" y="8298"/>
                  </a:lnTo>
                  <a:cubicBezTo>
                    <a:pt x="0" y="8298"/>
                    <a:pt x="0" y="8298"/>
                    <a:pt x="0" y="8298"/>
                  </a:cubicBezTo>
                  <a:lnTo>
                    <a:pt x="5023" y="11184"/>
                  </a:lnTo>
                  <a:lnTo>
                    <a:pt x="5023" y="11184"/>
                  </a:lnTo>
                  <a:lnTo>
                    <a:pt x="18659" y="2886"/>
                  </a:lnTo>
                  <a:lnTo>
                    <a:pt x="18659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3" name="Freeform 1672">
              <a:extLst>
                <a:ext uri="{FF2B5EF4-FFF2-40B4-BE49-F238E27FC236}">
                  <a16:creationId xmlns:a16="http://schemas.microsoft.com/office/drawing/2014/main" id="{DB1AE713-2835-F542-BB23-6CC185F76DDD}"/>
                </a:ext>
              </a:extLst>
            </p:cNvPr>
            <p:cNvSpPr/>
            <p:nvPr/>
          </p:nvSpPr>
          <p:spPr>
            <a:xfrm>
              <a:off x="4127524" y="4535459"/>
              <a:ext cx="12917" cy="6854"/>
            </a:xfrm>
            <a:custGeom>
              <a:avLst/>
              <a:gdLst>
                <a:gd name="connsiteX0" fmla="*/ 7894 w 12917"/>
                <a:gd name="connsiteY0" fmla="*/ 0 h 6854"/>
                <a:gd name="connsiteX1" fmla="*/ 6100 w 12917"/>
                <a:gd name="connsiteY1" fmla="*/ 0 h 6854"/>
                <a:gd name="connsiteX2" fmla="*/ 0 w 12917"/>
                <a:gd name="connsiteY2" fmla="*/ 3608 h 6854"/>
                <a:gd name="connsiteX3" fmla="*/ 0 w 12917"/>
                <a:gd name="connsiteY3" fmla="*/ 3608 h 6854"/>
                <a:gd name="connsiteX4" fmla="*/ 5023 w 12917"/>
                <a:gd name="connsiteY4" fmla="*/ 6855 h 6854"/>
                <a:gd name="connsiteX5" fmla="*/ 5023 w 12917"/>
                <a:gd name="connsiteY5" fmla="*/ 6855 h 6854"/>
                <a:gd name="connsiteX6" fmla="*/ 12917 w 12917"/>
                <a:gd name="connsiteY6" fmla="*/ 3968 h 6854"/>
                <a:gd name="connsiteX7" fmla="*/ 12917 w 12917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7894" y="0"/>
                  </a:moveTo>
                  <a:lnTo>
                    <a:pt x="6100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5023" y="6855"/>
                  </a:lnTo>
                  <a:lnTo>
                    <a:pt x="5023" y="6855"/>
                  </a:lnTo>
                  <a:lnTo>
                    <a:pt x="12917" y="3968"/>
                  </a:lnTo>
                  <a:cubicBezTo>
                    <a:pt x="12917" y="3968"/>
                    <a:pt x="12917" y="3968"/>
                    <a:pt x="12917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4" name="Freeform 1673">
              <a:extLst>
                <a:ext uri="{FF2B5EF4-FFF2-40B4-BE49-F238E27FC236}">
                  <a16:creationId xmlns:a16="http://schemas.microsoft.com/office/drawing/2014/main" id="{C1D4D3DA-C08A-9544-A24E-871F4CAA53A2}"/>
                </a:ext>
              </a:extLst>
            </p:cNvPr>
            <p:cNvSpPr/>
            <p:nvPr/>
          </p:nvSpPr>
          <p:spPr>
            <a:xfrm>
              <a:off x="4118554" y="4540870"/>
              <a:ext cx="11482" cy="6854"/>
            </a:xfrm>
            <a:custGeom>
              <a:avLst/>
              <a:gdLst>
                <a:gd name="connsiteX0" fmla="*/ 8253 w 11482"/>
                <a:gd name="connsiteY0" fmla="*/ 0 h 6854"/>
                <a:gd name="connsiteX1" fmla="*/ 6100 w 11482"/>
                <a:gd name="connsiteY1" fmla="*/ 0 h 6854"/>
                <a:gd name="connsiteX2" fmla="*/ 0 w 11482"/>
                <a:gd name="connsiteY2" fmla="*/ 3968 h 6854"/>
                <a:gd name="connsiteX3" fmla="*/ 0 w 11482"/>
                <a:gd name="connsiteY3" fmla="*/ 3968 h 6854"/>
                <a:gd name="connsiteX4" fmla="*/ 5023 w 11482"/>
                <a:gd name="connsiteY4" fmla="*/ 6855 h 6854"/>
                <a:gd name="connsiteX5" fmla="*/ 5023 w 11482"/>
                <a:gd name="connsiteY5" fmla="*/ 6855 h 6854"/>
                <a:gd name="connsiteX6" fmla="*/ 11482 w 11482"/>
                <a:gd name="connsiteY6" fmla="*/ 2886 h 6854"/>
                <a:gd name="connsiteX7" fmla="*/ 11482 w 11482"/>
                <a:gd name="connsiteY7" fmla="*/ 2886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854">
                  <a:moveTo>
                    <a:pt x="8253" y="0"/>
                  </a:moveTo>
                  <a:lnTo>
                    <a:pt x="6100" y="0"/>
                  </a:lnTo>
                  <a:lnTo>
                    <a:pt x="0" y="3968"/>
                  </a:lnTo>
                  <a:cubicBezTo>
                    <a:pt x="0" y="3968"/>
                    <a:pt x="0" y="3968"/>
                    <a:pt x="0" y="3968"/>
                  </a:cubicBezTo>
                  <a:lnTo>
                    <a:pt x="5023" y="6855"/>
                  </a:lnTo>
                  <a:lnTo>
                    <a:pt x="5023" y="6855"/>
                  </a:lnTo>
                  <a:lnTo>
                    <a:pt x="11482" y="2886"/>
                  </a:lnTo>
                  <a:cubicBezTo>
                    <a:pt x="11482" y="2886"/>
                    <a:pt x="11482" y="2886"/>
                    <a:pt x="11482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5" name="Freeform 1674">
              <a:extLst>
                <a:ext uri="{FF2B5EF4-FFF2-40B4-BE49-F238E27FC236}">
                  <a16:creationId xmlns:a16="http://schemas.microsoft.com/office/drawing/2014/main" id="{F6A63BEA-2318-C746-9618-36CFC1B2961C}"/>
                </a:ext>
              </a:extLst>
            </p:cNvPr>
            <p:cNvSpPr/>
            <p:nvPr/>
          </p:nvSpPr>
          <p:spPr>
            <a:xfrm>
              <a:off x="4111378" y="4546282"/>
              <a:ext cx="13276" cy="6493"/>
            </a:xfrm>
            <a:custGeom>
              <a:avLst/>
              <a:gdLst>
                <a:gd name="connsiteX0" fmla="*/ 6459 w 13276"/>
                <a:gd name="connsiteY0" fmla="*/ 0 h 6493"/>
                <a:gd name="connsiteX1" fmla="*/ 6459 w 13276"/>
                <a:gd name="connsiteY1" fmla="*/ 0 h 6493"/>
                <a:gd name="connsiteX2" fmla="*/ 0 w 13276"/>
                <a:gd name="connsiteY2" fmla="*/ 3608 h 6493"/>
                <a:gd name="connsiteX3" fmla="*/ 0 w 13276"/>
                <a:gd name="connsiteY3" fmla="*/ 3608 h 6493"/>
                <a:gd name="connsiteX4" fmla="*/ 5023 w 13276"/>
                <a:gd name="connsiteY4" fmla="*/ 6494 h 6493"/>
                <a:gd name="connsiteX5" fmla="*/ 7176 w 13276"/>
                <a:gd name="connsiteY5" fmla="*/ 6494 h 6493"/>
                <a:gd name="connsiteX6" fmla="*/ 13276 w 13276"/>
                <a:gd name="connsiteY6" fmla="*/ 2525 h 6493"/>
                <a:gd name="connsiteX7" fmla="*/ 13276 w 13276"/>
                <a:gd name="connsiteY7" fmla="*/ 2525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493">
                  <a:moveTo>
                    <a:pt x="6459" y="0"/>
                  </a:moveTo>
                  <a:lnTo>
                    <a:pt x="6459" y="0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lnTo>
                    <a:pt x="7176" y="6494"/>
                  </a:lnTo>
                  <a:lnTo>
                    <a:pt x="13276" y="2525"/>
                  </a:lnTo>
                  <a:lnTo>
                    <a:pt x="13276" y="2525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6" name="Freeform 1675">
              <a:extLst>
                <a:ext uri="{FF2B5EF4-FFF2-40B4-BE49-F238E27FC236}">
                  <a16:creationId xmlns:a16="http://schemas.microsoft.com/office/drawing/2014/main" id="{07D37AA5-5409-F842-8DB4-0965687CC94A}"/>
                </a:ext>
              </a:extLst>
            </p:cNvPr>
            <p:cNvSpPr/>
            <p:nvPr/>
          </p:nvSpPr>
          <p:spPr>
            <a:xfrm>
              <a:off x="4102766" y="4551693"/>
              <a:ext cx="11123" cy="6493"/>
            </a:xfrm>
            <a:custGeom>
              <a:avLst/>
              <a:gdLst>
                <a:gd name="connsiteX0" fmla="*/ 6100 w 11123"/>
                <a:gd name="connsiteY0" fmla="*/ 0 h 6493"/>
                <a:gd name="connsiteX1" fmla="*/ 6100 w 11123"/>
                <a:gd name="connsiteY1" fmla="*/ 0 h 6493"/>
                <a:gd name="connsiteX2" fmla="*/ 0 w 11123"/>
                <a:gd name="connsiteY2" fmla="*/ 3608 h 6493"/>
                <a:gd name="connsiteX3" fmla="*/ 0 w 11123"/>
                <a:gd name="connsiteY3" fmla="*/ 3608 h 6493"/>
                <a:gd name="connsiteX4" fmla="*/ 5023 w 11123"/>
                <a:gd name="connsiteY4" fmla="*/ 6494 h 6493"/>
                <a:gd name="connsiteX5" fmla="*/ 5023 w 11123"/>
                <a:gd name="connsiteY5" fmla="*/ 6494 h 6493"/>
                <a:gd name="connsiteX6" fmla="*/ 11123 w 11123"/>
                <a:gd name="connsiteY6" fmla="*/ 2525 h 6493"/>
                <a:gd name="connsiteX7" fmla="*/ 11123 w 11123"/>
                <a:gd name="connsiteY7" fmla="*/ 2525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6100" y="0"/>
                  </a:moveTo>
                  <a:lnTo>
                    <a:pt x="6100" y="0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lnTo>
                    <a:pt x="5023" y="6494"/>
                  </a:lnTo>
                  <a:lnTo>
                    <a:pt x="11123" y="2525"/>
                  </a:lnTo>
                  <a:cubicBezTo>
                    <a:pt x="11123" y="2525"/>
                    <a:pt x="11123" y="2525"/>
                    <a:pt x="11123" y="2525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7" name="Freeform 1676">
              <a:extLst>
                <a:ext uri="{FF2B5EF4-FFF2-40B4-BE49-F238E27FC236}">
                  <a16:creationId xmlns:a16="http://schemas.microsoft.com/office/drawing/2014/main" id="{59F2072E-6FD9-A248-8B6D-1A67396AE255}"/>
                </a:ext>
              </a:extLst>
            </p:cNvPr>
            <p:cNvSpPr/>
            <p:nvPr/>
          </p:nvSpPr>
          <p:spPr>
            <a:xfrm>
              <a:off x="4093796" y="4557105"/>
              <a:ext cx="10764" cy="6854"/>
            </a:xfrm>
            <a:custGeom>
              <a:avLst/>
              <a:gdLst>
                <a:gd name="connsiteX0" fmla="*/ 6100 w 10764"/>
                <a:gd name="connsiteY0" fmla="*/ 0 h 6854"/>
                <a:gd name="connsiteX1" fmla="*/ 6100 w 10764"/>
                <a:gd name="connsiteY1" fmla="*/ 0 h 6854"/>
                <a:gd name="connsiteX2" fmla="*/ 0 w 10764"/>
                <a:gd name="connsiteY2" fmla="*/ 3608 h 6854"/>
                <a:gd name="connsiteX3" fmla="*/ 0 w 10764"/>
                <a:gd name="connsiteY3" fmla="*/ 3608 h 6854"/>
                <a:gd name="connsiteX4" fmla="*/ 5023 w 10764"/>
                <a:gd name="connsiteY4" fmla="*/ 6855 h 6854"/>
                <a:gd name="connsiteX5" fmla="*/ 5023 w 10764"/>
                <a:gd name="connsiteY5" fmla="*/ 6855 h 6854"/>
                <a:gd name="connsiteX6" fmla="*/ 10765 w 10764"/>
                <a:gd name="connsiteY6" fmla="*/ 3968 h 6854"/>
                <a:gd name="connsiteX7" fmla="*/ 10765 w 10764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4" h="6854">
                  <a:moveTo>
                    <a:pt x="6100" y="0"/>
                  </a:moveTo>
                  <a:lnTo>
                    <a:pt x="6100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5023" y="6855"/>
                  </a:lnTo>
                  <a:lnTo>
                    <a:pt x="5023" y="6855"/>
                  </a:lnTo>
                  <a:lnTo>
                    <a:pt x="10765" y="3968"/>
                  </a:lnTo>
                  <a:cubicBezTo>
                    <a:pt x="10765" y="3968"/>
                    <a:pt x="10765" y="3968"/>
                    <a:pt x="10765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8" name="Freeform 1677">
              <a:extLst>
                <a:ext uri="{FF2B5EF4-FFF2-40B4-BE49-F238E27FC236}">
                  <a16:creationId xmlns:a16="http://schemas.microsoft.com/office/drawing/2014/main" id="{55339A8D-2DE2-F545-89EB-DC5442458F73}"/>
                </a:ext>
              </a:extLst>
            </p:cNvPr>
            <p:cNvSpPr/>
            <p:nvPr/>
          </p:nvSpPr>
          <p:spPr>
            <a:xfrm>
              <a:off x="4083031" y="4562226"/>
              <a:ext cx="13276" cy="6422"/>
            </a:xfrm>
            <a:custGeom>
              <a:avLst/>
              <a:gdLst>
                <a:gd name="connsiteX0" fmla="*/ 8253 w 13276"/>
                <a:gd name="connsiteY0" fmla="*/ 290 h 6422"/>
                <a:gd name="connsiteX1" fmla="*/ 6100 w 13276"/>
                <a:gd name="connsiteY1" fmla="*/ 290 h 6422"/>
                <a:gd name="connsiteX2" fmla="*/ 0 w 13276"/>
                <a:gd name="connsiteY2" fmla="*/ 3176 h 6422"/>
                <a:gd name="connsiteX3" fmla="*/ 0 w 13276"/>
                <a:gd name="connsiteY3" fmla="*/ 3176 h 6422"/>
                <a:gd name="connsiteX4" fmla="*/ 5023 w 13276"/>
                <a:gd name="connsiteY4" fmla="*/ 6423 h 6422"/>
                <a:gd name="connsiteX5" fmla="*/ 5023 w 13276"/>
                <a:gd name="connsiteY5" fmla="*/ 6423 h 6422"/>
                <a:gd name="connsiteX6" fmla="*/ 13276 w 13276"/>
                <a:gd name="connsiteY6" fmla="*/ 3176 h 6422"/>
                <a:gd name="connsiteX7" fmla="*/ 13276 w 13276"/>
                <a:gd name="connsiteY7" fmla="*/ 3176 h 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422">
                  <a:moveTo>
                    <a:pt x="8253" y="290"/>
                  </a:moveTo>
                  <a:cubicBezTo>
                    <a:pt x="7587" y="-97"/>
                    <a:pt x="6766" y="-97"/>
                    <a:pt x="6100" y="290"/>
                  </a:cubicBezTo>
                  <a:lnTo>
                    <a:pt x="0" y="3176"/>
                  </a:lnTo>
                  <a:cubicBezTo>
                    <a:pt x="0" y="3176"/>
                    <a:pt x="0" y="3176"/>
                    <a:pt x="0" y="3176"/>
                  </a:cubicBezTo>
                  <a:lnTo>
                    <a:pt x="5023" y="6423"/>
                  </a:lnTo>
                  <a:lnTo>
                    <a:pt x="5023" y="6423"/>
                  </a:lnTo>
                  <a:lnTo>
                    <a:pt x="13276" y="3176"/>
                  </a:lnTo>
                  <a:cubicBezTo>
                    <a:pt x="13276" y="3176"/>
                    <a:pt x="13276" y="3176"/>
                    <a:pt x="13276" y="317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9" name="Freeform 1678">
              <a:extLst>
                <a:ext uri="{FF2B5EF4-FFF2-40B4-BE49-F238E27FC236}">
                  <a16:creationId xmlns:a16="http://schemas.microsoft.com/office/drawing/2014/main" id="{1B3EFAD2-3B5A-ED42-8496-54A560CA4C0E}"/>
                </a:ext>
              </a:extLst>
            </p:cNvPr>
            <p:cNvSpPr/>
            <p:nvPr/>
          </p:nvSpPr>
          <p:spPr>
            <a:xfrm>
              <a:off x="4075855" y="4567928"/>
              <a:ext cx="12917" cy="6854"/>
            </a:xfrm>
            <a:custGeom>
              <a:avLst/>
              <a:gdLst>
                <a:gd name="connsiteX0" fmla="*/ 6459 w 12917"/>
                <a:gd name="connsiteY0" fmla="*/ 0 h 6854"/>
                <a:gd name="connsiteX1" fmla="*/ 6459 w 12917"/>
                <a:gd name="connsiteY1" fmla="*/ 0 h 6854"/>
                <a:gd name="connsiteX2" fmla="*/ 0 w 12917"/>
                <a:gd name="connsiteY2" fmla="*/ 3608 h 6854"/>
                <a:gd name="connsiteX3" fmla="*/ 0 w 12917"/>
                <a:gd name="connsiteY3" fmla="*/ 3608 h 6854"/>
                <a:gd name="connsiteX4" fmla="*/ 4665 w 12917"/>
                <a:gd name="connsiteY4" fmla="*/ 6855 h 6854"/>
                <a:gd name="connsiteX5" fmla="*/ 6818 w 12917"/>
                <a:gd name="connsiteY5" fmla="*/ 6855 h 6854"/>
                <a:gd name="connsiteX6" fmla="*/ 12917 w 12917"/>
                <a:gd name="connsiteY6" fmla="*/ 2886 h 6854"/>
                <a:gd name="connsiteX7" fmla="*/ 12917 w 12917"/>
                <a:gd name="connsiteY7" fmla="*/ 2886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6459" y="0"/>
                  </a:moveTo>
                  <a:lnTo>
                    <a:pt x="6459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4665" y="6855"/>
                  </a:lnTo>
                  <a:lnTo>
                    <a:pt x="6818" y="6855"/>
                  </a:lnTo>
                  <a:lnTo>
                    <a:pt x="12917" y="2886"/>
                  </a:lnTo>
                  <a:lnTo>
                    <a:pt x="12917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0" name="Freeform 1679">
              <a:extLst>
                <a:ext uri="{FF2B5EF4-FFF2-40B4-BE49-F238E27FC236}">
                  <a16:creationId xmlns:a16="http://schemas.microsoft.com/office/drawing/2014/main" id="{DCAB521E-377F-D241-96D8-06869A358A5C}"/>
                </a:ext>
              </a:extLst>
            </p:cNvPr>
            <p:cNvSpPr/>
            <p:nvPr/>
          </p:nvSpPr>
          <p:spPr>
            <a:xfrm>
              <a:off x="4067243" y="4573339"/>
              <a:ext cx="11123" cy="6493"/>
            </a:xfrm>
            <a:custGeom>
              <a:avLst/>
              <a:gdLst>
                <a:gd name="connsiteX0" fmla="*/ 6100 w 11123"/>
                <a:gd name="connsiteY0" fmla="*/ 0 h 6493"/>
                <a:gd name="connsiteX1" fmla="*/ 6100 w 11123"/>
                <a:gd name="connsiteY1" fmla="*/ 0 h 6493"/>
                <a:gd name="connsiteX2" fmla="*/ 0 w 11123"/>
                <a:gd name="connsiteY2" fmla="*/ 3608 h 6493"/>
                <a:gd name="connsiteX3" fmla="*/ 0 w 11123"/>
                <a:gd name="connsiteY3" fmla="*/ 3608 h 6493"/>
                <a:gd name="connsiteX4" fmla="*/ 5023 w 11123"/>
                <a:gd name="connsiteY4" fmla="*/ 6494 h 6493"/>
                <a:gd name="connsiteX5" fmla="*/ 5023 w 11123"/>
                <a:gd name="connsiteY5" fmla="*/ 6494 h 6493"/>
                <a:gd name="connsiteX6" fmla="*/ 11123 w 11123"/>
                <a:gd name="connsiteY6" fmla="*/ 2525 h 6493"/>
                <a:gd name="connsiteX7" fmla="*/ 11123 w 11123"/>
                <a:gd name="connsiteY7" fmla="*/ 2525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6100" y="0"/>
                  </a:moveTo>
                  <a:lnTo>
                    <a:pt x="6100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5023" y="6494"/>
                  </a:lnTo>
                  <a:lnTo>
                    <a:pt x="5023" y="6494"/>
                  </a:lnTo>
                  <a:lnTo>
                    <a:pt x="11123" y="2525"/>
                  </a:lnTo>
                  <a:cubicBezTo>
                    <a:pt x="11123" y="2525"/>
                    <a:pt x="11123" y="2525"/>
                    <a:pt x="11123" y="2525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1" name="Freeform 1680">
              <a:extLst>
                <a:ext uri="{FF2B5EF4-FFF2-40B4-BE49-F238E27FC236}">
                  <a16:creationId xmlns:a16="http://schemas.microsoft.com/office/drawing/2014/main" id="{07F14810-6982-E44D-BE64-94E8B6F05A4E}"/>
                </a:ext>
              </a:extLst>
            </p:cNvPr>
            <p:cNvSpPr/>
            <p:nvPr/>
          </p:nvSpPr>
          <p:spPr>
            <a:xfrm>
              <a:off x="4058273" y="4578751"/>
              <a:ext cx="10405" cy="6493"/>
            </a:xfrm>
            <a:custGeom>
              <a:avLst/>
              <a:gdLst>
                <a:gd name="connsiteX0" fmla="*/ 6100 w 10405"/>
                <a:gd name="connsiteY0" fmla="*/ 0 h 6493"/>
                <a:gd name="connsiteX1" fmla="*/ 6100 w 10405"/>
                <a:gd name="connsiteY1" fmla="*/ 0 h 6493"/>
                <a:gd name="connsiteX2" fmla="*/ 0 w 10405"/>
                <a:gd name="connsiteY2" fmla="*/ 3608 h 6493"/>
                <a:gd name="connsiteX3" fmla="*/ 0 w 10405"/>
                <a:gd name="connsiteY3" fmla="*/ 3608 h 6493"/>
                <a:gd name="connsiteX4" fmla="*/ 5023 w 10405"/>
                <a:gd name="connsiteY4" fmla="*/ 6494 h 6493"/>
                <a:gd name="connsiteX5" fmla="*/ 5023 w 10405"/>
                <a:gd name="connsiteY5" fmla="*/ 6494 h 6493"/>
                <a:gd name="connsiteX6" fmla="*/ 10406 w 10405"/>
                <a:gd name="connsiteY6" fmla="*/ 3968 h 6493"/>
                <a:gd name="connsiteX7" fmla="*/ 10406 w 10405"/>
                <a:gd name="connsiteY7" fmla="*/ 396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05" h="6493">
                  <a:moveTo>
                    <a:pt x="6100" y="0"/>
                  </a:moveTo>
                  <a:lnTo>
                    <a:pt x="6100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5023" y="6494"/>
                  </a:lnTo>
                  <a:lnTo>
                    <a:pt x="5023" y="6494"/>
                  </a:lnTo>
                  <a:lnTo>
                    <a:pt x="10406" y="3968"/>
                  </a:lnTo>
                  <a:cubicBezTo>
                    <a:pt x="10406" y="3968"/>
                    <a:pt x="10406" y="3968"/>
                    <a:pt x="10406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2" name="Freeform 1681">
              <a:extLst>
                <a:ext uri="{FF2B5EF4-FFF2-40B4-BE49-F238E27FC236}">
                  <a16:creationId xmlns:a16="http://schemas.microsoft.com/office/drawing/2014/main" id="{09D4E23E-5BE2-DA40-BC08-6B81B2F15B13}"/>
                </a:ext>
              </a:extLst>
            </p:cNvPr>
            <p:cNvSpPr/>
            <p:nvPr/>
          </p:nvSpPr>
          <p:spPr>
            <a:xfrm>
              <a:off x="4047508" y="4584162"/>
              <a:ext cx="11482" cy="6493"/>
            </a:xfrm>
            <a:custGeom>
              <a:avLst/>
              <a:gdLst>
                <a:gd name="connsiteX0" fmla="*/ 8253 w 11482"/>
                <a:gd name="connsiteY0" fmla="*/ 0 h 6493"/>
                <a:gd name="connsiteX1" fmla="*/ 6100 w 11482"/>
                <a:gd name="connsiteY1" fmla="*/ 0 h 6493"/>
                <a:gd name="connsiteX2" fmla="*/ 0 w 11482"/>
                <a:gd name="connsiteY2" fmla="*/ 3608 h 6493"/>
                <a:gd name="connsiteX3" fmla="*/ 0 w 11482"/>
                <a:gd name="connsiteY3" fmla="*/ 3608 h 6493"/>
                <a:gd name="connsiteX4" fmla="*/ 5023 w 11482"/>
                <a:gd name="connsiteY4" fmla="*/ 6494 h 6493"/>
                <a:gd name="connsiteX5" fmla="*/ 5023 w 11482"/>
                <a:gd name="connsiteY5" fmla="*/ 6494 h 6493"/>
                <a:gd name="connsiteX6" fmla="*/ 11482 w 11482"/>
                <a:gd name="connsiteY6" fmla="*/ 2886 h 6493"/>
                <a:gd name="connsiteX7" fmla="*/ 11482 w 11482"/>
                <a:gd name="connsiteY7" fmla="*/ 2886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493">
                  <a:moveTo>
                    <a:pt x="8253" y="0"/>
                  </a:moveTo>
                  <a:lnTo>
                    <a:pt x="6100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5023" y="6494"/>
                  </a:lnTo>
                  <a:lnTo>
                    <a:pt x="5023" y="6494"/>
                  </a:lnTo>
                  <a:lnTo>
                    <a:pt x="11482" y="2886"/>
                  </a:lnTo>
                  <a:cubicBezTo>
                    <a:pt x="11482" y="2886"/>
                    <a:pt x="11482" y="2886"/>
                    <a:pt x="11482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3" name="Freeform 1682">
              <a:extLst>
                <a:ext uri="{FF2B5EF4-FFF2-40B4-BE49-F238E27FC236}">
                  <a16:creationId xmlns:a16="http://schemas.microsoft.com/office/drawing/2014/main" id="{1E21DDFA-7DA5-F74B-8DCC-BE0130A5311B}"/>
                </a:ext>
              </a:extLst>
            </p:cNvPr>
            <p:cNvSpPr/>
            <p:nvPr/>
          </p:nvSpPr>
          <p:spPr>
            <a:xfrm>
              <a:off x="4038896" y="4589573"/>
              <a:ext cx="12917" cy="7575"/>
            </a:xfrm>
            <a:custGeom>
              <a:avLst/>
              <a:gdLst>
                <a:gd name="connsiteX0" fmla="*/ 7894 w 12917"/>
                <a:gd name="connsiteY0" fmla="*/ 0 h 7575"/>
                <a:gd name="connsiteX1" fmla="*/ 7894 w 12917"/>
                <a:gd name="connsiteY1" fmla="*/ 0 h 7575"/>
                <a:gd name="connsiteX2" fmla="*/ 0 w 12917"/>
                <a:gd name="connsiteY2" fmla="*/ 4690 h 7575"/>
                <a:gd name="connsiteX3" fmla="*/ 0 w 12917"/>
                <a:gd name="connsiteY3" fmla="*/ 4690 h 7575"/>
                <a:gd name="connsiteX4" fmla="*/ 5023 w 12917"/>
                <a:gd name="connsiteY4" fmla="*/ 7576 h 7575"/>
                <a:gd name="connsiteX5" fmla="*/ 5023 w 12917"/>
                <a:gd name="connsiteY5" fmla="*/ 7576 h 7575"/>
                <a:gd name="connsiteX6" fmla="*/ 12917 w 12917"/>
                <a:gd name="connsiteY6" fmla="*/ 2886 h 7575"/>
                <a:gd name="connsiteX7" fmla="*/ 12917 w 12917"/>
                <a:gd name="connsiteY7" fmla="*/ 2886 h 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7575">
                  <a:moveTo>
                    <a:pt x="7894" y="0"/>
                  </a:moveTo>
                  <a:lnTo>
                    <a:pt x="7894" y="0"/>
                  </a:lnTo>
                  <a:lnTo>
                    <a:pt x="0" y="4690"/>
                  </a:lnTo>
                  <a:lnTo>
                    <a:pt x="0" y="4690"/>
                  </a:lnTo>
                  <a:lnTo>
                    <a:pt x="5023" y="7576"/>
                  </a:lnTo>
                  <a:lnTo>
                    <a:pt x="5023" y="7576"/>
                  </a:lnTo>
                  <a:lnTo>
                    <a:pt x="12917" y="2886"/>
                  </a:lnTo>
                  <a:lnTo>
                    <a:pt x="12917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4" name="Freeform 1683">
              <a:extLst>
                <a:ext uri="{FF2B5EF4-FFF2-40B4-BE49-F238E27FC236}">
                  <a16:creationId xmlns:a16="http://schemas.microsoft.com/office/drawing/2014/main" id="{8FA2BFEC-2512-4642-B383-6A01C10E48A4}"/>
                </a:ext>
              </a:extLst>
            </p:cNvPr>
            <p:cNvSpPr/>
            <p:nvPr/>
          </p:nvSpPr>
          <p:spPr>
            <a:xfrm>
              <a:off x="4161253" y="4523914"/>
              <a:ext cx="15070" cy="8297"/>
            </a:xfrm>
            <a:custGeom>
              <a:avLst/>
              <a:gdLst>
                <a:gd name="connsiteX0" fmla="*/ 8612 w 15070"/>
                <a:gd name="connsiteY0" fmla="*/ 0 h 8297"/>
                <a:gd name="connsiteX1" fmla="*/ 6818 w 15070"/>
                <a:gd name="connsiteY1" fmla="*/ 0 h 8297"/>
                <a:gd name="connsiteX2" fmla="*/ 0 w 15070"/>
                <a:gd name="connsiteY2" fmla="*/ 5411 h 8297"/>
                <a:gd name="connsiteX3" fmla="*/ 0 w 15070"/>
                <a:gd name="connsiteY3" fmla="*/ 5411 h 8297"/>
                <a:gd name="connsiteX4" fmla="*/ 5023 w 15070"/>
                <a:gd name="connsiteY4" fmla="*/ 8298 h 8297"/>
                <a:gd name="connsiteX5" fmla="*/ 5023 w 15070"/>
                <a:gd name="connsiteY5" fmla="*/ 8298 h 8297"/>
                <a:gd name="connsiteX6" fmla="*/ 15070 w 15070"/>
                <a:gd name="connsiteY6" fmla="*/ 5411 h 8297"/>
                <a:gd name="connsiteX7" fmla="*/ 15070 w 15070"/>
                <a:gd name="connsiteY7" fmla="*/ 5411 h 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70" h="8297">
                  <a:moveTo>
                    <a:pt x="8612" y="0"/>
                  </a:moveTo>
                  <a:lnTo>
                    <a:pt x="6818" y="0"/>
                  </a:lnTo>
                  <a:lnTo>
                    <a:pt x="0" y="5411"/>
                  </a:lnTo>
                  <a:cubicBezTo>
                    <a:pt x="0" y="5411"/>
                    <a:pt x="0" y="5411"/>
                    <a:pt x="0" y="5411"/>
                  </a:cubicBezTo>
                  <a:lnTo>
                    <a:pt x="5023" y="8298"/>
                  </a:lnTo>
                  <a:lnTo>
                    <a:pt x="5023" y="8298"/>
                  </a:lnTo>
                  <a:lnTo>
                    <a:pt x="15070" y="5411"/>
                  </a:lnTo>
                  <a:lnTo>
                    <a:pt x="15070" y="5411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5" name="Freeform 1684">
              <a:extLst>
                <a:ext uri="{FF2B5EF4-FFF2-40B4-BE49-F238E27FC236}">
                  <a16:creationId xmlns:a16="http://schemas.microsoft.com/office/drawing/2014/main" id="{71E3249D-B005-3946-B75F-A08AD4EFCFF8}"/>
                </a:ext>
              </a:extLst>
            </p:cNvPr>
            <p:cNvSpPr/>
            <p:nvPr/>
          </p:nvSpPr>
          <p:spPr>
            <a:xfrm>
              <a:off x="4150130" y="4529326"/>
              <a:ext cx="15070" cy="7936"/>
            </a:xfrm>
            <a:custGeom>
              <a:avLst/>
              <a:gdLst>
                <a:gd name="connsiteX0" fmla="*/ 10047 w 15070"/>
                <a:gd name="connsiteY0" fmla="*/ 0 h 7936"/>
                <a:gd name="connsiteX1" fmla="*/ 8253 w 15070"/>
                <a:gd name="connsiteY1" fmla="*/ 0 h 7936"/>
                <a:gd name="connsiteX2" fmla="*/ 0 w 15070"/>
                <a:gd name="connsiteY2" fmla="*/ 5051 h 7936"/>
                <a:gd name="connsiteX3" fmla="*/ 0 w 15070"/>
                <a:gd name="connsiteY3" fmla="*/ 5051 h 7936"/>
                <a:gd name="connsiteX4" fmla="*/ 5023 w 15070"/>
                <a:gd name="connsiteY4" fmla="*/ 7937 h 7936"/>
                <a:gd name="connsiteX5" fmla="*/ 6818 w 15070"/>
                <a:gd name="connsiteY5" fmla="*/ 7937 h 7936"/>
                <a:gd name="connsiteX6" fmla="*/ 15070 w 15070"/>
                <a:gd name="connsiteY6" fmla="*/ 2886 h 7936"/>
                <a:gd name="connsiteX7" fmla="*/ 15070 w 15070"/>
                <a:gd name="connsiteY7" fmla="*/ 2886 h 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70" h="7936">
                  <a:moveTo>
                    <a:pt x="10047" y="0"/>
                  </a:moveTo>
                  <a:lnTo>
                    <a:pt x="8253" y="0"/>
                  </a:lnTo>
                  <a:lnTo>
                    <a:pt x="0" y="5051"/>
                  </a:lnTo>
                  <a:cubicBezTo>
                    <a:pt x="0" y="5051"/>
                    <a:pt x="0" y="5051"/>
                    <a:pt x="0" y="5051"/>
                  </a:cubicBezTo>
                  <a:lnTo>
                    <a:pt x="5023" y="7937"/>
                  </a:lnTo>
                  <a:lnTo>
                    <a:pt x="6818" y="7937"/>
                  </a:lnTo>
                  <a:lnTo>
                    <a:pt x="15070" y="2886"/>
                  </a:lnTo>
                  <a:lnTo>
                    <a:pt x="15070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6" name="Freeform 1685">
              <a:extLst>
                <a:ext uri="{FF2B5EF4-FFF2-40B4-BE49-F238E27FC236}">
                  <a16:creationId xmlns:a16="http://schemas.microsoft.com/office/drawing/2014/main" id="{FB6707E2-F6DD-E148-A520-8CF4F214876D}"/>
                </a:ext>
              </a:extLst>
            </p:cNvPr>
            <p:cNvSpPr/>
            <p:nvPr/>
          </p:nvSpPr>
          <p:spPr>
            <a:xfrm>
              <a:off x="4140442" y="4536181"/>
              <a:ext cx="12917" cy="6854"/>
            </a:xfrm>
            <a:custGeom>
              <a:avLst/>
              <a:gdLst>
                <a:gd name="connsiteX0" fmla="*/ 8612 w 12917"/>
                <a:gd name="connsiteY0" fmla="*/ 0 h 6854"/>
                <a:gd name="connsiteX1" fmla="*/ 6818 w 12917"/>
                <a:gd name="connsiteY1" fmla="*/ 0 h 6854"/>
                <a:gd name="connsiteX2" fmla="*/ 0 w 12917"/>
                <a:gd name="connsiteY2" fmla="*/ 3968 h 6854"/>
                <a:gd name="connsiteX3" fmla="*/ 0 w 12917"/>
                <a:gd name="connsiteY3" fmla="*/ 3968 h 6854"/>
                <a:gd name="connsiteX4" fmla="*/ 5023 w 12917"/>
                <a:gd name="connsiteY4" fmla="*/ 6854 h 6854"/>
                <a:gd name="connsiteX5" fmla="*/ 6818 w 12917"/>
                <a:gd name="connsiteY5" fmla="*/ 6854 h 6854"/>
                <a:gd name="connsiteX6" fmla="*/ 12917 w 12917"/>
                <a:gd name="connsiteY6" fmla="*/ 2886 h 6854"/>
                <a:gd name="connsiteX7" fmla="*/ 12917 w 12917"/>
                <a:gd name="connsiteY7" fmla="*/ 2886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8612" y="0"/>
                  </a:moveTo>
                  <a:lnTo>
                    <a:pt x="6818" y="0"/>
                  </a:lnTo>
                  <a:lnTo>
                    <a:pt x="0" y="3968"/>
                  </a:lnTo>
                  <a:cubicBezTo>
                    <a:pt x="0" y="3968"/>
                    <a:pt x="0" y="3968"/>
                    <a:pt x="0" y="3968"/>
                  </a:cubicBezTo>
                  <a:lnTo>
                    <a:pt x="5023" y="6854"/>
                  </a:lnTo>
                  <a:lnTo>
                    <a:pt x="6818" y="6854"/>
                  </a:lnTo>
                  <a:lnTo>
                    <a:pt x="12917" y="2886"/>
                  </a:lnTo>
                  <a:cubicBezTo>
                    <a:pt x="12917" y="2886"/>
                    <a:pt x="12917" y="2886"/>
                    <a:pt x="12917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7" name="Freeform 1686">
              <a:extLst>
                <a:ext uri="{FF2B5EF4-FFF2-40B4-BE49-F238E27FC236}">
                  <a16:creationId xmlns:a16="http://schemas.microsoft.com/office/drawing/2014/main" id="{855DE591-845B-574E-867B-4AA1108BEA13}"/>
                </a:ext>
              </a:extLst>
            </p:cNvPr>
            <p:cNvSpPr/>
            <p:nvPr/>
          </p:nvSpPr>
          <p:spPr>
            <a:xfrm>
              <a:off x="4132189" y="4541302"/>
              <a:ext cx="14711" cy="7144"/>
            </a:xfrm>
            <a:custGeom>
              <a:avLst/>
              <a:gdLst>
                <a:gd name="connsiteX0" fmla="*/ 8253 w 14711"/>
                <a:gd name="connsiteY0" fmla="*/ 290 h 7144"/>
                <a:gd name="connsiteX1" fmla="*/ 6100 w 14711"/>
                <a:gd name="connsiteY1" fmla="*/ 290 h 7144"/>
                <a:gd name="connsiteX2" fmla="*/ 0 w 14711"/>
                <a:gd name="connsiteY2" fmla="*/ 4258 h 7144"/>
                <a:gd name="connsiteX3" fmla="*/ 0 w 14711"/>
                <a:gd name="connsiteY3" fmla="*/ 4258 h 7144"/>
                <a:gd name="connsiteX4" fmla="*/ 5023 w 14711"/>
                <a:gd name="connsiteY4" fmla="*/ 7145 h 7144"/>
                <a:gd name="connsiteX5" fmla="*/ 8253 w 14711"/>
                <a:gd name="connsiteY5" fmla="*/ 7145 h 7144"/>
                <a:gd name="connsiteX6" fmla="*/ 14712 w 14711"/>
                <a:gd name="connsiteY6" fmla="*/ 3176 h 7144"/>
                <a:gd name="connsiteX7" fmla="*/ 14712 w 14711"/>
                <a:gd name="connsiteY7" fmla="*/ 3176 h 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11" h="7144">
                  <a:moveTo>
                    <a:pt x="8253" y="290"/>
                  </a:moveTo>
                  <a:cubicBezTo>
                    <a:pt x="7587" y="-97"/>
                    <a:pt x="6766" y="-97"/>
                    <a:pt x="6100" y="290"/>
                  </a:cubicBezTo>
                  <a:lnTo>
                    <a:pt x="0" y="4258"/>
                  </a:lnTo>
                  <a:lnTo>
                    <a:pt x="0" y="4258"/>
                  </a:lnTo>
                  <a:lnTo>
                    <a:pt x="5023" y="7145"/>
                  </a:lnTo>
                  <a:lnTo>
                    <a:pt x="8253" y="7145"/>
                  </a:lnTo>
                  <a:lnTo>
                    <a:pt x="14712" y="3176"/>
                  </a:lnTo>
                  <a:cubicBezTo>
                    <a:pt x="14712" y="3176"/>
                    <a:pt x="14712" y="3176"/>
                    <a:pt x="14712" y="317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8" name="Freeform 1687">
              <a:extLst>
                <a:ext uri="{FF2B5EF4-FFF2-40B4-BE49-F238E27FC236}">
                  <a16:creationId xmlns:a16="http://schemas.microsoft.com/office/drawing/2014/main" id="{92963EB8-3733-7E41-880C-93F2F0AC60FF}"/>
                </a:ext>
              </a:extLst>
            </p:cNvPr>
            <p:cNvSpPr/>
            <p:nvPr/>
          </p:nvSpPr>
          <p:spPr>
            <a:xfrm>
              <a:off x="4125013" y="4547003"/>
              <a:ext cx="13276" cy="7144"/>
            </a:xfrm>
            <a:custGeom>
              <a:avLst/>
              <a:gdLst>
                <a:gd name="connsiteX0" fmla="*/ 6459 w 13276"/>
                <a:gd name="connsiteY0" fmla="*/ 0 h 7144"/>
                <a:gd name="connsiteX1" fmla="*/ 6459 w 13276"/>
                <a:gd name="connsiteY1" fmla="*/ 0 h 7144"/>
                <a:gd name="connsiteX2" fmla="*/ 0 w 13276"/>
                <a:gd name="connsiteY2" fmla="*/ 3968 h 7144"/>
                <a:gd name="connsiteX3" fmla="*/ 0 w 13276"/>
                <a:gd name="connsiteY3" fmla="*/ 3968 h 7144"/>
                <a:gd name="connsiteX4" fmla="*/ 5023 w 13276"/>
                <a:gd name="connsiteY4" fmla="*/ 6855 h 7144"/>
                <a:gd name="connsiteX5" fmla="*/ 7176 w 13276"/>
                <a:gd name="connsiteY5" fmla="*/ 6855 h 7144"/>
                <a:gd name="connsiteX6" fmla="*/ 13276 w 13276"/>
                <a:gd name="connsiteY6" fmla="*/ 2886 h 7144"/>
                <a:gd name="connsiteX7" fmla="*/ 13276 w 13276"/>
                <a:gd name="connsiteY7" fmla="*/ 2886 h 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7144">
                  <a:moveTo>
                    <a:pt x="6459" y="0"/>
                  </a:moveTo>
                  <a:lnTo>
                    <a:pt x="6459" y="0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5023" y="6855"/>
                  </a:lnTo>
                  <a:cubicBezTo>
                    <a:pt x="5690" y="7241"/>
                    <a:pt x="6510" y="7241"/>
                    <a:pt x="7176" y="6855"/>
                  </a:cubicBezTo>
                  <a:lnTo>
                    <a:pt x="13276" y="2886"/>
                  </a:lnTo>
                  <a:lnTo>
                    <a:pt x="13276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9" name="Freeform 1688">
              <a:extLst>
                <a:ext uri="{FF2B5EF4-FFF2-40B4-BE49-F238E27FC236}">
                  <a16:creationId xmlns:a16="http://schemas.microsoft.com/office/drawing/2014/main" id="{2C8C1397-0533-3E49-9A18-60DFD8AFD540}"/>
                </a:ext>
              </a:extLst>
            </p:cNvPr>
            <p:cNvSpPr/>
            <p:nvPr/>
          </p:nvSpPr>
          <p:spPr>
            <a:xfrm>
              <a:off x="4116401" y="4552415"/>
              <a:ext cx="11123" cy="6854"/>
            </a:xfrm>
            <a:custGeom>
              <a:avLst/>
              <a:gdLst>
                <a:gd name="connsiteX0" fmla="*/ 6100 w 11123"/>
                <a:gd name="connsiteY0" fmla="*/ 0 h 6854"/>
                <a:gd name="connsiteX1" fmla="*/ 6100 w 11123"/>
                <a:gd name="connsiteY1" fmla="*/ 0 h 6854"/>
                <a:gd name="connsiteX2" fmla="*/ 0 w 11123"/>
                <a:gd name="connsiteY2" fmla="*/ 3968 h 6854"/>
                <a:gd name="connsiteX3" fmla="*/ 0 w 11123"/>
                <a:gd name="connsiteY3" fmla="*/ 3968 h 6854"/>
                <a:gd name="connsiteX4" fmla="*/ 5023 w 11123"/>
                <a:gd name="connsiteY4" fmla="*/ 6855 h 6854"/>
                <a:gd name="connsiteX5" fmla="*/ 5023 w 11123"/>
                <a:gd name="connsiteY5" fmla="*/ 6855 h 6854"/>
                <a:gd name="connsiteX6" fmla="*/ 11123 w 11123"/>
                <a:gd name="connsiteY6" fmla="*/ 2886 h 6854"/>
                <a:gd name="connsiteX7" fmla="*/ 11123 w 11123"/>
                <a:gd name="connsiteY7" fmla="*/ 2886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6100" y="0"/>
                  </a:moveTo>
                  <a:lnTo>
                    <a:pt x="6100" y="0"/>
                  </a:lnTo>
                  <a:lnTo>
                    <a:pt x="0" y="3968"/>
                  </a:lnTo>
                  <a:cubicBezTo>
                    <a:pt x="0" y="3968"/>
                    <a:pt x="0" y="3968"/>
                    <a:pt x="0" y="3968"/>
                  </a:cubicBezTo>
                  <a:lnTo>
                    <a:pt x="5023" y="6855"/>
                  </a:lnTo>
                  <a:lnTo>
                    <a:pt x="5023" y="6855"/>
                  </a:lnTo>
                  <a:lnTo>
                    <a:pt x="11123" y="2886"/>
                  </a:lnTo>
                  <a:cubicBezTo>
                    <a:pt x="11123" y="2886"/>
                    <a:pt x="11123" y="2886"/>
                    <a:pt x="11123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0" name="Freeform 1689">
              <a:extLst>
                <a:ext uri="{FF2B5EF4-FFF2-40B4-BE49-F238E27FC236}">
                  <a16:creationId xmlns:a16="http://schemas.microsoft.com/office/drawing/2014/main" id="{DC75C96C-6E90-BD42-84A7-DEDDD08C3279}"/>
                </a:ext>
              </a:extLst>
            </p:cNvPr>
            <p:cNvSpPr/>
            <p:nvPr/>
          </p:nvSpPr>
          <p:spPr>
            <a:xfrm>
              <a:off x="4104560" y="4557826"/>
              <a:ext cx="11123" cy="6854"/>
            </a:xfrm>
            <a:custGeom>
              <a:avLst/>
              <a:gdLst>
                <a:gd name="connsiteX0" fmla="*/ 8970 w 11123"/>
                <a:gd name="connsiteY0" fmla="*/ 0 h 6854"/>
                <a:gd name="connsiteX1" fmla="*/ 8970 w 11123"/>
                <a:gd name="connsiteY1" fmla="*/ 0 h 6854"/>
                <a:gd name="connsiteX2" fmla="*/ 0 w 11123"/>
                <a:gd name="connsiteY2" fmla="*/ 3968 h 6854"/>
                <a:gd name="connsiteX3" fmla="*/ 0 w 11123"/>
                <a:gd name="connsiteY3" fmla="*/ 3968 h 6854"/>
                <a:gd name="connsiteX4" fmla="*/ 5023 w 11123"/>
                <a:gd name="connsiteY4" fmla="*/ 6855 h 6854"/>
                <a:gd name="connsiteX5" fmla="*/ 5023 w 11123"/>
                <a:gd name="connsiteY5" fmla="*/ 6855 h 6854"/>
                <a:gd name="connsiteX6" fmla="*/ 11123 w 11123"/>
                <a:gd name="connsiteY6" fmla="*/ 2886 h 6854"/>
                <a:gd name="connsiteX7" fmla="*/ 11123 w 11123"/>
                <a:gd name="connsiteY7" fmla="*/ 2886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8970" y="0"/>
                  </a:moveTo>
                  <a:lnTo>
                    <a:pt x="8970" y="0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5023" y="6855"/>
                  </a:lnTo>
                  <a:lnTo>
                    <a:pt x="5023" y="6855"/>
                  </a:lnTo>
                  <a:lnTo>
                    <a:pt x="11123" y="2886"/>
                  </a:lnTo>
                  <a:cubicBezTo>
                    <a:pt x="11123" y="2886"/>
                    <a:pt x="11123" y="2886"/>
                    <a:pt x="11123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1" name="Freeform 1690">
              <a:extLst>
                <a:ext uri="{FF2B5EF4-FFF2-40B4-BE49-F238E27FC236}">
                  <a16:creationId xmlns:a16="http://schemas.microsoft.com/office/drawing/2014/main" id="{92E9C5E0-5D85-224F-AE58-EE3F3F948C72}"/>
                </a:ext>
              </a:extLst>
            </p:cNvPr>
            <p:cNvSpPr/>
            <p:nvPr/>
          </p:nvSpPr>
          <p:spPr>
            <a:xfrm>
              <a:off x="4098460" y="4563238"/>
              <a:ext cx="11482" cy="6854"/>
            </a:xfrm>
            <a:custGeom>
              <a:avLst/>
              <a:gdLst>
                <a:gd name="connsiteX0" fmla="*/ 6100 w 11482"/>
                <a:gd name="connsiteY0" fmla="*/ 0 h 6854"/>
                <a:gd name="connsiteX1" fmla="*/ 6100 w 11482"/>
                <a:gd name="connsiteY1" fmla="*/ 0 h 6854"/>
                <a:gd name="connsiteX2" fmla="*/ 0 w 11482"/>
                <a:gd name="connsiteY2" fmla="*/ 3968 h 6854"/>
                <a:gd name="connsiteX3" fmla="*/ 0 w 11482"/>
                <a:gd name="connsiteY3" fmla="*/ 3968 h 6854"/>
                <a:gd name="connsiteX4" fmla="*/ 5023 w 11482"/>
                <a:gd name="connsiteY4" fmla="*/ 6854 h 6854"/>
                <a:gd name="connsiteX5" fmla="*/ 5023 w 11482"/>
                <a:gd name="connsiteY5" fmla="*/ 6854 h 6854"/>
                <a:gd name="connsiteX6" fmla="*/ 11482 w 11482"/>
                <a:gd name="connsiteY6" fmla="*/ 2886 h 6854"/>
                <a:gd name="connsiteX7" fmla="*/ 11482 w 11482"/>
                <a:gd name="connsiteY7" fmla="*/ 2886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854">
                  <a:moveTo>
                    <a:pt x="6100" y="0"/>
                  </a:moveTo>
                  <a:lnTo>
                    <a:pt x="6100" y="0"/>
                  </a:lnTo>
                  <a:lnTo>
                    <a:pt x="0" y="3968"/>
                  </a:lnTo>
                  <a:cubicBezTo>
                    <a:pt x="0" y="3968"/>
                    <a:pt x="0" y="3968"/>
                    <a:pt x="0" y="3968"/>
                  </a:cubicBezTo>
                  <a:lnTo>
                    <a:pt x="5023" y="6854"/>
                  </a:lnTo>
                  <a:lnTo>
                    <a:pt x="5023" y="6854"/>
                  </a:lnTo>
                  <a:lnTo>
                    <a:pt x="11482" y="2886"/>
                  </a:lnTo>
                  <a:cubicBezTo>
                    <a:pt x="11482" y="2886"/>
                    <a:pt x="11482" y="2886"/>
                    <a:pt x="11482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2" name="Freeform 1691">
              <a:extLst>
                <a:ext uri="{FF2B5EF4-FFF2-40B4-BE49-F238E27FC236}">
                  <a16:creationId xmlns:a16="http://schemas.microsoft.com/office/drawing/2014/main" id="{3F8EB8C1-E4DB-B949-830F-C4EE5AAC9AF9}"/>
                </a:ext>
              </a:extLst>
            </p:cNvPr>
            <p:cNvSpPr/>
            <p:nvPr/>
          </p:nvSpPr>
          <p:spPr>
            <a:xfrm>
              <a:off x="4089490" y="4568649"/>
              <a:ext cx="13276" cy="6854"/>
            </a:xfrm>
            <a:custGeom>
              <a:avLst/>
              <a:gdLst>
                <a:gd name="connsiteX0" fmla="*/ 6459 w 13276"/>
                <a:gd name="connsiteY0" fmla="*/ 0 h 6854"/>
                <a:gd name="connsiteX1" fmla="*/ 6459 w 13276"/>
                <a:gd name="connsiteY1" fmla="*/ 0 h 6854"/>
                <a:gd name="connsiteX2" fmla="*/ 0 w 13276"/>
                <a:gd name="connsiteY2" fmla="*/ 3968 h 6854"/>
                <a:gd name="connsiteX3" fmla="*/ 0 w 13276"/>
                <a:gd name="connsiteY3" fmla="*/ 3968 h 6854"/>
                <a:gd name="connsiteX4" fmla="*/ 5023 w 13276"/>
                <a:gd name="connsiteY4" fmla="*/ 6855 h 6854"/>
                <a:gd name="connsiteX5" fmla="*/ 7176 w 13276"/>
                <a:gd name="connsiteY5" fmla="*/ 6855 h 6854"/>
                <a:gd name="connsiteX6" fmla="*/ 13276 w 13276"/>
                <a:gd name="connsiteY6" fmla="*/ 2886 h 6854"/>
                <a:gd name="connsiteX7" fmla="*/ 13276 w 13276"/>
                <a:gd name="connsiteY7" fmla="*/ 2886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854">
                  <a:moveTo>
                    <a:pt x="6459" y="0"/>
                  </a:moveTo>
                  <a:lnTo>
                    <a:pt x="6459" y="0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5023" y="6855"/>
                  </a:lnTo>
                  <a:lnTo>
                    <a:pt x="7176" y="6855"/>
                  </a:lnTo>
                  <a:lnTo>
                    <a:pt x="13276" y="2886"/>
                  </a:lnTo>
                  <a:lnTo>
                    <a:pt x="13276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3" name="Freeform 1692">
              <a:extLst>
                <a:ext uri="{FF2B5EF4-FFF2-40B4-BE49-F238E27FC236}">
                  <a16:creationId xmlns:a16="http://schemas.microsoft.com/office/drawing/2014/main" id="{3FF06715-01FA-554D-9A8D-A5DB3706E9FC}"/>
                </a:ext>
              </a:extLst>
            </p:cNvPr>
            <p:cNvSpPr/>
            <p:nvPr/>
          </p:nvSpPr>
          <p:spPr>
            <a:xfrm>
              <a:off x="4080878" y="4574060"/>
              <a:ext cx="12917" cy="6854"/>
            </a:xfrm>
            <a:custGeom>
              <a:avLst/>
              <a:gdLst>
                <a:gd name="connsiteX0" fmla="*/ 6100 w 12917"/>
                <a:gd name="connsiteY0" fmla="*/ 0 h 6854"/>
                <a:gd name="connsiteX1" fmla="*/ 6100 w 12917"/>
                <a:gd name="connsiteY1" fmla="*/ 0 h 6854"/>
                <a:gd name="connsiteX2" fmla="*/ 0 w 12917"/>
                <a:gd name="connsiteY2" fmla="*/ 3968 h 6854"/>
                <a:gd name="connsiteX3" fmla="*/ 0 w 12917"/>
                <a:gd name="connsiteY3" fmla="*/ 3968 h 6854"/>
                <a:gd name="connsiteX4" fmla="*/ 5023 w 12917"/>
                <a:gd name="connsiteY4" fmla="*/ 6855 h 6854"/>
                <a:gd name="connsiteX5" fmla="*/ 6818 w 12917"/>
                <a:gd name="connsiteY5" fmla="*/ 6855 h 6854"/>
                <a:gd name="connsiteX6" fmla="*/ 12917 w 12917"/>
                <a:gd name="connsiteY6" fmla="*/ 2886 h 6854"/>
                <a:gd name="connsiteX7" fmla="*/ 12917 w 12917"/>
                <a:gd name="connsiteY7" fmla="*/ 2886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6100" y="0"/>
                  </a:moveTo>
                  <a:lnTo>
                    <a:pt x="6100" y="0"/>
                  </a:lnTo>
                  <a:lnTo>
                    <a:pt x="0" y="3968"/>
                  </a:lnTo>
                  <a:cubicBezTo>
                    <a:pt x="0" y="3968"/>
                    <a:pt x="0" y="3968"/>
                    <a:pt x="0" y="3968"/>
                  </a:cubicBezTo>
                  <a:lnTo>
                    <a:pt x="5023" y="6855"/>
                  </a:lnTo>
                  <a:lnTo>
                    <a:pt x="6818" y="6855"/>
                  </a:lnTo>
                  <a:lnTo>
                    <a:pt x="12917" y="2886"/>
                  </a:lnTo>
                  <a:lnTo>
                    <a:pt x="12917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4" name="Freeform 1693">
              <a:extLst>
                <a:ext uri="{FF2B5EF4-FFF2-40B4-BE49-F238E27FC236}">
                  <a16:creationId xmlns:a16="http://schemas.microsoft.com/office/drawing/2014/main" id="{E81214F9-1DEA-554F-9F64-D845750F968E}"/>
                </a:ext>
              </a:extLst>
            </p:cNvPr>
            <p:cNvSpPr/>
            <p:nvPr/>
          </p:nvSpPr>
          <p:spPr>
            <a:xfrm>
              <a:off x="4068678" y="4579472"/>
              <a:ext cx="12917" cy="6854"/>
            </a:xfrm>
            <a:custGeom>
              <a:avLst/>
              <a:gdLst>
                <a:gd name="connsiteX0" fmla="*/ 9329 w 12917"/>
                <a:gd name="connsiteY0" fmla="*/ 0 h 6854"/>
                <a:gd name="connsiteX1" fmla="*/ 9329 w 12917"/>
                <a:gd name="connsiteY1" fmla="*/ 0 h 6854"/>
                <a:gd name="connsiteX2" fmla="*/ 0 w 12917"/>
                <a:gd name="connsiteY2" fmla="*/ 3968 h 6854"/>
                <a:gd name="connsiteX3" fmla="*/ 0 w 12917"/>
                <a:gd name="connsiteY3" fmla="*/ 3968 h 6854"/>
                <a:gd name="connsiteX4" fmla="*/ 5023 w 12917"/>
                <a:gd name="connsiteY4" fmla="*/ 6855 h 6854"/>
                <a:gd name="connsiteX5" fmla="*/ 6818 w 12917"/>
                <a:gd name="connsiteY5" fmla="*/ 6855 h 6854"/>
                <a:gd name="connsiteX6" fmla="*/ 12917 w 12917"/>
                <a:gd name="connsiteY6" fmla="*/ 2886 h 6854"/>
                <a:gd name="connsiteX7" fmla="*/ 12917 w 12917"/>
                <a:gd name="connsiteY7" fmla="*/ 2886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9329" y="0"/>
                  </a:moveTo>
                  <a:lnTo>
                    <a:pt x="9329" y="0"/>
                  </a:lnTo>
                  <a:lnTo>
                    <a:pt x="0" y="3968"/>
                  </a:lnTo>
                  <a:cubicBezTo>
                    <a:pt x="0" y="3968"/>
                    <a:pt x="0" y="3968"/>
                    <a:pt x="0" y="3968"/>
                  </a:cubicBezTo>
                  <a:lnTo>
                    <a:pt x="5023" y="6855"/>
                  </a:lnTo>
                  <a:lnTo>
                    <a:pt x="6818" y="6855"/>
                  </a:lnTo>
                  <a:lnTo>
                    <a:pt x="12917" y="2886"/>
                  </a:lnTo>
                  <a:cubicBezTo>
                    <a:pt x="12917" y="2886"/>
                    <a:pt x="12917" y="2886"/>
                    <a:pt x="12917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5" name="Freeform 1694">
              <a:extLst>
                <a:ext uri="{FF2B5EF4-FFF2-40B4-BE49-F238E27FC236}">
                  <a16:creationId xmlns:a16="http://schemas.microsoft.com/office/drawing/2014/main" id="{5F4FA74A-59FD-D44C-B39B-6CC641DA28CF}"/>
                </a:ext>
              </a:extLst>
            </p:cNvPr>
            <p:cNvSpPr/>
            <p:nvPr/>
          </p:nvSpPr>
          <p:spPr>
            <a:xfrm>
              <a:off x="4060425" y="4584593"/>
              <a:ext cx="14711" cy="7144"/>
            </a:xfrm>
            <a:custGeom>
              <a:avLst/>
              <a:gdLst>
                <a:gd name="connsiteX0" fmla="*/ 8253 w 14711"/>
                <a:gd name="connsiteY0" fmla="*/ 290 h 7144"/>
                <a:gd name="connsiteX1" fmla="*/ 6100 w 14711"/>
                <a:gd name="connsiteY1" fmla="*/ 290 h 7144"/>
                <a:gd name="connsiteX2" fmla="*/ 0 w 14711"/>
                <a:gd name="connsiteY2" fmla="*/ 4258 h 7144"/>
                <a:gd name="connsiteX3" fmla="*/ 0 w 14711"/>
                <a:gd name="connsiteY3" fmla="*/ 4258 h 7144"/>
                <a:gd name="connsiteX4" fmla="*/ 5023 w 14711"/>
                <a:gd name="connsiteY4" fmla="*/ 7145 h 7144"/>
                <a:gd name="connsiteX5" fmla="*/ 8253 w 14711"/>
                <a:gd name="connsiteY5" fmla="*/ 7145 h 7144"/>
                <a:gd name="connsiteX6" fmla="*/ 14712 w 14711"/>
                <a:gd name="connsiteY6" fmla="*/ 3176 h 7144"/>
                <a:gd name="connsiteX7" fmla="*/ 14712 w 14711"/>
                <a:gd name="connsiteY7" fmla="*/ 3176 h 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11" h="7144">
                  <a:moveTo>
                    <a:pt x="8253" y="290"/>
                  </a:moveTo>
                  <a:cubicBezTo>
                    <a:pt x="7587" y="-97"/>
                    <a:pt x="6766" y="-97"/>
                    <a:pt x="6100" y="290"/>
                  </a:cubicBezTo>
                  <a:lnTo>
                    <a:pt x="0" y="4258"/>
                  </a:lnTo>
                  <a:cubicBezTo>
                    <a:pt x="0" y="4258"/>
                    <a:pt x="0" y="4258"/>
                    <a:pt x="0" y="4258"/>
                  </a:cubicBezTo>
                  <a:lnTo>
                    <a:pt x="5023" y="7145"/>
                  </a:lnTo>
                  <a:lnTo>
                    <a:pt x="8253" y="7145"/>
                  </a:lnTo>
                  <a:lnTo>
                    <a:pt x="14712" y="3176"/>
                  </a:lnTo>
                  <a:cubicBezTo>
                    <a:pt x="14712" y="3176"/>
                    <a:pt x="14712" y="3176"/>
                    <a:pt x="14712" y="317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6" name="Freeform 1695">
              <a:extLst>
                <a:ext uri="{FF2B5EF4-FFF2-40B4-BE49-F238E27FC236}">
                  <a16:creationId xmlns:a16="http://schemas.microsoft.com/office/drawing/2014/main" id="{EC4D888D-9BFA-A140-90A1-AD552CD8E70F}"/>
                </a:ext>
              </a:extLst>
            </p:cNvPr>
            <p:cNvSpPr/>
            <p:nvPr/>
          </p:nvSpPr>
          <p:spPr>
            <a:xfrm>
              <a:off x="4046432" y="4590295"/>
              <a:ext cx="18658" cy="11183"/>
            </a:xfrm>
            <a:custGeom>
              <a:avLst/>
              <a:gdLst>
                <a:gd name="connsiteX0" fmla="*/ 13635 w 18658"/>
                <a:gd name="connsiteY0" fmla="*/ 0 h 11183"/>
                <a:gd name="connsiteX1" fmla="*/ 13635 w 18658"/>
                <a:gd name="connsiteY1" fmla="*/ 0 h 11183"/>
                <a:gd name="connsiteX2" fmla="*/ 0 w 18658"/>
                <a:gd name="connsiteY2" fmla="*/ 8297 h 11183"/>
                <a:gd name="connsiteX3" fmla="*/ 0 w 18658"/>
                <a:gd name="connsiteY3" fmla="*/ 8297 h 11183"/>
                <a:gd name="connsiteX4" fmla="*/ 5023 w 18658"/>
                <a:gd name="connsiteY4" fmla="*/ 11184 h 11183"/>
                <a:gd name="connsiteX5" fmla="*/ 5023 w 18658"/>
                <a:gd name="connsiteY5" fmla="*/ 11184 h 11183"/>
                <a:gd name="connsiteX6" fmla="*/ 18659 w 18658"/>
                <a:gd name="connsiteY6" fmla="*/ 2886 h 11183"/>
                <a:gd name="connsiteX7" fmla="*/ 18659 w 18658"/>
                <a:gd name="connsiteY7" fmla="*/ 2886 h 1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58" h="11183">
                  <a:moveTo>
                    <a:pt x="13635" y="0"/>
                  </a:moveTo>
                  <a:lnTo>
                    <a:pt x="13635" y="0"/>
                  </a:lnTo>
                  <a:lnTo>
                    <a:pt x="0" y="8297"/>
                  </a:lnTo>
                  <a:cubicBezTo>
                    <a:pt x="0" y="8297"/>
                    <a:pt x="0" y="8297"/>
                    <a:pt x="0" y="8297"/>
                  </a:cubicBezTo>
                  <a:lnTo>
                    <a:pt x="5023" y="11184"/>
                  </a:lnTo>
                  <a:lnTo>
                    <a:pt x="5023" y="11184"/>
                  </a:lnTo>
                  <a:lnTo>
                    <a:pt x="18659" y="2886"/>
                  </a:lnTo>
                  <a:cubicBezTo>
                    <a:pt x="18659" y="2886"/>
                    <a:pt x="18659" y="2886"/>
                    <a:pt x="18659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7" name="Freeform 1696">
              <a:extLst>
                <a:ext uri="{FF2B5EF4-FFF2-40B4-BE49-F238E27FC236}">
                  <a16:creationId xmlns:a16="http://schemas.microsoft.com/office/drawing/2014/main" id="{344516A2-91D1-4C49-BEAC-4AEB1DC12BA8}"/>
                </a:ext>
              </a:extLst>
            </p:cNvPr>
            <p:cNvSpPr/>
            <p:nvPr/>
          </p:nvSpPr>
          <p:spPr>
            <a:xfrm>
              <a:off x="4178118" y="4523914"/>
              <a:ext cx="19017" cy="10101"/>
            </a:xfrm>
            <a:custGeom>
              <a:avLst/>
              <a:gdLst>
                <a:gd name="connsiteX0" fmla="*/ 6818 w 19017"/>
                <a:gd name="connsiteY0" fmla="*/ 0 h 10101"/>
                <a:gd name="connsiteX1" fmla="*/ 5023 w 19017"/>
                <a:gd name="connsiteY1" fmla="*/ 0 h 10101"/>
                <a:gd name="connsiteX2" fmla="*/ 0 w 19017"/>
                <a:gd name="connsiteY2" fmla="*/ 2886 h 10101"/>
                <a:gd name="connsiteX3" fmla="*/ 0 w 19017"/>
                <a:gd name="connsiteY3" fmla="*/ 2886 h 10101"/>
                <a:gd name="connsiteX4" fmla="*/ 12559 w 19017"/>
                <a:gd name="connsiteY4" fmla="*/ 10101 h 10101"/>
                <a:gd name="connsiteX5" fmla="*/ 14353 w 19017"/>
                <a:gd name="connsiteY5" fmla="*/ 10101 h 10101"/>
                <a:gd name="connsiteX6" fmla="*/ 19017 w 19017"/>
                <a:gd name="connsiteY6" fmla="*/ 7215 h 10101"/>
                <a:gd name="connsiteX7" fmla="*/ 19017 w 19017"/>
                <a:gd name="connsiteY7" fmla="*/ 7215 h 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17" h="10101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12559" y="10101"/>
                  </a:lnTo>
                  <a:lnTo>
                    <a:pt x="14353" y="10101"/>
                  </a:lnTo>
                  <a:lnTo>
                    <a:pt x="19017" y="7215"/>
                  </a:lnTo>
                  <a:cubicBezTo>
                    <a:pt x="19017" y="7215"/>
                    <a:pt x="19017" y="7215"/>
                    <a:pt x="19017" y="7215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8" name="Freeform 1697">
              <a:extLst>
                <a:ext uri="{FF2B5EF4-FFF2-40B4-BE49-F238E27FC236}">
                  <a16:creationId xmlns:a16="http://schemas.microsoft.com/office/drawing/2014/main" id="{1AEBAE06-E8C7-F142-88F3-9FB5B6B9207A}"/>
                </a:ext>
              </a:extLst>
            </p:cNvPr>
            <p:cNvSpPr/>
            <p:nvPr/>
          </p:nvSpPr>
          <p:spPr>
            <a:xfrm>
              <a:off x="4169506" y="4529326"/>
              <a:ext cx="13993" cy="7215"/>
            </a:xfrm>
            <a:custGeom>
              <a:avLst/>
              <a:gdLst>
                <a:gd name="connsiteX0" fmla="*/ 6818 w 13993"/>
                <a:gd name="connsiteY0" fmla="*/ 0 h 7215"/>
                <a:gd name="connsiteX1" fmla="*/ 0 w 13993"/>
                <a:gd name="connsiteY1" fmla="*/ 4329 h 7215"/>
                <a:gd name="connsiteX2" fmla="*/ 0 w 13993"/>
                <a:gd name="connsiteY2" fmla="*/ 4329 h 7215"/>
                <a:gd name="connsiteX3" fmla="*/ 5023 w 13993"/>
                <a:gd name="connsiteY3" fmla="*/ 7215 h 7215"/>
                <a:gd name="connsiteX4" fmla="*/ 6818 w 13993"/>
                <a:gd name="connsiteY4" fmla="*/ 7215 h 7215"/>
                <a:gd name="connsiteX5" fmla="*/ 13994 w 13993"/>
                <a:gd name="connsiteY5" fmla="*/ 2886 h 7215"/>
                <a:gd name="connsiteX6" fmla="*/ 13994 w 13993"/>
                <a:gd name="connsiteY6" fmla="*/ 2886 h 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93" h="7215">
                  <a:moveTo>
                    <a:pt x="6818" y="0"/>
                  </a:moveTo>
                  <a:lnTo>
                    <a:pt x="0" y="4329"/>
                  </a:lnTo>
                  <a:cubicBezTo>
                    <a:pt x="0" y="4329"/>
                    <a:pt x="0" y="4329"/>
                    <a:pt x="0" y="4329"/>
                  </a:cubicBezTo>
                  <a:lnTo>
                    <a:pt x="5023" y="7215"/>
                  </a:lnTo>
                  <a:lnTo>
                    <a:pt x="6818" y="7215"/>
                  </a:lnTo>
                  <a:lnTo>
                    <a:pt x="13994" y="2886"/>
                  </a:lnTo>
                  <a:lnTo>
                    <a:pt x="13994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9" name="Freeform 1698">
              <a:extLst>
                <a:ext uri="{FF2B5EF4-FFF2-40B4-BE49-F238E27FC236}">
                  <a16:creationId xmlns:a16="http://schemas.microsoft.com/office/drawing/2014/main" id="{6866257A-A955-8A4A-8848-76D0D30144B6}"/>
                </a:ext>
              </a:extLst>
            </p:cNvPr>
            <p:cNvSpPr/>
            <p:nvPr/>
          </p:nvSpPr>
          <p:spPr>
            <a:xfrm>
              <a:off x="4164124" y="4534016"/>
              <a:ext cx="10046" cy="5340"/>
            </a:xfrm>
            <a:custGeom>
              <a:avLst/>
              <a:gdLst>
                <a:gd name="connsiteX0" fmla="*/ 3588 w 10046"/>
                <a:gd name="connsiteY0" fmla="*/ 0 h 5340"/>
                <a:gd name="connsiteX1" fmla="*/ 3588 w 10046"/>
                <a:gd name="connsiteY1" fmla="*/ 0 h 5340"/>
                <a:gd name="connsiteX2" fmla="*/ 0 w 10046"/>
                <a:gd name="connsiteY2" fmla="*/ 2165 h 5340"/>
                <a:gd name="connsiteX3" fmla="*/ 0 w 10046"/>
                <a:gd name="connsiteY3" fmla="*/ 2165 h 5340"/>
                <a:gd name="connsiteX4" fmla="*/ 4665 w 10046"/>
                <a:gd name="connsiteY4" fmla="*/ 5051 h 5340"/>
                <a:gd name="connsiteX5" fmla="*/ 6818 w 10046"/>
                <a:gd name="connsiteY5" fmla="*/ 5051 h 5340"/>
                <a:gd name="connsiteX6" fmla="*/ 10047 w 10046"/>
                <a:gd name="connsiteY6" fmla="*/ 2886 h 5340"/>
                <a:gd name="connsiteX7" fmla="*/ 10047 w 10046"/>
                <a:gd name="connsiteY7" fmla="*/ 2886 h 5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6" h="5340">
                  <a:moveTo>
                    <a:pt x="3588" y="0"/>
                  </a:moveTo>
                  <a:lnTo>
                    <a:pt x="3588" y="0"/>
                  </a:lnTo>
                  <a:lnTo>
                    <a:pt x="0" y="2165"/>
                  </a:lnTo>
                  <a:cubicBezTo>
                    <a:pt x="0" y="2165"/>
                    <a:pt x="0" y="2165"/>
                    <a:pt x="0" y="2165"/>
                  </a:cubicBezTo>
                  <a:lnTo>
                    <a:pt x="4665" y="5051"/>
                  </a:lnTo>
                  <a:cubicBezTo>
                    <a:pt x="5331" y="5437"/>
                    <a:pt x="6151" y="5437"/>
                    <a:pt x="6818" y="5051"/>
                  </a:cubicBezTo>
                  <a:lnTo>
                    <a:pt x="10047" y="2886"/>
                  </a:lnTo>
                  <a:cubicBezTo>
                    <a:pt x="10047" y="2886"/>
                    <a:pt x="10047" y="2886"/>
                    <a:pt x="10047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0" name="Freeform 1699">
              <a:extLst>
                <a:ext uri="{FF2B5EF4-FFF2-40B4-BE49-F238E27FC236}">
                  <a16:creationId xmlns:a16="http://schemas.microsoft.com/office/drawing/2014/main" id="{27BFF009-7E56-974F-8D34-0A781F5DE639}"/>
                </a:ext>
              </a:extLst>
            </p:cNvPr>
            <p:cNvSpPr/>
            <p:nvPr/>
          </p:nvSpPr>
          <p:spPr>
            <a:xfrm>
              <a:off x="4155871" y="4537984"/>
              <a:ext cx="8611" cy="5050"/>
            </a:xfrm>
            <a:custGeom>
              <a:avLst/>
              <a:gdLst>
                <a:gd name="connsiteX0" fmla="*/ 5382 w 8611"/>
                <a:gd name="connsiteY0" fmla="*/ 0 h 5050"/>
                <a:gd name="connsiteX1" fmla="*/ 3588 w 8611"/>
                <a:gd name="connsiteY1" fmla="*/ 0 h 5050"/>
                <a:gd name="connsiteX2" fmla="*/ 0 w 8611"/>
                <a:gd name="connsiteY2" fmla="*/ 2165 h 5050"/>
                <a:gd name="connsiteX3" fmla="*/ 0 w 8611"/>
                <a:gd name="connsiteY3" fmla="*/ 2165 h 5050"/>
                <a:gd name="connsiteX4" fmla="*/ 5023 w 8611"/>
                <a:gd name="connsiteY4" fmla="*/ 5051 h 5050"/>
                <a:gd name="connsiteX5" fmla="*/ 5023 w 8611"/>
                <a:gd name="connsiteY5" fmla="*/ 5051 h 5050"/>
                <a:gd name="connsiteX6" fmla="*/ 8612 w 8611"/>
                <a:gd name="connsiteY6" fmla="*/ 2525 h 5050"/>
                <a:gd name="connsiteX7" fmla="*/ 8612 w 8611"/>
                <a:gd name="connsiteY7" fmla="*/ 2525 h 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11" h="5050">
                  <a:moveTo>
                    <a:pt x="5382" y="0"/>
                  </a:moveTo>
                  <a:lnTo>
                    <a:pt x="3588" y="0"/>
                  </a:lnTo>
                  <a:lnTo>
                    <a:pt x="0" y="2165"/>
                  </a:lnTo>
                  <a:cubicBezTo>
                    <a:pt x="0" y="2165"/>
                    <a:pt x="0" y="2165"/>
                    <a:pt x="0" y="2165"/>
                  </a:cubicBezTo>
                  <a:lnTo>
                    <a:pt x="5023" y="5051"/>
                  </a:lnTo>
                  <a:lnTo>
                    <a:pt x="5023" y="5051"/>
                  </a:lnTo>
                  <a:lnTo>
                    <a:pt x="8612" y="2525"/>
                  </a:lnTo>
                  <a:cubicBezTo>
                    <a:pt x="8612" y="2525"/>
                    <a:pt x="8612" y="2525"/>
                    <a:pt x="8612" y="2525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1" name="Freeform 1700">
              <a:extLst>
                <a:ext uri="{FF2B5EF4-FFF2-40B4-BE49-F238E27FC236}">
                  <a16:creationId xmlns:a16="http://schemas.microsoft.com/office/drawing/2014/main" id="{055C206C-5EBB-4A4C-A533-2D08ABC2FF57}"/>
                </a:ext>
              </a:extLst>
            </p:cNvPr>
            <p:cNvSpPr/>
            <p:nvPr/>
          </p:nvSpPr>
          <p:spPr>
            <a:xfrm>
              <a:off x="4142954" y="4541953"/>
              <a:ext cx="15070" cy="9019"/>
            </a:xfrm>
            <a:custGeom>
              <a:avLst/>
              <a:gdLst>
                <a:gd name="connsiteX0" fmla="*/ 11841 w 15070"/>
                <a:gd name="connsiteY0" fmla="*/ 0 h 9019"/>
                <a:gd name="connsiteX1" fmla="*/ 10047 w 15070"/>
                <a:gd name="connsiteY1" fmla="*/ 0 h 9019"/>
                <a:gd name="connsiteX2" fmla="*/ 0 w 15070"/>
                <a:gd name="connsiteY2" fmla="*/ 6133 h 9019"/>
                <a:gd name="connsiteX3" fmla="*/ 0 w 15070"/>
                <a:gd name="connsiteY3" fmla="*/ 6133 h 9019"/>
                <a:gd name="connsiteX4" fmla="*/ 5023 w 15070"/>
                <a:gd name="connsiteY4" fmla="*/ 9019 h 9019"/>
                <a:gd name="connsiteX5" fmla="*/ 5023 w 15070"/>
                <a:gd name="connsiteY5" fmla="*/ 9019 h 9019"/>
                <a:gd name="connsiteX6" fmla="*/ 15070 w 15070"/>
                <a:gd name="connsiteY6" fmla="*/ 2886 h 9019"/>
                <a:gd name="connsiteX7" fmla="*/ 15070 w 15070"/>
                <a:gd name="connsiteY7" fmla="*/ 2886 h 9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70" h="9019">
                  <a:moveTo>
                    <a:pt x="11841" y="0"/>
                  </a:moveTo>
                  <a:lnTo>
                    <a:pt x="10047" y="0"/>
                  </a:lnTo>
                  <a:lnTo>
                    <a:pt x="0" y="6133"/>
                  </a:lnTo>
                  <a:cubicBezTo>
                    <a:pt x="0" y="6133"/>
                    <a:pt x="0" y="6133"/>
                    <a:pt x="0" y="6133"/>
                  </a:cubicBezTo>
                  <a:lnTo>
                    <a:pt x="5023" y="9019"/>
                  </a:lnTo>
                  <a:lnTo>
                    <a:pt x="5023" y="9019"/>
                  </a:lnTo>
                  <a:lnTo>
                    <a:pt x="15070" y="2886"/>
                  </a:lnTo>
                  <a:cubicBezTo>
                    <a:pt x="15070" y="2886"/>
                    <a:pt x="15070" y="2886"/>
                    <a:pt x="15070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2" name="Freeform 1701">
              <a:extLst>
                <a:ext uri="{FF2B5EF4-FFF2-40B4-BE49-F238E27FC236}">
                  <a16:creationId xmlns:a16="http://schemas.microsoft.com/office/drawing/2014/main" id="{DD0E40D7-D96E-0D47-85AB-C6A6D75D2E0F}"/>
                </a:ext>
              </a:extLst>
            </p:cNvPr>
            <p:cNvSpPr/>
            <p:nvPr/>
          </p:nvSpPr>
          <p:spPr>
            <a:xfrm>
              <a:off x="4134342" y="4549889"/>
              <a:ext cx="11123" cy="6493"/>
            </a:xfrm>
            <a:custGeom>
              <a:avLst/>
              <a:gdLst>
                <a:gd name="connsiteX0" fmla="*/ 6100 w 11123"/>
                <a:gd name="connsiteY0" fmla="*/ 0 h 6493"/>
                <a:gd name="connsiteX1" fmla="*/ 6100 w 11123"/>
                <a:gd name="connsiteY1" fmla="*/ 0 h 6493"/>
                <a:gd name="connsiteX2" fmla="*/ 0 w 11123"/>
                <a:gd name="connsiteY2" fmla="*/ 3608 h 6493"/>
                <a:gd name="connsiteX3" fmla="*/ 0 w 11123"/>
                <a:gd name="connsiteY3" fmla="*/ 3608 h 6493"/>
                <a:gd name="connsiteX4" fmla="*/ 5023 w 11123"/>
                <a:gd name="connsiteY4" fmla="*/ 6494 h 6493"/>
                <a:gd name="connsiteX5" fmla="*/ 5023 w 11123"/>
                <a:gd name="connsiteY5" fmla="*/ 6494 h 6493"/>
                <a:gd name="connsiteX6" fmla="*/ 11123 w 11123"/>
                <a:gd name="connsiteY6" fmla="*/ 2886 h 6493"/>
                <a:gd name="connsiteX7" fmla="*/ 11123 w 11123"/>
                <a:gd name="connsiteY7" fmla="*/ 2886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6100" y="0"/>
                  </a:moveTo>
                  <a:lnTo>
                    <a:pt x="6100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5023" y="6494"/>
                  </a:lnTo>
                  <a:lnTo>
                    <a:pt x="5023" y="6494"/>
                  </a:lnTo>
                  <a:lnTo>
                    <a:pt x="11123" y="2886"/>
                  </a:lnTo>
                  <a:cubicBezTo>
                    <a:pt x="11123" y="2886"/>
                    <a:pt x="11123" y="2886"/>
                    <a:pt x="11123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3" name="Freeform 1702">
              <a:extLst>
                <a:ext uri="{FF2B5EF4-FFF2-40B4-BE49-F238E27FC236}">
                  <a16:creationId xmlns:a16="http://schemas.microsoft.com/office/drawing/2014/main" id="{D2B02746-F16A-9342-86EA-B16D5E7CEB4C}"/>
                </a:ext>
              </a:extLst>
            </p:cNvPr>
            <p:cNvSpPr/>
            <p:nvPr/>
          </p:nvSpPr>
          <p:spPr>
            <a:xfrm>
              <a:off x="4126807" y="4555301"/>
              <a:ext cx="11482" cy="6493"/>
            </a:xfrm>
            <a:custGeom>
              <a:avLst/>
              <a:gdLst>
                <a:gd name="connsiteX0" fmla="*/ 6459 w 11482"/>
                <a:gd name="connsiteY0" fmla="*/ 0 h 6493"/>
                <a:gd name="connsiteX1" fmla="*/ 6459 w 11482"/>
                <a:gd name="connsiteY1" fmla="*/ 0 h 6493"/>
                <a:gd name="connsiteX2" fmla="*/ 0 w 11482"/>
                <a:gd name="connsiteY2" fmla="*/ 3608 h 6493"/>
                <a:gd name="connsiteX3" fmla="*/ 0 w 11482"/>
                <a:gd name="connsiteY3" fmla="*/ 3608 h 6493"/>
                <a:gd name="connsiteX4" fmla="*/ 5023 w 11482"/>
                <a:gd name="connsiteY4" fmla="*/ 6494 h 6493"/>
                <a:gd name="connsiteX5" fmla="*/ 5023 w 11482"/>
                <a:gd name="connsiteY5" fmla="*/ 6494 h 6493"/>
                <a:gd name="connsiteX6" fmla="*/ 11482 w 11482"/>
                <a:gd name="connsiteY6" fmla="*/ 2886 h 6493"/>
                <a:gd name="connsiteX7" fmla="*/ 11482 w 11482"/>
                <a:gd name="connsiteY7" fmla="*/ 2886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493">
                  <a:moveTo>
                    <a:pt x="6459" y="0"/>
                  </a:moveTo>
                  <a:lnTo>
                    <a:pt x="6459" y="0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lnTo>
                    <a:pt x="5023" y="6494"/>
                  </a:lnTo>
                  <a:lnTo>
                    <a:pt x="11482" y="2886"/>
                  </a:lnTo>
                  <a:lnTo>
                    <a:pt x="11482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4" name="Freeform 1703">
              <a:extLst>
                <a:ext uri="{FF2B5EF4-FFF2-40B4-BE49-F238E27FC236}">
                  <a16:creationId xmlns:a16="http://schemas.microsoft.com/office/drawing/2014/main" id="{11754CFE-557B-0346-B7F4-261F0605BF58}"/>
                </a:ext>
              </a:extLst>
            </p:cNvPr>
            <p:cNvSpPr/>
            <p:nvPr/>
          </p:nvSpPr>
          <p:spPr>
            <a:xfrm>
              <a:off x="4118195" y="4560712"/>
              <a:ext cx="11123" cy="6493"/>
            </a:xfrm>
            <a:custGeom>
              <a:avLst/>
              <a:gdLst>
                <a:gd name="connsiteX0" fmla="*/ 6100 w 11123"/>
                <a:gd name="connsiteY0" fmla="*/ 0 h 6493"/>
                <a:gd name="connsiteX1" fmla="*/ 6100 w 11123"/>
                <a:gd name="connsiteY1" fmla="*/ 0 h 6493"/>
                <a:gd name="connsiteX2" fmla="*/ 0 w 11123"/>
                <a:gd name="connsiteY2" fmla="*/ 3608 h 6493"/>
                <a:gd name="connsiteX3" fmla="*/ 0 w 11123"/>
                <a:gd name="connsiteY3" fmla="*/ 3608 h 6493"/>
                <a:gd name="connsiteX4" fmla="*/ 5023 w 11123"/>
                <a:gd name="connsiteY4" fmla="*/ 6494 h 6493"/>
                <a:gd name="connsiteX5" fmla="*/ 5023 w 11123"/>
                <a:gd name="connsiteY5" fmla="*/ 6494 h 6493"/>
                <a:gd name="connsiteX6" fmla="*/ 11123 w 11123"/>
                <a:gd name="connsiteY6" fmla="*/ 2886 h 6493"/>
                <a:gd name="connsiteX7" fmla="*/ 11123 w 11123"/>
                <a:gd name="connsiteY7" fmla="*/ 2886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6100" y="0"/>
                  </a:moveTo>
                  <a:lnTo>
                    <a:pt x="6100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5023" y="6494"/>
                  </a:lnTo>
                  <a:lnTo>
                    <a:pt x="5023" y="6494"/>
                  </a:lnTo>
                  <a:lnTo>
                    <a:pt x="11123" y="2886"/>
                  </a:lnTo>
                  <a:lnTo>
                    <a:pt x="11123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5" name="Freeform 1704">
              <a:extLst>
                <a:ext uri="{FF2B5EF4-FFF2-40B4-BE49-F238E27FC236}">
                  <a16:creationId xmlns:a16="http://schemas.microsoft.com/office/drawing/2014/main" id="{451D544A-57B2-9148-A557-77A0A2D6D912}"/>
                </a:ext>
              </a:extLst>
            </p:cNvPr>
            <p:cNvSpPr/>
            <p:nvPr/>
          </p:nvSpPr>
          <p:spPr>
            <a:xfrm>
              <a:off x="4109225" y="4565402"/>
              <a:ext cx="11123" cy="6493"/>
            </a:xfrm>
            <a:custGeom>
              <a:avLst/>
              <a:gdLst>
                <a:gd name="connsiteX0" fmla="*/ 6100 w 11123"/>
                <a:gd name="connsiteY0" fmla="*/ 0 h 6493"/>
                <a:gd name="connsiteX1" fmla="*/ 6100 w 11123"/>
                <a:gd name="connsiteY1" fmla="*/ 0 h 6493"/>
                <a:gd name="connsiteX2" fmla="*/ 0 w 11123"/>
                <a:gd name="connsiteY2" fmla="*/ 3608 h 6493"/>
                <a:gd name="connsiteX3" fmla="*/ 0 w 11123"/>
                <a:gd name="connsiteY3" fmla="*/ 3608 h 6493"/>
                <a:gd name="connsiteX4" fmla="*/ 5023 w 11123"/>
                <a:gd name="connsiteY4" fmla="*/ 6494 h 6493"/>
                <a:gd name="connsiteX5" fmla="*/ 5023 w 11123"/>
                <a:gd name="connsiteY5" fmla="*/ 6494 h 6493"/>
                <a:gd name="connsiteX6" fmla="*/ 11123 w 11123"/>
                <a:gd name="connsiteY6" fmla="*/ 2886 h 6493"/>
                <a:gd name="connsiteX7" fmla="*/ 11123 w 11123"/>
                <a:gd name="connsiteY7" fmla="*/ 2886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6100" y="0"/>
                  </a:moveTo>
                  <a:lnTo>
                    <a:pt x="6100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5023" y="6494"/>
                  </a:lnTo>
                  <a:lnTo>
                    <a:pt x="5023" y="6494"/>
                  </a:lnTo>
                  <a:lnTo>
                    <a:pt x="11123" y="2886"/>
                  </a:lnTo>
                  <a:cubicBezTo>
                    <a:pt x="11123" y="2886"/>
                    <a:pt x="11123" y="2886"/>
                    <a:pt x="11123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6" name="Freeform 1705">
              <a:extLst>
                <a:ext uri="{FF2B5EF4-FFF2-40B4-BE49-F238E27FC236}">
                  <a16:creationId xmlns:a16="http://schemas.microsoft.com/office/drawing/2014/main" id="{4B06A397-0D96-2B4B-BF15-90AC3CB98A25}"/>
                </a:ext>
              </a:extLst>
            </p:cNvPr>
            <p:cNvSpPr/>
            <p:nvPr/>
          </p:nvSpPr>
          <p:spPr>
            <a:xfrm>
              <a:off x="4100254" y="4571535"/>
              <a:ext cx="11123" cy="6493"/>
            </a:xfrm>
            <a:custGeom>
              <a:avLst/>
              <a:gdLst>
                <a:gd name="connsiteX0" fmla="*/ 6100 w 11123"/>
                <a:gd name="connsiteY0" fmla="*/ 0 h 6493"/>
                <a:gd name="connsiteX1" fmla="*/ 6100 w 11123"/>
                <a:gd name="connsiteY1" fmla="*/ 0 h 6493"/>
                <a:gd name="connsiteX2" fmla="*/ 0 w 11123"/>
                <a:gd name="connsiteY2" fmla="*/ 3608 h 6493"/>
                <a:gd name="connsiteX3" fmla="*/ 0 w 11123"/>
                <a:gd name="connsiteY3" fmla="*/ 3608 h 6493"/>
                <a:gd name="connsiteX4" fmla="*/ 5023 w 11123"/>
                <a:gd name="connsiteY4" fmla="*/ 6494 h 6493"/>
                <a:gd name="connsiteX5" fmla="*/ 5023 w 11123"/>
                <a:gd name="connsiteY5" fmla="*/ 6494 h 6493"/>
                <a:gd name="connsiteX6" fmla="*/ 11123 w 11123"/>
                <a:gd name="connsiteY6" fmla="*/ 2886 h 6493"/>
                <a:gd name="connsiteX7" fmla="*/ 11123 w 11123"/>
                <a:gd name="connsiteY7" fmla="*/ 2886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6100" y="0"/>
                  </a:moveTo>
                  <a:lnTo>
                    <a:pt x="6100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5023" y="6494"/>
                  </a:lnTo>
                  <a:lnTo>
                    <a:pt x="5023" y="6494"/>
                  </a:lnTo>
                  <a:lnTo>
                    <a:pt x="11123" y="2886"/>
                  </a:lnTo>
                  <a:cubicBezTo>
                    <a:pt x="11123" y="2886"/>
                    <a:pt x="11123" y="2886"/>
                    <a:pt x="11123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7" name="Freeform 1706">
              <a:extLst>
                <a:ext uri="{FF2B5EF4-FFF2-40B4-BE49-F238E27FC236}">
                  <a16:creationId xmlns:a16="http://schemas.microsoft.com/office/drawing/2014/main" id="{BB146053-68BD-024C-93D0-6BC927A29153}"/>
                </a:ext>
              </a:extLst>
            </p:cNvPr>
            <p:cNvSpPr/>
            <p:nvPr/>
          </p:nvSpPr>
          <p:spPr>
            <a:xfrm>
              <a:off x="4091284" y="4576947"/>
              <a:ext cx="11482" cy="6493"/>
            </a:xfrm>
            <a:custGeom>
              <a:avLst/>
              <a:gdLst>
                <a:gd name="connsiteX0" fmla="*/ 6459 w 11482"/>
                <a:gd name="connsiteY0" fmla="*/ 0 h 6493"/>
                <a:gd name="connsiteX1" fmla="*/ 6459 w 11482"/>
                <a:gd name="connsiteY1" fmla="*/ 0 h 6493"/>
                <a:gd name="connsiteX2" fmla="*/ 0 w 11482"/>
                <a:gd name="connsiteY2" fmla="*/ 3608 h 6493"/>
                <a:gd name="connsiteX3" fmla="*/ 0 w 11482"/>
                <a:gd name="connsiteY3" fmla="*/ 3608 h 6493"/>
                <a:gd name="connsiteX4" fmla="*/ 5023 w 11482"/>
                <a:gd name="connsiteY4" fmla="*/ 6494 h 6493"/>
                <a:gd name="connsiteX5" fmla="*/ 5023 w 11482"/>
                <a:gd name="connsiteY5" fmla="*/ 6494 h 6493"/>
                <a:gd name="connsiteX6" fmla="*/ 11482 w 11482"/>
                <a:gd name="connsiteY6" fmla="*/ 2886 h 6493"/>
                <a:gd name="connsiteX7" fmla="*/ 11482 w 11482"/>
                <a:gd name="connsiteY7" fmla="*/ 2886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493">
                  <a:moveTo>
                    <a:pt x="6459" y="0"/>
                  </a:moveTo>
                  <a:lnTo>
                    <a:pt x="6459" y="0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lnTo>
                    <a:pt x="5023" y="6494"/>
                  </a:lnTo>
                  <a:lnTo>
                    <a:pt x="11482" y="2886"/>
                  </a:lnTo>
                  <a:lnTo>
                    <a:pt x="11482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8" name="Freeform 1707">
              <a:extLst>
                <a:ext uri="{FF2B5EF4-FFF2-40B4-BE49-F238E27FC236}">
                  <a16:creationId xmlns:a16="http://schemas.microsoft.com/office/drawing/2014/main" id="{F78F4A73-CF2C-F140-A9D7-64F893A5230F}"/>
                </a:ext>
              </a:extLst>
            </p:cNvPr>
            <p:cNvSpPr/>
            <p:nvPr/>
          </p:nvSpPr>
          <p:spPr>
            <a:xfrm>
              <a:off x="4082313" y="4582358"/>
              <a:ext cx="11123" cy="6493"/>
            </a:xfrm>
            <a:custGeom>
              <a:avLst/>
              <a:gdLst>
                <a:gd name="connsiteX0" fmla="*/ 6459 w 11123"/>
                <a:gd name="connsiteY0" fmla="*/ 0 h 6493"/>
                <a:gd name="connsiteX1" fmla="*/ 6459 w 11123"/>
                <a:gd name="connsiteY1" fmla="*/ 0 h 6493"/>
                <a:gd name="connsiteX2" fmla="*/ 0 w 11123"/>
                <a:gd name="connsiteY2" fmla="*/ 3608 h 6493"/>
                <a:gd name="connsiteX3" fmla="*/ 0 w 11123"/>
                <a:gd name="connsiteY3" fmla="*/ 3608 h 6493"/>
                <a:gd name="connsiteX4" fmla="*/ 5023 w 11123"/>
                <a:gd name="connsiteY4" fmla="*/ 6494 h 6493"/>
                <a:gd name="connsiteX5" fmla="*/ 5023 w 11123"/>
                <a:gd name="connsiteY5" fmla="*/ 6494 h 6493"/>
                <a:gd name="connsiteX6" fmla="*/ 11123 w 11123"/>
                <a:gd name="connsiteY6" fmla="*/ 2886 h 6493"/>
                <a:gd name="connsiteX7" fmla="*/ 11123 w 11123"/>
                <a:gd name="connsiteY7" fmla="*/ 2886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6459" y="0"/>
                  </a:moveTo>
                  <a:lnTo>
                    <a:pt x="6459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5023" y="6494"/>
                  </a:lnTo>
                  <a:lnTo>
                    <a:pt x="5023" y="6494"/>
                  </a:lnTo>
                  <a:lnTo>
                    <a:pt x="11123" y="2886"/>
                  </a:lnTo>
                  <a:lnTo>
                    <a:pt x="11123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9" name="Freeform 1708">
              <a:extLst>
                <a:ext uri="{FF2B5EF4-FFF2-40B4-BE49-F238E27FC236}">
                  <a16:creationId xmlns:a16="http://schemas.microsoft.com/office/drawing/2014/main" id="{B7F4C82C-B2E4-3D40-98D8-23FDF60799CB}"/>
                </a:ext>
              </a:extLst>
            </p:cNvPr>
            <p:cNvSpPr/>
            <p:nvPr/>
          </p:nvSpPr>
          <p:spPr>
            <a:xfrm>
              <a:off x="4073702" y="4587770"/>
              <a:ext cx="11123" cy="6493"/>
            </a:xfrm>
            <a:custGeom>
              <a:avLst/>
              <a:gdLst>
                <a:gd name="connsiteX0" fmla="*/ 6100 w 11123"/>
                <a:gd name="connsiteY0" fmla="*/ 0 h 6493"/>
                <a:gd name="connsiteX1" fmla="*/ 6100 w 11123"/>
                <a:gd name="connsiteY1" fmla="*/ 0 h 6493"/>
                <a:gd name="connsiteX2" fmla="*/ 0 w 11123"/>
                <a:gd name="connsiteY2" fmla="*/ 3608 h 6493"/>
                <a:gd name="connsiteX3" fmla="*/ 0 w 11123"/>
                <a:gd name="connsiteY3" fmla="*/ 3608 h 6493"/>
                <a:gd name="connsiteX4" fmla="*/ 5023 w 11123"/>
                <a:gd name="connsiteY4" fmla="*/ 6494 h 6493"/>
                <a:gd name="connsiteX5" fmla="*/ 5023 w 11123"/>
                <a:gd name="connsiteY5" fmla="*/ 6494 h 6493"/>
                <a:gd name="connsiteX6" fmla="*/ 11123 w 11123"/>
                <a:gd name="connsiteY6" fmla="*/ 2886 h 6493"/>
                <a:gd name="connsiteX7" fmla="*/ 11123 w 11123"/>
                <a:gd name="connsiteY7" fmla="*/ 2886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6100" y="0"/>
                  </a:moveTo>
                  <a:lnTo>
                    <a:pt x="6100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5023" y="6494"/>
                  </a:lnTo>
                  <a:lnTo>
                    <a:pt x="5023" y="6494"/>
                  </a:lnTo>
                  <a:lnTo>
                    <a:pt x="11123" y="2886"/>
                  </a:lnTo>
                  <a:cubicBezTo>
                    <a:pt x="11123" y="2886"/>
                    <a:pt x="11123" y="2886"/>
                    <a:pt x="11123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0" name="Freeform 1709">
              <a:extLst>
                <a:ext uri="{FF2B5EF4-FFF2-40B4-BE49-F238E27FC236}">
                  <a16:creationId xmlns:a16="http://schemas.microsoft.com/office/drawing/2014/main" id="{128C5554-7F82-B245-B8D9-3AA4B3E7B57C}"/>
                </a:ext>
              </a:extLst>
            </p:cNvPr>
            <p:cNvSpPr/>
            <p:nvPr/>
          </p:nvSpPr>
          <p:spPr>
            <a:xfrm>
              <a:off x="4062578" y="4593181"/>
              <a:ext cx="12558" cy="8297"/>
            </a:xfrm>
            <a:custGeom>
              <a:avLst/>
              <a:gdLst>
                <a:gd name="connsiteX0" fmla="*/ 8253 w 12558"/>
                <a:gd name="connsiteY0" fmla="*/ 0 h 8297"/>
                <a:gd name="connsiteX1" fmla="*/ 6100 w 12558"/>
                <a:gd name="connsiteY1" fmla="*/ 0 h 8297"/>
                <a:gd name="connsiteX2" fmla="*/ 0 w 12558"/>
                <a:gd name="connsiteY2" fmla="*/ 3608 h 8297"/>
                <a:gd name="connsiteX3" fmla="*/ 0 w 12558"/>
                <a:gd name="connsiteY3" fmla="*/ 3608 h 8297"/>
                <a:gd name="connsiteX4" fmla="*/ 6100 w 12558"/>
                <a:gd name="connsiteY4" fmla="*/ 8298 h 8297"/>
                <a:gd name="connsiteX5" fmla="*/ 6100 w 12558"/>
                <a:gd name="connsiteY5" fmla="*/ 8298 h 8297"/>
                <a:gd name="connsiteX6" fmla="*/ 12559 w 12558"/>
                <a:gd name="connsiteY6" fmla="*/ 4690 h 8297"/>
                <a:gd name="connsiteX7" fmla="*/ 12559 w 12558"/>
                <a:gd name="connsiteY7" fmla="*/ 4690 h 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58" h="8297">
                  <a:moveTo>
                    <a:pt x="8253" y="0"/>
                  </a:moveTo>
                  <a:lnTo>
                    <a:pt x="6100" y="0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6100" y="8298"/>
                  </a:lnTo>
                  <a:lnTo>
                    <a:pt x="6100" y="8298"/>
                  </a:lnTo>
                  <a:lnTo>
                    <a:pt x="12559" y="4690"/>
                  </a:lnTo>
                  <a:cubicBezTo>
                    <a:pt x="12559" y="4690"/>
                    <a:pt x="12559" y="4690"/>
                    <a:pt x="12559" y="4690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1" name="Freeform 1710">
              <a:extLst>
                <a:ext uri="{FF2B5EF4-FFF2-40B4-BE49-F238E27FC236}">
                  <a16:creationId xmlns:a16="http://schemas.microsoft.com/office/drawing/2014/main" id="{1DC1FCD7-B30A-9544-A7FA-52CC62A3A890}"/>
                </a:ext>
              </a:extLst>
            </p:cNvPr>
            <p:cNvSpPr/>
            <p:nvPr/>
          </p:nvSpPr>
          <p:spPr>
            <a:xfrm>
              <a:off x="4053967" y="4598592"/>
              <a:ext cx="14711" cy="6493"/>
            </a:xfrm>
            <a:custGeom>
              <a:avLst/>
              <a:gdLst>
                <a:gd name="connsiteX0" fmla="*/ 8253 w 14711"/>
                <a:gd name="connsiteY0" fmla="*/ 0 h 6493"/>
                <a:gd name="connsiteX1" fmla="*/ 6459 w 14711"/>
                <a:gd name="connsiteY1" fmla="*/ 0 h 6493"/>
                <a:gd name="connsiteX2" fmla="*/ 0 w 14711"/>
                <a:gd name="connsiteY2" fmla="*/ 3608 h 6493"/>
                <a:gd name="connsiteX3" fmla="*/ 0 w 14711"/>
                <a:gd name="connsiteY3" fmla="*/ 3608 h 6493"/>
                <a:gd name="connsiteX4" fmla="*/ 5023 w 14711"/>
                <a:gd name="connsiteY4" fmla="*/ 6494 h 6493"/>
                <a:gd name="connsiteX5" fmla="*/ 5023 w 14711"/>
                <a:gd name="connsiteY5" fmla="*/ 6494 h 6493"/>
                <a:gd name="connsiteX6" fmla="*/ 14712 w 14711"/>
                <a:gd name="connsiteY6" fmla="*/ 2886 h 6493"/>
                <a:gd name="connsiteX7" fmla="*/ 14712 w 14711"/>
                <a:gd name="connsiteY7" fmla="*/ 2886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11" h="6493">
                  <a:moveTo>
                    <a:pt x="8253" y="0"/>
                  </a:moveTo>
                  <a:lnTo>
                    <a:pt x="6459" y="0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lnTo>
                    <a:pt x="5023" y="6494"/>
                  </a:lnTo>
                  <a:lnTo>
                    <a:pt x="14712" y="2886"/>
                  </a:lnTo>
                  <a:lnTo>
                    <a:pt x="14712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2" name="Freeform 1711">
              <a:extLst>
                <a:ext uri="{FF2B5EF4-FFF2-40B4-BE49-F238E27FC236}">
                  <a16:creationId xmlns:a16="http://schemas.microsoft.com/office/drawing/2014/main" id="{C4AFE6AB-07E6-5842-A667-1FF219ACF3BE}"/>
                </a:ext>
              </a:extLst>
            </p:cNvPr>
            <p:cNvSpPr/>
            <p:nvPr/>
          </p:nvSpPr>
          <p:spPr>
            <a:xfrm>
              <a:off x="4176324" y="4534377"/>
              <a:ext cx="12917" cy="6854"/>
            </a:xfrm>
            <a:custGeom>
              <a:avLst/>
              <a:gdLst>
                <a:gd name="connsiteX0" fmla="*/ 6100 w 12917"/>
                <a:gd name="connsiteY0" fmla="*/ 0 h 6854"/>
                <a:gd name="connsiteX1" fmla="*/ 4306 w 12917"/>
                <a:gd name="connsiteY1" fmla="*/ 0 h 6854"/>
                <a:gd name="connsiteX2" fmla="*/ 0 w 12917"/>
                <a:gd name="connsiteY2" fmla="*/ 3968 h 6854"/>
                <a:gd name="connsiteX3" fmla="*/ 0 w 12917"/>
                <a:gd name="connsiteY3" fmla="*/ 3968 h 6854"/>
                <a:gd name="connsiteX4" fmla="*/ 5023 w 12917"/>
                <a:gd name="connsiteY4" fmla="*/ 6855 h 6854"/>
                <a:gd name="connsiteX5" fmla="*/ 6818 w 12917"/>
                <a:gd name="connsiteY5" fmla="*/ 6855 h 6854"/>
                <a:gd name="connsiteX6" fmla="*/ 12917 w 12917"/>
                <a:gd name="connsiteY6" fmla="*/ 2886 h 6854"/>
                <a:gd name="connsiteX7" fmla="*/ 12917 w 12917"/>
                <a:gd name="connsiteY7" fmla="*/ 2886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6100" y="0"/>
                  </a:moveTo>
                  <a:lnTo>
                    <a:pt x="4306" y="0"/>
                  </a:lnTo>
                  <a:lnTo>
                    <a:pt x="0" y="3968"/>
                  </a:lnTo>
                  <a:cubicBezTo>
                    <a:pt x="0" y="3968"/>
                    <a:pt x="0" y="3968"/>
                    <a:pt x="0" y="3968"/>
                  </a:cubicBezTo>
                  <a:lnTo>
                    <a:pt x="5023" y="6855"/>
                  </a:lnTo>
                  <a:lnTo>
                    <a:pt x="6818" y="6855"/>
                  </a:lnTo>
                  <a:lnTo>
                    <a:pt x="12917" y="2886"/>
                  </a:lnTo>
                  <a:lnTo>
                    <a:pt x="12917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3" name="Freeform 1712">
              <a:extLst>
                <a:ext uri="{FF2B5EF4-FFF2-40B4-BE49-F238E27FC236}">
                  <a16:creationId xmlns:a16="http://schemas.microsoft.com/office/drawing/2014/main" id="{A45F96F2-106B-6947-BC11-221EAE928CB9}"/>
                </a:ext>
              </a:extLst>
            </p:cNvPr>
            <p:cNvSpPr/>
            <p:nvPr/>
          </p:nvSpPr>
          <p:spPr>
            <a:xfrm>
              <a:off x="4165559" y="4539788"/>
              <a:ext cx="12917" cy="6493"/>
            </a:xfrm>
            <a:custGeom>
              <a:avLst/>
              <a:gdLst>
                <a:gd name="connsiteX0" fmla="*/ 7894 w 12917"/>
                <a:gd name="connsiteY0" fmla="*/ 0 h 6493"/>
                <a:gd name="connsiteX1" fmla="*/ 6100 w 12917"/>
                <a:gd name="connsiteY1" fmla="*/ 0 h 6493"/>
                <a:gd name="connsiteX2" fmla="*/ 0 w 12917"/>
                <a:gd name="connsiteY2" fmla="*/ 3608 h 6493"/>
                <a:gd name="connsiteX3" fmla="*/ 0 w 12917"/>
                <a:gd name="connsiteY3" fmla="*/ 3608 h 6493"/>
                <a:gd name="connsiteX4" fmla="*/ 5023 w 12917"/>
                <a:gd name="connsiteY4" fmla="*/ 6494 h 6493"/>
                <a:gd name="connsiteX5" fmla="*/ 6818 w 12917"/>
                <a:gd name="connsiteY5" fmla="*/ 6494 h 6493"/>
                <a:gd name="connsiteX6" fmla="*/ 12917 w 12917"/>
                <a:gd name="connsiteY6" fmla="*/ 2525 h 6493"/>
                <a:gd name="connsiteX7" fmla="*/ 12917 w 12917"/>
                <a:gd name="connsiteY7" fmla="*/ 2525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7894" y="0"/>
                  </a:moveTo>
                  <a:lnTo>
                    <a:pt x="6100" y="0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lnTo>
                    <a:pt x="6818" y="6494"/>
                  </a:lnTo>
                  <a:lnTo>
                    <a:pt x="12917" y="2525"/>
                  </a:lnTo>
                  <a:cubicBezTo>
                    <a:pt x="12917" y="2525"/>
                    <a:pt x="12917" y="2525"/>
                    <a:pt x="12917" y="2525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4" name="Freeform 1713">
              <a:extLst>
                <a:ext uri="{FF2B5EF4-FFF2-40B4-BE49-F238E27FC236}">
                  <a16:creationId xmlns:a16="http://schemas.microsoft.com/office/drawing/2014/main" id="{BC02D604-E5EE-614A-9FCE-739991C868A8}"/>
                </a:ext>
              </a:extLst>
            </p:cNvPr>
            <p:cNvSpPr/>
            <p:nvPr/>
          </p:nvSpPr>
          <p:spPr>
            <a:xfrm>
              <a:off x="4156589" y="4545200"/>
              <a:ext cx="12917" cy="6854"/>
            </a:xfrm>
            <a:custGeom>
              <a:avLst/>
              <a:gdLst>
                <a:gd name="connsiteX0" fmla="*/ 7894 w 12917"/>
                <a:gd name="connsiteY0" fmla="*/ 0 h 6854"/>
                <a:gd name="connsiteX1" fmla="*/ 6100 w 12917"/>
                <a:gd name="connsiteY1" fmla="*/ 0 h 6854"/>
                <a:gd name="connsiteX2" fmla="*/ 0 w 12917"/>
                <a:gd name="connsiteY2" fmla="*/ 3968 h 6854"/>
                <a:gd name="connsiteX3" fmla="*/ 0 w 12917"/>
                <a:gd name="connsiteY3" fmla="*/ 3968 h 6854"/>
                <a:gd name="connsiteX4" fmla="*/ 5023 w 12917"/>
                <a:gd name="connsiteY4" fmla="*/ 6854 h 6854"/>
                <a:gd name="connsiteX5" fmla="*/ 6818 w 12917"/>
                <a:gd name="connsiteY5" fmla="*/ 6854 h 6854"/>
                <a:gd name="connsiteX6" fmla="*/ 12917 w 12917"/>
                <a:gd name="connsiteY6" fmla="*/ 2886 h 6854"/>
                <a:gd name="connsiteX7" fmla="*/ 12917 w 12917"/>
                <a:gd name="connsiteY7" fmla="*/ 2886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7894" y="0"/>
                  </a:moveTo>
                  <a:lnTo>
                    <a:pt x="6100" y="0"/>
                  </a:lnTo>
                  <a:lnTo>
                    <a:pt x="0" y="3968"/>
                  </a:lnTo>
                  <a:cubicBezTo>
                    <a:pt x="0" y="3968"/>
                    <a:pt x="0" y="3968"/>
                    <a:pt x="0" y="3968"/>
                  </a:cubicBezTo>
                  <a:lnTo>
                    <a:pt x="5023" y="6854"/>
                  </a:lnTo>
                  <a:lnTo>
                    <a:pt x="6818" y="6854"/>
                  </a:lnTo>
                  <a:lnTo>
                    <a:pt x="12917" y="2886"/>
                  </a:lnTo>
                  <a:cubicBezTo>
                    <a:pt x="12917" y="2886"/>
                    <a:pt x="12917" y="2886"/>
                    <a:pt x="12917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5" name="Freeform 1714">
              <a:extLst>
                <a:ext uri="{FF2B5EF4-FFF2-40B4-BE49-F238E27FC236}">
                  <a16:creationId xmlns:a16="http://schemas.microsoft.com/office/drawing/2014/main" id="{9930B00F-3ABF-144F-99F9-CD090DF8CA5A}"/>
                </a:ext>
              </a:extLst>
            </p:cNvPr>
            <p:cNvSpPr/>
            <p:nvPr/>
          </p:nvSpPr>
          <p:spPr>
            <a:xfrm>
              <a:off x="4147618" y="4550321"/>
              <a:ext cx="13276" cy="7144"/>
            </a:xfrm>
            <a:custGeom>
              <a:avLst/>
              <a:gdLst>
                <a:gd name="connsiteX0" fmla="*/ 8253 w 13276"/>
                <a:gd name="connsiteY0" fmla="*/ 290 h 7144"/>
                <a:gd name="connsiteX1" fmla="*/ 6100 w 13276"/>
                <a:gd name="connsiteY1" fmla="*/ 290 h 7144"/>
                <a:gd name="connsiteX2" fmla="*/ 0 w 13276"/>
                <a:gd name="connsiteY2" fmla="*/ 4258 h 7144"/>
                <a:gd name="connsiteX3" fmla="*/ 0 w 13276"/>
                <a:gd name="connsiteY3" fmla="*/ 4258 h 7144"/>
                <a:gd name="connsiteX4" fmla="*/ 5023 w 13276"/>
                <a:gd name="connsiteY4" fmla="*/ 7145 h 7144"/>
                <a:gd name="connsiteX5" fmla="*/ 6818 w 13276"/>
                <a:gd name="connsiteY5" fmla="*/ 7145 h 7144"/>
                <a:gd name="connsiteX6" fmla="*/ 13276 w 13276"/>
                <a:gd name="connsiteY6" fmla="*/ 3176 h 7144"/>
                <a:gd name="connsiteX7" fmla="*/ 13276 w 13276"/>
                <a:gd name="connsiteY7" fmla="*/ 3176 h 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7144">
                  <a:moveTo>
                    <a:pt x="8253" y="290"/>
                  </a:moveTo>
                  <a:cubicBezTo>
                    <a:pt x="7587" y="-97"/>
                    <a:pt x="6766" y="-97"/>
                    <a:pt x="6100" y="290"/>
                  </a:cubicBezTo>
                  <a:lnTo>
                    <a:pt x="0" y="4258"/>
                  </a:lnTo>
                  <a:cubicBezTo>
                    <a:pt x="0" y="4258"/>
                    <a:pt x="0" y="4258"/>
                    <a:pt x="0" y="4258"/>
                  </a:cubicBezTo>
                  <a:lnTo>
                    <a:pt x="5023" y="7145"/>
                  </a:lnTo>
                  <a:lnTo>
                    <a:pt x="6818" y="7145"/>
                  </a:lnTo>
                  <a:lnTo>
                    <a:pt x="13276" y="3176"/>
                  </a:lnTo>
                  <a:cubicBezTo>
                    <a:pt x="13276" y="3176"/>
                    <a:pt x="13276" y="3176"/>
                    <a:pt x="13276" y="317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6" name="Freeform 1715">
              <a:extLst>
                <a:ext uri="{FF2B5EF4-FFF2-40B4-BE49-F238E27FC236}">
                  <a16:creationId xmlns:a16="http://schemas.microsoft.com/office/drawing/2014/main" id="{77D04189-B4D5-F149-B89E-0365D307A70F}"/>
                </a:ext>
              </a:extLst>
            </p:cNvPr>
            <p:cNvSpPr/>
            <p:nvPr/>
          </p:nvSpPr>
          <p:spPr>
            <a:xfrm>
              <a:off x="4104560" y="4556022"/>
              <a:ext cx="48799" cy="28500"/>
            </a:xfrm>
            <a:custGeom>
              <a:avLst/>
              <a:gdLst>
                <a:gd name="connsiteX0" fmla="*/ 42341 w 48799"/>
                <a:gd name="connsiteY0" fmla="*/ 0 h 28500"/>
                <a:gd name="connsiteX1" fmla="*/ 42341 w 48799"/>
                <a:gd name="connsiteY1" fmla="*/ 0 h 28500"/>
                <a:gd name="connsiteX2" fmla="*/ 0 w 48799"/>
                <a:gd name="connsiteY2" fmla="*/ 25614 h 28500"/>
                <a:gd name="connsiteX3" fmla="*/ 0 w 48799"/>
                <a:gd name="connsiteY3" fmla="*/ 25614 h 28500"/>
                <a:gd name="connsiteX4" fmla="*/ 5023 w 48799"/>
                <a:gd name="connsiteY4" fmla="*/ 28500 h 28500"/>
                <a:gd name="connsiteX5" fmla="*/ 7176 w 48799"/>
                <a:gd name="connsiteY5" fmla="*/ 28500 h 28500"/>
                <a:gd name="connsiteX6" fmla="*/ 48799 w 48799"/>
                <a:gd name="connsiteY6" fmla="*/ 2886 h 28500"/>
                <a:gd name="connsiteX7" fmla="*/ 48799 w 48799"/>
                <a:gd name="connsiteY7" fmla="*/ 2886 h 2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99" h="28500">
                  <a:moveTo>
                    <a:pt x="42341" y="0"/>
                  </a:moveTo>
                  <a:lnTo>
                    <a:pt x="42341" y="0"/>
                  </a:lnTo>
                  <a:lnTo>
                    <a:pt x="0" y="25614"/>
                  </a:lnTo>
                  <a:cubicBezTo>
                    <a:pt x="0" y="25614"/>
                    <a:pt x="0" y="25614"/>
                    <a:pt x="0" y="25614"/>
                  </a:cubicBezTo>
                  <a:lnTo>
                    <a:pt x="5023" y="28500"/>
                  </a:lnTo>
                  <a:lnTo>
                    <a:pt x="7176" y="28500"/>
                  </a:lnTo>
                  <a:lnTo>
                    <a:pt x="48799" y="2886"/>
                  </a:lnTo>
                  <a:lnTo>
                    <a:pt x="48799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7" name="Freeform 1716">
              <a:extLst>
                <a:ext uri="{FF2B5EF4-FFF2-40B4-BE49-F238E27FC236}">
                  <a16:creationId xmlns:a16="http://schemas.microsoft.com/office/drawing/2014/main" id="{03E8D3A4-BF01-A140-A76B-96186A34F4BD}"/>
                </a:ext>
              </a:extLst>
            </p:cNvPr>
            <p:cNvSpPr/>
            <p:nvPr/>
          </p:nvSpPr>
          <p:spPr>
            <a:xfrm>
              <a:off x="4094513" y="4583079"/>
              <a:ext cx="11123" cy="6493"/>
            </a:xfrm>
            <a:custGeom>
              <a:avLst/>
              <a:gdLst>
                <a:gd name="connsiteX0" fmla="*/ 7894 w 11123"/>
                <a:gd name="connsiteY0" fmla="*/ 0 h 6493"/>
                <a:gd name="connsiteX1" fmla="*/ 6100 w 11123"/>
                <a:gd name="connsiteY1" fmla="*/ 0 h 6493"/>
                <a:gd name="connsiteX2" fmla="*/ 0 w 11123"/>
                <a:gd name="connsiteY2" fmla="*/ 3608 h 6493"/>
                <a:gd name="connsiteX3" fmla="*/ 0 w 11123"/>
                <a:gd name="connsiteY3" fmla="*/ 3608 h 6493"/>
                <a:gd name="connsiteX4" fmla="*/ 5023 w 11123"/>
                <a:gd name="connsiteY4" fmla="*/ 6494 h 6493"/>
                <a:gd name="connsiteX5" fmla="*/ 5023 w 11123"/>
                <a:gd name="connsiteY5" fmla="*/ 6494 h 6493"/>
                <a:gd name="connsiteX6" fmla="*/ 11123 w 11123"/>
                <a:gd name="connsiteY6" fmla="*/ 2525 h 6493"/>
                <a:gd name="connsiteX7" fmla="*/ 11123 w 11123"/>
                <a:gd name="connsiteY7" fmla="*/ 2525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7894" y="0"/>
                  </a:moveTo>
                  <a:lnTo>
                    <a:pt x="6100" y="0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5023" y="6494"/>
                  </a:lnTo>
                  <a:lnTo>
                    <a:pt x="5023" y="6494"/>
                  </a:lnTo>
                  <a:lnTo>
                    <a:pt x="11123" y="2525"/>
                  </a:lnTo>
                  <a:lnTo>
                    <a:pt x="11123" y="2525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8" name="Freeform 1717">
              <a:extLst>
                <a:ext uri="{FF2B5EF4-FFF2-40B4-BE49-F238E27FC236}">
                  <a16:creationId xmlns:a16="http://schemas.microsoft.com/office/drawing/2014/main" id="{4261A1F8-B604-5145-B4F3-0260C214AB04}"/>
                </a:ext>
              </a:extLst>
            </p:cNvPr>
            <p:cNvSpPr/>
            <p:nvPr/>
          </p:nvSpPr>
          <p:spPr>
            <a:xfrm>
              <a:off x="4085543" y="4588491"/>
              <a:ext cx="11123" cy="6854"/>
            </a:xfrm>
            <a:custGeom>
              <a:avLst/>
              <a:gdLst>
                <a:gd name="connsiteX0" fmla="*/ 7894 w 11123"/>
                <a:gd name="connsiteY0" fmla="*/ 0 h 6854"/>
                <a:gd name="connsiteX1" fmla="*/ 6100 w 11123"/>
                <a:gd name="connsiteY1" fmla="*/ 0 h 6854"/>
                <a:gd name="connsiteX2" fmla="*/ 0 w 11123"/>
                <a:gd name="connsiteY2" fmla="*/ 3608 h 6854"/>
                <a:gd name="connsiteX3" fmla="*/ 0 w 11123"/>
                <a:gd name="connsiteY3" fmla="*/ 3608 h 6854"/>
                <a:gd name="connsiteX4" fmla="*/ 5023 w 11123"/>
                <a:gd name="connsiteY4" fmla="*/ 6855 h 6854"/>
                <a:gd name="connsiteX5" fmla="*/ 5023 w 11123"/>
                <a:gd name="connsiteY5" fmla="*/ 6855 h 6854"/>
                <a:gd name="connsiteX6" fmla="*/ 11123 w 11123"/>
                <a:gd name="connsiteY6" fmla="*/ 2886 h 6854"/>
                <a:gd name="connsiteX7" fmla="*/ 11123 w 11123"/>
                <a:gd name="connsiteY7" fmla="*/ 2886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7894" y="0"/>
                  </a:moveTo>
                  <a:lnTo>
                    <a:pt x="6100" y="0"/>
                  </a:lnTo>
                  <a:lnTo>
                    <a:pt x="0" y="3608"/>
                  </a:lnTo>
                  <a:cubicBezTo>
                    <a:pt x="0" y="3608"/>
                    <a:pt x="0" y="3608"/>
                    <a:pt x="0" y="3608"/>
                  </a:cubicBezTo>
                  <a:lnTo>
                    <a:pt x="5023" y="6855"/>
                  </a:lnTo>
                  <a:lnTo>
                    <a:pt x="5023" y="6855"/>
                  </a:lnTo>
                  <a:lnTo>
                    <a:pt x="11123" y="2886"/>
                  </a:lnTo>
                  <a:cubicBezTo>
                    <a:pt x="11123" y="2886"/>
                    <a:pt x="11123" y="2886"/>
                    <a:pt x="11123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9" name="Freeform 1718">
              <a:extLst>
                <a:ext uri="{FF2B5EF4-FFF2-40B4-BE49-F238E27FC236}">
                  <a16:creationId xmlns:a16="http://schemas.microsoft.com/office/drawing/2014/main" id="{58BBC75D-D828-724B-9D44-211144465AF0}"/>
                </a:ext>
              </a:extLst>
            </p:cNvPr>
            <p:cNvSpPr/>
            <p:nvPr/>
          </p:nvSpPr>
          <p:spPr>
            <a:xfrm>
              <a:off x="4076572" y="4593612"/>
              <a:ext cx="11482" cy="6783"/>
            </a:xfrm>
            <a:custGeom>
              <a:avLst/>
              <a:gdLst>
                <a:gd name="connsiteX0" fmla="*/ 8253 w 11482"/>
                <a:gd name="connsiteY0" fmla="*/ 290 h 6783"/>
                <a:gd name="connsiteX1" fmla="*/ 6100 w 11482"/>
                <a:gd name="connsiteY1" fmla="*/ 290 h 6783"/>
                <a:gd name="connsiteX2" fmla="*/ 0 w 11482"/>
                <a:gd name="connsiteY2" fmla="*/ 3898 h 6783"/>
                <a:gd name="connsiteX3" fmla="*/ 0 w 11482"/>
                <a:gd name="connsiteY3" fmla="*/ 3898 h 6783"/>
                <a:gd name="connsiteX4" fmla="*/ 5023 w 11482"/>
                <a:gd name="connsiteY4" fmla="*/ 6784 h 6783"/>
                <a:gd name="connsiteX5" fmla="*/ 5023 w 11482"/>
                <a:gd name="connsiteY5" fmla="*/ 6784 h 6783"/>
                <a:gd name="connsiteX6" fmla="*/ 11482 w 11482"/>
                <a:gd name="connsiteY6" fmla="*/ 2815 h 6783"/>
                <a:gd name="connsiteX7" fmla="*/ 11482 w 11482"/>
                <a:gd name="connsiteY7" fmla="*/ 2815 h 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783">
                  <a:moveTo>
                    <a:pt x="8253" y="290"/>
                  </a:moveTo>
                  <a:cubicBezTo>
                    <a:pt x="7587" y="-97"/>
                    <a:pt x="6766" y="-97"/>
                    <a:pt x="6100" y="290"/>
                  </a:cubicBezTo>
                  <a:lnTo>
                    <a:pt x="0" y="3898"/>
                  </a:lnTo>
                  <a:lnTo>
                    <a:pt x="0" y="3898"/>
                  </a:lnTo>
                  <a:lnTo>
                    <a:pt x="5023" y="6784"/>
                  </a:lnTo>
                  <a:lnTo>
                    <a:pt x="5023" y="6784"/>
                  </a:lnTo>
                  <a:lnTo>
                    <a:pt x="11482" y="2815"/>
                  </a:lnTo>
                  <a:cubicBezTo>
                    <a:pt x="11482" y="2815"/>
                    <a:pt x="11482" y="2815"/>
                    <a:pt x="11482" y="2815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0" name="Freeform 1719">
              <a:extLst>
                <a:ext uri="{FF2B5EF4-FFF2-40B4-BE49-F238E27FC236}">
                  <a16:creationId xmlns:a16="http://schemas.microsoft.com/office/drawing/2014/main" id="{E4F3243E-30E2-C54C-87C0-0F37F462F2C2}"/>
                </a:ext>
              </a:extLst>
            </p:cNvPr>
            <p:cNvSpPr/>
            <p:nvPr/>
          </p:nvSpPr>
          <p:spPr>
            <a:xfrm>
              <a:off x="4068678" y="4599314"/>
              <a:ext cx="13276" cy="5411"/>
            </a:xfrm>
            <a:custGeom>
              <a:avLst/>
              <a:gdLst>
                <a:gd name="connsiteX0" fmla="*/ 7176 w 13276"/>
                <a:gd name="connsiteY0" fmla="*/ 0 h 5411"/>
                <a:gd name="connsiteX1" fmla="*/ 7176 w 13276"/>
                <a:gd name="connsiteY1" fmla="*/ 0 h 5411"/>
                <a:gd name="connsiteX2" fmla="*/ 0 w 13276"/>
                <a:gd name="connsiteY2" fmla="*/ 2164 h 5411"/>
                <a:gd name="connsiteX3" fmla="*/ 0 w 13276"/>
                <a:gd name="connsiteY3" fmla="*/ 2164 h 5411"/>
                <a:gd name="connsiteX4" fmla="*/ 5023 w 13276"/>
                <a:gd name="connsiteY4" fmla="*/ 5411 h 5411"/>
                <a:gd name="connsiteX5" fmla="*/ 7176 w 13276"/>
                <a:gd name="connsiteY5" fmla="*/ 5411 h 5411"/>
                <a:gd name="connsiteX6" fmla="*/ 13276 w 13276"/>
                <a:gd name="connsiteY6" fmla="*/ 1443 h 5411"/>
                <a:gd name="connsiteX7" fmla="*/ 13276 w 13276"/>
                <a:gd name="connsiteY7" fmla="*/ 1443 h 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5411">
                  <a:moveTo>
                    <a:pt x="7176" y="0"/>
                  </a:moveTo>
                  <a:lnTo>
                    <a:pt x="7176" y="0"/>
                  </a:lnTo>
                  <a:lnTo>
                    <a:pt x="0" y="2164"/>
                  </a:lnTo>
                  <a:cubicBezTo>
                    <a:pt x="0" y="2164"/>
                    <a:pt x="0" y="2164"/>
                    <a:pt x="0" y="2164"/>
                  </a:cubicBezTo>
                  <a:lnTo>
                    <a:pt x="5023" y="5411"/>
                  </a:lnTo>
                  <a:lnTo>
                    <a:pt x="7176" y="5411"/>
                  </a:lnTo>
                  <a:lnTo>
                    <a:pt x="13276" y="1443"/>
                  </a:lnTo>
                  <a:lnTo>
                    <a:pt x="13276" y="1443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1" name="Freeform 1720">
              <a:extLst>
                <a:ext uri="{FF2B5EF4-FFF2-40B4-BE49-F238E27FC236}">
                  <a16:creationId xmlns:a16="http://schemas.microsoft.com/office/drawing/2014/main" id="{62B1A234-33ED-D946-BED9-2F8AB230DD4B}"/>
                </a:ext>
              </a:extLst>
            </p:cNvPr>
            <p:cNvSpPr/>
            <p:nvPr/>
          </p:nvSpPr>
          <p:spPr>
            <a:xfrm>
              <a:off x="4063655" y="4604725"/>
              <a:ext cx="9688" cy="5772"/>
            </a:xfrm>
            <a:custGeom>
              <a:avLst/>
              <a:gdLst>
                <a:gd name="connsiteX0" fmla="*/ 5023 w 9688"/>
                <a:gd name="connsiteY0" fmla="*/ 0 h 5772"/>
                <a:gd name="connsiteX1" fmla="*/ 5023 w 9688"/>
                <a:gd name="connsiteY1" fmla="*/ 0 h 5772"/>
                <a:gd name="connsiteX2" fmla="*/ 0 w 9688"/>
                <a:gd name="connsiteY2" fmla="*/ 2886 h 5772"/>
                <a:gd name="connsiteX3" fmla="*/ 0 w 9688"/>
                <a:gd name="connsiteY3" fmla="*/ 2886 h 5772"/>
                <a:gd name="connsiteX4" fmla="*/ 5023 w 9688"/>
                <a:gd name="connsiteY4" fmla="*/ 5772 h 5772"/>
                <a:gd name="connsiteX5" fmla="*/ 5023 w 9688"/>
                <a:gd name="connsiteY5" fmla="*/ 5772 h 5772"/>
                <a:gd name="connsiteX6" fmla="*/ 9688 w 9688"/>
                <a:gd name="connsiteY6" fmla="*/ 2886 h 5772"/>
                <a:gd name="connsiteX7" fmla="*/ 9688 w 9688"/>
                <a:gd name="connsiteY7" fmla="*/ 2886 h 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88" h="5772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5023" y="5772"/>
                  </a:lnTo>
                  <a:lnTo>
                    <a:pt x="5023" y="5772"/>
                  </a:lnTo>
                  <a:lnTo>
                    <a:pt x="9688" y="2886"/>
                  </a:lnTo>
                  <a:lnTo>
                    <a:pt x="9688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22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127524" y="4470722"/>
              <a:ext cx="10405" cy="10622"/>
              <a:chOff x="4127524" y="4470722"/>
              <a:chExt cx="10405" cy="10622"/>
            </a:xfrm>
            <a:solidFill>
              <a:schemeClr val="accent1"/>
            </a:solidFill>
          </p:grpSpPr>
          <p:sp>
            <p:nvSpPr>
              <p:cNvPr id="1723" name="Freeform 1722">
                <a:extLst>
                  <a:ext uri="{FF2B5EF4-FFF2-40B4-BE49-F238E27FC236}">
                    <a16:creationId xmlns:a16="http://schemas.microsoft.com/office/drawing/2014/main" id="{FFDA3E06-9208-0F41-ACA0-AB132EBB5550}"/>
                  </a:ext>
                </a:extLst>
              </p:cNvPr>
              <p:cNvSpPr/>
              <p:nvPr/>
            </p:nvSpPr>
            <p:spPr>
              <a:xfrm>
                <a:off x="4127524" y="4477737"/>
                <a:ext cx="6099" cy="3607"/>
              </a:xfrm>
              <a:custGeom>
                <a:avLst/>
                <a:gdLst>
                  <a:gd name="connsiteX0" fmla="*/ 0 w 6099"/>
                  <a:gd name="connsiteY0" fmla="*/ 0 h 3607"/>
                  <a:gd name="connsiteX1" fmla="*/ 6100 w 6099"/>
                  <a:gd name="connsiteY1" fmla="*/ 3608 h 3607"/>
                  <a:gd name="connsiteX2" fmla="*/ 6100 w 6099"/>
                  <a:gd name="connsiteY2" fmla="*/ 3608 h 3607"/>
                  <a:gd name="connsiteX3" fmla="*/ 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6100" y="36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BAB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4" name="Freeform 1723">
                <a:extLst>
                  <a:ext uri="{FF2B5EF4-FFF2-40B4-BE49-F238E27FC236}">
                    <a16:creationId xmlns:a16="http://schemas.microsoft.com/office/drawing/2014/main" id="{55362BF7-3170-F841-AD0B-ECDD143327C2}"/>
                  </a:ext>
                </a:extLst>
              </p:cNvPr>
              <p:cNvSpPr/>
              <p:nvPr/>
            </p:nvSpPr>
            <p:spPr>
              <a:xfrm>
                <a:off x="4128601" y="4476655"/>
                <a:ext cx="6458" cy="3607"/>
              </a:xfrm>
              <a:custGeom>
                <a:avLst/>
                <a:gdLst>
                  <a:gd name="connsiteX0" fmla="*/ 359 w 6458"/>
                  <a:gd name="connsiteY0" fmla="*/ 0 h 3607"/>
                  <a:gd name="connsiteX1" fmla="*/ 6459 w 6458"/>
                  <a:gd name="connsiteY1" fmla="*/ 3608 h 3607"/>
                  <a:gd name="connsiteX2" fmla="*/ 6459 w 6458"/>
                  <a:gd name="connsiteY2" fmla="*/ 3608 h 3607"/>
                  <a:gd name="connsiteX3" fmla="*/ 0 w 6458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8" h="3607">
                    <a:moveTo>
                      <a:pt x="359" y="0"/>
                    </a:moveTo>
                    <a:lnTo>
                      <a:pt x="6459" y="3608"/>
                    </a:lnTo>
                    <a:lnTo>
                      <a:pt x="6459" y="36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5B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5" name="Freeform 1724">
                <a:extLst>
                  <a:ext uri="{FF2B5EF4-FFF2-40B4-BE49-F238E27FC236}">
                    <a16:creationId xmlns:a16="http://schemas.microsoft.com/office/drawing/2014/main" id="{62AEEE3E-C48F-7C4C-A362-DC857267F610}"/>
                  </a:ext>
                </a:extLst>
              </p:cNvPr>
              <p:cNvSpPr/>
              <p:nvPr/>
            </p:nvSpPr>
            <p:spPr>
              <a:xfrm>
                <a:off x="4129319" y="4476294"/>
                <a:ext cx="6458" cy="3607"/>
              </a:xfrm>
              <a:custGeom>
                <a:avLst/>
                <a:gdLst>
                  <a:gd name="connsiteX0" fmla="*/ 0 w 6458"/>
                  <a:gd name="connsiteY0" fmla="*/ 0 h 3607"/>
                  <a:gd name="connsiteX1" fmla="*/ 6459 w 6458"/>
                  <a:gd name="connsiteY1" fmla="*/ 3608 h 3607"/>
                  <a:gd name="connsiteX2" fmla="*/ 6459 w 6458"/>
                  <a:gd name="connsiteY2" fmla="*/ 3608 h 3607"/>
                  <a:gd name="connsiteX3" fmla="*/ 0 w 6458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8" h="3607">
                    <a:moveTo>
                      <a:pt x="0" y="0"/>
                    </a:moveTo>
                    <a:lnTo>
                      <a:pt x="6459" y="3608"/>
                    </a:lnTo>
                    <a:lnTo>
                      <a:pt x="6459" y="36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0A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6" name="Freeform 1725">
                <a:extLst>
                  <a:ext uri="{FF2B5EF4-FFF2-40B4-BE49-F238E27FC236}">
                    <a16:creationId xmlns:a16="http://schemas.microsoft.com/office/drawing/2014/main" id="{46B011C4-2EC3-9849-8E8F-DBD6CD72B301}"/>
                  </a:ext>
                </a:extLst>
              </p:cNvPr>
              <p:cNvSpPr/>
              <p:nvPr/>
            </p:nvSpPr>
            <p:spPr>
              <a:xfrm>
                <a:off x="4129677" y="4475572"/>
                <a:ext cx="6458" cy="3607"/>
              </a:xfrm>
              <a:custGeom>
                <a:avLst/>
                <a:gdLst>
                  <a:gd name="connsiteX0" fmla="*/ 0 w 6458"/>
                  <a:gd name="connsiteY0" fmla="*/ 0 h 3607"/>
                  <a:gd name="connsiteX1" fmla="*/ 6459 w 6458"/>
                  <a:gd name="connsiteY1" fmla="*/ 3608 h 3607"/>
                  <a:gd name="connsiteX2" fmla="*/ 6459 w 6458"/>
                  <a:gd name="connsiteY2" fmla="*/ 3608 h 3607"/>
                  <a:gd name="connsiteX3" fmla="*/ 359 w 6458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8" h="3607">
                    <a:moveTo>
                      <a:pt x="0" y="0"/>
                    </a:moveTo>
                    <a:lnTo>
                      <a:pt x="6459" y="3608"/>
                    </a:lnTo>
                    <a:lnTo>
                      <a:pt x="6459" y="3608"/>
                    </a:lnTo>
                    <a:lnTo>
                      <a:pt x="359" y="0"/>
                    </a:lnTo>
                    <a:close/>
                  </a:path>
                </a:pathLst>
              </a:custGeom>
              <a:solidFill>
                <a:srgbClr val="B5ACA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7" name="Freeform 1726">
                <a:extLst>
                  <a:ext uri="{FF2B5EF4-FFF2-40B4-BE49-F238E27FC236}">
                    <a16:creationId xmlns:a16="http://schemas.microsoft.com/office/drawing/2014/main" id="{D94876B5-1D98-A44D-AD7B-39BD14210316}"/>
                  </a:ext>
                </a:extLst>
              </p:cNvPr>
              <p:cNvSpPr/>
              <p:nvPr/>
            </p:nvSpPr>
            <p:spPr>
              <a:xfrm>
                <a:off x="4130036" y="4475212"/>
                <a:ext cx="6099" cy="3607"/>
              </a:xfrm>
              <a:custGeom>
                <a:avLst/>
                <a:gdLst>
                  <a:gd name="connsiteX0" fmla="*/ 0 w 6099"/>
                  <a:gd name="connsiteY0" fmla="*/ 0 h 3607"/>
                  <a:gd name="connsiteX1" fmla="*/ 6100 w 6099"/>
                  <a:gd name="connsiteY1" fmla="*/ 3608 h 3607"/>
                  <a:gd name="connsiteX2" fmla="*/ 6100 w 6099"/>
                  <a:gd name="connsiteY2" fmla="*/ 3608 h 3607"/>
                  <a:gd name="connsiteX3" fmla="*/ 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6100" y="36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A7A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8" name="Freeform 1727">
                <a:extLst>
                  <a:ext uri="{FF2B5EF4-FFF2-40B4-BE49-F238E27FC236}">
                    <a16:creationId xmlns:a16="http://schemas.microsoft.com/office/drawing/2014/main" id="{F3C4C4CD-8D66-C94B-91FA-2B9F7979A394}"/>
                  </a:ext>
                </a:extLst>
              </p:cNvPr>
              <p:cNvSpPr/>
              <p:nvPr/>
            </p:nvSpPr>
            <p:spPr>
              <a:xfrm>
                <a:off x="4130395" y="4474490"/>
                <a:ext cx="6458" cy="3968"/>
              </a:xfrm>
              <a:custGeom>
                <a:avLst/>
                <a:gdLst>
                  <a:gd name="connsiteX0" fmla="*/ 0 w 6458"/>
                  <a:gd name="connsiteY0" fmla="*/ 361 h 3968"/>
                  <a:gd name="connsiteX1" fmla="*/ 6100 w 6458"/>
                  <a:gd name="connsiteY1" fmla="*/ 3968 h 3968"/>
                  <a:gd name="connsiteX2" fmla="*/ 6459 w 6458"/>
                  <a:gd name="connsiteY2" fmla="*/ 3608 h 3968"/>
                  <a:gd name="connsiteX3" fmla="*/ 0 w 6458"/>
                  <a:gd name="connsiteY3" fmla="*/ 0 h 3968"/>
                  <a:gd name="connsiteX4" fmla="*/ 0 w 6458"/>
                  <a:gd name="connsiteY4" fmla="*/ 361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1"/>
                    </a:moveTo>
                    <a:lnTo>
                      <a:pt x="6100" y="3968"/>
                    </a:lnTo>
                    <a:lnTo>
                      <a:pt x="6459" y="3608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ABA2A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9" name="Freeform 1728">
                <a:extLst>
                  <a:ext uri="{FF2B5EF4-FFF2-40B4-BE49-F238E27FC236}">
                    <a16:creationId xmlns:a16="http://schemas.microsoft.com/office/drawing/2014/main" id="{BE67EF3E-5A24-1A40-BAB2-D72F3E812F41}"/>
                  </a:ext>
                </a:extLst>
              </p:cNvPr>
              <p:cNvSpPr/>
              <p:nvPr/>
            </p:nvSpPr>
            <p:spPr>
              <a:xfrm>
                <a:off x="4130395" y="4474490"/>
                <a:ext cx="6458" cy="3607"/>
              </a:xfrm>
              <a:custGeom>
                <a:avLst/>
                <a:gdLst>
                  <a:gd name="connsiteX0" fmla="*/ 0 w 6458"/>
                  <a:gd name="connsiteY0" fmla="*/ 0 h 3607"/>
                  <a:gd name="connsiteX1" fmla="*/ 6459 w 6458"/>
                  <a:gd name="connsiteY1" fmla="*/ 3608 h 3607"/>
                  <a:gd name="connsiteX2" fmla="*/ 6459 w 6458"/>
                  <a:gd name="connsiteY2" fmla="*/ 3608 h 3607"/>
                  <a:gd name="connsiteX3" fmla="*/ 359 w 6458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8" h="3607">
                    <a:moveTo>
                      <a:pt x="0" y="0"/>
                    </a:moveTo>
                    <a:lnTo>
                      <a:pt x="6459" y="3608"/>
                    </a:lnTo>
                    <a:lnTo>
                      <a:pt x="6459" y="3608"/>
                    </a:lnTo>
                    <a:lnTo>
                      <a:pt x="359" y="0"/>
                    </a:lnTo>
                    <a:close/>
                  </a:path>
                </a:pathLst>
              </a:custGeom>
              <a:solidFill>
                <a:srgbClr val="A69E9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0" name="Freeform 1729">
                <a:extLst>
                  <a:ext uri="{FF2B5EF4-FFF2-40B4-BE49-F238E27FC236}">
                    <a16:creationId xmlns:a16="http://schemas.microsoft.com/office/drawing/2014/main" id="{2619E0F0-AECF-3142-ACA8-4C0B6D1DA0FA}"/>
                  </a:ext>
                </a:extLst>
              </p:cNvPr>
              <p:cNvSpPr/>
              <p:nvPr/>
            </p:nvSpPr>
            <p:spPr>
              <a:xfrm>
                <a:off x="4130754" y="4473768"/>
                <a:ext cx="6458" cy="3968"/>
              </a:xfrm>
              <a:custGeom>
                <a:avLst/>
                <a:gdLst>
                  <a:gd name="connsiteX0" fmla="*/ 0 w 6458"/>
                  <a:gd name="connsiteY0" fmla="*/ 361 h 3968"/>
                  <a:gd name="connsiteX1" fmla="*/ 6100 w 6458"/>
                  <a:gd name="connsiteY1" fmla="*/ 3968 h 3968"/>
                  <a:gd name="connsiteX2" fmla="*/ 6459 w 6458"/>
                  <a:gd name="connsiteY2" fmla="*/ 3608 h 3968"/>
                  <a:gd name="connsiteX3" fmla="*/ 0 w 6458"/>
                  <a:gd name="connsiteY3" fmla="*/ 0 h 3968"/>
                  <a:gd name="connsiteX4" fmla="*/ 0 w 6458"/>
                  <a:gd name="connsiteY4" fmla="*/ 361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1"/>
                    </a:moveTo>
                    <a:lnTo>
                      <a:pt x="6100" y="3968"/>
                    </a:lnTo>
                    <a:lnTo>
                      <a:pt x="6459" y="3608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A1999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1" name="Freeform 1730">
                <a:extLst>
                  <a:ext uri="{FF2B5EF4-FFF2-40B4-BE49-F238E27FC236}">
                    <a16:creationId xmlns:a16="http://schemas.microsoft.com/office/drawing/2014/main" id="{2F92FBCB-0D31-6446-8ECA-397E9C02204D}"/>
                  </a:ext>
                </a:extLst>
              </p:cNvPr>
              <p:cNvSpPr/>
              <p:nvPr/>
            </p:nvSpPr>
            <p:spPr>
              <a:xfrm>
                <a:off x="4130754" y="4473408"/>
                <a:ext cx="6458" cy="3968"/>
              </a:xfrm>
              <a:custGeom>
                <a:avLst/>
                <a:gdLst>
                  <a:gd name="connsiteX0" fmla="*/ 0 w 6458"/>
                  <a:gd name="connsiteY0" fmla="*/ 361 h 3968"/>
                  <a:gd name="connsiteX1" fmla="*/ 6459 w 6458"/>
                  <a:gd name="connsiteY1" fmla="*/ 3968 h 3968"/>
                  <a:gd name="connsiteX2" fmla="*/ 6459 w 6458"/>
                  <a:gd name="connsiteY2" fmla="*/ 3608 h 3968"/>
                  <a:gd name="connsiteX3" fmla="*/ 359 w 6458"/>
                  <a:gd name="connsiteY3" fmla="*/ 0 h 3968"/>
                  <a:gd name="connsiteX4" fmla="*/ 0 w 6458"/>
                  <a:gd name="connsiteY4" fmla="*/ 361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1"/>
                    </a:moveTo>
                    <a:lnTo>
                      <a:pt x="6459" y="3968"/>
                    </a:lnTo>
                    <a:lnTo>
                      <a:pt x="6459" y="3608"/>
                    </a:lnTo>
                    <a:lnTo>
                      <a:pt x="359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9C949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2" name="Freeform 1731">
                <a:extLst>
                  <a:ext uri="{FF2B5EF4-FFF2-40B4-BE49-F238E27FC236}">
                    <a16:creationId xmlns:a16="http://schemas.microsoft.com/office/drawing/2014/main" id="{CDD8A8A8-9786-B44D-8EC6-6360631F8F17}"/>
                  </a:ext>
                </a:extLst>
              </p:cNvPr>
              <p:cNvSpPr/>
              <p:nvPr/>
            </p:nvSpPr>
            <p:spPr>
              <a:xfrm>
                <a:off x="4131113" y="4473047"/>
                <a:ext cx="6099" cy="3968"/>
              </a:xfrm>
              <a:custGeom>
                <a:avLst/>
                <a:gdLst>
                  <a:gd name="connsiteX0" fmla="*/ 0 w 6099"/>
                  <a:gd name="connsiteY0" fmla="*/ 361 h 3968"/>
                  <a:gd name="connsiteX1" fmla="*/ 6100 w 6099"/>
                  <a:gd name="connsiteY1" fmla="*/ 3968 h 3968"/>
                  <a:gd name="connsiteX2" fmla="*/ 6100 w 6099"/>
                  <a:gd name="connsiteY2" fmla="*/ 3608 h 3968"/>
                  <a:gd name="connsiteX3" fmla="*/ 0 w 6099"/>
                  <a:gd name="connsiteY3" fmla="*/ 0 h 3968"/>
                  <a:gd name="connsiteX4" fmla="*/ 0 w 6099"/>
                  <a:gd name="connsiteY4" fmla="*/ 361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61"/>
                    </a:moveTo>
                    <a:lnTo>
                      <a:pt x="6100" y="3968"/>
                    </a:lnTo>
                    <a:lnTo>
                      <a:pt x="6100" y="3608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97908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3" name="Freeform 1732">
                <a:extLst>
                  <a:ext uri="{FF2B5EF4-FFF2-40B4-BE49-F238E27FC236}">
                    <a16:creationId xmlns:a16="http://schemas.microsoft.com/office/drawing/2014/main" id="{0A1F17A8-A251-7E4F-AFE4-DC88B2EB37F5}"/>
                  </a:ext>
                </a:extLst>
              </p:cNvPr>
              <p:cNvSpPr/>
              <p:nvPr/>
            </p:nvSpPr>
            <p:spPr>
              <a:xfrm>
                <a:off x="4131113" y="4472325"/>
                <a:ext cx="6458" cy="4329"/>
              </a:xfrm>
              <a:custGeom>
                <a:avLst/>
                <a:gdLst>
                  <a:gd name="connsiteX0" fmla="*/ 0 w 6458"/>
                  <a:gd name="connsiteY0" fmla="*/ 722 h 4329"/>
                  <a:gd name="connsiteX1" fmla="*/ 6100 w 6458"/>
                  <a:gd name="connsiteY1" fmla="*/ 4329 h 4329"/>
                  <a:gd name="connsiteX2" fmla="*/ 6459 w 6458"/>
                  <a:gd name="connsiteY2" fmla="*/ 3968 h 4329"/>
                  <a:gd name="connsiteX3" fmla="*/ 359 w 6458"/>
                  <a:gd name="connsiteY3" fmla="*/ 0 h 4329"/>
                  <a:gd name="connsiteX4" fmla="*/ 0 w 6458"/>
                  <a:gd name="connsiteY4" fmla="*/ 722 h 4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4329">
                    <a:moveTo>
                      <a:pt x="0" y="722"/>
                    </a:moveTo>
                    <a:lnTo>
                      <a:pt x="6100" y="4329"/>
                    </a:lnTo>
                    <a:lnTo>
                      <a:pt x="6459" y="3968"/>
                    </a:lnTo>
                    <a:lnTo>
                      <a:pt x="359" y="0"/>
                    </a:lnTo>
                    <a:lnTo>
                      <a:pt x="0" y="722"/>
                    </a:lnTo>
                    <a:close/>
                  </a:path>
                </a:pathLst>
              </a:custGeom>
              <a:solidFill>
                <a:srgbClr val="928B8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4" name="Freeform 1733">
                <a:extLst>
                  <a:ext uri="{FF2B5EF4-FFF2-40B4-BE49-F238E27FC236}">
                    <a16:creationId xmlns:a16="http://schemas.microsoft.com/office/drawing/2014/main" id="{98489ABE-98D8-604C-A414-C76309BD91BB}"/>
                  </a:ext>
                </a:extLst>
              </p:cNvPr>
              <p:cNvSpPr/>
              <p:nvPr/>
            </p:nvSpPr>
            <p:spPr>
              <a:xfrm>
                <a:off x="4131471" y="4471965"/>
                <a:ext cx="6099" cy="4328"/>
              </a:xfrm>
              <a:custGeom>
                <a:avLst/>
                <a:gdLst>
                  <a:gd name="connsiteX0" fmla="*/ 0 w 6099"/>
                  <a:gd name="connsiteY0" fmla="*/ 361 h 4328"/>
                  <a:gd name="connsiteX1" fmla="*/ 6100 w 6099"/>
                  <a:gd name="connsiteY1" fmla="*/ 4329 h 4328"/>
                  <a:gd name="connsiteX2" fmla="*/ 6100 w 6099"/>
                  <a:gd name="connsiteY2" fmla="*/ 3608 h 4328"/>
                  <a:gd name="connsiteX3" fmla="*/ 0 w 6099"/>
                  <a:gd name="connsiteY3" fmla="*/ 0 h 4328"/>
                  <a:gd name="connsiteX4" fmla="*/ 0 w 6099"/>
                  <a:gd name="connsiteY4" fmla="*/ 361 h 4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4328">
                    <a:moveTo>
                      <a:pt x="0" y="361"/>
                    </a:moveTo>
                    <a:lnTo>
                      <a:pt x="6100" y="4329"/>
                    </a:lnTo>
                    <a:lnTo>
                      <a:pt x="6100" y="3608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8E878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5" name="Freeform 1734">
                <a:extLst>
                  <a:ext uri="{FF2B5EF4-FFF2-40B4-BE49-F238E27FC236}">
                    <a16:creationId xmlns:a16="http://schemas.microsoft.com/office/drawing/2014/main" id="{81754CF0-044D-8C44-A228-38B4954BFA6D}"/>
                  </a:ext>
                </a:extLst>
              </p:cNvPr>
              <p:cNvSpPr/>
              <p:nvPr/>
            </p:nvSpPr>
            <p:spPr>
              <a:xfrm>
                <a:off x="4131471" y="4471965"/>
                <a:ext cx="6099" cy="3607"/>
              </a:xfrm>
              <a:custGeom>
                <a:avLst/>
                <a:gdLst>
                  <a:gd name="connsiteX0" fmla="*/ 0 w 6099"/>
                  <a:gd name="connsiteY0" fmla="*/ 0 h 3607"/>
                  <a:gd name="connsiteX1" fmla="*/ 6100 w 6099"/>
                  <a:gd name="connsiteY1" fmla="*/ 3608 h 3607"/>
                  <a:gd name="connsiteX2" fmla="*/ 6100 w 6099"/>
                  <a:gd name="connsiteY2" fmla="*/ 3608 h 3607"/>
                  <a:gd name="connsiteX3" fmla="*/ 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6100" y="36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9828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6" name="Freeform 1735">
                <a:extLst>
                  <a:ext uri="{FF2B5EF4-FFF2-40B4-BE49-F238E27FC236}">
                    <a16:creationId xmlns:a16="http://schemas.microsoft.com/office/drawing/2014/main" id="{93B7DDE1-AC57-9545-B3C4-9D1D8E444D02}"/>
                  </a:ext>
                </a:extLst>
              </p:cNvPr>
              <p:cNvSpPr/>
              <p:nvPr/>
            </p:nvSpPr>
            <p:spPr>
              <a:xfrm>
                <a:off x="4131113" y="4471604"/>
                <a:ext cx="6458" cy="3607"/>
              </a:xfrm>
              <a:custGeom>
                <a:avLst/>
                <a:gdLst>
                  <a:gd name="connsiteX0" fmla="*/ 359 w 6458"/>
                  <a:gd name="connsiteY0" fmla="*/ 0 h 3607"/>
                  <a:gd name="connsiteX1" fmla="*/ 6459 w 6458"/>
                  <a:gd name="connsiteY1" fmla="*/ 3608 h 3607"/>
                  <a:gd name="connsiteX2" fmla="*/ 6459 w 6458"/>
                  <a:gd name="connsiteY2" fmla="*/ 3608 h 3607"/>
                  <a:gd name="connsiteX3" fmla="*/ 0 w 6458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8" h="3607">
                    <a:moveTo>
                      <a:pt x="359" y="0"/>
                    </a:moveTo>
                    <a:lnTo>
                      <a:pt x="6459" y="3608"/>
                    </a:lnTo>
                    <a:lnTo>
                      <a:pt x="6459" y="36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47D7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7" name="Freeform 1736">
                <a:extLst>
                  <a:ext uri="{FF2B5EF4-FFF2-40B4-BE49-F238E27FC236}">
                    <a16:creationId xmlns:a16="http://schemas.microsoft.com/office/drawing/2014/main" id="{DCC7B2E0-4E4B-AE49-8BD4-C6F0CA1CC3AF}"/>
                  </a:ext>
                </a:extLst>
              </p:cNvPr>
              <p:cNvSpPr/>
              <p:nvPr/>
            </p:nvSpPr>
            <p:spPr>
              <a:xfrm>
                <a:off x="4131471" y="4470722"/>
                <a:ext cx="6458" cy="3768"/>
              </a:xfrm>
              <a:custGeom>
                <a:avLst/>
                <a:gdLst>
                  <a:gd name="connsiteX0" fmla="*/ 0 w 6458"/>
                  <a:gd name="connsiteY0" fmla="*/ 160 h 3768"/>
                  <a:gd name="connsiteX1" fmla="*/ 6459 w 6458"/>
                  <a:gd name="connsiteY1" fmla="*/ 3768 h 3768"/>
                  <a:gd name="connsiteX2" fmla="*/ 6459 w 6458"/>
                  <a:gd name="connsiteY2" fmla="*/ 3768 h 3768"/>
                  <a:gd name="connsiteX3" fmla="*/ 0 w 6458"/>
                  <a:gd name="connsiteY3" fmla="*/ 160 h 3768"/>
                  <a:gd name="connsiteX4" fmla="*/ 0 w 6458"/>
                  <a:gd name="connsiteY4" fmla="*/ 160 h 3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768">
                    <a:moveTo>
                      <a:pt x="0" y="160"/>
                    </a:moveTo>
                    <a:lnTo>
                      <a:pt x="6459" y="3768"/>
                    </a:lnTo>
                    <a:lnTo>
                      <a:pt x="6459" y="3768"/>
                    </a:lnTo>
                    <a:lnTo>
                      <a:pt x="0" y="160"/>
                    </a:lnTo>
                    <a:cubicBezTo>
                      <a:pt x="0" y="160"/>
                      <a:pt x="359" y="-200"/>
                      <a:pt x="0" y="160"/>
                    </a:cubicBezTo>
                    <a:close/>
                  </a:path>
                </a:pathLst>
              </a:custGeom>
              <a:solidFill>
                <a:srgbClr val="7F797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38" name="Freeform 1737">
              <a:extLst>
                <a:ext uri="{FF2B5EF4-FFF2-40B4-BE49-F238E27FC236}">
                  <a16:creationId xmlns:a16="http://schemas.microsoft.com/office/drawing/2014/main" id="{2FDDB202-B244-C54E-BA34-989BAD80DDEE}"/>
                </a:ext>
              </a:extLst>
            </p:cNvPr>
            <p:cNvSpPr/>
            <p:nvPr/>
          </p:nvSpPr>
          <p:spPr>
            <a:xfrm>
              <a:off x="4127883" y="4377806"/>
              <a:ext cx="10046" cy="95962"/>
            </a:xfrm>
            <a:custGeom>
              <a:avLst/>
              <a:gdLst>
                <a:gd name="connsiteX0" fmla="*/ 0 w 10046"/>
                <a:gd name="connsiteY0" fmla="*/ 0 h 95962"/>
                <a:gd name="connsiteX1" fmla="*/ 3588 w 10046"/>
                <a:gd name="connsiteY1" fmla="*/ 92355 h 95962"/>
                <a:gd name="connsiteX2" fmla="*/ 10047 w 10046"/>
                <a:gd name="connsiteY2" fmla="*/ 95963 h 95962"/>
                <a:gd name="connsiteX3" fmla="*/ 6459 w 10046"/>
                <a:gd name="connsiteY3" fmla="*/ 3608 h 95962"/>
                <a:gd name="connsiteX4" fmla="*/ 0 w 10046"/>
                <a:gd name="connsiteY4" fmla="*/ 0 h 9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6" h="95962">
                  <a:moveTo>
                    <a:pt x="0" y="0"/>
                  </a:moveTo>
                  <a:lnTo>
                    <a:pt x="3588" y="92355"/>
                  </a:lnTo>
                  <a:lnTo>
                    <a:pt x="10047" y="95963"/>
                  </a:lnTo>
                  <a:lnTo>
                    <a:pt x="6459" y="3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7C7B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9" name="Freeform 1738">
              <a:extLst>
                <a:ext uri="{FF2B5EF4-FFF2-40B4-BE49-F238E27FC236}">
                  <a16:creationId xmlns:a16="http://schemas.microsoft.com/office/drawing/2014/main" id="{4209B5C2-86A9-8E43-8A89-0C9FA19AD0EA}"/>
                </a:ext>
              </a:extLst>
            </p:cNvPr>
            <p:cNvSpPr/>
            <p:nvPr/>
          </p:nvSpPr>
          <p:spPr>
            <a:xfrm>
              <a:off x="3994762" y="4477737"/>
              <a:ext cx="138862" cy="84057"/>
            </a:xfrm>
            <a:custGeom>
              <a:avLst/>
              <a:gdLst>
                <a:gd name="connsiteX0" fmla="*/ 0 w 138862"/>
                <a:gd name="connsiteY0" fmla="*/ 80450 h 84057"/>
                <a:gd name="connsiteX1" fmla="*/ 6100 w 138862"/>
                <a:gd name="connsiteY1" fmla="*/ 84058 h 84057"/>
                <a:gd name="connsiteX2" fmla="*/ 138863 w 138862"/>
                <a:gd name="connsiteY2" fmla="*/ 3608 h 84057"/>
                <a:gd name="connsiteX3" fmla="*/ 132763 w 138862"/>
                <a:gd name="connsiteY3" fmla="*/ 0 h 84057"/>
                <a:gd name="connsiteX4" fmla="*/ 0 w 138862"/>
                <a:gd name="connsiteY4" fmla="*/ 80450 h 84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62" h="84057">
                  <a:moveTo>
                    <a:pt x="0" y="80450"/>
                  </a:moveTo>
                  <a:lnTo>
                    <a:pt x="6100" y="84058"/>
                  </a:lnTo>
                  <a:lnTo>
                    <a:pt x="138863" y="3608"/>
                  </a:lnTo>
                  <a:lnTo>
                    <a:pt x="132763" y="0"/>
                  </a:lnTo>
                  <a:lnTo>
                    <a:pt x="0" y="80450"/>
                  </a:lnTo>
                  <a:close/>
                </a:path>
              </a:pathLst>
            </a:custGeom>
            <a:solidFill>
              <a:srgbClr val="D2C8C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0" name="Freeform 1739">
              <a:extLst>
                <a:ext uri="{FF2B5EF4-FFF2-40B4-BE49-F238E27FC236}">
                  <a16:creationId xmlns:a16="http://schemas.microsoft.com/office/drawing/2014/main" id="{5F2AD9F5-CAA6-2A49-A9B1-9933D65D5649}"/>
                </a:ext>
              </a:extLst>
            </p:cNvPr>
            <p:cNvSpPr/>
            <p:nvPr/>
          </p:nvSpPr>
          <p:spPr>
            <a:xfrm>
              <a:off x="4057555" y="4409192"/>
              <a:ext cx="6099" cy="3607"/>
            </a:xfrm>
            <a:custGeom>
              <a:avLst/>
              <a:gdLst>
                <a:gd name="connsiteX0" fmla="*/ 0 w 6099"/>
                <a:gd name="connsiteY0" fmla="*/ 0 h 3607"/>
                <a:gd name="connsiteX1" fmla="*/ 0 w 6099"/>
                <a:gd name="connsiteY1" fmla="*/ 0 h 3607"/>
                <a:gd name="connsiteX2" fmla="*/ 0 w 6099"/>
                <a:gd name="connsiteY2" fmla="*/ 0 h 3607"/>
                <a:gd name="connsiteX3" fmla="*/ 6100 w 6099"/>
                <a:gd name="connsiteY3" fmla="*/ 3608 h 3607"/>
                <a:gd name="connsiteX4" fmla="*/ 6100 w 6099"/>
                <a:gd name="connsiteY4" fmla="*/ 3608 h 3607"/>
                <a:gd name="connsiteX5" fmla="*/ 6100 w 6099"/>
                <a:gd name="connsiteY5" fmla="*/ 3608 h 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9" h="360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100" y="3608"/>
                  </a:lnTo>
                  <a:lnTo>
                    <a:pt x="6100" y="3608"/>
                  </a:lnTo>
                  <a:lnTo>
                    <a:pt x="6100" y="3608"/>
                  </a:lnTo>
                  <a:close/>
                </a:path>
              </a:pathLst>
            </a:custGeom>
            <a:solidFill>
              <a:srgbClr val="7F7978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1" name="Freeform 1740">
              <a:extLst>
                <a:ext uri="{FF2B5EF4-FFF2-40B4-BE49-F238E27FC236}">
                  <a16:creationId xmlns:a16="http://schemas.microsoft.com/office/drawing/2014/main" id="{8F5F36D2-DDD3-B442-A302-DD696A2644AE}"/>
                </a:ext>
              </a:extLst>
            </p:cNvPr>
            <p:cNvSpPr/>
            <p:nvPr/>
          </p:nvSpPr>
          <p:spPr>
            <a:xfrm>
              <a:off x="3990456" y="4375280"/>
              <a:ext cx="139221" cy="84057"/>
            </a:xfrm>
            <a:custGeom>
              <a:avLst/>
              <a:gdLst>
                <a:gd name="connsiteX0" fmla="*/ 0 w 139221"/>
                <a:gd name="connsiteY0" fmla="*/ 80089 h 84057"/>
                <a:gd name="connsiteX1" fmla="*/ 6100 w 139221"/>
                <a:gd name="connsiteY1" fmla="*/ 84057 h 84057"/>
                <a:gd name="connsiteX2" fmla="*/ 139221 w 139221"/>
                <a:gd name="connsiteY2" fmla="*/ 3608 h 84057"/>
                <a:gd name="connsiteX3" fmla="*/ 133121 w 139221"/>
                <a:gd name="connsiteY3" fmla="*/ 0 h 84057"/>
                <a:gd name="connsiteX4" fmla="*/ 0 w 139221"/>
                <a:gd name="connsiteY4" fmla="*/ 80089 h 84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221" h="84057">
                  <a:moveTo>
                    <a:pt x="0" y="80089"/>
                  </a:moveTo>
                  <a:lnTo>
                    <a:pt x="6100" y="84057"/>
                  </a:lnTo>
                  <a:lnTo>
                    <a:pt x="139221" y="3608"/>
                  </a:lnTo>
                  <a:lnTo>
                    <a:pt x="133121" y="0"/>
                  </a:lnTo>
                  <a:lnTo>
                    <a:pt x="0" y="80089"/>
                  </a:lnTo>
                  <a:close/>
                </a:path>
              </a:pathLst>
            </a:custGeom>
            <a:solidFill>
              <a:srgbClr val="1E5D9D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2" name="Freeform 1741">
              <a:extLst>
                <a:ext uri="{FF2B5EF4-FFF2-40B4-BE49-F238E27FC236}">
                  <a16:creationId xmlns:a16="http://schemas.microsoft.com/office/drawing/2014/main" id="{A685B3B7-86D2-5A48-8F7A-60217C07027D}"/>
                </a:ext>
              </a:extLst>
            </p:cNvPr>
            <p:cNvSpPr/>
            <p:nvPr/>
          </p:nvSpPr>
          <p:spPr>
            <a:xfrm>
              <a:off x="4057555" y="4409192"/>
              <a:ext cx="6099" cy="3607"/>
            </a:xfrm>
            <a:custGeom>
              <a:avLst/>
              <a:gdLst>
                <a:gd name="connsiteX0" fmla="*/ 0 w 6099"/>
                <a:gd name="connsiteY0" fmla="*/ 0 h 3607"/>
                <a:gd name="connsiteX1" fmla="*/ 0 w 6099"/>
                <a:gd name="connsiteY1" fmla="*/ 0 h 3607"/>
                <a:gd name="connsiteX2" fmla="*/ 0 w 6099"/>
                <a:gd name="connsiteY2" fmla="*/ 0 h 3607"/>
                <a:gd name="connsiteX3" fmla="*/ 6100 w 6099"/>
                <a:gd name="connsiteY3" fmla="*/ 3608 h 3607"/>
                <a:gd name="connsiteX4" fmla="*/ 6100 w 6099"/>
                <a:gd name="connsiteY4" fmla="*/ 3608 h 3607"/>
                <a:gd name="connsiteX5" fmla="*/ 6100 w 6099"/>
                <a:gd name="connsiteY5" fmla="*/ 3608 h 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9" h="360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100" y="3608"/>
                  </a:lnTo>
                  <a:lnTo>
                    <a:pt x="6100" y="3608"/>
                  </a:lnTo>
                  <a:lnTo>
                    <a:pt x="6100" y="3608"/>
                  </a:lnTo>
                  <a:close/>
                </a:path>
              </a:pathLst>
            </a:custGeom>
            <a:solidFill>
              <a:srgbClr val="7F7978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43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055761" y="4409192"/>
              <a:ext cx="8611" cy="7215"/>
              <a:chOff x="4055761" y="4409192"/>
              <a:chExt cx="8611" cy="7215"/>
            </a:xfrm>
            <a:solidFill>
              <a:schemeClr val="accent1"/>
            </a:solidFill>
          </p:grpSpPr>
          <p:sp>
            <p:nvSpPr>
              <p:cNvPr id="1744" name="Freeform 1743">
                <a:extLst>
                  <a:ext uri="{FF2B5EF4-FFF2-40B4-BE49-F238E27FC236}">
                    <a16:creationId xmlns:a16="http://schemas.microsoft.com/office/drawing/2014/main" id="{CD8F8509-FA25-D443-9856-02EBE1619942}"/>
                  </a:ext>
                </a:extLst>
              </p:cNvPr>
              <p:cNvSpPr/>
              <p:nvPr/>
            </p:nvSpPr>
            <p:spPr>
              <a:xfrm>
                <a:off x="4058631" y="4414243"/>
                <a:ext cx="3588" cy="1803"/>
              </a:xfrm>
              <a:custGeom>
                <a:avLst/>
                <a:gdLst>
                  <a:gd name="connsiteX0" fmla="*/ 0 w 3588"/>
                  <a:gd name="connsiteY0" fmla="*/ 0 h 1803"/>
                  <a:gd name="connsiteX1" fmla="*/ 3588 w 3588"/>
                  <a:gd name="connsiteY1" fmla="*/ 1804 h 1803"/>
                  <a:gd name="connsiteX2" fmla="*/ 3588 w 3588"/>
                  <a:gd name="connsiteY2" fmla="*/ 1804 h 1803"/>
                  <a:gd name="connsiteX3" fmla="*/ 3588 w 3588"/>
                  <a:gd name="connsiteY3" fmla="*/ 1804 h 1803"/>
                  <a:gd name="connsiteX4" fmla="*/ 0 w 3588"/>
                  <a:gd name="connsiteY4" fmla="*/ 0 h 1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8" h="1803">
                    <a:moveTo>
                      <a:pt x="0" y="0"/>
                    </a:moveTo>
                    <a:lnTo>
                      <a:pt x="3588" y="1804"/>
                    </a:lnTo>
                    <a:lnTo>
                      <a:pt x="3588" y="1804"/>
                    </a:lnTo>
                    <a:lnTo>
                      <a:pt x="3588" y="18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908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5" name="Freeform 1744">
                <a:extLst>
                  <a:ext uri="{FF2B5EF4-FFF2-40B4-BE49-F238E27FC236}">
                    <a16:creationId xmlns:a16="http://schemas.microsoft.com/office/drawing/2014/main" id="{7843B7C2-FD47-DA4F-9647-D36D81772F48}"/>
                  </a:ext>
                </a:extLst>
              </p:cNvPr>
              <p:cNvSpPr/>
              <p:nvPr/>
            </p:nvSpPr>
            <p:spPr>
              <a:xfrm>
                <a:off x="4055761" y="4412439"/>
                <a:ext cx="2870" cy="1803"/>
              </a:xfrm>
              <a:custGeom>
                <a:avLst/>
                <a:gdLst>
                  <a:gd name="connsiteX0" fmla="*/ 0 w 2870"/>
                  <a:gd name="connsiteY0" fmla="*/ 0 h 1803"/>
                  <a:gd name="connsiteX1" fmla="*/ 2871 w 2870"/>
                  <a:gd name="connsiteY1" fmla="*/ 1804 h 1803"/>
                  <a:gd name="connsiteX2" fmla="*/ 0 w 2870"/>
                  <a:gd name="connsiteY2" fmla="*/ 0 h 1803"/>
                  <a:gd name="connsiteX3" fmla="*/ 0 w 2870"/>
                  <a:gd name="connsiteY3" fmla="*/ 0 h 1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70" h="1803">
                    <a:moveTo>
                      <a:pt x="0" y="0"/>
                    </a:moveTo>
                    <a:lnTo>
                      <a:pt x="2871" y="180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908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6" name="Freeform 1745">
                <a:extLst>
                  <a:ext uri="{FF2B5EF4-FFF2-40B4-BE49-F238E27FC236}">
                    <a16:creationId xmlns:a16="http://schemas.microsoft.com/office/drawing/2014/main" id="{FF6167FF-292F-9849-BCD2-4E20AA04F634}"/>
                  </a:ext>
                </a:extLst>
              </p:cNvPr>
              <p:cNvSpPr/>
              <p:nvPr/>
            </p:nvSpPr>
            <p:spPr>
              <a:xfrm>
                <a:off x="4055761" y="4412439"/>
                <a:ext cx="6458" cy="3607"/>
              </a:xfrm>
              <a:custGeom>
                <a:avLst/>
                <a:gdLst>
                  <a:gd name="connsiteX0" fmla="*/ 0 w 6458"/>
                  <a:gd name="connsiteY0" fmla="*/ 0 h 3607"/>
                  <a:gd name="connsiteX1" fmla="*/ 6459 w 6458"/>
                  <a:gd name="connsiteY1" fmla="*/ 3608 h 3607"/>
                  <a:gd name="connsiteX2" fmla="*/ 6459 w 6458"/>
                  <a:gd name="connsiteY2" fmla="*/ 3608 h 3607"/>
                  <a:gd name="connsiteX3" fmla="*/ 0 w 6458"/>
                  <a:gd name="connsiteY3" fmla="*/ 0 h 3607"/>
                  <a:gd name="connsiteX4" fmla="*/ 0 w 6458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0"/>
                    </a:moveTo>
                    <a:lnTo>
                      <a:pt x="6459" y="3608"/>
                    </a:lnTo>
                    <a:lnTo>
                      <a:pt x="6459" y="36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949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7" name="Freeform 1746">
                <a:extLst>
                  <a:ext uri="{FF2B5EF4-FFF2-40B4-BE49-F238E27FC236}">
                    <a16:creationId xmlns:a16="http://schemas.microsoft.com/office/drawing/2014/main" id="{92CEF8A0-E62F-834E-9DA9-CC0A5A6A7386}"/>
                  </a:ext>
                </a:extLst>
              </p:cNvPr>
              <p:cNvSpPr/>
              <p:nvPr/>
            </p:nvSpPr>
            <p:spPr>
              <a:xfrm>
                <a:off x="4055761" y="4412439"/>
                <a:ext cx="6458" cy="3607"/>
              </a:xfrm>
              <a:custGeom>
                <a:avLst/>
                <a:gdLst>
                  <a:gd name="connsiteX0" fmla="*/ 0 w 6458"/>
                  <a:gd name="connsiteY0" fmla="*/ 0 h 3607"/>
                  <a:gd name="connsiteX1" fmla="*/ 6459 w 6458"/>
                  <a:gd name="connsiteY1" fmla="*/ 3608 h 3607"/>
                  <a:gd name="connsiteX2" fmla="*/ 6459 w 6458"/>
                  <a:gd name="connsiteY2" fmla="*/ 3608 h 3607"/>
                  <a:gd name="connsiteX3" fmla="*/ 359 w 6458"/>
                  <a:gd name="connsiteY3" fmla="*/ 361 h 3607"/>
                  <a:gd name="connsiteX4" fmla="*/ 0 w 6458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0"/>
                    </a:moveTo>
                    <a:lnTo>
                      <a:pt x="6459" y="3608"/>
                    </a:lnTo>
                    <a:lnTo>
                      <a:pt x="6459" y="3608"/>
                    </a:lnTo>
                    <a:lnTo>
                      <a:pt x="359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999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8" name="Freeform 1747">
                <a:extLst>
                  <a:ext uri="{FF2B5EF4-FFF2-40B4-BE49-F238E27FC236}">
                    <a16:creationId xmlns:a16="http://schemas.microsoft.com/office/drawing/2014/main" id="{5277020E-69C0-8D4C-9CC9-D981EBBD81BC}"/>
                  </a:ext>
                </a:extLst>
              </p:cNvPr>
              <p:cNvSpPr/>
              <p:nvPr/>
            </p:nvSpPr>
            <p:spPr>
              <a:xfrm>
                <a:off x="4056120" y="4412799"/>
                <a:ext cx="6099" cy="3247"/>
              </a:xfrm>
              <a:custGeom>
                <a:avLst/>
                <a:gdLst>
                  <a:gd name="connsiteX0" fmla="*/ 0 w 6099"/>
                  <a:gd name="connsiteY0" fmla="*/ 0 h 3247"/>
                  <a:gd name="connsiteX1" fmla="*/ 6100 w 6099"/>
                  <a:gd name="connsiteY1" fmla="*/ 3247 h 3247"/>
                  <a:gd name="connsiteX2" fmla="*/ 6100 w 6099"/>
                  <a:gd name="connsiteY2" fmla="*/ 3247 h 3247"/>
                  <a:gd name="connsiteX3" fmla="*/ 0 w 6099"/>
                  <a:gd name="connsiteY3" fmla="*/ 0 h 3247"/>
                  <a:gd name="connsiteX4" fmla="*/ 0 w 6099"/>
                  <a:gd name="connsiteY4" fmla="*/ 0 h 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247">
                    <a:moveTo>
                      <a:pt x="0" y="0"/>
                    </a:moveTo>
                    <a:lnTo>
                      <a:pt x="6100" y="3247"/>
                    </a:lnTo>
                    <a:lnTo>
                      <a:pt x="6100" y="324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9E9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9" name="Freeform 1748">
                <a:extLst>
                  <a:ext uri="{FF2B5EF4-FFF2-40B4-BE49-F238E27FC236}">
                    <a16:creationId xmlns:a16="http://schemas.microsoft.com/office/drawing/2014/main" id="{8F2C8258-B3D5-0840-ACAF-7B81C61C32F2}"/>
                  </a:ext>
                </a:extLst>
              </p:cNvPr>
              <p:cNvSpPr/>
              <p:nvPr/>
            </p:nvSpPr>
            <p:spPr>
              <a:xfrm>
                <a:off x="4056120" y="4412799"/>
                <a:ext cx="6458" cy="3607"/>
              </a:xfrm>
              <a:custGeom>
                <a:avLst/>
                <a:gdLst>
                  <a:gd name="connsiteX0" fmla="*/ 0 w 6458"/>
                  <a:gd name="connsiteY0" fmla="*/ 0 h 3607"/>
                  <a:gd name="connsiteX1" fmla="*/ 6100 w 6458"/>
                  <a:gd name="connsiteY1" fmla="*/ 3247 h 3607"/>
                  <a:gd name="connsiteX2" fmla="*/ 6459 w 6458"/>
                  <a:gd name="connsiteY2" fmla="*/ 3608 h 3607"/>
                  <a:gd name="connsiteX3" fmla="*/ 0 w 6458"/>
                  <a:gd name="connsiteY3" fmla="*/ 0 h 3607"/>
                  <a:gd name="connsiteX4" fmla="*/ 0 w 6458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0"/>
                    </a:moveTo>
                    <a:lnTo>
                      <a:pt x="6100" y="3247"/>
                    </a:lnTo>
                    <a:lnTo>
                      <a:pt x="6459" y="36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A2A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0" name="Freeform 1749">
                <a:extLst>
                  <a:ext uri="{FF2B5EF4-FFF2-40B4-BE49-F238E27FC236}">
                    <a16:creationId xmlns:a16="http://schemas.microsoft.com/office/drawing/2014/main" id="{0BF7395E-16E1-AA49-8377-5D3724D77F75}"/>
                  </a:ext>
                </a:extLst>
              </p:cNvPr>
              <p:cNvSpPr/>
              <p:nvPr/>
            </p:nvSpPr>
            <p:spPr>
              <a:xfrm>
                <a:off x="4056120" y="4412799"/>
                <a:ext cx="6458" cy="3607"/>
              </a:xfrm>
              <a:custGeom>
                <a:avLst/>
                <a:gdLst>
                  <a:gd name="connsiteX0" fmla="*/ 0 w 6458"/>
                  <a:gd name="connsiteY0" fmla="*/ 0 h 3607"/>
                  <a:gd name="connsiteX1" fmla="*/ 6459 w 6458"/>
                  <a:gd name="connsiteY1" fmla="*/ 3608 h 3607"/>
                  <a:gd name="connsiteX2" fmla="*/ 6459 w 6458"/>
                  <a:gd name="connsiteY2" fmla="*/ 3608 h 3607"/>
                  <a:gd name="connsiteX3" fmla="*/ 0 w 6458"/>
                  <a:gd name="connsiteY3" fmla="*/ 0 h 3607"/>
                  <a:gd name="connsiteX4" fmla="*/ 0 w 6458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0"/>
                    </a:moveTo>
                    <a:lnTo>
                      <a:pt x="6459" y="3608"/>
                    </a:lnTo>
                    <a:lnTo>
                      <a:pt x="6459" y="36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A7A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1" name="Freeform 1750">
                <a:extLst>
                  <a:ext uri="{FF2B5EF4-FFF2-40B4-BE49-F238E27FC236}">
                    <a16:creationId xmlns:a16="http://schemas.microsoft.com/office/drawing/2014/main" id="{EA8A7CF1-79EE-CD4E-90ED-29C3A1DD4D00}"/>
                  </a:ext>
                </a:extLst>
              </p:cNvPr>
              <p:cNvSpPr/>
              <p:nvPr/>
            </p:nvSpPr>
            <p:spPr>
              <a:xfrm>
                <a:off x="4056120" y="4412799"/>
                <a:ext cx="6458" cy="3607"/>
              </a:xfrm>
              <a:custGeom>
                <a:avLst/>
                <a:gdLst>
                  <a:gd name="connsiteX0" fmla="*/ 0 w 6458"/>
                  <a:gd name="connsiteY0" fmla="*/ 0 h 3607"/>
                  <a:gd name="connsiteX1" fmla="*/ 6459 w 6458"/>
                  <a:gd name="connsiteY1" fmla="*/ 3608 h 3607"/>
                  <a:gd name="connsiteX2" fmla="*/ 6459 w 6458"/>
                  <a:gd name="connsiteY2" fmla="*/ 3247 h 3607"/>
                  <a:gd name="connsiteX3" fmla="*/ 6459 w 6458"/>
                  <a:gd name="connsiteY3" fmla="*/ 3247 h 3607"/>
                  <a:gd name="connsiteX4" fmla="*/ 359 w 6458"/>
                  <a:gd name="connsiteY4" fmla="*/ 0 h 3607"/>
                  <a:gd name="connsiteX5" fmla="*/ 0 w 6458"/>
                  <a:gd name="connsiteY5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58" h="3607">
                    <a:moveTo>
                      <a:pt x="0" y="0"/>
                    </a:moveTo>
                    <a:lnTo>
                      <a:pt x="6459" y="3608"/>
                    </a:lnTo>
                    <a:lnTo>
                      <a:pt x="6459" y="3247"/>
                    </a:lnTo>
                    <a:lnTo>
                      <a:pt x="6459" y="3247"/>
                    </a:lnTo>
                    <a:lnTo>
                      <a:pt x="35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ACA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2" name="Freeform 1751">
                <a:extLst>
                  <a:ext uri="{FF2B5EF4-FFF2-40B4-BE49-F238E27FC236}">
                    <a16:creationId xmlns:a16="http://schemas.microsoft.com/office/drawing/2014/main" id="{B857E4A0-CBDC-5E4C-923B-96B4E278F105}"/>
                  </a:ext>
                </a:extLst>
              </p:cNvPr>
              <p:cNvSpPr/>
              <p:nvPr/>
            </p:nvSpPr>
            <p:spPr>
              <a:xfrm>
                <a:off x="4056478" y="4412799"/>
                <a:ext cx="6099" cy="3247"/>
              </a:xfrm>
              <a:custGeom>
                <a:avLst/>
                <a:gdLst>
                  <a:gd name="connsiteX0" fmla="*/ 0 w 6099"/>
                  <a:gd name="connsiteY0" fmla="*/ 0 h 3247"/>
                  <a:gd name="connsiteX1" fmla="*/ 6100 w 6099"/>
                  <a:gd name="connsiteY1" fmla="*/ 3247 h 3247"/>
                  <a:gd name="connsiteX2" fmla="*/ 6100 w 6099"/>
                  <a:gd name="connsiteY2" fmla="*/ 3247 h 3247"/>
                  <a:gd name="connsiteX3" fmla="*/ 0 w 6099"/>
                  <a:gd name="connsiteY3" fmla="*/ 0 h 3247"/>
                  <a:gd name="connsiteX4" fmla="*/ 0 w 6099"/>
                  <a:gd name="connsiteY4" fmla="*/ 0 h 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247">
                    <a:moveTo>
                      <a:pt x="0" y="0"/>
                    </a:moveTo>
                    <a:lnTo>
                      <a:pt x="6100" y="3247"/>
                    </a:lnTo>
                    <a:lnTo>
                      <a:pt x="6100" y="324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0A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3" name="Freeform 1752">
                <a:extLst>
                  <a:ext uri="{FF2B5EF4-FFF2-40B4-BE49-F238E27FC236}">
                    <a16:creationId xmlns:a16="http://schemas.microsoft.com/office/drawing/2014/main" id="{7F18B8B8-05C1-E944-9A1E-1169F63E6A3C}"/>
                  </a:ext>
                </a:extLst>
              </p:cNvPr>
              <p:cNvSpPr/>
              <p:nvPr/>
            </p:nvSpPr>
            <p:spPr>
              <a:xfrm>
                <a:off x="4056478" y="4412439"/>
                <a:ext cx="6458" cy="3607"/>
              </a:xfrm>
              <a:custGeom>
                <a:avLst/>
                <a:gdLst>
                  <a:gd name="connsiteX0" fmla="*/ 0 w 6458"/>
                  <a:gd name="connsiteY0" fmla="*/ 361 h 3607"/>
                  <a:gd name="connsiteX1" fmla="*/ 6100 w 6458"/>
                  <a:gd name="connsiteY1" fmla="*/ 3608 h 3607"/>
                  <a:gd name="connsiteX2" fmla="*/ 6459 w 6458"/>
                  <a:gd name="connsiteY2" fmla="*/ 3608 h 3607"/>
                  <a:gd name="connsiteX3" fmla="*/ 359 w 6458"/>
                  <a:gd name="connsiteY3" fmla="*/ 0 h 3607"/>
                  <a:gd name="connsiteX4" fmla="*/ 0 w 6458"/>
                  <a:gd name="connsiteY4" fmla="*/ 361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1"/>
                    </a:moveTo>
                    <a:lnTo>
                      <a:pt x="6100" y="3608"/>
                    </a:lnTo>
                    <a:lnTo>
                      <a:pt x="6459" y="3608"/>
                    </a:lnTo>
                    <a:lnTo>
                      <a:pt x="359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BEB5B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4" name="Freeform 1753">
                <a:extLst>
                  <a:ext uri="{FF2B5EF4-FFF2-40B4-BE49-F238E27FC236}">
                    <a16:creationId xmlns:a16="http://schemas.microsoft.com/office/drawing/2014/main" id="{BD15B784-3589-E146-BFA9-270A4D62AD99}"/>
                  </a:ext>
                </a:extLst>
              </p:cNvPr>
              <p:cNvSpPr/>
              <p:nvPr/>
            </p:nvSpPr>
            <p:spPr>
              <a:xfrm>
                <a:off x="4056478" y="4412439"/>
                <a:ext cx="6458" cy="3607"/>
              </a:xfrm>
              <a:custGeom>
                <a:avLst/>
                <a:gdLst>
                  <a:gd name="connsiteX0" fmla="*/ 359 w 6458"/>
                  <a:gd name="connsiteY0" fmla="*/ 0 h 3607"/>
                  <a:gd name="connsiteX1" fmla="*/ 359 w 6458"/>
                  <a:gd name="connsiteY1" fmla="*/ 0 h 3607"/>
                  <a:gd name="connsiteX2" fmla="*/ 6459 w 6458"/>
                  <a:gd name="connsiteY2" fmla="*/ 3608 h 3607"/>
                  <a:gd name="connsiteX3" fmla="*/ 6459 w 6458"/>
                  <a:gd name="connsiteY3" fmla="*/ 3608 h 3607"/>
                  <a:gd name="connsiteX4" fmla="*/ 0 w 6458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359" y="0"/>
                    </a:moveTo>
                    <a:lnTo>
                      <a:pt x="359" y="0"/>
                    </a:lnTo>
                    <a:lnTo>
                      <a:pt x="6459" y="3608"/>
                    </a:lnTo>
                    <a:lnTo>
                      <a:pt x="6459" y="36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BAB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5" name="Freeform 1754">
                <a:extLst>
                  <a:ext uri="{FF2B5EF4-FFF2-40B4-BE49-F238E27FC236}">
                    <a16:creationId xmlns:a16="http://schemas.microsoft.com/office/drawing/2014/main" id="{B8E3B403-319B-A544-B861-D4CD78CDF4D6}"/>
                  </a:ext>
                </a:extLst>
              </p:cNvPr>
              <p:cNvSpPr/>
              <p:nvPr/>
            </p:nvSpPr>
            <p:spPr>
              <a:xfrm>
                <a:off x="4057196" y="4412078"/>
                <a:ext cx="6458" cy="3607"/>
              </a:xfrm>
              <a:custGeom>
                <a:avLst/>
                <a:gdLst>
                  <a:gd name="connsiteX0" fmla="*/ 0 w 6458"/>
                  <a:gd name="connsiteY0" fmla="*/ 0 h 3607"/>
                  <a:gd name="connsiteX1" fmla="*/ 6459 w 6458"/>
                  <a:gd name="connsiteY1" fmla="*/ 3608 h 3607"/>
                  <a:gd name="connsiteX2" fmla="*/ 6459 w 6458"/>
                  <a:gd name="connsiteY2" fmla="*/ 3608 h 3607"/>
                  <a:gd name="connsiteX3" fmla="*/ 359 w 6458"/>
                  <a:gd name="connsiteY3" fmla="*/ 0 h 3607"/>
                  <a:gd name="connsiteX4" fmla="*/ 0 w 6458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0"/>
                    </a:moveTo>
                    <a:lnTo>
                      <a:pt x="6459" y="3608"/>
                    </a:lnTo>
                    <a:lnTo>
                      <a:pt x="6459" y="3608"/>
                    </a:lnTo>
                    <a:lnTo>
                      <a:pt x="35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5B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6" name="Freeform 1755">
                <a:extLst>
                  <a:ext uri="{FF2B5EF4-FFF2-40B4-BE49-F238E27FC236}">
                    <a16:creationId xmlns:a16="http://schemas.microsoft.com/office/drawing/2014/main" id="{ACD511C1-D33D-4A45-9F8F-3D27D77A91A7}"/>
                  </a:ext>
                </a:extLst>
              </p:cNvPr>
              <p:cNvSpPr/>
              <p:nvPr/>
            </p:nvSpPr>
            <p:spPr>
              <a:xfrm>
                <a:off x="4057555" y="4411717"/>
                <a:ext cx="6099" cy="3968"/>
              </a:xfrm>
              <a:custGeom>
                <a:avLst/>
                <a:gdLst>
                  <a:gd name="connsiteX0" fmla="*/ 0 w 6099"/>
                  <a:gd name="connsiteY0" fmla="*/ 361 h 3968"/>
                  <a:gd name="connsiteX1" fmla="*/ 6100 w 6099"/>
                  <a:gd name="connsiteY1" fmla="*/ 3968 h 3968"/>
                  <a:gd name="connsiteX2" fmla="*/ 6100 w 6099"/>
                  <a:gd name="connsiteY2" fmla="*/ 3608 h 3968"/>
                  <a:gd name="connsiteX3" fmla="*/ 0 w 6099"/>
                  <a:gd name="connsiteY3" fmla="*/ 0 h 3968"/>
                  <a:gd name="connsiteX4" fmla="*/ 0 w 6099"/>
                  <a:gd name="connsiteY4" fmla="*/ 361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61"/>
                    </a:moveTo>
                    <a:lnTo>
                      <a:pt x="6100" y="3968"/>
                    </a:lnTo>
                    <a:lnTo>
                      <a:pt x="6100" y="3608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B9B0A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7" name="Freeform 1756">
                <a:extLst>
                  <a:ext uri="{FF2B5EF4-FFF2-40B4-BE49-F238E27FC236}">
                    <a16:creationId xmlns:a16="http://schemas.microsoft.com/office/drawing/2014/main" id="{5FC2486B-1A4E-FB49-B51D-DFB6413EB785}"/>
                  </a:ext>
                </a:extLst>
              </p:cNvPr>
              <p:cNvSpPr/>
              <p:nvPr/>
            </p:nvSpPr>
            <p:spPr>
              <a:xfrm>
                <a:off x="4057555" y="4411717"/>
                <a:ext cx="6458" cy="3607"/>
              </a:xfrm>
              <a:custGeom>
                <a:avLst/>
                <a:gdLst>
                  <a:gd name="connsiteX0" fmla="*/ 0 w 6458"/>
                  <a:gd name="connsiteY0" fmla="*/ 0 h 3607"/>
                  <a:gd name="connsiteX1" fmla="*/ 6100 w 6458"/>
                  <a:gd name="connsiteY1" fmla="*/ 3608 h 3607"/>
                  <a:gd name="connsiteX2" fmla="*/ 6459 w 6458"/>
                  <a:gd name="connsiteY2" fmla="*/ 3608 h 3607"/>
                  <a:gd name="connsiteX3" fmla="*/ 0 w 6458"/>
                  <a:gd name="connsiteY3" fmla="*/ 0 h 3607"/>
                  <a:gd name="connsiteX4" fmla="*/ 0 w 6458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6459" y="36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ACA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8" name="Freeform 1757">
                <a:extLst>
                  <a:ext uri="{FF2B5EF4-FFF2-40B4-BE49-F238E27FC236}">
                    <a16:creationId xmlns:a16="http://schemas.microsoft.com/office/drawing/2014/main" id="{571389D0-0AE2-C74E-AB93-E3E2EA6CFA49}"/>
                  </a:ext>
                </a:extLst>
              </p:cNvPr>
              <p:cNvSpPr/>
              <p:nvPr/>
            </p:nvSpPr>
            <p:spPr>
              <a:xfrm>
                <a:off x="4057555" y="4411357"/>
                <a:ext cx="6458" cy="3968"/>
              </a:xfrm>
              <a:custGeom>
                <a:avLst/>
                <a:gdLst>
                  <a:gd name="connsiteX0" fmla="*/ 0 w 6458"/>
                  <a:gd name="connsiteY0" fmla="*/ 361 h 3968"/>
                  <a:gd name="connsiteX1" fmla="*/ 6459 w 6458"/>
                  <a:gd name="connsiteY1" fmla="*/ 3968 h 3968"/>
                  <a:gd name="connsiteX2" fmla="*/ 6459 w 6458"/>
                  <a:gd name="connsiteY2" fmla="*/ 3608 h 3968"/>
                  <a:gd name="connsiteX3" fmla="*/ 359 w 6458"/>
                  <a:gd name="connsiteY3" fmla="*/ 0 h 3968"/>
                  <a:gd name="connsiteX4" fmla="*/ 0 w 6458"/>
                  <a:gd name="connsiteY4" fmla="*/ 361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1"/>
                    </a:moveTo>
                    <a:lnTo>
                      <a:pt x="6459" y="3968"/>
                    </a:lnTo>
                    <a:lnTo>
                      <a:pt x="6459" y="3608"/>
                    </a:lnTo>
                    <a:lnTo>
                      <a:pt x="359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B0A7A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9" name="Freeform 1758">
                <a:extLst>
                  <a:ext uri="{FF2B5EF4-FFF2-40B4-BE49-F238E27FC236}">
                    <a16:creationId xmlns:a16="http://schemas.microsoft.com/office/drawing/2014/main" id="{5AE18C36-032E-264A-B39D-FB234F7A37DF}"/>
                  </a:ext>
                </a:extLst>
              </p:cNvPr>
              <p:cNvSpPr/>
              <p:nvPr/>
            </p:nvSpPr>
            <p:spPr>
              <a:xfrm>
                <a:off x="4057914" y="4411357"/>
                <a:ext cx="6099" cy="3607"/>
              </a:xfrm>
              <a:custGeom>
                <a:avLst/>
                <a:gdLst>
                  <a:gd name="connsiteX0" fmla="*/ 0 w 6099"/>
                  <a:gd name="connsiteY0" fmla="*/ 0 h 3607"/>
                  <a:gd name="connsiteX1" fmla="*/ 6100 w 6099"/>
                  <a:gd name="connsiteY1" fmla="*/ 3608 h 3607"/>
                  <a:gd name="connsiteX2" fmla="*/ 6100 w 6099"/>
                  <a:gd name="connsiteY2" fmla="*/ 3608 h 3607"/>
                  <a:gd name="connsiteX3" fmla="*/ 0 w 6099"/>
                  <a:gd name="connsiteY3" fmla="*/ 0 h 3607"/>
                  <a:gd name="connsiteX4" fmla="*/ 0 w 6099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6100" y="36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A2A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0" name="Freeform 1759">
                <a:extLst>
                  <a:ext uri="{FF2B5EF4-FFF2-40B4-BE49-F238E27FC236}">
                    <a16:creationId xmlns:a16="http://schemas.microsoft.com/office/drawing/2014/main" id="{3D445F1E-5C1F-0742-A203-45A2A7B9EF9B}"/>
                  </a:ext>
                </a:extLst>
              </p:cNvPr>
              <p:cNvSpPr/>
              <p:nvPr/>
            </p:nvSpPr>
            <p:spPr>
              <a:xfrm>
                <a:off x="4057914" y="4411357"/>
                <a:ext cx="6099" cy="3607"/>
              </a:xfrm>
              <a:custGeom>
                <a:avLst/>
                <a:gdLst>
                  <a:gd name="connsiteX0" fmla="*/ 0 w 6099"/>
                  <a:gd name="connsiteY0" fmla="*/ 0 h 3607"/>
                  <a:gd name="connsiteX1" fmla="*/ 6100 w 6099"/>
                  <a:gd name="connsiteY1" fmla="*/ 3608 h 3607"/>
                  <a:gd name="connsiteX2" fmla="*/ 6100 w 6099"/>
                  <a:gd name="connsiteY2" fmla="*/ 3608 h 3607"/>
                  <a:gd name="connsiteX3" fmla="*/ 0 w 6099"/>
                  <a:gd name="connsiteY3" fmla="*/ 0 h 3607"/>
                  <a:gd name="connsiteX4" fmla="*/ 0 w 6099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6100" y="36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9E9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1" name="Freeform 1760">
                <a:extLst>
                  <a:ext uri="{FF2B5EF4-FFF2-40B4-BE49-F238E27FC236}">
                    <a16:creationId xmlns:a16="http://schemas.microsoft.com/office/drawing/2014/main" id="{086E81E6-6998-5D47-8421-598A4E37066A}"/>
                  </a:ext>
                </a:extLst>
              </p:cNvPr>
              <p:cNvSpPr/>
              <p:nvPr/>
            </p:nvSpPr>
            <p:spPr>
              <a:xfrm>
                <a:off x="4057914" y="4410996"/>
                <a:ext cx="6099" cy="3968"/>
              </a:xfrm>
              <a:custGeom>
                <a:avLst/>
                <a:gdLst>
                  <a:gd name="connsiteX0" fmla="*/ 0 w 6099"/>
                  <a:gd name="connsiteY0" fmla="*/ 361 h 3968"/>
                  <a:gd name="connsiteX1" fmla="*/ 6100 w 6099"/>
                  <a:gd name="connsiteY1" fmla="*/ 3968 h 3968"/>
                  <a:gd name="connsiteX2" fmla="*/ 6100 w 6099"/>
                  <a:gd name="connsiteY2" fmla="*/ 3608 h 3968"/>
                  <a:gd name="connsiteX3" fmla="*/ 0 w 6099"/>
                  <a:gd name="connsiteY3" fmla="*/ 0 h 3968"/>
                  <a:gd name="connsiteX4" fmla="*/ 0 w 6099"/>
                  <a:gd name="connsiteY4" fmla="*/ 361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61"/>
                    </a:moveTo>
                    <a:lnTo>
                      <a:pt x="6100" y="3968"/>
                    </a:lnTo>
                    <a:lnTo>
                      <a:pt x="6100" y="3608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A1999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2" name="Freeform 1761">
                <a:extLst>
                  <a:ext uri="{FF2B5EF4-FFF2-40B4-BE49-F238E27FC236}">
                    <a16:creationId xmlns:a16="http://schemas.microsoft.com/office/drawing/2014/main" id="{25A5D026-5751-B743-A079-511E0DF9D978}"/>
                  </a:ext>
                </a:extLst>
              </p:cNvPr>
              <p:cNvSpPr/>
              <p:nvPr/>
            </p:nvSpPr>
            <p:spPr>
              <a:xfrm>
                <a:off x="4057914" y="4410996"/>
                <a:ext cx="6099" cy="3607"/>
              </a:xfrm>
              <a:custGeom>
                <a:avLst/>
                <a:gdLst>
                  <a:gd name="connsiteX0" fmla="*/ 0 w 6099"/>
                  <a:gd name="connsiteY0" fmla="*/ 0 h 3607"/>
                  <a:gd name="connsiteX1" fmla="*/ 6100 w 6099"/>
                  <a:gd name="connsiteY1" fmla="*/ 3608 h 3607"/>
                  <a:gd name="connsiteX2" fmla="*/ 6100 w 6099"/>
                  <a:gd name="connsiteY2" fmla="*/ 3608 h 3607"/>
                  <a:gd name="connsiteX3" fmla="*/ 0 w 6099"/>
                  <a:gd name="connsiteY3" fmla="*/ 0 h 3607"/>
                  <a:gd name="connsiteX4" fmla="*/ 0 w 6099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6100" y="36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949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3" name="Freeform 1762">
                <a:extLst>
                  <a:ext uri="{FF2B5EF4-FFF2-40B4-BE49-F238E27FC236}">
                    <a16:creationId xmlns:a16="http://schemas.microsoft.com/office/drawing/2014/main" id="{D6931033-1AF2-7F45-A47E-AF402CB9FC76}"/>
                  </a:ext>
                </a:extLst>
              </p:cNvPr>
              <p:cNvSpPr/>
              <p:nvPr/>
            </p:nvSpPr>
            <p:spPr>
              <a:xfrm>
                <a:off x="4057914" y="4410996"/>
                <a:ext cx="6458" cy="3607"/>
              </a:xfrm>
              <a:custGeom>
                <a:avLst/>
                <a:gdLst>
                  <a:gd name="connsiteX0" fmla="*/ 0 w 6458"/>
                  <a:gd name="connsiteY0" fmla="*/ 0 h 3607"/>
                  <a:gd name="connsiteX1" fmla="*/ 6100 w 6458"/>
                  <a:gd name="connsiteY1" fmla="*/ 3608 h 3607"/>
                  <a:gd name="connsiteX2" fmla="*/ 6459 w 6458"/>
                  <a:gd name="connsiteY2" fmla="*/ 3608 h 3607"/>
                  <a:gd name="connsiteX3" fmla="*/ 0 w 6458"/>
                  <a:gd name="connsiteY3" fmla="*/ 0 h 3607"/>
                  <a:gd name="connsiteX4" fmla="*/ 0 w 6458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6459" y="36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908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4" name="Freeform 1763">
                <a:extLst>
                  <a:ext uri="{FF2B5EF4-FFF2-40B4-BE49-F238E27FC236}">
                    <a16:creationId xmlns:a16="http://schemas.microsoft.com/office/drawing/2014/main" id="{B3CE4342-70D0-2645-99EF-A28C9855D6CC}"/>
                  </a:ext>
                </a:extLst>
              </p:cNvPr>
              <p:cNvSpPr/>
              <p:nvPr/>
            </p:nvSpPr>
            <p:spPr>
              <a:xfrm>
                <a:off x="4057914" y="4410635"/>
                <a:ext cx="6458" cy="3968"/>
              </a:xfrm>
              <a:custGeom>
                <a:avLst/>
                <a:gdLst>
                  <a:gd name="connsiteX0" fmla="*/ 0 w 6458"/>
                  <a:gd name="connsiteY0" fmla="*/ 361 h 3968"/>
                  <a:gd name="connsiteX1" fmla="*/ 6459 w 6458"/>
                  <a:gd name="connsiteY1" fmla="*/ 3968 h 3968"/>
                  <a:gd name="connsiteX2" fmla="*/ 6459 w 6458"/>
                  <a:gd name="connsiteY2" fmla="*/ 3608 h 3968"/>
                  <a:gd name="connsiteX3" fmla="*/ 0 w 6458"/>
                  <a:gd name="connsiteY3" fmla="*/ 0 h 3968"/>
                  <a:gd name="connsiteX4" fmla="*/ 0 w 6458"/>
                  <a:gd name="connsiteY4" fmla="*/ 361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1"/>
                    </a:moveTo>
                    <a:lnTo>
                      <a:pt x="6459" y="3968"/>
                    </a:lnTo>
                    <a:lnTo>
                      <a:pt x="6459" y="3608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928B8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5" name="Freeform 1764">
                <a:extLst>
                  <a:ext uri="{FF2B5EF4-FFF2-40B4-BE49-F238E27FC236}">
                    <a16:creationId xmlns:a16="http://schemas.microsoft.com/office/drawing/2014/main" id="{4040FF70-549E-F54E-90E9-740A17A0E7D0}"/>
                  </a:ext>
                </a:extLst>
              </p:cNvPr>
              <p:cNvSpPr/>
              <p:nvPr/>
            </p:nvSpPr>
            <p:spPr>
              <a:xfrm>
                <a:off x="4057914" y="4410635"/>
                <a:ext cx="6458" cy="3607"/>
              </a:xfrm>
              <a:custGeom>
                <a:avLst/>
                <a:gdLst>
                  <a:gd name="connsiteX0" fmla="*/ 0 w 6458"/>
                  <a:gd name="connsiteY0" fmla="*/ 0 h 3607"/>
                  <a:gd name="connsiteX1" fmla="*/ 6459 w 6458"/>
                  <a:gd name="connsiteY1" fmla="*/ 3608 h 3607"/>
                  <a:gd name="connsiteX2" fmla="*/ 6459 w 6458"/>
                  <a:gd name="connsiteY2" fmla="*/ 3608 h 3607"/>
                  <a:gd name="connsiteX3" fmla="*/ 359 w 6458"/>
                  <a:gd name="connsiteY3" fmla="*/ 0 h 3607"/>
                  <a:gd name="connsiteX4" fmla="*/ 0 w 6458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0"/>
                    </a:moveTo>
                    <a:lnTo>
                      <a:pt x="6459" y="3608"/>
                    </a:lnTo>
                    <a:lnTo>
                      <a:pt x="6459" y="3608"/>
                    </a:lnTo>
                    <a:lnTo>
                      <a:pt x="35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878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6" name="Freeform 1765">
                <a:extLst>
                  <a:ext uri="{FF2B5EF4-FFF2-40B4-BE49-F238E27FC236}">
                    <a16:creationId xmlns:a16="http://schemas.microsoft.com/office/drawing/2014/main" id="{E3378634-7CAA-A843-8B2F-54B17EE94299}"/>
                  </a:ext>
                </a:extLst>
              </p:cNvPr>
              <p:cNvSpPr/>
              <p:nvPr/>
            </p:nvSpPr>
            <p:spPr>
              <a:xfrm>
                <a:off x="4058273" y="4410274"/>
                <a:ext cx="6099" cy="3968"/>
              </a:xfrm>
              <a:custGeom>
                <a:avLst/>
                <a:gdLst>
                  <a:gd name="connsiteX0" fmla="*/ 0 w 6099"/>
                  <a:gd name="connsiteY0" fmla="*/ 361 h 3968"/>
                  <a:gd name="connsiteX1" fmla="*/ 6100 w 6099"/>
                  <a:gd name="connsiteY1" fmla="*/ 3968 h 3968"/>
                  <a:gd name="connsiteX2" fmla="*/ 6100 w 6099"/>
                  <a:gd name="connsiteY2" fmla="*/ 3968 h 3968"/>
                  <a:gd name="connsiteX3" fmla="*/ 0 w 6099"/>
                  <a:gd name="connsiteY3" fmla="*/ 0 h 3968"/>
                  <a:gd name="connsiteX4" fmla="*/ 0 w 6099"/>
                  <a:gd name="connsiteY4" fmla="*/ 361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61"/>
                    </a:moveTo>
                    <a:lnTo>
                      <a:pt x="6100" y="3968"/>
                    </a:lnTo>
                    <a:lnTo>
                      <a:pt x="6100" y="3968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89828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7" name="Freeform 1766">
                <a:extLst>
                  <a:ext uri="{FF2B5EF4-FFF2-40B4-BE49-F238E27FC236}">
                    <a16:creationId xmlns:a16="http://schemas.microsoft.com/office/drawing/2014/main" id="{95AF91F3-C49A-BC4E-A3A8-EF3D8E97FEF8}"/>
                  </a:ext>
                </a:extLst>
              </p:cNvPr>
              <p:cNvSpPr/>
              <p:nvPr/>
            </p:nvSpPr>
            <p:spPr>
              <a:xfrm>
                <a:off x="4058273" y="4410274"/>
                <a:ext cx="6099" cy="3968"/>
              </a:xfrm>
              <a:custGeom>
                <a:avLst/>
                <a:gdLst>
                  <a:gd name="connsiteX0" fmla="*/ 0 w 6099"/>
                  <a:gd name="connsiteY0" fmla="*/ 0 h 3968"/>
                  <a:gd name="connsiteX1" fmla="*/ 6100 w 6099"/>
                  <a:gd name="connsiteY1" fmla="*/ 3968 h 3968"/>
                  <a:gd name="connsiteX2" fmla="*/ 6100 w 6099"/>
                  <a:gd name="connsiteY2" fmla="*/ 3608 h 3968"/>
                  <a:gd name="connsiteX3" fmla="*/ 0 w 6099"/>
                  <a:gd name="connsiteY3" fmla="*/ 0 h 3968"/>
                  <a:gd name="connsiteX4" fmla="*/ 0 w 6099"/>
                  <a:gd name="connsiteY4" fmla="*/ 0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0"/>
                    </a:moveTo>
                    <a:lnTo>
                      <a:pt x="6100" y="3968"/>
                    </a:lnTo>
                    <a:lnTo>
                      <a:pt x="6100" y="36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47D7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8" name="Freeform 1767">
                <a:extLst>
                  <a:ext uri="{FF2B5EF4-FFF2-40B4-BE49-F238E27FC236}">
                    <a16:creationId xmlns:a16="http://schemas.microsoft.com/office/drawing/2014/main" id="{E5D95E60-4A5B-B642-BF11-4B6FCBDD9652}"/>
                  </a:ext>
                </a:extLst>
              </p:cNvPr>
              <p:cNvSpPr/>
              <p:nvPr/>
            </p:nvSpPr>
            <p:spPr>
              <a:xfrm>
                <a:off x="4057555" y="4409192"/>
                <a:ext cx="6099" cy="3607"/>
              </a:xfrm>
              <a:custGeom>
                <a:avLst/>
                <a:gdLst>
                  <a:gd name="connsiteX0" fmla="*/ 0 w 6099"/>
                  <a:gd name="connsiteY0" fmla="*/ 0 h 3607"/>
                  <a:gd name="connsiteX1" fmla="*/ 0 w 6099"/>
                  <a:gd name="connsiteY1" fmla="*/ 0 h 3607"/>
                  <a:gd name="connsiteX2" fmla="*/ 0 w 6099"/>
                  <a:gd name="connsiteY2" fmla="*/ 0 h 3607"/>
                  <a:gd name="connsiteX3" fmla="*/ 6100 w 6099"/>
                  <a:gd name="connsiteY3" fmla="*/ 3608 h 3607"/>
                  <a:gd name="connsiteX4" fmla="*/ 6100 w 6099"/>
                  <a:gd name="connsiteY4" fmla="*/ 3608 h 3607"/>
                  <a:gd name="connsiteX5" fmla="*/ 6100 w 6099"/>
                  <a:gd name="connsiteY5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9" h="360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100" y="3608"/>
                    </a:lnTo>
                    <a:lnTo>
                      <a:pt x="6100" y="3608"/>
                    </a:lnTo>
                    <a:lnTo>
                      <a:pt x="6100" y="3608"/>
                    </a:lnTo>
                    <a:close/>
                  </a:path>
                </a:pathLst>
              </a:custGeom>
              <a:solidFill>
                <a:srgbClr val="7F797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69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056837" y="4408831"/>
              <a:ext cx="7176" cy="3968"/>
              <a:chOff x="4056837" y="4408831"/>
              <a:chExt cx="7176" cy="3968"/>
            </a:xfrm>
            <a:solidFill>
              <a:schemeClr val="accent1"/>
            </a:solidFill>
          </p:grpSpPr>
          <p:sp>
            <p:nvSpPr>
              <p:cNvPr id="1770" name="Freeform 1769">
                <a:extLst>
                  <a:ext uri="{FF2B5EF4-FFF2-40B4-BE49-F238E27FC236}">
                    <a16:creationId xmlns:a16="http://schemas.microsoft.com/office/drawing/2014/main" id="{CA0C9A63-1742-0142-BC05-9C189C9FF1D7}"/>
                  </a:ext>
                </a:extLst>
              </p:cNvPr>
              <p:cNvSpPr/>
              <p:nvPr/>
            </p:nvSpPr>
            <p:spPr>
              <a:xfrm>
                <a:off x="4056837" y="4409192"/>
                <a:ext cx="6099" cy="3607"/>
              </a:xfrm>
              <a:custGeom>
                <a:avLst/>
                <a:gdLst>
                  <a:gd name="connsiteX0" fmla="*/ 0 w 6099"/>
                  <a:gd name="connsiteY0" fmla="*/ 0 h 3607"/>
                  <a:gd name="connsiteX1" fmla="*/ 6100 w 6099"/>
                  <a:gd name="connsiteY1" fmla="*/ 3608 h 3607"/>
                  <a:gd name="connsiteX2" fmla="*/ 6100 w 6099"/>
                  <a:gd name="connsiteY2" fmla="*/ 3608 h 3607"/>
                  <a:gd name="connsiteX3" fmla="*/ 0 w 6099"/>
                  <a:gd name="connsiteY3" fmla="*/ 0 h 3607"/>
                  <a:gd name="connsiteX4" fmla="*/ 0 w 6099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6100" y="36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274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1" name="Freeform 1770">
                <a:extLst>
                  <a:ext uri="{FF2B5EF4-FFF2-40B4-BE49-F238E27FC236}">
                    <a16:creationId xmlns:a16="http://schemas.microsoft.com/office/drawing/2014/main" id="{3521738F-D152-4D41-8948-C9E75FAD1677}"/>
                  </a:ext>
                </a:extLst>
              </p:cNvPr>
              <p:cNvSpPr/>
              <p:nvPr/>
            </p:nvSpPr>
            <p:spPr>
              <a:xfrm>
                <a:off x="4056837" y="4408831"/>
                <a:ext cx="6458" cy="3968"/>
              </a:xfrm>
              <a:custGeom>
                <a:avLst/>
                <a:gdLst>
                  <a:gd name="connsiteX0" fmla="*/ 0 w 6458"/>
                  <a:gd name="connsiteY0" fmla="*/ 361 h 3968"/>
                  <a:gd name="connsiteX1" fmla="*/ 6100 w 6458"/>
                  <a:gd name="connsiteY1" fmla="*/ 3968 h 3968"/>
                  <a:gd name="connsiteX2" fmla="*/ 6459 w 6458"/>
                  <a:gd name="connsiteY2" fmla="*/ 3968 h 3968"/>
                  <a:gd name="connsiteX3" fmla="*/ 359 w 6458"/>
                  <a:gd name="connsiteY3" fmla="*/ 0 h 3968"/>
                  <a:gd name="connsiteX4" fmla="*/ 0 w 6458"/>
                  <a:gd name="connsiteY4" fmla="*/ 361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1"/>
                    </a:moveTo>
                    <a:lnTo>
                      <a:pt x="6100" y="3968"/>
                    </a:lnTo>
                    <a:lnTo>
                      <a:pt x="6459" y="3968"/>
                    </a:lnTo>
                    <a:lnTo>
                      <a:pt x="359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07264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2" name="Freeform 1771">
                <a:extLst>
                  <a:ext uri="{FF2B5EF4-FFF2-40B4-BE49-F238E27FC236}">
                    <a16:creationId xmlns:a16="http://schemas.microsoft.com/office/drawing/2014/main" id="{94701110-8028-A447-97D4-966A979C4256}"/>
                  </a:ext>
                </a:extLst>
              </p:cNvPr>
              <p:cNvSpPr/>
              <p:nvPr/>
            </p:nvSpPr>
            <p:spPr>
              <a:xfrm>
                <a:off x="4057196" y="4408831"/>
                <a:ext cx="6099" cy="3968"/>
              </a:xfrm>
              <a:custGeom>
                <a:avLst/>
                <a:gdLst>
                  <a:gd name="connsiteX0" fmla="*/ 0 w 6099"/>
                  <a:gd name="connsiteY0" fmla="*/ 0 h 3968"/>
                  <a:gd name="connsiteX1" fmla="*/ 6100 w 6099"/>
                  <a:gd name="connsiteY1" fmla="*/ 3968 h 3968"/>
                  <a:gd name="connsiteX2" fmla="*/ 6100 w 6099"/>
                  <a:gd name="connsiteY2" fmla="*/ 3608 h 3968"/>
                  <a:gd name="connsiteX3" fmla="*/ 0 w 6099"/>
                  <a:gd name="connsiteY3" fmla="*/ 0 h 3968"/>
                  <a:gd name="connsiteX4" fmla="*/ 0 w 6099"/>
                  <a:gd name="connsiteY4" fmla="*/ 0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0"/>
                    </a:moveTo>
                    <a:lnTo>
                      <a:pt x="6100" y="3968"/>
                    </a:lnTo>
                    <a:lnTo>
                      <a:pt x="6100" y="36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253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3" name="Freeform 1772">
                <a:extLst>
                  <a:ext uri="{FF2B5EF4-FFF2-40B4-BE49-F238E27FC236}">
                    <a16:creationId xmlns:a16="http://schemas.microsoft.com/office/drawing/2014/main" id="{D91CDAA7-D193-A84F-86EF-0554D3790998}"/>
                  </a:ext>
                </a:extLst>
              </p:cNvPr>
              <p:cNvSpPr/>
              <p:nvPr/>
            </p:nvSpPr>
            <p:spPr>
              <a:xfrm>
                <a:off x="4057196" y="4408831"/>
                <a:ext cx="6458" cy="3607"/>
              </a:xfrm>
              <a:custGeom>
                <a:avLst/>
                <a:gdLst>
                  <a:gd name="connsiteX0" fmla="*/ 0 w 6458"/>
                  <a:gd name="connsiteY0" fmla="*/ 0 h 3607"/>
                  <a:gd name="connsiteX1" fmla="*/ 6100 w 6458"/>
                  <a:gd name="connsiteY1" fmla="*/ 3608 h 3607"/>
                  <a:gd name="connsiteX2" fmla="*/ 6459 w 6458"/>
                  <a:gd name="connsiteY2" fmla="*/ 3608 h 3607"/>
                  <a:gd name="connsiteX3" fmla="*/ 0 w 6458"/>
                  <a:gd name="connsiteY3" fmla="*/ 0 h 3607"/>
                  <a:gd name="connsiteX4" fmla="*/ 0 w 6458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6459" y="36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243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4" name="Freeform 1773">
                <a:extLst>
                  <a:ext uri="{FF2B5EF4-FFF2-40B4-BE49-F238E27FC236}">
                    <a16:creationId xmlns:a16="http://schemas.microsoft.com/office/drawing/2014/main" id="{610CF443-07CA-3846-A2DE-60FDA2B54899}"/>
                  </a:ext>
                </a:extLst>
              </p:cNvPr>
              <p:cNvSpPr/>
              <p:nvPr/>
            </p:nvSpPr>
            <p:spPr>
              <a:xfrm>
                <a:off x="4057196" y="4408831"/>
                <a:ext cx="6458" cy="3607"/>
              </a:xfrm>
              <a:custGeom>
                <a:avLst/>
                <a:gdLst>
                  <a:gd name="connsiteX0" fmla="*/ 0 w 6458"/>
                  <a:gd name="connsiteY0" fmla="*/ 0 h 3607"/>
                  <a:gd name="connsiteX1" fmla="*/ 6459 w 6458"/>
                  <a:gd name="connsiteY1" fmla="*/ 3608 h 3607"/>
                  <a:gd name="connsiteX2" fmla="*/ 6459 w 6458"/>
                  <a:gd name="connsiteY2" fmla="*/ 3608 h 3607"/>
                  <a:gd name="connsiteX3" fmla="*/ 359 w 6458"/>
                  <a:gd name="connsiteY3" fmla="*/ 0 h 3607"/>
                  <a:gd name="connsiteX4" fmla="*/ 0 w 6458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0"/>
                    </a:moveTo>
                    <a:lnTo>
                      <a:pt x="6459" y="3608"/>
                    </a:lnTo>
                    <a:lnTo>
                      <a:pt x="6459" y="3608"/>
                    </a:lnTo>
                    <a:lnTo>
                      <a:pt x="35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233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5" name="Freeform 1774">
                <a:extLst>
                  <a:ext uri="{FF2B5EF4-FFF2-40B4-BE49-F238E27FC236}">
                    <a16:creationId xmlns:a16="http://schemas.microsoft.com/office/drawing/2014/main" id="{EC917D57-4EAB-4D4C-9456-95C5C64E7774}"/>
                  </a:ext>
                </a:extLst>
              </p:cNvPr>
              <p:cNvSpPr/>
              <p:nvPr/>
            </p:nvSpPr>
            <p:spPr>
              <a:xfrm>
                <a:off x="4057555" y="4408831"/>
                <a:ext cx="6099" cy="3607"/>
              </a:xfrm>
              <a:custGeom>
                <a:avLst/>
                <a:gdLst>
                  <a:gd name="connsiteX0" fmla="*/ 0 w 6099"/>
                  <a:gd name="connsiteY0" fmla="*/ 0 h 3607"/>
                  <a:gd name="connsiteX1" fmla="*/ 6100 w 6099"/>
                  <a:gd name="connsiteY1" fmla="*/ 3608 h 3607"/>
                  <a:gd name="connsiteX2" fmla="*/ 6100 w 6099"/>
                  <a:gd name="connsiteY2" fmla="*/ 3608 h 3607"/>
                  <a:gd name="connsiteX3" fmla="*/ 0 w 6099"/>
                  <a:gd name="connsiteY3" fmla="*/ 0 h 3607"/>
                  <a:gd name="connsiteX4" fmla="*/ 0 w 6099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6100" y="36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223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6" name="Freeform 1775">
                <a:extLst>
                  <a:ext uri="{FF2B5EF4-FFF2-40B4-BE49-F238E27FC236}">
                    <a16:creationId xmlns:a16="http://schemas.microsoft.com/office/drawing/2014/main" id="{3475D6B1-3D20-5F4B-AB9D-3A257C9D200E}"/>
                  </a:ext>
                </a:extLst>
              </p:cNvPr>
              <p:cNvSpPr/>
              <p:nvPr/>
            </p:nvSpPr>
            <p:spPr>
              <a:xfrm>
                <a:off x="4057555" y="4408831"/>
                <a:ext cx="6099" cy="3968"/>
              </a:xfrm>
              <a:custGeom>
                <a:avLst/>
                <a:gdLst>
                  <a:gd name="connsiteX0" fmla="*/ 0 w 6099"/>
                  <a:gd name="connsiteY0" fmla="*/ 0 h 3968"/>
                  <a:gd name="connsiteX1" fmla="*/ 6100 w 6099"/>
                  <a:gd name="connsiteY1" fmla="*/ 3608 h 3968"/>
                  <a:gd name="connsiteX2" fmla="*/ 6100 w 6099"/>
                  <a:gd name="connsiteY2" fmla="*/ 3968 h 3968"/>
                  <a:gd name="connsiteX3" fmla="*/ 0 w 6099"/>
                  <a:gd name="connsiteY3" fmla="*/ 0 h 3968"/>
                  <a:gd name="connsiteX4" fmla="*/ 0 w 6099"/>
                  <a:gd name="connsiteY4" fmla="*/ 0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0"/>
                    </a:moveTo>
                    <a:lnTo>
                      <a:pt x="6100" y="3608"/>
                    </a:lnTo>
                    <a:lnTo>
                      <a:pt x="6100" y="39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213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7" name="Freeform 1776">
                <a:extLst>
                  <a:ext uri="{FF2B5EF4-FFF2-40B4-BE49-F238E27FC236}">
                    <a16:creationId xmlns:a16="http://schemas.microsoft.com/office/drawing/2014/main" id="{D03270B7-7A69-9546-893B-EB1E36325065}"/>
                  </a:ext>
                </a:extLst>
              </p:cNvPr>
              <p:cNvSpPr/>
              <p:nvPr/>
            </p:nvSpPr>
            <p:spPr>
              <a:xfrm>
                <a:off x="4057555" y="4408831"/>
                <a:ext cx="6458" cy="3968"/>
              </a:xfrm>
              <a:custGeom>
                <a:avLst/>
                <a:gdLst>
                  <a:gd name="connsiteX0" fmla="*/ 0 w 6458"/>
                  <a:gd name="connsiteY0" fmla="*/ 0 h 3968"/>
                  <a:gd name="connsiteX1" fmla="*/ 6100 w 6458"/>
                  <a:gd name="connsiteY1" fmla="*/ 3968 h 3968"/>
                  <a:gd name="connsiteX2" fmla="*/ 6459 w 6458"/>
                  <a:gd name="connsiteY2" fmla="*/ 3968 h 3968"/>
                  <a:gd name="connsiteX3" fmla="*/ 0 w 6458"/>
                  <a:gd name="connsiteY3" fmla="*/ 361 h 3968"/>
                  <a:gd name="connsiteX4" fmla="*/ 0 w 6458"/>
                  <a:gd name="connsiteY4" fmla="*/ 0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0"/>
                    </a:moveTo>
                    <a:lnTo>
                      <a:pt x="6100" y="3968"/>
                    </a:lnTo>
                    <a:lnTo>
                      <a:pt x="6459" y="3968"/>
                    </a:lnTo>
                    <a:lnTo>
                      <a:pt x="0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203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8" name="Freeform 1777">
                <a:extLst>
                  <a:ext uri="{FF2B5EF4-FFF2-40B4-BE49-F238E27FC236}">
                    <a16:creationId xmlns:a16="http://schemas.microsoft.com/office/drawing/2014/main" id="{89B3FD7E-6A68-9449-A921-27045FA02956}"/>
                  </a:ext>
                </a:extLst>
              </p:cNvPr>
              <p:cNvSpPr/>
              <p:nvPr/>
            </p:nvSpPr>
            <p:spPr>
              <a:xfrm>
                <a:off x="4057555" y="4409192"/>
                <a:ext cx="6458" cy="3607"/>
              </a:xfrm>
              <a:custGeom>
                <a:avLst/>
                <a:gdLst>
                  <a:gd name="connsiteX0" fmla="*/ 0 w 6458"/>
                  <a:gd name="connsiteY0" fmla="*/ 0 h 3607"/>
                  <a:gd name="connsiteX1" fmla="*/ 6459 w 6458"/>
                  <a:gd name="connsiteY1" fmla="*/ 3608 h 3607"/>
                  <a:gd name="connsiteX2" fmla="*/ 6459 w 6458"/>
                  <a:gd name="connsiteY2" fmla="*/ 3608 h 3607"/>
                  <a:gd name="connsiteX3" fmla="*/ 359 w 6458"/>
                  <a:gd name="connsiteY3" fmla="*/ 0 h 3607"/>
                  <a:gd name="connsiteX4" fmla="*/ 0 w 6458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0"/>
                    </a:moveTo>
                    <a:lnTo>
                      <a:pt x="6459" y="3608"/>
                    </a:lnTo>
                    <a:lnTo>
                      <a:pt x="6459" y="3608"/>
                    </a:lnTo>
                    <a:lnTo>
                      <a:pt x="35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1F3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9" name="Freeform 1778">
                <a:extLst>
                  <a:ext uri="{FF2B5EF4-FFF2-40B4-BE49-F238E27FC236}">
                    <a16:creationId xmlns:a16="http://schemas.microsoft.com/office/drawing/2014/main" id="{9C9EF7E6-3A9B-DD4F-9571-B91C276F065A}"/>
                  </a:ext>
                </a:extLst>
              </p:cNvPr>
              <p:cNvSpPr/>
              <p:nvPr/>
            </p:nvSpPr>
            <p:spPr>
              <a:xfrm>
                <a:off x="4057914" y="4409192"/>
                <a:ext cx="6099" cy="3607"/>
              </a:xfrm>
              <a:custGeom>
                <a:avLst/>
                <a:gdLst>
                  <a:gd name="connsiteX0" fmla="*/ 0 w 6099"/>
                  <a:gd name="connsiteY0" fmla="*/ 0 h 3607"/>
                  <a:gd name="connsiteX1" fmla="*/ 6100 w 6099"/>
                  <a:gd name="connsiteY1" fmla="*/ 3608 h 3607"/>
                  <a:gd name="connsiteX2" fmla="*/ 6100 w 6099"/>
                  <a:gd name="connsiteY2" fmla="*/ 3608 h 3607"/>
                  <a:gd name="connsiteX3" fmla="*/ 0 w 6099"/>
                  <a:gd name="connsiteY3" fmla="*/ 0 h 3607"/>
                  <a:gd name="connsiteX4" fmla="*/ 0 w 6099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6100" y="36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1E3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80" name="Freeform 1779">
              <a:extLst>
                <a:ext uri="{FF2B5EF4-FFF2-40B4-BE49-F238E27FC236}">
                  <a16:creationId xmlns:a16="http://schemas.microsoft.com/office/drawing/2014/main" id="{0B31E340-3D8E-AE42-A99F-39BFE631D35A}"/>
                </a:ext>
              </a:extLst>
            </p:cNvPr>
            <p:cNvSpPr/>
            <p:nvPr/>
          </p:nvSpPr>
          <p:spPr>
            <a:xfrm>
              <a:off x="4062648" y="4412639"/>
              <a:ext cx="608" cy="2685"/>
            </a:xfrm>
            <a:custGeom>
              <a:avLst/>
              <a:gdLst>
                <a:gd name="connsiteX0" fmla="*/ 289 w 608"/>
                <a:gd name="connsiteY0" fmla="*/ 160 h 2685"/>
                <a:gd name="connsiteX1" fmla="*/ 289 w 608"/>
                <a:gd name="connsiteY1" fmla="*/ 2686 h 2685"/>
                <a:gd name="connsiteX2" fmla="*/ 289 w 608"/>
                <a:gd name="connsiteY2" fmla="*/ 2686 h 2685"/>
                <a:gd name="connsiteX3" fmla="*/ 289 w 608"/>
                <a:gd name="connsiteY3" fmla="*/ 160 h 2685"/>
                <a:gd name="connsiteX4" fmla="*/ 289 w 608"/>
                <a:gd name="connsiteY4" fmla="*/ 160 h 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" h="2685">
                  <a:moveTo>
                    <a:pt x="289" y="160"/>
                  </a:moveTo>
                  <a:cubicBezTo>
                    <a:pt x="-96" y="957"/>
                    <a:pt x="-96" y="1888"/>
                    <a:pt x="289" y="2686"/>
                  </a:cubicBezTo>
                  <a:cubicBezTo>
                    <a:pt x="289" y="2686"/>
                    <a:pt x="289" y="2686"/>
                    <a:pt x="289" y="2686"/>
                  </a:cubicBezTo>
                  <a:cubicBezTo>
                    <a:pt x="675" y="1888"/>
                    <a:pt x="675" y="957"/>
                    <a:pt x="289" y="160"/>
                  </a:cubicBezTo>
                  <a:cubicBezTo>
                    <a:pt x="289" y="160"/>
                    <a:pt x="1007" y="-200"/>
                    <a:pt x="289" y="160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81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4055402" y="4409553"/>
              <a:ext cx="7176" cy="5411"/>
              <a:chOff x="4055402" y="4409553"/>
              <a:chExt cx="7176" cy="5411"/>
            </a:xfrm>
            <a:solidFill>
              <a:schemeClr val="accent1"/>
            </a:solidFill>
          </p:grpSpPr>
          <p:sp>
            <p:nvSpPr>
              <p:cNvPr id="1782" name="Freeform 1781">
                <a:extLst>
                  <a:ext uri="{FF2B5EF4-FFF2-40B4-BE49-F238E27FC236}">
                    <a16:creationId xmlns:a16="http://schemas.microsoft.com/office/drawing/2014/main" id="{538278C5-810F-EA4D-B722-E28E0F5BAD6F}"/>
                  </a:ext>
                </a:extLst>
              </p:cNvPr>
              <p:cNvSpPr/>
              <p:nvPr/>
            </p:nvSpPr>
            <p:spPr>
              <a:xfrm>
                <a:off x="4055402" y="4411357"/>
                <a:ext cx="6458" cy="3607"/>
              </a:xfrm>
              <a:custGeom>
                <a:avLst/>
                <a:gdLst>
                  <a:gd name="connsiteX0" fmla="*/ 6100 w 6458"/>
                  <a:gd name="connsiteY0" fmla="*/ 3608 h 3607"/>
                  <a:gd name="connsiteX1" fmla="*/ 0 w 6458"/>
                  <a:gd name="connsiteY1" fmla="*/ 0 h 3607"/>
                  <a:gd name="connsiteX2" fmla="*/ 0 w 6458"/>
                  <a:gd name="connsiteY2" fmla="*/ 0 h 3607"/>
                  <a:gd name="connsiteX3" fmla="*/ 0 w 6458"/>
                  <a:gd name="connsiteY3" fmla="*/ 0 h 3607"/>
                  <a:gd name="connsiteX4" fmla="*/ 6459 w 6458"/>
                  <a:gd name="connsiteY4" fmla="*/ 3608 h 3607"/>
                  <a:gd name="connsiteX5" fmla="*/ 6459 w 6458"/>
                  <a:gd name="connsiteY5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58" h="3607">
                    <a:moveTo>
                      <a:pt x="6100" y="360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459" y="3608"/>
                    </a:lnTo>
                    <a:lnTo>
                      <a:pt x="6459" y="3608"/>
                    </a:lnTo>
                    <a:close/>
                  </a:path>
                </a:pathLst>
              </a:custGeom>
              <a:solidFill>
                <a:srgbClr val="05192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3" name="Freeform 1782">
                <a:extLst>
                  <a:ext uri="{FF2B5EF4-FFF2-40B4-BE49-F238E27FC236}">
                    <a16:creationId xmlns:a16="http://schemas.microsoft.com/office/drawing/2014/main" id="{C2BD9EA1-DBA9-0146-9A3C-F936358AFB7F}"/>
                  </a:ext>
                </a:extLst>
              </p:cNvPr>
              <p:cNvSpPr/>
              <p:nvPr/>
            </p:nvSpPr>
            <p:spPr>
              <a:xfrm>
                <a:off x="4055402" y="4410996"/>
                <a:ext cx="6099" cy="3968"/>
              </a:xfrm>
              <a:custGeom>
                <a:avLst/>
                <a:gdLst>
                  <a:gd name="connsiteX0" fmla="*/ 0 w 6099"/>
                  <a:gd name="connsiteY0" fmla="*/ 361 h 3968"/>
                  <a:gd name="connsiteX1" fmla="*/ 6100 w 6099"/>
                  <a:gd name="connsiteY1" fmla="*/ 3968 h 3968"/>
                  <a:gd name="connsiteX2" fmla="*/ 6100 w 6099"/>
                  <a:gd name="connsiteY2" fmla="*/ 3608 h 3968"/>
                  <a:gd name="connsiteX3" fmla="*/ 0 w 6099"/>
                  <a:gd name="connsiteY3" fmla="*/ 0 h 3968"/>
                  <a:gd name="connsiteX4" fmla="*/ 0 w 6099"/>
                  <a:gd name="connsiteY4" fmla="*/ 361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61"/>
                    </a:moveTo>
                    <a:lnTo>
                      <a:pt x="6100" y="3968"/>
                    </a:lnTo>
                    <a:lnTo>
                      <a:pt x="6100" y="3608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051A2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4" name="Freeform 1783">
                <a:extLst>
                  <a:ext uri="{FF2B5EF4-FFF2-40B4-BE49-F238E27FC236}">
                    <a16:creationId xmlns:a16="http://schemas.microsoft.com/office/drawing/2014/main" id="{3EAF2835-2021-C84B-85FB-DD290BE6E2AD}"/>
                  </a:ext>
                </a:extLst>
              </p:cNvPr>
              <p:cNvSpPr/>
              <p:nvPr/>
            </p:nvSpPr>
            <p:spPr>
              <a:xfrm>
                <a:off x="4055402" y="4410996"/>
                <a:ext cx="6099" cy="3607"/>
              </a:xfrm>
              <a:custGeom>
                <a:avLst/>
                <a:gdLst>
                  <a:gd name="connsiteX0" fmla="*/ 0 w 6099"/>
                  <a:gd name="connsiteY0" fmla="*/ 0 h 3607"/>
                  <a:gd name="connsiteX1" fmla="*/ 6100 w 6099"/>
                  <a:gd name="connsiteY1" fmla="*/ 3608 h 3607"/>
                  <a:gd name="connsiteX2" fmla="*/ 6100 w 6099"/>
                  <a:gd name="connsiteY2" fmla="*/ 3608 h 3607"/>
                  <a:gd name="connsiteX3" fmla="*/ 0 w 6099"/>
                  <a:gd name="connsiteY3" fmla="*/ 0 h 3607"/>
                  <a:gd name="connsiteX4" fmla="*/ 0 w 6099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6100" y="36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51B2E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5" name="Freeform 1784">
                <a:extLst>
                  <a:ext uri="{FF2B5EF4-FFF2-40B4-BE49-F238E27FC236}">
                    <a16:creationId xmlns:a16="http://schemas.microsoft.com/office/drawing/2014/main" id="{F92FAD82-113A-B443-AFA2-F42ECCADA4BA}"/>
                  </a:ext>
                </a:extLst>
              </p:cNvPr>
              <p:cNvSpPr/>
              <p:nvPr/>
            </p:nvSpPr>
            <p:spPr>
              <a:xfrm>
                <a:off x="4055402" y="4410996"/>
                <a:ext cx="6458" cy="3607"/>
              </a:xfrm>
              <a:custGeom>
                <a:avLst/>
                <a:gdLst>
                  <a:gd name="connsiteX0" fmla="*/ 0 w 6458"/>
                  <a:gd name="connsiteY0" fmla="*/ 0 h 3607"/>
                  <a:gd name="connsiteX1" fmla="*/ 6100 w 6458"/>
                  <a:gd name="connsiteY1" fmla="*/ 3608 h 3607"/>
                  <a:gd name="connsiteX2" fmla="*/ 6459 w 6458"/>
                  <a:gd name="connsiteY2" fmla="*/ 3608 h 3607"/>
                  <a:gd name="connsiteX3" fmla="*/ 0 w 6458"/>
                  <a:gd name="connsiteY3" fmla="*/ 0 h 3607"/>
                  <a:gd name="connsiteX4" fmla="*/ 0 w 6458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6459" y="36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51C30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6" name="Freeform 1785">
                <a:extLst>
                  <a:ext uri="{FF2B5EF4-FFF2-40B4-BE49-F238E27FC236}">
                    <a16:creationId xmlns:a16="http://schemas.microsoft.com/office/drawing/2014/main" id="{84BDB4A6-DBE0-B941-A46E-0FF39398AB88}"/>
                  </a:ext>
                </a:extLst>
              </p:cNvPr>
              <p:cNvSpPr/>
              <p:nvPr/>
            </p:nvSpPr>
            <p:spPr>
              <a:xfrm>
                <a:off x="4055402" y="4410635"/>
                <a:ext cx="6458" cy="3968"/>
              </a:xfrm>
              <a:custGeom>
                <a:avLst/>
                <a:gdLst>
                  <a:gd name="connsiteX0" fmla="*/ 0 w 6458"/>
                  <a:gd name="connsiteY0" fmla="*/ 361 h 3968"/>
                  <a:gd name="connsiteX1" fmla="*/ 6459 w 6458"/>
                  <a:gd name="connsiteY1" fmla="*/ 3968 h 3968"/>
                  <a:gd name="connsiteX2" fmla="*/ 6459 w 6458"/>
                  <a:gd name="connsiteY2" fmla="*/ 3608 h 3968"/>
                  <a:gd name="connsiteX3" fmla="*/ 0 w 6458"/>
                  <a:gd name="connsiteY3" fmla="*/ 0 h 3968"/>
                  <a:gd name="connsiteX4" fmla="*/ 0 w 6458"/>
                  <a:gd name="connsiteY4" fmla="*/ 361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1"/>
                    </a:moveTo>
                    <a:lnTo>
                      <a:pt x="6459" y="3968"/>
                    </a:lnTo>
                    <a:lnTo>
                      <a:pt x="6459" y="3608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051D3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7" name="Freeform 1786">
                <a:extLst>
                  <a:ext uri="{FF2B5EF4-FFF2-40B4-BE49-F238E27FC236}">
                    <a16:creationId xmlns:a16="http://schemas.microsoft.com/office/drawing/2014/main" id="{4BE036C9-54D1-D242-98D1-5C3FC750B57B}"/>
                  </a:ext>
                </a:extLst>
              </p:cNvPr>
              <p:cNvSpPr/>
              <p:nvPr/>
            </p:nvSpPr>
            <p:spPr>
              <a:xfrm>
                <a:off x="4055402" y="4410635"/>
                <a:ext cx="6458" cy="3607"/>
              </a:xfrm>
              <a:custGeom>
                <a:avLst/>
                <a:gdLst>
                  <a:gd name="connsiteX0" fmla="*/ 0 w 6458"/>
                  <a:gd name="connsiteY0" fmla="*/ 0 h 3607"/>
                  <a:gd name="connsiteX1" fmla="*/ 6459 w 6458"/>
                  <a:gd name="connsiteY1" fmla="*/ 3608 h 3607"/>
                  <a:gd name="connsiteX2" fmla="*/ 6459 w 6458"/>
                  <a:gd name="connsiteY2" fmla="*/ 3608 h 3607"/>
                  <a:gd name="connsiteX3" fmla="*/ 359 w 6458"/>
                  <a:gd name="connsiteY3" fmla="*/ 0 h 3607"/>
                  <a:gd name="connsiteX4" fmla="*/ 0 w 6458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0"/>
                    </a:moveTo>
                    <a:lnTo>
                      <a:pt x="6459" y="3608"/>
                    </a:lnTo>
                    <a:lnTo>
                      <a:pt x="6459" y="3608"/>
                    </a:lnTo>
                    <a:lnTo>
                      <a:pt x="35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1E3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8" name="Freeform 1787">
                <a:extLst>
                  <a:ext uri="{FF2B5EF4-FFF2-40B4-BE49-F238E27FC236}">
                    <a16:creationId xmlns:a16="http://schemas.microsoft.com/office/drawing/2014/main" id="{F69A0916-C664-3C46-99EC-73DCA2FA59BB}"/>
                  </a:ext>
                </a:extLst>
              </p:cNvPr>
              <p:cNvSpPr/>
              <p:nvPr/>
            </p:nvSpPr>
            <p:spPr>
              <a:xfrm>
                <a:off x="4055761" y="4410274"/>
                <a:ext cx="6099" cy="3968"/>
              </a:xfrm>
              <a:custGeom>
                <a:avLst/>
                <a:gdLst>
                  <a:gd name="connsiteX0" fmla="*/ 0 w 6099"/>
                  <a:gd name="connsiteY0" fmla="*/ 361 h 3968"/>
                  <a:gd name="connsiteX1" fmla="*/ 6100 w 6099"/>
                  <a:gd name="connsiteY1" fmla="*/ 3968 h 3968"/>
                  <a:gd name="connsiteX2" fmla="*/ 6100 w 6099"/>
                  <a:gd name="connsiteY2" fmla="*/ 3968 h 3968"/>
                  <a:gd name="connsiteX3" fmla="*/ 0 w 6099"/>
                  <a:gd name="connsiteY3" fmla="*/ 0 h 3968"/>
                  <a:gd name="connsiteX4" fmla="*/ 0 w 6099"/>
                  <a:gd name="connsiteY4" fmla="*/ 361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61"/>
                    </a:moveTo>
                    <a:lnTo>
                      <a:pt x="6100" y="3968"/>
                    </a:lnTo>
                    <a:lnTo>
                      <a:pt x="6100" y="3968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061F3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9" name="Freeform 1788">
                <a:extLst>
                  <a:ext uri="{FF2B5EF4-FFF2-40B4-BE49-F238E27FC236}">
                    <a16:creationId xmlns:a16="http://schemas.microsoft.com/office/drawing/2014/main" id="{B8F42809-8BC8-804B-B145-A43D3B11ED15}"/>
                  </a:ext>
                </a:extLst>
              </p:cNvPr>
              <p:cNvSpPr/>
              <p:nvPr/>
            </p:nvSpPr>
            <p:spPr>
              <a:xfrm>
                <a:off x="4055761" y="4410274"/>
                <a:ext cx="6099" cy="3968"/>
              </a:xfrm>
              <a:custGeom>
                <a:avLst/>
                <a:gdLst>
                  <a:gd name="connsiteX0" fmla="*/ 0 w 6099"/>
                  <a:gd name="connsiteY0" fmla="*/ 0 h 3968"/>
                  <a:gd name="connsiteX1" fmla="*/ 6100 w 6099"/>
                  <a:gd name="connsiteY1" fmla="*/ 3968 h 3968"/>
                  <a:gd name="connsiteX2" fmla="*/ 6100 w 6099"/>
                  <a:gd name="connsiteY2" fmla="*/ 3608 h 3968"/>
                  <a:gd name="connsiteX3" fmla="*/ 0 w 6099"/>
                  <a:gd name="connsiteY3" fmla="*/ 0 h 3968"/>
                  <a:gd name="connsiteX4" fmla="*/ 0 w 6099"/>
                  <a:gd name="connsiteY4" fmla="*/ 0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0"/>
                    </a:moveTo>
                    <a:lnTo>
                      <a:pt x="6100" y="3968"/>
                    </a:lnTo>
                    <a:lnTo>
                      <a:pt x="6100" y="36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203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0" name="Freeform 1789">
                <a:extLst>
                  <a:ext uri="{FF2B5EF4-FFF2-40B4-BE49-F238E27FC236}">
                    <a16:creationId xmlns:a16="http://schemas.microsoft.com/office/drawing/2014/main" id="{74C8AC07-A046-4948-BA4C-DDF2820617C9}"/>
                  </a:ext>
                </a:extLst>
              </p:cNvPr>
              <p:cNvSpPr/>
              <p:nvPr/>
            </p:nvSpPr>
            <p:spPr>
              <a:xfrm>
                <a:off x="4055761" y="4410274"/>
                <a:ext cx="6099" cy="3607"/>
              </a:xfrm>
              <a:custGeom>
                <a:avLst/>
                <a:gdLst>
                  <a:gd name="connsiteX0" fmla="*/ 0 w 6099"/>
                  <a:gd name="connsiteY0" fmla="*/ 0 h 3607"/>
                  <a:gd name="connsiteX1" fmla="*/ 6100 w 6099"/>
                  <a:gd name="connsiteY1" fmla="*/ 3608 h 3607"/>
                  <a:gd name="connsiteX2" fmla="*/ 6100 w 6099"/>
                  <a:gd name="connsiteY2" fmla="*/ 3608 h 3607"/>
                  <a:gd name="connsiteX3" fmla="*/ 0 w 6099"/>
                  <a:gd name="connsiteY3" fmla="*/ 0 h 3607"/>
                  <a:gd name="connsiteX4" fmla="*/ 0 w 6099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6100" y="36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213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1" name="Freeform 1790">
                <a:extLst>
                  <a:ext uri="{FF2B5EF4-FFF2-40B4-BE49-F238E27FC236}">
                    <a16:creationId xmlns:a16="http://schemas.microsoft.com/office/drawing/2014/main" id="{084AF1A8-1AE6-914F-A22C-1C7A5E2373A0}"/>
                  </a:ext>
                </a:extLst>
              </p:cNvPr>
              <p:cNvSpPr/>
              <p:nvPr/>
            </p:nvSpPr>
            <p:spPr>
              <a:xfrm>
                <a:off x="4055761" y="4409914"/>
                <a:ext cx="6458" cy="3968"/>
              </a:xfrm>
              <a:custGeom>
                <a:avLst/>
                <a:gdLst>
                  <a:gd name="connsiteX0" fmla="*/ 0 w 6458"/>
                  <a:gd name="connsiteY0" fmla="*/ 361 h 3968"/>
                  <a:gd name="connsiteX1" fmla="*/ 6100 w 6458"/>
                  <a:gd name="connsiteY1" fmla="*/ 3968 h 3968"/>
                  <a:gd name="connsiteX2" fmla="*/ 6459 w 6458"/>
                  <a:gd name="connsiteY2" fmla="*/ 3968 h 3968"/>
                  <a:gd name="connsiteX3" fmla="*/ 0 w 6458"/>
                  <a:gd name="connsiteY3" fmla="*/ 0 h 3968"/>
                  <a:gd name="connsiteX4" fmla="*/ 0 w 6458"/>
                  <a:gd name="connsiteY4" fmla="*/ 361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1"/>
                    </a:moveTo>
                    <a:lnTo>
                      <a:pt x="6100" y="3968"/>
                    </a:lnTo>
                    <a:lnTo>
                      <a:pt x="6459" y="3968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06223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2" name="Freeform 1791">
                <a:extLst>
                  <a:ext uri="{FF2B5EF4-FFF2-40B4-BE49-F238E27FC236}">
                    <a16:creationId xmlns:a16="http://schemas.microsoft.com/office/drawing/2014/main" id="{8C85429F-7344-2F42-861A-866C8BD47120}"/>
                  </a:ext>
                </a:extLst>
              </p:cNvPr>
              <p:cNvSpPr/>
              <p:nvPr/>
            </p:nvSpPr>
            <p:spPr>
              <a:xfrm>
                <a:off x="4055761" y="4409914"/>
                <a:ext cx="6458" cy="3968"/>
              </a:xfrm>
              <a:custGeom>
                <a:avLst/>
                <a:gdLst>
                  <a:gd name="connsiteX0" fmla="*/ 0 w 6458"/>
                  <a:gd name="connsiteY0" fmla="*/ 0 h 3968"/>
                  <a:gd name="connsiteX1" fmla="*/ 6459 w 6458"/>
                  <a:gd name="connsiteY1" fmla="*/ 3968 h 3968"/>
                  <a:gd name="connsiteX2" fmla="*/ 6459 w 6458"/>
                  <a:gd name="connsiteY2" fmla="*/ 3608 h 3968"/>
                  <a:gd name="connsiteX3" fmla="*/ 0 w 6458"/>
                  <a:gd name="connsiteY3" fmla="*/ 0 h 3968"/>
                  <a:gd name="connsiteX4" fmla="*/ 0 w 6458"/>
                  <a:gd name="connsiteY4" fmla="*/ 0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0"/>
                    </a:moveTo>
                    <a:lnTo>
                      <a:pt x="6459" y="3968"/>
                    </a:lnTo>
                    <a:lnTo>
                      <a:pt x="6459" y="36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233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3" name="Freeform 1792">
                <a:extLst>
                  <a:ext uri="{FF2B5EF4-FFF2-40B4-BE49-F238E27FC236}">
                    <a16:creationId xmlns:a16="http://schemas.microsoft.com/office/drawing/2014/main" id="{C77B1F68-319F-0F42-B99D-86B8C6DC3CAA}"/>
                  </a:ext>
                </a:extLst>
              </p:cNvPr>
              <p:cNvSpPr/>
              <p:nvPr/>
            </p:nvSpPr>
            <p:spPr>
              <a:xfrm>
                <a:off x="4055761" y="4409914"/>
                <a:ext cx="6458" cy="3607"/>
              </a:xfrm>
              <a:custGeom>
                <a:avLst/>
                <a:gdLst>
                  <a:gd name="connsiteX0" fmla="*/ 0 w 6458"/>
                  <a:gd name="connsiteY0" fmla="*/ 0 h 3607"/>
                  <a:gd name="connsiteX1" fmla="*/ 6459 w 6458"/>
                  <a:gd name="connsiteY1" fmla="*/ 3608 h 3607"/>
                  <a:gd name="connsiteX2" fmla="*/ 6459 w 6458"/>
                  <a:gd name="connsiteY2" fmla="*/ 3608 h 3607"/>
                  <a:gd name="connsiteX3" fmla="*/ 359 w 6458"/>
                  <a:gd name="connsiteY3" fmla="*/ 0 h 3607"/>
                  <a:gd name="connsiteX4" fmla="*/ 0 w 6458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0"/>
                    </a:moveTo>
                    <a:lnTo>
                      <a:pt x="6459" y="3608"/>
                    </a:lnTo>
                    <a:lnTo>
                      <a:pt x="6459" y="3608"/>
                    </a:lnTo>
                    <a:lnTo>
                      <a:pt x="35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243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4" name="Freeform 1793">
                <a:extLst>
                  <a:ext uri="{FF2B5EF4-FFF2-40B4-BE49-F238E27FC236}">
                    <a16:creationId xmlns:a16="http://schemas.microsoft.com/office/drawing/2014/main" id="{5B3E4A77-F5C7-DE4B-94C5-CF06CF0B28C5}"/>
                  </a:ext>
                </a:extLst>
              </p:cNvPr>
              <p:cNvSpPr/>
              <p:nvPr/>
            </p:nvSpPr>
            <p:spPr>
              <a:xfrm>
                <a:off x="4056120" y="4409553"/>
                <a:ext cx="6099" cy="3968"/>
              </a:xfrm>
              <a:custGeom>
                <a:avLst/>
                <a:gdLst>
                  <a:gd name="connsiteX0" fmla="*/ 0 w 6099"/>
                  <a:gd name="connsiteY0" fmla="*/ 361 h 3968"/>
                  <a:gd name="connsiteX1" fmla="*/ 6100 w 6099"/>
                  <a:gd name="connsiteY1" fmla="*/ 3968 h 3968"/>
                  <a:gd name="connsiteX2" fmla="*/ 6100 w 6099"/>
                  <a:gd name="connsiteY2" fmla="*/ 3608 h 3968"/>
                  <a:gd name="connsiteX3" fmla="*/ 0 w 6099"/>
                  <a:gd name="connsiteY3" fmla="*/ 0 h 3968"/>
                  <a:gd name="connsiteX4" fmla="*/ 0 w 6099"/>
                  <a:gd name="connsiteY4" fmla="*/ 361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61"/>
                    </a:moveTo>
                    <a:lnTo>
                      <a:pt x="6100" y="3968"/>
                    </a:lnTo>
                    <a:lnTo>
                      <a:pt x="6100" y="3608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07253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5" name="Freeform 1794">
                <a:extLst>
                  <a:ext uri="{FF2B5EF4-FFF2-40B4-BE49-F238E27FC236}">
                    <a16:creationId xmlns:a16="http://schemas.microsoft.com/office/drawing/2014/main" id="{07108BD2-033F-DB44-9731-ACA5C79ACCAD}"/>
                  </a:ext>
                </a:extLst>
              </p:cNvPr>
              <p:cNvSpPr/>
              <p:nvPr/>
            </p:nvSpPr>
            <p:spPr>
              <a:xfrm>
                <a:off x="4056120" y="4409553"/>
                <a:ext cx="6458" cy="3607"/>
              </a:xfrm>
              <a:custGeom>
                <a:avLst/>
                <a:gdLst>
                  <a:gd name="connsiteX0" fmla="*/ 0 w 6458"/>
                  <a:gd name="connsiteY0" fmla="*/ 0 h 3607"/>
                  <a:gd name="connsiteX1" fmla="*/ 6100 w 6458"/>
                  <a:gd name="connsiteY1" fmla="*/ 3608 h 3607"/>
                  <a:gd name="connsiteX2" fmla="*/ 6459 w 6458"/>
                  <a:gd name="connsiteY2" fmla="*/ 3608 h 3607"/>
                  <a:gd name="connsiteX3" fmla="*/ 0 w 6458"/>
                  <a:gd name="connsiteY3" fmla="*/ 0 h 3607"/>
                  <a:gd name="connsiteX4" fmla="*/ 0 w 6458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6459" y="36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264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6" name="Freeform 1795">
                <a:extLst>
                  <a:ext uri="{FF2B5EF4-FFF2-40B4-BE49-F238E27FC236}">
                    <a16:creationId xmlns:a16="http://schemas.microsoft.com/office/drawing/2014/main" id="{639579AC-33C8-564A-9104-A7DABD265D01}"/>
                  </a:ext>
                </a:extLst>
              </p:cNvPr>
              <p:cNvSpPr/>
              <p:nvPr/>
            </p:nvSpPr>
            <p:spPr>
              <a:xfrm>
                <a:off x="4056120" y="4409553"/>
                <a:ext cx="6458" cy="3607"/>
              </a:xfrm>
              <a:custGeom>
                <a:avLst/>
                <a:gdLst>
                  <a:gd name="connsiteX0" fmla="*/ 0 w 6458"/>
                  <a:gd name="connsiteY0" fmla="*/ 0 h 3607"/>
                  <a:gd name="connsiteX1" fmla="*/ 6459 w 6458"/>
                  <a:gd name="connsiteY1" fmla="*/ 3608 h 3607"/>
                  <a:gd name="connsiteX2" fmla="*/ 6459 w 6458"/>
                  <a:gd name="connsiteY2" fmla="*/ 3608 h 3607"/>
                  <a:gd name="connsiteX3" fmla="*/ 359 w 6458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8" h="3607">
                    <a:moveTo>
                      <a:pt x="0" y="0"/>
                    </a:moveTo>
                    <a:lnTo>
                      <a:pt x="6459" y="3608"/>
                    </a:lnTo>
                    <a:lnTo>
                      <a:pt x="6459" y="3608"/>
                    </a:lnTo>
                    <a:lnTo>
                      <a:pt x="359" y="0"/>
                    </a:lnTo>
                    <a:close/>
                  </a:path>
                </a:pathLst>
              </a:custGeom>
              <a:solidFill>
                <a:srgbClr val="07274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97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3986150" y="4457173"/>
              <a:ext cx="10764" cy="9740"/>
              <a:chOff x="3986150" y="4457173"/>
              <a:chExt cx="10764" cy="9740"/>
            </a:xfrm>
            <a:solidFill>
              <a:schemeClr val="accent1"/>
            </a:solidFill>
          </p:grpSpPr>
          <p:sp>
            <p:nvSpPr>
              <p:cNvPr id="1798" name="Freeform 1797">
                <a:extLst>
                  <a:ext uri="{FF2B5EF4-FFF2-40B4-BE49-F238E27FC236}">
                    <a16:creationId xmlns:a16="http://schemas.microsoft.com/office/drawing/2014/main" id="{100BA142-6B89-1042-850C-7D332C24AEF1}"/>
                  </a:ext>
                </a:extLst>
              </p:cNvPr>
              <p:cNvSpPr/>
              <p:nvPr/>
            </p:nvSpPr>
            <p:spPr>
              <a:xfrm>
                <a:off x="3986509" y="4463306"/>
                <a:ext cx="6099" cy="3607"/>
              </a:xfrm>
              <a:custGeom>
                <a:avLst/>
                <a:gdLst>
                  <a:gd name="connsiteX0" fmla="*/ 0 w 6099"/>
                  <a:gd name="connsiteY0" fmla="*/ 0 h 3607"/>
                  <a:gd name="connsiteX1" fmla="*/ 6100 w 6099"/>
                  <a:gd name="connsiteY1" fmla="*/ 3608 h 3607"/>
                  <a:gd name="connsiteX2" fmla="*/ 6100 w 6099"/>
                  <a:gd name="connsiteY2" fmla="*/ 3608 h 3607"/>
                  <a:gd name="connsiteX3" fmla="*/ 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6100" y="36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2385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9" name="Freeform 1798">
                <a:extLst>
                  <a:ext uri="{FF2B5EF4-FFF2-40B4-BE49-F238E27FC236}">
                    <a16:creationId xmlns:a16="http://schemas.microsoft.com/office/drawing/2014/main" id="{FBA60CD1-98C0-AA42-90A4-81282761F393}"/>
                  </a:ext>
                </a:extLst>
              </p:cNvPr>
              <p:cNvSpPr/>
              <p:nvPr/>
            </p:nvSpPr>
            <p:spPr>
              <a:xfrm>
                <a:off x="3986509" y="4462585"/>
                <a:ext cx="6099" cy="3607"/>
              </a:xfrm>
              <a:custGeom>
                <a:avLst/>
                <a:gdLst>
                  <a:gd name="connsiteX0" fmla="*/ 0 w 6099"/>
                  <a:gd name="connsiteY0" fmla="*/ 0 h 3607"/>
                  <a:gd name="connsiteX1" fmla="*/ 6100 w 6099"/>
                  <a:gd name="connsiteY1" fmla="*/ 3608 h 3607"/>
                  <a:gd name="connsiteX2" fmla="*/ 6100 w 6099"/>
                  <a:gd name="connsiteY2" fmla="*/ 3608 h 3607"/>
                  <a:gd name="connsiteX3" fmla="*/ 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6100" y="36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3A6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0" name="Freeform 1799">
                <a:extLst>
                  <a:ext uri="{FF2B5EF4-FFF2-40B4-BE49-F238E27FC236}">
                    <a16:creationId xmlns:a16="http://schemas.microsoft.com/office/drawing/2014/main" id="{761EBFDC-FC95-F94C-95C1-47711C1C9109}"/>
                  </a:ext>
                </a:extLst>
              </p:cNvPr>
              <p:cNvSpPr/>
              <p:nvPr/>
            </p:nvSpPr>
            <p:spPr>
              <a:xfrm>
                <a:off x="3986150" y="4461863"/>
                <a:ext cx="6458" cy="3607"/>
              </a:xfrm>
              <a:custGeom>
                <a:avLst/>
                <a:gdLst>
                  <a:gd name="connsiteX0" fmla="*/ 359 w 6458"/>
                  <a:gd name="connsiteY0" fmla="*/ 0 h 3607"/>
                  <a:gd name="connsiteX1" fmla="*/ 6459 w 6458"/>
                  <a:gd name="connsiteY1" fmla="*/ 3608 h 3607"/>
                  <a:gd name="connsiteX2" fmla="*/ 6459 w 6458"/>
                  <a:gd name="connsiteY2" fmla="*/ 3608 h 3607"/>
                  <a:gd name="connsiteX3" fmla="*/ 0 w 6458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8" h="3607">
                    <a:moveTo>
                      <a:pt x="359" y="0"/>
                    </a:moveTo>
                    <a:lnTo>
                      <a:pt x="6459" y="3608"/>
                    </a:lnTo>
                    <a:lnTo>
                      <a:pt x="6459" y="36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43C6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1" name="Freeform 1800">
                <a:extLst>
                  <a:ext uri="{FF2B5EF4-FFF2-40B4-BE49-F238E27FC236}">
                    <a16:creationId xmlns:a16="http://schemas.microsoft.com/office/drawing/2014/main" id="{14551CBD-4556-4648-AE41-8C585B1AEB71}"/>
                  </a:ext>
                </a:extLst>
              </p:cNvPr>
              <p:cNvSpPr/>
              <p:nvPr/>
            </p:nvSpPr>
            <p:spPr>
              <a:xfrm>
                <a:off x="3986509" y="4461142"/>
                <a:ext cx="6458" cy="3607"/>
              </a:xfrm>
              <a:custGeom>
                <a:avLst/>
                <a:gdLst>
                  <a:gd name="connsiteX0" fmla="*/ 0 w 6458"/>
                  <a:gd name="connsiteY0" fmla="*/ 0 h 3607"/>
                  <a:gd name="connsiteX1" fmla="*/ 6459 w 6458"/>
                  <a:gd name="connsiteY1" fmla="*/ 3608 h 3607"/>
                  <a:gd name="connsiteX2" fmla="*/ 6459 w 6458"/>
                  <a:gd name="connsiteY2" fmla="*/ 3608 h 3607"/>
                  <a:gd name="connsiteX3" fmla="*/ 359 w 6458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8" h="3607">
                    <a:moveTo>
                      <a:pt x="0" y="0"/>
                    </a:moveTo>
                    <a:lnTo>
                      <a:pt x="6459" y="3608"/>
                    </a:lnTo>
                    <a:lnTo>
                      <a:pt x="6459" y="3608"/>
                    </a:lnTo>
                    <a:lnTo>
                      <a:pt x="359" y="0"/>
                    </a:lnTo>
                    <a:close/>
                  </a:path>
                </a:pathLst>
              </a:custGeom>
              <a:solidFill>
                <a:srgbClr val="143F6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2" name="Freeform 1801">
                <a:extLst>
                  <a:ext uri="{FF2B5EF4-FFF2-40B4-BE49-F238E27FC236}">
                    <a16:creationId xmlns:a16="http://schemas.microsoft.com/office/drawing/2014/main" id="{F6069C54-3584-1D43-A146-596504FC15F2}"/>
                  </a:ext>
                </a:extLst>
              </p:cNvPr>
              <p:cNvSpPr/>
              <p:nvPr/>
            </p:nvSpPr>
            <p:spPr>
              <a:xfrm>
                <a:off x="3986868" y="4460781"/>
                <a:ext cx="6099" cy="3607"/>
              </a:xfrm>
              <a:custGeom>
                <a:avLst/>
                <a:gdLst>
                  <a:gd name="connsiteX0" fmla="*/ 0 w 6099"/>
                  <a:gd name="connsiteY0" fmla="*/ 0 h 3607"/>
                  <a:gd name="connsiteX1" fmla="*/ 6100 w 6099"/>
                  <a:gd name="connsiteY1" fmla="*/ 3608 h 3607"/>
                  <a:gd name="connsiteX2" fmla="*/ 6100 w 6099"/>
                  <a:gd name="connsiteY2" fmla="*/ 3608 h 3607"/>
                  <a:gd name="connsiteX3" fmla="*/ 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6100" y="36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416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3" name="Freeform 1802">
                <a:extLst>
                  <a:ext uri="{FF2B5EF4-FFF2-40B4-BE49-F238E27FC236}">
                    <a16:creationId xmlns:a16="http://schemas.microsoft.com/office/drawing/2014/main" id="{B9AB7DF2-13FD-284A-B6EE-A9DB03DF6C13}"/>
                  </a:ext>
                </a:extLst>
              </p:cNvPr>
              <p:cNvSpPr/>
              <p:nvPr/>
            </p:nvSpPr>
            <p:spPr>
              <a:xfrm>
                <a:off x="3986509" y="4460420"/>
                <a:ext cx="6458" cy="3607"/>
              </a:xfrm>
              <a:custGeom>
                <a:avLst/>
                <a:gdLst>
                  <a:gd name="connsiteX0" fmla="*/ 359 w 6458"/>
                  <a:gd name="connsiteY0" fmla="*/ 0 h 3607"/>
                  <a:gd name="connsiteX1" fmla="*/ 6459 w 6458"/>
                  <a:gd name="connsiteY1" fmla="*/ 3608 h 3607"/>
                  <a:gd name="connsiteX2" fmla="*/ 6459 w 6458"/>
                  <a:gd name="connsiteY2" fmla="*/ 3608 h 3607"/>
                  <a:gd name="connsiteX3" fmla="*/ 0 w 6458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8" h="3607">
                    <a:moveTo>
                      <a:pt x="359" y="0"/>
                    </a:moveTo>
                    <a:lnTo>
                      <a:pt x="6459" y="3608"/>
                    </a:lnTo>
                    <a:lnTo>
                      <a:pt x="6459" y="36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6437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4" name="Freeform 1803">
                <a:extLst>
                  <a:ext uri="{FF2B5EF4-FFF2-40B4-BE49-F238E27FC236}">
                    <a16:creationId xmlns:a16="http://schemas.microsoft.com/office/drawing/2014/main" id="{29B904DE-08AC-5C49-97B1-BD569DD6B25A}"/>
                  </a:ext>
                </a:extLst>
              </p:cNvPr>
              <p:cNvSpPr/>
              <p:nvPr/>
            </p:nvSpPr>
            <p:spPr>
              <a:xfrm>
                <a:off x="3987227" y="4459699"/>
                <a:ext cx="6099" cy="3968"/>
              </a:xfrm>
              <a:custGeom>
                <a:avLst/>
                <a:gdLst>
                  <a:gd name="connsiteX0" fmla="*/ 0 w 6099"/>
                  <a:gd name="connsiteY0" fmla="*/ 361 h 3968"/>
                  <a:gd name="connsiteX1" fmla="*/ 6100 w 6099"/>
                  <a:gd name="connsiteY1" fmla="*/ 3968 h 3968"/>
                  <a:gd name="connsiteX2" fmla="*/ 6100 w 6099"/>
                  <a:gd name="connsiteY2" fmla="*/ 3608 h 3968"/>
                  <a:gd name="connsiteX3" fmla="*/ 0 w 6099"/>
                  <a:gd name="connsiteY3" fmla="*/ 0 h 3968"/>
                  <a:gd name="connsiteX4" fmla="*/ 0 w 6099"/>
                  <a:gd name="connsiteY4" fmla="*/ 361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61"/>
                    </a:moveTo>
                    <a:lnTo>
                      <a:pt x="6100" y="3968"/>
                    </a:lnTo>
                    <a:lnTo>
                      <a:pt x="6100" y="3608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16457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5" name="Freeform 1804">
                <a:extLst>
                  <a:ext uri="{FF2B5EF4-FFF2-40B4-BE49-F238E27FC236}">
                    <a16:creationId xmlns:a16="http://schemas.microsoft.com/office/drawing/2014/main" id="{CA3730B5-8B99-7D4E-A303-049B350E0827}"/>
                  </a:ext>
                </a:extLst>
              </p:cNvPr>
              <p:cNvSpPr/>
              <p:nvPr/>
            </p:nvSpPr>
            <p:spPr>
              <a:xfrm>
                <a:off x="3987227" y="4459338"/>
                <a:ext cx="6458" cy="3968"/>
              </a:xfrm>
              <a:custGeom>
                <a:avLst/>
                <a:gdLst>
                  <a:gd name="connsiteX0" fmla="*/ 0 w 6458"/>
                  <a:gd name="connsiteY0" fmla="*/ 361 h 3968"/>
                  <a:gd name="connsiteX1" fmla="*/ 6100 w 6458"/>
                  <a:gd name="connsiteY1" fmla="*/ 3968 h 3968"/>
                  <a:gd name="connsiteX2" fmla="*/ 6459 w 6458"/>
                  <a:gd name="connsiteY2" fmla="*/ 3608 h 3968"/>
                  <a:gd name="connsiteX3" fmla="*/ 0 w 6458"/>
                  <a:gd name="connsiteY3" fmla="*/ 0 h 3968"/>
                  <a:gd name="connsiteX4" fmla="*/ 0 w 6458"/>
                  <a:gd name="connsiteY4" fmla="*/ 361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1"/>
                    </a:moveTo>
                    <a:lnTo>
                      <a:pt x="6100" y="3968"/>
                    </a:lnTo>
                    <a:lnTo>
                      <a:pt x="6459" y="3608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17477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6" name="Freeform 1805">
                <a:extLst>
                  <a:ext uri="{FF2B5EF4-FFF2-40B4-BE49-F238E27FC236}">
                    <a16:creationId xmlns:a16="http://schemas.microsoft.com/office/drawing/2014/main" id="{6845AC47-B930-B546-B8CC-A93BFA96200C}"/>
                  </a:ext>
                </a:extLst>
              </p:cNvPr>
              <p:cNvSpPr/>
              <p:nvPr/>
            </p:nvSpPr>
            <p:spPr>
              <a:xfrm>
                <a:off x="3987227" y="4458977"/>
                <a:ext cx="6458" cy="3968"/>
              </a:xfrm>
              <a:custGeom>
                <a:avLst/>
                <a:gdLst>
                  <a:gd name="connsiteX0" fmla="*/ 0 w 6458"/>
                  <a:gd name="connsiteY0" fmla="*/ 361 h 3968"/>
                  <a:gd name="connsiteX1" fmla="*/ 6459 w 6458"/>
                  <a:gd name="connsiteY1" fmla="*/ 3968 h 3968"/>
                  <a:gd name="connsiteX2" fmla="*/ 6459 w 6458"/>
                  <a:gd name="connsiteY2" fmla="*/ 3608 h 3968"/>
                  <a:gd name="connsiteX3" fmla="*/ 359 w 6458"/>
                  <a:gd name="connsiteY3" fmla="*/ 0 h 3968"/>
                  <a:gd name="connsiteX4" fmla="*/ 0 w 6458"/>
                  <a:gd name="connsiteY4" fmla="*/ 361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1"/>
                    </a:moveTo>
                    <a:lnTo>
                      <a:pt x="6459" y="3968"/>
                    </a:lnTo>
                    <a:lnTo>
                      <a:pt x="6459" y="3608"/>
                    </a:lnTo>
                    <a:lnTo>
                      <a:pt x="359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18497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7" name="Freeform 1806">
                <a:extLst>
                  <a:ext uri="{FF2B5EF4-FFF2-40B4-BE49-F238E27FC236}">
                    <a16:creationId xmlns:a16="http://schemas.microsoft.com/office/drawing/2014/main" id="{FEB76CA2-FE65-AA4D-87C2-2C2840087219}"/>
                  </a:ext>
                </a:extLst>
              </p:cNvPr>
              <p:cNvSpPr/>
              <p:nvPr/>
            </p:nvSpPr>
            <p:spPr>
              <a:xfrm>
                <a:off x="3987585" y="4458256"/>
                <a:ext cx="6458" cy="4329"/>
              </a:xfrm>
              <a:custGeom>
                <a:avLst/>
                <a:gdLst>
                  <a:gd name="connsiteX0" fmla="*/ 0 w 6458"/>
                  <a:gd name="connsiteY0" fmla="*/ 722 h 4329"/>
                  <a:gd name="connsiteX1" fmla="*/ 6100 w 6458"/>
                  <a:gd name="connsiteY1" fmla="*/ 4329 h 4329"/>
                  <a:gd name="connsiteX2" fmla="*/ 6459 w 6458"/>
                  <a:gd name="connsiteY2" fmla="*/ 3968 h 4329"/>
                  <a:gd name="connsiteX3" fmla="*/ 359 w 6458"/>
                  <a:gd name="connsiteY3" fmla="*/ 0 h 4329"/>
                  <a:gd name="connsiteX4" fmla="*/ 0 w 6458"/>
                  <a:gd name="connsiteY4" fmla="*/ 722 h 4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4329">
                    <a:moveTo>
                      <a:pt x="0" y="722"/>
                    </a:moveTo>
                    <a:lnTo>
                      <a:pt x="6100" y="4329"/>
                    </a:lnTo>
                    <a:lnTo>
                      <a:pt x="6459" y="3968"/>
                    </a:lnTo>
                    <a:lnTo>
                      <a:pt x="359" y="0"/>
                    </a:lnTo>
                    <a:lnTo>
                      <a:pt x="0" y="722"/>
                    </a:lnTo>
                    <a:close/>
                  </a:path>
                </a:pathLst>
              </a:custGeom>
              <a:solidFill>
                <a:srgbClr val="194C7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8" name="Freeform 1807">
                <a:extLst>
                  <a:ext uri="{FF2B5EF4-FFF2-40B4-BE49-F238E27FC236}">
                    <a16:creationId xmlns:a16="http://schemas.microsoft.com/office/drawing/2014/main" id="{19B06381-EFA4-2E42-B206-1DD585306609}"/>
                  </a:ext>
                </a:extLst>
              </p:cNvPr>
              <p:cNvSpPr/>
              <p:nvPr/>
            </p:nvSpPr>
            <p:spPr>
              <a:xfrm>
                <a:off x="3987944" y="4457173"/>
                <a:ext cx="6099" cy="3607"/>
              </a:xfrm>
              <a:custGeom>
                <a:avLst/>
                <a:gdLst>
                  <a:gd name="connsiteX0" fmla="*/ 0 w 6099"/>
                  <a:gd name="connsiteY0" fmla="*/ 0 h 3607"/>
                  <a:gd name="connsiteX1" fmla="*/ 6100 w 6099"/>
                  <a:gd name="connsiteY1" fmla="*/ 3608 h 3607"/>
                  <a:gd name="connsiteX2" fmla="*/ 6100 w 6099"/>
                  <a:gd name="connsiteY2" fmla="*/ 3608 h 3607"/>
                  <a:gd name="connsiteX3" fmla="*/ 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6100" y="36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4E8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9" name="Freeform 1808">
                <a:extLst>
                  <a:ext uri="{FF2B5EF4-FFF2-40B4-BE49-F238E27FC236}">
                    <a16:creationId xmlns:a16="http://schemas.microsoft.com/office/drawing/2014/main" id="{4D8D5D57-149E-A74F-B7AC-E5DD46C4786E}"/>
                  </a:ext>
                </a:extLst>
              </p:cNvPr>
              <p:cNvSpPr/>
              <p:nvPr/>
            </p:nvSpPr>
            <p:spPr>
              <a:xfrm>
                <a:off x="3987944" y="4457534"/>
                <a:ext cx="6458" cy="4328"/>
              </a:xfrm>
              <a:custGeom>
                <a:avLst/>
                <a:gdLst>
                  <a:gd name="connsiteX0" fmla="*/ 0 w 6458"/>
                  <a:gd name="connsiteY0" fmla="*/ 721 h 4328"/>
                  <a:gd name="connsiteX1" fmla="*/ 6100 w 6458"/>
                  <a:gd name="connsiteY1" fmla="*/ 4329 h 4328"/>
                  <a:gd name="connsiteX2" fmla="*/ 6459 w 6458"/>
                  <a:gd name="connsiteY2" fmla="*/ 3608 h 4328"/>
                  <a:gd name="connsiteX3" fmla="*/ 359 w 6458"/>
                  <a:gd name="connsiteY3" fmla="*/ 0 h 4328"/>
                  <a:gd name="connsiteX4" fmla="*/ 0 w 6458"/>
                  <a:gd name="connsiteY4" fmla="*/ 721 h 4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4328">
                    <a:moveTo>
                      <a:pt x="0" y="721"/>
                    </a:moveTo>
                    <a:lnTo>
                      <a:pt x="6100" y="4329"/>
                    </a:lnTo>
                    <a:lnTo>
                      <a:pt x="6459" y="3608"/>
                    </a:lnTo>
                    <a:lnTo>
                      <a:pt x="359" y="0"/>
                    </a:lnTo>
                    <a:lnTo>
                      <a:pt x="0" y="721"/>
                    </a:lnTo>
                    <a:close/>
                  </a:path>
                </a:pathLst>
              </a:custGeom>
              <a:solidFill>
                <a:srgbClr val="1A508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0" name="Freeform 1809">
                <a:extLst>
                  <a:ext uri="{FF2B5EF4-FFF2-40B4-BE49-F238E27FC236}">
                    <a16:creationId xmlns:a16="http://schemas.microsoft.com/office/drawing/2014/main" id="{0CEB870F-0B2E-B148-B85C-5214DDAE9E01}"/>
                  </a:ext>
                </a:extLst>
              </p:cNvPr>
              <p:cNvSpPr/>
              <p:nvPr/>
            </p:nvSpPr>
            <p:spPr>
              <a:xfrm>
                <a:off x="3988303" y="4457173"/>
                <a:ext cx="6099" cy="3607"/>
              </a:xfrm>
              <a:custGeom>
                <a:avLst/>
                <a:gdLst>
                  <a:gd name="connsiteX0" fmla="*/ 0 w 6099"/>
                  <a:gd name="connsiteY0" fmla="*/ 0 h 3607"/>
                  <a:gd name="connsiteX1" fmla="*/ 6100 w 6099"/>
                  <a:gd name="connsiteY1" fmla="*/ 3608 h 3607"/>
                  <a:gd name="connsiteX2" fmla="*/ 6100 w 6099"/>
                  <a:gd name="connsiteY2" fmla="*/ 3608 h 3607"/>
                  <a:gd name="connsiteX3" fmla="*/ 359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6100" y="3608"/>
                    </a:lnTo>
                    <a:lnTo>
                      <a:pt x="359" y="0"/>
                    </a:lnTo>
                    <a:close/>
                  </a:path>
                </a:pathLst>
              </a:custGeom>
              <a:solidFill>
                <a:srgbClr val="1B528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1" name="Freeform 1810">
                <a:extLst>
                  <a:ext uri="{FF2B5EF4-FFF2-40B4-BE49-F238E27FC236}">
                    <a16:creationId xmlns:a16="http://schemas.microsoft.com/office/drawing/2014/main" id="{B5A3AAC1-1C02-AE4A-86D4-3D8049A3E2FD}"/>
                  </a:ext>
                </a:extLst>
              </p:cNvPr>
              <p:cNvSpPr/>
              <p:nvPr/>
            </p:nvSpPr>
            <p:spPr>
              <a:xfrm>
                <a:off x="3988662" y="4457173"/>
                <a:ext cx="8252" cy="3607"/>
              </a:xfrm>
              <a:custGeom>
                <a:avLst/>
                <a:gdLst>
                  <a:gd name="connsiteX0" fmla="*/ 0 w 8252"/>
                  <a:gd name="connsiteY0" fmla="*/ 0 h 3607"/>
                  <a:gd name="connsiteX1" fmla="*/ 6100 w 8252"/>
                  <a:gd name="connsiteY1" fmla="*/ 3608 h 3607"/>
                  <a:gd name="connsiteX2" fmla="*/ 8253 w 8252"/>
                  <a:gd name="connsiteY2" fmla="*/ 3608 h 3607"/>
                  <a:gd name="connsiteX3" fmla="*/ 359 w 8252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2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8253" y="3608"/>
                    </a:lnTo>
                    <a:lnTo>
                      <a:pt x="359" y="0"/>
                    </a:lnTo>
                    <a:close/>
                  </a:path>
                </a:pathLst>
              </a:custGeom>
              <a:solidFill>
                <a:srgbClr val="1B548E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2" name="Freeform 1811">
                <a:extLst>
                  <a:ext uri="{FF2B5EF4-FFF2-40B4-BE49-F238E27FC236}">
                    <a16:creationId xmlns:a16="http://schemas.microsoft.com/office/drawing/2014/main" id="{F79F992A-36AA-6C4B-BB4F-B4231B489123}"/>
                  </a:ext>
                </a:extLst>
              </p:cNvPr>
              <p:cNvSpPr/>
              <p:nvPr/>
            </p:nvSpPr>
            <p:spPr>
              <a:xfrm>
                <a:off x="3989021" y="4457173"/>
                <a:ext cx="6099" cy="3607"/>
              </a:xfrm>
              <a:custGeom>
                <a:avLst/>
                <a:gdLst>
                  <a:gd name="connsiteX0" fmla="*/ 0 w 6099"/>
                  <a:gd name="connsiteY0" fmla="*/ 0 h 3607"/>
                  <a:gd name="connsiteX1" fmla="*/ 6100 w 6099"/>
                  <a:gd name="connsiteY1" fmla="*/ 3608 h 3607"/>
                  <a:gd name="connsiteX2" fmla="*/ 6100 w 6099"/>
                  <a:gd name="connsiteY2" fmla="*/ 3608 h 3607"/>
                  <a:gd name="connsiteX3" fmla="*/ 1435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0"/>
                    </a:moveTo>
                    <a:lnTo>
                      <a:pt x="6100" y="3608"/>
                    </a:lnTo>
                    <a:lnTo>
                      <a:pt x="6100" y="3608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rgbClr val="1C569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13" name="Freeform 1812">
              <a:extLst>
                <a:ext uri="{FF2B5EF4-FFF2-40B4-BE49-F238E27FC236}">
                  <a16:creationId xmlns:a16="http://schemas.microsoft.com/office/drawing/2014/main" id="{94B6FF31-B694-6D46-B57A-D7A37066C65C}"/>
                </a:ext>
              </a:extLst>
            </p:cNvPr>
            <p:cNvSpPr/>
            <p:nvPr/>
          </p:nvSpPr>
          <p:spPr>
            <a:xfrm>
              <a:off x="3987571" y="4366161"/>
              <a:ext cx="156459" cy="213076"/>
            </a:xfrm>
            <a:custGeom>
              <a:avLst/>
              <a:gdLst>
                <a:gd name="connsiteX0" fmla="*/ 146771 w 156459"/>
                <a:gd name="connsiteY0" fmla="*/ 461 h 213076"/>
                <a:gd name="connsiteX1" fmla="*/ 3244 w 156459"/>
                <a:gd name="connsiteY1" fmla="*/ 87044 h 213076"/>
                <a:gd name="connsiteX2" fmla="*/ 15 w 156459"/>
                <a:gd name="connsiteY2" fmla="*/ 93538 h 213076"/>
                <a:gd name="connsiteX3" fmla="*/ 4679 w 156459"/>
                <a:gd name="connsiteY3" fmla="*/ 210425 h 213076"/>
                <a:gd name="connsiteX4" fmla="*/ 8267 w 156459"/>
                <a:gd name="connsiteY4" fmla="*/ 212590 h 213076"/>
                <a:gd name="connsiteX5" fmla="*/ 152871 w 156459"/>
                <a:gd name="connsiteY5" fmla="*/ 127089 h 213076"/>
                <a:gd name="connsiteX6" fmla="*/ 156459 w 156459"/>
                <a:gd name="connsiteY6" fmla="*/ 120595 h 213076"/>
                <a:gd name="connsiteX7" fmla="*/ 151795 w 156459"/>
                <a:gd name="connsiteY7" fmla="*/ 3708 h 213076"/>
                <a:gd name="connsiteX8" fmla="*/ 146771 w 156459"/>
                <a:gd name="connsiteY8" fmla="*/ 461 h 213076"/>
                <a:gd name="connsiteX9" fmla="*/ 75007 w 156459"/>
                <a:gd name="connsiteY9" fmla="*/ 49886 h 213076"/>
                <a:gd name="connsiteX10" fmla="*/ 75007 w 156459"/>
                <a:gd name="connsiteY10" fmla="*/ 49886 h 213076"/>
                <a:gd name="connsiteX11" fmla="*/ 75007 w 156459"/>
                <a:gd name="connsiteY11" fmla="*/ 47360 h 213076"/>
                <a:gd name="connsiteX12" fmla="*/ 75007 w 156459"/>
                <a:gd name="connsiteY12" fmla="*/ 47360 h 213076"/>
                <a:gd name="connsiteX13" fmla="*/ 75366 w 156459"/>
                <a:gd name="connsiteY13" fmla="*/ 49886 h 2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459" h="213076">
                  <a:moveTo>
                    <a:pt x="146771" y="461"/>
                  </a:moveTo>
                  <a:lnTo>
                    <a:pt x="3244" y="87044"/>
                  </a:lnTo>
                  <a:cubicBezTo>
                    <a:pt x="1084" y="88467"/>
                    <a:pt x="-149" y="90947"/>
                    <a:pt x="15" y="93538"/>
                  </a:cubicBezTo>
                  <a:lnTo>
                    <a:pt x="4679" y="210425"/>
                  </a:lnTo>
                  <a:cubicBezTo>
                    <a:pt x="4679" y="212950"/>
                    <a:pt x="6473" y="213672"/>
                    <a:pt x="8267" y="212590"/>
                  </a:cubicBezTo>
                  <a:lnTo>
                    <a:pt x="152871" y="127089"/>
                  </a:lnTo>
                  <a:cubicBezTo>
                    <a:pt x="155113" y="125703"/>
                    <a:pt x="156473" y="123241"/>
                    <a:pt x="156459" y="120595"/>
                  </a:cubicBezTo>
                  <a:lnTo>
                    <a:pt x="151795" y="3708"/>
                  </a:lnTo>
                  <a:cubicBezTo>
                    <a:pt x="150359" y="101"/>
                    <a:pt x="148924" y="-621"/>
                    <a:pt x="146771" y="461"/>
                  </a:cubicBezTo>
                  <a:close/>
                  <a:moveTo>
                    <a:pt x="75007" y="49886"/>
                  </a:moveTo>
                  <a:cubicBezTo>
                    <a:pt x="75007" y="49886"/>
                    <a:pt x="75007" y="49886"/>
                    <a:pt x="75007" y="49886"/>
                  </a:cubicBezTo>
                  <a:cubicBezTo>
                    <a:pt x="74622" y="49089"/>
                    <a:pt x="74622" y="48157"/>
                    <a:pt x="75007" y="47360"/>
                  </a:cubicBezTo>
                  <a:cubicBezTo>
                    <a:pt x="75007" y="47360"/>
                    <a:pt x="75007" y="47360"/>
                    <a:pt x="75007" y="47360"/>
                  </a:cubicBezTo>
                  <a:cubicBezTo>
                    <a:pt x="75511" y="48100"/>
                    <a:pt x="75643" y="49034"/>
                    <a:pt x="75366" y="49886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4" name="Freeform 1813">
              <a:extLst>
                <a:ext uri="{FF2B5EF4-FFF2-40B4-BE49-F238E27FC236}">
                  <a16:creationId xmlns:a16="http://schemas.microsoft.com/office/drawing/2014/main" id="{858BB1AC-8D87-2A44-A997-3212F5ADB434}"/>
                </a:ext>
              </a:extLst>
            </p:cNvPr>
            <p:cNvSpPr/>
            <p:nvPr/>
          </p:nvSpPr>
          <p:spPr>
            <a:xfrm>
              <a:off x="3992968" y="4378252"/>
              <a:ext cx="145680" cy="184179"/>
            </a:xfrm>
            <a:custGeom>
              <a:avLst/>
              <a:gdLst>
                <a:gd name="connsiteX0" fmla="*/ 136710 w 145680"/>
                <a:gd name="connsiteY0" fmla="*/ 636 h 184179"/>
                <a:gd name="connsiteX1" fmla="*/ 3947 w 145680"/>
                <a:gd name="connsiteY1" fmla="*/ 80726 h 184179"/>
                <a:gd name="connsiteX2" fmla="*/ 0 w 145680"/>
                <a:gd name="connsiteY2" fmla="*/ 88663 h 184179"/>
                <a:gd name="connsiteX3" fmla="*/ 3947 w 145680"/>
                <a:gd name="connsiteY3" fmla="*/ 181018 h 184179"/>
                <a:gd name="connsiteX4" fmla="*/ 8612 w 145680"/>
                <a:gd name="connsiteY4" fmla="*/ 183543 h 184179"/>
                <a:gd name="connsiteX5" fmla="*/ 141374 w 145680"/>
                <a:gd name="connsiteY5" fmla="*/ 103093 h 184179"/>
                <a:gd name="connsiteX6" fmla="*/ 145680 w 145680"/>
                <a:gd name="connsiteY6" fmla="*/ 95517 h 184179"/>
                <a:gd name="connsiteX7" fmla="*/ 141015 w 145680"/>
                <a:gd name="connsiteY7" fmla="*/ 3162 h 184179"/>
                <a:gd name="connsiteX8" fmla="*/ 136710 w 145680"/>
                <a:gd name="connsiteY8" fmla="*/ 636 h 18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680" h="184179">
                  <a:moveTo>
                    <a:pt x="136710" y="636"/>
                  </a:moveTo>
                  <a:lnTo>
                    <a:pt x="3947" y="80726"/>
                  </a:lnTo>
                  <a:cubicBezTo>
                    <a:pt x="1564" y="82682"/>
                    <a:pt x="127" y="85571"/>
                    <a:pt x="0" y="88663"/>
                  </a:cubicBezTo>
                  <a:lnTo>
                    <a:pt x="3947" y="181018"/>
                  </a:lnTo>
                  <a:cubicBezTo>
                    <a:pt x="3947" y="183904"/>
                    <a:pt x="6100" y="184986"/>
                    <a:pt x="8612" y="183543"/>
                  </a:cubicBezTo>
                  <a:lnTo>
                    <a:pt x="141374" y="103093"/>
                  </a:lnTo>
                  <a:cubicBezTo>
                    <a:pt x="143962" y="101433"/>
                    <a:pt x="145572" y="98600"/>
                    <a:pt x="145680" y="95517"/>
                  </a:cubicBezTo>
                  <a:lnTo>
                    <a:pt x="141015" y="3162"/>
                  </a:lnTo>
                  <a:cubicBezTo>
                    <a:pt x="141015" y="276"/>
                    <a:pt x="138863" y="-807"/>
                    <a:pt x="136710" y="636"/>
                  </a:cubicBezTo>
                  <a:close/>
                </a:path>
              </a:pathLst>
            </a:custGeom>
            <a:solidFill>
              <a:srgbClr val="3974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5" name="Freeform 1814">
              <a:extLst>
                <a:ext uri="{FF2B5EF4-FFF2-40B4-BE49-F238E27FC236}">
                  <a16:creationId xmlns:a16="http://schemas.microsoft.com/office/drawing/2014/main" id="{9C831E88-B0D3-EE4E-A081-C99BC24F0C19}"/>
                </a:ext>
              </a:extLst>
            </p:cNvPr>
            <p:cNvSpPr/>
            <p:nvPr/>
          </p:nvSpPr>
          <p:spPr>
            <a:xfrm>
              <a:off x="3984715" y="4362654"/>
              <a:ext cx="149627" cy="209603"/>
            </a:xfrm>
            <a:custGeom>
              <a:avLst/>
              <a:gdLst>
                <a:gd name="connsiteX0" fmla="*/ 146039 w 149627"/>
                <a:gd name="connsiteY0" fmla="*/ 0 h 209603"/>
                <a:gd name="connsiteX1" fmla="*/ 143527 w 149627"/>
                <a:gd name="connsiteY1" fmla="*/ 0 h 209603"/>
                <a:gd name="connsiteX2" fmla="*/ 0 w 149627"/>
                <a:gd name="connsiteY2" fmla="*/ 86583 h 209603"/>
                <a:gd name="connsiteX3" fmla="*/ 0 w 149627"/>
                <a:gd name="connsiteY3" fmla="*/ 86583 h 209603"/>
                <a:gd name="connsiteX4" fmla="*/ 0 w 149627"/>
                <a:gd name="connsiteY4" fmla="*/ 86583 h 209603"/>
                <a:gd name="connsiteX5" fmla="*/ 0 w 149627"/>
                <a:gd name="connsiteY5" fmla="*/ 86583 h 209603"/>
                <a:gd name="connsiteX6" fmla="*/ 0 w 149627"/>
                <a:gd name="connsiteY6" fmla="*/ 86583 h 209603"/>
                <a:gd name="connsiteX7" fmla="*/ 0 w 149627"/>
                <a:gd name="connsiteY7" fmla="*/ 86583 h 209603"/>
                <a:gd name="connsiteX8" fmla="*/ 0 w 149627"/>
                <a:gd name="connsiteY8" fmla="*/ 86583 h 209603"/>
                <a:gd name="connsiteX9" fmla="*/ 0 w 149627"/>
                <a:gd name="connsiteY9" fmla="*/ 86583 h 209603"/>
                <a:gd name="connsiteX10" fmla="*/ 0 w 149627"/>
                <a:gd name="connsiteY10" fmla="*/ 86583 h 209603"/>
                <a:gd name="connsiteX11" fmla="*/ 0 w 149627"/>
                <a:gd name="connsiteY11" fmla="*/ 86583 h 209603"/>
                <a:gd name="connsiteX12" fmla="*/ 0 w 149627"/>
                <a:gd name="connsiteY12" fmla="*/ 86583 h 209603"/>
                <a:gd name="connsiteX13" fmla="*/ 4665 w 149627"/>
                <a:gd name="connsiteY13" fmla="*/ 203470 h 209603"/>
                <a:gd name="connsiteX14" fmla="*/ 4665 w 149627"/>
                <a:gd name="connsiteY14" fmla="*/ 205995 h 209603"/>
                <a:gd name="connsiteX15" fmla="*/ 10765 w 149627"/>
                <a:gd name="connsiteY15" fmla="*/ 209603 h 209603"/>
                <a:gd name="connsiteX16" fmla="*/ 10765 w 149627"/>
                <a:gd name="connsiteY16" fmla="*/ 207078 h 209603"/>
                <a:gd name="connsiteX17" fmla="*/ 6100 w 149627"/>
                <a:gd name="connsiteY17" fmla="*/ 90191 h 209603"/>
                <a:gd name="connsiteX18" fmla="*/ 6100 w 149627"/>
                <a:gd name="connsiteY18" fmla="*/ 90191 h 209603"/>
                <a:gd name="connsiteX19" fmla="*/ 6100 w 149627"/>
                <a:gd name="connsiteY19" fmla="*/ 90191 h 209603"/>
                <a:gd name="connsiteX20" fmla="*/ 6100 w 149627"/>
                <a:gd name="connsiteY20" fmla="*/ 90191 h 209603"/>
                <a:gd name="connsiteX21" fmla="*/ 6100 w 149627"/>
                <a:gd name="connsiteY21" fmla="*/ 90191 h 209603"/>
                <a:gd name="connsiteX22" fmla="*/ 6100 w 149627"/>
                <a:gd name="connsiteY22" fmla="*/ 90191 h 209603"/>
                <a:gd name="connsiteX23" fmla="*/ 6100 w 149627"/>
                <a:gd name="connsiteY23" fmla="*/ 90191 h 209603"/>
                <a:gd name="connsiteX24" fmla="*/ 6100 w 149627"/>
                <a:gd name="connsiteY24" fmla="*/ 90191 h 209603"/>
                <a:gd name="connsiteX25" fmla="*/ 6100 w 149627"/>
                <a:gd name="connsiteY25" fmla="*/ 90191 h 209603"/>
                <a:gd name="connsiteX26" fmla="*/ 6100 w 149627"/>
                <a:gd name="connsiteY26" fmla="*/ 90191 h 209603"/>
                <a:gd name="connsiteX27" fmla="*/ 6100 w 149627"/>
                <a:gd name="connsiteY27" fmla="*/ 90191 h 209603"/>
                <a:gd name="connsiteX28" fmla="*/ 6100 w 149627"/>
                <a:gd name="connsiteY28" fmla="*/ 90191 h 209603"/>
                <a:gd name="connsiteX29" fmla="*/ 6100 w 149627"/>
                <a:gd name="connsiteY29" fmla="*/ 90191 h 209603"/>
                <a:gd name="connsiteX30" fmla="*/ 149627 w 149627"/>
                <a:gd name="connsiteY30" fmla="*/ 3608 h 209603"/>
                <a:gd name="connsiteX31" fmla="*/ 149627 w 149627"/>
                <a:gd name="connsiteY31" fmla="*/ 3608 h 209603"/>
                <a:gd name="connsiteX32" fmla="*/ 149627 w 149627"/>
                <a:gd name="connsiteY32" fmla="*/ 3608 h 209603"/>
                <a:gd name="connsiteX33" fmla="*/ 149627 w 149627"/>
                <a:gd name="connsiteY33" fmla="*/ 3608 h 209603"/>
                <a:gd name="connsiteX34" fmla="*/ 143527 w 149627"/>
                <a:gd name="connsiteY34" fmla="*/ 0 h 20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9627" h="209603">
                  <a:moveTo>
                    <a:pt x="146039" y="0"/>
                  </a:moveTo>
                  <a:lnTo>
                    <a:pt x="143527" y="0"/>
                  </a:lnTo>
                  <a:lnTo>
                    <a:pt x="0" y="86583"/>
                  </a:lnTo>
                  <a:lnTo>
                    <a:pt x="0" y="86583"/>
                  </a:lnTo>
                  <a:lnTo>
                    <a:pt x="0" y="86583"/>
                  </a:lnTo>
                  <a:lnTo>
                    <a:pt x="0" y="86583"/>
                  </a:lnTo>
                  <a:lnTo>
                    <a:pt x="0" y="86583"/>
                  </a:lnTo>
                  <a:lnTo>
                    <a:pt x="0" y="86583"/>
                  </a:lnTo>
                  <a:lnTo>
                    <a:pt x="0" y="86583"/>
                  </a:lnTo>
                  <a:lnTo>
                    <a:pt x="0" y="86583"/>
                  </a:lnTo>
                  <a:lnTo>
                    <a:pt x="0" y="86583"/>
                  </a:lnTo>
                  <a:lnTo>
                    <a:pt x="0" y="86583"/>
                  </a:lnTo>
                  <a:lnTo>
                    <a:pt x="0" y="86583"/>
                  </a:lnTo>
                  <a:lnTo>
                    <a:pt x="4665" y="203470"/>
                  </a:lnTo>
                  <a:cubicBezTo>
                    <a:pt x="4362" y="204284"/>
                    <a:pt x="4362" y="205181"/>
                    <a:pt x="4665" y="205995"/>
                  </a:cubicBezTo>
                  <a:lnTo>
                    <a:pt x="10765" y="209603"/>
                  </a:lnTo>
                  <a:cubicBezTo>
                    <a:pt x="10379" y="208806"/>
                    <a:pt x="10379" y="207875"/>
                    <a:pt x="10765" y="207078"/>
                  </a:cubicBezTo>
                  <a:lnTo>
                    <a:pt x="6100" y="90191"/>
                  </a:lnTo>
                  <a:cubicBezTo>
                    <a:pt x="6100" y="90191"/>
                    <a:pt x="6100" y="90191"/>
                    <a:pt x="6100" y="90191"/>
                  </a:cubicBezTo>
                  <a:lnTo>
                    <a:pt x="6100" y="90191"/>
                  </a:lnTo>
                  <a:lnTo>
                    <a:pt x="6100" y="90191"/>
                  </a:lnTo>
                  <a:lnTo>
                    <a:pt x="6100" y="90191"/>
                  </a:lnTo>
                  <a:lnTo>
                    <a:pt x="6100" y="90191"/>
                  </a:lnTo>
                  <a:lnTo>
                    <a:pt x="6100" y="90191"/>
                  </a:lnTo>
                  <a:lnTo>
                    <a:pt x="6100" y="90191"/>
                  </a:lnTo>
                  <a:lnTo>
                    <a:pt x="6100" y="90191"/>
                  </a:lnTo>
                  <a:lnTo>
                    <a:pt x="6100" y="90191"/>
                  </a:lnTo>
                  <a:lnTo>
                    <a:pt x="6100" y="90191"/>
                  </a:lnTo>
                  <a:lnTo>
                    <a:pt x="6100" y="90191"/>
                  </a:lnTo>
                  <a:lnTo>
                    <a:pt x="6100" y="90191"/>
                  </a:lnTo>
                  <a:lnTo>
                    <a:pt x="149627" y="3608"/>
                  </a:lnTo>
                  <a:lnTo>
                    <a:pt x="149627" y="3608"/>
                  </a:lnTo>
                  <a:cubicBezTo>
                    <a:pt x="149627" y="3608"/>
                    <a:pt x="149627" y="3608"/>
                    <a:pt x="149627" y="3608"/>
                  </a:cubicBezTo>
                  <a:lnTo>
                    <a:pt x="149627" y="3608"/>
                  </a:lnTo>
                  <a:lnTo>
                    <a:pt x="143527" y="0"/>
                  </a:ln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6" name="Freeform 1815">
              <a:extLst>
                <a:ext uri="{FF2B5EF4-FFF2-40B4-BE49-F238E27FC236}">
                  <a16:creationId xmlns:a16="http://schemas.microsoft.com/office/drawing/2014/main" id="{4D51A46C-F19C-EB48-864B-52E8D89EA47A}"/>
                </a:ext>
              </a:extLst>
            </p:cNvPr>
            <p:cNvSpPr/>
            <p:nvPr/>
          </p:nvSpPr>
          <p:spPr>
            <a:xfrm>
              <a:off x="4176308" y="4384801"/>
              <a:ext cx="167335" cy="235843"/>
            </a:xfrm>
            <a:custGeom>
              <a:avLst/>
              <a:gdLst>
                <a:gd name="connsiteX0" fmla="*/ 118067 w 167335"/>
                <a:gd name="connsiteY0" fmla="*/ 220 h 235843"/>
                <a:gd name="connsiteX1" fmla="*/ 95462 w 167335"/>
                <a:gd name="connsiteY1" fmla="*/ 6353 h 235843"/>
                <a:gd name="connsiteX2" fmla="*/ 46662 w 167335"/>
                <a:gd name="connsiteY2" fmla="*/ 35575 h 235843"/>
                <a:gd name="connsiteX3" fmla="*/ 16 w 167335"/>
                <a:gd name="connsiteY3" fmla="*/ 116746 h 235843"/>
                <a:gd name="connsiteX4" fmla="*/ 21545 w 167335"/>
                <a:gd name="connsiteY4" fmla="*/ 147050 h 235843"/>
                <a:gd name="connsiteX5" fmla="*/ 29798 w 167335"/>
                <a:gd name="connsiteY5" fmla="*/ 219203 h 235843"/>
                <a:gd name="connsiteX6" fmla="*/ 143543 w 167335"/>
                <a:gd name="connsiteY6" fmla="*/ 200804 h 235843"/>
                <a:gd name="connsiteX7" fmla="*/ 146773 w 167335"/>
                <a:gd name="connsiteY7" fmla="*/ 9960 h 235843"/>
                <a:gd name="connsiteX8" fmla="*/ 118067 w 167335"/>
                <a:gd name="connsiteY8" fmla="*/ 220 h 235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335" h="235843">
                  <a:moveTo>
                    <a:pt x="118067" y="220"/>
                  </a:moveTo>
                  <a:cubicBezTo>
                    <a:pt x="110242" y="966"/>
                    <a:pt x="102598" y="3040"/>
                    <a:pt x="95462" y="6353"/>
                  </a:cubicBezTo>
                  <a:cubicBezTo>
                    <a:pt x="95462" y="6353"/>
                    <a:pt x="77162" y="18619"/>
                    <a:pt x="46662" y="35575"/>
                  </a:cubicBezTo>
                  <a:cubicBezTo>
                    <a:pt x="21156" y="55460"/>
                    <a:pt x="4412" y="84598"/>
                    <a:pt x="16" y="116746"/>
                  </a:cubicBezTo>
                  <a:cubicBezTo>
                    <a:pt x="-428" y="130574"/>
                    <a:pt x="8391" y="142988"/>
                    <a:pt x="21545" y="147050"/>
                  </a:cubicBezTo>
                  <a:lnTo>
                    <a:pt x="29798" y="219203"/>
                  </a:lnTo>
                  <a:cubicBezTo>
                    <a:pt x="78956" y="265380"/>
                    <a:pt x="143543" y="200804"/>
                    <a:pt x="143543" y="200804"/>
                  </a:cubicBezTo>
                  <a:cubicBezTo>
                    <a:pt x="143543" y="158955"/>
                    <a:pt x="194854" y="53252"/>
                    <a:pt x="146773" y="9960"/>
                  </a:cubicBezTo>
                  <a:cubicBezTo>
                    <a:pt x="139103" y="2612"/>
                    <a:pt x="128597" y="-953"/>
                    <a:pt x="118067" y="220"/>
                  </a:cubicBezTo>
                  <a:close/>
                </a:path>
              </a:pathLst>
            </a:custGeom>
            <a:solidFill>
              <a:srgbClr val="CBCCD0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7" name="Freeform 1816">
              <a:extLst>
                <a:ext uri="{FF2B5EF4-FFF2-40B4-BE49-F238E27FC236}">
                  <a16:creationId xmlns:a16="http://schemas.microsoft.com/office/drawing/2014/main" id="{089FC83D-BD39-5944-B221-B3633B8B402A}"/>
                </a:ext>
              </a:extLst>
            </p:cNvPr>
            <p:cNvSpPr/>
            <p:nvPr/>
          </p:nvSpPr>
          <p:spPr>
            <a:xfrm>
              <a:off x="4217947" y="4385743"/>
              <a:ext cx="82252" cy="56656"/>
            </a:xfrm>
            <a:custGeom>
              <a:avLst/>
              <a:gdLst>
                <a:gd name="connsiteX0" fmla="*/ 53823 w 82252"/>
                <a:gd name="connsiteY0" fmla="*/ 6133 h 56656"/>
                <a:gd name="connsiteX1" fmla="*/ 0 w 82252"/>
                <a:gd name="connsiteY1" fmla="*/ 38602 h 56656"/>
                <a:gd name="connsiteX2" fmla="*/ 42341 w 82252"/>
                <a:gd name="connsiteY2" fmla="*/ 56640 h 56656"/>
                <a:gd name="connsiteX3" fmla="*/ 81093 w 82252"/>
                <a:gd name="connsiteY3" fmla="*/ 27057 h 56656"/>
                <a:gd name="connsiteX4" fmla="*/ 76428 w 82252"/>
                <a:gd name="connsiteY4" fmla="*/ 0 h 56656"/>
                <a:gd name="connsiteX5" fmla="*/ 53823 w 82252"/>
                <a:gd name="connsiteY5" fmla="*/ 6133 h 5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52" h="56656">
                  <a:moveTo>
                    <a:pt x="53823" y="6133"/>
                  </a:moveTo>
                  <a:cubicBezTo>
                    <a:pt x="35087" y="15564"/>
                    <a:pt x="17093" y="26418"/>
                    <a:pt x="0" y="38602"/>
                  </a:cubicBezTo>
                  <a:cubicBezTo>
                    <a:pt x="11764" y="49121"/>
                    <a:pt x="26641" y="55459"/>
                    <a:pt x="42341" y="56640"/>
                  </a:cubicBezTo>
                  <a:cubicBezTo>
                    <a:pt x="60573" y="57177"/>
                    <a:pt x="76710" y="44859"/>
                    <a:pt x="81093" y="27057"/>
                  </a:cubicBezTo>
                  <a:cubicBezTo>
                    <a:pt x="83646" y="17791"/>
                    <a:pt x="81934" y="7862"/>
                    <a:pt x="76428" y="0"/>
                  </a:cubicBezTo>
                  <a:cubicBezTo>
                    <a:pt x="68603" y="746"/>
                    <a:pt x="60959" y="2820"/>
                    <a:pt x="53823" y="6133"/>
                  </a:cubicBezTo>
                  <a:close/>
                </a:path>
              </a:pathLst>
            </a:custGeom>
            <a:solidFill>
              <a:srgbClr val="5848E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8" name="Freeform 1817">
              <a:extLst>
                <a:ext uri="{FF2B5EF4-FFF2-40B4-BE49-F238E27FC236}">
                  <a16:creationId xmlns:a16="http://schemas.microsoft.com/office/drawing/2014/main" id="{CF18C376-FF20-4F46-A2E5-A2991C589A12}"/>
                </a:ext>
              </a:extLst>
            </p:cNvPr>
            <p:cNvSpPr/>
            <p:nvPr/>
          </p:nvSpPr>
          <p:spPr>
            <a:xfrm>
              <a:off x="4081596" y="4441553"/>
              <a:ext cx="182752" cy="192394"/>
            </a:xfrm>
            <a:custGeom>
              <a:avLst/>
              <a:gdLst>
                <a:gd name="connsiteX0" fmla="*/ 132404 w 182752"/>
                <a:gd name="connsiteY0" fmla="*/ 6601 h 192394"/>
                <a:gd name="connsiteX1" fmla="*/ 132404 w 182752"/>
                <a:gd name="connsiteY1" fmla="*/ 6601 h 192394"/>
                <a:gd name="connsiteX2" fmla="*/ 125586 w 182752"/>
                <a:gd name="connsiteY2" fmla="*/ 78754 h 192394"/>
                <a:gd name="connsiteX3" fmla="*/ 133839 w 182752"/>
                <a:gd name="connsiteY3" fmla="*/ 154514 h 192394"/>
                <a:gd name="connsiteX4" fmla="*/ 22964 w 182752"/>
                <a:gd name="connsiteY4" fmla="*/ 133951 h 192394"/>
                <a:gd name="connsiteX5" fmla="*/ 0 w 182752"/>
                <a:gd name="connsiteY5" fmla="*/ 156318 h 192394"/>
                <a:gd name="connsiteX6" fmla="*/ 112669 w 182752"/>
                <a:gd name="connsiteY6" fmla="*/ 192394 h 192394"/>
                <a:gd name="connsiteX7" fmla="*/ 144245 w 182752"/>
                <a:gd name="connsiteY7" fmla="*/ 192394 h 192394"/>
                <a:gd name="connsiteX8" fmla="*/ 173668 w 182752"/>
                <a:gd name="connsiteY8" fmla="*/ 27165 h 192394"/>
                <a:gd name="connsiteX9" fmla="*/ 132404 w 182752"/>
                <a:gd name="connsiteY9" fmla="*/ 6601 h 19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752" h="192394">
                  <a:moveTo>
                    <a:pt x="132404" y="6601"/>
                  </a:moveTo>
                  <a:cubicBezTo>
                    <a:pt x="132404" y="6601"/>
                    <a:pt x="132404" y="6601"/>
                    <a:pt x="132404" y="6601"/>
                  </a:cubicBezTo>
                  <a:cubicBezTo>
                    <a:pt x="122360" y="29259"/>
                    <a:pt x="119965" y="54600"/>
                    <a:pt x="125586" y="78754"/>
                  </a:cubicBezTo>
                  <a:cubicBezTo>
                    <a:pt x="129174" y="112666"/>
                    <a:pt x="133839" y="154514"/>
                    <a:pt x="133839" y="154514"/>
                  </a:cubicBezTo>
                  <a:lnTo>
                    <a:pt x="22964" y="133951"/>
                  </a:lnTo>
                  <a:lnTo>
                    <a:pt x="0" y="156318"/>
                  </a:lnTo>
                  <a:cubicBezTo>
                    <a:pt x="0" y="156318"/>
                    <a:pt x="100828" y="192394"/>
                    <a:pt x="112669" y="192394"/>
                  </a:cubicBezTo>
                  <a:lnTo>
                    <a:pt x="144245" y="192394"/>
                  </a:lnTo>
                  <a:cubicBezTo>
                    <a:pt x="200938" y="192394"/>
                    <a:pt x="180127" y="64684"/>
                    <a:pt x="173668" y="27165"/>
                  </a:cubicBezTo>
                  <a:cubicBezTo>
                    <a:pt x="167209" y="-10355"/>
                    <a:pt x="139580" y="-253"/>
                    <a:pt x="132404" y="6601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9" name="Freeform 1818">
              <a:extLst>
                <a:ext uri="{FF2B5EF4-FFF2-40B4-BE49-F238E27FC236}">
                  <a16:creationId xmlns:a16="http://schemas.microsoft.com/office/drawing/2014/main" id="{11CB93CF-D206-3D45-B0C3-51CEB7D5E0D9}"/>
                </a:ext>
              </a:extLst>
            </p:cNvPr>
            <p:cNvSpPr/>
            <p:nvPr/>
          </p:nvSpPr>
          <p:spPr>
            <a:xfrm>
              <a:off x="4200365" y="4441388"/>
              <a:ext cx="58128" cy="38153"/>
            </a:xfrm>
            <a:custGeom>
              <a:avLst/>
              <a:gdLst>
                <a:gd name="connsiteX0" fmla="*/ 13635 w 58128"/>
                <a:gd name="connsiteY0" fmla="*/ 6767 h 38153"/>
                <a:gd name="connsiteX1" fmla="*/ 0 w 58128"/>
                <a:gd name="connsiteY1" fmla="*/ 38153 h 38153"/>
                <a:gd name="connsiteX2" fmla="*/ 30500 w 58128"/>
                <a:gd name="connsiteY2" fmla="*/ 16147 h 38153"/>
                <a:gd name="connsiteX3" fmla="*/ 58129 w 58128"/>
                <a:gd name="connsiteY3" fmla="*/ 30577 h 38153"/>
                <a:gd name="connsiteX4" fmla="*/ 13635 w 58128"/>
                <a:gd name="connsiteY4" fmla="*/ 6767 h 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28" h="38153">
                  <a:moveTo>
                    <a:pt x="13635" y="6767"/>
                  </a:moveTo>
                  <a:cubicBezTo>
                    <a:pt x="6056" y="15613"/>
                    <a:pt x="1304" y="26551"/>
                    <a:pt x="0" y="38153"/>
                  </a:cubicBezTo>
                  <a:cubicBezTo>
                    <a:pt x="5875" y="26159"/>
                    <a:pt x="17316" y="17903"/>
                    <a:pt x="30500" y="16147"/>
                  </a:cubicBezTo>
                  <a:cubicBezTo>
                    <a:pt x="41413" y="16480"/>
                    <a:pt x="51582" y="21791"/>
                    <a:pt x="58129" y="30577"/>
                  </a:cubicBezTo>
                  <a:cubicBezTo>
                    <a:pt x="51670" y="-6221"/>
                    <a:pt x="23682" y="-3695"/>
                    <a:pt x="13635" y="6767"/>
                  </a:cubicBezTo>
                  <a:close/>
                </a:path>
              </a:pathLst>
            </a:custGeom>
            <a:solidFill>
              <a:srgbClr val="5848E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0" name="Freeform 1819">
              <a:extLst>
                <a:ext uri="{FF2B5EF4-FFF2-40B4-BE49-F238E27FC236}">
                  <a16:creationId xmlns:a16="http://schemas.microsoft.com/office/drawing/2014/main" id="{B315911E-6740-A04A-A801-FB69F3961B55}"/>
                </a:ext>
              </a:extLst>
            </p:cNvPr>
            <p:cNvSpPr/>
            <p:nvPr/>
          </p:nvSpPr>
          <p:spPr>
            <a:xfrm>
              <a:off x="4226199" y="4365540"/>
              <a:ext cx="65026" cy="61329"/>
            </a:xfrm>
            <a:custGeom>
              <a:avLst/>
              <a:gdLst>
                <a:gd name="connsiteX0" fmla="*/ 53823 w 65026"/>
                <a:gd name="connsiteY0" fmla="*/ 0 h 61329"/>
                <a:gd name="connsiteX1" fmla="*/ 9329 w 65026"/>
                <a:gd name="connsiteY1" fmla="*/ 19481 h 61329"/>
                <a:gd name="connsiteX2" fmla="*/ 0 w 65026"/>
                <a:gd name="connsiteY2" fmla="*/ 51950 h 61329"/>
                <a:gd name="connsiteX3" fmla="*/ 30141 w 65026"/>
                <a:gd name="connsiteY3" fmla="*/ 61330 h 61329"/>
                <a:gd name="connsiteX4" fmla="*/ 61358 w 65026"/>
                <a:gd name="connsiteY4" fmla="*/ 25254 h 61329"/>
                <a:gd name="connsiteX5" fmla="*/ 53823 w 65026"/>
                <a:gd name="connsiteY5" fmla="*/ 0 h 61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026" h="61329">
                  <a:moveTo>
                    <a:pt x="53823" y="0"/>
                  </a:moveTo>
                  <a:lnTo>
                    <a:pt x="9329" y="19481"/>
                  </a:lnTo>
                  <a:cubicBezTo>
                    <a:pt x="12684" y="31207"/>
                    <a:pt x="9057" y="43829"/>
                    <a:pt x="0" y="51950"/>
                  </a:cubicBezTo>
                  <a:cubicBezTo>
                    <a:pt x="8918" y="57974"/>
                    <a:pt x="19397" y="61236"/>
                    <a:pt x="30141" y="61330"/>
                  </a:cubicBezTo>
                  <a:cubicBezTo>
                    <a:pt x="55976" y="61330"/>
                    <a:pt x="72840" y="36437"/>
                    <a:pt x="61358" y="25254"/>
                  </a:cubicBezTo>
                  <a:cubicBezTo>
                    <a:pt x="56867" y="17566"/>
                    <a:pt x="54283" y="8904"/>
                    <a:pt x="53823" y="0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1" name="Freeform 1820">
              <a:extLst>
                <a:ext uri="{FF2B5EF4-FFF2-40B4-BE49-F238E27FC236}">
                  <a16:creationId xmlns:a16="http://schemas.microsoft.com/office/drawing/2014/main" id="{D4D605DB-68AE-ED49-ABE8-12503AF51A42}"/>
                </a:ext>
              </a:extLst>
            </p:cNvPr>
            <p:cNvSpPr/>
            <p:nvPr/>
          </p:nvSpPr>
          <p:spPr>
            <a:xfrm>
              <a:off x="4180987" y="4240241"/>
              <a:ext cx="122039" cy="159210"/>
            </a:xfrm>
            <a:custGeom>
              <a:avLst/>
              <a:gdLst>
                <a:gd name="connsiteX0" fmla="*/ 61001 w 122039"/>
                <a:gd name="connsiteY0" fmla="*/ 475 h 159210"/>
                <a:gd name="connsiteX1" fmla="*/ 2 w 122039"/>
                <a:gd name="connsiteY1" fmla="*/ 44488 h 159210"/>
                <a:gd name="connsiteX2" fmla="*/ 2 w 122039"/>
                <a:gd name="connsiteY2" fmla="*/ 80564 h 159210"/>
                <a:gd name="connsiteX3" fmla="*/ 35884 w 122039"/>
                <a:gd name="connsiteY3" fmla="*/ 155242 h 159210"/>
                <a:gd name="connsiteX4" fmla="*/ 46648 w 122039"/>
                <a:gd name="connsiteY4" fmla="*/ 159210 h 159210"/>
                <a:gd name="connsiteX5" fmla="*/ 122000 w 122039"/>
                <a:gd name="connsiteY5" fmla="*/ 96798 h 159210"/>
                <a:gd name="connsiteX6" fmla="*/ 122000 w 122039"/>
                <a:gd name="connsiteY6" fmla="*/ 63247 h 159210"/>
                <a:gd name="connsiteX7" fmla="*/ 122000 w 122039"/>
                <a:gd name="connsiteY7" fmla="*/ 63247 h 159210"/>
                <a:gd name="connsiteX8" fmla="*/ 122000 w 122039"/>
                <a:gd name="connsiteY8" fmla="*/ 63247 h 159210"/>
                <a:gd name="connsiteX9" fmla="*/ 63915 w 122039"/>
                <a:gd name="connsiteY9" fmla="*/ 508 h 159210"/>
                <a:gd name="connsiteX10" fmla="*/ 61001 w 122039"/>
                <a:gd name="connsiteY10" fmla="*/ 474 h 15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039" h="159210">
                  <a:moveTo>
                    <a:pt x="61001" y="475"/>
                  </a:moveTo>
                  <a:cubicBezTo>
                    <a:pt x="32308" y="-3312"/>
                    <a:pt x="5619" y="15945"/>
                    <a:pt x="2" y="44488"/>
                  </a:cubicBezTo>
                  <a:cubicBezTo>
                    <a:pt x="2" y="55310"/>
                    <a:pt x="2" y="65051"/>
                    <a:pt x="2" y="80564"/>
                  </a:cubicBezTo>
                  <a:cubicBezTo>
                    <a:pt x="-173" y="109697"/>
                    <a:pt x="13076" y="137271"/>
                    <a:pt x="35884" y="155242"/>
                  </a:cubicBezTo>
                  <a:cubicBezTo>
                    <a:pt x="38885" y="157815"/>
                    <a:pt x="42703" y="159223"/>
                    <a:pt x="46648" y="159210"/>
                  </a:cubicBezTo>
                  <a:cubicBezTo>
                    <a:pt x="54542" y="159210"/>
                    <a:pt x="122000" y="123134"/>
                    <a:pt x="122000" y="96798"/>
                  </a:cubicBezTo>
                  <a:lnTo>
                    <a:pt x="122000" y="63247"/>
                  </a:lnTo>
                  <a:lnTo>
                    <a:pt x="122000" y="63247"/>
                  </a:lnTo>
                  <a:lnTo>
                    <a:pt x="122000" y="63247"/>
                  </a:lnTo>
                  <a:cubicBezTo>
                    <a:pt x="123191" y="29796"/>
                    <a:pt x="97186" y="1706"/>
                    <a:pt x="63915" y="508"/>
                  </a:cubicBezTo>
                  <a:cubicBezTo>
                    <a:pt x="62944" y="473"/>
                    <a:pt x="61972" y="462"/>
                    <a:pt x="61001" y="474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2" name="Freeform 1821">
              <a:extLst>
                <a:ext uri="{FF2B5EF4-FFF2-40B4-BE49-F238E27FC236}">
                  <a16:creationId xmlns:a16="http://schemas.microsoft.com/office/drawing/2014/main" id="{F650B789-6E44-794D-9765-65C6E9CBB104}"/>
                </a:ext>
              </a:extLst>
            </p:cNvPr>
            <p:cNvSpPr/>
            <p:nvPr/>
          </p:nvSpPr>
          <p:spPr>
            <a:xfrm>
              <a:off x="4175043" y="4212925"/>
              <a:ext cx="163965" cy="371068"/>
            </a:xfrm>
            <a:custGeom>
              <a:avLst/>
              <a:gdLst>
                <a:gd name="connsiteX0" fmla="*/ 76274 w 163965"/>
                <a:gd name="connsiteY0" fmla="*/ 12 h 371068"/>
                <a:gd name="connsiteX1" fmla="*/ 4510 w 163965"/>
                <a:gd name="connsiteY1" fmla="*/ 45829 h 371068"/>
                <a:gd name="connsiteX2" fmla="*/ 42186 w 163965"/>
                <a:gd name="connsiteY2" fmla="*/ 85152 h 371068"/>
                <a:gd name="connsiteX3" fmla="*/ 36086 w 163965"/>
                <a:gd name="connsiteY3" fmla="*/ 186527 h 371068"/>
                <a:gd name="connsiteX4" fmla="*/ 204 w 163965"/>
                <a:gd name="connsiteY4" fmla="*/ 287540 h 371068"/>
                <a:gd name="connsiteX5" fmla="*/ 59409 w 163965"/>
                <a:gd name="connsiteY5" fmla="*/ 211058 h 371068"/>
                <a:gd name="connsiteX6" fmla="*/ 100673 w 163965"/>
                <a:gd name="connsiteY6" fmla="*/ 358971 h 371068"/>
                <a:gd name="connsiteX7" fmla="*/ 160237 w 163965"/>
                <a:gd name="connsiteY7" fmla="*/ 311711 h 371068"/>
                <a:gd name="connsiteX8" fmla="*/ 152702 w 163965"/>
                <a:gd name="connsiteY8" fmla="*/ 59177 h 371068"/>
                <a:gd name="connsiteX9" fmla="*/ 76274 w 163965"/>
                <a:gd name="connsiteY9" fmla="*/ 12 h 37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965" h="371068">
                  <a:moveTo>
                    <a:pt x="76274" y="12"/>
                  </a:moveTo>
                  <a:cubicBezTo>
                    <a:pt x="45386" y="-539"/>
                    <a:pt x="17149" y="17488"/>
                    <a:pt x="4510" y="45829"/>
                  </a:cubicBezTo>
                  <a:cubicBezTo>
                    <a:pt x="4510" y="73608"/>
                    <a:pt x="29627" y="76494"/>
                    <a:pt x="42186" y="85152"/>
                  </a:cubicBezTo>
                  <a:cubicBezTo>
                    <a:pt x="54744" y="93811"/>
                    <a:pt x="58691" y="146843"/>
                    <a:pt x="36086" y="186527"/>
                  </a:cubicBezTo>
                  <a:cubicBezTo>
                    <a:pt x="18863" y="217552"/>
                    <a:pt x="-2308" y="228736"/>
                    <a:pt x="204" y="287540"/>
                  </a:cubicBezTo>
                  <a:cubicBezTo>
                    <a:pt x="7739" y="236672"/>
                    <a:pt x="40392" y="211058"/>
                    <a:pt x="59409" y="211058"/>
                  </a:cubicBezTo>
                  <a:cubicBezTo>
                    <a:pt x="78426" y="211058"/>
                    <a:pt x="100673" y="259400"/>
                    <a:pt x="100673" y="358971"/>
                  </a:cubicBezTo>
                  <a:cubicBezTo>
                    <a:pt x="100673" y="378091"/>
                    <a:pt x="160237" y="382421"/>
                    <a:pt x="160237" y="311711"/>
                  </a:cubicBezTo>
                  <a:cubicBezTo>
                    <a:pt x="160237" y="261926"/>
                    <a:pt x="172437" y="125558"/>
                    <a:pt x="152702" y="59177"/>
                  </a:cubicBezTo>
                  <a:cubicBezTo>
                    <a:pt x="141302" y="25852"/>
                    <a:pt x="111232" y="2574"/>
                    <a:pt x="76274" y="12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3" name="Freeform 1822">
              <a:extLst>
                <a:ext uri="{FF2B5EF4-FFF2-40B4-BE49-F238E27FC236}">
                  <a16:creationId xmlns:a16="http://schemas.microsoft.com/office/drawing/2014/main" id="{51EBDD43-D35A-C242-85D4-E1A468551753}"/>
                </a:ext>
              </a:extLst>
            </p:cNvPr>
            <p:cNvSpPr/>
            <p:nvPr/>
          </p:nvSpPr>
          <p:spPr>
            <a:xfrm>
              <a:off x="4043705" y="4541953"/>
              <a:ext cx="69466" cy="58082"/>
            </a:xfrm>
            <a:custGeom>
              <a:avLst/>
              <a:gdLst>
                <a:gd name="connsiteX0" fmla="*/ 51167 w 69466"/>
                <a:gd name="connsiteY0" fmla="*/ 5772 h 58082"/>
                <a:gd name="connsiteX1" fmla="*/ 40402 w 69466"/>
                <a:gd name="connsiteY1" fmla="*/ 0 h 58082"/>
                <a:gd name="connsiteX2" fmla="*/ 18873 w 69466"/>
                <a:gd name="connsiteY2" fmla="*/ 0 h 58082"/>
                <a:gd name="connsiteX3" fmla="*/ 25332 w 69466"/>
                <a:gd name="connsiteY3" fmla="*/ 8658 h 58082"/>
                <a:gd name="connsiteX4" fmla="*/ 38967 w 69466"/>
                <a:gd name="connsiteY4" fmla="*/ 11905 h 58082"/>
                <a:gd name="connsiteX5" fmla="*/ 42914 w 69466"/>
                <a:gd name="connsiteY5" fmla="*/ 22007 h 58082"/>
                <a:gd name="connsiteX6" fmla="*/ 29996 w 69466"/>
                <a:gd name="connsiteY6" fmla="*/ 22007 h 58082"/>
                <a:gd name="connsiteX7" fmla="*/ 8467 w 69466"/>
                <a:gd name="connsiteY7" fmla="*/ 8658 h 58082"/>
                <a:gd name="connsiteX8" fmla="*/ 215 w 69466"/>
                <a:gd name="connsiteY8" fmla="*/ 14791 h 58082"/>
                <a:gd name="connsiteX9" fmla="*/ 5956 w 69466"/>
                <a:gd name="connsiteY9" fmla="*/ 41127 h 58082"/>
                <a:gd name="connsiteX10" fmla="*/ 37532 w 69466"/>
                <a:gd name="connsiteY10" fmla="*/ 58083 h 58082"/>
                <a:gd name="connsiteX11" fmla="*/ 44349 w 69466"/>
                <a:gd name="connsiteY11" fmla="*/ 58083 h 58082"/>
                <a:gd name="connsiteX12" fmla="*/ 69466 w 69466"/>
                <a:gd name="connsiteY12" fmla="*/ 36437 h 58082"/>
                <a:gd name="connsiteX13" fmla="*/ 63725 w 69466"/>
                <a:gd name="connsiteY13" fmla="*/ 30304 h 58082"/>
                <a:gd name="connsiteX14" fmla="*/ 51167 w 69466"/>
                <a:gd name="connsiteY14" fmla="*/ 5772 h 58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466" h="58082">
                  <a:moveTo>
                    <a:pt x="51167" y="5772"/>
                  </a:moveTo>
                  <a:cubicBezTo>
                    <a:pt x="48220" y="2828"/>
                    <a:pt x="44476" y="820"/>
                    <a:pt x="40402" y="0"/>
                  </a:cubicBezTo>
                  <a:lnTo>
                    <a:pt x="18873" y="0"/>
                  </a:lnTo>
                  <a:cubicBezTo>
                    <a:pt x="18432" y="4143"/>
                    <a:pt x="21252" y="7924"/>
                    <a:pt x="25332" y="8658"/>
                  </a:cubicBezTo>
                  <a:lnTo>
                    <a:pt x="38967" y="11905"/>
                  </a:lnTo>
                  <a:cubicBezTo>
                    <a:pt x="38967" y="11905"/>
                    <a:pt x="43632" y="19481"/>
                    <a:pt x="42914" y="22007"/>
                  </a:cubicBezTo>
                  <a:cubicBezTo>
                    <a:pt x="38735" y="23492"/>
                    <a:pt x="34176" y="23492"/>
                    <a:pt x="29996" y="22007"/>
                  </a:cubicBezTo>
                  <a:cubicBezTo>
                    <a:pt x="22545" y="18022"/>
                    <a:pt x="15354" y="13564"/>
                    <a:pt x="8467" y="8658"/>
                  </a:cubicBezTo>
                  <a:cubicBezTo>
                    <a:pt x="8467" y="8658"/>
                    <a:pt x="-1580" y="1443"/>
                    <a:pt x="215" y="14791"/>
                  </a:cubicBezTo>
                  <a:cubicBezTo>
                    <a:pt x="2009" y="28139"/>
                    <a:pt x="215" y="30665"/>
                    <a:pt x="5956" y="41127"/>
                  </a:cubicBezTo>
                  <a:cubicBezTo>
                    <a:pt x="14821" y="49464"/>
                    <a:pt x="25710" y="55311"/>
                    <a:pt x="37532" y="58083"/>
                  </a:cubicBezTo>
                  <a:lnTo>
                    <a:pt x="44349" y="58083"/>
                  </a:lnTo>
                  <a:lnTo>
                    <a:pt x="69466" y="36437"/>
                  </a:lnTo>
                  <a:lnTo>
                    <a:pt x="63725" y="30304"/>
                  </a:lnTo>
                  <a:cubicBezTo>
                    <a:pt x="60403" y="21708"/>
                    <a:pt x="56194" y="13486"/>
                    <a:pt x="51167" y="5772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4" name="Freeform 1823">
              <a:extLst>
                <a:ext uri="{FF2B5EF4-FFF2-40B4-BE49-F238E27FC236}">
                  <a16:creationId xmlns:a16="http://schemas.microsoft.com/office/drawing/2014/main" id="{BB40210C-ABFA-E14D-BF84-3857F1BDA3D2}"/>
                </a:ext>
              </a:extLst>
            </p:cNvPr>
            <p:cNvSpPr/>
            <p:nvPr/>
          </p:nvSpPr>
          <p:spPr>
            <a:xfrm>
              <a:off x="6259262" y="4220874"/>
              <a:ext cx="27987" cy="57800"/>
            </a:xfrm>
            <a:custGeom>
              <a:avLst/>
              <a:gdLst>
                <a:gd name="connsiteX0" fmla="*/ 0 w 27987"/>
                <a:gd name="connsiteY0" fmla="*/ 55918 h 57800"/>
                <a:gd name="connsiteX1" fmla="*/ 3690 w 27987"/>
                <a:gd name="connsiteY1" fmla="*/ 57620 h 57800"/>
                <a:gd name="connsiteX2" fmla="*/ 5382 w 27987"/>
                <a:gd name="connsiteY2" fmla="*/ 55918 h 57800"/>
                <a:gd name="connsiteX3" fmla="*/ 13635 w 27987"/>
                <a:gd name="connsiteY3" fmla="*/ 31026 h 57800"/>
                <a:gd name="connsiteX4" fmla="*/ 27988 w 27987"/>
                <a:gd name="connsiteY4" fmla="*/ 2886 h 57800"/>
                <a:gd name="connsiteX5" fmla="*/ 16506 w 27987"/>
                <a:gd name="connsiteY5" fmla="*/ 0 h 57800"/>
                <a:gd name="connsiteX6" fmla="*/ 0 w 27987"/>
                <a:gd name="connsiteY6" fmla="*/ 55918 h 5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7" h="57800">
                  <a:moveTo>
                    <a:pt x="0" y="55918"/>
                  </a:moveTo>
                  <a:cubicBezTo>
                    <a:pt x="552" y="57413"/>
                    <a:pt x="2204" y="58174"/>
                    <a:pt x="3690" y="57620"/>
                  </a:cubicBezTo>
                  <a:cubicBezTo>
                    <a:pt x="4473" y="57328"/>
                    <a:pt x="5091" y="56706"/>
                    <a:pt x="5382" y="55918"/>
                  </a:cubicBezTo>
                  <a:cubicBezTo>
                    <a:pt x="9040" y="47953"/>
                    <a:pt x="11808" y="39604"/>
                    <a:pt x="13635" y="31026"/>
                  </a:cubicBezTo>
                  <a:cubicBezTo>
                    <a:pt x="18300" y="20563"/>
                    <a:pt x="23682" y="12987"/>
                    <a:pt x="27988" y="2886"/>
                  </a:cubicBezTo>
                  <a:cubicBezTo>
                    <a:pt x="24050" y="2438"/>
                    <a:pt x="20189" y="1468"/>
                    <a:pt x="16506" y="0"/>
                  </a:cubicBezTo>
                  <a:cubicBezTo>
                    <a:pt x="6477" y="16975"/>
                    <a:pt x="805" y="36191"/>
                    <a:pt x="0" y="55918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5" name="Freeform 1824">
              <a:extLst>
                <a:ext uri="{FF2B5EF4-FFF2-40B4-BE49-F238E27FC236}">
                  <a16:creationId xmlns:a16="http://schemas.microsoft.com/office/drawing/2014/main" id="{8CF98672-2911-DB4D-8E91-EECF9BAC9FA6}"/>
                </a:ext>
              </a:extLst>
            </p:cNvPr>
            <p:cNvSpPr/>
            <p:nvPr/>
          </p:nvSpPr>
          <p:spPr>
            <a:xfrm>
              <a:off x="6268233" y="4209329"/>
              <a:ext cx="26552" cy="58265"/>
            </a:xfrm>
            <a:custGeom>
              <a:avLst/>
              <a:gdLst>
                <a:gd name="connsiteX0" fmla="*/ 0 w 26552"/>
                <a:gd name="connsiteY0" fmla="*/ 55918 h 58265"/>
                <a:gd name="connsiteX1" fmla="*/ 3947 w 26552"/>
                <a:gd name="connsiteY1" fmla="*/ 55918 h 58265"/>
                <a:gd name="connsiteX2" fmla="*/ 12200 w 26552"/>
                <a:gd name="connsiteY2" fmla="*/ 31026 h 58265"/>
                <a:gd name="connsiteX3" fmla="*/ 26552 w 26552"/>
                <a:gd name="connsiteY3" fmla="*/ 2886 h 58265"/>
                <a:gd name="connsiteX4" fmla="*/ 15070 w 26552"/>
                <a:gd name="connsiteY4" fmla="*/ 0 h 58265"/>
                <a:gd name="connsiteX5" fmla="*/ 0 w 26552"/>
                <a:gd name="connsiteY5" fmla="*/ 55918 h 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2" h="58265">
                  <a:moveTo>
                    <a:pt x="0" y="55918"/>
                  </a:moveTo>
                  <a:cubicBezTo>
                    <a:pt x="0" y="58083"/>
                    <a:pt x="2153" y="59887"/>
                    <a:pt x="3947" y="55918"/>
                  </a:cubicBezTo>
                  <a:cubicBezTo>
                    <a:pt x="7444" y="47890"/>
                    <a:pt x="10206" y="39558"/>
                    <a:pt x="12200" y="31026"/>
                  </a:cubicBezTo>
                  <a:cubicBezTo>
                    <a:pt x="16506" y="20563"/>
                    <a:pt x="22247" y="12627"/>
                    <a:pt x="26552" y="2886"/>
                  </a:cubicBezTo>
                  <a:cubicBezTo>
                    <a:pt x="22648" y="2266"/>
                    <a:pt x="18806" y="1300"/>
                    <a:pt x="15070" y="0"/>
                  </a:cubicBezTo>
                  <a:cubicBezTo>
                    <a:pt x="4306" y="11544"/>
                    <a:pt x="1435" y="49425"/>
                    <a:pt x="0" y="55918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6" name="Freeform 1825">
              <a:extLst>
                <a:ext uri="{FF2B5EF4-FFF2-40B4-BE49-F238E27FC236}">
                  <a16:creationId xmlns:a16="http://schemas.microsoft.com/office/drawing/2014/main" id="{0B73906C-A703-1A4C-8365-4C88BC3618FC}"/>
                </a:ext>
              </a:extLst>
            </p:cNvPr>
            <p:cNvSpPr/>
            <p:nvPr/>
          </p:nvSpPr>
          <p:spPr>
            <a:xfrm>
              <a:off x="6273974" y="4207526"/>
              <a:ext cx="25117" cy="53971"/>
            </a:xfrm>
            <a:custGeom>
              <a:avLst/>
              <a:gdLst>
                <a:gd name="connsiteX0" fmla="*/ 0 w 25117"/>
                <a:gd name="connsiteY0" fmla="*/ 52671 h 53971"/>
                <a:gd name="connsiteX1" fmla="*/ 2834 w 25117"/>
                <a:gd name="connsiteY1" fmla="*/ 53790 h 53971"/>
                <a:gd name="connsiteX2" fmla="*/ 3947 w 25117"/>
                <a:gd name="connsiteY2" fmla="*/ 52671 h 53971"/>
                <a:gd name="connsiteX3" fmla="*/ 11482 w 25117"/>
                <a:gd name="connsiteY3" fmla="*/ 29222 h 53971"/>
                <a:gd name="connsiteX4" fmla="*/ 25117 w 25117"/>
                <a:gd name="connsiteY4" fmla="*/ 2886 h 53971"/>
                <a:gd name="connsiteX5" fmla="*/ 13994 w 25117"/>
                <a:gd name="connsiteY5" fmla="*/ 0 h 53971"/>
                <a:gd name="connsiteX6" fmla="*/ 0 w 25117"/>
                <a:gd name="connsiteY6" fmla="*/ 52671 h 5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17" h="53971">
                  <a:moveTo>
                    <a:pt x="0" y="52671"/>
                  </a:moveTo>
                  <a:cubicBezTo>
                    <a:pt x="475" y="53767"/>
                    <a:pt x="1744" y="54268"/>
                    <a:pt x="2834" y="53790"/>
                  </a:cubicBezTo>
                  <a:cubicBezTo>
                    <a:pt x="3332" y="53572"/>
                    <a:pt x="3730" y="53172"/>
                    <a:pt x="3947" y="52671"/>
                  </a:cubicBezTo>
                  <a:cubicBezTo>
                    <a:pt x="6996" y="45040"/>
                    <a:pt x="9514" y="37204"/>
                    <a:pt x="11482" y="29222"/>
                  </a:cubicBezTo>
                  <a:cubicBezTo>
                    <a:pt x="15788" y="19481"/>
                    <a:pt x="21170" y="12266"/>
                    <a:pt x="25117" y="2886"/>
                  </a:cubicBezTo>
                  <a:cubicBezTo>
                    <a:pt x="21296" y="2437"/>
                    <a:pt x="17554" y="1466"/>
                    <a:pt x="13994" y="0"/>
                  </a:cubicBezTo>
                  <a:cubicBezTo>
                    <a:pt x="4306" y="11184"/>
                    <a:pt x="1435" y="46538"/>
                    <a:pt x="0" y="52671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7" name="Freeform 1826">
              <a:extLst>
                <a:ext uri="{FF2B5EF4-FFF2-40B4-BE49-F238E27FC236}">
                  <a16:creationId xmlns:a16="http://schemas.microsoft.com/office/drawing/2014/main" id="{B9BF4179-ABFE-104D-85CF-2599F65B31F1}"/>
                </a:ext>
              </a:extLst>
            </p:cNvPr>
            <p:cNvSpPr/>
            <p:nvPr/>
          </p:nvSpPr>
          <p:spPr>
            <a:xfrm>
              <a:off x="6258425" y="4204640"/>
              <a:ext cx="26900" cy="66217"/>
            </a:xfrm>
            <a:custGeom>
              <a:avLst/>
              <a:gdLst>
                <a:gd name="connsiteX0" fmla="*/ 9449 w 26900"/>
                <a:gd name="connsiteY0" fmla="*/ 0 h 66217"/>
                <a:gd name="connsiteX1" fmla="*/ 6578 w 26900"/>
                <a:gd name="connsiteY1" fmla="*/ 11544 h 66217"/>
                <a:gd name="connsiteX2" fmla="*/ 3349 w 26900"/>
                <a:gd name="connsiteY2" fmla="*/ 24893 h 66217"/>
                <a:gd name="connsiteX3" fmla="*/ 3349 w 26900"/>
                <a:gd name="connsiteY3" fmla="*/ 66020 h 66217"/>
                <a:gd name="connsiteX4" fmla="*/ 7296 w 26900"/>
                <a:gd name="connsiteY4" fmla="*/ 58444 h 66217"/>
                <a:gd name="connsiteX5" fmla="*/ 14472 w 26900"/>
                <a:gd name="connsiteY5" fmla="*/ 25614 h 66217"/>
                <a:gd name="connsiteX6" fmla="*/ 14472 w 26900"/>
                <a:gd name="connsiteY6" fmla="*/ 45817 h 66217"/>
                <a:gd name="connsiteX7" fmla="*/ 19855 w 26900"/>
                <a:gd name="connsiteY7" fmla="*/ 36798 h 66217"/>
                <a:gd name="connsiteX8" fmla="*/ 26313 w 26900"/>
                <a:gd name="connsiteY8" fmla="*/ 11544 h 66217"/>
                <a:gd name="connsiteX9" fmla="*/ 9449 w 26900"/>
                <a:gd name="connsiteY9" fmla="*/ 0 h 6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900" h="66217">
                  <a:moveTo>
                    <a:pt x="9449" y="0"/>
                  </a:moveTo>
                  <a:lnTo>
                    <a:pt x="6578" y="11544"/>
                  </a:lnTo>
                  <a:lnTo>
                    <a:pt x="3349" y="24893"/>
                  </a:lnTo>
                  <a:cubicBezTo>
                    <a:pt x="3349" y="27418"/>
                    <a:pt x="-4186" y="64577"/>
                    <a:pt x="3349" y="66020"/>
                  </a:cubicBezTo>
                  <a:cubicBezTo>
                    <a:pt x="10884" y="67463"/>
                    <a:pt x="6578" y="60608"/>
                    <a:pt x="7296" y="58444"/>
                  </a:cubicBezTo>
                  <a:cubicBezTo>
                    <a:pt x="8013" y="56279"/>
                    <a:pt x="12678" y="22367"/>
                    <a:pt x="14472" y="25614"/>
                  </a:cubicBezTo>
                  <a:cubicBezTo>
                    <a:pt x="16266" y="28861"/>
                    <a:pt x="10166" y="44734"/>
                    <a:pt x="14472" y="45817"/>
                  </a:cubicBezTo>
                  <a:cubicBezTo>
                    <a:pt x="18778" y="46899"/>
                    <a:pt x="18778" y="38602"/>
                    <a:pt x="19855" y="36798"/>
                  </a:cubicBezTo>
                  <a:cubicBezTo>
                    <a:pt x="25731" y="29814"/>
                    <a:pt x="28110" y="20512"/>
                    <a:pt x="26313" y="11544"/>
                  </a:cubicBezTo>
                  <a:cubicBezTo>
                    <a:pt x="19819" y="9176"/>
                    <a:pt x="14021" y="5207"/>
                    <a:pt x="9449" y="0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8" name="Freeform 1827">
              <a:extLst>
                <a:ext uri="{FF2B5EF4-FFF2-40B4-BE49-F238E27FC236}">
                  <a16:creationId xmlns:a16="http://schemas.microsoft.com/office/drawing/2014/main" id="{363FB53D-FFEA-3349-86B1-BD4E947F3CA0}"/>
                </a:ext>
              </a:extLst>
            </p:cNvPr>
            <p:cNvSpPr/>
            <p:nvPr/>
          </p:nvSpPr>
          <p:spPr>
            <a:xfrm>
              <a:off x="6472077" y="4677599"/>
              <a:ext cx="58694" cy="89468"/>
            </a:xfrm>
            <a:custGeom>
              <a:avLst/>
              <a:gdLst>
                <a:gd name="connsiteX0" fmla="*/ 55581 w 58694"/>
                <a:gd name="connsiteY0" fmla="*/ 0 h 89468"/>
                <a:gd name="connsiteX1" fmla="*/ 16111 w 58694"/>
                <a:gd name="connsiteY1" fmla="*/ 0 h 89468"/>
                <a:gd name="connsiteX2" fmla="*/ 12523 w 58694"/>
                <a:gd name="connsiteY2" fmla="*/ 25614 h 89468"/>
                <a:gd name="connsiteX3" fmla="*/ 323 w 58694"/>
                <a:gd name="connsiteY3" fmla="*/ 68906 h 89468"/>
                <a:gd name="connsiteX4" fmla="*/ 16111 w 58694"/>
                <a:gd name="connsiteY4" fmla="*/ 89469 h 89468"/>
                <a:gd name="connsiteX5" fmla="*/ 51993 w 58694"/>
                <a:gd name="connsiteY5" fmla="*/ 66019 h 89468"/>
                <a:gd name="connsiteX6" fmla="*/ 54145 w 58694"/>
                <a:gd name="connsiteY6" fmla="*/ 15513 h 8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94" h="89468">
                  <a:moveTo>
                    <a:pt x="55581" y="0"/>
                  </a:moveTo>
                  <a:lnTo>
                    <a:pt x="16111" y="0"/>
                  </a:lnTo>
                  <a:cubicBezTo>
                    <a:pt x="15362" y="8595"/>
                    <a:pt x="14164" y="17145"/>
                    <a:pt x="12523" y="25614"/>
                  </a:cubicBezTo>
                  <a:cubicBezTo>
                    <a:pt x="9293" y="40045"/>
                    <a:pt x="2117" y="61690"/>
                    <a:pt x="323" y="68906"/>
                  </a:cubicBezTo>
                  <a:cubicBezTo>
                    <a:pt x="-1471" y="76121"/>
                    <a:pt x="4270" y="86944"/>
                    <a:pt x="16111" y="89469"/>
                  </a:cubicBezTo>
                  <a:cubicBezTo>
                    <a:pt x="31535" y="89152"/>
                    <a:pt x="45443" y="80062"/>
                    <a:pt x="51993" y="66019"/>
                  </a:cubicBezTo>
                  <a:cubicBezTo>
                    <a:pt x="54145" y="57361"/>
                    <a:pt x="64551" y="25614"/>
                    <a:pt x="54145" y="15513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9" name="Freeform 1828">
              <a:extLst>
                <a:ext uri="{FF2B5EF4-FFF2-40B4-BE49-F238E27FC236}">
                  <a16:creationId xmlns:a16="http://schemas.microsoft.com/office/drawing/2014/main" id="{BFEE249C-4D3C-404B-A0B8-9792EB16522B}"/>
                </a:ext>
              </a:extLst>
            </p:cNvPr>
            <p:cNvSpPr/>
            <p:nvPr/>
          </p:nvSpPr>
          <p:spPr>
            <a:xfrm>
              <a:off x="6472759" y="4554579"/>
              <a:ext cx="58128" cy="145766"/>
            </a:xfrm>
            <a:custGeom>
              <a:avLst/>
              <a:gdLst>
                <a:gd name="connsiteX0" fmla="*/ 51670 w 58128"/>
                <a:gd name="connsiteY0" fmla="*/ 92716 h 145766"/>
                <a:gd name="connsiteX1" fmla="*/ 51670 w 58128"/>
                <a:gd name="connsiteY1" fmla="*/ 0 h 145766"/>
                <a:gd name="connsiteX2" fmla="*/ 0 w 58128"/>
                <a:gd name="connsiteY2" fmla="*/ 5051 h 145766"/>
                <a:gd name="connsiteX3" fmla="*/ 16506 w 58128"/>
                <a:gd name="connsiteY3" fmla="*/ 121216 h 145766"/>
                <a:gd name="connsiteX4" fmla="*/ 13994 w 58128"/>
                <a:gd name="connsiteY4" fmla="*/ 141419 h 145766"/>
                <a:gd name="connsiteX5" fmla="*/ 28347 w 58128"/>
                <a:gd name="connsiteY5" fmla="*/ 141419 h 145766"/>
                <a:gd name="connsiteX6" fmla="*/ 51670 w 58128"/>
                <a:gd name="connsiteY6" fmla="*/ 145027 h 145766"/>
                <a:gd name="connsiteX7" fmla="*/ 55976 w 58128"/>
                <a:gd name="connsiteY7" fmla="*/ 136729 h 145766"/>
                <a:gd name="connsiteX8" fmla="*/ 58129 w 58128"/>
                <a:gd name="connsiteY8" fmla="*/ 114362 h 145766"/>
                <a:gd name="connsiteX9" fmla="*/ 51670 w 58128"/>
                <a:gd name="connsiteY9" fmla="*/ 92716 h 14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28" h="145766">
                  <a:moveTo>
                    <a:pt x="51670" y="92716"/>
                  </a:moveTo>
                  <a:cubicBezTo>
                    <a:pt x="49886" y="61837"/>
                    <a:pt x="49886" y="30879"/>
                    <a:pt x="51670" y="0"/>
                  </a:cubicBezTo>
                  <a:lnTo>
                    <a:pt x="0" y="5051"/>
                  </a:lnTo>
                  <a:cubicBezTo>
                    <a:pt x="0" y="5051"/>
                    <a:pt x="15429" y="91995"/>
                    <a:pt x="16506" y="121216"/>
                  </a:cubicBezTo>
                  <a:cubicBezTo>
                    <a:pt x="16165" y="128004"/>
                    <a:pt x="15325" y="134756"/>
                    <a:pt x="13994" y="141419"/>
                  </a:cubicBezTo>
                  <a:cubicBezTo>
                    <a:pt x="13994" y="141419"/>
                    <a:pt x="20094" y="141419"/>
                    <a:pt x="28347" y="141419"/>
                  </a:cubicBezTo>
                  <a:cubicBezTo>
                    <a:pt x="36599" y="141419"/>
                    <a:pt x="48081" y="147913"/>
                    <a:pt x="51670" y="145027"/>
                  </a:cubicBezTo>
                  <a:cubicBezTo>
                    <a:pt x="53409" y="142431"/>
                    <a:pt x="54853" y="139648"/>
                    <a:pt x="55976" y="136729"/>
                  </a:cubicBezTo>
                  <a:cubicBezTo>
                    <a:pt x="57367" y="129354"/>
                    <a:pt x="58087" y="121868"/>
                    <a:pt x="58129" y="114362"/>
                  </a:cubicBezTo>
                  <a:cubicBezTo>
                    <a:pt x="56334" y="104260"/>
                    <a:pt x="53464" y="106786"/>
                    <a:pt x="51670" y="92716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0" name="Freeform 1829">
              <a:extLst>
                <a:ext uri="{FF2B5EF4-FFF2-40B4-BE49-F238E27FC236}">
                  <a16:creationId xmlns:a16="http://schemas.microsoft.com/office/drawing/2014/main" id="{A1EB18E8-BFDC-9049-99BD-D9581A12C817}"/>
                </a:ext>
              </a:extLst>
            </p:cNvPr>
            <p:cNvSpPr/>
            <p:nvPr/>
          </p:nvSpPr>
          <p:spPr>
            <a:xfrm>
              <a:off x="6246703" y="4523193"/>
              <a:ext cx="102454" cy="69988"/>
            </a:xfrm>
            <a:custGeom>
              <a:avLst/>
              <a:gdLst>
                <a:gd name="connsiteX0" fmla="*/ 99752 w 102454"/>
                <a:gd name="connsiteY0" fmla="*/ 9740 h 69988"/>
                <a:gd name="connsiteX1" fmla="*/ 68175 w 102454"/>
                <a:gd name="connsiteY1" fmla="*/ 0 h 69988"/>
                <a:gd name="connsiteX2" fmla="*/ 55617 w 102454"/>
                <a:gd name="connsiteY2" fmla="*/ 13709 h 69988"/>
                <a:gd name="connsiteX3" fmla="*/ 0 w 102454"/>
                <a:gd name="connsiteY3" fmla="*/ 55197 h 69988"/>
                <a:gd name="connsiteX4" fmla="*/ 33729 w 102454"/>
                <a:gd name="connsiteY4" fmla="*/ 69988 h 69988"/>
                <a:gd name="connsiteX5" fmla="*/ 66023 w 102454"/>
                <a:gd name="connsiteY5" fmla="*/ 57361 h 69988"/>
                <a:gd name="connsiteX6" fmla="*/ 99752 w 102454"/>
                <a:gd name="connsiteY6" fmla="*/ 42931 h 69988"/>
                <a:gd name="connsiteX7" fmla="*/ 99752 w 102454"/>
                <a:gd name="connsiteY7" fmla="*/ 25614 h 69988"/>
                <a:gd name="connsiteX8" fmla="*/ 99752 w 102454"/>
                <a:gd name="connsiteY8" fmla="*/ 9740 h 6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454" h="69988">
                  <a:moveTo>
                    <a:pt x="99752" y="9740"/>
                  </a:moveTo>
                  <a:lnTo>
                    <a:pt x="68175" y="0"/>
                  </a:lnTo>
                  <a:cubicBezTo>
                    <a:pt x="64227" y="4784"/>
                    <a:pt x="60035" y="9360"/>
                    <a:pt x="55617" y="13709"/>
                  </a:cubicBezTo>
                  <a:cubicBezTo>
                    <a:pt x="45211" y="24171"/>
                    <a:pt x="0" y="40405"/>
                    <a:pt x="0" y="55197"/>
                  </a:cubicBezTo>
                  <a:cubicBezTo>
                    <a:pt x="0" y="62773"/>
                    <a:pt x="18300" y="69627"/>
                    <a:pt x="33729" y="69988"/>
                  </a:cubicBezTo>
                  <a:cubicBezTo>
                    <a:pt x="45700" y="70067"/>
                    <a:pt x="57250" y="65551"/>
                    <a:pt x="66023" y="57361"/>
                  </a:cubicBezTo>
                  <a:cubicBezTo>
                    <a:pt x="72840" y="51228"/>
                    <a:pt x="96163" y="47621"/>
                    <a:pt x="99752" y="42931"/>
                  </a:cubicBezTo>
                  <a:cubicBezTo>
                    <a:pt x="103355" y="37727"/>
                    <a:pt x="103355" y="30818"/>
                    <a:pt x="99752" y="25614"/>
                  </a:cubicBezTo>
                  <a:cubicBezTo>
                    <a:pt x="98803" y="20366"/>
                    <a:pt x="98803" y="14988"/>
                    <a:pt x="99752" y="9740"/>
                  </a:cubicBez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1" name="Freeform 1830">
              <a:extLst>
                <a:ext uri="{FF2B5EF4-FFF2-40B4-BE49-F238E27FC236}">
                  <a16:creationId xmlns:a16="http://schemas.microsoft.com/office/drawing/2014/main" id="{518B226F-3EB1-634D-B1CD-F016E9367799}"/>
                </a:ext>
              </a:extLst>
            </p:cNvPr>
            <p:cNvSpPr/>
            <p:nvPr/>
          </p:nvSpPr>
          <p:spPr>
            <a:xfrm>
              <a:off x="6302320" y="4457173"/>
              <a:ext cx="69251" cy="94842"/>
            </a:xfrm>
            <a:custGeom>
              <a:avLst/>
              <a:gdLst>
                <a:gd name="connsiteX0" fmla="*/ 11482 w 69251"/>
                <a:gd name="connsiteY0" fmla="*/ 64216 h 94842"/>
                <a:gd name="connsiteX1" fmla="*/ 0 w 69251"/>
                <a:gd name="connsiteY1" fmla="*/ 79729 h 94842"/>
                <a:gd name="connsiteX2" fmla="*/ 18658 w 69251"/>
                <a:gd name="connsiteY2" fmla="*/ 94520 h 94842"/>
                <a:gd name="connsiteX3" fmla="*/ 45211 w 69251"/>
                <a:gd name="connsiteY3" fmla="*/ 91634 h 94842"/>
                <a:gd name="connsiteX4" fmla="*/ 69252 w 69251"/>
                <a:gd name="connsiteY4" fmla="*/ 3247 h 94842"/>
                <a:gd name="connsiteX5" fmla="*/ 17941 w 69251"/>
                <a:gd name="connsiteY5" fmla="*/ 0 h 94842"/>
                <a:gd name="connsiteX6" fmla="*/ 11482 w 69251"/>
                <a:gd name="connsiteY6" fmla="*/ 64216 h 9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51" h="94842">
                  <a:moveTo>
                    <a:pt x="11482" y="64216"/>
                  </a:moveTo>
                  <a:cubicBezTo>
                    <a:pt x="11482" y="68906"/>
                    <a:pt x="8253" y="71431"/>
                    <a:pt x="0" y="79729"/>
                  </a:cubicBezTo>
                  <a:cubicBezTo>
                    <a:pt x="4891" y="86151"/>
                    <a:pt x="11306" y="91236"/>
                    <a:pt x="18658" y="94520"/>
                  </a:cubicBezTo>
                  <a:cubicBezTo>
                    <a:pt x="27612" y="95418"/>
                    <a:pt x="36655" y="94435"/>
                    <a:pt x="45211" y="91634"/>
                  </a:cubicBezTo>
                  <a:cubicBezTo>
                    <a:pt x="45211" y="68184"/>
                    <a:pt x="69252" y="19481"/>
                    <a:pt x="69252" y="3247"/>
                  </a:cubicBezTo>
                  <a:lnTo>
                    <a:pt x="17941" y="0"/>
                  </a:lnTo>
                  <a:cubicBezTo>
                    <a:pt x="17125" y="21520"/>
                    <a:pt x="14968" y="42967"/>
                    <a:pt x="11482" y="64216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2" name="Freeform 1831">
              <a:extLst>
                <a:ext uri="{FF2B5EF4-FFF2-40B4-BE49-F238E27FC236}">
                  <a16:creationId xmlns:a16="http://schemas.microsoft.com/office/drawing/2014/main" id="{5D36D845-36AD-284E-AF19-61A308D51748}"/>
                </a:ext>
              </a:extLst>
            </p:cNvPr>
            <p:cNvSpPr/>
            <p:nvPr/>
          </p:nvSpPr>
          <p:spPr>
            <a:xfrm>
              <a:off x="6260339" y="4129962"/>
              <a:ext cx="86833" cy="101735"/>
            </a:xfrm>
            <a:custGeom>
              <a:avLst/>
              <a:gdLst>
                <a:gd name="connsiteX0" fmla="*/ 0 w 86833"/>
                <a:gd name="connsiteY0" fmla="*/ 80089 h 101735"/>
                <a:gd name="connsiteX1" fmla="*/ 31217 w 86833"/>
                <a:gd name="connsiteY1" fmla="*/ 101735 h 101735"/>
                <a:gd name="connsiteX2" fmla="*/ 86834 w 86833"/>
                <a:gd name="connsiteY2" fmla="*/ 15874 h 101735"/>
                <a:gd name="connsiteX3" fmla="*/ 43417 w 86833"/>
                <a:gd name="connsiteY3" fmla="*/ 0 h 101735"/>
                <a:gd name="connsiteX4" fmla="*/ 0 w 86833"/>
                <a:gd name="connsiteY4" fmla="*/ 80089 h 10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33" h="101735">
                  <a:moveTo>
                    <a:pt x="0" y="80089"/>
                  </a:moveTo>
                  <a:cubicBezTo>
                    <a:pt x="24041" y="92355"/>
                    <a:pt x="30858" y="100292"/>
                    <a:pt x="31217" y="101735"/>
                  </a:cubicBezTo>
                  <a:cubicBezTo>
                    <a:pt x="51924" y="74595"/>
                    <a:pt x="70518" y="45889"/>
                    <a:pt x="86834" y="15874"/>
                  </a:cubicBezTo>
                  <a:lnTo>
                    <a:pt x="43417" y="0"/>
                  </a:lnTo>
                  <a:cubicBezTo>
                    <a:pt x="29782" y="25975"/>
                    <a:pt x="13635" y="57361"/>
                    <a:pt x="0" y="80089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3" name="Freeform 1832">
              <a:extLst>
                <a:ext uri="{FF2B5EF4-FFF2-40B4-BE49-F238E27FC236}">
                  <a16:creationId xmlns:a16="http://schemas.microsoft.com/office/drawing/2014/main" id="{1E94D764-FA1C-684E-8739-C336C68AE036}"/>
                </a:ext>
              </a:extLst>
            </p:cNvPr>
            <p:cNvSpPr/>
            <p:nvPr/>
          </p:nvSpPr>
          <p:spPr>
            <a:xfrm>
              <a:off x="6267156" y="3962567"/>
              <a:ext cx="153574" cy="260471"/>
            </a:xfrm>
            <a:custGeom>
              <a:avLst/>
              <a:gdLst>
                <a:gd name="connsiteX0" fmla="*/ 0 w 153574"/>
                <a:gd name="connsiteY0" fmla="*/ 231971 h 260471"/>
                <a:gd name="connsiteX1" fmla="*/ 35882 w 153574"/>
                <a:gd name="connsiteY1" fmla="*/ 260471 h 260471"/>
                <a:gd name="connsiteX2" fmla="*/ 153574 w 153574"/>
                <a:gd name="connsiteY2" fmla="*/ 25615 h 260471"/>
                <a:gd name="connsiteX3" fmla="*/ 117693 w 153574"/>
                <a:gd name="connsiteY3" fmla="*/ 1 h 260471"/>
                <a:gd name="connsiteX4" fmla="*/ 0 w 153574"/>
                <a:gd name="connsiteY4" fmla="*/ 231971 h 26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74" h="260471">
                  <a:moveTo>
                    <a:pt x="0" y="231971"/>
                  </a:moveTo>
                  <a:cubicBezTo>
                    <a:pt x="14732" y="237283"/>
                    <a:pt x="27332" y="247291"/>
                    <a:pt x="35882" y="260471"/>
                  </a:cubicBezTo>
                  <a:cubicBezTo>
                    <a:pt x="78994" y="184214"/>
                    <a:pt x="118274" y="105830"/>
                    <a:pt x="153574" y="25615"/>
                  </a:cubicBezTo>
                  <a:cubicBezTo>
                    <a:pt x="142810" y="25615"/>
                    <a:pt x="120204" y="1"/>
                    <a:pt x="117693" y="1"/>
                  </a:cubicBezTo>
                  <a:cubicBezTo>
                    <a:pt x="83964" y="-360"/>
                    <a:pt x="20812" y="194452"/>
                    <a:pt x="0" y="231971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4" name="Freeform 1833">
              <a:extLst>
                <a:ext uri="{FF2B5EF4-FFF2-40B4-BE49-F238E27FC236}">
                  <a16:creationId xmlns:a16="http://schemas.microsoft.com/office/drawing/2014/main" id="{4CF8BB39-871E-5E47-A37C-D509FB2760B3}"/>
                </a:ext>
              </a:extLst>
            </p:cNvPr>
            <p:cNvSpPr/>
            <p:nvPr/>
          </p:nvSpPr>
          <p:spPr>
            <a:xfrm>
              <a:off x="6313444" y="4216545"/>
              <a:ext cx="115898" cy="256939"/>
            </a:xfrm>
            <a:custGeom>
              <a:avLst/>
              <a:gdLst>
                <a:gd name="connsiteX0" fmla="*/ 40188 w 115898"/>
                <a:gd name="connsiteY0" fmla="*/ 0 h 256939"/>
                <a:gd name="connsiteX1" fmla="*/ 0 w 115898"/>
                <a:gd name="connsiteY1" fmla="*/ 243875 h 256939"/>
                <a:gd name="connsiteX2" fmla="*/ 64587 w 115898"/>
                <a:gd name="connsiteY2" fmla="*/ 255059 h 256939"/>
                <a:gd name="connsiteX3" fmla="*/ 115898 w 115898"/>
                <a:gd name="connsiteY3" fmla="*/ 19481 h 256939"/>
                <a:gd name="connsiteX4" fmla="*/ 40188 w 115898"/>
                <a:gd name="connsiteY4" fmla="*/ 0 h 25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898" h="256939">
                  <a:moveTo>
                    <a:pt x="40188" y="0"/>
                  </a:moveTo>
                  <a:cubicBezTo>
                    <a:pt x="38394" y="8658"/>
                    <a:pt x="8970" y="158014"/>
                    <a:pt x="0" y="243875"/>
                  </a:cubicBezTo>
                  <a:cubicBezTo>
                    <a:pt x="14712" y="263717"/>
                    <a:pt x="64587" y="255059"/>
                    <a:pt x="64587" y="255059"/>
                  </a:cubicBezTo>
                  <a:cubicBezTo>
                    <a:pt x="90881" y="178845"/>
                    <a:pt x="108105" y="99768"/>
                    <a:pt x="115898" y="19481"/>
                  </a:cubicBezTo>
                  <a:cubicBezTo>
                    <a:pt x="114822" y="12627"/>
                    <a:pt x="44135" y="3247"/>
                    <a:pt x="40188" y="0"/>
                  </a:cubicBezTo>
                  <a:close/>
                </a:path>
              </a:pathLst>
            </a:custGeom>
            <a:solidFill>
              <a:srgbClr val="10167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5" name="Freeform 1834">
              <a:extLst>
                <a:ext uri="{FF2B5EF4-FFF2-40B4-BE49-F238E27FC236}">
                  <a16:creationId xmlns:a16="http://schemas.microsoft.com/office/drawing/2014/main" id="{36492489-6238-AC42-B7BF-31585FB59734}"/>
                </a:ext>
              </a:extLst>
            </p:cNvPr>
            <p:cNvSpPr/>
            <p:nvPr/>
          </p:nvSpPr>
          <p:spPr>
            <a:xfrm>
              <a:off x="6420730" y="4279678"/>
              <a:ext cx="117859" cy="300955"/>
            </a:xfrm>
            <a:custGeom>
              <a:avLst/>
              <a:gdLst>
                <a:gd name="connsiteX0" fmla="*/ 0 w 117859"/>
                <a:gd name="connsiteY0" fmla="*/ 0 h 300955"/>
                <a:gd name="connsiteX1" fmla="*/ 43417 w 117859"/>
                <a:gd name="connsiteY1" fmla="*/ 288610 h 300955"/>
                <a:gd name="connsiteX2" fmla="*/ 117692 w 117859"/>
                <a:gd name="connsiteY2" fmla="*/ 292939 h 300955"/>
                <a:gd name="connsiteX3" fmla="*/ 91857 w 117859"/>
                <a:gd name="connsiteY3" fmla="*/ 7576 h 300955"/>
                <a:gd name="connsiteX4" fmla="*/ 0 w 117859"/>
                <a:gd name="connsiteY4" fmla="*/ 0 h 30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59" h="300955">
                  <a:moveTo>
                    <a:pt x="0" y="0"/>
                  </a:moveTo>
                  <a:cubicBezTo>
                    <a:pt x="0" y="7937"/>
                    <a:pt x="42699" y="286085"/>
                    <a:pt x="43417" y="288610"/>
                  </a:cubicBezTo>
                  <a:cubicBezTo>
                    <a:pt x="69969" y="313142"/>
                    <a:pt x="115181" y="293661"/>
                    <a:pt x="117692" y="292939"/>
                  </a:cubicBezTo>
                  <a:cubicBezTo>
                    <a:pt x="120204" y="292218"/>
                    <a:pt x="93652" y="26336"/>
                    <a:pt x="91857" y="7576"/>
                  </a:cubicBezTo>
                  <a:cubicBezTo>
                    <a:pt x="61082" y="12632"/>
                    <a:pt x="29544" y="10031"/>
                    <a:pt x="0" y="0"/>
                  </a:cubicBezTo>
                  <a:close/>
                </a:path>
              </a:pathLst>
            </a:custGeom>
            <a:solidFill>
              <a:srgbClr val="10167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6" name="Freeform 1835">
              <a:extLst>
                <a:ext uri="{FF2B5EF4-FFF2-40B4-BE49-F238E27FC236}">
                  <a16:creationId xmlns:a16="http://schemas.microsoft.com/office/drawing/2014/main" id="{6E1CD7CA-05D0-7B4D-B1E1-5C3398A46041}"/>
                </a:ext>
              </a:extLst>
            </p:cNvPr>
            <p:cNvSpPr/>
            <p:nvPr/>
          </p:nvSpPr>
          <p:spPr>
            <a:xfrm>
              <a:off x="6343943" y="3959682"/>
              <a:ext cx="176616" cy="330844"/>
            </a:xfrm>
            <a:custGeom>
              <a:avLst/>
              <a:gdLst>
                <a:gd name="connsiteX0" fmla="*/ 59923 w 176616"/>
                <a:gd name="connsiteY0" fmla="*/ 0 h 330844"/>
                <a:gd name="connsiteX1" fmla="*/ 6817 w 176616"/>
                <a:gd name="connsiteY1" fmla="*/ 98849 h 330844"/>
                <a:gd name="connsiteX2" fmla="*/ 0 w 176616"/>
                <a:gd name="connsiteY2" fmla="*/ 288971 h 330844"/>
                <a:gd name="connsiteX3" fmla="*/ 172232 w 176616"/>
                <a:gd name="connsiteY3" fmla="*/ 330098 h 330844"/>
                <a:gd name="connsiteX4" fmla="*/ 159674 w 176616"/>
                <a:gd name="connsiteY4" fmla="*/ 41488 h 330844"/>
                <a:gd name="connsiteX5" fmla="*/ 59923 w 176616"/>
                <a:gd name="connsiteY5" fmla="*/ 0 h 33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16" h="330844">
                  <a:moveTo>
                    <a:pt x="59923" y="0"/>
                  </a:moveTo>
                  <a:cubicBezTo>
                    <a:pt x="17941" y="0"/>
                    <a:pt x="6817" y="77925"/>
                    <a:pt x="6817" y="98849"/>
                  </a:cubicBezTo>
                  <a:cubicBezTo>
                    <a:pt x="6817" y="142501"/>
                    <a:pt x="0" y="288971"/>
                    <a:pt x="0" y="288971"/>
                  </a:cubicBezTo>
                  <a:cubicBezTo>
                    <a:pt x="38394" y="339838"/>
                    <a:pt x="172232" y="330098"/>
                    <a:pt x="172232" y="330098"/>
                  </a:cubicBezTo>
                  <a:cubicBezTo>
                    <a:pt x="172232" y="330098"/>
                    <a:pt x="188021" y="151881"/>
                    <a:pt x="159674" y="41488"/>
                  </a:cubicBezTo>
                  <a:cubicBezTo>
                    <a:pt x="156803" y="31386"/>
                    <a:pt x="156444" y="2525"/>
                    <a:pt x="59923" y="0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7" name="Freeform 1836">
              <a:extLst>
                <a:ext uri="{FF2B5EF4-FFF2-40B4-BE49-F238E27FC236}">
                  <a16:creationId xmlns:a16="http://schemas.microsoft.com/office/drawing/2014/main" id="{7927C9B8-35DF-E74B-BCF7-22D9819F1168}"/>
                </a:ext>
              </a:extLst>
            </p:cNvPr>
            <p:cNvSpPr/>
            <p:nvPr/>
          </p:nvSpPr>
          <p:spPr>
            <a:xfrm>
              <a:off x="6356143" y="4069714"/>
              <a:ext cx="162544" cy="64597"/>
            </a:xfrm>
            <a:custGeom>
              <a:avLst/>
              <a:gdLst>
                <a:gd name="connsiteX0" fmla="*/ 0 w 162544"/>
                <a:gd name="connsiteY0" fmla="*/ 62773 h 64597"/>
                <a:gd name="connsiteX1" fmla="*/ 162545 w 162544"/>
                <a:gd name="connsiteY1" fmla="*/ 45456 h 64597"/>
                <a:gd name="connsiteX2" fmla="*/ 157162 w 162544"/>
                <a:gd name="connsiteY2" fmla="*/ 0 h 64597"/>
                <a:gd name="connsiteX3" fmla="*/ 0 w 162544"/>
                <a:gd name="connsiteY3" fmla="*/ 62773 h 6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544" h="64597">
                  <a:moveTo>
                    <a:pt x="0" y="62773"/>
                  </a:moveTo>
                  <a:cubicBezTo>
                    <a:pt x="54788" y="67956"/>
                    <a:pt x="110054" y="62068"/>
                    <a:pt x="162545" y="45456"/>
                  </a:cubicBezTo>
                  <a:cubicBezTo>
                    <a:pt x="161992" y="30181"/>
                    <a:pt x="160192" y="14978"/>
                    <a:pt x="157162" y="0"/>
                  </a:cubicBezTo>
                  <a:cubicBezTo>
                    <a:pt x="109999" y="32281"/>
                    <a:pt x="56339" y="53713"/>
                    <a:pt x="0" y="62773"/>
                  </a:cubicBezTo>
                  <a:close/>
                </a:path>
              </a:pathLst>
            </a:custGeom>
            <a:solidFill>
              <a:srgbClr val="B9870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8" name="Freeform 1837">
              <a:extLst>
                <a:ext uri="{FF2B5EF4-FFF2-40B4-BE49-F238E27FC236}">
                  <a16:creationId xmlns:a16="http://schemas.microsoft.com/office/drawing/2014/main" id="{621B9E5D-FC58-964F-92EC-35418BAADCDE}"/>
                </a:ext>
              </a:extLst>
            </p:cNvPr>
            <p:cNvSpPr/>
            <p:nvPr/>
          </p:nvSpPr>
          <p:spPr>
            <a:xfrm>
              <a:off x="6351791" y="4026796"/>
              <a:ext cx="111996" cy="69614"/>
            </a:xfrm>
            <a:custGeom>
              <a:avLst/>
              <a:gdLst>
                <a:gd name="connsiteX0" fmla="*/ 46 w 111996"/>
                <a:gd name="connsiteY0" fmla="*/ 69615 h 69614"/>
                <a:gd name="connsiteX1" fmla="*/ 111997 w 111996"/>
                <a:gd name="connsiteY1" fmla="*/ 2873 h 69614"/>
                <a:gd name="connsiteX2" fmla="*/ 46 w 111996"/>
                <a:gd name="connsiteY2" fmla="*/ 69615 h 6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996" h="69614">
                  <a:moveTo>
                    <a:pt x="46" y="69615"/>
                  </a:moveTo>
                  <a:cubicBezTo>
                    <a:pt x="28947" y="35475"/>
                    <a:pt x="68339" y="11991"/>
                    <a:pt x="111997" y="2873"/>
                  </a:cubicBezTo>
                  <a:cubicBezTo>
                    <a:pt x="30904" y="-13000"/>
                    <a:pt x="-1390" y="40753"/>
                    <a:pt x="46" y="69615"/>
                  </a:cubicBezTo>
                  <a:close/>
                </a:path>
              </a:pathLst>
            </a:custGeom>
            <a:solidFill>
              <a:srgbClr val="B9870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9" name="Freeform 1838">
              <a:extLst>
                <a:ext uri="{FF2B5EF4-FFF2-40B4-BE49-F238E27FC236}">
                  <a16:creationId xmlns:a16="http://schemas.microsoft.com/office/drawing/2014/main" id="{169F7FF4-5C82-7B44-A08D-970488439B4C}"/>
                </a:ext>
              </a:extLst>
            </p:cNvPr>
            <p:cNvSpPr/>
            <p:nvPr/>
          </p:nvSpPr>
          <p:spPr>
            <a:xfrm>
              <a:off x="6393183" y="3957878"/>
              <a:ext cx="80765" cy="49063"/>
            </a:xfrm>
            <a:custGeom>
              <a:avLst/>
              <a:gdLst>
                <a:gd name="connsiteX0" fmla="*/ 69888 w 80765"/>
                <a:gd name="connsiteY0" fmla="*/ 5411 h 49063"/>
                <a:gd name="connsiteX1" fmla="*/ 72399 w 80765"/>
                <a:gd name="connsiteY1" fmla="*/ 16956 h 49063"/>
                <a:gd name="connsiteX2" fmla="*/ 19653 w 80765"/>
                <a:gd name="connsiteY2" fmla="*/ 16956 h 49063"/>
                <a:gd name="connsiteX3" fmla="*/ 27188 w 80765"/>
                <a:gd name="connsiteY3" fmla="*/ 0 h 49063"/>
                <a:gd name="connsiteX4" fmla="*/ 6736 w 80765"/>
                <a:gd name="connsiteY4" fmla="*/ 10462 h 49063"/>
                <a:gd name="connsiteX5" fmla="*/ 277 w 80765"/>
                <a:gd name="connsiteY5" fmla="*/ 33190 h 49063"/>
                <a:gd name="connsiteX6" fmla="*/ 18935 w 80765"/>
                <a:gd name="connsiteY6" fmla="*/ 23450 h 49063"/>
                <a:gd name="connsiteX7" fmla="*/ 21088 w 80765"/>
                <a:gd name="connsiteY7" fmla="*/ 49064 h 49063"/>
                <a:gd name="connsiteX8" fmla="*/ 70964 w 80765"/>
                <a:gd name="connsiteY8" fmla="*/ 33190 h 49063"/>
                <a:gd name="connsiteX9" fmla="*/ 69888 w 80765"/>
                <a:gd name="connsiteY9" fmla="*/ 5411 h 4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65" h="49063">
                  <a:moveTo>
                    <a:pt x="69888" y="5411"/>
                  </a:moveTo>
                  <a:cubicBezTo>
                    <a:pt x="69924" y="9392"/>
                    <a:pt x="70779" y="13323"/>
                    <a:pt x="72399" y="16956"/>
                  </a:cubicBezTo>
                  <a:cubicBezTo>
                    <a:pt x="59482" y="32829"/>
                    <a:pt x="21447" y="27779"/>
                    <a:pt x="19653" y="16956"/>
                  </a:cubicBezTo>
                  <a:cubicBezTo>
                    <a:pt x="19653" y="16956"/>
                    <a:pt x="26829" y="1804"/>
                    <a:pt x="27188" y="0"/>
                  </a:cubicBezTo>
                  <a:cubicBezTo>
                    <a:pt x="20071" y="2862"/>
                    <a:pt x="13226" y="6363"/>
                    <a:pt x="6736" y="10462"/>
                  </a:cubicBezTo>
                  <a:cubicBezTo>
                    <a:pt x="1495" y="16786"/>
                    <a:pt x="-850" y="25038"/>
                    <a:pt x="277" y="33190"/>
                  </a:cubicBezTo>
                  <a:cubicBezTo>
                    <a:pt x="5755" y="28675"/>
                    <a:pt x="12110" y="25357"/>
                    <a:pt x="18935" y="23450"/>
                  </a:cubicBezTo>
                  <a:cubicBezTo>
                    <a:pt x="21559" y="31716"/>
                    <a:pt x="22294" y="40472"/>
                    <a:pt x="21088" y="49064"/>
                  </a:cubicBezTo>
                  <a:cubicBezTo>
                    <a:pt x="38853" y="48508"/>
                    <a:pt x="56117" y="43014"/>
                    <a:pt x="70964" y="33190"/>
                  </a:cubicBezTo>
                  <a:cubicBezTo>
                    <a:pt x="91417" y="17677"/>
                    <a:pt x="74193" y="2525"/>
                    <a:pt x="69888" y="5411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0" name="Freeform 1839">
              <a:extLst>
                <a:ext uri="{FF2B5EF4-FFF2-40B4-BE49-F238E27FC236}">
                  <a16:creationId xmlns:a16="http://schemas.microsoft.com/office/drawing/2014/main" id="{E45B6326-4104-204C-BD38-110163D43911}"/>
                </a:ext>
              </a:extLst>
            </p:cNvPr>
            <p:cNvSpPr/>
            <p:nvPr/>
          </p:nvSpPr>
          <p:spPr>
            <a:xfrm>
              <a:off x="6412119" y="3932264"/>
              <a:ext cx="55616" cy="52947"/>
            </a:xfrm>
            <a:custGeom>
              <a:avLst/>
              <a:gdLst>
                <a:gd name="connsiteX0" fmla="*/ 2153 w 55616"/>
                <a:gd name="connsiteY0" fmla="*/ 11184 h 52947"/>
                <a:gd name="connsiteX1" fmla="*/ 0 w 55616"/>
                <a:gd name="connsiteY1" fmla="*/ 43652 h 52947"/>
                <a:gd name="connsiteX2" fmla="*/ 53464 w 55616"/>
                <a:gd name="connsiteY2" fmla="*/ 43652 h 52947"/>
                <a:gd name="connsiteX3" fmla="*/ 55617 w 55616"/>
                <a:gd name="connsiteY3" fmla="*/ 0 h 52947"/>
                <a:gd name="connsiteX4" fmla="*/ 2153 w 55616"/>
                <a:gd name="connsiteY4" fmla="*/ 11184 h 5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16" h="52947">
                  <a:moveTo>
                    <a:pt x="2153" y="11184"/>
                  </a:moveTo>
                  <a:cubicBezTo>
                    <a:pt x="2153" y="11184"/>
                    <a:pt x="7535" y="33190"/>
                    <a:pt x="0" y="43652"/>
                  </a:cubicBezTo>
                  <a:cubicBezTo>
                    <a:pt x="0" y="53393"/>
                    <a:pt x="40547" y="58443"/>
                    <a:pt x="53464" y="43652"/>
                  </a:cubicBezTo>
                  <a:cubicBezTo>
                    <a:pt x="49052" y="29300"/>
                    <a:pt x="49815" y="13843"/>
                    <a:pt x="55617" y="0"/>
                  </a:cubicBezTo>
                  <a:cubicBezTo>
                    <a:pt x="38286" y="5794"/>
                    <a:pt x="20344" y="9548"/>
                    <a:pt x="2153" y="11184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1" name="Freeform 1840">
              <a:extLst>
                <a:ext uri="{FF2B5EF4-FFF2-40B4-BE49-F238E27FC236}">
                  <a16:creationId xmlns:a16="http://schemas.microsoft.com/office/drawing/2014/main" id="{E11C6FB2-EA6A-5444-B31E-578A26593F7F}"/>
                </a:ext>
              </a:extLst>
            </p:cNvPr>
            <p:cNvSpPr/>
            <p:nvPr/>
          </p:nvSpPr>
          <p:spPr>
            <a:xfrm>
              <a:off x="6376759" y="3844639"/>
              <a:ext cx="94580" cy="130916"/>
            </a:xfrm>
            <a:custGeom>
              <a:avLst/>
              <a:gdLst>
                <a:gd name="connsiteX0" fmla="*/ 57966 w 94580"/>
                <a:gd name="connsiteY0" fmla="*/ 1042 h 130916"/>
                <a:gd name="connsiteX1" fmla="*/ 3067 w 94580"/>
                <a:gd name="connsiteY1" fmla="*/ 26656 h 130916"/>
                <a:gd name="connsiteX2" fmla="*/ 914 w 94580"/>
                <a:gd name="connsiteY2" fmla="*/ 59846 h 130916"/>
                <a:gd name="connsiteX3" fmla="*/ 19931 w 94580"/>
                <a:gd name="connsiteY3" fmla="*/ 126226 h 130916"/>
                <a:gd name="connsiteX4" fmla="*/ 27825 w 94580"/>
                <a:gd name="connsiteY4" fmla="*/ 130916 h 130916"/>
                <a:gd name="connsiteX5" fmla="*/ 89183 w 94580"/>
                <a:gd name="connsiteY5" fmla="*/ 87264 h 130916"/>
                <a:gd name="connsiteX6" fmla="*/ 93130 w 94580"/>
                <a:gd name="connsiteY6" fmla="*/ 58403 h 130916"/>
                <a:gd name="connsiteX7" fmla="*/ 59423 w 94580"/>
                <a:gd name="connsiteY7" fmla="*/ 1390 h 130916"/>
                <a:gd name="connsiteX8" fmla="*/ 57965 w 94580"/>
                <a:gd name="connsiteY8" fmla="*/ 1042 h 13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580" h="130916">
                  <a:moveTo>
                    <a:pt x="57966" y="1042"/>
                  </a:moveTo>
                  <a:cubicBezTo>
                    <a:pt x="33925" y="-2205"/>
                    <a:pt x="10243" y="1042"/>
                    <a:pt x="3067" y="26656"/>
                  </a:cubicBezTo>
                  <a:cubicBezTo>
                    <a:pt x="555" y="35675"/>
                    <a:pt x="3067" y="48302"/>
                    <a:pt x="914" y="59846"/>
                  </a:cubicBezTo>
                  <a:cubicBezTo>
                    <a:pt x="-2645" y="83700"/>
                    <a:pt x="4297" y="107931"/>
                    <a:pt x="19931" y="126226"/>
                  </a:cubicBezTo>
                  <a:cubicBezTo>
                    <a:pt x="22014" y="128576"/>
                    <a:pt x="24773" y="130215"/>
                    <a:pt x="27825" y="130916"/>
                  </a:cubicBezTo>
                  <a:cubicBezTo>
                    <a:pt x="54827" y="129159"/>
                    <a:pt x="78551" y="112281"/>
                    <a:pt x="89183" y="87264"/>
                  </a:cubicBezTo>
                  <a:lnTo>
                    <a:pt x="93130" y="58403"/>
                  </a:lnTo>
                  <a:cubicBezTo>
                    <a:pt x="99481" y="33301"/>
                    <a:pt x="84389" y="7775"/>
                    <a:pt x="59423" y="1390"/>
                  </a:cubicBezTo>
                  <a:cubicBezTo>
                    <a:pt x="58939" y="1266"/>
                    <a:pt x="58453" y="1150"/>
                    <a:pt x="57965" y="1042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2" name="Freeform 1841">
              <a:extLst>
                <a:ext uri="{FF2B5EF4-FFF2-40B4-BE49-F238E27FC236}">
                  <a16:creationId xmlns:a16="http://schemas.microsoft.com/office/drawing/2014/main" id="{2CD82103-17A5-034C-BBD0-5AD885685CA3}"/>
                </a:ext>
              </a:extLst>
            </p:cNvPr>
            <p:cNvSpPr/>
            <p:nvPr/>
          </p:nvSpPr>
          <p:spPr>
            <a:xfrm>
              <a:off x="6374555" y="3818405"/>
              <a:ext cx="119020" cy="115662"/>
            </a:xfrm>
            <a:custGeom>
              <a:avLst/>
              <a:gdLst>
                <a:gd name="connsiteX0" fmla="*/ 965 w 119020"/>
                <a:gd name="connsiteY0" fmla="*/ 42428 h 115662"/>
                <a:gd name="connsiteX1" fmla="*/ 87081 w 119020"/>
                <a:gd name="connsiteY1" fmla="*/ 66238 h 115662"/>
                <a:gd name="connsiteX2" fmla="*/ 91028 w 119020"/>
                <a:gd name="connsiteY2" fmla="*/ 115663 h 115662"/>
                <a:gd name="connsiteX3" fmla="*/ 107534 w 119020"/>
                <a:gd name="connsiteY3" fmla="*/ 19339 h 115662"/>
                <a:gd name="connsiteX4" fmla="*/ 16196 w 119020"/>
                <a:gd name="connsiteY4" fmla="*/ 18702 h 115662"/>
                <a:gd name="connsiteX5" fmla="*/ 965 w 119020"/>
                <a:gd name="connsiteY5" fmla="*/ 42428 h 11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020" h="115662">
                  <a:moveTo>
                    <a:pt x="965" y="42428"/>
                  </a:moveTo>
                  <a:cubicBezTo>
                    <a:pt x="-830" y="50726"/>
                    <a:pt x="-9082" y="81751"/>
                    <a:pt x="87081" y="66238"/>
                  </a:cubicBezTo>
                  <a:cubicBezTo>
                    <a:pt x="93985" y="81773"/>
                    <a:pt x="95379" y="99220"/>
                    <a:pt x="91028" y="115663"/>
                  </a:cubicBezTo>
                  <a:cubicBezTo>
                    <a:pt x="120617" y="92762"/>
                    <a:pt x="127794" y="50875"/>
                    <a:pt x="107534" y="19339"/>
                  </a:cubicBezTo>
                  <a:cubicBezTo>
                    <a:pt x="82486" y="-6195"/>
                    <a:pt x="41593" y="-6481"/>
                    <a:pt x="16196" y="18702"/>
                  </a:cubicBezTo>
                  <a:cubicBezTo>
                    <a:pt x="9449" y="25392"/>
                    <a:pt x="4249" y="33492"/>
                    <a:pt x="965" y="4242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3" name="Freeform 1842">
              <a:extLst>
                <a:ext uri="{FF2B5EF4-FFF2-40B4-BE49-F238E27FC236}">
                  <a16:creationId xmlns:a16="http://schemas.microsoft.com/office/drawing/2014/main" id="{2D8FF32C-E976-9F41-8427-C8EC62CAB26D}"/>
                </a:ext>
              </a:extLst>
            </p:cNvPr>
            <p:cNvSpPr/>
            <p:nvPr/>
          </p:nvSpPr>
          <p:spPr>
            <a:xfrm>
              <a:off x="6464147" y="3888696"/>
              <a:ext cx="15907" cy="37434"/>
            </a:xfrm>
            <a:custGeom>
              <a:avLst/>
              <a:gdLst>
                <a:gd name="connsiteX0" fmla="*/ 8612 w 15907"/>
                <a:gd name="connsiteY0" fmla="*/ 1359 h 37434"/>
                <a:gd name="connsiteX1" fmla="*/ 0 w 15907"/>
                <a:gd name="connsiteY1" fmla="*/ 1359 h 37434"/>
                <a:gd name="connsiteX2" fmla="*/ 1794 w 15907"/>
                <a:gd name="connsiteY2" fmla="*/ 37435 h 37434"/>
                <a:gd name="connsiteX3" fmla="*/ 15788 w 15907"/>
                <a:gd name="connsiteY3" fmla="*/ 16511 h 37434"/>
                <a:gd name="connsiteX4" fmla="*/ 8612 w 15907"/>
                <a:gd name="connsiteY4" fmla="*/ 1359 h 3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7" h="37434">
                  <a:moveTo>
                    <a:pt x="8612" y="1359"/>
                  </a:moveTo>
                  <a:cubicBezTo>
                    <a:pt x="6024" y="-453"/>
                    <a:pt x="2588" y="-453"/>
                    <a:pt x="0" y="1359"/>
                  </a:cubicBezTo>
                  <a:cubicBezTo>
                    <a:pt x="6100" y="12182"/>
                    <a:pt x="0" y="29498"/>
                    <a:pt x="1794" y="37435"/>
                  </a:cubicBezTo>
                  <a:cubicBezTo>
                    <a:pt x="7894" y="37435"/>
                    <a:pt x="15070" y="22283"/>
                    <a:pt x="15788" y="16511"/>
                  </a:cubicBezTo>
                  <a:cubicBezTo>
                    <a:pt x="16506" y="10739"/>
                    <a:pt x="13994" y="2441"/>
                    <a:pt x="8612" y="1359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4" name="Freeform 1843">
              <a:extLst>
                <a:ext uri="{FF2B5EF4-FFF2-40B4-BE49-F238E27FC236}">
                  <a16:creationId xmlns:a16="http://schemas.microsoft.com/office/drawing/2014/main" id="{4B13FD4B-33CD-1A4C-8F62-F61F06178DEB}"/>
                </a:ext>
              </a:extLst>
            </p:cNvPr>
            <p:cNvSpPr/>
            <p:nvPr/>
          </p:nvSpPr>
          <p:spPr>
            <a:xfrm>
              <a:off x="6209745" y="4099594"/>
              <a:ext cx="30858" cy="17380"/>
            </a:xfrm>
            <a:custGeom>
              <a:avLst/>
              <a:gdLst>
                <a:gd name="connsiteX0" fmla="*/ 0 w 30858"/>
                <a:gd name="connsiteY0" fmla="*/ 3310 h 17380"/>
                <a:gd name="connsiteX1" fmla="*/ 14353 w 30858"/>
                <a:gd name="connsiteY1" fmla="*/ 17380 h 17380"/>
                <a:gd name="connsiteX2" fmla="*/ 30858 w 30858"/>
                <a:gd name="connsiteY2" fmla="*/ 10886 h 17380"/>
                <a:gd name="connsiteX3" fmla="*/ 9329 w 30858"/>
                <a:gd name="connsiteY3" fmla="*/ 3671 h 17380"/>
                <a:gd name="connsiteX4" fmla="*/ 0 w 30858"/>
                <a:gd name="connsiteY4" fmla="*/ 3310 h 1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58" h="17380">
                  <a:moveTo>
                    <a:pt x="0" y="3310"/>
                  </a:moveTo>
                  <a:cubicBezTo>
                    <a:pt x="0" y="6557"/>
                    <a:pt x="10765" y="16659"/>
                    <a:pt x="14353" y="17380"/>
                  </a:cubicBezTo>
                  <a:cubicBezTo>
                    <a:pt x="23323" y="17380"/>
                    <a:pt x="22247" y="10886"/>
                    <a:pt x="30858" y="10886"/>
                  </a:cubicBezTo>
                  <a:cubicBezTo>
                    <a:pt x="23363" y="9577"/>
                    <a:pt x="16106" y="7145"/>
                    <a:pt x="9329" y="3671"/>
                  </a:cubicBezTo>
                  <a:cubicBezTo>
                    <a:pt x="5382" y="1507"/>
                    <a:pt x="2153" y="-3183"/>
                    <a:pt x="0" y="3310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5" name="Freeform 1844">
              <a:extLst>
                <a:ext uri="{FF2B5EF4-FFF2-40B4-BE49-F238E27FC236}">
                  <a16:creationId xmlns:a16="http://schemas.microsoft.com/office/drawing/2014/main" id="{D4C13D96-EAC3-D344-8A3E-1DE11BB7A5EC}"/>
                </a:ext>
              </a:extLst>
            </p:cNvPr>
            <p:cNvSpPr/>
            <p:nvPr/>
          </p:nvSpPr>
          <p:spPr>
            <a:xfrm>
              <a:off x="6234504" y="4093885"/>
              <a:ext cx="58846" cy="59525"/>
            </a:xfrm>
            <a:custGeom>
              <a:avLst/>
              <a:gdLst>
                <a:gd name="connsiteX0" fmla="*/ 0 w 58846"/>
                <a:gd name="connsiteY0" fmla="*/ 11184 h 59525"/>
                <a:gd name="connsiteX1" fmla="*/ 0 w 58846"/>
                <a:gd name="connsiteY1" fmla="*/ 59526 h 59525"/>
                <a:gd name="connsiteX2" fmla="*/ 58846 w 58846"/>
                <a:gd name="connsiteY2" fmla="*/ 53393 h 59525"/>
                <a:gd name="connsiteX3" fmla="*/ 43776 w 58846"/>
                <a:gd name="connsiteY3" fmla="*/ 0 h 59525"/>
                <a:gd name="connsiteX4" fmla="*/ 0 w 58846"/>
                <a:gd name="connsiteY4" fmla="*/ 11184 h 5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46" h="59525">
                  <a:moveTo>
                    <a:pt x="0" y="11184"/>
                  </a:moveTo>
                  <a:cubicBezTo>
                    <a:pt x="4286" y="27010"/>
                    <a:pt x="4286" y="43700"/>
                    <a:pt x="0" y="59526"/>
                  </a:cubicBezTo>
                  <a:cubicBezTo>
                    <a:pt x="19723" y="58709"/>
                    <a:pt x="39376" y="56660"/>
                    <a:pt x="58846" y="53393"/>
                  </a:cubicBezTo>
                  <a:lnTo>
                    <a:pt x="43776" y="0"/>
                  </a:lnTo>
                  <a:cubicBezTo>
                    <a:pt x="29064" y="4329"/>
                    <a:pt x="13994" y="8298"/>
                    <a:pt x="0" y="11184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6" name="Freeform 1845">
              <a:extLst>
                <a:ext uri="{FF2B5EF4-FFF2-40B4-BE49-F238E27FC236}">
                  <a16:creationId xmlns:a16="http://schemas.microsoft.com/office/drawing/2014/main" id="{8EFCEA11-C33A-D940-B8C6-34FB7AF074F4}"/>
                </a:ext>
              </a:extLst>
            </p:cNvPr>
            <p:cNvSpPr/>
            <p:nvPr/>
          </p:nvSpPr>
          <p:spPr>
            <a:xfrm>
              <a:off x="6257468" y="3997923"/>
              <a:ext cx="258707" cy="154767"/>
            </a:xfrm>
            <a:custGeom>
              <a:avLst/>
              <a:gdLst>
                <a:gd name="connsiteX0" fmla="*/ 0 w 258707"/>
                <a:gd name="connsiteY0" fmla="*/ 98488 h 154767"/>
                <a:gd name="connsiteX1" fmla="*/ 3588 w 258707"/>
                <a:gd name="connsiteY1" fmla="*/ 132400 h 154767"/>
                <a:gd name="connsiteX2" fmla="*/ 0 w 258707"/>
                <a:gd name="connsiteY2" fmla="*/ 154767 h 154767"/>
                <a:gd name="connsiteX3" fmla="*/ 258708 w 258707"/>
                <a:gd name="connsiteY3" fmla="*/ 94159 h 154767"/>
                <a:gd name="connsiteX4" fmla="*/ 240408 w 258707"/>
                <a:gd name="connsiteY4" fmla="*/ 0 h 154767"/>
                <a:gd name="connsiteX5" fmla="*/ 0 w 258707"/>
                <a:gd name="connsiteY5" fmla="*/ 98488 h 15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707" h="154767">
                  <a:moveTo>
                    <a:pt x="0" y="98488"/>
                  </a:moveTo>
                  <a:cubicBezTo>
                    <a:pt x="2804" y="109561"/>
                    <a:pt x="4012" y="120981"/>
                    <a:pt x="3588" y="132400"/>
                  </a:cubicBezTo>
                  <a:cubicBezTo>
                    <a:pt x="2838" y="139921"/>
                    <a:pt x="1640" y="147390"/>
                    <a:pt x="0" y="154767"/>
                  </a:cubicBezTo>
                  <a:cubicBezTo>
                    <a:pt x="87672" y="141355"/>
                    <a:pt x="174170" y="121091"/>
                    <a:pt x="258708" y="94159"/>
                  </a:cubicBezTo>
                  <a:cubicBezTo>
                    <a:pt x="256295" y="62161"/>
                    <a:pt x="250153" y="30558"/>
                    <a:pt x="240408" y="0"/>
                  </a:cubicBezTo>
                  <a:cubicBezTo>
                    <a:pt x="163106" y="39430"/>
                    <a:pt x="82697" y="72371"/>
                    <a:pt x="0" y="98488"/>
                  </a:cubicBezTo>
                  <a:close/>
                </a:path>
              </a:pathLst>
            </a:custGeom>
            <a:solidFill>
              <a:srgbClr val="FFB80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7" name="Freeform 1846">
              <a:extLst>
                <a:ext uri="{FF2B5EF4-FFF2-40B4-BE49-F238E27FC236}">
                  <a16:creationId xmlns:a16="http://schemas.microsoft.com/office/drawing/2014/main" id="{0404C3A5-BD02-2C41-86F9-44E75EEAC0AA}"/>
                </a:ext>
              </a:extLst>
            </p:cNvPr>
            <p:cNvSpPr/>
            <p:nvPr/>
          </p:nvSpPr>
          <p:spPr>
            <a:xfrm>
              <a:off x="6189831" y="4104610"/>
              <a:ext cx="53912" cy="31942"/>
            </a:xfrm>
            <a:custGeom>
              <a:avLst/>
              <a:gdLst>
                <a:gd name="connsiteX0" fmla="*/ 52567 w 53912"/>
                <a:gd name="connsiteY0" fmla="*/ 15611 h 31942"/>
                <a:gd name="connsiteX1" fmla="*/ 28167 w 53912"/>
                <a:gd name="connsiteY1" fmla="*/ 820 h 31942"/>
                <a:gd name="connsiteX2" fmla="*/ 21350 w 53912"/>
                <a:gd name="connsiteY2" fmla="*/ 820 h 31942"/>
                <a:gd name="connsiteX3" fmla="*/ 1615 w 53912"/>
                <a:gd name="connsiteY3" fmla="*/ 12364 h 31942"/>
                <a:gd name="connsiteX4" fmla="*/ 1615 w 53912"/>
                <a:gd name="connsiteY4" fmla="*/ 16332 h 31942"/>
                <a:gd name="connsiteX5" fmla="*/ 26014 w 53912"/>
                <a:gd name="connsiteY5" fmla="*/ 31123 h 31942"/>
                <a:gd name="connsiteX6" fmla="*/ 32832 w 53912"/>
                <a:gd name="connsiteY6" fmla="*/ 31123 h 31942"/>
                <a:gd name="connsiteX7" fmla="*/ 52567 w 53912"/>
                <a:gd name="connsiteY7" fmla="*/ 19579 h 31942"/>
                <a:gd name="connsiteX8" fmla="*/ 52567 w 53912"/>
                <a:gd name="connsiteY8" fmla="*/ 15611 h 3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12" h="31942">
                  <a:moveTo>
                    <a:pt x="52567" y="15611"/>
                  </a:moveTo>
                  <a:lnTo>
                    <a:pt x="28167" y="820"/>
                  </a:lnTo>
                  <a:cubicBezTo>
                    <a:pt x="26025" y="-273"/>
                    <a:pt x="23492" y="-273"/>
                    <a:pt x="21350" y="820"/>
                  </a:cubicBezTo>
                  <a:lnTo>
                    <a:pt x="1615" y="12364"/>
                  </a:lnTo>
                  <a:cubicBezTo>
                    <a:pt x="-538" y="12364"/>
                    <a:pt x="-538" y="15250"/>
                    <a:pt x="1615" y="16332"/>
                  </a:cubicBezTo>
                  <a:lnTo>
                    <a:pt x="26014" y="31123"/>
                  </a:lnTo>
                  <a:cubicBezTo>
                    <a:pt x="28157" y="32216"/>
                    <a:pt x="30689" y="32216"/>
                    <a:pt x="32832" y="31123"/>
                  </a:cubicBezTo>
                  <a:lnTo>
                    <a:pt x="52567" y="19579"/>
                  </a:lnTo>
                  <a:cubicBezTo>
                    <a:pt x="54361" y="18497"/>
                    <a:pt x="54361" y="16693"/>
                    <a:pt x="52567" y="15611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8" name="Freeform 1847">
              <a:extLst>
                <a:ext uri="{FF2B5EF4-FFF2-40B4-BE49-F238E27FC236}">
                  <a16:creationId xmlns:a16="http://schemas.microsoft.com/office/drawing/2014/main" id="{105014B3-7533-CC40-B50B-D3C0012466E2}"/>
                </a:ext>
              </a:extLst>
            </p:cNvPr>
            <p:cNvSpPr/>
            <p:nvPr/>
          </p:nvSpPr>
          <p:spPr>
            <a:xfrm>
              <a:off x="6121476" y="4024988"/>
              <a:ext cx="255358" cy="151589"/>
            </a:xfrm>
            <a:custGeom>
              <a:avLst/>
              <a:gdLst>
                <a:gd name="connsiteX0" fmla="*/ 254402 w 255358"/>
                <a:gd name="connsiteY0" fmla="*/ 87657 h 151589"/>
                <a:gd name="connsiteX1" fmla="*/ 110875 w 255358"/>
                <a:gd name="connsiteY1" fmla="*/ 1074 h 151589"/>
                <a:gd name="connsiteX2" fmla="*/ 103340 w 255358"/>
                <a:gd name="connsiteY2" fmla="*/ 1074 h 151589"/>
                <a:gd name="connsiteX3" fmla="*/ 2153 w 255358"/>
                <a:gd name="connsiteY3" fmla="*/ 59878 h 151589"/>
                <a:gd name="connsiteX4" fmla="*/ 0 w 255358"/>
                <a:gd name="connsiteY4" fmla="*/ 62043 h 151589"/>
                <a:gd name="connsiteX5" fmla="*/ 2153 w 255358"/>
                <a:gd name="connsiteY5" fmla="*/ 64207 h 151589"/>
                <a:gd name="connsiteX6" fmla="*/ 145680 w 255358"/>
                <a:gd name="connsiteY6" fmla="*/ 150791 h 151589"/>
                <a:gd name="connsiteX7" fmla="*/ 153215 w 255358"/>
                <a:gd name="connsiteY7" fmla="*/ 150791 h 151589"/>
                <a:gd name="connsiteX8" fmla="*/ 254402 w 255358"/>
                <a:gd name="connsiteY8" fmla="*/ 91986 h 151589"/>
                <a:gd name="connsiteX9" fmla="*/ 254402 w 255358"/>
                <a:gd name="connsiteY9" fmla="*/ 87657 h 151589"/>
                <a:gd name="connsiteX10" fmla="*/ 120563 w 255358"/>
                <a:gd name="connsiteY10" fmla="*/ 99201 h 151589"/>
                <a:gd name="connsiteX11" fmla="*/ 100828 w 255358"/>
                <a:gd name="connsiteY11" fmla="*/ 110746 h 151589"/>
                <a:gd name="connsiteX12" fmla="*/ 94010 w 255358"/>
                <a:gd name="connsiteY12" fmla="*/ 110746 h 151589"/>
                <a:gd name="connsiteX13" fmla="*/ 69611 w 255358"/>
                <a:gd name="connsiteY13" fmla="*/ 95955 h 151589"/>
                <a:gd name="connsiteX14" fmla="*/ 69611 w 255358"/>
                <a:gd name="connsiteY14" fmla="*/ 91986 h 151589"/>
                <a:gd name="connsiteX15" fmla="*/ 89346 w 255358"/>
                <a:gd name="connsiteY15" fmla="*/ 80442 h 151589"/>
                <a:gd name="connsiteX16" fmla="*/ 96163 w 255358"/>
                <a:gd name="connsiteY16" fmla="*/ 80442 h 151589"/>
                <a:gd name="connsiteX17" fmla="*/ 120563 w 255358"/>
                <a:gd name="connsiteY17" fmla="*/ 95233 h 151589"/>
                <a:gd name="connsiteX18" fmla="*/ 120563 w 255358"/>
                <a:gd name="connsiteY18" fmla="*/ 99201 h 151589"/>
                <a:gd name="connsiteX19" fmla="*/ 182997 w 255358"/>
                <a:gd name="connsiteY19" fmla="*/ 123373 h 151589"/>
                <a:gd name="connsiteX20" fmla="*/ 50593 w 255358"/>
                <a:gd name="connsiteY20" fmla="*/ 42923 h 151589"/>
                <a:gd name="connsiteX21" fmla="*/ 103698 w 255358"/>
                <a:gd name="connsiteY21" fmla="*/ 11897 h 151589"/>
                <a:gd name="connsiteX22" fmla="*/ 235743 w 255358"/>
                <a:gd name="connsiteY22" fmla="*/ 92347 h 15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5358" h="151589">
                  <a:moveTo>
                    <a:pt x="254402" y="87657"/>
                  </a:moveTo>
                  <a:lnTo>
                    <a:pt x="110875" y="1074"/>
                  </a:lnTo>
                  <a:cubicBezTo>
                    <a:pt x="108565" y="-358"/>
                    <a:pt x="105649" y="-358"/>
                    <a:pt x="103340" y="1074"/>
                  </a:cubicBezTo>
                  <a:lnTo>
                    <a:pt x="2153" y="59878"/>
                  </a:lnTo>
                  <a:cubicBezTo>
                    <a:pt x="964" y="59878"/>
                    <a:pt x="0" y="60848"/>
                    <a:pt x="0" y="62043"/>
                  </a:cubicBezTo>
                  <a:cubicBezTo>
                    <a:pt x="0" y="63238"/>
                    <a:pt x="964" y="64207"/>
                    <a:pt x="2153" y="64207"/>
                  </a:cubicBezTo>
                  <a:lnTo>
                    <a:pt x="145680" y="150791"/>
                  </a:lnTo>
                  <a:cubicBezTo>
                    <a:pt x="148080" y="151856"/>
                    <a:pt x="150815" y="151856"/>
                    <a:pt x="153215" y="150791"/>
                  </a:cubicBezTo>
                  <a:lnTo>
                    <a:pt x="254402" y="91986"/>
                  </a:lnTo>
                  <a:cubicBezTo>
                    <a:pt x="254402" y="91986"/>
                    <a:pt x="256555" y="88740"/>
                    <a:pt x="254402" y="87657"/>
                  </a:cubicBezTo>
                  <a:close/>
                  <a:moveTo>
                    <a:pt x="120563" y="99201"/>
                  </a:moveTo>
                  <a:lnTo>
                    <a:pt x="100828" y="110746"/>
                  </a:lnTo>
                  <a:cubicBezTo>
                    <a:pt x="98685" y="111839"/>
                    <a:pt x="96153" y="111839"/>
                    <a:pt x="94010" y="110746"/>
                  </a:cubicBezTo>
                  <a:lnTo>
                    <a:pt x="69611" y="95955"/>
                  </a:lnTo>
                  <a:cubicBezTo>
                    <a:pt x="67817" y="95955"/>
                    <a:pt x="67817" y="93069"/>
                    <a:pt x="69611" y="91986"/>
                  </a:cubicBezTo>
                  <a:lnTo>
                    <a:pt x="89346" y="80442"/>
                  </a:lnTo>
                  <a:cubicBezTo>
                    <a:pt x="91488" y="79349"/>
                    <a:pt x="94021" y="79349"/>
                    <a:pt x="96163" y="80442"/>
                  </a:cubicBezTo>
                  <a:lnTo>
                    <a:pt x="120563" y="95233"/>
                  </a:lnTo>
                  <a:cubicBezTo>
                    <a:pt x="120563" y="95233"/>
                    <a:pt x="122716" y="98119"/>
                    <a:pt x="120563" y="99201"/>
                  </a:cubicBezTo>
                  <a:close/>
                  <a:moveTo>
                    <a:pt x="182997" y="123373"/>
                  </a:moveTo>
                  <a:lnTo>
                    <a:pt x="50593" y="42923"/>
                  </a:lnTo>
                  <a:lnTo>
                    <a:pt x="103698" y="11897"/>
                  </a:lnTo>
                  <a:lnTo>
                    <a:pt x="235743" y="92347"/>
                  </a:lnTo>
                  <a:close/>
                </a:path>
              </a:pathLst>
            </a:custGeom>
            <a:solidFill>
              <a:srgbClr val="F7F7F7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9" name="Freeform 1848">
              <a:extLst>
                <a:ext uri="{FF2B5EF4-FFF2-40B4-BE49-F238E27FC236}">
                  <a16:creationId xmlns:a16="http://schemas.microsoft.com/office/drawing/2014/main" id="{869D5461-482B-634A-9D85-4CAF822ACE14}"/>
                </a:ext>
              </a:extLst>
            </p:cNvPr>
            <p:cNvSpPr/>
            <p:nvPr/>
          </p:nvSpPr>
          <p:spPr>
            <a:xfrm>
              <a:off x="6123629" y="4089196"/>
              <a:ext cx="252699" cy="93076"/>
            </a:xfrm>
            <a:custGeom>
              <a:avLst/>
              <a:gdLst>
                <a:gd name="connsiteX0" fmla="*/ 252249 w 252699"/>
                <a:gd name="connsiteY0" fmla="*/ 27779 h 93076"/>
                <a:gd name="connsiteX1" fmla="*/ 151062 w 252699"/>
                <a:gd name="connsiteY1" fmla="*/ 86583 h 93076"/>
                <a:gd name="connsiteX2" fmla="*/ 143527 w 252699"/>
                <a:gd name="connsiteY2" fmla="*/ 86583 h 93076"/>
                <a:gd name="connsiteX3" fmla="*/ 0 w 252699"/>
                <a:gd name="connsiteY3" fmla="*/ 0 h 93076"/>
                <a:gd name="connsiteX4" fmla="*/ 0 w 252699"/>
                <a:gd name="connsiteY4" fmla="*/ 0 h 93076"/>
                <a:gd name="connsiteX5" fmla="*/ 0 w 252699"/>
                <a:gd name="connsiteY5" fmla="*/ 6494 h 93076"/>
                <a:gd name="connsiteX6" fmla="*/ 0 w 252699"/>
                <a:gd name="connsiteY6" fmla="*/ 6494 h 93076"/>
                <a:gd name="connsiteX7" fmla="*/ 143527 w 252699"/>
                <a:gd name="connsiteY7" fmla="*/ 93077 h 93076"/>
                <a:gd name="connsiteX8" fmla="*/ 151062 w 252699"/>
                <a:gd name="connsiteY8" fmla="*/ 93077 h 93076"/>
                <a:gd name="connsiteX9" fmla="*/ 252249 w 252699"/>
                <a:gd name="connsiteY9" fmla="*/ 34272 h 93076"/>
                <a:gd name="connsiteX10" fmla="*/ 252249 w 252699"/>
                <a:gd name="connsiteY10" fmla="*/ 32108 h 93076"/>
                <a:gd name="connsiteX11" fmla="*/ 252249 w 252699"/>
                <a:gd name="connsiteY11" fmla="*/ 24892 h 93076"/>
                <a:gd name="connsiteX12" fmla="*/ 252249 w 252699"/>
                <a:gd name="connsiteY12" fmla="*/ 27779 h 9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699" h="93076">
                  <a:moveTo>
                    <a:pt x="252249" y="27779"/>
                  </a:moveTo>
                  <a:lnTo>
                    <a:pt x="151062" y="86583"/>
                  </a:lnTo>
                  <a:lnTo>
                    <a:pt x="143527" y="8658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94"/>
                  </a:lnTo>
                  <a:lnTo>
                    <a:pt x="0" y="6494"/>
                  </a:lnTo>
                  <a:lnTo>
                    <a:pt x="143527" y="93077"/>
                  </a:lnTo>
                  <a:lnTo>
                    <a:pt x="151062" y="93077"/>
                  </a:lnTo>
                  <a:lnTo>
                    <a:pt x="252249" y="34272"/>
                  </a:lnTo>
                  <a:cubicBezTo>
                    <a:pt x="252572" y="33587"/>
                    <a:pt x="252572" y="32793"/>
                    <a:pt x="252249" y="32108"/>
                  </a:cubicBezTo>
                  <a:lnTo>
                    <a:pt x="252249" y="24892"/>
                  </a:lnTo>
                  <a:cubicBezTo>
                    <a:pt x="252850" y="25760"/>
                    <a:pt x="252850" y="26911"/>
                    <a:pt x="252249" y="27779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0" name="Freeform 1849">
              <a:extLst>
                <a:ext uri="{FF2B5EF4-FFF2-40B4-BE49-F238E27FC236}">
                  <a16:creationId xmlns:a16="http://schemas.microsoft.com/office/drawing/2014/main" id="{0919E6A7-AE6B-EE48-880E-FF6E2B09DD75}"/>
                </a:ext>
              </a:extLst>
            </p:cNvPr>
            <p:cNvSpPr/>
            <p:nvPr/>
          </p:nvSpPr>
          <p:spPr>
            <a:xfrm>
              <a:off x="6169199" y="4033999"/>
              <a:ext cx="192685" cy="115805"/>
            </a:xfrm>
            <a:custGeom>
              <a:avLst/>
              <a:gdLst>
                <a:gd name="connsiteX0" fmla="*/ 0 w 192685"/>
                <a:gd name="connsiteY0" fmla="*/ 32108 h 115805"/>
                <a:gd name="connsiteX1" fmla="*/ 137427 w 192685"/>
                <a:gd name="connsiteY1" fmla="*/ 115805 h 115805"/>
                <a:gd name="connsiteX2" fmla="*/ 192685 w 192685"/>
                <a:gd name="connsiteY2" fmla="*/ 83697 h 115805"/>
                <a:gd name="connsiteX3" fmla="*/ 54899 w 192685"/>
                <a:gd name="connsiteY3" fmla="*/ 0 h 115805"/>
                <a:gd name="connsiteX4" fmla="*/ 0 w 192685"/>
                <a:gd name="connsiteY4" fmla="*/ 32108 h 115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685" h="115805">
                  <a:moveTo>
                    <a:pt x="0" y="32108"/>
                  </a:moveTo>
                  <a:lnTo>
                    <a:pt x="137427" y="115805"/>
                  </a:lnTo>
                  <a:lnTo>
                    <a:pt x="192685" y="83697"/>
                  </a:lnTo>
                  <a:lnTo>
                    <a:pt x="54899" y="0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1" name="Freeform 1850">
              <a:extLst>
                <a:ext uri="{FF2B5EF4-FFF2-40B4-BE49-F238E27FC236}">
                  <a16:creationId xmlns:a16="http://schemas.microsoft.com/office/drawing/2014/main" id="{256C10A3-E363-334D-A3FE-7D672065C09A}"/>
                </a:ext>
              </a:extLst>
            </p:cNvPr>
            <p:cNvSpPr/>
            <p:nvPr/>
          </p:nvSpPr>
          <p:spPr>
            <a:xfrm>
              <a:off x="6183910" y="4042657"/>
              <a:ext cx="173309" cy="89108"/>
            </a:xfrm>
            <a:custGeom>
              <a:avLst/>
              <a:gdLst>
                <a:gd name="connsiteX0" fmla="*/ 168645 w 173309"/>
                <a:gd name="connsiteY0" fmla="*/ 75760 h 89108"/>
                <a:gd name="connsiteX1" fmla="*/ 166850 w 173309"/>
                <a:gd name="connsiteY1" fmla="*/ 75760 h 89108"/>
                <a:gd name="connsiteX2" fmla="*/ 160392 w 173309"/>
                <a:gd name="connsiteY2" fmla="*/ 72153 h 89108"/>
                <a:gd name="connsiteX3" fmla="*/ 160392 w 173309"/>
                <a:gd name="connsiteY3" fmla="*/ 72153 h 89108"/>
                <a:gd name="connsiteX4" fmla="*/ 164698 w 173309"/>
                <a:gd name="connsiteY4" fmla="*/ 69627 h 89108"/>
                <a:gd name="connsiteX5" fmla="*/ 164698 w 173309"/>
                <a:gd name="connsiteY5" fmla="*/ 69627 h 89108"/>
                <a:gd name="connsiteX6" fmla="*/ 164698 w 173309"/>
                <a:gd name="connsiteY6" fmla="*/ 69627 h 89108"/>
                <a:gd name="connsiteX7" fmla="*/ 164698 w 173309"/>
                <a:gd name="connsiteY7" fmla="*/ 69627 h 89108"/>
                <a:gd name="connsiteX8" fmla="*/ 159674 w 173309"/>
                <a:gd name="connsiteY8" fmla="*/ 72513 h 89108"/>
                <a:gd name="connsiteX9" fmla="*/ 157880 w 173309"/>
                <a:gd name="connsiteY9" fmla="*/ 72513 h 89108"/>
                <a:gd name="connsiteX10" fmla="*/ 151780 w 173309"/>
                <a:gd name="connsiteY10" fmla="*/ 68906 h 89108"/>
                <a:gd name="connsiteX11" fmla="*/ 151780 w 173309"/>
                <a:gd name="connsiteY11" fmla="*/ 68906 h 89108"/>
                <a:gd name="connsiteX12" fmla="*/ 156086 w 173309"/>
                <a:gd name="connsiteY12" fmla="*/ 66380 h 89108"/>
                <a:gd name="connsiteX13" fmla="*/ 156086 w 173309"/>
                <a:gd name="connsiteY13" fmla="*/ 66380 h 89108"/>
                <a:gd name="connsiteX14" fmla="*/ 156086 w 173309"/>
                <a:gd name="connsiteY14" fmla="*/ 66380 h 89108"/>
                <a:gd name="connsiteX15" fmla="*/ 156086 w 173309"/>
                <a:gd name="connsiteY15" fmla="*/ 66380 h 89108"/>
                <a:gd name="connsiteX16" fmla="*/ 151063 w 173309"/>
                <a:gd name="connsiteY16" fmla="*/ 69266 h 89108"/>
                <a:gd name="connsiteX17" fmla="*/ 148910 w 173309"/>
                <a:gd name="connsiteY17" fmla="*/ 69266 h 89108"/>
                <a:gd name="connsiteX18" fmla="*/ 142810 w 173309"/>
                <a:gd name="connsiteY18" fmla="*/ 65659 h 89108"/>
                <a:gd name="connsiteX19" fmla="*/ 142810 w 173309"/>
                <a:gd name="connsiteY19" fmla="*/ 65659 h 89108"/>
                <a:gd name="connsiteX20" fmla="*/ 147116 w 173309"/>
                <a:gd name="connsiteY20" fmla="*/ 63133 h 89108"/>
                <a:gd name="connsiteX21" fmla="*/ 147116 w 173309"/>
                <a:gd name="connsiteY21" fmla="*/ 63133 h 89108"/>
                <a:gd name="connsiteX22" fmla="*/ 147116 w 173309"/>
                <a:gd name="connsiteY22" fmla="*/ 63133 h 89108"/>
                <a:gd name="connsiteX23" fmla="*/ 147116 w 173309"/>
                <a:gd name="connsiteY23" fmla="*/ 63133 h 89108"/>
                <a:gd name="connsiteX24" fmla="*/ 142092 w 173309"/>
                <a:gd name="connsiteY24" fmla="*/ 66019 h 89108"/>
                <a:gd name="connsiteX25" fmla="*/ 142092 w 173309"/>
                <a:gd name="connsiteY25" fmla="*/ 66019 h 89108"/>
                <a:gd name="connsiteX26" fmla="*/ 135633 w 173309"/>
                <a:gd name="connsiteY26" fmla="*/ 62412 h 89108"/>
                <a:gd name="connsiteX27" fmla="*/ 135633 w 173309"/>
                <a:gd name="connsiteY27" fmla="*/ 62412 h 89108"/>
                <a:gd name="connsiteX28" fmla="*/ 138145 w 173309"/>
                <a:gd name="connsiteY28" fmla="*/ 53754 h 89108"/>
                <a:gd name="connsiteX29" fmla="*/ 138145 w 173309"/>
                <a:gd name="connsiteY29" fmla="*/ 53754 h 89108"/>
                <a:gd name="connsiteX30" fmla="*/ 138145 w 173309"/>
                <a:gd name="connsiteY30" fmla="*/ 53754 h 89108"/>
                <a:gd name="connsiteX31" fmla="*/ 138145 w 173309"/>
                <a:gd name="connsiteY31" fmla="*/ 53754 h 89108"/>
                <a:gd name="connsiteX32" fmla="*/ 133122 w 173309"/>
                <a:gd name="connsiteY32" fmla="*/ 56640 h 89108"/>
                <a:gd name="connsiteX33" fmla="*/ 133122 w 173309"/>
                <a:gd name="connsiteY33" fmla="*/ 56640 h 89108"/>
                <a:gd name="connsiteX34" fmla="*/ 126663 w 173309"/>
                <a:gd name="connsiteY34" fmla="*/ 53032 h 89108"/>
                <a:gd name="connsiteX35" fmla="*/ 126663 w 173309"/>
                <a:gd name="connsiteY35" fmla="*/ 53032 h 89108"/>
                <a:gd name="connsiteX36" fmla="*/ 130969 w 173309"/>
                <a:gd name="connsiteY36" fmla="*/ 50507 h 89108"/>
                <a:gd name="connsiteX37" fmla="*/ 130969 w 173309"/>
                <a:gd name="connsiteY37" fmla="*/ 50507 h 89108"/>
                <a:gd name="connsiteX38" fmla="*/ 130969 w 173309"/>
                <a:gd name="connsiteY38" fmla="*/ 50507 h 89108"/>
                <a:gd name="connsiteX39" fmla="*/ 130969 w 173309"/>
                <a:gd name="connsiteY39" fmla="*/ 50507 h 89108"/>
                <a:gd name="connsiteX40" fmla="*/ 125945 w 173309"/>
                <a:gd name="connsiteY40" fmla="*/ 53393 h 89108"/>
                <a:gd name="connsiteX41" fmla="*/ 125945 w 173309"/>
                <a:gd name="connsiteY41" fmla="*/ 53393 h 89108"/>
                <a:gd name="connsiteX42" fmla="*/ 119845 w 173309"/>
                <a:gd name="connsiteY42" fmla="*/ 49785 h 89108"/>
                <a:gd name="connsiteX43" fmla="*/ 119845 w 173309"/>
                <a:gd name="connsiteY43" fmla="*/ 49785 h 89108"/>
                <a:gd name="connsiteX44" fmla="*/ 124151 w 173309"/>
                <a:gd name="connsiteY44" fmla="*/ 47260 h 89108"/>
                <a:gd name="connsiteX45" fmla="*/ 124151 w 173309"/>
                <a:gd name="connsiteY45" fmla="*/ 47260 h 89108"/>
                <a:gd name="connsiteX46" fmla="*/ 124151 w 173309"/>
                <a:gd name="connsiteY46" fmla="*/ 47260 h 89108"/>
                <a:gd name="connsiteX47" fmla="*/ 124151 w 173309"/>
                <a:gd name="connsiteY47" fmla="*/ 47260 h 89108"/>
                <a:gd name="connsiteX48" fmla="*/ 119128 w 173309"/>
                <a:gd name="connsiteY48" fmla="*/ 50146 h 89108"/>
                <a:gd name="connsiteX49" fmla="*/ 119128 w 173309"/>
                <a:gd name="connsiteY49" fmla="*/ 50146 h 89108"/>
                <a:gd name="connsiteX50" fmla="*/ 113028 w 173309"/>
                <a:gd name="connsiteY50" fmla="*/ 46538 h 89108"/>
                <a:gd name="connsiteX51" fmla="*/ 113028 w 173309"/>
                <a:gd name="connsiteY51" fmla="*/ 46538 h 89108"/>
                <a:gd name="connsiteX52" fmla="*/ 117334 w 173309"/>
                <a:gd name="connsiteY52" fmla="*/ 44013 h 89108"/>
                <a:gd name="connsiteX53" fmla="*/ 117334 w 173309"/>
                <a:gd name="connsiteY53" fmla="*/ 44013 h 89108"/>
                <a:gd name="connsiteX54" fmla="*/ 117334 w 173309"/>
                <a:gd name="connsiteY54" fmla="*/ 44013 h 89108"/>
                <a:gd name="connsiteX55" fmla="*/ 117334 w 173309"/>
                <a:gd name="connsiteY55" fmla="*/ 44013 h 89108"/>
                <a:gd name="connsiteX56" fmla="*/ 112310 w 173309"/>
                <a:gd name="connsiteY56" fmla="*/ 46899 h 89108"/>
                <a:gd name="connsiteX57" fmla="*/ 112310 w 173309"/>
                <a:gd name="connsiteY57" fmla="*/ 46899 h 89108"/>
                <a:gd name="connsiteX58" fmla="*/ 105851 w 173309"/>
                <a:gd name="connsiteY58" fmla="*/ 43291 h 89108"/>
                <a:gd name="connsiteX59" fmla="*/ 105851 w 173309"/>
                <a:gd name="connsiteY59" fmla="*/ 43291 h 89108"/>
                <a:gd name="connsiteX60" fmla="*/ 110157 w 173309"/>
                <a:gd name="connsiteY60" fmla="*/ 40766 h 89108"/>
                <a:gd name="connsiteX61" fmla="*/ 110157 w 173309"/>
                <a:gd name="connsiteY61" fmla="*/ 40766 h 89108"/>
                <a:gd name="connsiteX62" fmla="*/ 110157 w 173309"/>
                <a:gd name="connsiteY62" fmla="*/ 38962 h 89108"/>
                <a:gd name="connsiteX63" fmla="*/ 110157 w 173309"/>
                <a:gd name="connsiteY63" fmla="*/ 38962 h 89108"/>
                <a:gd name="connsiteX64" fmla="*/ 105134 w 173309"/>
                <a:gd name="connsiteY64" fmla="*/ 41848 h 89108"/>
                <a:gd name="connsiteX65" fmla="*/ 105134 w 173309"/>
                <a:gd name="connsiteY65" fmla="*/ 41848 h 89108"/>
                <a:gd name="connsiteX66" fmla="*/ 98675 w 173309"/>
                <a:gd name="connsiteY66" fmla="*/ 38241 h 89108"/>
                <a:gd name="connsiteX67" fmla="*/ 98675 w 173309"/>
                <a:gd name="connsiteY67" fmla="*/ 38241 h 89108"/>
                <a:gd name="connsiteX68" fmla="*/ 102981 w 173309"/>
                <a:gd name="connsiteY68" fmla="*/ 35715 h 89108"/>
                <a:gd name="connsiteX69" fmla="*/ 102981 w 173309"/>
                <a:gd name="connsiteY69" fmla="*/ 35715 h 89108"/>
                <a:gd name="connsiteX70" fmla="*/ 102981 w 173309"/>
                <a:gd name="connsiteY70" fmla="*/ 35715 h 89108"/>
                <a:gd name="connsiteX71" fmla="*/ 102981 w 173309"/>
                <a:gd name="connsiteY71" fmla="*/ 35715 h 89108"/>
                <a:gd name="connsiteX72" fmla="*/ 97957 w 173309"/>
                <a:gd name="connsiteY72" fmla="*/ 38602 h 89108"/>
                <a:gd name="connsiteX73" fmla="*/ 97957 w 173309"/>
                <a:gd name="connsiteY73" fmla="*/ 38602 h 89108"/>
                <a:gd name="connsiteX74" fmla="*/ 91858 w 173309"/>
                <a:gd name="connsiteY74" fmla="*/ 34994 h 89108"/>
                <a:gd name="connsiteX75" fmla="*/ 91858 w 173309"/>
                <a:gd name="connsiteY75" fmla="*/ 34994 h 89108"/>
                <a:gd name="connsiteX76" fmla="*/ 96163 w 173309"/>
                <a:gd name="connsiteY76" fmla="*/ 32469 h 89108"/>
                <a:gd name="connsiteX77" fmla="*/ 96163 w 173309"/>
                <a:gd name="connsiteY77" fmla="*/ 32469 h 89108"/>
                <a:gd name="connsiteX78" fmla="*/ 96163 w 173309"/>
                <a:gd name="connsiteY78" fmla="*/ 32469 h 89108"/>
                <a:gd name="connsiteX79" fmla="*/ 96163 w 173309"/>
                <a:gd name="connsiteY79" fmla="*/ 32469 h 89108"/>
                <a:gd name="connsiteX80" fmla="*/ 91140 w 173309"/>
                <a:gd name="connsiteY80" fmla="*/ 35355 h 89108"/>
                <a:gd name="connsiteX81" fmla="*/ 91140 w 173309"/>
                <a:gd name="connsiteY81" fmla="*/ 35355 h 89108"/>
                <a:gd name="connsiteX82" fmla="*/ 73558 w 173309"/>
                <a:gd name="connsiteY82" fmla="*/ 17677 h 89108"/>
                <a:gd name="connsiteX83" fmla="*/ 73558 w 173309"/>
                <a:gd name="connsiteY83" fmla="*/ 17677 h 89108"/>
                <a:gd name="connsiteX84" fmla="*/ 77864 w 173309"/>
                <a:gd name="connsiteY84" fmla="*/ 15152 h 89108"/>
                <a:gd name="connsiteX85" fmla="*/ 77864 w 173309"/>
                <a:gd name="connsiteY85" fmla="*/ 15152 h 89108"/>
                <a:gd name="connsiteX86" fmla="*/ 77864 w 173309"/>
                <a:gd name="connsiteY86" fmla="*/ 15152 h 89108"/>
                <a:gd name="connsiteX87" fmla="*/ 77864 w 173309"/>
                <a:gd name="connsiteY87" fmla="*/ 15152 h 89108"/>
                <a:gd name="connsiteX88" fmla="*/ 72840 w 173309"/>
                <a:gd name="connsiteY88" fmla="*/ 18038 h 89108"/>
                <a:gd name="connsiteX89" fmla="*/ 71046 w 173309"/>
                <a:gd name="connsiteY89" fmla="*/ 18038 h 89108"/>
                <a:gd name="connsiteX90" fmla="*/ 64587 w 173309"/>
                <a:gd name="connsiteY90" fmla="*/ 14431 h 89108"/>
                <a:gd name="connsiteX91" fmla="*/ 64587 w 173309"/>
                <a:gd name="connsiteY91" fmla="*/ 14431 h 89108"/>
                <a:gd name="connsiteX92" fmla="*/ 68893 w 173309"/>
                <a:gd name="connsiteY92" fmla="*/ 11905 h 89108"/>
                <a:gd name="connsiteX93" fmla="*/ 68893 w 173309"/>
                <a:gd name="connsiteY93" fmla="*/ 11905 h 89108"/>
                <a:gd name="connsiteX94" fmla="*/ 68893 w 173309"/>
                <a:gd name="connsiteY94" fmla="*/ 11905 h 89108"/>
                <a:gd name="connsiteX95" fmla="*/ 68893 w 173309"/>
                <a:gd name="connsiteY95" fmla="*/ 11905 h 89108"/>
                <a:gd name="connsiteX96" fmla="*/ 63870 w 173309"/>
                <a:gd name="connsiteY96" fmla="*/ 14791 h 89108"/>
                <a:gd name="connsiteX97" fmla="*/ 62076 w 173309"/>
                <a:gd name="connsiteY97" fmla="*/ 14791 h 89108"/>
                <a:gd name="connsiteX98" fmla="*/ 55617 w 173309"/>
                <a:gd name="connsiteY98" fmla="*/ 11184 h 89108"/>
                <a:gd name="connsiteX99" fmla="*/ 55617 w 173309"/>
                <a:gd name="connsiteY99" fmla="*/ 11184 h 89108"/>
                <a:gd name="connsiteX100" fmla="*/ 59923 w 173309"/>
                <a:gd name="connsiteY100" fmla="*/ 8658 h 89108"/>
                <a:gd name="connsiteX101" fmla="*/ 59923 w 173309"/>
                <a:gd name="connsiteY101" fmla="*/ 8658 h 89108"/>
                <a:gd name="connsiteX102" fmla="*/ 59923 w 173309"/>
                <a:gd name="connsiteY102" fmla="*/ 6854 h 89108"/>
                <a:gd name="connsiteX103" fmla="*/ 59923 w 173309"/>
                <a:gd name="connsiteY103" fmla="*/ 6854 h 89108"/>
                <a:gd name="connsiteX104" fmla="*/ 54899 w 173309"/>
                <a:gd name="connsiteY104" fmla="*/ 9740 h 89108"/>
                <a:gd name="connsiteX105" fmla="*/ 53105 w 173309"/>
                <a:gd name="connsiteY105" fmla="*/ 9740 h 89108"/>
                <a:gd name="connsiteX106" fmla="*/ 47005 w 173309"/>
                <a:gd name="connsiteY106" fmla="*/ 6133 h 89108"/>
                <a:gd name="connsiteX107" fmla="*/ 47005 w 173309"/>
                <a:gd name="connsiteY107" fmla="*/ 6133 h 89108"/>
                <a:gd name="connsiteX108" fmla="*/ 51670 w 173309"/>
                <a:gd name="connsiteY108" fmla="*/ 3608 h 89108"/>
                <a:gd name="connsiteX109" fmla="*/ 51670 w 173309"/>
                <a:gd name="connsiteY109" fmla="*/ 3608 h 89108"/>
                <a:gd name="connsiteX110" fmla="*/ 51670 w 173309"/>
                <a:gd name="connsiteY110" fmla="*/ 3608 h 89108"/>
                <a:gd name="connsiteX111" fmla="*/ 51670 w 173309"/>
                <a:gd name="connsiteY111" fmla="*/ 3608 h 89108"/>
                <a:gd name="connsiteX112" fmla="*/ 46646 w 173309"/>
                <a:gd name="connsiteY112" fmla="*/ 6494 h 89108"/>
                <a:gd name="connsiteX113" fmla="*/ 46646 w 173309"/>
                <a:gd name="connsiteY113" fmla="*/ 6494 h 89108"/>
                <a:gd name="connsiteX114" fmla="*/ 40188 w 173309"/>
                <a:gd name="connsiteY114" fmla="*/ 2886 h 89108"/>
                <a:gd name="connsiteX115" fmla="*/ 40188 w 173309"/>
                <a:gd name="connsiteY115" fmla="*/ 2886 h 89108"/>
                <a:gd name="connsiteX116" fmla="*/ 40188 w 173309"/>
                <a:gd name="connsiteY116" fmla="*/ 2886 h 89108"/>
                <a:gd name="connsiteX117" fmla="*/ 40188 w 173309"/>
                <a:gd name="connsiteY117" fmla="*/ 2886 h 89108"/>
                <a:gd name="connsiteX118" fmla="*/ 46288 w 173309"/>
                <a:gd name="connsiteY118" fmla="*/ 6494 h 89108"/>
                <a:gd name="connsiteX119" fmla="*/ 48441 w 173309"/>
                <a:gd name="connsiteY119" fmla="*/ 6494 h 89108"/>
                <a:gd name="connsiteX120" fmla="*/ 48441 w 173309"/>
                <a:gd name="connsiteY120" fmla="*/ 6494 h 89108"/>
                <a:gd name="connsiteX121" fmla="*/ 48441 w 173309"/>
                <a:gd name="connsiteY121" fmla="*/ 6494 h 89108"/>
                <a:gd name="connsiteX122" fmla="*/ 54899 w 173309"/>
                <a:gd name="connsiteY122" fmla="*/ 10101 h 89108"/>
                <a:gd name="connsiteX123" fmla="*/ 57052 w 173309"/>
                <a:gd name="connsiteY123" fmla="*/ 10101 h 89108"/>
                <a:gd name="connsiteX124" fmla="*/ 57052 w 173309"/>
                <a:gd name="connsiteY124" fmla="*/ 10101 h 89108"/>
                <a:gd name="connsiteX125" fmla="*/ 57052 w 173309"/>
                <a:gd name="connsiteY125" fmla="*/ 10101 h 89108"/>
                <a:gd name="connsiteX126" fmla="*/ 59923 w 173309"/>
                <a:gd name="connsiteY126" fmla="*/ 10101 h 89108"/>
                <a:gd name="connsiteX127" fmla="*/ 59923 w 173309"/>
                <a:gd name="connsiteY127" fmla="*/ 10101 h 89108"/>
                <a:gd name="connsiteX128" fmla="*/ 54899 w 173309"/>
                <a:gd name="connsiteY128" fmla="*/ 12987 h 89108"/>
                <a:gd name="connsiteX129" fmla="*/ 54899 w 173309"/>
                <a:gd name="connsiteY129" fmla="*/ 12987 h 89108"/>
                <a:gd name="connsiteX130" fmla="*/ 34088 w 173309"/>
                <a:gd name="connsiteY130" fmla="*/ 0 h 89108"/>
                <a:gd name="connsiteX131" fmla="*/ 34088 w 173309"/>
                <a:gd name="connsiteY131" fmla="*/ 0 h 89108"/>
                <a:gd name="connsiteX132" fmla="*/ 34088 w 173309"/>
                <a:gd name="connsiteY132" fmla="*/ 0 h 89108"/>
                <a:gd name="connsiteX133" fmla="*/ 34088 w 173309"/>
                <a:gd name="connsiteY133" fmla="*/ 0 h 89108"/>
                <a:gd name="connsiteX134" fmla="*/ 40188 w 173309"/>
                <a:gd name="connsiteY134" fmla="*/ 3968 h 89108"/>
                <a:gd name="connsiteX135" fmla="*/ 40188 w 173309"/>
                <a:gd name="connsiteY135" fmla="*/ 3968 h 89108"/>
                <a:gd name="connsiteX136" fmla="*/ 35164 w 173309"/>
                <a:gd name="connsiteY136" fmla="*/ 6854 h 89108"/>
                <a:gd name="connsiteX137" fmla="*/ 35164 w 173309"/>
                <a:gd name="connsiteY137" fmla="*/ 6854 h 89108"/>
                <a:gd name="connsiteX138" fmla="*/ 28347 w 173309"/>
                <a:gd name="connsiteY138" fmla="*/ 2886 h 89108"/>
                <a:gd name="connsiteX139" fmla="*/ 28347 w 173309"/>
                <a:gd name="connsiteY139" fmla="*/ 2886 h 89108"/>
                <a:gd name="connsiteX140" fmla="*/ 28347 w 173309"/>
                <a:gd name="connsiteY140" fmla="*/ 2886 h 89108"/>
                <a:gd name="connsiteX141" fmla="*/ 28347 w 173309"/>
                <a:gd name="connsiteY141" fmla="*/ 2886 h 89108"/>
                <a:gd name="connsiteX142" fmla="*/ 32653 w 173309"/>
                <a:gd name="connsiteY142" fmla="*/ 5411 h 89108"/>
                <a:gd name="connsiteX143" fmla="*/ 32653 w 173309"/>
                <a:gd name="connsiteY143" fmla="*/ 5411 h 89108"/>
                <a:gd name="connsiteX144" fmla="*/ 20094 w 173309"/>
                <a:gd name="connsiteY144" fmla="*/ 12627 h 89108"/>
                <a:gd name="connsiteX145" fmla="*/ 18300 w 173309"/>
                <a:gd name="connsiteY145" fmla="*/ 12627 h 89108"/>
                <a:gd name="connsiteX146" fmla="*/ 13635 w 173309"/>
                <a:gd name="connsiteY146" fmla="*/ 10101 h 89108"/>
                <a:gd name="connsiteX147" fmla="*/ 13635 w 173309"/>
                <a:gd name="connsiteY147" fmla="*/ 10101 h 89108"/>
                <a:gd name="connsiteX148" fmla="*/ 13635 w 173309"/>
                <a:gd name="connsiteY148" fmla="*/ 10101 h 89108"/>
                <a:gd name="connsiteX149" fmla="*/ 13635 w 173309"/>
                <a:gd name="connsiteY149" fmla="*/ 10101 h 89108"/>
                <a:gd name="connsiteX150" fmla="*/ 17582 w 173309"/>
                <a:gd name="connsiteY150" fmla="*/ 12266 h 89108"/>
                <a:gd name="connsiteX151" fmla="*/ 17582 w 173309"/>
                <a:gd name="connsiteY151" fmla="*/ 12266 h 89108"/>
                <a:gd name="connsiteX152" fmla="*/ 4665 w 173309"/>
                <a:gd name="connsiteY152" fmla="*/ 19481 h 89108"/>
                <a:gd name="connsiteX153" fmla="*/ 4665 w 173309"/>
                <a:gd name="connsiteY153" fmla="*/ 19481 h 89108"/>
                <a:gd name="connsiteX154" fmla="*/ 0 w 173309"/>
                <a:gd name="connsiteY154" fmla="*/ 16595 h 89108"/>
                <a:gd name="connsiteX155" fmla="*/ 0 w 173309"/>
                <a:gd name="connsiteY155" fmla="*/ 16595 h 89108"/>
                <a:gd name="connsiteX156" fmla="*/ 0 w 173309"/>
                <a:gd name="connsiteY156" fmla="*/ 16595 h 89108"/>
                <a:gd name="connsiteX157" fmla="*/ 0 w 173309"/>
                <a:gd name="connsiteY157" fmla="*/ 16595 h 89108"/>
                <a:gd name="connsiteX158" fmla="*/ 4665 w 173309"/>
                <a:gd name="connsiteY158" fmla="*/ 19481 h 89108"/>
                <a:gd name="connsiteX159" fmla="*/ 4665 w 173309"/>
                <a:gd name="connsiteY159" fmla="*/ 19481 h 89108"/>
                <a:gd name="connsiteX160" fmla="*/ 12559 w 173309"/>
                <a:gd name="connsiteY160" fmla="*/ 14791 h 89108"/>
                <a:gd name="connsiteX161" fmla="*/ 12559 w 173309"/>
                <a:gd name="connsiteY161" fmla="*/ 14791 h 89108"/>
                <a:gd name="connsiteX162" fmla="*/ 12559 w 173309"/>
                <a:gd name="connsiteY162" fmla="*/ 14791 h 89108"/>
                <a:gd name="connsiteX163" fmla="*/ 19735 w 173309"/>
                <a:gd name="connsiteY163" fmla="*/ 19120 h 89108"/>
                <a:gd name="connsiteX164" fmla="*/ 22247 w 173309"/>
                <a:gd name="connsiteY164" fmla="*/ 19120 h 89108"/>
                <a:gd name="connsiteX165" fmla="*/ 22247 w 173309"/>
                <a:gd name="connsiteY165" fmla="*/ 19120 h 89108"/>
                <a:gd name="connsiteX166" fmla="*/ 22247 w 173309"/>
                <a:gd name="connsiteY166" fmla="*/ 19120 h 89108"/>
                <a:gd name="connsiteX167" fmla="*/ 25476 w 173309"/>
                <a:gd name="connsiteY167" fmla="*/ 21285 h 89108"/>
                <a:gd name="connsiteX168" fmla="*/ 27270 w 173309"/>
                <a:gd name="connsiteY168" fmla="*/ 21285 h 89108"/>
                <a:gd name="connsiteX169" fmla="*/ 27270 w 173309"/>
                <a:gd name="connsiteY169" fmla="*/ 21285 h 89108"/>
                <a:gd name="connsiteX170" fmla="*/ 27270 w 173309"/>
                <a:gd name="connsiteY170" fmla="*/ 21285 h 89108"/>
                <a:gd name="connsiteX171" fmla="*/ 27270 w 173309"/>
                <a:gd name="connsiteY171" fmla="*/ 21285 h 89108"/>
                <a:gd name="connsiteX172" fmla="*/ 27270 w 173309"/>
                <a:gd name="connsiteY172" fmla="*/ 21285 h 89108"/>
                <a:gd name="connsiteX173" fmla="*/ 27270 w 173309"/>
                <a:gd name="connsiteY173" fmla="*/ 21285 h 89108"/>
                <a:gd name="connsiteX174" fmla="*/ 22247 w 173309"/>
                <a:gd name="connsiteY174" fmla="*/ 24171 h 89108"/>
                <a:gd name="connsiteX175" fmla="*/ 20453 w 173309"/>
                <a:gd name="connsiteY175" fmla="*/ 24171 h 89108"/>
                <a:gd name="connsiteX176" fmla="*/ 14353 w 173309"/>
                <a:gd name="connsiteY176" fmla="*/ 20203 h 89108"/>
                <a:gd name="connsiteX177" fmla="*/ 14353 w 173309"/>
                <a:gd name="connsiteY177" fmla="*/ 20203 h 89108"/>
                <a:gd name="connsiteX178" fmla="*/ 18659 w 173309"/>
                <a:gd name="connsiteY178" fmla="*/ 17677 h 89108"/>
                <a:gd name="connsiteX179" fmla="*/ 18659 w 173309"/>
                <a:gd name="connsiteY179" fmla="*/ 17677 h 89108"/>
                <a:gd name="connsiteX180" fmla="*/ 18659 w 173309"/>
                <a:gd name="connsiteY180" fmla="*/ 17677 h 89108"/>
                <a:gd name="connsiteX181" fmla="*/ 18659 w 173309"/>
                <a:gd name="connsiteY181" fmla="*/ 17677 h 89108"/>
                <a:gd name="connsiteX182" fmla="*/ 13994 w 173309"/>
                <a:gd name="connsiteY182" fmla="*/ 20563 h 89108"/>
                <a:gd name="connsiteX183" fmla="*/ 11841 w 173309"/>
                <a:gd name="connsiteY183" fmla="*/ 20563 h 89108"/>
                <a:gd name="connsiteX184" fmla="*/ 1794 w 173309"/>
                <a:gd name="connsiteY184" fmla="*/ 29222 h 89108"/>
                <a:gd name="connsiteX185" fmla="*/ 1794 w 173309"/>
                <a:gd name="connsiteY185" fmla="*/ 29222 h 89108"/>
                <a:gd name="connsiteX186" fmla="*/ 1794 w 173309"/>
                <a:gd name="connsiteY186" fmla="*/ 29222 h 89108"/>
                <a:gd name="connsiteX187" fmla="*/ 1794 w 173309"/>
                <a:gd name="connsiteY187" fmla="*/ 29222 h 89108"/>
                <a:gd name="connsiteX188" fmla="*/ 7894 w 173309"/>
                <a:gd name="connsiteY188" fmla="*/ 33190 h 89108"/>
                <a:gd name="connsiteX189" fmla="*/ 10406 w 173309"/>
                <a:gd name="connsiteY189" fmla="*/ 33190 h 89108"/>
                <a:gd name="connsiteX190" fmla="*/ 10406 w 173309"/>
                <a:gd name="connsiteY190" fmla="*/ 33190 h 89108"/>
                <a:gd name="connsiteX191" fmla="*/ 10406 w 173309"/>
                <a:gd name="connsiteY191" fmla="*/ 33190 h 89108"/>
                <a:gd name="connsiteX192" fmla="*/ 16506 w 173309"/>
                <a:gd name="connsiteY192" fmla="*/ 37159 h 89108"/>
                <a:gd name="connsiteX193" fmla="*/ 19018 w 173309"/>
                <a:gd name="connsiteY193" fmla="*/ 37159 h 89108"/>
                <a:gd name="connsiteX194" fmla="*/ 19018 w 173309"/>
                <a:gd name="connsiteY194" fmla="*/ 37159 h 89108"/>
                <a:gd name="connsiteX195" fmla="*/ 19018 w 173309"/>
                <a:gd name="connsiteY195" fmla="*/ 37159 h 89108"/>
                <a:gd name="connsiteX196" fmla="*/ 25117 w 173309"/>
                <a:gd name="connsiteY196" fmla="*/ 40766 h 89108"/>
                <a:gd name="connsiteX197" fmla="*/ 27629 w 173309"/>
                <a:gd name="connsiteY197" fmla="*/ 40766 h 89108"/>
                <a:gd name="connsiteX198" fmla="*/ 27629 w 173309"/>
                <a:gd name="connsiteY198" fmla="*/ 40766 h 89108"/>
                <a:gd name="connsiteX199" fmla="*/ 27629 w 173309"/>
                <a:gd name="connsiteY199" fmla="*/ 40766 h 89108"/>
                <a:gd name="connsiteX200" fmla="*/ 34088 w 173309"/>
                <a:gd name="connsiteY200" fmla="*/ 44734 h 89108"/>
                <a:gd name="connsiteX201" fmla="*/ 36241 w 173309"/>
                <a:gd name="connsiteY201" fmla="*/ 44734 h 89108"/>
                <a:gd name="connsiteX202" fmla="*/ 36241 w 173309"/>
                <a:gd name="connsiteY202" fmla="*/ 44734 h 89108"/>
                <a:gd name="connsiteX203" fmla="*/ 36241 w 173309"/>
                <a:gd name="connsiteY203" fmla="*/ 44734 h 89108"/>
                <a:gd name="connsiteX204" fmla="*/ 77864 w 173309"/>
                <a:gd name="connsiteY204" fmla="*/ 70349 h 89108"/>
                <a:gd name="connsiteX205" fmla="*/ 80375 w 173309"/>
                <a:gd name="connsiteY205" fmla="*/ 70349 h 89108"/>
                <a:gd name="connsiteX206" fmla="*/ 80375 w 173309"/>
                <a:gd name="connsiteY206" fmla="*/ 70349 h 89108"/>
                <a:gd name="connsiteX207" fmla="*/ 80375 w 173309"/>
                <a:gd name="connsiteY207" fmla="*/ 70349 h 89108"/>
                <a:gd name="connsiteX208" fmla="*/ 86475 w 173309"/>
                <a:gd name="connsiteY208" fmla="*/ 74317 h 89108"/>
                <a:gd name="connsiteX209" fmla="*/ 88987 w 173309"/>
                <a:gd name="connsiteY209" fmla="*/ 74317 h 89108"/>
                <a:gd name="connsiteX210" fmla="*/ 88987 w 173309"/>
                <a:gd name="connsiteY210" fmla="*/ 74317 h 89108"/>
                <a:gd name="connsiteX211" fmla="*/ 88987 w 173309"/>
                <a:gd name="connsiteY211" fmla="*/ 74317 h 89108"/>
                <a:gd name="connsiteX212" fmla="*/ 95087 w 173309"/>
                <a:gd name="connsiteY212" fmla="*/ 78285 h 89108"/>
                <a:gd name="connsiteX213" fmla="*/ 97599 w 173309"/>
                <a:gd name="connsiteY213" fmla="*/ 78285 h 89108"/>
                <a:gd name="connsiteX214" fmla="*/ 97599 w 173309"/>
                <a:gd name="connsiteY214" fmla="*/ 78285 h 89108"/>
                <a:gd name="connsiteX215" fmla="*/ 97599 w 173309"/>
                <a:gd name="connsiteY215" fmla="*/ 78285 h 89108"/>
                <a:gd name="connsiteX216" fmla="*/ 104057 w 173309"/>
                <a:gd name="connsiteY216" fmla="*/ 82254 h 89108"/>
                <a:gd name="connsiteX217" fmla="*/ 106210 w 173309"/>
                <a:gd name="connsiteY217" fmla="*/ 82254 h 89108"/>
                <a:gd name="connsiteX218" fmla="*/ 106210 w 173309"/>
                <a:gd name="connsiteY218" fmla="*/ 82254 h 89108"/>
                <a:gd name="connsiteX219" fmla="*/ 106210 w 173309"/>
                <a:gd name="connsiteY219" fmla="*/ 82254 h 89108"/>
                <a:gd name="connsiteX220" fmla="*/ 112310 w 173309"/>
                <a:gd name="connsiteY220" fmla="*/ 86222 h 89108"/>
                <a:gd name="connsiteX221" fmla="*/ 114822 w 173309"/>
                <a:gd name="connsiteY221" fmla="*/ 86222 h 89108"/>
                <a:gd name="connsiteX222" fmla="*/ 114822 w 173309"/>
                <a:gd name="connsiteY222" fmla="*/ 86222 h 89108"/>
                <a:gd name="connsiteX223" fmla="*/ 114822 w 173309"/>
                <a:gd name="connsiteY223" fmla="*/ 86222 h 89108"/>
                <a:gd name="connsiteX224" fmla="*/ 119486 w 173309"/>
                <a:gd name="connsiteY224" fmla="*/ 89108 h 89108"/>
                <a:gd name="connsiteX225" fmla="*/ 119486 w 173309"/>
                <a:gd name="connsiteY225" fmla="*/ 89108 h 89108"/>
                <a:gd name="connsiteX226" fmla="*/ 124510 w 173309"/>
                <a:gd name="connsiteY226" fmla="*/ 86222 h 89108"/>
                <a:gd name="connsiteX227" fmla="*/ 124510 w 173309"/>
                <a:gd name="connsiteY227" fmla="*/ 86222 h 89108"/>
                <a:gd name="connsiteX228" fmla="*/ 124510 w 173309"/>
                <a:gd name="connsiteY228" fmla="*/ 86222 h 89108"/>
                <a:gd name="connsiteX229" fmla="*/ 124510 w 173309"/>
                <a:gd name="connsiteY229" fmla="*/ 86222 h 89108"/>
                <a:gd name="connsiteX230" fmla="*/ 129533 w 173309"/>
                <a:gd name="connsiteY230" fmla="*/ 83336 h 89108"/>
                <a:gd name="connsiteX231" fmla="*/ 129533 w 173309"/>
                <a:gd name="connsiteY231" fmla="*/ 83336 h 89108"/>
                <a:gd name="connsiteX232" fmla="*/ 129533 w 173309"/>
                <a:gd name="connsiteY232" fmla="*/ 83336 h 89108"/>
                <a:gd name="connsiteX233" fmla="*/ 129533 w 173309"/>
                <a:gd name="connsiteY233" fmla="*/ 83336 h 89108"/>
                <a:gd name="connsiteX234" fmla="*/ 131328 w 173309"/>
                <a:gd name="connsiteY234" fmla="*/ 83336 h 89108"/>
                <a:gd name="connsiteX235" fmla="*/ 136351 w 173309"/>
                <a:gd name="connsiteY235" fmla="*/ 80089 h 89108"/>
                <a:gd name="connsiteX236" fmla="*/ 136351 w 173309"/>
                <a:gd name="connsiteY236" fmla="*/ 80089 h 89108"/>
                <a:gd name="connsiteX237" fmla="*/ 136351 w 173309"/>
                <a:gd name="connsiteY237" fmla="*/ 80089 h 89108"/>
                <a:gd name="connsiteX238" fmla="*/ 145321 w 173309"/>
                <a:gd name="connsiteY238" fmla="*/ 80089 h 89108"/>
                <a:gd name="connsiteX239" fmla="*/ 150345 w 173309"/>
                <a:gd name="connsiteY239" fmla="*/ 77203 h 89108"/>
                <a:gd name="connsiteX240" fmla="*/ 150345 w 173309"/>
                <a:gd name="connsiteY240" fmla="*/ 77203 h 89108"/>
                <a:gd name="connsiteX241" fmla="*/ 150345 w 173309"/>
                <a:gd name="connsiteY241" fmla="*/ 77203 h 89108"/>
                <a:gd name="connsiteX242" fmla="*/ 152498 w 173309"/>
                <a:gd name="connsiteY242" fmla="*/ 77203 h 89108"/>
                <a:gd name="connsiteX243" fmla="*/ 157521 w 173309"/>
                <a:gd name="connsiteY243" fmla="*/ 74317 h 89108"/>
                <a:gd name="connsiteX244" fmla="*/ 157521 w 173309"/>
                <a:gd name="connsiteY244" fmla="*/ 74317 h 89108"/>
                <a:gd name="connsiteX245" fmla="*/ 152498 w 173309"/>
                <a:gd name="connsiteY245" fmla="*/ 77203 h 89108"/>
                <a:gd name="connsiteX246" fmla="*/ 152498 w 173309"/>
                <a:gd name="connsiteY246" fmla="*/ 77203 h 89108"/>
                <a:gd name="connsiteX247" fmla="*/ 138863 w 173309"/>
                <a:gd name="connsiteY247" fmla="*/ 68906 h 89108"/>
                <a:gd name="connsiteX248" fmla="*/ 138863 w 173309"/>
                <a:gd name="connsiteY248" fmla="*/ 68906 h 89108"/>
                <a:gd name="connsiteX249" fmla="*/ 143169 w 173309"/>
                <a:gd name="connsiteY249" fmla="*/ 66380 h 89108"/>
                <a:gd name="connsiteX250" fmla="*/ 143169 w 173309"/>
                <a:gd name="connsiteY250" fmla="*/ 66380 h 89108"/>
                <a:gd name="connsiteX251" fmla="*/ 143169 w 173309"/>
                <a:gd name="connsiteY251" fmla="*/ 66380 h 89108"/>
                <a:gd name="connsiteX252" fmla="*/ 147833 w 173309"/>
                <a:gd name="connsiteY252" fmla="*/ 69627 h 89108"/>
                <a:gd name="connsiteX253" fmla="*/ 150345 w 173309"/>
                <a:gd name="connsiteY253" fmla="*/ 69627 h 89108"/>
                <a:gd name="connsiteX254" fmla="*/ 150345 w 173309"/>
                <a:gd name="connsiteY254" fmla="*/ 69627 h 89108"/>
                <a:gd name="connsiteX255" fmla="*/ 150345 w 173309"/>
                <a:gd name="connsiteY255" fmla="*/ 69627 h 89108"/>
                <a:gd name="connsiteX256" fmla="*/ 156445 w 173309"/>
                <a:gd name="connsiteY256" fmla="*/ 73596 h 89108"/>
                <a:gd name="connsiteX257" fmla="*/ 158598 w 173309"/>
                <a:gd name="connsiteY257" fmla="*/ 73596 h 89108"/>
                <a:gd name="connsiteX258" fmla="*/ 163262 w 173309"/>
                <a:gd name="connsiteY258" fmla="*/ 70709 h 89108"/>
                <a:gd name="connsiteX259" fmla="*/ 163262 w 173309"/>
                <a:gd name="connsiteY259" fmla="*/ 70709 h 89108"/>
                <a:gd name="connsiteX260" fmla="*/ 163262 w 173309"/>
                <a:gd name="connsiteY260" fmla="*/ 70709 h 89108"/>
                <a:gd name="connsiteX261" fmla="*/ 166492 w 173309"/>
                <a:gd name="connsiteY261" fmla="*/ 70709 h 89108"/>
                <a:gd name="connsiteX262" fmla="*/ 168286 w 173309"/>
                <a:gd name="connsiteY262" fmla="*/ 70709 h 89108"/>
                <a:gd name="connsiteX263" fmla="*/ 173309 w 173309"/>
                <a:gd name="connsiteY263" fmla="*/ 67823 h 89108"/>
                <a:gd name="connsiteX264" fmla="*/ 173309 w 173309"/>
                <a:gd name="connsiteY264" fmla="*/ 65659 h 89108"/>
                <a:gd name="connsiteX265" fmla="*/ 173309 w 173309"/>
                <a:gd name="connsiteY265" fmla="*/ 65659 h 89108"/>
                <a:gd name="connsiteX266" fmla="*/ 53105 w 173309"/>
                <a:gd name="connsiteY266" fmla="*/ 17677 h 89108"/>
                <a:gd name="connsiteX267" fmla="*/ 46288 w 173309"/>
                <a:gd name="connsiteY267" fmla="*/ 21646 h 89108"/>
                <a:gd name="connsiteX268" fmla="*/ 46288 w 173309"/>
                <a:gd name="connsiteY268" fmla="*/ 21646 h 89108"/>
                <a:gd name="connsiteX269" fmla="*/ 48441 w 173309"/>
                <a:gd name="connsiteY269" fmla="*/ 21646 h 89108"/>
                <a:gd name="connsiteX270" fmla="*/ 48441 w 173309"/>
                <a:gd name="connsiteY270" fmla="*/ 21646 h 89108"/>
                <a:gd name="connsiteX271" fmla="*/ 48441 w 173309"/>
                <a:gd name="connsiteY271" fmla="*/ 21646 h 89108"/>
                <a:gd name="connsiteX272" fmla="*/ 51311 w 173309"/>
                <a:gd name="connsiteY272" fmla="*/ 21646 h 89108"/>
                <a:gd name="connsiteX273" fmla="*/ 51311 w 173309"/>
                <a:gd name="connsiteY273" fmla="*/ 21646 h 89108"/>
                <a:gd name="connsiteX274" fmla="*/ 46646 w 173309"/>
                <a:gd name="connsiteY274" fmla="*/ 24532 h 89108"/>
                <a:gd name="connsiteX275" fmla="*/ 44494 w 173309"/>
                <a:gd name="connsiteY275" fmla="*/ 24532 h 89108"/>
                <a:gd name="connsiteX276" fmla="*/ 32294 w 173309"/>
                <a:gd name="connsiteY276" fmla="*/ 16956 h 89108"/>
                <a:gd name="connsiteX277" fmla="*/ 32294 w 173309"/>
                <a:gd name="connsiteY277" fmla="*/ 16956 h 89108"/>
                <a:gd name="connsiteX278" fmla="*/ 32294 w 173309"/>
                <a:gd name="connsiteY278" fmla="*/ 16956 h 89108"/>
                <a:gd name="connsiteX279" fmla="*/ 32294 w 173309"/>
                <a:gd name="connsiteY279" fmla="*/ 16956 h 89108"/>
                <a:gd name="connsiteX280" fmla="*/ 38035 w 173309"/>
                <a:gd name="connsiteY280" fmla="*/ 20563 h 89108"/>
                <a:gd name="connsiteX281" fmla="*/ 38035 w 173309"/>
                <a:gd name="connsiteY281" fmla="*/ 20563 h 89108"/>
                <a:gd name="connsiteX282" fmla="*/ 33011 w 173309"/>
                <a:gd name="connsiteY282" fmla="*/ 23450 h 89108"/>
                <a:gd name="connsiteX283" fmla="*/ 33011 w 173309"/>
                <a:gd name="connsiteY283" fmla="*/ 23450 h 89108"/>
                <a:gd name="connsiteX284" fmla="*/ 24759 w 173309"/>
                <a:gd name="connsiteY284" fmla="*/ 18399 h 89108"/>
                <a:gd name="connsiteX285" fmla="*/ 24759 w 173309"/>
                <a:gd name="connsiteY285" fmla="*/ 18399 h 89108"/>
                <a:gd name="connsiteX286" fmla="*/ 29064 w 173309"/>
                <a:gd name="connsiteY286" fmla="*/ 15873 h 89108"/>
                <a:gd name="connsiteX287" fmla="*/ 29064 w 173309"/>
                <a:gd name="connsiteY287" fmla="*/ 15873 h 89108"/>
                <a:gd name="connsiteX288" fmla="*/ 29064 w 173309"/>
                <a:gd name="connsiteY288" fmla="*/ 15873 h 89108"/>
                <a:gd name="connsiteX289" fmla="*/ 31217 w 173309"/>
                <a:gd name="connsiteY289" fmla="*/ 15873 h 89108"/>
                <a:gd name="connsiteX290" fmla="*/ 34088 w 173309"/>
                <a:gd name="connsiteY290" fmla="*/ 17677 h 89108"/>
                <a:gd name="connsiteX291" fmla="*/ 34088 w 173309"/>
                <a:gd name="connsiteY291" fmla="*/ 17677 h 89108"/>
                <a:gd name="connsiteX292" fmla="*/ 34088 w 173309"/>
                <a:gd name="connsiteY292" fmla="*/ 17677 h 89108"/>
                <a:gd name="connsiteX293" fmla="*/ 37676 w 173309"/>
                <a:gd name="connsiteY293" fmla="*/ 17677 h 89108"/>
                <a:gd name="connsiteX294" fmla="*/ 37676 w 173309"/>
                <a:gd name="connsiteY294" fmla="*/ 17677 h 89108"/>
                <a:gd name="connsiteX295" fmla="*/ 42699 w 173309"/>
                <a:gd name="connsiteY295" fmla="*/ 14791 h 89108"/>
                <a:gd name="connsiteX296" fmla="*/ 42699 w 173309"/>
                <a:gd name="connsiteY296" fmla="*/ 14791 h 89108"/>
                <a:gd name="connsiteX297" fmla="*/ 42699 w 173309"/>
                <a:gd name="connsiteY297" fmla="*/ 14791 h 89108"/>
                <a:gd name="connsiteX298" fmla="*/ 48082 w 173309"/>
                <a:gd name="connsiteY298" fmla="*/ 18038 h 89108"/>
                <a:gd name="connsiteX299" fmla="*/ 50593 w 173309"/>
                <a:gd name="connsiteY299" fmla="*/ 18038 h 89108"/>
                <a:gd name="connsiteX300" fmla="*/ 50593 w 173309"/>
                <a:gd name="connsiteY300" fmla="*/ 18038 h 89108"/>
                <a:gd name="connsiteX301" fmla="*/ 50593 w 173309"/>
                <a:gd name="connsiteY301" fmla="*/ 18038 h 89108"/>
                <a:gd name="connsiteX302" fmla="*/ 50593 w 173309"/>
                <a:gd name="connsiteY302" fmla="*/ 18038 h 8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</a:cxnLst>
              <a:rect l="l" t="t" r="r" b="b"/>
              <a:pathLst>
                <a:path w="173309" h="89108">
                  <a:moveTo>
                    <a:pt x="168645" y="75760"/>
                  </a:moveTo>
                  <a:lnTo>
                    <a:pt x="166850" y="75760"/>
                  </a:lnTo>
                  <a:lnTo>
                    <a:pt x="160392" y="72153"/>
                  </a:lnTo>
                  <a:lnTo>
                    <a:pt x="160392" y="72153"/>
                  </a:lnTo>
                  <a:lnTo>
                    <a:pt x="164698" y="69627"/>
                  </a:lnTo>
                  <a:cubicBezTo>
                    <a:pt x="164698" y="69627"/>
                    <a:pt x="164698" y="69627"/>
                    <a:pt x="164698" y="69627"/>
                  </a:cubicBezTo>
                  <a:lnTo>
                    <a:pt x="164698" y="69627"/>
                  </a:lnTo>
                  <a:lnTo>
                    <a:pt x="164698" y="69627"/>
                  </a:lnTo>
                  <a:lnTo>
                    <a:pt x="159674" y="72513"/>
                  </a:lnTo>
                  <a:lnTo>
                    <a:pt x="157880" y="72513"/>
                  </a:lnTo>
                  <a:lnTo>
                    <a:pt x="151780" y="68906"/>
                  </a:lnTo>
                  <a:lnTo>
                    <a:pt x="151780" y="68906"/>
                  </a:lnTo>
                  <a:lnTo>
                    <a:pt x="156086" y="66380"/>
                  </a:lnTo>
                  <a:cubicBezTo>
                    <a:pt x="156086" y="66380"/>
                    <a:pt x="156086" y="66380"/>
                    <a:pt x="156086" y="66380"/>
                  </a:cubicBezTo>
                  <a:lnTo>
                    <a:pt x="156086" y="66380"/>
                  </a:lnTo>
                  <a:lnTo>
                    <a:pt x="156086" y="66380"/>
                  </a:lnTo>
                  <a:lnTo>
                    <a:pt x="151063" y="69266"/>
                  </a:lnTo>
                  <a:lnTo>
                    <a:pt x="148910" y="69266"/>
                  </a:lnTo>
                  <a:lnTo>
                    <a:pt x="142810" y="65659"/>
                  </a:lnTo>
                  <a:lnTo>
                    <a:pt x="142810" y="65659"/>
                  </a:lnTo>
                  <a:lnTo>
                    <a:pt x="147116" y="63133"/>
                  </a:lnTo>
                  <a:lnTo>
                    <a:pt x="147116" y="63133"/>
                  </a:lnTo>
                  <a:lnTo>
                    <a:pt x="147116" y="63133"/>
                  </a:lnTo>
                  <a:lnTo>
                    <a:pt x="147116" y="63133"/>
                  </a:lnTo>
                  <a:lnTo>
                    <a:pt x="142092" y="66019"/>
                  </a:lnTo>
                  <a:lnTo>
                    <a:pt x="142092" y="66019"/>
                  </a:lnTo>
                  <a:lnTo>
                    <a:pt x="135633" y="62412"/>
                  </a:lnTo>
                  <a:lnTo>
                    <a:pt x="135633" y="62412"/>
                  </a:lnTo>
                  <a:lnTo>
                    <a:pt x="138145" y="53754"/>
                  </a:lnTo>
                  <a:lnTo>
                    <a:pt x="138145" y="53754"/>
                  </a:lnTo>
                  <a:lnTo>
                    <a:pt x="138145" y="53754"/>
                  </a:lnTo>
                  <a:lnTo>
                    <a:pt x="138145" y="53754"/>
                  </a:lnTo>
                  <a:lnTo>
                    <a:pt x="133122" y="56640"/>
                  </a:lnTo>
                  <a:lnTo>
                    <a:pt x="133122" y="56640"/>
                  </a:lnTo>
                  <a:lnTo>
                    <a:pt x="126663" y="53032"/>
                  </a:lnTo>
                  <a:lnTo>
                    <a:pt x="126663" y="53032"/>
                  </a:lnTo>
                  <a:lnTo>
                    <a:pt x="130969" y="50507"/>
                  </a:lnTo>
                  <a:lnTo>
                    <a:pt x="130969" y="50507"/>
                  </a:lnTo>
                  <a:lnTo>
                    <a:pt x="130969" y="50507"/>
                  </a:lnTo>
                  <a:lnTo>
                    <a:pt x="130969" y="50507"/>
                  </a:lnTo>
                  <a:lnTo>
                    <a:pt x="125945" y="53393"/>
                  </a:lnTo>
                  <a:lnTo>
                    <a:pt x="125945" y="53393"/>
                  </a:lnTo>
                  <a:lnTo>
                    <a:pt x="119845" y="49785"/>
                  </a:lnTo>
                  <a:lnTo>
                    <a:pt x="119845" y="49785"/>
                  </a:lnTo>
                  <a:lnTo>
                    <a:pt x="124151" y="47260"/>
                  </a:lnTo>
                  <a:lnTo>
                    <a:pt x="124151" y="47260"/>
                  </a:lnTo>
                  <a:lnTo>
                    <a:pt x="124151" y="47260"/>
                  </a:lnTo>
                  <a:lnTo>
                    <a:pt x="124151" y="47260"/>
                  </a:lnTo>
                  <a:lnTo>
                    <a:pt x="119128" y="50146"/>
                  </a:lnTo>
                  <a:lnTo>
                    <a:pt x="119128" y="50146"/>
                  </a:lnTo>
                  <a:lnTo>
                    <a:pt x="113028" y="46538"/>
                  </a:lnTo>
                  <a:lnTo>
                    <a:pt x="113028" y="46538"/>
                  </a:lnTo>
                  <a:lnTo>
                    <a:pt x="117334" y="44013"/>
                  </a:lnTo>
                  <a:lnTo>
                    <a:pt x="117334" y="44013"/>
                  </a:lnTo>
                  <a:lnTo>
                    <a:pt x="117334" y="44013"/>
                  </a:lnTo>
                  <a:lnTo>
                    <a:pt x="117334" y="44013"/>
                  </a:lnTo>
                  <a:lnTo>
                    <a:pt x="112310" y="46899"/>
                  </a:lnTo>
                  <a:lnTo>
                    <a:pt x="112310" y="46899"/>
                  </a:lnTo>
                  <a:lnTo>
                    <a:pt x="105851" y="43291"/>
                  </a:lnTo>
                  <a:lnTo>
                    <a:pt x="105851" y="43291"/>
                  </a:lnTo>
                  <a:lnTo>
                    <a:pt x="110157" y="40766"/>
                  </a:lnTo>
                  <a:lnTo>
                    <a:pt x="110157" y="40766"/>
                  </a:lnTo>
                  <a:lnTo>
                    <a:pt x="110157" y="38962"/>
                  </a:lnTo>
                  <a:lnTo>
                    <a:pt x="110157" y="38962"/>
                  </a:lnTo>
                  <a:lnTo>
                    <a:pt x="105134" y="41848"/>
                  </a:lnTo>
                  <a:lnTo>
                    <a:pt x="105134" y="41848"/>
                  </a:lnTo>
                  <a:lnTo>
                    <a:pt x="98675" y="38241"/>
                  </a:lnTo>
                  <a:lnTo>
                    <a:pt x="98675" y="38241"/>
                  </a:lnTo>
                  <a:lnTo>
                    <a:pt x="102981" y="35715"/>
                  </a:lnTo>
                  <a:lnTo>
                    <a:pt x="102981" y="35715"/>
                  </a:lnTo>
                  <a:lnTo>
                    <a:pt x="102981" y="35715"/>
                  </a:lnTo>
                  <a:lnTo>
                    <a:pt x="102981" y="35715"/>
                  </a:lnTo>
                  <a:lnTo>
                    <a:pt x="97957" y="38602"/>
                  </a:lnTo>
                  <a:lnTo>
                    <a:pt x="97957" y="38602"/>
                  </a:lnTo>
                  <a:lnTo>
                    <a:pt x="91858" y="34994"/>
                  </a:lnTo>
                  <a:lnTo>
                    <a:pt x="91858" y="34994"/>
                  </a:lnTo>
                  <a:lnTo>
                    <a:pt x="96163" y="32469"/>
                  </a:lnTo>
                  <a:lnTo>
                    <a:pt x="96163" y="32469"/>
                  </a:lnTo>
                  <a:lnTo>
                    <a:pt x="96163" y="32469"/>
                  </a:lnTo>
                  <a:lnTo>
                    <a:pt x="96163" y="32469"/>
                  </a:lnTo>
                  <a:lnTo>
                    <a:pt x="91140" y="35355"/>
                  </a:lnTo>
                  <a:lnTo>
                    <a:pt x="91140" y="35355"/>
                  </a:lnTo>
                  <a:lnTo>
                    <a:pt x="73558" y="17677"/>
                  </a:lnTo>
                  <a:lnTo>
                    <a:pt x="73558" y="17677"/>
                  </a:lnTo>
                  <a:lnTo>
                    <a:pt x="77864" y="15152"/>
                  </a:lnTo>
                  <a:lnTo>
                    <a:pt x="77864" y="15152"/>
                  </a:lnTo>
                  <a:lnTo>
                    <a:pt x="77864" y="15152"/>
                  </a:lnTo>
                  <a:lnTo>
                    <a:pt x="77864" y="15152"/>
                  </a:lnTo>
                  <a:lnTo>
                    <a:pt x="72840" y="18038"/>
                  </a:lnTo>
                  <a:lnTo>
                    <a:pt x="71046" y="18038"/>
                  </a:lnTo>
                  <a:lnTo>
                    <a:pt x="64587" y="14431"/>
                  </a:lnTo>
                  <a:lnTo>
                    <a:pt x="64587" y="14431"/>
                  </a:lnTo>
                  <a:lnTo>
                    <a:pt x="68893" y="11905"/>
                  </a:lnTo>
                  <a:lnTo>
                    <a:pt x="68893" y="11905"/>
                  </a:lnTo>
                  <a:lnTo>
                    <a:pt x="68893" y="11905"/>
                  </a:lnTo>
                  <a:lnTo>
                    <a:pt x="68893" y="11905"/>
                  </a:lnTo>
                  <a:lnTo>
                    <a:pt x="63870" y="14791"/>
                  </a:lnTo>
                  <a:lnTo>
                    <a:pt x="62076" y="14791"/>
                  </a:lnTo>
                  <a:lnTo>
                    <a:pt x="55617" y="11184"/>
                  </a:lnTo>
                  <a:lnTo>
                    <a:pt x="55617" y="11184"/>
                  </a:lnTo>
                  <a:lnTo>
                    <a:pt x="59923" y="8658"/>
                  </a:lnTo>
                  <a:lnTo>
                    <a:pt x="59923" y="8658"/>
                  </a:lnTo>
                  <a:lnTo>
                    <a:pt x="59923" y="6854"/>
                  </a:lnTo>
                  <a:lnTo>
                    <a:pt x="59923" y="6854"/>
                  </a:lnTo>
                  <a:lnTo>
                    <a:pt x="54899" y="9740"/>
                  </a:lnTo>
                  <a:lnTo>
                    <a:pt x="53105" y="9740"/>
                  </a:lnTo>
                  <a:lnTo>
                    <a:pt x="47005" y="6133"/>
                  </a:lnTo>
                  <a:lnTo>
                    <a:pt x="47005" y="6133"/>
                  </a:lnTo>
                  <a:lnTo>
                    <a:pt x="51670" y="3608"/>
                  </a:lnTo>
                  <a:lnTo>
                    <a:pt x="51670" y="3608"/>
                  </a:lnTo>
                  <a:lnTo>
                    <a:pt x="51670" y="3608"/>
                  </a:lnTo>
                  <a:lnTo>
                    <a:pt x="51670" y="3608"/>
                  </a:lnTo>
                  <a:lnTo>
                    <a:pt x="46646" y="6494"/>
                  </a:lnTo>
                  <a:lnTo>
                    <a:pt x="46646" y="6494"/>
                  </a:lnTo>
                  <a:lnTo>
                    <a:pt x="40188" y="2886"/>
                  </a:lnTo>
                  <a:lnTo>
                    <a:pt x="40188" y="2886"/>
                  </a:lnTo>
                  <a:lnTo>
                    <a:pt x="40188" y="2886"/>
                  </a:lnTo>
                  <a:lnTo>
                    <a:pt x="40188" y="2886"/>
                  </a:lnTo>
                  <a:lnTo>
                    <a:pt x="46288" y="6494"/>
                  </a:lnTo>
                  <a:lnTo>
                    <a:pt x="48441" y="6494"/>
                  </a:lnTo>
                  <a:lnTo>
                    <a:pt x="48441" y="6494"/>
                  </a:lnTo>
                  <a:lnTo>
                    <a:pt x="48441" y="6494"/>
                  </a:lnTo>
                  <a:lnTo>
                    <a:pt x="54899" y="10101"/>
                  </a:lnTo>
                  <a:lnTo>
                    <a:pt x="57052" y="10101"/>
                  </a:lnTo>
                  <a:lnTo>
                    <a:pt x="57052" y="10101"/>
                  </a:lnTo>
                  <a:lnTo>
                    <a:pt x="57052" y="10101"/>
                  </a:lnTo>
                  <a:lnTo>
                    <a:pt x="59923" y="10101"/>
                  </a:lnTo>
                  <a:lnTo>
                    <a:pt x="59923" y="10101"/>
                  </a:lnTo>
                  <a:lnTo>
                    <a:pt x="54899" y="12987"/>
                  </a:lnTo>
                  <a:lnTo>
                    <a:pt x="54899" y="12987"/>
                  </a:lnTo>
                  <a:lnTo>
                    <a:pt x="34088" y="0"/>
                  </a:lnTo>
                  <a:lnTo>
                    <a:pt x="34088" y="0"/>
                  </a:lnTo>
                  <a:lnTo>
                    <a:pt x="34088" y="0"/>
                  </a:lnTo>
                  <a:lnTo>
                    <a:pt x="34088" y="0"/>
                  </a:lnTo>
                  <a:lnTo>
                    <a:pt x="40188" y="3968"/>
                  </a:lnTo>
                  <a:lnTo>
                    <a:pt x="40188" y="3968"/>
                  </a:lnTo>
                  <a:lnTo>
                    <a:pt x="35164" y="6854"/>
                  </a:lnTo>
                  <a:lnTo>
                    <a:pt x="35164" y="6854"/>
                  </a:lnTo>
                  <a:lnTo>
                    <a:pt x="28347" y="2886"/>
                  </a:lnTo>
                  <a:lnTo>
                    <a:pt x="28347" y="2886"/>
                  </a:lnTo>
                  <a:lnTo>
                    <a:pt x="28347" y="2886"/>
                  </a:lnTo>
                  <a:lnTo>
                    <a:pt x="28347" y="2886"/>
                  </a:lnTo>
                  <a:lnTo>
                    <a:pt x="32653" y="5411"/>
                  </a:lnTo>
                  <a:lnTo>
                    <a:pt x="32653" y="5411"/>
                  </a:lnTo>
                  <a:lnTo>
                    <a:pt x="20094" y="12627"/>
                  </a:lnTo>
                  <a:lnTo>
                    <a:pt x="18300" y="12627"/>
                  </a:lnTo>
                  <a:lnTo>
                    <a:pt x="13635" y="10101"/>
                  </a:lnTo>
                  <a:lnTo>
                    <a:pt x="13635" y="10101"/>
                  </a:lnTo>
                  <a:lnTo>
                    <a:pt x="13635" y="10101"/>
                  </a:lnTo>
                  <a:lnTo>
                    <a:pt x="13635" y="10101"/>
                  </a:lnTo>
                  <a:lnTo>
                    <a:pt x="17582" y="12266"/>
                  </a:lnTo>
                  <a:lnTo>
                    <a:pt x="17582" y="12266"/>
                  </a:lnTo>
                  <a:lnTo>
                    <a:pt x="4665" y="19481"/>
                  </a:lnTo>
                  <a:lnTo>
                    <a:pt x="4665" y="19481"/>
                  </a:lnTo>
                  <a:lnTo>
                    <a:pt x="0" y="16595"/>
                  </a:lnTo>
                  <a:lnTo>
                    <a:pt x="0" y="16595"/>
                  </a:lnTo>
                  <a:lnTo>
                    <a:pt x="0" y="16595"/>
                  </a:lnTo>
                  <a:lnTo>
                    <a:pt x="0" y="16595"/>
                  </a:lnTo>
                  <a:lnTo>
                    <a:pt x="4665" y="19481"/>
                  </a:lnTo>
                  <a:lnTo>
                    <a:pt x="4665" y="19481"/>
                  </a:lnTo>
                  <a:lnTo>
                    <a:pt x="12559" y="14791"/>
                  </a:lnTo>
                  <a:lnTo>
                    <a:pt x="12559" y="14791"/>
                  </a:lnTo>
                  <a:lnTo>
                    <a:pt x="12559" y="14791"/>
                  </a:lnTo>
                  <a:lnTo>
                    <a:pt x="19735" y="19120"/>
                  </a:lnTo>
                  <a:lnTo>
                    <a:pt x="22247" y="19120"/>
                  </a:lnTo>
                  <a:lnTo>
                    <a:pt x="22247" y="19120"/>
                  </a:lnTo>
                  <a:lnTo>
                    <a:pt x="22247" y="19120"/>
                  </a:lnTo>
                  <a:lnTo>
                    <a:pt x="25476" y="21285"/>
                  </a:lnTo>
                  <a:lnTo>
                    <a:pt x="27270" y="21285"/>
                  </a:lnTo>
                  <a:lnTo>
                    <a:pt x="27270" y="21285"/>
                  </a:lnTo>
                  <a:lnTo>
                    <a:pt x="27270" y="21285"/>
                  </a:lnTo>
                  <a:lnTo>
                    <a:pt x="27270" y="21285"/>
                  </a:lnTo>
                  <a:lnTo>
                    <a:pt x="27270" y="21285"/>
                  </a:lnTo>
                  <a:lnTo>
                    <a:pt x="27270" y="21285"/>
                  </a:lnTo>
                  <a:lnTo>
                    <a:pt x="22247" y="24171"/>
                  </a:lnTo>
                  <a:lnTo>
                    <a:pt x="20453" y="24171"/>
                  </a:lnTo>
                  <a:lnTo>
                    <a:pt x="14353" y="20203"/>
                  </a:lnTo>
                  <a:lnTo>
                    <a:pt x="14353" y="20203"/>
                  </a:lnTo>
                  <a:lnTo>
                    <a:pt x="18659" y="17677"/>
                  </a:lnTo>
                  <a:cubicBezTo>
                    <a:pt x="18659" y="17677"/>
                    <a:pt x="18659" y="17677"/>
                    <a:pt x="18659" y="17677"/>
                  </a:cubicBezTo>
                  <a:lnTo>
                    <a:pt x="18659" y="17677"/>
                  </a:lnTo>
                  <a:cubicBezTo>
                    <a:pt x="18659" y="17677"/>
                    <a:pt x="18659" y="17677"/>
                    <a:pt x="18659" y="17677"/>
                  </a:cubicBezTo>
                  <a:lnTo>
                    <a:pt x="13994" y="20563"/>
                  </a:lnTo>
                  <a:lnTo>
                    <a:pt x="11841" y="20563"/>
                  </a:lnTo>
                  <a:lnTo>
                    <a:pt x="1794" y="29222"/>
                  </a:lnTo>
                  <a:lnTo>
                    <a:pt x="1794" y="29222"/>
                  </a:lnTo>
                  <a:lnTo>
                    <a:pt x="1794" y="29222"/>
                  </a:lnTo>
                  <a:lnTo>
                    <a:pt x="1794" y="29222"/>
                  </a:lnTo>
                  <a:lnTo>
                    <a:pt x="7894" y="33190"/>
                  </a:lnTo>
                  <a:lnTo>
                    <a:pt x="10406" y="33190"/>
                  </a:lnTo>
                  <a:lnTo>
                    <a:pt x="10406" y="33190"/>
                  </a:lnTo>
                  <a:lnTo>
                    <a:pt x="10406" y="33190"/>
                  </a:lnTo>
                  <a:lnTo>
                    <a:pt x="16506" y="37159"/>
                  </a:lnTo>
                  <a:lnTo>
                    <a:pt x="19018" y="37159"/>
                  </a:lnTo>
                  <a:lnTo>
                    <a:pt x="19018" y="37159"/>
                  </a:lnTo>
                  <a:lnTo>
                    <a:pt x="19018" y="37159"/>
                  </a:lnTo>
                  <a:lnTo>
                    <a:pt x="25117" y="40766"/>
                  </a:lnTo>
                  <a:lnTo>
                    <a:pt x="27629" y="40766"/>
                  </a:lnTo>
                  <a:lnTo>
                    <a:pt x="27629" y="40766"/>
                  </a:lnTo>
                  <a:lnTo>
                    <a:pt x="27629" y="40766"/>
                  </a:lnTo>
                  <a:lnTo>
                    <a:pt x="34088" y="44734"/>
                  </a:lnTo>
                  <a:lnTo>
                    <a:pt x="36241" y="44734"/>
                  </a:lnTo>
                  <a:lnTo>
                    <a:pt x="36241" y="44734"/>
                  </a:lnTo>
                  <a:lnTo>
                    <a:pt x="36241" y="44734"/>
                  </a:lnTo>
                  <a:lnTo>
                    <a:pt x="77864" y="70349"/>
                  </a:lnTo>
                  <a:lnTo>
                    <a:pt x="80375" y="70349"/>
                  </a:lnTo>
                  <a:lnTo>
                    <a:pt x="80375" y="70349"/>
                  </a:lnTo>
                  <a:lnTo>
                    <a:pt x="80375" y="70349"/>
                  </a:lnTo>
                  <a:lnTo>
                    <a:pt x="86475" y="74317"/>
                  </a:lnTo>
                  <a:lnTo>
                    <a:pt x="88987" y="74317"/>
                  </a:lnTo>
                  <a:lnTo>
                    <a:pt x="88987" y="74317"/>
                  </a:lnTo>
                  <a:lnTo>
                    <a:pt x="88987" y="74317"/>
                  </a:lnTo>
                  <a:lnTo>
                    <a:pt x="95087" y="78285"/>
                  </a:lnTo>
                  <a:lnTo>
                    <a:pt x="97599" y="78285"/>
                  </a:lnTo>
                  <a:lnTo>
                    <a:pt x="97599" y="78285"/>
                  </a:lnTo>
                  <a:lnTo>
                    <a:pt x="97599" y="78285"/>
                  </a:lnTo>
                  <a:lnTo>
                    <a:pt x="104057" y="82254"/>
                  </a:lnTo>
                  <a:lnTo>
                    <a:pt x="106210" y="82254"/>
                  </a:lnTo>
                  <a:lnTo>
                    <a:pt x="106210" y="82254"/>
                  </a:lnTo>
                  <a:lnTo>
                    <a:pt x="106210" y="82254"/>
                  </a:lnTo>
                  <a:lnTo>
                    <a:pt x="112310" y="86222"/>
                  </a:lnTo>
                  <a:lnTo>
                    <a:pt x="114822" y="86222"/>
                  </a:lnTo>
                  <a:lnTo>
                    <a:pt x="114822" y="86222"/>
                  </a:lnTo>
                  <a:lnTo>
                    <a:pt x="114822" y="86222"/>
                  </a:lnTo>
                  <a:lnTo>
                    <a:pt x="119486" y="89108"/>
                  </a:lnTo>
                  <a:lnTo>
                    <a:pt x="119486" y="89108"/>
                  </a:lnTo>
                  <a:lnTo>
                    <a:pt x="124510" y="86222"/>
                  </a:lnTo>
                  <a:lnTo>
                    <a:pt x="124510" y="86222"/>
                  </a:lnTo>
                  <a:lnTo>
                    <a:pt x="124510" y="86222"/>
                  </a:lnTo>
                  <a:lnTo>
                    <a:pt x="124510" y="86222"/>
                  </a:lnTo>
                  <a:lnTo>
                    <a:pt x="129533" y="83336"/>
                  </a:lnTo>
                  <a:lnTo>
                    <a:pt x="129533" y="83336"/>
                  </a:lnTo>
                  <a:lnTo>
                    <a:pt x="129533" y="83336"/>
                  </a:lnTo>
                  <a:lnTo>
                    <a:pt x="129533" y="83336"/>
                  </a:lnTo>
                  <a:lnTo>
                    <a:pt x="131328" y="83336"/>
                  </a:lnTo>
                  <a:lnTo>
                    <a:pt x="136351" y="80089"/>
                  </a:lnTo>
                  <a:lnTo>
                    <a:pt x="136351" y="80089"/>
                  </a:lnTo>
                  <a:lnTo>
                    <a:pt x="136351" y="80089"/>
                  </a:lnTo>
                  <a:lnTo>
                    <a:pt x="145321" y="80089"/>
                  </a:lnTo>
                  <a:lnTo>
                    <a:pt x="150345" y="77203"/>
                  </a:lnTo>
                  <a:lnTo>
                    <a:pt x="150345" y="77203"/>
                  </a:lnTo>
                  <a:lnTo>
                    <a:pt x="150345" y="77203"/>
                  </a:lnTo>
                  <a:lnTo>
                    <a:pt x="152498" y="77203"/>
                  </a:lnTo>
                  <a:lnTo>
                    <a:pt x="157521" y="74317"/>
                  </a:lnTo>
                  <a:lnTo>
                    <a:pt x="157521" y="74317"/>
                  </a:lnTo>
                  <a:lnTo>
                    <a:pt x="152498" y="77203"/>
                  </a:lnTo>
                  <a:lnTo>
                    <a:pt x="152498" y="77203"/>
                  </a:lnTo>
                  <a:lnTo>
                    <a:pt x="138863" y="68906"/>
                  </a:lnTo>
                  <a:lnTo>
                    <a:pt x="138863" y="68906"/>
                  </a:lnTo>
                  <a:lnTo>
                    <a:pt x="143169" y="66380"/>
                  </a:lnTo>
                  <a:lnTo>
                    <a:pt x="143169" y="66380"/>
                  </a:lnTo>
                  <a:lnTo>
                    <a:pt x="143169" y="66380"/>
                  </a:lnTo>
                  <a:lnTo>
                    <a:pt x="147833" y="69627"/>
                  </a:lnTo>
                  <a:lnTo>
                    <a:pt x="150345" y="69627"/>
                  </a:lnTo>
                  <a:lnTo>
                    <a:pt x="150345" y="69627"/>
                  </a:lnTo>
                  <a:lnTo>
                    <a:pt x="150345" y="69627"/>
                  </a:lnTo>
                  <a:lnTo>
                    <a:pt x="156445" y="73596"/>
                  </a:lnTo>
                  <a:lnTo>
                    <a:pt x="158598" y="73596"/>
                  </a:lnTo>
                  <a:lnTo>
                    <a:pt x="163262" y="70709"/>
                  </a:lnTo>
                  <a:lnTo>
                    <a:pt x="163262" y="70709"/>
                  </a:lnTo>
                  <a:lnTo>
                    <a:pt x="163262" y="70709"/>
                  </a:lnTo>
                  <a:lnTo>
                    <a:pt x="166492" y="70709"/>
                  </a:lnTo>
                  <a:lnTo>
                    <a:pt x="168286" y="70709"/>
                  </a:lnTo>
                  <a:lnTo>
                    <a:pt x="173309" y="67823"/>
                  </a:lnTo>
                  <a:lnTo>
                    <a:pt x="173309" y="65659"/>
                  </a:lnTo>
                  <a:lnTo>
                    <a:pt x="173309" y="65659"/>
                  </a:lnTo>
                  <a:close/>
                  <a:moveTo>
                    <a:pt x="53105" y="17677"/>
                  </a:moveTo>
                  <a:lnTo>
                    <a:pt x="46288" y="21646"/>
                  </a:lnTo>
                  <a:lnTo>
                    <a:pt x="46288" y="21646"/>
                  </a:lnTo>
                  <a:lnTo>
                    <a:pt x="48441" y="21646"/>
                  </a:lnTo>
                  <a:lnTo>
                    <a:pt x="48441" y="21646"/>
                  </a:lnTo>
                  <a:lnTo>
                    <a:pt x="48441" y="21646"/>
                  </a:lnTo>
                  <a:lnTo>
                    <a:pt x="51311" y="21646"/>
                  </a:lnTo>
                  <a:lnTo>
                    <a:pt x="51311" y="21646"/>
                  </a:lnTo>
                  <a:lnTo>
                    <a:pt x="46646" y="24532"/>
                  </a:lnTo>
                  <a:lnTo>
                    <a:pt x="44494" y="24532"/>
                  </a:lnTo>
                  <a:lnTo>
                    <a:pt x="32294" y="16956"/>
                  </a:lnTo>
                  <a:lnTo>
                    <a:pt x="32294" y="16956"/>
                  </a:lnTo>
                  <a:lnTo>
                    <a:pt x="32294" y="16956"/>
                  </a:lnTo>
                  <a:lnTo>
                    <a:pt x="32294" y="16956"/>
                  </a:lnTo>
                  <a:lnTo>
                    <a:pt x="38035" y="20563"/>
                  </a:lnTo>
                  <a:lnTo>
                    <a:pt x="38035" y="20563"/>
                  </a:lnTo>
                  <a:lnTo>
                    <a:pt x="33011" y="23450"/>
                  </a:lnTo>
                  <a:lnTo>
                    <a:pt x="33011" y="23450"/>
                  </a:lnTo>
                  <a:lnTo>
                    <a:pt x="24759" y="18399"/>
                  </a:lnTo>
                  <a:lnTo>
                    <a:pt x="24759" y="18399"/>
                  </a:lnTo>
                  <a:lnTo>
                    <a:pt x="29064" y="15873"/>
                  </a:lnTo>
                  <a:lnTo>
                    <a:pt x="29064" y="15873"/>
                  </a:lnTo>
                  <a:lnTo>
                    <a:pt x="29064" y="15873"/>
                  </a:lnTo>
                  <a:lnTo>
                    <a:pt x="31217" y="15873"/>
                  </a:lnTo>
                  <a:lnTo>
                    <a:pt x="34088" y="17677"/>
                  </a:lnTo>
                  <a:cubicBezTo>
                    <a:pt x="34088" y="17677"/>
                    <a:pt x="34088" y="17677"/>
                    <a:pt x="34088" y="17677"/>
                  </a:cubicBezTo>
                  <a:lnTo>
                    <a:pt x="34088" y="17677"/>
                  </a:lnTo>
                  <a:lnTo>
                    <a:pt x="37676" y="17677"/>
                  </a:lnTo>
                  <a:lnTo>
                    <a:pt x="37676" y="17677"/>
                  </a:lnTo>
                  <a:lnTo>
                    <a:pt x="42699" y="14791"/>
                  </a:lnTo>
                  <a:cubicBezTo>
                    <a:pt x="42699" y="14791"/>
                    <a:pt x="42699" y="14791"/>
                    <a:pt x="42699" y="14791"/>
                  </a:cubicBezTo>
                  <a:lnTo>
                    <a:pt x="42699" y="14791"/>
                  </a:lnTo>
                  <a:lnTo>
                    <a:pt x="48082" y="18038"/>
                  </a:lnTo>
                  <a:lnTo>
                    <a:pt x="50593" y="18038"/>
                  </a:lnTo>
                  <a:lnTo>
                    <a:pt x="50593" y="18038"/>
                  </a:lnTo>
                  <a:lnTo>
                    <a:pt x="50593" y="18038"/>
                  </a:lnTo>
                  <a:lnTo>
                    <a:pt x="50593" y="1803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2" name="Freeform 1851">
              <a:extLst>
                <a:ext uri="{FF2B5EF4-FFF2-40B4-BE49-F238E27FC236}">
                  <a16:creationId xmlns:a16="http://schemas.microsoft.com/office/drawing/2014/main" id="{6152AF2F-0958-4147-BB94-AC98BD891B77}"/>
                </a:ext>
              </a:extLst>
            </p:cNvPr>
            <p:cNvSpPr/>
            <p:nvPr/>
          </p:nvSpPr>
          <p:spPr>
            <a:xfrm>
              <a:off x="6196828" y="4060335"/>
              <a:ext cx="11841" cy="8297"/>
            </a:xfrm>
            <a:custGeom>
              <a:avLst/>
              <a:gdLst>
                <a:gd name="connsiteX0" fmla="*/ 7535 w 11841"/>
                <a:gd name="connsiteY0" fmla="*/ 0 h 8297"/>
                <a:gd name="connsiteX1" fmla="*/ 7535 w 11841"/>
                <a:gd name="connsiteY1" fmla="*/ 0 h 8297"/>
                <a:gd name="connsiteX2" fmla="*/ 7535 w 11841"/>
                <a:gd name="connsiteY2" fmla="*/ 0 h 8297"/>
                <a:gd name="connsiteX3" fmla="*/ 0 w 11841"/>
                <a:gd name="connsiteY3" fmla="*/ 4329 h 8297"/>
                <a:gd name="connsiteX4" fmla="*/ 0 w 11841"/>
                <a:gd name="connsiteY4" fmla="*/ 4329 h 8297"/>
                <a:gd name="connsiteX5" fmla="*/ 6818 w 11841"/>
                <a:gd name="connsiteY5" fmla="*/ 8298 h 8297"/>
                <a:gd name="connsiteX6" fmla="*/ 6818 w 11841"/>
                <a:gd name="connsiteY6" fmla="*/ 8298 h 8297"/>
                <a:gd name="connsiteX7" fmla="*/ 11841 w 11841"/>
                <a:gd name="connsiteY7" fmla="*/ 5411 h 8297"/>
                <a:gd name="connsiteX8" fmla="*/ 11841 w 11841"/>
                <a:gd name="connsiteY8" fmla="*/ 5411 h 8297"/>
                <a:gd name="connsiteX9" fmla="*/ 5741 w 11841"/>
                <a:gd name="connsiteY9" fmla="*/ 1804 h 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841" h="8297">
                  <a:moveTo>
                    <a:pt x="7535" y="0"/>
                  </a:moveTo>
                  <a:lnTo>
                    <a:pt x="7535" y="0"/>
                  </a:lnTo>
                  <a:lnTo>
                    <a:pt x="7535" y="0"/>
                  </a:lnTo>
                  <a:lnTo>
                    <a:pt x="0" y="4329"/>
                  </a:lnTo>
                  <a:lnTo>
                    <a:pt x="0" y="4329"/>
                  </a:lnTo>
                  <a:lnTo>
                    <a:pt x="6818" y="8298"/>
                  </a:lnTo>
                  <a:lnTo>
                    <a:pt x="6818" y="8298"/>
                  </a:lnTo>
                  <a:lnTo>
                    <a:pt x="11841" y="5411"/>
                  </a:lnTo>
                  <a:lnTo>
                    <a:pt x="11841" y="5411"/>
                  </a:lnTo>
                  <a:lnTo>
                    <a:pt x="5741" y="1804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3" name="Freeform 1852">
              <a:extLst>
                <a:ext uri="{FF2B5EF4-FFF2-40B4-BE49-F238E27FC236}">
                  <a16:creationId xmlns:a16="http://schemas.microsoft.com/office/drawing/2014/main" id="{230F7E6F-FF32-E346-B12D-4AA68AA2C926}"/>
                </a:ext>
              </a:extLst>
            </p:cNvPr>
            <p:cNvSpPr/>
            <p:nvPr/>
          </p:nvSpPr>
          <p:spPr>
            <a:xfrm>
              <a:off x="6205081" y="4055284"/>
              <a:ext cx="13276" cy="6493"/>
            </a:xfrm>
            <a:custGeom>
              <a:avLst/>
              <a:gdLst>
                <a:gd name="connsiteX0" fmla="*/ 8970 w 13276"/>
                <a:gd name="connsiteY0" fmla="*/ 0 h 6493"/>
                <a:gd name="connsiteX1" fmla="*/ 8970 w 13276"/>
                <a:gd name="connsiteY1" fmla="*/ 0 h 6493"/>
                <a:gd name="connsiteX2" fmla="*/ 8970 w 13276"/>
                <a:gd name="connsiteY2" fmla="*/ 0 h 6493"/>
                <a:gd name="connsiteX3" fmla="*/ 6818 w 13276"/>
                <a:gd name="connsiteY3" fmla="*/ 0 h 6493"/>
                <a:gd name="connsiteX4" fmla="*/ 4306 w 13276"/>
                <a:gd name="connsiteY4" fmla="*/ 0 h 6493"/>
                <a:gd name="connsiteX5" fmla="*/ 4306 w 13276"/>
                <a:gd name="connsiteY5" fmla="*/ 0 h 6493"/>
                <a:gd name="connsiteX6" fmla="*/ 4306 w 13276"/>
                <a:gd name="connsiteY6" fmla="*/ 0 h 6493"/>
                <a:gd name="connsiteX7" fmla="*/ 0 w 13276"/>
                <a:gd name="connsiteY7" fmla="*/ 2525 h 6493"/>
                <a:gd name="connsiteX8" fmla="*/ 0 w 13276"/>
                <a:gd name="connsiteY8" fmla="*/ 2525 h 6493"/>
                <a:gd name="connsiteX9" fmla="*/ 6459 w 13276"/>
                <a:gd name="connsiteY9" fmla="*/ 6494 h 6493"/>
                <a:gd name="connsiteX10" fmla="*/ 8253 w 13276"/>
                <a:gd name="connsiteY10" fmla="*/ 6494 h 6493"/>
                <a:gd name="connsiteX11" fmla="*/ 13276 w 13276"/>
                <a:gd name="connsiteY11" fmla="*/ 3608 h 6493"/>
                <a:gd name="connsiteX12" fmla="*/ 13276 w 13276"/>
                <a:gd name="connsiteY12" fmla="*/ 3608 h 6493"/>
                <a:gd name="connsiteX13" fmla="*/ 8970 w 13276"/>
                <a:gd name="connsiteY13" fmla="*/ 721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76" h="6493">
                  <a:moveTo>
                    <a:pt x="8970" y="0"/>
                  </a:moveTo>
                  <a:lnTo>
                    <a:pt x="8970" y="0"/>
                  </a:lnTo>
                  <a:lnTo>
                    <a:pt x="8970" y="0"/>
                  </a:lnTo>
                  <a:lnTo>
                    <a:pt x="6818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459" y="6494"/>
                  </a:lnTo>
                  <a:lnTo>
                    <a:pt x="8253" y="6494"/>
                  </a:lnTo>
                  <a:lnTo>
                    <a:pt x="13276" y="3608"/>
                  </a:lnTo>
                  <a:lnTo>
                    <a:pt x="13276" y="3608"/>
                  </a:lnTo>
                  <a:lnTo>
                    <a:pt x="8970" y="721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4" name="Freeform 1853">
              <a:extLst>
                <a:ext uri="{FF2B5EF4-FFF2-40B4-BE49-F238E27FC236}">
                  <a16:creationId xmlns:a16="http://schemas.microsoft.com/office/drawing/2014/main" id="{701010EC-F6A5-5C47-8D1F-A53E555D8206}"/>
                </a:ext>
              </a:extLst>
            </p:cNvPr>
            <p:cNvSpPr/>
            <p:nvPr/>
          </p:nvSpPr>
          <p:spPr>
            <a:xfrm>
              <a:off x="6214410" y="4049151"/>
              <a:ext cx="11840" cy="8297"/>
            </a:xfrm>
            <a:custGeom>
              <a:avLst/>
              <a:gdLst>
                <a:gd name="connsiteX0" fmla="*/ 4306 w 11840"/>
                <a:gd name="connsiteY0" fmla="*/ 1443 h 8297"/>
                <a:gd name="connsiteX1" fmla="*/ 4306 w 11840"/>
                <a:gd name="connsiteY1" fmla="*/ 1443 h 8297"/>
                <a:gd name="connsiteX2" fmla="*/ 0 w 11840"/>
                <a:gd name="connsiteY2" fmla="*/ 3968 h 8297"/>
                <a:gd name="connsiteX3" fmla="*/ 0 w 11840"/>
                <a:gd name="connsiteY3" fmla="*/ 3968 h 8297"/>
                <a:gd name="connsiteX4" fmla="*/ 6817 w 11840"/>
                <a:gd name="connsiteY4" fmla="*/ 8297 h 8297"/>
                <a:gd name="connsiteX5" fmla="*/ 6817 w 11840"/>
                <a:gd name="connsiteY5" fmla="*/ 8297 h 8297"/>
                <a:gd name="connsiteX6" fmla="*/ 11841 w 11840"/>
                <a:gd name="connsiteY6" fmla="*/ 5411 h 8297"/>
                <a:gd name="connsiteX7" fmla="*/ 11841 w 11840"/>
                <a:gd name="connsiteY7" fmla="*/ 5411 h 8297"/>
                <a:gd name="connsiteX8" fmla="*/ 2870 w 11840"/>
                <a:gd name="connsiteY8" fmla="*/ 0 h 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40" h="8297">
                  <a:moveTo>
                    <a:pt x="4306" y="1443"/>
                  </a:moveTo>
                  <a:lnTo>
                    <a:pt x="4306" y="1443"/>
                  </a:lnTo>
                  <a:lnTo>
                    <a:pt x="0" y="3968"/>
                  </a:lnTo>
                  <a:lnTo>
                    <a:pt x="0" y="3968"/>
                  </a:lnTo>
                  <a:lnTo>
                    <a:pt x="6817" y="8297"/>
                  </a:lnTo>
                  <a:lnTo>
                    <a:pt x="6817" y="8297"/>
                  </a:lnTo>
                  <a:lnTo>
                    <a:pt x="11841" y="5411"/>
                  </a:lnTo>
                  <a:lnTo>
                    <a:pt x="11841" y="5411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5" name="Freeform 1854">
              <a:extLst>
                <a:ext uri="{FF2B5EF4-FFF2-40B4-BE49-F238E27FC236}">
                  <a16:creationId xmlns:a16="http://schemas.microsoft.com/office/drawing/2014/main" id="{E7C5DDB5-721A-3948-9141-B5BD194DE21D}"/>
                </a:ext>
              </a:extLst>
            </p:cNvPr>
            <p:cNvSpPr/>
            <p:nvPr/>
          </p:nvSpPr>
          <p:spPr>
            <a:xfrm>
              <a:off x="6217280" y="4069354"/>
              <a:ext cx="13635" cy="6132"/>
            </a:xfrm>
            <a:custGeom>
              <a:avLst/>
              <a:gdLst>
                <a:gd name="connsiteX0" fmla="*/ 13635 w 13635"/>
                <a:gd name="connsiteY0" fmla="*/ 5051 h 6132"/>
                <a:gd name="connsiteX1" fmla="*/ 13635 w 13635"/>
                <a:gd name="connsiteY1" fmla="*/ 5051 h 6132"/>
                <a:gd name="connsiteX2" fmla="*/ 13635 w 13635"/>
                <a:gd name="connsiteY2" fmla="*/ 5051 h 6132"/>
                <a:gd name="connsiteX3" fmla="*/ 11124 w 13635"/>
                <a:gd name="connsiteY3" fmla="*/ 5051 h 6132"/>
                <a:gd name="connsiteX4" fmla="*/ 4306 w 13635"/>
                <a:gd name="connsiteY4" fmla="*/ 0 h 6132"/>
                <a:gd name="connsiteX5" fmla="*/ 4306 w 13635"/>
                <a:gd name="connsiteY5" fmla="*/ 0 h 6132"/>
                <a:gd name="connsiteX6" fmla="*/ 4306 w 13635"/>
                <a:gd name="connsiteY6" fmla="*/ 0 h 6132"/>
                <a:gd name="connsiteX7" fmla="*/ 0 w 13635"/>
                <a:gd name="connsiteY7" fmla="*/ 2525 h 6132"/>
                <a:gd name="connsiteX8" fmla="*/ 0 w 13635"/>
                <a:gd name="connsiteY8" fmla="*/ 2525 h 6132"/>
                <a:gd name="connsiteX9" fmla="*/ 6100 w 13635"/>
                <a:gd name="connsiteY9" fmla="*/ 6133 h 6132"/>
                <a:gd name="connsiteX10" fmla="*/ 6100 w 13635"/>
                <a:gd name="connsiteY10" fmla="*/ 6133 h 6132"/>
                <a:gd name="connsiteX11" fmla="*/ 11124 w 13635"/>
                <a:gd name="connsiteY11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35" h="6132">
                  <a:moveTo>
                    <a:pt x="13635" y="5051"/>
                  </a:moveTo>
                  <a:lnTo>
                    <a:pt x="13635" y="5051"/>
                  </a:lnTo>
                  <a:lnTo>
                    <a:pt x="13635" y="5051"/>
                  </a:lnTo>
                  <a:lnTo>
                    <a:pt x="11124" y="5051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6100" y="6133"/>
                  </a:lnTo>
                  <a:lnTo>
                    <a:pt x="11124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6" name="Freeform 1855">
              <a:extLst>
                <a:ext uri="{FF2B5EF4-FFF2-40B4-BE49-F238E27FC236}">
                  <a16:creationId xmlns:a16="http://schemas.microsoft.com/office/drawing/2014/main" id="{15A388D4-EEC9-D145-853C-40396765E68E}"/>
                </a:ext>
              </a:extLst>
            </p:cNvPr>
            <p:cNvSpPr/>
            <p:nvPr/>
          </p:nvSpPr>
          <p:spPr>
            <a:xfrm>
              <a:off x="6225174" y="4084145"/>
              <a:ext cx="11123" cy="6493"/>
            </a:xfrm>
            <a:custGeom>
              <a:avLst/>
              <a:gdLst>
                <a:gd name="connsiteX0" fmla="*/ 10047 w 11123"/>
                <a:gd name="connsiteY0" fmla="*/ 2164 h 6493"/>
                <a:gd name="connsiteX1" fmla="*/ 10047 w 11123"/>
                <a:gd name="connsiteY1" fmla="*/ 2164 h 6493"/>
                <a:gd name="connsiteX2" fmla="*/ 10047 w 11123"/>
                <a:gd name="connsiteY2" fmla="*/ 2164 h 6493"/>
                <a:gd name="connsiteX3" fmla="*/ 7894 w 11123"/>
                <a:gd name="connsiteY3" fmla="*/ 2164 h 6493"/>
                <a:gd name="connsiteX4" fmla="*/ 4306 w 11123"/>
                <a:gd name="connsiteY4" fmla="*/ 0 h 6493"/>
                <a:gd name="connsiteX5" fmla="*/ 4306 w 11123"/>
                <a:gd name="connsiteY5" fmla="*/ 0 h 6493"/>
                <a:gd name="connsiteX6" fmla="*/ 4306 w 11123"/>
                <a:gd name="connsiteY6" fmla="*/ 0 h 6493"/>
                <a:gd name="connsiteX7" fmla="*/ 0 w 11123"/>
                <a:gd name="connsiteY7" fmla="*/ 2525 h 6493"/>
                <a:gd name="connsiteX8" fmla="*/ 0 w 11123"/>
                <a:gd name="connsiteY8" fmla="*/ 2525 h 6493"/>
                <a:gd name="connsiteX9" fmla="*/ 6100 w 11123"/>
                <a:gd name="connsiteY9" fmla="*/ 6493 h 6493"/>
                <a:gd name="connsiteX10" fmla="*/ 6100 w 11123"/>
                <a:gd name="connsiteY10" fmla="*/ 6493 h 6493"/>
                <a:gd name="connsiteX11" fmla="*/ 11124 w 11123"/>
                <a:gd name="connsiteY11" fmla="*/ 3608 h 6493"/>
                <a:gd name="connsiteX12" fmla="*/ 11124 w 11123"/>
                <a:gd name="connsiteY12" fmla="*/ 3608 h 6493"/>
                <a:gd name="connsiteX13" fmla="*/ 8253 w 11123"/>
                <a:gd name="connsiteY13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23" h="6493">
                  <a:moveTo>
                    <a:pt x="10047" y="2164"/>
                  </a:moveTo>
                  <a:lnTo>
                    <a:pt x="10047" y="2164"/>
                  </a:lnTo>
                  <a:lnTo>
                    <a:pt x="10047" y="2164"/>
                  </a:lnTo>
                  <a:lnTo>
                    <a:pt x="7894" y="2164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3"/>
                  </a:lnTo>
                  <a:lnTo>
                    <a:pt x="6100" y="6493"/>
                  </a:lnTo>
                  <a:lnTo>
                    <a:pt x="11124" y="3608"/>
                  </a:lnTo>
                  <a:lnTo>
                    <a:pt x="11124" y="3608"/>
                  </a:lnTo>
                  <a:lnTo>
                    <a:pt x="8253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7" name="Freeform 1856">
              <a:extLst>
                <a:ext uri="{FF2B5EF4-FFF2-40B4-BE49-F238E27FC236}">
                  <a16:creationId xmlns:a16="http://schemas.microsoft.com/office/drawing/2014/main" id="{33061FD5-D456-DF47-8097-6C4987799650}"/>
                </a:ext>
              </a:extLst>
            </p:cNvPr>
            <p:cNvSpPr/>
            <p:nvPr/>
          </p:nvSpPr>
          <p:spPr>
            <a:xfrm>
              <a:off x="6234145" y="4089917"/>
              <a:ext cx="11482" cy="8297"/>
            </a:xfrm>
            <a:custGeom>
              <a:avLst/>
              <a:gdLst>
                <a:gd name="connsiteX0" fmla="*/ 10047 w 11482"/>
                <a:gd name="connsiteY0" fmla="*/ 2164 h 8297"/>
                <a:gd name="connsiteX1" fmla="*/ 10047 w 11482"/>
                <a:gd name="connsiteY1" fmla="*/ 2164 h 8297"/>
                <a:gd name="connsiteX2" fmla="*/ 10047 w 11482"/>
                <a:gd name="connsiteY2" fmla="*/ 2164 h 8297"/>
                <a:gd name="connsiteX3" fmla="*/ 7535 w 11482"/>
                <a:gd name="connsiteY3" fmla="*/ 2164 h 8297"/>
                <a:gd name="connsiteX4" fmla="*/ 4306 w 11482"/>
                <a:gd name="connsiteY4" fmla="*/ 0 h 8297"/>
                <a:gd name="connsiteX5" fmla="*/ 4306 w 11482"/>
                <a:gd name="connsiteY5" fmla="*/ 2164 h 8297"/>
                <a:gd name="connsiteX6" fmla="*/ 0 w 11482"/>
                <a:gd name="connsiteY6" fmla="*/ 4329 h 8297"/>
                <a:gd name="connsiteX7" fmla="*/ 0 w 11482"/>
                <a:gd name="connsiteY7" fmla="*/ 4329 h 8297"/>
                <a:gd name="connsiteX8" fmla="*/ 6459 w 11482"/>
                <a:gd name="connsiteY8" fmla="*/ 8298 h 8297"/>
                <a:gd name="connsiteX9" fmla="*/ 6459 w 11482"/>
                <a:gd name="connsiteY9" fmla="*/ 8298 h 8297"/>
                <a:gd name="connsiteX10" fmla="*/ 11482 w 11482"/>
                <a:gd name="connsiteY10" fmla="*/ 5411 h 8297"/>
                <a:gd name="connsiteX11" fmla="*/ 11482 w 11482"/>
                <a:gd name="connsiteY11" fmla="*/ 5411 h 8297"/>
                <a:gd name="connsiteX12" fmla="*/ 8970 w 11482"/>
                <a:gd name="connsiteY12" fmla="*/ 5411 h 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82" h="8297">
                  <a:moveTo>
                    <a:pt x="10047" y="2164"/>
                  </a:moveTo>
                  <a:lnTo>
                    <a:pt x="10047" y="2164"/>
                  </a:lnTo>
                  <a:lnTo>
                    <a:pt x="10047" y="2164"/>
                  </a:lnTo>
                  <a:lnTo>
                    <a:pt x="7535" y="2164"/>
                  </a:lnTo>
                  <a:lnTo>
                    <a:pt x="4306" y="0"/>
                  </a:lnTo>
                  <a:lnTo>
                    <a:pt x="4306" y="2164"/>
                  </a:lnTo>
                  <a:lnTo>
                    <a:pt x="0" y="4329"/>
                  </a:lnTo>
                  <a:lnTo>
                    <a:pt x="0" y="4329"/>
                  </a:lnTo>
                  <a:lnTo>
                    <a:pt x="6459" y="8298"/>
                  </a:lnTo>
                  <a:lnTo>
                    <a:pt x="6459" y="8298"/>
                  </a:lnTo>
                  <a:lnTo>
                    <a:pt x="11482" y="5411"/>
                  </a:lnTo>
                  <a:lnTo>
                    <a:pt x="11482" y="5411"/>
                  </a:lnTo>
                  <a:lnTo>
                    <a:pt x="8970" y="5411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8" name="Freeform 1857">
              <a:extLst>
                <a:ext uri="{FF2B5EF4-FFF2-40B4-BE49-F238E27FC236}">
                  <a16:creationId xmlns:a16="http://schemas.microsoft.com/office/drawing/2014/main" id="{EEFC8170-55CF-924C-AD0E-911B3E6EA2A7}"/>
                </a:ext>
              </a:extLst>
            </p:cNvPr>
            <p:cNvSpPr/>
            <p:nvPr/>
          </p:nvSpPr>
          <p:spPr>
            <a:xfrm>
              <a:off x="6242398" y="4094246"/>
              <a:ext cx="12917" cy="6854"/>
            </a:xfrm>
            <a:custGeom>
              <a:avLst/>
              <a:gdLst>
                <a:gd name="connsiteX0" fmla="*/ 10764 w 12917"/>
                <a:gd name="connsiteY0" fmla="*/ 2164 h 6854"/>
                <a:gd name="connsiteX1" fmla="*/ 10764 w 12917"/>
                <a:gd name="connsiteY1" fmla="*/ 2164 h 6854"/>
                <a:gd name="connsiteX2" fmla="*/ 10764 w 12917"/>
                <a:gd name="connsiteY2" fmla="*/ 2164 h 6854"/>
                <a:gd name="connsiteX3" fmla="*/ 7894 w 12917"/>
                <a:gd name="connsiteY3" fmla="*/ 2164 h 6854"/>
                <a:gd name="connsiteX4" fmla="*/ 4665 w 12917"/>
                <a:gd name="connsiteY4" fmla="*/ 0 h 6854"/>
                <a:gd name="connsiteX5" fmla="*/ 4665 w 12917"/>
                <a:gd name="connsiteY5" fmla="*/ 0 h 6854"/>
                <a:gd name="connsiteX6" fmla="*/ 4665 w 12917"/>
                <a:gd name="connsiteY6" fmla="*/ 0 h 6854"/>
                <a:gd name="connsiteX7" fmla="*/ 0 w 12917"/>
                <a:gd name="connsiteY7" fmla="*/ 2886 h 6854"/>
                <a:gd name="connsiteX8" fmla="*/ 0 w 12917"/>
                <a:gd name="connsiteY8" fmla="*/ 2886 h 6854"/>
                <a:gd name="connsiteX9" fmla="*/ 6100 w 12917"/>
                <a:gd name="connsiteY9" fmla="*/ 6854 h 6854"/>
                <a:gd name="connsiteX10" fmla="*/ 8253 w 12917"/>
                <a:gd name="connsiteY10" fmla="*/ 6854 h 6854"/>
                <a:gd name="connsiteX11" fmla="*/ 12917 w 12917"/>
                <a:gd name="connsiteY11" fmla="*/ 3968 h 6854"/>
                <a:gd name="connsiteX12" fmla="*/ 12917 w 12917"/>
                <a:gd name="connsiteY12" fmla="*/ 3968 h 6854"/>
                <a:gd name="connsiteX13" fmla="*/ 10406 w 12917"/>
                <a:gd name="connsiteY13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854">
                  <a:moveTo>
                    <a:pt x="10764" y="2164"/>
                  </a:moveTo>
                  <a:lnTo>
                    <a:pt x="10764" y="2164"/>
                  </a:lnTo>
                  <a:lnTo>
                    <a:pt x="10764" y="2164"/>
                  </a:lnTo>
                  <a:lnTo>
                    <a:pt x="7894" y="2164"/>
                  </a:lnTo>
                  <a:lnTo>
                    <a:pt x="4665" y="0"/>
                  </a:lnTo>
                  <a:lnTo>
                    <a:pt x="4665" y="0"/>
                  </a:lnTo>
                  <a:lnTo>
                    <a:pt x="4665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4"/>
                  </a:lnTo>
                  <a:lnTo>
                    <a:pt x="8253" y="6854"/>
                  </a:lnTo>
                  <a:lnTo>
                    <a:pt x="12917" y="3968"/>
                  </a:lnTo>
                  <a:lnTo>
                    <a:pt x="12917" y="3968"/>
                  </a:lnTo>
                  <a:lnTo>
                    <a:pt x="10406" y="396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9" name="Freeform 1858">
              <a:extLst>
                <a:ext uri="{FF2B5EF4-FFF2-40B4-BE49-F238E27FC236}">
                  <a16:creationId xmlns:a16="http://schemas.microsoft.com/office/drawing/2014/main" id="{798B20CB-2B36-6C48-A057-FD36B51F532D}"/>
                </a:ext>
              </a:extLst>
            </p:cNvPr>
            <p:cNvSpPr/>
            <p:nvPr/>
          </p:nvSpPr>
          <p:spPr>
            <a:xfrm>
              <a:off x="6253162" y="4098936"/>
              <a:ext cx="11123" cy="5772"/>
            </a:xfrm>
            <a:custGeom>
              <a:avLst/>
              <a:gdLst>
                <a:gd name="connsiteX0" fmla="*/ 8612 w 11123"/>
                <a:gd name="connsiteY0" fmla="*/ 3608 h 5772"/>
                <a:gd name="connsiteX1" fmla="*/ 8612 w 11123"/>
                <a:gd name="connsiteY1" fmla="*/ 3608 h 5772"/>
                <a:gd name="connsiteX2" fmla="*/ 8612 w 11123"/>
                <a:gd name="connsiteY2" fmla="*/ 3608 h 5772"/>
                <a:gd name="connsiteX3" fmla="*/ 6459 w 11123"/>
                <a:gd name="connsiteY3" fmla="*/ 3608 h 5772"/>
                <a:gd name="connsiteX4" fmla="*/ 4306 w 11123"/>
                <a:gd name="connsiteY4" fmla="*/ 0 h 5772"/>
                <a:gd name="connsiteX5" fmla="*/ 4306 w 11123"/>
                <a:gd name="connsiteY5" fmla="*/ 0 h 5772"/>
                <a:gd name="connsiteX6" fmla="*/ 4306 w 11123"/>
                <a:gd name="connsiteY6" fmla="*/ 0 h 5772"/>
                <a:gd name="connsiteX7" fmla="*/ 0 w 11123"/>
                <a:gd name="connsiteY7" fmla="*/ 2164 h 5772"/>
                <a:gd name="connsiteX8" fmla="*/ 0 w 11123"/>
                <a:gd name="connsiteY8" fmla="*/ 2164 h 5772"/>
                <a:gd name="connsiteX9" fmla="*/ 6100 w 11123"/>
                <a:gd name="connsiteY9" fmla="*/ 5772 h 5772"/>
                <a:gd name="connsiteX10" fmla="*/ 6100 w 11123"/>
                <a:gd name="connsiteY10" fmla="*/ 5772 h 5772"/>
                <a:gd name="connsiteX11" fmla="*/ 11124 w 11123"/>
                <a:gd name="connsiteY11" fmla="*/ 2886 h 5772"/>
                <a:gd name="connsiteX12" fmla="*/ 11124 w 11123"/>
                <a:gd name="connsiteY12" fmla="*/ 2886 h 5772"/>
                <a:gd name="connsiteX13" fmla="*/ 8253 w 11123"/>
                <a:gd name="connsiteY13" fmla="*/ 2886 h 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23" h="5772">
                  <a:moveTo>
                    <a:pt x="8612" y="3608"/>
                  </a:moveTo>
                  <a:lnTo>
                    <a:pt x="8612" y="3608"/>
                  </a:lnTo>
                  <a:lnTo>
                    <a:pt x="8612" y="3608"/>
                  </a:lnTo>
                  <a:lnTo>
                    <a:pt x="6459" y="360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164"/>
                  </a:lnTo>
                  <a:lnTo>
                    <a:pt x="0" y="2164"/>
                  </a:lnTo>
                  <a:lnTo>
                    <a:pt x="6100" y="5772"/>
                  </a:lnTo>
                  <a:lnTo>
                    <a:pt x="6100" y="5772"/>
                  </a:lnTo>
                  <a:lnTo>
                    <a:pt x="11124" y="2886"/>
                  </a:lnTo>
                  <a:lnTo>
                    <a:pt x="11124" y="2886"/>
                  </a:lnTo>
                  <a:lnTo>
                    <a:pt x="8253" y="2886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0" name="Freeform 1859">
              <a:extLst>
                <a:ext uri="{FF2B5EF4-FFF2-40B4-BE49-F238E27FC236}">
                  <a16:creationId xmlns:a16="http://schemas.microsoft.com/office/drawing/2014/main" id="{EC1B2032-777D-5D47-A74D-80DAEAE64985}"/>
                </a:ext>
              </a:extLst>
            </p:cNvPr>
            <p:cNvSpPr/>
            <p:nvPr/>
          </p:nvSpPr>
          <p:spPr>
            <a:xfrm>
              <a:off x="6260339" y="4105791"/>
              <a:ext cx="11123" cy="6493"/>
            </a:xfrm>
            <a:custGeom>
              <a:avLst/>
              <a:gdLst>
                <a:gd name="connsiteX0" fmla="*/ 10406 w 11123"/>
                <a:gd name="connsiteY0" fmla="*/ 2164 h 6493"/>
                <a:gd name="connsiteX1" fmla="*/ 10406 w 11123"/>
                <a:gd name="connsiteY1" fmla="*/ 2164 h 6493"/>
                <a:gd name="connsiteX2" fmla="*/ 10406 w 11123"/>
                <a:gd name="connsiteY2" fmla="*/ 2164 h 6493"/>
                <a:gd name="connsiteX3" fmla="*/ 7894 w 11123"/>
                <a:gd name="connsiteY3" fmla="*/ 2164 h 6493"/>
                <a:gd name="connsiteX4" fmla="*/ 4306 w 11123"/>
                <a:gd name="connsiteY4" fmla="*/ 0 h 6493"/>
                <a:gd name="connsiteX5" fmla="*/ 4306 w 11123"/>
                <a:gd name="connsiteY5" fmla="*/ 0 h 6493"/>
                <a:gd name="connsiteX6" fmla="*/ 4306 w 11123"/>
                <a:gd name="connsiteY6" fmla="*/ 0 h 6493"/>
                <a:gd name="connsiteX7" fmla="*/ 0 w 11123"/>
                <a:gd name="connsiteY7" fmla="*/ 2525 h 6493"/>
                <a:gd name="connsiteX8" fmla="*/ 0 w 11123"/>
                <a:gd name="connsiteY8" fmla="*/ 2525 h 6493"/>
                <a:gd name="connsiteX9" fmla="*/ 6100 w 11123"/>
                <a:gd name="connsiteY9" fmla="*/ 6494 h 6493"/>
                <a:gd name="connsiteX10" fmla="*/ 6100 w 11123"/>
                <a:gd name="connsiteY10" fmla="*/ 6494 h 6493"/>
                <a:gd name="connsiteX11" fmla="*/ 11123 w 11123"/>
                <a:gd name="connsiteY11" fmla="*/ 3608 h 6493"/>
                <a:gd name="connsiteX12" fmla="*/ 11123 w 11123"/>
                <a:gd name="connsiteY12" fmla="*/ 3608 h 6493"/>
                <a:gd name="connsiteX13" fmla="*/ 8253 w 11123"/>
                <a:gd name="connsiteY13" fmla="*/ 1804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23" h="6493">
                  <a:moveTo>
                    <a:pt x="10406" y="2164"/>
                  </a:moveTo>
                  <a:lnTo>
                    <a:pt x="10406" y="2164"/>
                  </a:lnTo>
                  <a:lnTo>
                    <a:pt x="10406" y="2164"/>
                  </a:lnTo>
                  <a:lnTo>
                    <a:pt x="7894" y="2164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3" y="3608"/>
                  </a:lnTo>
                  <a:lnTo>
                    <a:pt x="11123" y="3608"/>
                  </a:lnTo>
                  <a:lnTo>
                    <a:pt x="8253" y="1804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1" name="Freeform 1860">
              <a:extLst>
                <a:ext uri="{FF2B5EF4-FFF2-40B4-BE49-F238E27FC236}">
                  <a16:creationId xmlns:a16="http://schemas.microsoft.com/office/drawing/2014/main" id="{46AB787F-AF57-D540-BC1E-A818B93E21A5}"/>
                </a:ext>
              </a:extLst>
            </p:cNvPr>
            <p:cNvSpPr/>
            <p:nvPr/>
          </p:nvSpPr>
          <p:spPr>
            <a:xfrm>
              <a:off x="6269668" y="4111202"/>
              <a:ext cx="11482" cy="6132"/>
            </a:xfrm>
            <a:custGeom>
              <a:avLst/>
              <a:gdLst>
                <a:gd name="connsiteX0" fmla="*/ 10047 w 11482"/>
                <a:gd name="connsiteY0" fmla="*/ 2164 h 6132"/>
                <a:gd name="connsiteX1" fmla="*/ 10047 w 11482"/>
                <a:gd name="connsiteY1" fmla="*/ 2164 h 6132"/>
                <a:gd name="connsiteX2" fmla="*/ 10047 w 11482"/>
                <a:gd name="connsiteY2" fmla="*/ 2164 h 6132"/>
                <a:gd name="connsiteX3" fmla="*/ 7535 w 11482"/>
                <a:gd name="connsiteY3" fmla="*/ 2164 h 6132"/>
                <a:gd name="connsiteX4" fmla="*/ 4306 w 11482"/>
                <a:gd name="connsiteY4" fmla="*/ 0 h 6132"/>
                <a:gd name="connsiteX5" fmla="*/ 4306 w 11482"/>
                <a:gd name="connsiteY5" fmla="*/ 0 h 6132"/>
                <a:gd name="connsiteX6" fmla="*/ 4306 w 11482"/>
                <a:gd name="connsiteY6" fmla="*/ 0 h 6132"/>
                <a:gd name="connsiteX7" fmla="*/ 0 w 11482"/>
                <a:gd name="connsiteY7" fmla="*/ 2164 h 6132"/>
                <a:gd name="connsiteX8" fmla="*/ 0 w 11482"/>
                <a:gd name="connsiteY8" fmla="*/ 2164 h 6132"/>
                <a:gd name="connsiteX9" fmla="*/ 6459 w 11482"/>
                <a:gd name="connsiteY9" fmla="*/ 6133 h 6132"/>
                <a:gd name="connsiteX10" fmla="*/ 6459 w 11482"/>
                <a:gd name="connsiteY10" fmla="*/ 6133 h 6132"/>
                <a:gd name="connsiteX11" fmla="*/ 11482 w 11482"/>
                <a:gd name="connsiteY11" fmla="*/ 3247 h 6132"/>
                <a:gd name="connsiteX12" fmla="*/ 11482 w 11482"/>
                <a:gd name="connsiteY12" fmla="*/ 3247 h 6132"/>
                <a:gd name="connsiteX13" fmla="*/ 8970 w 11482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82" h="6132">
                  <a:moveTo>
                    <a:pt x="10047" y="2164"/>
                  </a:moveTo>
                  <a:lnTo>
                    <a:pt x="10047" y="2164"/>
                  </a:lnTo>
                  <a:lnTo>
                    <a:pt x="10047" y="2164"/>
                  </a:lnTo>
                  <a:lnTo>
                    <a:pt x="7535" y="2164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164"/>
                  </a:lnTo>
                  <a:lnTo>
                    <a:pt x="0" y="2164"/>
                  </a:lnTo>
                  <a:lnTo>
                    <a:pt x="6459" y="6133"/>
                  </a:lnTo>
                  <a:lnTo>
                    <a:pt x="6459" y="6133"/>
                  </a:lnTo>
                  <a:lnTo>
                    <a:pt x="11482" y="3247"/>
                  </a:lnTo>
                  <a:lnTo>
                    <a:pt x="11482" y="3247"/>
                  </a:lnTo>
                  <a:lnTo>
                    <a:pt x="8970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2" name="Freeform 1861">
              <a:extLst>
                <a:ext uri="{FF2B5EF4-FFF2-40B4-BE49-F238E27FC236}">
                  <a16:creationId xmlns:a16="http://schemas.microsoft.com/office/drawing/2014/main" id="{573728B9-DB67-1542-A4AA-353B5F1C420A}"/>
                </a:ext>
              </a:extLst>
            </p:cNvPr>
            <p:cNvSpPr/>
            <p:nvPr/>
          </p:nvSpPr>
          <p:spPr>
            <a:xfrm>
              <a:off x="6278280" y="4116613"/>
              <a:ext cx="12917" cy="6493"/>
            </a:xfrm>
            <a:custGeom>
              <a:avLst/>
              <a:gdLst>
                <a:gd name="connsiteX0" fmla="*/ 10406 w 12917"/>
                <a:gd name="connsiteY0" fmla="*/ 2165 h 6493"/>
                <a:gd name="connsiteX1" fmla="*/ 10406 w 12917"/>
                <a:gd name="connsiteY1" fmla="*/ 2165 h 6493"/>
                <a:gd name="connsiteX2" fmla="*/ 10406 w 12917"/>
                <a:gd name="connsiteY2" fmla="*/ 2165 h 6493"/>
                <a:gd name="connsiteX3" fmla="*/ 7894 w 12917"/>
                <a:gd name="connsiteY3" fmla="*/ 2165 h 6493"/>
                <a:gd name="connsiteX4" fmla="*/ 4665 w 12917"/>
                <a:gd name="connsiteY4" fmla="*/ 0 h 6493"/>
                <a:gd name="connsiteX5" fmla="*/ 4665 w 12917"/>
                <a:gd name="connsiteY5" fmla="*/ 0 h 6493"/>
                <a:gd name="connsiteX6" fmla="*/ 4665 w 12917"/>
                <a:gd name="connsiteY6" fmla="*/ 0 h 6493"/>
                <a:gd name="connsiteX7" fmla="*/ 0 w 12917"/>
                <a:gd name="connsiteY7" fmla="*/ 2525 h 6493"/>
                <a:gd name="connsiteX8" fmla="*/ 0 w 12917"/>
                <a:gd name="connsiteY8" fmla="*/ 2525 h 6493"/>
                <a:gd name="connsiteX9" fmla="*/ 6100 w 12917"/>
                <a:gd name="connsiteY9" fmla="*/ 6494 h 6493"/>
                <a:gd name="connsiteX10" fmla="*/ 8253 w 12917"/>
                <a:gd name="connsiteY10" fmla="*/ 6494 h 6493"/>
                <a:gd name="connsiteX11" fmla="*/ 12917 w 12917"/>
                <a:gd name="connsiteY11" fmla="*/ 3608 h 6493"/>
                <a:gd name="connsiteX12" fmla="*/ 12917 w 12917"/>
                <a:gd name="connsiteY12" fmla="*/ 3608 h 6493"/>
                <a:gd name="connsiteX13" fmla="*/ 10406 w 12917"/>
                <a:gd name="connsiteY13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493">
                  <a:moveTo>
                    <a:pt x="10406" y="2165"/>
                  </a:moveTo>
                  <a:lnTo>
                    <a:pt x="10406" y="2165"/>
                  </a:lnTo>
                  <a:lnTo>
                    <a:pt x="10406" y="2165"/>
                  </a:lnTo>
                  <a:lnTo>
                    <a:pt x="7894" y="2165"/>
                  </a:lnTo>
                  <a:lnTo>
                    <a:pt x="4665" y="0"/>
                  </a:lnTo>
                  <a:lnTo>
                    <a:pt x="4665" y="0"/>
                  </a:lnTo>
                  <a:lnTo>
                    <a:pt x="4665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8253" y="6494"/>
                  </a:lnTo>
                  <a:lnTo>
                    <a:pt x="12917" y="3608"/>
                  </a:lnTo>
                  <a:lnTo>
                    <a:pt x="12917" y="3608"/>
                  </a:lnTo>
                  <a:lnTo>
                    <a:pt x="10406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3" name="Freeform 1862">
              <a:extLst>
                <a:ext uri="{FF2B5EF4-FFF2-40B4-BE49-F238E27FC236}">
                  <a16:creationId xmlns:a16="http://schemas.microsoft.com/office/drawing/2014/main" id="{91352DFA-0483-9E45-995A-438C289EFC2B}"/>
                </a:ext>
              </a:extLst>
            </p:cNvPr>
            <p:cNvSpPr/>
            <p:nvPr/>
          </p:nvSpPr>
          <p:spPr>
            <a:xfrm>
              <a:off x="6289044" y="4120582"/>
              <a:ext cx="9329" cy="6132"/>
            </a:xfrm>
            <a:custGeom>
              <a:avLst/>
              <a:gdLst>
                <a:gd name="connsiteX0" fmla="*/ 8253 w 9329"/>
                <a:gd name="connsiteY0" fmla="*/ 3608 h 6132"/>
                <a:gd name="connsiteX1" fmla="*/ 8253 w 9329"/>
                <a:gd name="connsiteY1" fmla="*/ 3608 h 6132"/>
                <a:gd name="connsiteX2" fmla="*/ 8253 w 9329"/>
                <a:gd name="connsiteY2" fmla="*/ 3608 h 6132"/>
                <a:gd name="connsiteX3" fmla="*/ 4306 w 9329"/>
                <a:gd name="connsiteY3" fmla="*/ 3608 h 6132"/>
                <a:gd name="connsiteX4" fmla="*/ 4306 w 9329"/>
                <a:gd name="connsiteY4" fmla="*/ 0 h 6132"/>
                <a:gd name="connsiteX5" fmla="*/ 4306 w 9329"/>
                <a:gd name="connsiteY5" fmla="*/ 0 h 6132"/>
                <a:gd name="connsiteX6" fmla="*/ 4306 w 9329"/>
                <a:gd name="connsiteY6" fmla="*/ 0 h 6132"/>
                <a:gd name="connsiteX7" fmla="*/ 0 w 9329"/>
                <a:gd name="connsiteY7" fmla="*/ 2525 h 6132"/>
                <a:gd name="connsiteX8" fmla="*/ 0 w 9329"/>
                <a:gd name="connsiteY8" fmla="*/ 2525 h 6132"/>
                <a:gd name="connsiteX9" fmla="*/ 6100 w 9329"/>
                <a:gd name="connsiteY9" fmla="*/ 6133 h 6132"/>
                <a:gd name="connsiteX10" fmla="*/ 4306 w 9329"/>
                <a:gd name="connsiteY10" fmla="*/ 6133 h 6132"/>
                <a:gd name="connsiteX11" fmla="*/ 9329 w 9329"/>
                <a:gd name="connsiteY11" fmla="*/ 3247 h 6132"/>
                <a:gd name="connsiteX12" fmla="*/ 9329 w 9329"/>
                <a:gd name="connsiteY12" fmla="*/ 3247 h 6132"/>
                <a:gd name="connsiteX13" fmla="*/ 6459 w 9329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29" h="6132">
                  <a:moveTo>
                    <a:pt x="8253" y="3608"/>
                  </a:moveTo>
                  <a:lnTo>
                    <a:pt x="8253" y="3608"/>
                  </a:lnTo>
                  <a:lnTo>
                    <a:pt x="8253" y="3608"/>
                  </a:lnTo>
                  <a:lnTo>
                    <a:pt x="4306" y="360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4306" y="6133"/>
                  </a:lnTo>
                  <a:lnTo>
                    <a:pt x="9329" y="3247"/>
                  </a:lnTo>
                  <a:lnTo>
                    <a:pt x="9329" y="3247"/>
                  </a:lnTo>
                  <a:lnTo>
                    <a:pt x="6459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4" name="Freeform 1863">
              <a:extLst>
                <a:ext uri="{FF2B5EF4-FFF2-40B4-BE49-F238E27FC236}">
                  <a16:creationId xmlns:a16="http://schemas.microsoft.com/office/drawing/2014/main" id="{43A375C3-97D7-444F-9F41-2A1E82DF60A6}"/>
                </a:ext>
              </a:extLst>
            </p:cNvPr>
            <p:cNvSpPr/>
            <p:nvPr/>
          </p:nvSpPr>
          <p:spPr>
            <a:xfrm>
              <a:off x="6295862" y="4127797"/>
              <a:ext cx="12917" cy="6132"/>
            </a:xfrm>
            <a:custGeom>
              <a:avLst/>
              <a:gdLst>
                <a:gd name="connsiteX0" fmla="*/ 10406 w 12917"/>
                <a:gd name="connsiteY0" fmla="*/ 2164 h 6132"/>
                <a:gd name="connsiteX1" fmla="*/ 10406 w 12917"/>
                <a:gd name="connsiteY1" fmla="*/ 2164 h 6132"/>
                <a:gd name="connsiteX2" fmla="*/ 10406 w 12917"/>
                <a:gd name="connsiteY2" fmla="*/ 2164 h 6132"/>
                <a:gd name="connsiteX3" fmla="*/ 7894 w 12917"/>
                <a:gd name="connsiteY3" fmla="*/ 2164 h 6132"/>
                <a:gd name="connsiteX4" fmla="*/ 4306 w 12917"/>
                <a:gd name="connsiteY4" fmla="*/ 0 h 6132"/>
                <a:gd name="connsiteX5" fmla="*/ 4306 w 12917"/>
                <a:gd name="connsiteY5" fmla="*/ 0 h 6132"/>
                <a:gd name="connsiteX6" fmla="*/ 4306 w 12917"/>
                <a:gd name="connsiteY6" fmla="*/ 0 h 6132"/>
                <a:gd name="connsiteX7" fmla="*/ 0 w 12917"/>
                <a:gd name="connsiteY7" fmla="*/ 2525 h 6132"/>
                <a:gd name="connsiteX8" fmla="*/ 0 w 12917"/>
                <a:gd name="connsiteY8" fmla="*/ 2525 h 6132"/>
                <a:gd name="connsiteX9" fmla="*/ 6100 w 12917"/>
                <a:gd name="connsiteY9" fmla="*/ 6133 h 6132"/>
                <a:gd name="connsiteX10" fmla="*/ 7894 w 12917"/>
                <a:gd name="connsiteY10" fmla="*/ 6133 h 6132"/>
                <a:gd name="connsiteX11" fmla="*/ 12917 w 12917"/>
                <a:gd name="connsiteY11" fmla="*/ 3247 h 6132"/>
                <a:gd name="connsiteX12" fmla="*/ 12917 w 12917"/>
                <a:gd name="connsiteY12" fmla="*/ 3247 h 6132"/>
                <a:gd name="connsiteX13" fmla="*/ 10047 w 12917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132">
                  <a:moveTo>
                    <a:pt x="10406" y="2164"/>
                  </a:moveTo>
                  <a:lnTo>
                    <a:pt x="10406" y="2164"/>
                  </a:lnTo>
                  <a:lnTo>
                    <a:pt x="10406" y="2164"/>
                  </a:lnTo>
                  <a:lnTo>
                    <a:pt x="7894" y="2164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7894" y="6133"/>
                  </a:lnTo>
                  <a:lnTo>
                    <a:pt x="12917" y="3247"/>
                  </a:lnTo>
                  <a:lnTo>
                    <a:pt x="12917" y="3247"/>
                  </a:lnTo>
                  <a:lnTo>
                    <a:pt x="10047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5" name="Freeform 1864">
              <a:extLst>
                <a:ext uri="{FF2B5EF4-FFF2-40B4-BE49-F238E27FC236}">
                  <a16:creationId xmlns:a16="http://schemas.microsoft.com/office/drawing/2014/main" id="{6489149E-DDA1-C042-8349-D6AD2C355F5A}"/>
                </a:ext>
              </a:extLst>
            </p:cNvPr>
            <p:cNvSpPr/>
            <p:nvPr/>
          </p:nvSpPr>
          <p:spPr>
            <a:xfrm>
              <a:off x="6304115" y="4105069"/>
              <a:ext cx="11840" cy="6133"/>
            </a:xfrm>
            <a:custGeom>
              <a:avLst/>
              <a:gdLst>
                <a:gd name="connsiteX0" fmla="*/ 11841 w 11840"/>
                <a:gd name="connsiteY0" fmla="*/ 3247 h 6133"/>
                <a:gd name="connsiteX1" fmla="*/ 11841 w 11840"/>
                <a:gd name="connsiteY1" fmla="*/ 3247 h 6133"/>
                <a:gd name="connsiteX2" fmla="*/ 11841 w 11840"/>
                <a:gd name="connsiteY2" fmla="*/ 3247 h 6133"/>
                <a:gd name="connsiteX3" fmla="*/ 9329 w 11840"/>
                <a:gd name="connsiteY3" fmla="*/ 3247 h 6133"/>
                <a:gd name="connsiteX4" fmla="*/ 4306 w 11840"/>
                <a:gd name="connsiteY4" fmla="*/ 0 h 6133"/>
                <a:gd name="connsiteX5" fmla="*/ 4306 w 11840"/>
                <a:gd name="connsiteY5" fmla="*/ 0 h 6133"/>
                <a:gd name="connsiteX6" fmla="*/ 4306 w 11840"/>
                <a:gd name="connsiteY6" fmla="*/ 0 h 6133"/>
                <a:gd name="connsiteX7" fmla="*/ 0 w 11840"/>
                <a:gd name="connsiteY7" fmla="*/ 2525 h 6133"/>
                <a:gd name="connsiteX8" fmla="*/ 0 w 11840"/>
                <a:gd name="connsiteY8" fmla="*/ 2525 h 6133"/>
                <a:gd name="connsiteX9" fmla="*/ 6459 w 11840"/>
                <a:gd name="connsiteY9" fmla="*/ 6133 h 6133"/>
                <a:gd name="connsiteX10" fmla="*/ 6459 w 11840"/>
                <a:gd name="connsiteY10" fmla="*/ 6133 h 6133"/>
                <a:gd name="connsiteX11" fmla="*/ 11482 w 11840"/>
                <a:gd name="connsiteY11" fmla="*/ 3247 h 6133"/>
                <a:gd name="connsiteX12" fmla="*/ 11482 w 11840"/>
                <a:gd name="connsiteY12" fmla="*/ 3247 h 6133"/>
                <a:gd name="connsiteX13" fmla="*/ 11482 w 11840"/>
                <a:gd name="connsiteY13" fmla="*/ 3247 h 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40" h="6133">
                  <a:moveTo>
                    <a:pt x="11841" y="3247"/>
                  </a:moveTo>
                  <a:lnTo>
                    <a:pt x="11841" y="3247"/>
                  </a:lnTo>
                  <a:lnTo>
                    <a:pt x="11841" y="3247"/>
                  </a:lnTo>
                  <a:lnTo>
                    <a:pt x="9329" y="3247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459" y="6133"/>
                  </a:lnTo>
                  <a:lnTo>
                    <a:pt x="6459" y="6133"/>
                  </a:lnTo>
                  <a:lnTo>
                    <a:pt x="11482" y="3247"/>
                  </a:lnTo>
                  <a:lnTo>
                    <a:pt x="11482" y="3247"/>
                  </a:lnTo>
                  <a:lnTo>
                    <a:pt x="11482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6" name="Freeform 1865">
              <a:extLst>
                <a:ext uri="{FF2B5EF4-FFF2-40B4-BE49-F238E27FC236}">
                  <a16:creationId xmlns:a16="http://schemas.microsoft.com/office/drawing/2014/main" id="{E8DBECBC-B671-3C48-832C-8B4B9657DE3B}"/>
                </a:ext>
              </a:extLst>
            </p:cNvPr>
            <p:cNvSpPr/>
            <p:nvPr/>
          </p:nvSpPr>
          <p:spPr>
            <a:xfrm>
              <a:off x="6295503" y="4099658"/>
              <a:ext cx="11841" cy="6133"/>
            </a:xfrm>
            <a:custGeom>
              <a:avLst/>
              <a:gdLst>
                <a:gd name="connsiteX0" fmla="*/ 11841 w 11841"/>
                <a:gd name="connsiteY0" fmla="*/ 3247 h 6133"/>
                <a:gd name="connsiteX1" fmla="*/ 11841 w 11841"/>
                <a:gd name="connsiteY1" fmla="*/ 3247 h 6133"/>
                <a:gd name="connsiteX2" fmla="*/ 11841 w 11841"/>
                <a:gd name="connsiteY2" fmla="*/ 3247 h 6133"/>
                <a:gd name="connsiteX3" fmla="*/ 9329 w 11841"/>
                <a:gd name="connsiteY3" fmla="*/ 3247 h 6133"/>
                <a:gd name="connsiteX4" fmla="*/ 4306 w 11841"/>
                <a:gd name="connsiteY4" fmla="*/ 0 h 6133"/>
                <a:gd name="connsiteX5" fmla="*/ 4306 w 11841"/>
                <a:gd name="connsiteY5" fmla="*/ 0 h 6133"/>
                <a:gd name="connsiteX6" fmla="*/ 4306 w 11841"/>
                <a:gd name="connsiteY6" fmla="*/ 0 h 6133"/>
                <a:gd name="connsiteX7" fmla="*/ 0 w 11841"/>
                <a:gd name="connsiteY7" fmla="*/ 2526 h 6133"/>
                <a:gd name="connsiteX8" fmla="*/ 0 w 11841"/>
                <a:gd name="connsiteY8" fmla="*/ 2526 h 6133"/>
                <a:gd name="connsiteX9" fmla="*/ 6100 w 11841"/>
                <a:gd name="connsiteY9" fmla="*/ 6133 h 6133"/>
                <a:gd name="connsiteX10" fmla="*/ 6100 w 11841"/>
                <a:gd name="connsiteY10" fmla="*/ 6133 h 6133"/>
                <a:gd name="connsiteX11" fmla="*/ 11124 w 11841"/>
                <a:gd name="connsiteY11" fmla="*/ 3247 h 6133"/>
                <a:gd name="connsiteX12" fmla="*/ 11124 w 11841"/>
                <a:gd name="connsiteY12" fmla="*/ 3247 h 6133"/>
                <a:gd name="connsiteX13" fmla="*/ 11124 w 11841"/>
                <a:gd name="connsiteY13" fmla="*/ 3247 h 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41" h="6133">
                  <a:moveTo>
                    <a:pt x="11841" y="3247"/>
                  </a:moveTo>
                  <a:lnTo>
                    <a:pt x="11841" y="3247"/>
                  </a:lnTo>
                  <a:lnTo>
                    <a:pt x="11841" y="3247"/>
                  </a:lnTo>
                  <a:lnTo>
                    <a:pt x="9329" y="3247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6"/>
                  </a:lnTo>
                  <a:lnTo>
                    <a:pt x="0" y="2526"/>
                  </a:lnTo>
                  <a:lnTo>
                    <a:pt x="6100" y="6133"/>
                  </a:lnTo>
                  <a:lnTo>
                    <a:pt x="6100" y="6133"/>
                  </a:lnTo>
                  <a:lnTo>
                    <a:pt x="11124" y="3247"/>
                  </a:lnTo>
                  <a:lnTo>
                    <a:pt x="11124" y="3247"/>
                  </a:lnTo>
                  <a:lnTo>
                    <a:pt x="11124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7" name="Freeform 1866">
              <a:extLst>
                <a:ext uri="{FF2B5EF4-FFF2-40B4-BE49-F238E27FC236}">
                  <a16:creationId xmlns:a16="http://schemas.microsoft.com/office/drawing/2014/main" id="{86880225-EDDE-DB4C-BFBD-70B9670AACBF}"/>
                </a:ext>
              </a:extLst>
            </p:cNvPr>
            <p:cNvSpPr/>
            <p:nvPr/>
          </p:nvSpPr>
          <p:spPr>
            <a:xfrm>
              <a:off x="6286891" y="4093164"/>
              <a:ext cx="11482" cy="6132"/>
            </a:xfrm>
            <a:custGeom>
              <a:avLst/>
              <a:gdLst>
                <a:gd name="connsiteX0" fmla="*/ 11482 w 11482"/>
                <a:gd name="connsiteY0" fmla="*/ 3247 h 6132"/>
                <a:gd name="connsiteX1" fmla="*/ 11482 w 11482"/>
                <a:gd name="connsiteY1" fmla="*/ 3247 h 6132"/>
                <a:gd name="connsiteX2" fmla="*/ 11482 w 11482"/>
                <a:gd name="connsiteY2" fmla="*/ 3247 h 6132"/>
                <a:gd name="connsiteX3" fmla="*/ 8970 w 11482"/>
                <a:gd name="connsiteY3" fmla="*/ 3247 h 6132"/>
                <a:gd name="connsiteX4" fmla="*/ 4306 w 11482"/>
                <a:gd name="connsiteY4" fmla="*/ 0 h 6132"/>
                <a:gd name="connsiteX5" fmla="*/ 4306 w 11482"/>
                <a:gd name="connsiteY5" fmla="*/ 0 h 6132"/>
                <a:gd name="connsiteX6" fmla="*/ 4306 w 11482"/>
                <a:gd name="connsiteY6" fmla="*/ 0 h 6132"/>
                <a:gd name="connsiteX7" fmla="*/ 0 w 11482"/>
                <a:gd name="connsiteY7" fmla="*/ 2525 h 6132"/>
                <a:gd name="connsiteX8" fmla="*/ 0 w 11482"/>
                <a:gd name="connsiteY8" fmla="*/ 2525 h 6132"/>
                <a:gd name="connsiteX9" fmla="*/ 6100 w 11482"/>
                <a:gd name="connsiteY9" fmla="*/ 6133 h 6132"/>
                <a:gd name="connsiteX10" fmla="*/ 6100 w 11482"/>
                <a:gd name="connsiteY10" fmla="*/ 6133 h 6132"/>
                <a:gd name="connsiteX11" fmla="*/ 11123 w 11482"/>
                <a:gd name="connsiteY11" fmla="*/ 3247 h 6132"/>
                <a:gd name="connsiteX12" fmla="*/ 11123 w 11482"/>
                <a:gd name="connsiteY12" fmla="*/ 3247 h 6132"/>
                <a:gd name="connsiteX13" fmla="*/ 11123 w 11482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82" h="6132">
                  <a:moveTo>
                    <a:pt x="11482" y="3247"/>
                  </a:moveTo>
                  <a:lnTo>
                    <a:pt x="11482" y="3247"/>
                  </a:lnTo>
                  <a:lnTo>
                    <a:pt x="11482" y="3247"/>
                  </a:lnTo>
                  <a:lnTo>
                    <a:pt x="8970" y="3247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6100" y="6133"/>
                  </a:lnTo>
                  <a:lnTo>
                    <a:pt x="11123" y="3247"/>
                  </a:lnTo>
                  <a:lnTo>
                    <a:pt x="11123" y="3247"/>
                  </a:lnTo>
                  <a:lnTo>
                    <a:pt x="11123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8" name="Freeform 1867">
              <a:extLst>
                <a:ext uri="{FF2B5EF4-FFF2-40B4-BE49-F238E27FC236}">
                  <a16:creationId xmlns:a16="http://schemas.microsoft.com/office/drawing/2014/main" id="{85E286EB-B20F-EC4E-AC45-91DC4AB97050}"/>
                </a:ext>
              </a:extLst>
            </p:cNvPr>
            <p:cNvSpPr/>
            <p:nvPr/>
          </p:nvSpPr>
          <p:spPr>
            <a:xfrm>
              <a:off x="6277921" y="4088835"/>
              <a:ext cx="12917" cy="6132"/>
            </a:xfrm>
            <a:custGeom>
              <a:avLst/>
              <a:gdLst>
                <a:gd name="connsiteX0" fmla="*/ 11482 w 12917"/>
                <a:gd name="connsiteY0" fmla="*/ 3247 h 6132"/>
                <a:gd name="connsiteX1" fmla="*/ 11482 w 12917"/>
                <a:gd name="connsiteY1" fmla="*/ 3247 h 6132"/>
                <a:gd name="connsiteX2" fmla="*/ 11482 w 12917"/>
                <a:gd name="connsiteY2" fmla="*/ 3247 h 6132"/>
                <a:gd name="connsiteX3" fmla="*/ 9329 w 12917"/>
                <a:gd name="connsiteY3" fmla="*/ 3247 h 6132"/>
                <a:gd name="connsiteX4" fmla="*/ 4306 w 12917"/>
                <a:gd name="connsiteY4" fmla="*/ 0 h 6132"/>
                <a:gd name="connsiteX5" fmla="*/ 4306 w 12917"/>
                <a:gd name="connsiteY5" fmla="*/ 0 h 6132"/>
                <a:gd name="connsiteX6" fmla="*/ 4306 w 12917"/>
                <a:gd name="connsiteY6" fmla="*/ 0 h 6132"/>
                <a:gd name="connsiteX7" fmla="*/ 0 w 12917"/>
                <a:gd name="connsiteY7" fmla="*/ 2525 h 6132"/>
                <a:gd name="connsiteX8" fmla="*/ 0 w 12917"/>
                <a:gd name="connsiteY8" fmla="*/ 2525 h 6132"/>
                <a:gd name="connsiteX9" fmla="*/ 6100 w 12917"/>
                <a:gd name="connsiteY9" fmla="*/ 6133 h 6132"/>
                <a:gd name="connsiteX10" fmla="*/ 8253 w 12917"/>
                <a:gd name="connsiteY10" fmla="*/ 6133 h 6132"/>
                <a:gd name="connsiteX11" fmla="*/ 12917 w 12917"/>
                <a:gd name="connsiteY11" fmla="*/ 3247 h 6132"/>
                <a:gd name="connsiteX12" fmla="*/ 12917 w 12917"/>
                <a:gd name="connsiteY12" fmla="*/ 3247 h 6132"/>
                <a:gd name="connsiteX13" fmla="*/ 12917 w 12917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132">
                  <a:moveTo>
                    <a:pt x="11482" y="3247"/>
                  </a:moveTo>
                  <a:lnTo>
                    <a:pt x="11482" y="3247"/>
                  </a:lnTo>
                  <a:lnTo>
                    <a:pt x="11482" y="3247"/>
                  </a:lnTo>
                  <a:lnTo>
                    <a:pt x="9329" y="3247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8253" y="6133"/>
                  </a:lnTo>
                  <a:lnTo>
                    <a:pt x="12917" y="3247"/>
                  </a:lnTo>
                  <a:lnTo>
                    <a:pt x="12917" y="3247"/>
                  </a:lnTo>
                  <a:lnTo>
                    <a:pt x="12917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" name="Freeform 1868">
              <a:extLst>
                <a:ext uri="{FF2B5EF4-FFF2-40B4-BE49-F238E27FC236}">
                  <a16:creationId xmlns:a16="http://schemas.microsoft.com/office/drawing/2014/main" id="{8C38F89D-8323-DC47-89A0-456CA3DA0A42}"/>
                </a:ext>
              </a:extLst>
            </p:cNvPr>
            <p:cNvSpPr/>
            <p:nvPr/>
          </p:nvSpPr>
          <p:spPr>
            <a:xfrm>
              <a:off x="6268591" y="4083423"/>
              <a:ext cx="11841" cy="6132"/>
            </a:xfrm>
            <a:custGeom>
              <a:avLst/>
              <a:gdLst>
                <a:gd name="connsiteX0" fmla="*/ 11841 w 11841"/>
                <a:gd name="connsiteY0" fmla="*/ 3247 h 6132"/>
                <a:gd name="connsiteX1" fmla="*/ 11841 w 11841"/>
                <a:gd name="connsiteY1" fmla="*/ 3247 h 6132"/>
                <a:gd name="connsiteX2" fmla="*/ 11841 w 11841"/>
                <a:gd name="connsiteY2" fmla="*/ 3247 h 6132"/>
                <a:gd name="connsiteX3" fmla="*/ 9329 w 11841"/>
                <a:gd name="connsiteY3" fmla="*/ 3247 h 6132"/>
                <a:gd name="connsiteX4" fmla="*/ 4306 w 11841"/>
                <a:gd name="connsiteY4" fmla="*/ 0 h 6132"/>
                <a:gd name="connsiteX5" fmla="*/ 4306 w 11841"/>
                <a:gd name="connsiteY5" fmla="*/ 0 h 6132"/>
                <a:gd name="connsiteX6" fmla="*/ 4306 w 11841"/>
                <a:gd name="connsiteY6" fmla="*/ 0 h 6132"/>
                <a:gd name="connsiteX7" fmla="*/ 0 w 11841"/>
                <a:gd name="connsiteY7" fmla="*/ 2525 h 6132"/>
                <a:gd name="connsiteX8" fmla="*/ 0 w 11841"/>
                <a:gd name="connsiteY8" fmla="*/ 2525 h 6132"/>
                <a:gd name="connsiteX9" fmla="*/ 6459 w 11841"/>
                <a:gd name="connsiteY9" fmla="*/ 6133 h 6132"/>
                <a:gd name="connsiteX10" fmla="*/ 6459 w 11841"/>
                <a:gd name="connsiteY10" fmla="*/ 6133 h 6132"/>
                <a:gd name="connsiteX11" fmla="*/ 11482 w 11841"/>
                <a:gd name="connsiteY11" fmla="*/ 3247 h 6132"/>
                <a:gd name="connsiteX12" fmla="*/ 11482 w 11841"/>
                <a:gd name="connsiteY12" fmla="*/ 3247 h 6132"/>
                <a:gd name="connsiteX13" fmla="*/ 11482 w 11841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41" h="6132">
                  <a:moveTo>
                    <a:pt x="11841" y="3247"/>
                  </a:moveTo>
                  <a:lnTo>
                    <a:pt x="11841" y="3247"/>
                  </a:lnTo>
                  <a:lnTo>
                    <a:pt x="11841" y="3247"/>
                  </a:lnTo>
                  <a:lnTo>
                    <a:pt x="9329" y="3247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459" y="6133"/>
                  </a:lnTo>
                  <a:lnTo>
                    <a:pt x="6459" y="6133"/>
                  </a:lnTo>
                  <a:lnTo>
                    <a:pt x="11482" y="3247"/>
                  </a:lnTo>
                  <a:lnTo>
                    <a:pt x="11482" y="3247"/>
                  </a:lnTo>
                  <a:lnTo>
                    <a:pt x="11482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0" name="Freeform 1869">
              <a:extLst>
                <a:ext uri="{FF2B5EF4-FFF2-40B4-BE49-F238E27FC236}">
                  <a16:creationId xmlns:a16="http://schemas.microsoft.com/office/drawing/2014/main" id="{F698337D-55D4-6A49-851D-5FC8A4510600}"/>
                </a:ext>
              </a:extLst>
            </p:cNvPr>
            <p:cNvSpPr/>
            <p:nvPr/>
          </p:nvSpPr>
          <p:spPr>
            <a:xfrm>
              <a:off x="6259980" y="4078012"/>
              <a:ext cx="11841" cy="6133"/>
            </a:xfrm>
            <a:custGeom>
              <a:avLst/>
              <a:gdLst>
                <a:gd name="connsiteX0" fmla="*/ 11841 w 11841"/>
                <a:gd name="connsiteY0" fmla="*/ 3247 h 6133"/>
                <a:gd name="connsiteX1" fmla="*/ 11841 w 11841"/>
                <a:gd name="connsiteY1" fmla="*/ 3247 h 6133"/>
                <a:gd name="connsiteX2" fmla="*/ 11841 w 11841"/>
                <a:gd name="connsiteY2" fmla="*/ 3247 h 6133"/>
                <a:gd name="connsiteX3" fmla="*/ 9329 w 11841"/>
                <a:gd name="connsiteY3" fmla="*/ 3247 h 6133"/>
                <a:gd name="connsiteX4" fmla="*/ 4306 w 11841"/>
                <a:gd name="connsiteY4" fmla="*/ 0 h 6133"/>
                <a:gd name="connsiteX5" fmla="*/ 4306 w 11841"/>
                <a:gd name="connsiteY5" fmla="*/ 0 h 6133"/>
                <a:gd name="connsiteX6" fmla="*/ 4306 w 11841"/>
                <a:gd name="connsiteY6" fmla="*/ 0 h 6133"/>
                <a:gd name="connsiteX7" fmla="*/ 0 w 11841"/>
                <a:gd name="connsiteY7" fmla="*/ 2525 h 6133"/>
                <a:gd name="connsiteX8" fmla="*/ 0 w 11841"/>
                <a:gd name="connsiteY8" fmla="*/ 2525 h 6133"/>
                <a:gd name="connsiteX9" fmla="*/ 6100 w 11841"/>
                <a:gd name="connsiteY9" fmla="*/ 6133 h 6133"/>
                <a:gd name="connsiteX10" fmla="*/ 6100 w 11841"/>
                <a:gd name="connsiteY10" fmla="*/ 6133 h 6133"/>
                <a:gd name="connsiteX11" fmla="*/ 11123 w 11841"/>
                <a:gd name="connsiteY11" fmla="*/ 3247 h 6133"/>
                <a:gd name="connsiteX12" fmla="*/ 11123 w 11841"/>
                <a:gd name="connsiteY12" fmla="*/ 3247 h 6133"/>
                <a:gd name="connsiteX13" fmla="*/ 11123 w 11841"/>
                <a:gd name="connsiteY13" fmla="*/ 3247 h 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41" h="6133">
                  <a:moveTo>
                    <a:pt x="11841" y="3247"/>
                  </a:moveTo>
                  <a:lnTo>
                    <a:pt x="11841" y="3247"/>
                  </a:lnTo>
                  <a:lnTo>
                    <a:pt x="11841" y="3247"/>
                  </a:lnTo>
                  <a:lnTo>
                    <a:pt x="9329" y="3247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6100" y="6133"/>
                  </a:lnTo>
                  <a:lnTo>
                    <a:pt x="11123" y="3247"/>
                  </a:lnTo>
                  <a:lnTo>
                    <a:pt x="11123" y="3247"/>
                  </a:lnTo>
                  <a:lnTo>
                    <a:pt x="11123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1" name="Freeform 1870">
              <a:extLst>
                <a:ext uri="{FF2B5EF4-FFF2-40B4-BE49-F238E27FC236}">
                  <a16:creationId xmlns:a16="http://schemas.microsoft.com/office/drawing/2014/main" id="{541B5FA7-3398-6241-9640-7AA0F03D6E44}"/>
                </a:ext>
              </a:extLst>
            </p:cNvPr>
            <p:cNvSpPr/>
            <p:nvPr/>
          </p:nvSpPr>
          <p:spPr>
            <a:xfrm>
              <a:off x="6251368" y="4072600"/>
              <a:ext cx="11482" cy="6133"/>
            </a:xfrm>
            <a:custGeom>
              <a:avLst/>
              <a:gdLst>
                <a:gd name="connsiteX0" fmla="*/ 11482 w 11482"/>
                <a:gd name="connsiteY0" fmla="*/ 3247 h 6133"/>
                <a:gd name="connsiteX1" fmla="*/ 11482 w 11482"/>
                <a:gd name="connsiteY1" fmla="*/ 3247 h 6133"/>
                <a:gd name="connsiteX2" fmla="*/ 11482 w 11482"/>
                <a:gd name="connsiteY2" fmla="*/ 3247 h 6133"/>
                <a:gd name="connsiteX3" fmla="*/ 8970 w 11482"/>
                <a:gd name="connsiteY3" fmla="*/ 3247 h 6133"/>
                <a:gd name="connsiteX4" fmla="*/ 4306 w 11482"/>
                <a:gd name="connsiteY4" fmla="*/ 0 h 6133"/>
                <a:gd name="connsiteX5" fmla="*/ 4306 w 11482"/>
                <a:gd name="connsiteY5" fmla="*/ 0 h 6133"/>
                <a:gd name="connsiteX6" fmla="*/ 4306 w 11482"/>
                <a:gd name="connsiteY6" fmla="*/ 0 h 6133"/>
                <a:gd name="connsiteX7" fmla="*/ 0 w 11482"/>
                <a:gd name="connsiteY7" fmla="*/ 2526 h 6133"/>
                <a:gd name="connsiteX8" fmla="*/ 0 w 11482"/>
                <a:gd name="connsiteY8" fmla="*/ 2526 h 6133"/>
                <a:gd name="connsiteX9" fmla="*/ 6100 w 11482"/>
                <a:gd name="connsiteY9" fmla="*/ 6133 h 6133"/>
                <a:gd name="connsiteX10" fmla="*/ 6100 w 11482"/>
                <a:gd name="connsiteY10" fmla="*/ 6133 h 6133"/>
                <a:gd name="connsiteX11" fmla="*/ 11123 w 11482"/>
                <a:gd name="connsiteY11" fmla="*/ 3247 h 6133"/>
                <a:gd name="connsiteX12" fmla="*/ 11123 w 11482"/>
                <a:gd name="connsiteY12" fmla="*/ 3247 h 6133"/>
                <a:gd name="connsiteX13" fmla="*/ 11123 w 11482"/>
                <a:gd name="connsiteY13" fmla="*/ 3247 h 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82" h="6133">
                  <a:moveTo>
                    <a:pt x="11482" y="3247"/>
                  </a:moveTo>
                  <a:lnTo>
                    <a:pt x="11482" y="3247"/>
                  </a:lnTo>
                  <a:lnTo>
                    <a:pt x="11482" y="3247"/>
                  </a:lnTo>
                  <a:lnTo>
                    <a:pt x="8970" y="3247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6"/>
                  </a:lnTo>
                  <a:lnTo>
                    <a:pt x="0" y="2526"/>
                  </a:lnTo>
                  <a:lnTo>
                    <a:pt x="6100" y="6133"/>
                  </a:lnTo>
                  <a:lnTo>
                    <a:pt x="6100" y="6133"/>
                  </a:lnTo>
                  <a:lnTo>
                    <a:pt x="11123" y="3247"/>
                  </a:lnTo>
                  <a:lnTo>
                    <a:pt x="11123" y="3247"/>
                  </a:lnTo>
                  <a:lnTo>
                    <a:pt x="11123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2" name="Freeform 1871">
              <a:extLst>
                <a:ext uri="{FF2B5EF4-FFF2-40B4-BE49-F238E27FC236}">
                  <a16:creationId xmlns:a16="http://schemas.microsoft.com/office/drawing/2014/main" id="{6980B5E7-23C7-2342-B4B9-EB5960785912}"/>
                </a:ext>
              </a:extLst>
            </p:cNvPr>
            <p:cNvSpPr/>
            <p:nvPr/>
          </p:nvSpPr>
          <p:spPr>
            <a:xfrm>
              <a:off x="6242398" y="4067189"/>
              <a:ext cx="13276" cy="6132"/>
            </a:xfrm>
            <a:custGeom>
              <a:avLst/>
              <a:gdLst>
                <a:gd name="connsiteX0" fmla="*/ 11482 w 13276"/>
                <a:gd name="connsiteY0" fmla="*/ 3247 h 6132"/>
                <a:gd name="connsiteX1" fmla="*/ 11482 w 13276"/>
                <a:gd name="connsiteY1" fmla="*/ 3247 h 6132"/>
                <a:gd name="connsiteX2" fmla="*/ 11482 w 13276"/>
                <a:gd name="connsiteY2" fmla="*/ 3247 h 6132"/>
                <a:gd name="connsiteX3" fmla="*/ 9329 w 13276"/>
                <a:gd name="connsiteY3" fmla="*/ 3247 h 6132"/>
                <a:gd name="connsiteX4" fmla="*/ 4306 w 13276"/>
                <a:gd name="connsiteY4" fmla="*/ 0 h 6132"/>
                <a:gd name="connsiteX5" fmla="*/ 4306 w 13276"/>
                <a:gd name="connsiteY5" fmla="*/ 0 h 6132"/>
                <a:gd name="connsiteX6" fmla="*/ 4306 w 13276"/>
                <a:gd name="connsiteY6" fmla="*/ 0 h 6132"/>
                <a:gd name="connsiteX7" fmla="*/ 0 w 13276"/>
                <a:gd name="connsiteY7" fmla="*/ 2525 h 6132"/>
                <a:gd name="connsiteX8" fmla="*/ 0 w 13276"/>
                <a:gd name="connsiteY8" fmla="*/ 2525 h 6132"/>
                <a:gd name="connsiteX9" fmla="*/ 6100 w 13276"/>
                <a:gd name="connsiteY9" fmla="*/ 6133 h 6132"/>
                <a:gd name="connsiteX10" fmla="*/ 8253 w 13276"/>
                <a:gd name="connsiteY10" fmla="*/ 6133 h 6132"/>
                <a:gd name="connsiteX11" fmla="*/ 13276 w 13276"/>
                <a:gd name="connsiteY11" fmla="*/ 3247 h 6132"/>
                <a:gd name="connsiteX12" fmla="*/ 13276 w 13276"/>
                <a:gd name="connsiteY12" fmla="*/ 3247 h 6132"/>
                <a:gd name="connsiteX13" fmla="*/ 13276 w 13276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76" h="6132">
                  <a:moveTo>
                    <a:pt x="11482" y="3247"/>
                  </a:moveTo>
                  <a:lnTo>
                    <a:pt x="11482" y="3247"/>
                  </a:lnTo>
                  <a:lnTo>
                    <a:pt x="11482" y="3247"/>
                  </a:lnTo>
                  <a:lnTo>
                    <a:pt x="9329" y="3247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8253" y="6133"/>
                  </a:lnTo>
                  <a:lnTo>
                    <a:pt x="13276" y="3247"/>
                  </a:lnTo>
                  <a:lnTo>
                    <a:pt x="13276" y="3247"/>
                  </a:lnTo>
                  <a:lnTo>
                    <a:pt x="13276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3" name="Freeform 1872">
              <a:extLst>
                <a:ext uri="{FF2B5EF4-FFF2-40B4-BE49-F238E27FC236}">
                  <a16:creationId xmlns:a16="http://schemas.microsoft.com/office/drawing/2014/main" id="{9C953152-E556-8248-9F6F-58CAE461E2B5}"/>
                </a:ext>
              </a:extLst>
            </p:cNvPr>
            <p:cNvSpPr/>
            <p:nvPr/>
          </p:nvSpPr>
          <p:spPr>
            <a:xfrm>
              <a:off x="6233068" y="4060335"/>
              <a:ext cx="13276" cy="6132"/>
            </a:xfrm>
            <a:custGeom>
              <a:avLst/>
              <a:gdLst>
                <a:gd name="connsiteX0" fmla="*/ 11841 w 13276"/>
                <a:gd name="connsiteY0" fmla="*/ 4690 h 6132"/>
                <a:gd name="connsiteX1" fmla="*/ 11841 w 13276"/>
                <a:gd name="connsiteY1" fmla="*/ 4690 h 6132"/>
                <a:gd name="connsiteX2" fmla="*/ 11841 w 13276"/>
                <a:gd name="connsiteY2" fmla="*/ 4690 h 6132"/>
                <a:gd name="connsiteX3" fmla="*/ 9329 w 13276"/>
                <a:gd name="connsiteY3" fmla="*/ 4690 h 6132"/>
                <a:gd name="connsiteX4" fmla="*/ 4306 w 13276"/>
                <a:gd name="connsiteY4" fmla="*/ 0 h 6132"/>
                <a:gd name="connsiteX5" fmla="*/ 4306 w 13276"/>
                <a:gd name="connsiteY5" fmla="*/ 0 h 6132"/>
                <a:gd name="connsiteX6" fmla="*/ 4306 w 13276"/>
                <a:gd name="connsiteY6" fmla="*/ 0 h 6132"/>
                <a:gd name="connsiteX7" fmla="*/ 0 w 13276"/>
                <a:gd name="connsiteY7" fmla="*/ 2525 h 6132"/>
                <a:gd name="connsiteX8" fmla="*/ 0 w 13276"/>
                <a:gd name="connsiteY8" fmla="*/ 2525 h 6132"/>
                <a:gd name="connsiteX9" fmla="*/ 6459 w 13276"/>
                <a:gd name="connsiteY9" fmla="*/ 6133 h 6132"/>
                <a:gd name="connsiteX10" fmla="*/ 8253 w 13276"/>
                <a:gd name="connsiteY10" fmla="*/ 6133 h 6132"/>
                <a:gd name="connsiteX11" fmla="*/ 13276 w 13276"/>
                <a:gd name="connsiteY11" fmla="*/ 3247 h 6132"/>
                <a:gd name="connsiteX12" fmla="*/ 13276 w 13276"/>
                <a:gd name="connsiteY12" fmla="*/ 3247 h 6132"/>
                <a:gd name="connsiteX13" fmla="*/ 13276 w 13276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76" h="6132">
                  <a:moveTo>
                    <a:pt x="11841" y="4690"/>
                  </a:moveTo>
                  <a:lnTo>
                    <a:pt x="11841" y="4690"/>
                  </a:lnTo>
                  <a:lnTo>
                    <a:pt x="11841" y="4690"/>
                  </a:lnTo>
                  <a:lnTo>
                    <a:pt x="9329" y="469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459" y="6133"/>
                  </a:lnTo>
                  <a:lnTo>
                    <a:pt x="8253" y="6133"/>
                  </a:lnTo>
                  <a:lnTo>
                    <a:pt x="13276" y="3247"/>
                  </a:lnTo>
                  <a:lnTo>
                    <a:pt x="13276" y="3247"/>
                  </a:lnTo>
                  <a:lnTo>
                    <a:pt x="13276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4" name="Freeform 1873">
              <a:extLst>
                <a:ext uri="{FF2B5EF4-FFF2-40B4-BE49-F238E27FC236}">
                  <a16:creationId xmlns:a16="http://schemas.microsoft.com/office/drawing/2014/main" id="{61563FF8-41BC-2A48-B803-EDAF068DF7B0}"/>
                </a:ext>
              </a:extLst>
            </p:cNvPr>
            <p:cNvSpPr/>
            <p:nvPr/>
          </p:nvSpPr>
          <p:spPr>
            <a:xfrm>
              <a:off x="6231633" y="4072240"/>
              <a:ext cx="11123" cy="6493"/>
            </a:xfrm>
            <a:custGeom>
              <a:avLst/>
              <a:gdLst>
                <a:gd name="connsiteX0" fmla="*/ 10047 w 11123"/>
                <a:gd name="connsiteY0" fmla="*/ 0 h 6493"/>
                <a:gd name="connsiteX1" fmla="*/ 10047 w 11123"/>
                <a:gd name="connsiteY1" fmla="*/ 0 h 6493"/>
                <a:gd name="connsiteX2" fmla="*/ 10047 w 11123"/>
                <a:gd name="connsiteY2" fmla="*/ 0 h 6493"/>
                <a:gd name="connsiteX3" fmla="*/ 7894 w 11123"/>
                <a:gd name="connsiteY3" fmla="*/ 0 h 6493"/>
                <a:gd name="connsiteX4" fmla="*/ 4306 w 11123"/>
                <a:gd name="connsiteY4" fmla="*/ 0 h 6493"/>
                <a:gd name="connsiteX5" fmla="*/ 4306 w 11123"/>
                <a:gd name="connsiteY5" fmla="*/ 0 h 6493"/>
                <a:gd name="connsiteX6" fmla="*/ 0 w 11123"/>
                <a:gd name="connsiteY6" fmla="*/ 2525 h 6493"/>
                <a:gd name="connsiteX7" fmla="*/ 0 w 11123"/>
                <a:gd name="connsiteY7" fmla="*/ 2525 h 6493"/>
                <a:gd name="connsiteX8" fmla="*/ 6100 w 11123"/>
                <a:gd name="connsiteY8" fmla="*/ 6494 h 6493"/>
                <a:gd name="connsiteX9" fmla="*/ 6100 w 11123"/>
                <a:gd name="connsiteY9" fmla="*/ 6494 h 6493"/>
                <a:gd name="connsiteX10" fmla="*/ 11123 w 11123"/>
                <a:gd name="connsiteY10" fmla="*/ 3608 h 6493"/>
                <a:gd name="connsiteX11" fmla="*/ 11123 w 11123"/>
                <a:gd name="connsiteY11" fmla="*/ 3608 h 6493"/>
                <a:gd name="connsiteX12" fmla="*/ 8253 w 11123"/>
                <a:gd name="connsiteY12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23" h="6493">
                  <a:moveTo>
                    <a:pt x="10047" y="0"/>
                  </a:moveTo>
                  <a:lnTo>
                    <a:pt x="10047" y="0"/>
                  </a:lnTo>
                  <a:lnTo>
                    <a:pt x="10047" y="0"/>
                  </a:lnTo>
                  <a:lnTo>
                    <a:pt x="7894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3" y="3608"/>
                  </a:lnTo>
                  <a:lnTo>
                    <a:pt x="11123" y="3608"/>
                  </a:lnTo>
                  <a:lnTo>
                    <a:pt x="8253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5" name="Freeform 1874">
              <a:extLst>
                <a:ext uri="{FF2B5EF4-FFF2-40B4-BE49-F238E27FC236}">
                  <a16:creationId xmlns:a16="http://schemas.microsoft.com/office/drawing/2014/main" id="{4CF44084-27C3-F249-8BBF-EFBACD549B14}"/>
                </a:ext>
              </a:extLst>
            </p:cNvPr>
            <p:cNvSpPr/>
            <p:nvPr/>
          </p:nvSpPr>
          <p:spPr>
            <a:xfrm>
              <a:off x="6235580" y="4081259"/>
              <a:ext cx="12917" cy="6132"/>
            </a:xfrm>
            <a:custGeom>
              <a:avLst/>
              <a:gdLst>
                <a:gd name="connsiteX0" fmla="*/ 12917 w 12917"/>
                <a:gd name="connsiteY0" fmla="*/ 3968 h 6132"/>
                <a:gd name="connsiteX1" fmla="*/ 12917 w 12917"/>
                <a:gd name="connsiteY1" fmla="*/ 3968 h 6132"/>
                <a:gd name="connsiteX2" fmla="*/ 12917 w 12917"/>
                <a:gd name="connsiteY2" fmla="*/ 3968 h 6132"/>
                <a:gd name="connsiteX3" fmla="*/ 10765 w 12917"/>
                <a:gd name="connsiteY3" fmla="*/ 3968 h 6132"/>
                <a:gd name="connsiteX4" fmla="*/ 4306 w 12917"/>
                <a:gd name="connsiteY4" fmla="*/ 0 h 6132"/>
                <a:gd name="connsiteX5" fmla="*/ 4306 w 12917"/>
                <a:gd name="connsiteY5" fmla="*/ 0 h 6132"/>
                <a:gd name="connsiteX6" fmla="*/ 4306 w 12917"/>
                <a:gd name="connsiteY6" fmla="*/ 0 h 6132"/>
                <a:gd name="connsiteX7" fmla="*/ 4306 w 12917"/>
                <a:gd name="connsiteY7" fmla="*/ 0 h 6132"/>
                <a:gd name="connsiteX8" fmla="*/ 0 w 12917"/>
                <a:gd name="connsiteY8" fmla="*/ 2525 h 6132"/>
                <a:gd name="connsiteX9" fmla="*/ 0 w 12917"/>
                <a:gd name="connsiteY9" fmla="*/ 2525 h 6132"/>
                <a:gd name="connsiteX10" fmla="*/ 6459 w 12917"/>
                <a:gd name="connsiteY10" fmla="*/ 6133 h 6132"/>
                <a:gd name="connsiteX11" fmla="*/ 6459 w 12917"/>
                <a:gd name="connsiteY11" fmla="*/ 6133 h 6132"/>
                <a:gd name="connsiteX12" fmla="*/ 11482 w 12917"/>
                <a:gd name="connsiteY12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7" h="6132">
                  <a:moveTo>
                    <a:pt x="12917" y="3968"/>
                  </a:moveTo>
                  <a:lnTo>
                    <a:pt x="12917" y="3968"/>
                  </a:lnTo>
                  <a:lnTo>
                    <a:pt x="12917" y="3968"/>
                  </a:lnTo>
                  <a:lnTo>
                    <a:pt x="10765" y="396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459" y="6133"/>
                  </a:lnTo>
                  <a:lnTo>
                    <a:pt x="6459" y="6133"/>
                  </a:lnTo>
                  <a:lnTo>
                    <a:pt x="11482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6" name="Freeform 1875">
              <a:extLst>
                <a:ext uri="{FF2B5EF4-FFF2-40B4-BE49-F238E27FC236}">
                  <a16:creationId xmlns:a16="http://schemas.microsoft.com/office/drawing/2014/main" id="{59663A40-1DFD-B145-9EBF-61328BA99F6B}"/>
                </a:ext>
              </a:extLst>
            </p:cNvPr>
            <p:cNvSpPr/>
            <p:nvPr/>
          </p:nvSpPr>
          <p:spPr>
            <a:xfrm>
              <a:off x="6244910" y="4085588"/>
              <a:ext cx="12558" cy="6133"/>
            </a:xfrm>
            <a:custGeom>
              <a:avLst/>
              <a:gdLst>
                <a:gd name="connsiteX0" fmla="*/ 12559 w 12558"/>
                <a:gd name="connsiteY0" fmla="*/ 3968 h 6133"/>
                <a:gd name="connsiteX1" fmla="*/ 10406 w 12558"/>
                <a:gd name="connsiteY1" fmla="*/ 3968 h 6133"/>
                <a:gd name="connsiteX2" fmla="*/ 4306 w 12558"/>
                <a:gd name="connsiteY2" fmla="*/ 0 h 6133"/>
                <a:gd name="connsiteX3" fmla="*/ 4306 w 12558"/>
                <a:gd name="connsiteY3" fmla="*/ 0 h 6133"/>
                <a:gd name="connsiteX4" fmla="*/ 4306 w 12558"/>
                <a:gd name="connsiteY4" fmla="*/ 0 h 6133"/>
                <a:gd name="connsiteX5" fmla="*/ 4306 w 12558"/>
                <a:gd name="connsiteY5" fmla="*/ 0 h 6133"/>
                <a:gd name="connsiteX6" fmla="*/ 0 w 12558"/>
                <a:gd name="connsiteY6" fmla="*/ 2525 h 6133"/>
                <a:gd name="connsiteX7" fmla="*/ 0 w 12558"/>
                <a:gd name="connsiteY7" fmla="*/ 2525 h 6133"/>
                <a:gd name="connsiteX8" fmla="*/ 6100 w 12558"/>
                <a:gd name="connsiteY8" fmla="*/ 6133 h 6133"/>
                <a:gd name="connsiteX9" fmla="*/ 6100 w 12558"/>
                <a:gd name="connsiteY9" fmla="*/ 6133 h 6133"/>
                <a:gd name="connsiteX10" fmla="*/ 11123 w 12558"/>
                <a:gd name="connsiteY10" fmla="*/ 3247 h 6133"/>
                <a:gd name="connsiteX11" fmla="*/ 11123 w 12558"/>
                <a:gd name="connsiteY11" fmla="*/ 3247 h 6133"/>
                <a:gd name="connsiteX12" fmla="*/ 11123 w 12558"/>
                <a:gd name="connsiteY12" fmla="*/ 3247 h 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58" h="6133">
                  <a:moveTo>
                    <a:pt x="12559" y="3968"/>
                  </a:moveTo>
                  <a:lnTo>
                    <a:pt x="10406" y="396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6100" y="6133"/>
                  </a:lnTo>
                  <a:lnTo>
                    <a:pt x="11123" y="3247"/>
                  </a:lnTo>
                  <a:lnTo>
                    <a:pt x="11123" y="3247"/>
                  </a:lnTo>
                  <a:lnTo>
                    <a:pt x="11123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7" name="Freeform 1876">
              <a:extLst>
                <a:ext uri="{FF2B5EF4-FFF2-40B4-BE49-F238E27FC236}">
                  <a16:creationId xmlns:a16="http://schemas.microsoft.com/office/drawing/2014/main" id="{878060BA-025C-FB45-943C-BCF82DF7DABE}"/>
                </a:ext>
              </a:extLst>
            </p:cNvPr>
            <p:cNvSpPr/>
            <p:nvPr/>
          </p:nvSpPr>
          <p:spPr>
            <a:xfrm>
              <a:off x="6253162" y="4090999"/>
              <a:ext cx="13276" cy="6493"/>
            </a:xfrm>
            <a:custGeom>
              <a:avLst/>
              <a:gdLst>
                <a:gd name="connsiteX0" fmla="*/ 13276 w 13276"/>
                <a:gd name="connsiteY0" fmla="*/ 5411 h 6493"/>
                <a:gd name="connsiteX1" fmla="*/ 13276 w 13276"/>
                <a:gd name="connsiteY1" fmla="*/ 5411 h 6493"/>
                <a:gd name="connsiteX2" fmla="*/ 10765 w 13276"/>
                <a:gd name="connsiteY2" fmla="*/ 5411 h 6493"/>
                <a:gd name="connsiteX3" fmla="*/ 4306 w 13276"/>
                <a:gd name="connsiteY3" fmla="*/ 0 h 6493"/>
                <a:gd name="connsiteX4" fmla="*/ 4306 w 13276"/>
                <a:gd name="connsiteY4" fmla="*/ 0 h 6493"/>
                <a:gd name="connsiteX5" fmla="*/ 4306 w 13276"/>
                <a:gd name="connsiteY5" fmla="*/ 0 h 6493"/>
                <a:gd name="connsiteX6" fmla="*/ 4306 w 13276"/>
                <a:gd name="connsiteY6" fmla="*/ 0 h 6493"/>
                <a:gd name="connsiteX7" fmla="*/ 0 w 13276"/>
                <a:gd name="connsiteY7" fmla="*/ 2525 h 6493"/>
                <a:gd name="connsiteX8" fmla="*/ 0 w 13276"/>
                <a:gd name="connsiteY8" fmla="*/ 2525 h 6493"/>
                <a:gd name="connsiteX9" fmla="*/ 6100 w 13276"/>
                <a:gd name="connsiteY9" fmla="*/ 6494 h 6493"/>
                <a:gd name="connsiteX10" fmla="*/ 6100 w 13276"/>
                <a:gd name="connsiteY10" fmla="*/ 6494 h 6493"/>
                <a:gd name="connsiteX11" fmla="*/ 11124 w 13276"/>
                <a:gd name="connsiteY11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76" h="6493">
                  <a:moveTo>
                    <a:pt x="13276" y="5411"/>
                  </a:moveTo>
                  <a:lnTo>
                    <a:pt x="13276" y="5411"/>
                  </a:lnTo>
                  <a:lnTo>
                    <a:pt x="10765" y="5411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4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8" name="Freeform 1877">
              <a:extLst>
                <a:ext uri="{FF2B5EF4-FFF2-40B4-BE49-F238E27FC236}">
                  <a16:creationId xmlns:a16="http://schemas.microsoft.com/office/drawing/2014/main" id="{E07C0326-9C36-5842-AD51-37C5F6682059}"/>
                </a:ext>
              </a:extLst>
            </p:cNvPr>
            <p:cNvSpPr/>
            <p:nvPr/>
          </p:nvSpPr>
          <p:spPr>
            <a:xfrm>
              <a:off x="6262492" y="4096411"/>
              <a:ext cx="12558" cy="6132"/>
            </a:xfrm>
            <a:custGeom>
              <a:avLst/>
              <a:gdLst>
                <a:gd name="connsiteX0" fmla="*/ 12559 w 12558"/>
                <a:gd name="connsiteY0" fmla="*/ 5051 h 6132"/>
                <a:gd name="connsiteX1" fmla="*/ 12559 w 12558"/>
                <a:gd name="connsiteY1" fmla="*/ 5051 h 6132"/>
                <a:gd name="connsiteX2" fmla="*/ 10047 w 12558"/>
                <a:gd name="connsiteY2" fmla="*/ 5051 h 6132"/>
                <a:gd name="connsiteX3" fmla="*/ 4306 w 12558"/>
                <a:gd name="connsiteY3" fmla="*/ 0 h 6132"/>
                <a:gd name="connsiteX4" fmla="*/ 4306 w 12558"/>
                <a:gd name="connsiteY4" fmla="*/ 0 h 6132"/>
                <a:gd name="connsiteX5" fmla="*/ 4306 w 12558"/>
                <a:gd name="connsiteY5" fmla="*/ 0 h 6132"/>
                <a:gd name="connsiteX6" fmla="*/ 4306 w 12558"/>
                <a:gd name="connsiteY6" fmla="*/ 0 h 6132"/>
                <a:gd name="connsiteX7" fmla="*/ 0 w 12558"/>
                <a:gd name="connsiteY7" fmla="*/ 2525 h 6132"/>
                <a:gd name="connsiteX8" fmla="*/ 0 w 12558"/>
                <a:gd name="connsiteY8" fmla="*/ 2525 h 6132"/>
                <a:gd name="connsiteX9" fmla="*/ 6459 w 12558"/>
                <a:gd name="connsiteY9" fmla="*/ 6133 h 6132"/>
                <a:gd name="connsiteX10" fmla="*/ 6459 w 12558"/>
                <a:gd name="connsiteY10" fmla="*/ 6133 h 6132"/>
                <a:gd name="connsiteX11" fmla="*/ 11482 w 12558"/>
                <a:gd name="connsiteY11" fmla="*/ 3247 h 6132"/>
                <a:gd name="connsiteX12" fmla="*/ 11482 w 12558"/>
                <a:gd name="connsiteY12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58" h="6132">
                  <a:moveTo>
                    <a:pt x="12559" y="5051"/>
                  </a:moveTo>
                  <a:lnTo>
                    <a:pt x="12559" y="5051"/>
                  </a:lnTo>
                  <a:lnTo>
                    <a:pt x="10047" y="5051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459" y="6133"/>
                  </a:lnTo>
                  <a:lnTo>
                    <a:pt x="6459" y="6133"/>
                  </a:lnTo>
                  <a:lnTo>
                    <a:pt x="11482" y="3247"/>
                  </a:lnTo>
                  <a:lnTo>
                    <a:pt x="11482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9" name="Freeform 1878">
              <a:extLst>
                <a:ext uri="{FF2B5EF4-FFF2-40B4-BE49-F238E27FC236}">
                  <a16:creationId xmlns:a16="http://schemas.microsoft.com/office/drawing/2014/main" id="{F5041ED0-FE38-DB4D-82F5-563F61096AE5}"/>
                </a:ext>
              </a:extLst>
            </p:cNvPr>
            <p:cNvSpPr/>
            <p:nvPr/>
          </p:nvSpPr>
          <p:spPr>
            <a:xfrm>
              <a:off x="6271103" y="4102905"/>
              <a:ext cx="12917" cy="6132"/>
            </a:xfrm>
            <a:custGeom>
              <a:avLst/>
              <a:gdLst>
                <a:gd name="connsiteX0" fmla="*/ 12917 w 12917"/>
                <a:gd name="connsiteY0" fmla="*/ 3968 h 6132"/>
                <a:gd name="connsiteX1" fmla="*/ 12917 w 12917"/>
                <a:gd name="connsiteY1" fmla="*/ 3968 h 6132"/>
                <a:gd name="connsiteX2" fmla="*/ 12917 w 12917"/>
                <a:gd name="connsiteY2" fmla="*/ 3968 h 6132"/>
                <a:gd name="connsiteX3" fmla="*/ 10765 w 12917"/>
                <a:gd name="connsiteY3" fmla="*/ 3968 h 6132"/>
                <a:gd name="connsiteX4" fmla="*/ 4306 w 12917"/>
                <a:gd name="connsiteY4" fmla="*/ 0 h 6132"/>
                <a:gd name="connsiteX5" fmla="*/ 4306 w 12917"/>
                <a:gd name="connsiteY5" fmla="*/ 0 h 6132"/>
                <a:gd name="connsiteX6" fmla="*/ 4306 w 12917"/>
                <a:gd name="connsiteY6" fmla="*/ 0 h 6132"/>
                <a:gd name="connsiteX7" fmla="*/ 4306 w 12917"/>
                <a:gd name="connsiteY7" fmla="*/ 0 h 6132"/>
                <a:gd name="connsiteX8" fmla="*/ 0 w 12917"/>
                <a:gd name="connsiteY8" fmla="*/ 2525 h 6132"/>
                <a:gd name="connsiteX9" fmla="*/ 0 w 12917"/>
                <a:gd name="connsiteY9" fmla="*/ 2525 h 6132"/>
                <a:gd name="connsiteX10" fmla="*/ 6459 w 12917"/>
                <a:gd name="connsiteY10" fmla="*/ 6133 h 6132"/>
                <a:gd name="connsiteX11" fmla="*/ 6459 w 12917"/>
                <a:gd name="connsiteY11" fmla="*/ 6133 h 6132"/>
                <a:gd name="connsiteX12" fmla="*/ 11482 w 12917"/>
                <a:gd name="connsiteY12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7" h="6132">
                  <a:moveTo>
                    <a:pt x="12917" y="3968"/>
                  </a:moveTo>
                  <a:lnTo>
                    <a:pt x="12917" y="3968"/>
                  </a:lnTo>
                  <a:lnTo>
                    <a:pt x="12917" y="3968"/>
                  </a:lnTo>
                  <a:lnTo>
                    <a:pt x="10765" y="396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459" y="6133"/>
                  </a:lnTo>
                  <a:lnTo>
                    <a:pt x="6459" y="6133"/>
                  </a:lnTo>
                  <a:lnTo>
                    <a:pt x="11482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0" name="Freeform 1879">
              <a:extLst>
                <a:ext uri="{FF2B5EF4-FFF2-40B4-BE49-F238E27FC236}">
                  <a16:creationId xmlns:a16="http://schemas.microsoft.com/office/drawing/2014/main" id="{7FD0424B-4E17-3244-BB3F-AC903585B18D}"/>
                </a:ext>
              </a:extLst>
            </p:cNvPr>
            <p:cNvSpPr/>
            <p:nvPr/>
          </p:nvSpPr>
          <p:spPr>
            <a:xfrm>
              <a:off x="6280432" y="4108316"/>
              <a:ext cx="12917" cy="6132"/>
            </a:xfrm>
            <a:custGeom>
              <a:avLst/>
              <a:gdLst>
                <a:gd name="connsiteX0" fmla="*/ 12917 w 12917"/>
                <a:gd name="connsiteY0" fmla="*/ 3968 h 6132"/>
                <a:gd name="connsiteX1" fmla="*/ 12917 w 12917"/>
                <a:gd name="connsiteY1" fmla="*/ 3968 h 6132"/>
                <a:gd name="connsiteX2" fmla="*/ 12917 w 12917"/>
                <a:gd name="connsiteY2" fmla="*/ 3968 h 6132"/>
                <a:gd name="connsiteX3" fmla="*/ 10406 w 12917"/>
                <a:gd name="connsiteY3" fmla="*/ 3968 h 6132"/>
                <a:gd name="connsiteX4" fmla="*/ 4306 w 12917"/>
                <a:gd name="connsiteY4" fmla="*/ 0 h 6132"/>
                <a:gd name="connsiteX5" fmla="*/ 4306 w 12917"/>
                <a:gd name="connsiteY5" fmla="*/ 0 h 6132"/>
                <a:gd name="connsiteX6" fmla="*/ 4306 w 12917"/>
                <a:gd name="connsiteY6" fmla="*/ 0 h 6132"/>
                <a:gd name="connsiteX7" fmla="*/ 4306 w 12917"/>
                <a:gd name="connsiteY7" fmla="*/ 0 h 6132"/>
                <a:gd name="connsiteX8" fmla="*/ 0 w 12917"/>
                <a:gd name="connsiteY8" fmla="*/ 2525 h 6132"/>
                <a:gd name="connsiteX9" fmla="*/ 0 w 12917"/>
                <a:gd name="connsiteY9" fmla="*/ 2525 h 6132"/>
                <a:gd name="connsiteX10" fmla="*/ 6100 w 12917"/>
                <a:gd name="connsiteY10" fmla="*/ 6133 h 6132"/>
                <a:gd name="connsiteX11" fmla="*/ 6100 w 12917"/>
                <a:gd name="connsiteY11" fmla="*/ 6133 h 6132"/>
                <a:gd name="connsiteX12" fmla="*/ 11123 w 12917"/>
                <a:gd name="connsiteY12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7" h="6132">
                  <a:moveTo>
                    <a:pt x="12917" y="3968"/>
                  </a:moveTo>
                  <a:lnTo>
                    <a:pt x="12917" y="3968"/>
                  </a:lnTo>
                  <a:lnTo>
                    <a:pt x="12917" y="3968"/>
                  </a:lnTo>
                  <a:lnTo>
                    <a:pt x="10406" y="396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6100" y="6133"/>
                  </a:lnTo>
                  <a:lnTo>
                    <a:pt x="11123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1" name="Freeform 1880">
              <a:extLst>
                <a:ext uri="{FF2B5EF4-FFF2-40B4-BE49-F238E27FC236}">
                  <a16:creationId xmlns:a16="http://schemas.microsoft.com/office/drawing/2014/main" id="{04B58C35-085A-D947-8298-5A4131AD03CC}"/>
                </a:ext>
              </a:extLst>
            </p:cNvPr>
            <p:cNvSpPr/>
            <p:nvPr/>
          </p:nvSpPr>
          <p:spPr>
            <a:xfrm>
              <a:off x="6289044" y="4112645"/>
              <a:ext cx="12917" cy="6493"/>
            </a:xfrm>
            <a:custGeom>
              <a:avLst/>
              <a:gdLst>
                <a:gd name="connsiteX0" fmla="*/ 12917 w 12917"/>
                <a:gd name="connsiteY0" fmla="*/ 5051 h 6493"/>
                <a:gd name="connsiteX1" fmla="*/ 12917 w 12917"/>
                <a:gd name="connsiteY1" fmla="*/ 5051 h 6493"/>
                <a:gd name="connsiteX2" fmla="*/ 12917 w 12917"/>
                <a:gd name="connsiteY2" fmla="*/ 5051 h 6493"/>
                <a:gd name="connsiteX3" fmla="*/ 10406 w 12917"/>
                <a:gd name="connsiteY3" fmla="*/ 5051 h 6493"/>
                <a:gd name="connsiteX4" fmla="*/ 4306 w 12917"/>
                <a:gd name="connsiteY4" fmla="*/ 0 h 6493"/>
                <a:gd name="connsiteX5" fmla="*/ 4306 w 12917"/>
                <a:gd name="connsiteY5" fmla="*/ 0 h 6493"/>
                <a:gd name="connsiteX6" fmla="*/ 4306 w 12917"/>
                <a:gd name="connsiteY6" fmla="*/ 0 h 6493"/>
                <a:gd name="connsiteX7" fmla="*/ 0 w 12917"/>
                <a:gd name="connsiteY7" fmla="*/ 2525 h 6493"/>
                <a:gd name="connsiteX8" fmla="*/ 0 w 12917"/>
                <a:gd name="connsiteY8" fmla="*/ 2525 h 6493"/>
                <a:gd name="connsiteX9" fmla="*/ 6100 w 12917"/>
                <a:gd name="connsiteY9" fmla="*/ 6494 h 6493"/>
                <a:gd name="connsiteX10" fmla="*/ 6100 w 12917"/>
                <a:gd name="connsiteY10" fmla="*/ 6494 h 6493"/>
                <a:gd name="connsiteX11" fmla="*/ 11124 w 12917"/>
                <a:gd name="connsiteY11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17" h="6493">
                  <a:moveTo>
                    <a:pt x="12917" y="5051"/>
                  </a:moveTo>
                  <a:lnTo>
                    <a:pt x="12917" y="5051"/>
                  </a:lnTo>
                  <a:lnTo>
                    <a:pt x="12917" y="5051"/>
                  </a:lnTo>
                  <a:lnTo>
                    <a:pt x="10406" y="5051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4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2" name="Freeform 1881">
              <a:extLst>
                <a:ext uri="{FF2B5EF4-FFF2-40B4-BE49-F238E27FC236}">
                  <a16:creationId xmlns:a16="http://schemas.microsoft.com/office/drawing/2014/main" id="{BCF66470-8B0D-2847-90E8-B457E6FE16DB}"/>
                </a:ext>
              </a:extLst>
            </p:cNvPr>
            <p:cNvSpPr/>
            <p:nvPr/>
          </p:nvSpPr>
          <p:spPr>
            <a:xfrm>
              <a:off x="6293350" y="4110120"/>
              <a:ext cx="11123" cy="4690"/>
            </a:xfrm>
            <a:custGeom>
              <a:avLst/>
              <a:gdLst>
                <a:gd name="connsiteX0" fmla="*/ 10406 w 11123"/>
                <a:gd name="connsiteY0" fmla="*/ 0 h 4690"/>
                <a:gd name="connsiteX1" fmla="*/ 10406 w 11123"/>
                <a:gd name="connsiteY1" fmla="*/ 0 h 4690"/>
                <a:gd name="connsiteX2" fmla="*/ 10406 w 11123"/>
                <a:gd name="connsiteY2" fmla="*/ 0 h 4690"/>
                <a:gd name="connsiteX3" fmla="*/ 8253 w 11123"/>
                <a:gd name="connsiteY3" fmla="*/ 0 h 4690"/>
                <a:gd name="connsiteX4" fmla="*/ 5023 w 11123"/>
                <a:gd name="connsiteY4" fmla="*/ 0 h 4690"/>
                <a:gd name="connsiteX5" fmla="*/ 5023 w 11123"/>
                <a:gd name="connsiteY5" fmla="*/ 0 h 4690"/>
                <a:gd name="connsiteX6" fmla="*/ 5023 w 11123"/>
                <a:gd name="connsiteY6" fmla="*/ 0 h 4690"/>
                <a:gd name="connsiteX7" fmla="*/ 0 w 11123"/>
                <a:gd name="connsiteY7" fmla="*/ 722 h 4690"/>
                <a:gd name="connsiteX8" fmla="*/ 0 w 11123"/>
                <a:gd name="connsiteY8" fmla="*/ 722 h 4690"/>
                <a:gd name="connsiteX9" fmla="*/ 6100 w 11123"/>
                <a:gd name="connsiteY9" fmla="*/ 4690 h 4690"/>
                <a:gd name="connsiteX10" fmla="*/ 6100 w 11123"/>
                <a:gd name="connsiteY10" fmla="*/ 4690 h 4690"/>
                <a:gd name="connsiteX11" fmla="*/ 11123 w 11123"/>
                <a:gd name="connsiteY11" fmla="*/ 1804 h 4690"/>
                <a:gd name="connsiteX12" fmla="*/ 11123 w 11123"/>
                <a:gd name="connsiteY12" fmla="*/ 1804 h 4690"/>
                <a:gd name="connsiteX13" fmla="*/ 8253 w 11123"/>
                <a:gd name="connsiteY13" fmla="*/ 1804 h 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23" h="4690">
                  <a:moveTo>
                    <a:pt x="10406" y="0"/>
                  </a:moveTo>
                  <a:lnTo>
                    <a:pt x="10406" y="0"/>
                  </a:lnTo>
                  <a:lnTo>
                    <a:pt x="10406" y="0"/>
                  </a:lnTo>
                  <a:lnTo>
                    <a:pt x="8253" y="0"/>
                  </a:lnTo>
                  <a:lnTo>
                    <a:pt x="5023" y="0"/>
                  </a:lnTo>
                  <a:lnTo>
                    <a:pt x="5023" y="0"/>
                  </a:lnTo>
                  <a:lnTo>
                    <a:pt x="5023" y="0"/>
                  </a:lnTo>
                  <a:lnTo>
                    <a:pt x="0" y="722"/>
                  </a:lnTo>
                  <a:lnTo>
                    <a:pt x="0" y="722"/>
                  </a:lnTo>
                  <a:lnTo>
                    <a:pt x="6100" y="4690"/>
                  </a:lnTo>
                  <a:lnTo>
                    <a:pt x="6100" y="4690"/>
                  </a:lnTo>
                  <a:lnTo>
                    <a:pt x="11123" y="1804"/>
                  </a:lnTo>
                  <a:lnTo>
                    <a:pt x="11123" y="1804"/>
                  </a:lnTo>
                  <a:lnTo>
                    <a:pt x="8253" y="1804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3" name="Freeform 1882">
              <a:extLst>
                <a:ext uri="{FF2B5EF4-FFF2-40B4-BE49-F238E27FC236}">
                  <a16:creationId xmlns:a16="http://schemas.microsoft.com/office/drawing/2014/main" id="{94C523D3-A0AA-B84C-B18C-244CDB60F5A2}"/>
                </a:ext>
              </a:extLst>
            </p:cNvPr>
            <p:cNvSpPr/>
            <p:nvPr/>
          </p:nvSpPr>
          <p:spPr>
            <a:xfrm>
              <a:off x="6285815" y="4102905"/>
              <a:ext cx="11482" cy="6493"/>
            </a:xfrm>
            <a:custGeom>
              <a:avLst/>
              <a:gdLst>
                <a:gd name="connsiteX0" fmla="*/ 7535 w 11482"/>
                <a:gd name="connsiteY0" fmla="*/ 1804 h 6493"/>
                <a:gd name="connsiteX1" fmla="*/ 7535 w 11482"/>
                <a:gd name="connsiteY1" fmla="*/ 1804 h 6493"/>
                <a:gd name="connsiteX2" fmla="*/ 7535 w 11482"/>
                <a:gd name="connsiteY2" fmla="*/ 1804 h 6493"/>
                <a:gd name="connsiteX3" fmla="*/ 7535 w 11482"/>
                <a:gd name="connsiteY3" fmla="*/ 1804 h 6493"/>
                <a:gd name="connsiteX4" fmla="*/ 4306 w 11482"/>
                <a:gd name="connsiteY4" fmla="*/ 0 h 6493"/>
                <a:gd name="connsiteX5" fmla="*/ 4306 w 11482"/>
                <a:gd name="connsiteY5" fmla="*/ 0 h 6493"/>
                <a:gd name="connsiteX6" fmla="*/ 4306 w 11482"/>
                <a:gd name="connsiteY6" fmla="*/ 0 h 6493"/>
                <a:gd name="connsiteX7" fmla="*/ 0 w 11482"/>
                <a:gd name="connsiteY7" fmla="*/ 2525 h 6493"/>
                <a:gd name="connsiteX8" fmla="*/ 0 w 11482"/>
                <a:gd name="connsiteY8" fmla="*/ 2525 h 6493"/>
                <a:gd name="connsiteX9" fmla="*/ 6459 w 11482"/>
                <a:gd name="connsiteY9" fmla="*/ 6494 h 6493"/>
                <a:gd name="connsiteX10" fmla="*/ 6459 w 11482"/>
                <a:gd name="connsiteY10" fmla="*/ 6494 h 6493"/>
                <a:gd name="connsiteX11" fmla="*/ 11482 w 11482"/>
                <a:gd name="connsiteY11" fmla="*/ 3608 h 6493"/>
                <a:gd name="connsiteX12" fmla="*/ 11482 w 11482"/>
                <a:gd name="connsiteY12" fmla="*/ 3608 h 6493"/>
                <a:gd name="connsiteX13" fmla="*/ 8612 w 11482"/>
                <a:gd name="connsiteY13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82" h="6493">
                  <a:moveTo>
                    <a:pt x="7535" y="1804"/>
                  </a:moveTo>
                  <a:lnTo>
                    <a:pt x="7535" y="1804"/>
                  </a:lnTo>
                  <a:lnTo>
                    <a:pt x="7535" y="1804"/>
                  </a:lnTo>
                  <a:lnTo>
                    <a:pt x="7535" y="1804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459" y="6494"/>
                  </a:lnTo>
                  <a:lnTo>
                    <a:pt x="6459" y="6494"/>
                  </a:lnTo>
                  <a:lnTo>
                    <a:pt x="11482" y="3608"/>
                  </a:lnTo>
                  <a:lnTo>
                    <a:pt x="11482" y="3608"/>
                  </a:lnTo>
                  <a:lnTo>
                    <a:pt x="8612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4" name="Freeform 1883">
              <a:extLst>
                <a:ext uri="{FF2B5EF4-FFF2-40B4-BE49-F238E27FC236}">
                  <a16:creationId xmlns:a16="http://schemas.microsoft.com/office/drawing/2014/main" id="{5FE9E8E0-1B6D-0B40-824C-CF1AE11512C9}"/>
                </a:ext>
              </a:extLst>
            </p:cNvPr>
            <p:cNvSpPr/>
            <p:nvPr/>
          </p:nvSpPr>
          <p:spPr>
            <a:xfrm>
              <a:off x="6276127" y="4099297"/>
              <a:ext cx="11123" cy="6493"/>
            </a:xfrm>
            <a:custGeom>
              <a:avLst/>
              <a:gdLst>
                <a:gd name="connsiteX0" fmla="*/ 10047 w 11123"/>
                <a:gd name="connsiteY0" fmla="*/ 0 h 6493"/>
                <a:gd name="connsiteX1" fmla="*/ 10047 w 11123"/>
                <a:gd name="connsiteY1" fmla="*/ 0 h 6493"/>
                <a:gd name="connsiteX2" fmla="*/ 10047 w 11123"/>
                <a:gd name="connsiteY2" fmla="*/ 0 h 6493"/>
                <a:gd name="connsiteX3" fmla="*/ 7535 w 11123"/>
                <a:gd name="connsiteY3" fmla="*/ 0 h 6493"/>
                <a:gd name="connsiteX4" fmla="*/ 4306 w 11123"/>
                <a:gd name="connsiteY4" fmla="*/ 0 h 6493"/>
                <a:gd name="connsiteX5" fmla="*/ 4306 w 11123"/>
                <a:gd name="connsiteY5" fmla="*/ 0 h 6493"/>
                <a:gd name="connsiteX6" fmla="*/ 0 w 11123"/>
                <a:gd name="connsiteY6" fmla="*/ 2525 h 6493"/>
                <a:gd name="connsiteX7" fmla="*/ 0 w 11123"/>
                <a:gd name="connsiteY7" fmla="*/ 2525 h 6493"/>
                <a:gd name="connsiteX8" fmla="*/ 6100 w 11123"/>
                <a:gd name="connsiteY8" fmla="*/ 6494 h 6493"/>
                <a:gd name="connsiteX9" fmla="*/ 6100 w 11123"/>
                <a:gd name="connsiteY9" fmla="*/ 6494 h 6493"/>
                <a:gd name="connsiteX10" fmla="*/ 11124 w 11123"/>
                <a:gd name="connsiteY10" fmla="*/ 3608 h 6493"/>
                <a:gd name="connsiteX11" fmla="*/ 11124 w 11123"/>
                <a:gd name="connsiteY11" fmla="*/ 3608 h 6493"/>
                <a:gd name="connsiteX12" fmla="*/ 8612 w 11123"/>
                <a:gd name="connsiteY12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23" h="6493">
                  <a:moveTo>
                    <a:pt x="10047" y="0"/>
                  </a:moveTo>
                  <a:lnTo>
                    <a:pt x="10047" y="0"/>
                  </a:lnTo>
                  <a:lnTo>
                    <a:pt x="10047" y="0"/>
                  </a:lnTo>
                  <a:lnTo>
                    <a:pt x="7535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4" y="3608"/>
                  </a:lnTo>
                  <a:lnTo>
                    <a:pt x="11124" y="3608"/>
                  </a:lnTo>
                  <a:lnTo>
                    <a:pt x="8612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5" name="Freeform 1884">
              <a:extLst>
                <a:ext uri="{FF2B5EF4-FFF2-40B4-BE49-F238E27FC236}">
                  <a16:creationId xmlns:a16="http://schemas.microsoft.com/office/drawing/2014/main" id="{C578D2BB-54CF-FC45-A088-8B0F8B992A2D}"/>
                </a:ext>
              </a:extLst>
            </p:cNvPr>
            <p:cNvSpPr/>
            <p:nvPr/>
          </p:nvSpPr>
          <p:spPr>
            <a:xfrm>
              <a:off x="6267156" y="4093885"/>
              <a:ext cx="11123" cy="6493"/>
            </a:xfrm>
            <a:custGeom>
              <a:avLst/>
              <a:gdLst>
                <a:gd name="connsiteX0" fmla="*/ 10047 w 11123"/>
                <a:gd name="connsiteY0" fmla="*/ 0 h 6493"/>
                <a:gd name="connsiteX1" fmla="*/ 10047 w 11123"/>
                <a:gd name="connsiteY1" fmla="*/ 0 h 6493"/>
                <a:gd name="connsiteX2" fmla="*/ 10047 w 11123"/>
                <a:gd name="connsiteY2" fmla="*/ 0 h 6493"/>
                <a:gd name="connsiteX3" fmla="*/ 7894 w 11123"/>
                <a:gd name="connsiteY3" fmla="*/ 0 h 6493"/>
                <a:gd name="connsiteX4" fmla="*/ 4306 w 11123"/>
                <a:gd name="connsiteY4" fmla="*/ 0 h 6493"/>
                <a:gd name="connsiteX5" fmla="*/ 4306 w 11123"/>
                <a:gd name="connsiteY5" fmla="*/ 0 h 6493"/>
                <a:gd name="connsiteX6" fmla="*/ 4306 w 11123"/>
                <a:gd name="connsiteY6" fmla="*/ 0 h 6493"/>
                <a:gd name="connsiteX7" fmla="*/ 0 w 11123"/>
                <a:gd name="connsiteY7" fmla="*/ 2525 h 6493"/>
                <a:gd name="connsiteX8" fmla="*/ 0 w 11123"/>
                <a:gd name="connsiteY8" fmla="*/ 2525 h 6493"/>
                <a:gd name="connsiteX9" fmla="*/ 6100 w 11123"/>
                <a:gd name="connsiteY9" fmla="*/ 6494 h 6493"/>
                <a:gd name="connsiteX10" fmla="*/ 6100 w 11123"/>
                <a:gd name="connsiteY10" fmla="*/ 6494 h 6493"/>
                <a:gd name="connsiteX11" fmla="*/ 11124 w 11123"/>
                <a:gd name="connsiteY11" fmla="*/ 3608 h 6493"/>
                <a:gd name="connsiteX12" fmla="*/ 11124 w 11123"/>
                <a:gd name="connsiteY12" fmla="*/ 3608 h 6493"/>
                <a:gd name="connsiteX13" fmla="*/ 8612 w 11123"/>
                <a:gd name="connsiteY13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23" h="6493">
                  <a:moveTo>
                    <a:pt x="10047" y="0"/>
                  </a:moveTo>
                  <a:lnTo>
                    <a:pt x="10047" y="0"/>
                  </a:lnTo>
                  <a:lnTo>
                    <a:pt x="10047" y="0"/>
                  </a:lnTo>
                  <a:lnTo>
                    <a:pt x="7894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4" y="3608"/>
                  </a:lnTo>
                  <a:lnTo>
                    <a:pt x="11124" y="3608"/>
                  </a:lnTo>
                  <a:lnTo>
                    <a:pt x="8612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6" name="Freeform 1885">
              <a:extLst>
                <a:ext uri="{FF2B5EF4-FFF2-40B4-BE49-F238E27FC236}">
                  <a16:creationId xmlns:a16="http://schemas.microsoft.com/office/drawing/2014/main" id="{61E2C446-19D1-0649-8F7F-1E25F93F71F1}"/>
                </a:ext>
              </a:extLst>
            </p:cNvPr>
            <p:cNvSpPr/>
            <p:nvPr/>
          </p:nvSpPr>
          <p:spPr>
            <a:xfrm>
              <a:off x="6257468" y="4088474"/>
              <a:ext cx="11123" cy="4690"/>
            </a:xfrm>
            <a:custGeom>
              <a:avLst/>
              <a:gdLst>
                <a:gd name="connsiteX0" fmla="*/ 10765 w 11123"/>
                <a:gd name="connsiteY0" fmla="*/ 0 h 4690"/>
                <a:gd name="connsiteX1" fmla="*/ 10765 w 11123"/>
                <a:gd name="connsiteY1" fmla="*/ 0 h 4690"/>
                <a:gd name="connsiteX2" fmla="*/ 10765 w 11123"/>
                <a:gd name="connsiteY2" fmla="*/ 0 h 4690"/>
                <a:gd name="connsiteX3" fmla="*/ 8612 w 11123"/>
                <a:gd name="connsiteY3" fmla="*/ 0 h 4690"/>
                <a:gd name="connsiteX4" fmla="*/ 5382 w 11123"/>
                <a:gd name="connsiteY4" fmla="*/ 0 h 4690"/>
                <a:gd name="connsiteX5" fmla="*/ 5382 w 11123"/>
                <a:gd name="connsiteY5" fmla="*/ 0 h 4690"/>
                <a:gd name="connsiteX6" fmla="*/ 5382 w 11123"/>
                <a:gd name="connsiteY6" fmla="*/ 0 h 4690"/>
                <a:gd name="connsiteX7" fmla="*/ 0 w 11123"/>
                <a:gd name="connsiteY7" fmla="*/ 722 h 4690"/>
                <a:gd name="connsiteX8" fmla="*/ 0 w 11123"/>
                <a:gd name="connsiteY8" fmla="*/ 722 h 4690"/>
                <a:gd name="connsiteX9" fmla="*/ 6100 w 11123"/>
                <a:gd name="connsiteY9" fmla="*/ 4690 h 4690"/>
                <a:gd name="connsiteX10" fmla="*/ 6100 w 11123"/>
                <a:gd name="connsiteY10" fmla="*/ 4690 h 4690"/>
                <a:gd name="connsiteX11" fmla="*/ 11123 w 11123"/>
                <a:gd name="connsiteY11" fmla="*/ 1804 h 4690"/>
                <a:gd name="connsiteX12" fmla="*/ 11123 w 11123"/>
                <a:gd name="connsiteY12" fmla="*/ 1804 h 4690"/>
                <a:gd name="connsiteX13" fmla="*/ 8253 w 11123"/>
                <a:gd name="connsiteY13" fmla="*/ 1804 h 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23" h="4690">
                  <a:moveTo>
                    <a:pt x="10765" y="0"/>
                  </a:moveTo>
                  <a:lnTo>
                    <a:pt x="10765" y="0"/>
                  </a:lnTo>
                  <a:lnTo>
                    <a:pt x="10765" y="0"/>
                  </a:lnTo>
                  <a:lnTo>
                    <a:pt x="8612" y="0"/>
                  </a:lnTo>
                  <a:lnTo>
                    <a:pt x="5382" y="0"/>
                  </a:lnTo>
                  <a:lnTo>
                    <a:pt x="5382" y="0"/>
                  </a:lnTo>
                  <a:cubicBezTo>
                    <a:pt x="5382" y="0"/>
                    <a:pt x="5382" y="0"/>
                    <a:pt x="5382" y="0"/>
                  </a:cubicBezTo>
                  <a:lnTo>
                    <a:pt x="0" y="722"/>
                  </a:lnTo>
                  <a:lnTo>
                    <a:pt x="0" y="722"/>
                  </a:lnTo>
                  <a:lnTo>
                    <a:pt x="6100" y="4690"/>
                  </a:lnTo>
                  <a:lnTo>
                    <a:pt x="6100" y="4690"/>
                  </a:lnTo>
                  <a:lnTo>
                    <a:pt x="11123" y="1804"/>
                  </a:lnTo>
                  <a:lnTo>
                    <a:pt x="11123" y="1804"/>
                  </a:lnTo>
                  <a:lnTo>
                    <a:pt x="8253" y="1804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7" name="Freeform 1886">
              <a:extLst>
                <a:ext uri="{FF2B5EF4-FFF2-40B4-BE49-F238E27FC236}">
                  <a16:creationId xmlns:a16="http://schemas.microsoft.com/office/drawing/2014/main" id="{16D03E94-13E8-E741-85B6-679BE69F7DC5}"/>
                </a:ext>
              </a:extLst>
            </p:cNvPr>
            <p:cNvSpPr/>
            <p:nvPr/>
          </p:nvSpPr>
          <p:spPr>
            <a:xfrm>
              <a:off x="6249933" y="4083062"/>
              <a:ext cx="12558" cy="6493"/>
            </a:xfrm>
            <a:custGeom>
              <a:avLst/>
              <a:gdLst>
                <a:gd name="connsiteX0" fmla="*/ 9329 w 12558"/>
                <a:gd name="connsiteY0" fmla="*/ 0 h 6493"/>
                <a:gd name="connsiteX1" fmla="*/ 9329 w 12558"/>
                <a:gd name="connsiteY1" fmla="*/ 0 h 6493"/>
                <a:gd name="connsiteX2" fmla="*/ 9329 w 12558"/>
                <a:gd name="connsiteY2" fmla="*/ 0 h 6493"/>
                <a:gd name="connsiteX3" fmla="*/ 7535 w 12558"/>
                <a:gd name="connsiteY3" fmla="*/ 0 h 6493"/>
                <a:gd name="connsiteX4" fmla="*/ 4306 w 12558"/>
                <a:gd name="connsiteY4" fmla="*/ 0 h 6493"/>
                <a:gd name="connsiteX5" fmla="*/ 4306 w 12558"/>
                <a:gd name="connsiteY5" fmla="*/ 0 h 6493"/>
                <a:gd name="connsiteX6" fmla="*/ 4306 w 12558"/>
                <a:gd name="connsiteY6" fmla="*/ 0 h 6493"/>
                <a:gd name="connsiteX7" fmla="*/ 0 w 12558"/>
                <a:gd name="connsiteY7" fmla="*/ 2525 h 6493"/>
                <a:gd name="connsiteX8" fmla="*/ 0 w 12558"/>
                <a:gd name="connsiteY8" fmla="*/ 2525 h 6493"/>
                <a:gd name="connsiteX9" fmla="*/ 6100 w 12558"/>
                <a:gd name="connsiteY9" fmla="*/ 6494 h 6493"/>
                <a:gd name="connsiteX10" fmla="*/ 7535 w 12558"/>
                <a:gd name="connsiteY10" fmla="*/ 6494 h 6493"/>
                <a:gd name="connsiteX11" fmla="*/ 12559 w 12558"/>
                <a:gd name="connsiteY11" fmla="*/ 3608 h 6493"/>
                <a:gd name="connsiteX12" fmla="*/ 12559 w 12558"/>
                <a:gd name="connsiteY12" fmla="*/ 3608 h 6493"/>
                <a:gd name="connsiteX13" fmla="*/ 9688 w 12558"/>
                <a:gd name="connsiteY13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58" h="6493">
                  <a:moveTo>
                    <a:pt x="9329" y="0"/>
                  </a:moveTo>
                  <a:lnTo>
                    <a:pt x="9329" y="0"/>
                  </a:lnTo>
                  <a:lnTo>
                    <a:pt x="9329" y="0"/>
                  </a:lnTo>
                  <a:lnTo>
                    <a:pt x="7535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7535" y="6494"/>
                  </a:lnTo>
                  <a:lnTo>
                    <a:pt x="12559" y="3608"/>
                  </a:lnTo>
                  <a:lnTo>
                    <a:pt x="12559" y="3608"/>
                  </a:lnTo>
                  <a:lnTo>
                    <a:pt x="9688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8" name="Freeform 1887">
              <a:extLst>
                <a:ext uri="{FF2B5EF4-FFF2-40B4-BE49-F238E27FC236}">
                  <a16:creationId xmlns:a16="http://schemas.microsoft.com/office/drawing/2014/main" id="{96CEE815-6D1C-F147-B8CE-882A7F550362}"/>
                </a:ext>
              </a:extLst>
            </p:cNvPr>
            <p:cNvSpPr/>
            <p:nvPr/>
          </p:nvSpPr>
          <p:spPr>
            <a:xfrm>
              <a:off x="6240604" y="4075847"/>
              <a:ext cx="11482" cy="6493"/>
            </a:xfrm>
            <a:custGeom>
              <a:avLst/>
              <a:gdLst>
                <a:gd name="connsiteX0" fmla="*/ 10047 w 11482"/>
                <a:gd name="connsiteY0" fmla="*/ 1804 h 6493"/>
                <a:gd name="connsiteX1" fmla="*/ 10047 w 11482"/>
                <a:gd name="connsiteY1" fmla="*/ 1804 h 6493"/>
                <a:gd name="connsiteX2" fmla="*/ 10047 w 11482"/>
                <a:gd name="connsiteY2" fmla="*/ 1804 h 6493"/>
                <a:gd name="connsiteX3" fmla="*/ 7535 w 11482"/>
                <a:gd name="connsiteY3" fmla="*/ 1804 h 6493"/>
                <a:gd name="connsiteX4" fmla="*/ 4306 w 11482"/>
                <a:gd name="connsiteY4" fmla="*/ 0 h 6493"/>
                <a:gd name="connsiteX5" fmla="*/ 4306 w 11482"/>
                <a:gd name="connsiteY5" fmla="*/ 0 h 6493"/>
                <a:gd name="connsiteX6" fmla="*/ 4306 w 11482"/>
                <a:gd name="connsiteY6" fmla="*/ 0 h 6493"/>
                <a:gd name="connsiteX7" fmla="*/ 0 w 11482"/>
                <a:gd name="connsiteY7" fmla="*/ 2525 h 6493"/>
                <a:gd name="connsiteX8" fmla="*/ 0 w 11482"/>
                <a:gd name="connsiteY8" fmla="*/ 2525 h 6493"/>
                <a:gd name="connsiteX9" fmla="*/ 6459 w 11482"/>
                <a:gd name="connsiteY9" fmla="*/ 6494 h 6493"/>
                <a:gd name="connsiteX10" fmla="*/ 6459 w 11482"/>
                <a:gd name="connsiteY10" fmla="*/ 6494 h 6493"/>
                <a:gd name="connsiteX11" fmla="*/ 11482 w 11482"/>
                <a:gd name="connsiteY11" fmla="*/ 3608 h 6493"/>
                <a:gd name="connsiteX12" fmla="*/ 11482 w 11482"/>
                <a:gd name="connsiteY12" fmla="*/ 3608 h 6493"/>
                <a:gd name="connsiteX13" fmla="*/ 8970 w 11482"/>
                <a:gd name="connsiteY13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82" h="6493">
                  <a:moveTo>
                    <a:pt x="10047" y="1804"/>
                  </a:moveTo>
                  <a:lnTo>
                    <a:pt x="10047" y="1804"/>
                  </a:lnTo>
                  <a:lnTo>
                    <a:pt x="10047" y="1804"/>
                  </a:lnTo>
                  <a:lnTo>
                    <a:pt x="7535" y="1804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459" y="6494"/>
                  </a:lnTo>
                  <a:lnTo>
                    <a:pt x="6459" y="6494"/>
                  </a:lnTo>
                  <a:lnTo>
                    <a:pt x="11482" y="3608"/>
                  </a:lnTo>
                  <a:lnTo>
                    <a:pt x="11482" y="3608"/>
                  </a:lnTo>
                  <a:lnTo>
                    <a:pt x="8970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9" name="Freeform 1888">
              <a:extLst>
                <a:ext uri="{FF2B5EF4-FFF2-40B4-BE49-F238E27FC236}">
                  <a16:creationId xmlns:a16="http://schemas.microsoft.com/office/drawing/2014/main" id="{49FF3E59-D4C3-B048-9EA5-69BDDC1C4D88}"/>
                </a:ext>
              </a:extLst>
            </p:cNvPr>
            <p:cNvSpPr/>
            <p:nvPr/>
          </p:nvSpPr>
          <p:spPr>
            <a:xfrm>
              <a:off x="6302679" y="4115531"/>
              <a:ext cx="11123" cy="6493"/>
            </a:xfrm>
            <a:custGeom>
              <a:avLst/>
              <a:gdLst>
                <a:gd name="connsiteX0" fmla="*/ 10047 w 11123"/>
                <a:gd name="connsiteY0" fmla="*/ 0 h 6493"/>
                <a:gd name="connsiteX1" fmla="*/ 10047 w 11123"/>
                <a:gd name="connsiteY1" fmla="*/ 0 h 6493"/>
                <a:gd name="connsiteX2" fmla="*/ 10047 w 11123"/>
                <a:gd name="connsiteY2" fmla="*/ 0 h 6493"/>
                <a:gd name="connsiteX3" fmla="*/ 7894 w 11123"/>
                <a:gd name="connsiteY3" fmla="*/ 0 h 6493"/>
                <a:gd name="connsiteX4" fmla="*/ 4306 w 11123"/>
                <a:gd name="connsiteY4" fmla="*/ 0 h 6493"/>
                <a:gd name="connsiteX5" fmla="*/ 4306 w 11123"/>
                <a:gd name="connsiteY5" fmla="*/ 0 h 6493"/>
                <a:gd name="connsiteX6" fmla="*/ 4306 w 11123"/>
                <a:gd name="connsiteY6" fmla="*/ 0 h 6493"/>
                <a:gd name="connsiteX7" fmla="*/ 0 w 11123"/>
                <a:gd name="connsiteY7" fmla="*/ 2525 h 6493"/>
                <a:gd name="connsiteX8" fmla="*/ 0 w 11123"/>
                <a:gd name="connsiteY8" fmla="*/ 2525 h 6493"/>
                <a:gd name="connsiteX9" fmla="*/ 6100 w 11123"/>
                <a:gd name="connsiteY9" fmla="*/ 6494 h 6493"/>
                <a:gd name="connsiteX10" fmla="*/ 6100 w 11123"/>
                <a:gd name="connsiteY10" fmla="*/ 6494 h 6493"/>
                <a:gd name="connsiteX11" fmla="*/ 11123 w 11123"/>
                <a:gd name="connsiteY11" fmla="*/ 3608 h 6493"/>
                <a:gd name="connsiteX12" fmla="*/ 11123 w 11123"/>
                <a:gd name="connsiteY12" fmla="*/ 3608 h 6493"/>
                <a:gd name="connsiteX13" fmla="*/ 8253 w 11123"/>
                <a:gd name="connsiteY13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23" h="6493">
                  <a:moveTo>
                    <a:pt x="10047" y="0"/>
                  </a:moveTo>
                  <a:lnTo>
                    <a:pt x="10047" y="0"/>
                  </a:lnTo>
                  <a:lnTo>
                    <a:pt x="10047" y="0"/>
                  </a:lnTo>
                  <a:lnTo>
                    <a:pt x="7894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3" y="3608"/>
                  </a:lnTo>
                  <a:lnTo>
                    <a:pt x="11123" y="3608"/>
                  </a:lnTo>
                  <a:lnTo>
                    <a:pt x="8253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0" name="Freeform 1889">
              <a:extLst>
                <a:ext uri="{FF2B5EF4-FFF2-40B4-BE49-F238E27FC236}">
                  <a16:creationId xmlns:a16="http://schemas.microsoft.com/office/drawing/2014/main" id="{8DC487A4-75C5-A245-A0E3-F3BE3C90EA38}"/>
                </a:ext>
              </a:extLst>
            </p:cNvPr>
            <p:cNvSpPr/>
            <p:nvPr/>
          </p:nvSpPr>
          <p:spPr>
            <a:xfrm>
              <a:off x="6298014" y="4119139"/>
              <a:ext cx="12558" cy="6493"/>
            </a:xfrm>
            <a:custGeom>
              <a:avLst/>
              <a:gdLst>
                <a:gd name="connsiteX0" fmla="*/ 12559 w 12558"/>
                <a:gd name="connsiteY0" fmla="*/ 3968 h 6493"/>
                <a:gd name="connsiteX1" fmla="*/ 12559 w 12558"/>
                <a:gd name="connsiteY1" fmla="*/ 3968 h 6493"/>
                <a:gd name="connsiteX2" fmla="*/ 12559 w 12558"/>
                <a:gd name="connsiteY2" fmla="*/ 3968 h 6493"/>
                <a:gd name="connsiteX3" fmla="*/ 10406 w 12558"/>
                <a:gd name="connsiteY3" fmla="*/ 3968 h 6493"/>
                <a:gd name="connsiteX4" fmla="*/ 4306 w 12558"/>
                <a:gd name="connsiteY4" fmla="*/ 0 h 6493"/>
                <a:gd name="connsiteX5" fmla="*/ 4306 w 12558"/>
                <a:gd name="connsiteY5" fmla="*/ 0 h 6493"/>
                <a:gd name="connsiteX6" fmla="*/ 4306 w 12558"/>
                <a:gd name="connsiteY6" fmla="*/ 0 h 6493"/>
                <a:gd name="connsiteX7" fmla="*/ 4306 w 12558"/>
                <a:gd name="connsiteY7" fmla="*/ 0 h 6493"/>
                <a:gd name="connsiteX8" fmla="*/ 0 w 12558"/>
                <a:gd name="connsiteY8" fmla="*/ 2525 h 6493"/>
                <a:gd name="connsiteX9" fmla="*/ 0 w 12558"/>
                <a:gd name="connsiteY9" fmla="*/ 2525 h 6493"/>
                <a:gd name="connsiteX10" fmla="*/ 6100 w 12558"/>
                <a:gd name="connsiteY10" fmla="*/ 6494 h 6493"/>
                <a:gd name="connsiteX11" fmla="*/ 6100 w 12558"/>
                <a:gd name="connsiteY11" fmla="*/ 6494 h 6493"/>
                <a:gd name="connsiteX12" fmla="*/ 11124 w 12558"/>
                <a:gd name="connsiteY12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58" h="6493">
                  <a:moveTo>
                    <a:pt x="12559" y="3968"/>
                  </a:moveTo>
                  <a:lnTo>
                    <a:pt x="12559" y="3968"/>
                  </a:lnTo>
                  <a:lnTo>
                    <a:pt x="12559" y="3968"/>
                  </a:lnTo>
                  <a:lnTo>
                    <a:pt x="10406" y="396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4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1" name="Freeform 1890">
              <a:extLst>
                <a:ext uri="{FF2B5EF4-FFF2-40B4-BE49-F238E27FC236}">
                  <a16:creationId xmlns:a16="http://schemas.microsoft.com/office/drawing/2014/main" id="{0FCD99E0-0289-0D43-A438-9C0F60B4B699}"/>
                </a:ext>
              </a:extLst>
            </p:cNvPr>
            <p:cNvSpPr/>
            <p:nvPr/>
          </p:nvSpPr>
          <p:spPr>
            <a:xfrm>
              <a:off x="6226969" y="4074404"/>
              <a:ext cx="12558" cy="6132"/>
            </a:xfrm>
            <a:custGeom>
              <a:avLst/>
              <a:gdLst>
                <a:gd name="connsiteX0" fmla="*/ 12559 w 12558"/>
                <a:gd name="connsiteY0" fmla="*/ 3968 h 6132"/>
                <a:gd name="connsiteX1" fmla="*/ 10406 w 12558"/>
                <a:gd name="connsiteY1" fmla="*/ 3968 h 6132"/>
                <a:gd name="connsiteX2" fmla="*/ 4306 w 12558"/>
                <a:gd name="connsiteY2" fmla="*/ 0 h 6132"/>
                <a:gd name="connsiteX3" fmla="*/ 4306 w 12558"/>
                <a:gd name="connsiteY3" fmla="*/ 0 h 6132"/>
                <a:gd name="connsiteX4" fmla="*/ 4306 w 12558"/>
                <a:gd name="connsiteY4" fmla="*/ 0 h 6132"/>
                <a:gd name="connsiteX5" fmla="*/ 4306 w 12558"/>
                <a:gd name="connsiteY5" fmla="*/ 0 h 6132"/>
                <a:gd name="connsiteX6" fmla="*/ 0 w 12558"/>
                <a:gd name="connsiteY6" fmla="*/ 2525 h 6132"/>
                <a:gd name="connsiteX7" fmla="*/ 0 w 12558"/>
                <a:gd name="connsiteY7" fmla="*/ 2525 h 6132"/>
                <a:gd name="connsiteX8" fmla="*/ 6100 w 12558"/>
                <a:gd name="connsiteY8" fmla="*/ 6133 h 6132"/>
                <a:gd name="connsiteX9" fmla="*/ 6100 w 12558"/>
                <a:gd name="connsiteY9" fmla="*/ 6133 h 6132"/>
                <a:gd name="connsiteX10" fmla="*/ 11123 w 12558"/>
                <a:gd name="connsiteY10" fmla="*/ 3247 h 6132"/>
                <a:gd name="connsiteX11" fmla="*/ 11123 w 12558"/>
                <a:gd name="connsiteY11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58" h="6132">
                  <a:moveTo>
                    <a:pt x="12559" y="3968"/>
                  </a:moveTo>
                  <a:lnTo>
                    <a:pt x="10406" y="396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6100" y="6133"/>
                  </a:lnTo>
                  <a:lnTo>
                    <a:pt x="11123" y="3247"/>
                  </a:lnTo>
                  <a:lnTo>
                    <a:pt x="11123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2" name="Freeform 1891">
              <a:extLst>
                <a:ext uri="{FF2B5EF4-FFF2-40B4-BE49-F238E27FC236}">
                  <a16:creationId xmlns:a16="http://schemas.microsoft.com/office/drawing/2014/main" id="{1C12A428-AB52-7649-9081-DA1A0980E490}"/>
                </a:ext>
              </a:extLst>
            </p:cNvPr>
            <p:cNvSpPr/>
            <p:nvPr/>
          </p:nvSpPr>
          <p:spPr>
            <a:xfrm>
              <a:off x="6236657" y="4057088"/>
              <a:ext cx="11123" cy="6493"/>
            </a:xfrm>
            <a:custGeom>
              <a:avLst/>
              <a:gdLst>
                <a:gd name="connsiteX0" fmla="*/ 10047 w 11123"/>
                <a:gd name="connsiteY0" fmla="*/ 0 h 6493"/>
                <a:gd name="connsiteX1" fmla="*/ 10047 w 11123"/>
                <a:gd name="connsiteY1" fmla="*/ 0 h 6493"/>
                <a:gd name="connsiteX2" fmla="*/ 10047 w 11123"/>
                <a:gd name="connsiteY2" fmla="*/ 0 h 6493"/>
                <a:gd name="connsiteX3" fmla="*/ 7535 w 11123"/>
                <a:gd name="connsiteY3" fmla="*/ 0 h 6493"/>
                <a:gd name="connsiteX4" fmla="*/ 4306 w 11123"/>
                <a:gd name="connsiteY4" fmla="*/ 0 h 6493"/>
                <a:gd name="connsiteX5" fmla="*/ 4306 w 11123"/>
                <a:gd name="connsiteY5" fmla="*/ 0 h 6493"/>
                <a:gd name="connsiteX6" fmla="*/ 0 w 11123"/>
                <a:gd name="connsiteY6" fmla="*/ 2525 h 6493"/>
                <a:gd name="connsiteX7" fmla="*/ 0 w 11123"/>
                <a:gd name="connsiteY7" fmla="*/ 2525 h 6493"/>
                <a:gd name="connsiteX8" fmla="*/ 6100 w 11123"/>
                <a:gd name="connsiteY8" fmla="*/ 6493 h 6493"/>
                <a:gd name="connsiteX9" fmla="*/ 6100 w 11123"/>
                <a:gd name="connsiteY9" fmla="*/ 6493 h 6493"/>
                <a:gd name="connsiteX10" fmla="*/ 11124 w 11123"/>
                <a:gd name="connsiteY10" fmla="*/ 3608 h 6493"/>
                <a:gd name="connsiteX11" fmla="*/ 11124 w 11123"/>
                <a:gd name="connsiteY11" fmla="*/ 3608 h 6493"/>
                <a:gd name="connsiteX12" fmla="*/ 8253 w 11123"/>
                <a:gd name="connsiteY12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23" h="6493">
                  <a:moveTo>
                    <a:pt x="10047" y="0"/>
                  </a:moveTo>
                  <a:lnTo>
                    <a:pt x="10047" y="0"/>
                  </a:lnTo>
                  <a:lnTo>
                    <a:pt x="10047" y="0"/>
                  </a:lnTo>
                  <a:lnTo>
                    <a:pt x="7535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493"/>
                  </a:lnTo>
                  <a:lnTo>
                    <a:pt x="6100" y="6493"/>
                  </a:lnTo>
                  <a:lnTo>
                    <a:pt x="11124" y="3608"/>
                  </a:lnTo>
                  <a:lnTo>
                    <a:pt x="11124" y="3608"/>
                  </a:lnTo>
                  <a:lnTo>
                    <a:pt x="8253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3" name="Freeform 1892">
              <a:extLst>
                <a:ext uri="{FF2B5EF4-FFF2-40B4-BE49-F238E27FC236}">
                  <a16:creationId xmlns:a16="http://schemas.microsoft.com/office/drawing/2014/main" id="{78105E97-1CCF-5443-A946-7BBF0289F149}"/>
                </a:ext>
              </a:extLst>
            </p:cNvPr>
            <p:cNvSpPr/>
            <p:nvPr/>
          </p:nvSpPr>
          <p:spPr>
            <a:xfrm>
              <a:off x="6245268" y="4060335"/>
              <a:ext cx="12199" cy="6493"/>
            </a:xfrm>
            <a:custGeom>
              <a:avLst/>
              <a:gdLst>
                <a:gd name="connsiteX0" fmla="*/ 12200 w 12199"/>
                <a:gd name="connsiteY0" fmla="*/ 2164 h 6493"/>
                <a:gd name="connsiteX1" fmla="*/ 12200 w 12199"/>
                <a:gd name="connsiteY1" fmla="*/ 2164 h 6493"/>
                <a:gd name="connsiteX2" fmla="*/ 12200 w 12199"/>
                <a:gd name="connsiteY2" fmla="*/ 2164 h 6493"/>
                <a:gd name="connsiteX3" fmla="*/ 9688 w 12199"/>
                <a:gd name="connsiteY3" fmla="*/ 2164 h 6493"/>
                <a:gd name="connsiteX4" fmla="*/ 4306 w 12199"/>
                <a:gd name="connsiteY4" fmla="*/ 0 h 6493"/>
                <a:gd name="connsiteX5" fmla="*/ 4306 w 12199"/>
                <a:gd name="connsiteY5" fmla="*/ 0 h 6493"/>
                <a:gd name="connsiteX6" fmla="*/ 4306 w 12199"/>
                <a:gd name="connsiteY6" fmla="*/ 0 h 6493"/>
                <a:gd name="connsiteX7" fmla="*/ 0 w 12199"/>
                <a:gd name="connsiteY7" fmla="*/ 2525 h 6493"/>
                <a:gd name="connsiteX8" fmla="*/ 0 w 12199"/>
                <a:gd name="connsiteY8" fmla="*/ 2525 h 6493"/>
                <a:gd name="connsiteX9" fmla="*/ 6100 w 12199"/>
                <a:gd name="connsiteY9" fmla="*/ 6494 h 6493"/>
                <a:gd name="connsiteX10" fmla="*/ 6100 w 12199"/>
                <a:gd name="connsiteY10" fmla="*/ 6494 h 6493"/>
                <a:gd name="connsiteX11" fmla="*/ 11123 w 12199"/>
                <a:gd name="connsiteY11" fmla="*/ 3608 h 6493"/>
                <a:gd name="connsiteX12" fmla="*/ 11123 w 12199"/>
                <a:gd name="connsiteY12" fmla="*/ 3608 h 6493"/>
                <a:gd name="connsiteX13" fmla="*/ 8612 w 12199"/>
                <a:gd name="connsiteY13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9" h="6493">
                  <a:moveTo>
                    <a:pt x="12200" y="2164"/>
                  </a:moveTo>
                  <a:lnTo>
                    <a:pt x="12200" y="2164"/>
                  </a:lnTo>
                  <a:lnTo>
                    <a:pt x="12200" y="2164"/>
                  </a:lnTo>
                  <a:lnTo>
                    <a:pt x="9688" y="2164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3" y="3608"/>
                  </a:lnTo>
                  <a:lnTo>
                    <a:pt x="11123" y="3608"/>
                  </a:lnTo>
                  <a:lnTo>
                    <a:pt x="8612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4" name="Freeform 1893">
              <a:extLst>
                <a:ext uri="{FF2B5EF4-FFF2-40B4-BE49-F238E27FC236}">
                  <a16:creationId xmlns:a16="http://schemas.microsoft.com/office/drawing/2014/main" id="{815616A6-DF25-5B4E-9548-744C9F147526}"/>
                </a:ext>
              </a:extLst>
            </p:cNvPr>
            <p:cNvSpPr/>
            <p:nvPr/>
          </p:nvSpPr>
          <p:spPr>
            <a:xfrm>
              <a:off x="6254597" y="4067911"/>
              <a:ext cx="11482" cy="6493"/>
            </a:xfrm>
            <a:custGeom>
              <a:avLst/>
              <a:gdLst>
                <a:gd name="connsiteX0" fmla="*/ 10047 w 11482"/>
                <a:gd name="connsiteY0" fmla="*/ 0 h 6493"/>
                <a:gd name="connsiteX1" fmla="*/ 10047 w 11482"/>
                <a:gd name="connsiteY1" fmla="*/ 0 h 6493"/>
                <a:gd name="connsiteX2" fmla="*/ 10047 w 11482"/>
                <a:gd name="connsiteY2" fmla="*/ 0 h 6493"/>
                <a:gd name="connsiteX3" fmla="*/ 7535 w 11482"/>
                <a:gd name="connsiteY3" fmla="*/ 0 h 6493"/>
                <a:gd name="connsiteX4" fmla="*/ 4306 w 11482"/>
                <a:gd name="connsiteY4" fmla="*/ 0 h 6493"/>
                <a:gd name="connsiteX5" fmla="*/ 4306 w 11482"/>
                <a:gd name="connsiteY5" fmla="*/ 0 h 6493"/>
                <a:gd name="connsiteX6" fmla="*/ 4306 w 11482"/>
                <a:gd name="connsiteY6" fmla="*/ 0 h 6493"/>
                <a:gd name="connsiteX7" fmla="*/ 0 w 11482"/>
                <a:gd name="connsiteY7" fmla="*/ 2525 h 6493"/>
                <a:gd name="connsiteX8" fmla="*/ 0 w 11482"/>
                <a:gd name="connsiteY8" fmla="*/ 2525 h 6493"/>
                <a:gd name="connsiteX9" fmla="*/ 6459 w 11482"/>
                <a:gd name="connsiteY9" fmla="*/ 6494 h 6493"/>
                <a:gd name="connsiteX10" fmla="*/ 6459 w 11482"/>
                <a:gd name="connsiteY10" fmla="*/ 6494 h 6493"/>
                <a:gd name="connsiteX11" fmla="*/ 11482 w 11482"/>
                <a:gd name="connsiteY11" fmla="*/ 3608 h 6493"/>
                <a:gd name="connsiteX12" fmla="*/ 11482 w 11482"/>
                <a:gd name="connsiteY12" fmla="*/ 3608 h 6493"/>
                <a:gd name="connsiteX13" fmla="*/ 8970 w 11482"/>
                <a:gd name="connsiteY13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82" h="6493">
                  <a:moveTo>
                    <a:pt x="10047" y="0"/>
                  </a:moveTo>
                  <a:lnTo>
                    <a:pt x="10047" y="0"/>
                  </a:lnTo>
                  <a:lnTo>
                    <a:pt x="10047" y="0"/>
                  </a:lnTo>
                  <a:lnTo>
                    <a:pt x="7535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459" y="6494"/>
                  </a:lnTo>
                  <a:lnTo>
                    <a:pt x="6459" y="6494"/>
                  </a:lnTo>
                  <a:lnTo>
                    <a:pt x="11482" y="3608"/>
                  </a:lnTo>
                  <a:lnTo>
                    <a:pt x="11482" y="3608"/>
                  </a:lnTo>
                  <a:lnTo>
                    <a:pt x="8970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5" name="Freeform 1894">
              <a:extLst>
                <a:ext uri="{FF2B5EF4-FFF2-40B4-BE49-F238E27FC236}">
                  <a16:creationId xmlns:a16="http://schemas.microsoft.com/office/drawing/2014/main" id="{E05A288F-CA8A-5F42-B671-B5C0A027EEE2}"/>
                </a:ext>
              </a:extLst>
            </p:cNvPr>
            <p:cNvSpPr/>
            <p:nvPr/>
          </p:nvSpPr>
          <p:spPr>
            <a:xfrm>
              <a:off x="6263209" y="4073322"/>
              <a:ext cx="12917" cy="6493"/>
            </a:xfrm>
            <a:custGeom>
              <a:avLst/>
              <a:gdLst>
                <a:gd name="connsiteX0" fmla="*/ 10047 w 12917"/>
                <a:gd name="connsiteY0" fmla="*/ 0 h 6493"/>
                <a:gd name="connsiteX1" fmla="*/ 10047 w 12917"/>
                <a:gd name="connsiteY1" fmla="*/ 0 h 6493"/>
                <a:gd name="connsiteX2" fmla="*/ 10047 w 12917"/>
                <a:gd name="connsiteY2" fmla="*/ 0 h 6493"/>
                <a:gd name="connsiteX3" fmla="*/ 7894 w 12917"/>
                <a:gd name="connsiteY3" fmla="*/ 0 h 6493"/>
                <a:gd name="connsiteX4" fmla="*/ 4665 w 12917"/>
                <a:gd name="connsiteY4" fmla="*/ 0 h 6493"/>
                <a:gd name="connsiteX5" fmla="*/ 4665 w 12917"/>
                <a:gd name="connsiteY5" fmla="*/ 0 h 6493"/>
                <a:gd name="connsiteX6" fmla="*/ 4665 w 12917"/>
                <a:gd name="connsiteY6" fmla="*/ 0 h 6493"/>
                <a:gd name="connsiteX7" fmla="*/ 0 w 12917"/>
                <a:gd name="connsiteY7" fmla="*/ 2525 h 6493"/>
                <a:gd name="connsiteX8" fmla="*/ 0 w 12917"/>
                <a:gd name="connsiteY8" fmla="*/ 2525 h 6493"/>
                <a:gd name="connsiteX9" fmla="*/ 6100 w 12917"/>
                <a:gd name="connsiteY9" fmla="*/ 6494 h 6493"/>
                <a:gd name="connsiteX10" fmla="*/ 8253 w 12917"/>
                <a:gd name="connsiteY10" fmla="*/ 6494 h 6493"/>
                <a:gd name="connsiteX11" fmla="*/ 12917 w 12917"/>
                <a:gd name="connsiteY11" fmla="*/ 3608 h 6493"/>
                <a:gd name="connsiteX12" fmla="*/ 12917 w 12917"/>
                <a:gd name="connsiteY12" fmla="*/ 3608 h 6493"/>
                <a:gd name="connsiteX13" fmla="*/ 10047 w 12917"/>
                <a:gd name="connsiteY13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493">
                  <a:moveTo>
                    <a:pt x="10047" y="0"/>
                  </a:moveTo>
                  <a:lnTo>
                    <a:pt x="10047" y="0"/>
                  </a:lnTo>
                  <a:lnTo>
                    <a:pt x="10047" y="0"/>
                  </a:lnTo>
                  <a:lnTo>
                    <a:pt x="7894" y="0"/>
                  </a:lnTo>
                  <a:lnTo>
                    <a:pt x="4665" y="0"/>
                  </a:lnTo>
                  <a:lnTo>
                    <a:pt x="4665" y="0"/>
                  </a:lnTo>
                  <a:cubicBezTo>
                    <a:pt x="4665" y="0"/>
                    <a:pt x="4665" y="0"/>
                    <a:pt x="4665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8253" y="6494"/>
                  </a:lnTo>
                  <a:lnTo>
                    <a:pt x="12917" y="3608"/>
                  </a:lnTo>
                  <a:lnTo>
                    <a:pt x="12917" y="3608"/>
                  </a:lnTo>
                  <a:lnTo>
                    <a:pt x="10047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6" name="Freeform 1895">
              <a:extLst>
                <a:ext uri="{FF2B5EF4-FFF2-40B4-BE49-F238E27FC236}">
                  <a16:creationId xmlns:a16="http://schemas.microsoft.com/office/drawing/2014/main" id="{E748B1E5-B71C-4B45-B7C0-E0DD75FBE087}"/>
                </a:ext>
              </a:extLst>
            </p:cNvPr>
            <p:cNvSpPr/>
            <p:nvPr/>
          </p:nvSpPr>
          <p:spPr>
            <a:xfrm>
              <a:off x="6272538" y="4078734"/>
              <a:ext cx="12917" cy="6493"/>
            </a:xfrm>
            <a:custGeom>
              <a:avLst/>
              <a:gdLst>
                <a:gd name="connsiteX0" fmla="*/ 9688 w 12917"/>
                <a:gd name="connsiteY0" fmla="*/ 0 h 6493"/>
                <a:gd name="connsiteX1" fmla="*/ 9688 w 12917"/>
                <a:gd name="connsiteY1" fmla="*/ 0 h 6493"/>
                <a:gd name="connsiteX2" fmla="*/ 9688 w 12917"/>
                <a:gd name="connsiteY2" fmla="*/ 0 h 6493"/>
                <a:gd name="connsiteX3" fmla="*/ 7535 w 12917"/>
                <a:gd name="connsiteY3" fmla="*/ 0 h 6493"/>
                <a:gd name="connsiteX4" fmla="*/ 4306 w 12917"/>
                <a:gd name="connsiteY4" fmla="*/ 0 h 6493"/>
                <a:gd name="connsiteX5" fmla="*/ 4306 w 12917"/>
                <a:gd name="connsiteY5" fmla="*/ 0 h 6493"/>
                <a:gd name="connsiteX6" fmla="*/ 4306 w 12917"/>
                <a:gd name="connsiteY6" fmla="*/ 0 h 6493"/>
                <a:gd name="connsiteX7" fmla="*/ 0 w 12917"/>
                <a:gd name="connsiteY7" fmla="*/ 2525 h 6493"/>
                <a:gd name="connsiteX8" fmla="*/ 0 w 12917"/>
                <a:gd name="connsiteY8" fmla="*/ 2525 h 6493"/>
                <a:gd name="connsiteX9" fmla="*/ 6100 w 12917"/>
                <a:gd name="connsiteY9" fmla="*/ 6494 h 6493"/>
                <a:gd name="connsiteX10" fmla="*/ 7894 w 12917"/>
                <a:gd name="connsiteY10" fmla="*/ 6494 h 6493"/>
                <a:gd name="connsiteX11" fmla="*/ 12917 w 12917"/>
                <a:gd name="connsiteY11" fmla="*/ 3608 h 6493"/>
                <a:gd name="connsiteX12" fmla="*/ 12917 w 12917"/>
                <a:gd name="connsiteY12" fmla="*/ 3608 h 6493"/>
                <a:gd name="connsiteX13" fmla="*/ 10047 w 12917"/>
                <a:gd name="connsiteY13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493">
                  <a:moveTo>
                    <a:pt x="9688" y="0"/>
                  </a:moveTo>
                  <a:lnTo>
                    <a:pt x="9688" y="0"/>
                  </a:lnTo>
                  <a:lnTo>
                    <a:pt x="9688" y="0"/>
                  </a:lnTo>
                  <a:lnTo>
                    <a:pt x="7535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lnTo>
                    <a:pt x="12917" y="3608"/>
                  </a:lnTo>
                  <a:lnTo>
                    <a:pt x="10047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7" name="Freeform 1896">
              <a:extLst>
                <a:ext uri="{FF2B5EF4-FFF2-40B4-BE49-F238E27FC236}">
                  <a16:creationId xmlns:a16="http://schemas.microsoft.com/office/drawing/2014/main" id="{CB4F1554-B3BF-5844-9751-A98D36FC8D8A}"/>
                </a:ext>
              </a:extLst>
            </p:cNvPr>
            <p:cNvSpPr/>
            <p:nvPr/>
          </p:nvSpPr>
          <p:spPr>
            <a:xfrm>
              <a:off x="6281150" y="4084145"/>
              <a:ext cx="12917" cy="6493"/>
            </a:xfrm>
            <a:custGeom>
              <a:avLst/>
              <a:gdLst>
                <a:gd name="connsiteX0" fmla="*/ 10047 w 12917"/>
                <a:gd name="connsiteY0" fmla="*/ 0 h 6493"/>
                <a:gd name="connsiteX1" fmla="*/ 10047 w 12917"/>
                <a:gd name="connsiteY1" fmla="*/ 0 h 6493"/>
                <a:gd name="connsiteX2" fmla="*/ 10047 w 12917"/>
                <a:gd name="connsiteY2" fmla="*/ 0 h 6493"/>
                <a:gd name="connsiteX3" fmla="*/ 7535 w 12917"/>
                <a:gd name="connsiteY3" fmla="*/ 0 h 6493"/>
                <a:gd name="connsiteX4" fmla="*/ 4306 w 12917"/>
                <a:gd name="connsiteY4" fmla="*/ 0 h 6493"/>
                <a:gd name="connsiteX5" fmla="*/ 4306 w 12917"/>
                <a:gd name="connsiteY5" fmla="*/ 0 h 6493"/>
                <a:gd name="connsiteX6" fmla="*/ 0 w 12917"/>
                <a:gd name="connsiteY6" fmla="*/ 2525 h 6493"/>
                <a:gd name="connsiteX7" fmla="*/ 0 w 12917"/>
                <a:gd name="connsiteY7" fmla="*/ 2525 h 6493"/>
                <a:gd name="connsiteX8" fmla="*/ 6100 w 12917"/>
                <a:gd name="connsiteY8" fmla="*/ 6493 h 6493"/>
                <a:gd name="connsiteX9" fmla="*/ 7894 w 12917"/>
                <a:gd name="connsiteY9" fmla="*/ 6493 h 6493"/>
                <a:gd name="connsiteX10" fmla="*/ 12917 w 12917"/>
                <a:gd name="connsiteY10" fmla="*/ 3608 h 6493"/>
                <a:gd name="connsiteX11" fmla="*/ 12917 w 12917"/>
                <a:gd name="connsiteY11" fmla="*/ 3608 h 6493"/>
                <a:gd name="connsiteX12" fmla="*/ 10405 w 12917"/>
                <a:gd name="connsiteY12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7" h="6493">
                  <a:moveTo>
                    <a:pt x="10047" y="0"/>
                  </a:moveTo>
                  <a:lnTo>
                    <a:pt x="10047" y="0"/>
                  </a:lnTo>
                  <a:lnTo>
                    <a:pt x="10047" y="0"/>
                  </a:lnTo>
                  <a:lnTo>
                    <a:pt x="7535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493"/>
                  </a:lnTo>
                  <a:lnTo>
                    <a:pt x="7894" y="6493"/>
                  </a:lnTo>
                  <a:lnTo>
                    <a:pt x="12917" y="3608"/>
                  </a:lnTo>
                  <a:lnTo>
                    <a:pt x="12917" y="3608"/>
                  </a:lnTo>
                  <a:lnTo>
                    <a:pt x="10405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8" name="Freeform 1897">
              <a:extLst>
                <a:ext uri="{FF2B5EF4-FFF2-40B4-BE49-F238E27FC236}">
                  <a16:creationId xmlns:a16="http://schemas.microsoft.com/office/drawing/2014/main" id="{3E4B901A-912D-C440-9B4C-7F561914D970}"/>
                </a:ext>
              </a:extLst>
            </p:cNvPr>
            <p:cNvSpPr/>
            <p:nvPr/>
          </p:nvSpPr>
          <p:spPr>
            <a:xfrm>
              <a:off x="6289044" y="4085949"/>
              <a:ext cx="13276" cy="6493"/>
            </a:xfrm>
            <a:custGeom>
              <a:avLst/>
              <a:gdLst>
                <a:gd name="connsiteX0" fmla="*/ 11124 w 13276"/>
                <a:gd name="connsiteY0" fmla="*/ 3608 h 6493"/>
                <a:gd name="connsiteX1" fmla="*/ 11124 w 13276"/>
                <a:gd name="connsiteY1" fmla="*/ 3608 h 6493"/>
                <a:gd name="connsiteX2" fmla="*/ 11124 w 13276"/>
                <a:gd name="connsiteY2" fmla="*/ 3608 h 6493"/>
                <a:gd name="connsiteX3" fmla="*/ 8612 w 13276"/>
                <a:gd name="connsiteY3" fmla="*/ 3608 h 6493"/>
                <a:gd name="connsiteX4" fmla="*/ 4306 w 13276"/>
                <a:gd name="connsiteY4" fmla="*/ 0 h 6493"/>
                <a:gd name="connsiteX5" fmla="*/ 4306 w 13276"/>
                <a:gd name="connsiteY5" fmla="*/ 0 h 6493"/>
                <a:gd name="connsiteX6" fmla="*/ 4306 w 13276"/>
                <a:gd name="connsiteY6" fmla="*/ 0 h 6493"/>
                <a:gd name="connsiteX7" fmla="*/ 0 w 13276"/>
                <a:gd name="connsiteY7" fmla="*/ 2525 h 6493"/>
                <a:gd name="connsiteX8" fmla="*/ 0 w 13276"/>
                <a:gd name="connsiteY8" fmla="*/ 2525 h 6493"/>
                <a:gd name="connsiteX9" fmla="*/ 6459 w 13276"/>
                <a:gd name="connsiteY9" fmla="*/ 6494 h 6493"/>
                <a:gd name="connsiteX10" fmla="*/ 8253 w 13276"/>
                <a:gd name="connsiteY10" fmla="*/ 6494 h 6493"/>
                <a:gd name="connsiteX11" fmla="*/ 13276 w 13276"/>
                <a:gd name="connsiteY11" fmla="*/ 3608 h 6493"/>
                <a:gd name="connsiteX12" fmla="*/ 13276 w 13276"/>
                <a:gd name="connsiteY12" fmla="*/ 3608 h 6493"/>
                <a:gd name="connsiteX13" fmla="*/ 10765 w 13276"/>
                <a:gd name="connsiteY13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76" h="6493">
                  <a:moveTo>
                    <a:pt x="11124" y="3608"/>
                  </a:moveTo>
                  <a:lnTo>
                    <a:pt x="11124" y="3608"/>
                  </a:lnTo>
                  <a:lnTo>
                    <a:pt x="11124" y="3608"/>
                  </a:lnTo>
                  <a:lnTo>
                    <a:pt x="8612" y="3608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459" y="6494"/>
                  </a:lnTo>
                  <a:lnTo>
                    <a:pt x="8253" y="6494"/>
                  </a:lnTo>
                  <a:lnTo>
                    <a:pt x="13276" y="3608"/>
                  </a:lnTo>
                  <a:lnTo>
                    <a:pt x="13276" y="3608"/>
                  </a:lnTo>
                  <a:lnTo>
                    <a:pt x="10765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9" name="Freeform 1898">
              <a:extLst>
                <a:ext uri="{FF2B5EF4-FFF2-40B4-BE49-F238E27FC236}">
                  <a16:creationId xmlns:a16="http://schemas.microsoft.com/office/drawing/2014/main" id="{6D7321E2-20E5-E54A-A4AD-04471B6FA782}"/>
                </a:ext>
              </a:extLst>
            </p:cNvPr>
            <p:cNvSpPr/>
            <p:nvPr/>
          </p:nvSpPr>
          <p:spPr>
            <a:xfrm>
              <a:off x="6298732" y="4096411"/>
              <a:ext cx="12558" cy="6493"/>
            </a:xfrm>
            <a:custGeom>
              <a:avLst/>
              <a:gdLst>
                <a:gd name="connsiteX0" fmla="*/ 10047 w 12558"/>
                <a:gd name="connsiteY0" fmla="*/ 0 h 6493"/>
                <a:gd name="connsiteX1" fmla="*/ 10047 w 12558"/>
                <a:gd name="connsiteY1" fmla="*/ 0 h 6493"/>
                <a:gd name="connsiteX2" fmla="*/ 10047 w 12558"/>
                <a:gd name="connsiteY2" fmla="*/ 0 h 6493"/>
                <a:gd name="connsiteX3" fmla="*/ 7894 w 12558"/>
                <a:gd name="connsiteY3" fmla="*/ 0 h 6493"/>
                <a:gd name="connsiteX4" fmla="*/ 4665 w 12558"/>
                <a:gd name="connsiteY4" fmla="*/ 0 h 6493"/>
                <a:gd name="connsiteX5" fmla="*/ 4665 w 12558"/>
                <a:gd name="connsiteY5" fmla="*/ 0 h 6493"/>
                <a:gd name="connsiteX6" fmla="*/ 4665 w 12558"/>
                <a:gd name="connsiteY6" fmla="*/ 0 h 6493"/>
                <a:gd name="connsiteX7" fmla="*/ 0 w 12558"/>
                <a:gd name="connsiteY7" fmla="*/ 2525 h 6493"/>
                <a:gd name="connsiteX8" fmla="*/ 0 w 12558"/>
                <a:gd name="connsiteY8" fmla="*/ 2525 h 6493"/>
                <a:gd name="connsiteX9" fmla="*/ 6100 w 12558"/>
                <a:gd name="connsiteY9" fmla="*/ 6494 h 6493"/>
                <a:gd name="connsiteX10" fmla="*/ 8253 w 12558"/>
                <a:gd name="connsiteY10" fmla="*/ 6494 h 6493"/>
                <a:gd name="connsiteX11" fmla="*/ 12559 w 12558"/>
                <a:gd name="connsiteY11" fmla="*/ 0 h 6493"/>
                <a:gd name="connsiteX12" fmla="*/ 12559 w 12558"/>
                <a:gd name="connsiteY12" fmla="*/ 0 h 6493"/>
                <a:gd name="connsiteX13" fmla="*/ 9688 w 12558"/>
                <a:gd name="connsiteY13" fmla="*/ 0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58" h="6493">
                  <a:moveTo>
                    <a:pt x="10047" y="0"/>
                  </a:moveTo>
                  <a:lnTo>
                    <a:pt x="10047" y="0"/>
                  </a:lnTo>
                  <a:lnTo>
                    <a:pt x="10047" y="0"/>
                  </a:lnTo>
                  <a:lnTo>
                    <a:pt x="7894" y="0"/>
                  </a:lnTo>
                  <a:lnTo>
                    <a:pt x="4665" y="0"/>
                  </a:lnTo>
                  <a:lnTo>
                    <a:pt x="4665" y="0"/>
                  </a:lnTo>
                  <a:cubicBezTo>
                    <a:pt x="4665" y="0"/>
                    <a:pt x="4665" y="0"/>
                    <a:pt x="4665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8253" y="6494"/>
                  </a:lnTo>
                  <a:lnTo>
                    <a:pt x="12559" y="0"/>
                  </a:lnTo>
                  <a:lnTo>
                    <a:pt x="12559" y="0"/>
                  </a:lnTo>
                  <a:lnTo>
                    <a:pt x="9688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0" name="Freeform 1899">
              <a:extLst>
                <a:ext uri="{FF2B5EF4-FFF2-40B4-BE49-F238E27FC236}">
                  <a16:creationId xmlns:a16="http://schemas.microsoft.com/office/drawing/2014/main" id="{8B1939AC-78D5-884D-BBD5-837B3BB76556}"/>
                </a:ext>
              </a:extLst>
            </p:cNvPr>
            <p:cNvSpPr/>
            <p:nvPr/>
          </p:nvSpPr>
          <p:spPr>
            <a:xfrm>
              <a:off x="6308062" y="4100379"/>
              <a:ext cx="11123" cy="6854"/>
            </a:xfrm>
            <a:custGeom>
              <a:avLst/>
              <a:gdLst>
                <a:gd name="connsiteX0" fmla="*/ 9688 w 11123"/>
                <a:gd name="connsiteY0" fmla="*/ 0 h 6854"/>
                <a:gd name="connsiteX1" fmla="*/ 9688 w 11123"/>
                <a:gd name="connsiteY1" fmla="*/ 0 h 6854"/>
                <a:gd name="connsiteX2" fmla="*/ 9688 w 11123"/>
                <a:gd name="connsiteY2" fmla="*/ 0 h 6854"/>
                <a:gd name="connsiteX3" fmla="*/ 7535 w 11123"/>
                <a:gd name="connsiteY3" fmla="*/ 0 h 6854"/>
                <a:gd name="connsiteX4" fmla="*/ 4306 w 11123"/>
                <a:gd name="connsiteY4" fmla="*/ 0 h 6854"/>
                <a:gd name="connsiteX5" fmla="*/ 4306 w 11123"/>
                <a:gd name="connsiteY5" fmla="*/ 0 h 6854"/>
                <a:gd name="connsiteX6" fmla="*/ 4306 w 11123"/>
                <a:gd name="connsiteY6" fmla="*/ 0 h 6854"/>
                <a:gd name="connsiteX7" fmla="*/ 0 w 11123"/>
                <a:gd name="connsiteY7" fmla="*/ 2886 h 6854"/>
                <a:gd name="connsiteX8" fmla="*/ 0 w 11123"/>
                <a:gd name="connsiteY8" fmla="*/ 2886 h 6854"/>
                <a:gd name="connsiteX9" fmla="*/ 6100 w 11123"/>
                <a:gd name="connsiteY9" fmla="*/ 6855 h 6854"/>
                <a:gd name="connsiteX10" fmla="*/ 6100 w 11123"/>
                <a:gd name="connsiteY10" fmla="*/ 6855 h 6854"/>
                <a:gd name="connsiteX11" fmla="*/ 11123 w 11123"/>
                <a:gd name="connsiteY11" fmla="*/ 3968 h 6854"/>
                <a:gd name="connsiteX12" fmla="*/ 11123 w 11123"/>
                <a:gd name="connsiteY12" fmla="*/ 3968 h 6854"/>
                <a:gd name="connsiteX13" fmla="*/ 8253 w 11123"/>
                <a:gd name="connsiteY13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23" h="6854">
                  <a:moveTo>
                    <a:pt x="9688" y="0"/>
                  </a:moveTo>
                  <a:lnTo>
                    <a:pt x="9688" y="0"/>
                  </a:lnTo>
                  <a:lnTo>
                    <a:pt x="9688" y="0"/>
                  </a:lnTo>
                  <a:lnTo>
                    <a:pt x="7535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5"/>
                  </a:lnTo>
                  <a:lnTo>
                    <a:pt x="6100" y="6855"/>
                  </a:lnTo>
                  <a:lnTo>
                    <a:pt x="11123" y="3968"/>
                  </a:lnTo>
                  <a:lnTo>
                    <a:pt x="11123" y="3968"/>
                  </a:lnTo>
                  <a:lnTo>
                    <a:pt x="8253" y="396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1" name="Freeform 1900">
              <a:extLst>
                <a:ext uri="{FF2B5EF4-FFF2-40B4-BE49-F238E27FC236}">
                  <a16:creationId xmlns:a16="http://schemas.microsoft.com/office/drawing/2014/main" id="{740C5FB3-3DBC-5C4C-B398-EED444B694A5}"/>
                </a:ext>
              </a:extLst>
            </p:cNvPr>
            <p:cNvSpPr/>
            <p:nvPr/>
          </p:nvSpPr>
          <p:spPr>
            <a:xfrm>
              <a:off x="6316673" y="4105791"/>
              <a:ext cx="12558" cy="6493"/>
            </a:xfrm>
            <a:custGeom>
              <a:avLst/>
              <a:gdLst>
                <a:gd name="connsiteX0" fmla="*/ 10047 w 12558"/>
                <a:gd name="connsiteY0" fmla="*/ 0 h 6493"/>
                <a:gd name="connsiteX1" fmla="*/ 10047 w 12558"/>
                <a:gd name="connsiteY1" fmla="*/ 0 h 6493"/>
                <a:gd name="connsiteX2" fmla="*/ 10047 w 12558"/>
                <a:gd name="connsiteY2" fmla="*/ 0 h 6493"/>
                <a:gd name="connsiteX3" fmla="*/ 7535 w 12558"/>
                <a:gd name="connsiteY3" fmla="*/ 0 h 6493"/>
                <a:gd name="connsiteX4" fmla="*/ 4306 w 12558"/>
                <a:gd name="connsiteY4" fmla="*/ 0 h 6493"/>
                <a:gd name="connsiteX5" fmla="*/ 4306 w 12558"/>
                <a:gd name="connsiteY5" fmla="*/ 0 h 6493"/>
                <a:gd name="connsiteX6" fmla="*/ 4306 w 12558"/>
                <a:gd name="connsiteY6" fmla="*/ 0 h 6493"/>
                <a:gd name="connsiteX7" fmla="*/ 0 w 12558"/>
                <a:gd name="connsiteY7" fmla="*/ 2525 h 6493"/>
                <a:gd name="connsiteX8" fmla="*/ 0 w 12558"/>
                <a:gd name="connsiteY8" fmla="*/ 2525 h 6493"/>
                <a:gd name="connsiteX9" fmla="*/ 6100 w 12558"/>
                <a:gd name="connsiteY9" fmla="*/ 6494 h 6493"/>
                <a:gd name="connsiteX10" fmla="*/ 6100 w 12558"/>
                <a:gd name="connsiteY10" fmla="*/ 6494 h 6493"/>
                <a:gd name="connsiteX11" fmla="*/ 12559 w 12558"/>
                <a:gd name="connsiteY11" fmla="*/ 1443 h 6493"/>
                <a:gd name="connsiteX12" fmla="*/ 12559 w 12558"/>
                <a:gd name="connsiteY12" fmla="*/ 1443 h 6493"/>
                <a:gd name="connsiteX13" fmla="*/ 10047 w 12558"/>
                <a:gd name="connsiteY13" fmla="*/ 1443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58" h="6493">
                  <a:moveTo>
                    <a:pt x="10047" y="0"/>
                  </a:moveTo>
                  <a:lnTo>
                    <a:pt x="10047" y="0"/>
                  </a:lnTo>
                  <a:lnTo>
                    <a:pt x="10047" y="0"/>
                  </a:lnTo>
                  <a:lnTo>
                    <a:pt x="7535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2559" y="1443"/>
                  </a:lnTo>
                  <a:lnTo>
                    <a:pt x="12559" y="1443"/>
                  </a:lnTo>
                  <a:lnTo>
                    <a:pt x="10047" y="1443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2" name="Freeform 1901">
              <a:extLst>
                <a:ext uri="{FF2B5EF4-FFF2-40B4-BE49-F238E27FC236}">
                  <a16:creationId xmlns:a16="http://schemas.microsoft.com/office/drawing/2014/main" id="{E6E87C91-9AE0-994B-8E1A-E66A6DF4EF27}"/>
                </a:ext>
              </a:extLst>
            </p:cNvPr>
            <p:cNvSpPr/>
            <p:nvPr/>
          </p:nvSpPr>
          <p:spPr>
            <a:xfrm>
              <a:off x="6334255" y="4114810"/>
              <a:ext cx="12917" cy="6132"/>
            </a:xfrm>
            <a:custGeom>
              <a:avLst/>
              <a:gdLst>
                <a:gd name="connsiteX0" fmla="*/ 10047 w 12917"/>
                <a:gd name="connsiteY0" fmla="*/ 1804 h 6132"/>
                <a:gd name="connsiteX1" fmla="*/ 10047 w 12917"/>
                <a:gd name="connsiteY1" fmla="*/ 1804 h 6132"/>
                <a:gd name="connsiteX2" fmla="*/ 10047 w 12917"/>
                <a:gd name="connsiteY2" fmla="*/ 1804 h 6132"/>
                <a:gd name="connsiteX3" fmla="*/ 7894 w 12917"/>
                <a:gd name="connsiteY3" fmla="*/ 1804 h 6132"/>
                <a:gd name="connsiteX4" fmla="*/ 4665 w 12917"/>
                <a:gd name="connsiteY4" fmla="*/ 0 h 6132"/>
                <a:gd name="connsiteX5" fmla="*/ 4665 w 12917"/>
                <a:gd name="connsiteY5" fmla="*/ 0 h 6132"/>
                <a:gd name="connsiteX6" fmla="*/ 4665 w 12917"/>
                <a:gd name="connsiteY6" fmla="*/ 0 h 6132"/>
                <a:gd name="connsiteX7" fmla="*/ 0 w 12917"/>
                <a:gd name="connsiteY7" fmla="*/ 2164 h 6132"/>
                <a:gd name="connsiteX8" fmla="*/ 0 w 12917"/>
                <a:gd name="connsiteY8" fmla="*/ 2164 h 6132"/>
                <a:gd name="connsiteX9" fmla="*/ 6100 w 12917"/>
                <a:gd name="connsiteY9" fmla="*/ 6133 h 6132"/>
                <a:gd name="connsiteX10" fmla="*/ 8253 w 12917"/>
                <a:gd name="connsiteY10" fmla="*/ 6133 h 6132"/>
                <a:gd name="connsiteX11" fmla="*/ 12917 w 12917"/>
                <a:gd name="connsiteY11" fmla="*/ 2886 h 6132"/>
                <a:gd name="connsiteX12" fmla="*/ 12917 w 12917"/>
                <a:gd name="connsiteY12" fmla="*/ 2886 h 6132"/>
                <a:gd name="connsiteX13" fmla="*/ 10047 w 12917"/>
                <a:gd name="connsiteY13" fmla="*/ 2886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132">
                  <a:moveTo>
                    <a:pt x="10047" y="1804"/>
                  </a:moveTo>
                  <a:lnTo>
                    <a:pt x="10047" y="1804"/>
                  </a:lnTo>
                  <a:lnTo>
                    <a:pt x="10047" y="1804"/>
                  </a:lnTo>
                  <a:lnTo>
                    <a:pt x="7894" y="1804"/>
                  </a:lnTo>
                  <a:lnTo>
                    <a:pt x="4665" y="0"/>
                  </a:lnTo>
                  <a:lnTo>
                    <a:pt x="4665" y="0"/>
                  </a:lnTo>
                  <a:cubicBezTo>
                    <a:pt x="4665" y="0"/>
                    <a:pt x="4665" y="0"/>
                    <a:pt x="4665" y="0"/>
                  </a:cubicBezTo>
                  <a:lnTo>
                    <a:pt x="0" y="2164"/>
                  </a:lnTo>
                  <a:lnTo>
                    <a:pt x="0" y="2164"/>
                  </a:lnTo>
                  <a:lnTo>
                    <a:pt x="6100" y="6133"/>
                  </a:lnTo>
                  <a:lnTo>
                    <a:pt x="8253" y="6133"/>
                  </a:lnTo>
                  <a:lnTo>
                    <a:pt x="12917" y="2886"/>
                  </a:lnTo>
                  <a:lnTo>
                    <a:pt x="12917" y="2886"/>
                  </a:lnTo>
                  <a:lnTo>
                    <a:pt x="10047" y="2886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3" name="Freeform 1902">
              <a:extLst>
                <a:ext uri="{FF2B5EF4-FFF2-40B4-BE49-F238E27FC236}">
                  <a16:creationId xmlns:a16="http://schemas.microsoft.com/office/drawing/2014/main" id="{D1025B96-078C-7543-B2CE-257CAFB7287F}"/>
                </a:ext>
              </a:extLst>
            </p:cNvPr>
            <p:cNvSpPr/>
            <p:nvPr/>
          </p:nvSpPr>
          <p:spPr>
            <a:xfrm>
              <a:off x="6325285" y="4111202"/>
              <a:ext cx="11482" cy="6854"/>
            </a:xfrm>
            <a:custGeom>
              <a:avLst/>
              <a:gdLst>
                <a:gd name="connsiteX0" fmla="*/ 10406 w 11482"/>
                <a:gd name="connsiteY0" fmla="*/ 0 h 6854"/>
                <a:gd name="connsiteX1" fmla="*/ 10406 w 11482"/>
                <a:gd name="connsiteY1" fmla="*/ 0 h 6854"/>
                <a:gd name="connsiteX2" fmla="*/ 10406 w 11482"/>
                <a:gd name="connsiteY2" fmla="*/ 0 h 6854"/>
                <a:gd name="connsiteX3" fmla="*/ 7535 w 11482"/>
                <a:gd name="connsiteY3" fmla="*/ 0 h 6854"/>
                <a:gd name="connsiteX4" fmla="*/ 4306 w 11482"/>
                <a:gd name="connsiteY4" fmla="*/ 0 h 6854"/>
                <a:gd name="connsiteX5" fmla="*/ 4306 w 11482"/>
                <a:gd name="connsiteY5" fmla="*/ 0 h 6854"/>
                <a:gd name="connsiteX6" fmla="*/ 4306 w 11482"/>
                <a:gd name="connsiteY6" fmla="*/ 0 h 6854"/>
                <a:gd name="connsiteX7" fmla="*/ 0 w 11482"/>
                <a:gd name="connsiteY7" fmla="*/ 2886 h 6854"/>
                <a:gd name="connsiteX8" fmla="*/ 0 w 11482"/>
                <a:gd name="connsiteY8" fmla="*/ 2886 h 6854"/>
                <a:gd name="connsiteX9" fmla="*/ 6459 w 11482"/>
                <a:gd name="connsiteY9" fmla="*/ 6854 h 6854"/>
                <a:gd name="connsiteX10" fmla="*/ 6459 w 11482"/>
                <a:gd name="connsiteY10" fmla="*/ 6854 h 6854"/>
                <a:gd name="connsiteX11" fmla="*/ 11482 w 11482"/>
                <a:gd name="connsiteY11" fmla="*/ 3968 h 6854"/>
                <a:gd name="connsiteX12" fmla="*/ 11482 w 11482"/>
                <a:gd name="connsiteY12" fmla="*/ 3968 h 6854"/>
                <a:gd name="connsiteX13" fmla="*/ 8970 w 11482"/>
                <a:gd name="connsiteY13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82" h="6854">
                  <a:moveTo>
                    <a:pt x="10406" y="0"/>
                  </a:moveTo>
                  <a:lnTo>
                    <a:pt x="10406" y="0"/>
                  </a:lnTo>
                  <a:lnTo>
                    <a:pt x="10406" y="0"/>
                  </a:lnTo>
                  <a:lnTo>
                    <a:pt x="7535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459" y="6854"/>
                  </a:lnTo>
                  <a:lnTo>
                    <a:pt x="6459" y="6854"/>
                  </a:lnTo>
                  <a:lnTo>
                    <a:pt x="11482" y="3968"/>
                  </a:lnTo>
                  <a:lnTo>
                    <a:pt x="11482" y="3968"/>
                  </a:lnTo>
                  <a:lnTo>
                    <a:pt x="8970" y="396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4" name="Freeform 1903">
              <a:extLst>
                <a:ext uri="{FF2B5EF4-FFF2-40B4-BE49-F238E27FC236}">
                  <a16:creationId xmlns:a16="http://schemas.microsoft.com/office/drawing/2014/main" id="{CE23D86C-D49A-B24C-90AF-11534A621DCD}"/>
                </a:ext>
              </a:extLst>
            </p:cNvPr>
            <p:cNvSpPr/>
            <p:nvPr/>
          </p:nvSpPr>
          <p:spPr>
            <a:xfrm>
              <a:off x="6313444" y="4110481"/>
              <a:ext cx="13276" cy="6132"/>
            </a:xfrm>
            <a:custGeom>
              <a:avLst/>
              <a:gdLst>
                <a:gd name="connsiteX0" fmla="*/ 11482 w 13276"/>
                <a:gd name="connsiteY0" fmla="*/ 3247 h 6132"/>
                <a:gd name="connsiteX1" fmla="*/ 11482 w 13276"/>
                <a:gd name="connsiteY1" fmla="*/ 3247 h 6132"/>
                <a:gd name="connsiteX2" fmla="*/ 11482 w 13276"/>
                <a:gd name="connsiteY2" fmla="*/ 3247 h 6132"/>
                <a:gd name="connsiteX3" fmla="*/ 9329 w 13276"/>
                <a:gd name="connsiteY3" fmla="*/ 3247 h 6132"/>
                <a:gd name="connsiteX4" fmla="*/ 4306 w 13276"/>
                <a:gd name="connsiteY4" fmla="*/ 0 h 6132"/>
                <a:gd name="connsiteX5" fmla="*/ 4306 w 13276"/>
                <a:gd name="connsiteY5" fmla="*/ 0 h 6132"/>
                <a:gd name="connsiteX6" fmla="*/ 4306 w 13276"/>
                <a:gd name="connsiteY6" fmla="*/ 0 h 6132"/>
                <a:gd name="connsiteX7" fmla="*/ 0 w 13276"/>
                <a:gd name="connsiteY7" fmla="*/ 2525 h 6132"/>
                <a:gd name="connsiteX8" fmla="*/ 0 w 13276"/>
                <a:gd name="connsiteY8" fmla="*/ 2525 h 6132"/>
                <a:gd name="connsiteX9" fmla="*/ 6100 w 13276"/>
                <a:gd name="connsiteY9" fmla="*/ 6133 h 6132"/>
                <a:gd name="connsiteX10" fmla="*/ 8253 w 13276"/>
                <a:gd name="connsiteY10" fmla="*/ 6133 h 6132"/>
                <a:gd name="connsiteX11" fmla="*/ 13276 w 13276"/>
                <a:gd name="connsiteY11" fmla="*/ 3247 h 6132"/>
                <a:gd name="connsiteX12" fmla="*/ 13276 w 13276"/>
                <a:gd name="connsiteY12" fmla="*/ 3247 h 6132"/>
                <a:gd name="connsiteX13" fmla="*/ 13276 w 13276"/>
                <a:gd name="connsiteY13" fmla="*/ 3247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76" h="6132">
                  <a:moveTo>
                    <a:pt x="11482" y="3247"/>
                  </a:moveTo>
                  <a:lnTo>
                    <a:pt x="11482" y="3247"/>
                  </a:lnTo>
                  <a:lnTo>
                    <a:pt x="11482" y="3247"/>
                  </a:lnTo>
                  <a:lnTo>
                    <a:pt x="9329" y="3247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133"/>
                  </a:lnTo>
                  <a:lnTo>
                    <a:pt x="8253" y="6133"/>
                  </a:lnTo>
                  <a:lnTo>
                    <a:pt x="13276" y="3247"/>
                  </a:lnTo>
                  <a:lnTo>
                    <a:pt x="13276" y="3247"/>
                  </a:lnTo>
                  <a:lnTo>
                    <a:pt x="13276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5" name="Freeform 1904">
              <a:extLst>
                <a:ext uri="{FF2B5EF4-FFF2-40B4-BE49-F238E27FC236}">
                  <a16:creationId xmlns:a16="http://schemas.microsoft.com/office/drawing/2014/main" id="{81B6E06D-ED81-344C-814B-C93229FE02B5}"/>
                </a:ext>
              </a:extLst>
            </p:cNvPr>
            <p:cNvSpPr/>
            <p:nvPr/>
          </p:nvSpPr>
          <p:spPr>
            <a:xfrm>
              <a:off x="6311650" y="4120943"/>
              <a:ext cx="11123" cy="6493"/>
            </a:xfrm>
            <a:custGeom>
              <a:avLst/>
              <a:gdLst>
                <a:gd name="connsiteX0" fmla="*/ 10047 w 11123"/>
                <a:gd name="connsiteY0" fmla="*/ 0 h 6493"/>
                <a:gd name="connsiteX1" fmla="*/ 10047 w 11123"/>
                <a:gd name="connsiteY1" fmla="*/ 0 h 6493"/>
                <a:gd name="connsiteX2" fmla="*/ 10047 w 11123"/>
                <a:gd name="connsiteY2" fmla="*/ 0 h 6493"/>
                <a:gd name="connsiteX3" fmla="*/ 7535 w 11123"/>
                <a:gd name="connsiteY3" fmla="*/ 0 h 6493"/>
                <a:gd name="connsiteX4" fmla="*/ 4306 w 11123"/>
                <a:gd name="connsiteY4" fmla="*/ 0 h 6493"/>
                <a:gd name="connsiteX5" fmla="*/ 4306 w 11123"/>
                <a:gd name="connsiteY5" fmla="*/ 0 h 6493"/>
                <a:gd name="connsiteX6" fmla="*/ 4306 w 11123"/>
                <a:gd name="connsiteY6" fmla="*/ 0 h 6493"/>
                <a:gd name="connsiteX7" fmla="*/ 0 w 11123"/>
                <a:gd name="connsiteY7" fmla="*/ 2525 h 6493"/>
                <a:gd name="connsiteX8" fmla="*/ 0 w 11123"/>
                <a:gd name="connsiteY8" fmla="*/ 2525 h 6493"/>
                <a:gd name="connsiteX9" fmla="*/ 6100 w 11123"/>
                <a:gd name="connsiteY9" fmla="*/ 6494 h 6493"/>
                <a:gd name="connsiteX10" fmla="*/ 6100 w 11123"/>
                <a:gd name="connsiteY10" fmla="*/ 6494 h 6493"/>
                <a:gd name="connsiteX11" fmla="*/ 11123 w 11123"/>
                <a:gd name="connsiteY11" fmla="*/ 3608 h 6493"/>
                <a:gd name="connsiteX12" fmla="*/ 11123 w 11123"/>
                <a:gd name="connsiteY12" fmla="*/ 3608 h 6493"/>
                <a:gd name="connsiteX13" fmla="*/ 8612 w 11123"/>
                <a:gd name="connsiteY13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23" h="6493">
                  <a:moveTo>
                    <a:pt x="10047" y="0"/>
                  </a:moveTo>
                  <a:lnTo>
                    <a:pt x="10047" y="0"/>
                  </a:lnTo>
                  <a:lnTo>
                    <a:pt x="10047" y="0"/>
                  </a:lnTo>
                  <a:lnTo>
                    <a:pt x="7535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3" y="3608"/>
                  </a:lnTo>
                  <a:lnTo>
                    <a:pt x="11123" y="3608"/>
                  </a:lnTo>
                  <a:lnTo>
                    <a:pt x="8612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6" name="Freeform 1905">
              <a:extLst>
                <a:ext uri="{FF2B5EF4-FFF2-40B4-BE49-F238E27FC236}">
                  <a16:creationId xmlns:a16="http://schemas.microsoft.com/office/drawing/2014/main" id="{C93DBF33-B20F-9A44-A78D-49FB3EE35003}"/>
                </a:ext>
              </a:extLst>
            </p:cNvPr>
            <p:cNvSpPr/>
            <p:nvPr/>
          </p:nvSpPr>
          <p:spPr>
            <a:xfrm>
              <a:off x="6320261" y="4123468"/>
              <a:ext cx="13993" cy="9019"/>
            </a:xfrm>
            <a:custGeom>
              <a:avLst/>
              <a:gdLst>
                <a:gd name="connsiteX0" fmla="*/ 4306 w 13993"/>
                <a:gd name="connsiteY0" fmla="*/ 361 h 9019"/>
                <a:gd name="connsiteX1" fmla="*/ 4306 w 13993"/>
                <a:gd name="connsiteY1" fmla="*/ 361 h 9019"/>
                <a:gd name="connsiteX2" fmla="*/ 0 w 13993"/>
                <a:gd name="connsiteY2" fmla="*/ 2886 h 9019"/>
                <a:gd name="connsiteX3" fmla="*/ 0 w 13993"/>
                <a:gd name="connsiteY3" fmla="*/ 2886 h 9019"/>
                <a:gd name="connsiteX4" fmla="*/ 8970 w 13993"/>
                <a:gd name="connsiteY4" fmla="*/ 9019 h 9019"/>
                <a:gd name="connsiteX5" fmla="*/ 8970 w 13993"/>
                <a:gd name="connsiteY5" fmla="*/ 9019 h 9019"/>
                <a:gd name="connsiteX6" fmla="*/ 13994 w 13993"/>
                <a:gd name="connsiteY6" fmla="*/ 6133 h 9019"/>
                <a:gd name="connsiteX7" fmla="*/ 13994 w 13993"/>
                <a:gd name="connsiteY7" fmla="*/ 6133 h 9019"/>
                <a:gd name="connsiteX8" fmla="*/ 3947 w 13993"/>
                <a:gd name="connsiteY8" fmla="*/ 0 h 9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93" h="9019">
                  <a:moveTo>
                    <a:pt x="4306" y="361"/>
                  </a:moveTo>
                  <a:cubicBezTo>
                    <a:pt x="4306" y="361"/>
                    <a:pt x="4306" y="361"/>
                    <a:pt x="4306" y="361"/>
                  </a:cubicBezTo>
                  <a:lnTo>
                    <a:pt x="0" y="2886"/>
                  </a:lnTo>
                  <a:lnTo>
                    <a:pt x="0" y="2886"/>
                  </a:lnTo>
                  <a:lnTo>
                    <a:pt x="8970" y="9019"/>
                  </a:lnTo>
                  <a:lnTo>
                    <a:pt x="8970" y="9019"/>
                  </a:lnTo>
                  <a:lnTo>
                    <a:pt x="13994" y="6133"/>
                  </a:lnTo>
                  <a:lnTo>
                    <a:pt x="13994" y="6133"/>
                  </a:lnTo>
                  <a:lnTo>
                    <a:pt x="3947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7" name="Freeform 1906">
              <a:extLst>
                <a:ext uri="{FF2B5EF4-FFF2-40B4-BE49-F238E27FC236}">
                  <a16:creationId xmlns:a16="http://schemas.microsoft.com/office/drawing/2014/main" id="{23F74D52-6FF8-8043-9857-6EB63F1AF23A}"/>
                </a:ext>
              </a:extLst>
            </p:cNvPr>
            <p:cNvSpPr/>
            <p:nvPr/>
          </p:nvSpPr>
          <p:spPr>
            <a:xfrm>
              <a:off x="6306985" y="4124911"/>
              <a:ext cx="20093" cy="10462"/>
            </a:xfrm>
            <a:custGeom>
              <a:avLst/>
              <a:gdLst>
                <a:gd name="connsiteX0" fmla="*/ 12917 w 20093"/>
                <a:gd name="connsiteY0" fmla="*/ 3968 h 10462"/>
                <a:gd name="connsiteX1" fmla="*/ 12917 w 20093"/>
                <a:gd name="connsiteY1" fmla="*/ 3968 h 10462"/>
                <a:gd name="connsiteX2" fmla="*/ 12917 w 20093"/>
                <a:gd name="connsiteY2" fmla="*/ 3968 h 10462"/>
                <a:gd name="connsiteX3" fmla="*/ 10765 w 20093"/>
                <a:gd name="connsiteY3" fmla="*/ 3968 h 10462"/>
                <a:gd name="connsiteX4" fmla="*/ 4306 w 20093"/>
                <a:gd name="connsiteY4" fmla="*/ 0 h 10462"/>
                <a:gd name="connsiteX5" fmla="*/ 4306 w 20093"/>
                <a:gd name="connsiteY5" fmla="*/ 0 h 10462"/>
                <a:gd name="connsiteX6" fmla="*/ 4306 w 20093"/>
                <a:gd name="connsiteY6" fmla="*/ 0 h 10462"/>
                <a:gd name="connsiteX7" fmla="*/ 4306 w 20093"/>
                <a:gd name="connsiteY7" fmla="*/ 0 h 10462"/>
                <a:gd name="connsiteX8" fmla="*/ 0 w 20093"/>
                <a:gd name="connsiteY8" fmla="*/ 2525 h 10462"/>
                <a:gd name="connsiteX9" fmla="*/ 0 w 20093"/>
                <a:gd name="connsiteY9" fmla="*/ 2525 h 10462"/>
                <a:gd name="connsiteX10" fmla="*/ 13276 w 20093"/>
                <a:gd name="connsiteY10" fmla="*/ 10462 h 10462"/>
                <a:gd name="connsiteX11" fmla="*/ 15429 w 20093"/>
                <a:gd name="connsiteY11" fmla="*/ 10462 h 10462"/>
                <a:gd name="connsiteX12" fmla="*/ 20094 w 20093"/>
                <a:gd name="connsiteY12" fmla="*/ 7576 h 10462"/>
                <a:gd name="connsiteX13" fmla="*/ 20094 w 20093"/>
                <a:gd name="connsiteY13" fmla="*/ 7576 h 10462"/>
                <a:gd name="connsiteX14" fmla="*/ 12917 w 20093"/>
                <a:gd name="connsiteY14" fmla="*/ 3247 h 1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93" h="10462">
                  <a:moveTo>
                    <a:pt x="12917" y="3968"/>
                  </a:moveTo>
                  <a:lnTo>
                    <a:pt x="12917" y="3968"/>
                  </a:lnTo>
                  <a:lnTo>
                    <a:pt x="12917" y="3968"/>
                  </a:lnTo>
                  <a:lnTo>
                    <a:pt x="10765" y="396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13276" y="10462"/>
                  </a:lnTo>
                  <a:lnTo>
                    <a:pt x="15429" y="10462"/>
                  </a:lnTo>
                  <a:lnTo>
                    <a:pt x="20094" y="7576"/>
                  </a:lnTo>
                  <a:lnTo>
                    <a:pt x="20094" y="7576"/>
                  </a:lnTo>
                  <a:lnTo>
                    <a:pt x="12917" y="324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8" name="Freeform 1907">
              <a:extLst>
                <a:ext uri="{FF2B5EF4-FFF2-40B4-BE49-F238E27FC236}">
                  <a16:creationId xmlns:a16="http://schemas.microsoft.com/office/drawing/2014/main" id="{094FBAF7-0AC1-C44B-98DB-BFF53F10AB08}"/>
                </a:ext>
              </a:extLst>
            </p:cNvPr>
            <p:cNvSpPr/>
            <p:nvPr/>
          </p:nvSpPr>
          <p:spPr>
            <a:xfrm>
              <a:off x="6304832" y="4132487"/>
              <a:ext cx="13276" cy="6132"/>
            </a:xfrm>
            <a:custGeom>
              <a:avLst/>
              <a:gdLst>
                <a:gd name="connsiteX0" fmla="*/ 4306 w 13276"/>
                <a:gd name="connsiteY0" fmla="*/ 0 h 6132"/>
                <a:gd name="connsiteX1" fmla="*/ 4306 w 13276"/>
                <a:gd name="connsiteY1" fmla="*/ 0 h 6132"/>
                <a:gd name="connsiteX2" fmla="*/ 0 w 13276"/>
                <a:gd name="connsiteY2" fmla="*/ 2525 h 6132"/>
                <a:gd name="connsiteX3" fmla="*/ 0 w 13276"/>
                <a:gd name="connsiteY3" fmla="*/ 2525 h 6132"/>
                <a:gd name="connsiteX4" fmla="*/ 6459 w 13276"/>
                <a:gd name="connsiteY4" fmla="*/ 6133 h 6132"/>
                <a:gd name="connsiteX5" fmla="*/ 8253 w 13276"/>
                <a:gd name="connsiteY5" fmla="*/ 6133 h 6132"/>
                <a:gd name="connsiteX6" fmla="*/ 13276 w 13276"/>
                <a:gd name="connsiteY6" fmla="*/ 3247 h 6132"/>
                <a:gd name="connsiteX7" fmla="*/ 13276 w 13276"/>
                <a:gd name="connsiteY7" fmla="*/ 3247 h 6132"/>
                <a:gd name="connsiteX8" fmla="*/ 4306 w 13276"/>
                <a:gd name="connsiteY8" fmla="*/ 0 h 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76" h="6132">
                  <a:moveTo>
                    <a:pt x="4306" y="0"/>
                  </a:move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459" y="6133"/>
                  </a:lnTo>
                  <a:lnTo>
                    <a:pt x="8253" y="6133"/>
                  </a:lnTo>
                  <a:lnTo>
                    <a:pt x="13276" y="3247"/>
                  </a:lnTo>
                  <a:lnTo>
                    <a:pt x="13276" y="3247"/>
                  </a:lnTo>
                  <a:lnTo>
                    <a:pt x="4306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9" name="Freeform 1908">
              <a:extLst>
                <a:ext uri="{FF2B5EF4-FFF2-40B4-BE49-F238E27FC236}">
                  <a16:creationId xmlns:a16="http://schemas.microsoft.com/office/drawing/2014/main" id="{8C808277-0E55-564F-9C89-8D0E842AC905}"/>
                </a:ext>
              </a:extLst>
            </p:cNvPr>
            <p:cNvSpPr/>
            <p:nvPr/>
          </p:nvSpPr>
          <p:spPr>
            <a:xfrm>
              <a:off x="6300885" y="4138259"/>
              <a:ext cx="11841" cy="5411"/>
            </a:xfrm>
            <a:custGeom>
              <a:avLst/>
              <a:gdLst>
                <a:gd name="connsiteX0" fmla="*/ 10765 w 11841"/>
                <a:gd name="connsiteY0" fmla="*/ 3608 h 5411"/>
                <a:gd name="connsiteX1" fmla="*/ 10765 w 11841"/>
                <a:gd name="connsiteY1" fmla="*/ 3608 h 5411"/>
                <a:gd name="connsiteX2" fmla="*/ 4665 w 11841"/>
                <a:gd name="connsiteY2" fmla="*/ 0 h 5411"/>
                <a:gd name="connsiteX3" fmla="*/ 4665 w 11841"/>
                <a:gd name="connsiteY3" fmla="*/ 0 h 5411"/>
                <a:gd name="connsiteX4" fmla="*/ 4665 w 11841"/>
                <a:gd name="connsiteY4" fmla="*/ 0 h 5411"/>
                <a:gd name="connsiteX5" fmla="*/ 4665 w 11841"/>
                <a:gd name="connsiteY5" fmla="*/ 0 h 5411"/>
                <a:gd name="connsiteX6" fmla="*/ 0 w 11841"/>
                <a:gd name="connsiteY6" fmla="*/ 2525 h 5411"/>
                <a:gd name="connsiteX7" fmla="*/ 0 w 11841"/>
                <a:gd name="connsiteY7" fmla="*/ 2525 h 5411"/>
                <a:gd name="connsiteX8" fmla="*/ 4665 w 11841"/>
                <a:gd name="connsiteY8" fmla="*/ 5411 h 5411"/>
                <a:gd name="connsiteX9" fmla="*/ 6818 w 11841"/>
                <a:gd name="connsiteY9" fmla="*/ 5411 h 5411"/>
                <a:gd name="connsiteX10" fmla="*/ 11841 w 11841"/>
                <a:gd name="connsiteY10" fmla="*/ 2525 h 5411"/>
                <a:gd name="connsiteX11" fmla="*/ 11841 w 11841"/>
                <a:gd name="connsiteY11" fmla="*/ 2525 h 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841" h="5411">
                  <a:moveTo>
                    <a:pt x="10765" y="3608"/>
                  </a:moveTo>
                  <a:lnTo>
                    <a:pt x="10765" y="3608"/>
                  </a:lnTo>
                  <a:lnTo>
                    <a:pt x="4665" y="0"/>
                  </a:lnTo>
                  <a:lnTo>
                    <a:pt x="4665" y="0"/>
                  </a:lnTo>
                  <a:lnTo>
                    <a:pt x="4665" y="0"/>
                  </a:lnTo>
                  <a:cubicBezTo>
                    <a:pt x="4665" y="0"/>
                    <a:pt x="4665" y="0"/>
                    <a:pt x="4665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4665" y="5411"/>
                  </a:lnTo>
                  <a:lnTo>
                    <a:pt x="6818" y="5411"/>
                  </a:lnTo>
                  <a:lnTo>
                    <a:pt x="11841" y="2525"/>
                  </a:lnTo>
                  <a:lnTo>
                    <a:pt x="11841" y="2525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0" name="Freeform 1909">
              <a:extLst>
                <a:ext uri="{FF2B5EF4-FFF2-40B4-BE49-F238E27FC236}">
                  <a16:creationId xmlns:a16="http://schemas.microsoft.com/office/drawing/2014/main" id="{91E01A2B-3D52-D245-ABD0-9CB31F57FD3D}"/>
                </a:ext>
              </a:extLst>
            </p:cNvPr>
            <p:cNvSpPr/>
            <p:nvPr/>
          </p:nvSpPr>
          <p:spPr>
            <a:xfrm>
              <a:off x="6291197" y="4133930"/>
              <a:ext cx="12917" cy="6493"/>
            </a:xfrm>
            <a:custGeom>
              <a:avLst/>
              <a:gdLst>
                <a:gd name="connsiteX0" fmla="*/ 12917 w 12917"/>
                <a:gd name="connsiteY0" fmla="*/ 3608 h 6493"/>
                <a:gd name="connsiteX1" fmla="*/ 12917 w 12917"/>
                <a:gd name="connsiteY1" fmla="*/ 3608 h 6493"/>
                <a:gd name="connsiteX2" fmla="*/ 12917 w 12917"/>
                <a:gd name="connsiteY2" fmla="*/ 3608 h 6493"/>
                <a:gd name="connsiteX3" fmla="*/ 10764 w 12917"/>
                <a:gd name="connsiteY3" fmla="*/ 3608 h 6493"/>
                <a:gd name="connsiteX4" fmla="*/ 4306 w 12917"/>
                <a:gd name="connsiteY4" fmla="*/ 0 h 6493"/>
                <a:gd name="connsiteX5" fmla="*/ 4306 w 12917"/>
                <a:gd name="connsiteY5" fmla="*/ 0 h 6493"/>
                <a:gd name="connsiteX6" fmla="*/ 4306 w 12917"/>
                <a:gd name="connsiteY6" fmla="*/ 0 h 6493"/>
                <a:gd name="connsiteX7" fmla="*/ 4306 w 12917"/>
                <a:gd name="connsiteY7" fmla="*/ 0 h 6493"/>
                <a:gd name="connsiteX8" fmla="*/ 0 w 12917"/>
                <a:gd name="connsiteY8" fmla="*/ 2525 h 6493"/>
                <a:gd name="connsiteX9" fmla="*/ 0 w 12917"/>
                <a:gd name="connsiteY9" fmla="*/ 2525 h 6493"/>
                <a:gd name="connsiteX10" fmla="*/ 6459 w 12917"/>
                <a:gd name="connsiteY10" fmla="*/ 6494 h 6493"/>
                <a:gd name="connsiteX11" fmla="*/ 6459 w 12917"/>
                <a:gd name="connsiteY11" fmla="*/ 6494 h 6493"/>
                <a:gd name="connsiteX12" fmla="*/ 11482 w 12917"/>
                <a:gd name="connsiteY12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7" h="6493">
                  <a:moveTo>
                    <a:pt x="12917" y="3608"/>
                  </a:moveTo>
                  <a:lnTo>
                    <a:pt x="12917" y="3608"/>
                  </a:lnTo>
                  <a:lnTo>
                    <a:pt x="12917" y="3608"/>
                  </a:lnTo>
                  <a:lnTo>
                    <a:pt x="10764" y="360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459" y="6494"/>
                  </a:lnTo>
                  <a:lnTo>
                    <a:pt x="6459" y="6494"/>
                  </a:lnTo>
                  <a:lnTo>
                    <a:pt x="11482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1" name="Freeform 1910">
              <a:extLst>
                <a:ext uri="{FF2B5EF4-FFF2-40B4-BE49-F238E27FC236}">
                  <a16:creationId xmlns:a16="http://schemas.microsoft.com/office/drawing/2014/main" id="{26378807-673C-314F-8EBF-32DEC0CE5C00}"/>
                </a:ext>
              </a:extLst>
            </p:cNvPr>
            <p:cNvSpPr/>
            <p:nvPr/>
          </p:nvSpPr>
          <p:spPr>
            <a:xfrm>
              <a:off x="6282944" y="4128879"/>
              <a:ext cx="12558" cy="6493"/>
            </a:xfrm>
            <a:custGeom>
              <a:avLst/>
              <a:gdLst>
                <a:gd name="connsiteX0" fmla="*/ 12559 w 12558"/>
                <a:gd name="connsiteY0" fmla="*/ 3608 h 6493"/>
                <a:gd name="connsiteX1" fmla="*/ 10406 w 12558"/>
                <a:gd name="connsiteY1" fmla="*/ 3608 h 6493"/>
                <a:gd name="connsiteX2" fmla="*/ 4306 w 12558"/>
                <a:gd name="connsiteY2" fmla="*/ 0 h 6493"/>
                <a:gd name="connsiteX3" fmla="*/ 4306 w 12558"/>
                <a:gd name="connsiteY3" fmla="*/ 0 h 6493"/>
                <a:gd name="connsiteX4" fmla="*/ 4306 w 12558"/>
                <a:gd name="connsiteY4" fmla="*/ 0 h 6493"/>
                <a:gd name="connsiteX5" fmla="*/ 4306 w 12558"/>
                <a:gd name="connsiteY5" fmla="*/ 0 h 6493"/>
                <a:gd name="connsiteX6" fmla="*/ 0 w 12558"/>
                <a:gd name="connsiteY6" fmla="*/ 2525 h 6493"/>
                <a:gd name="connsiteX7" fmla="*/ 0 w 12558"/>
                <a:gd name="connsiteY7" fmla="*/ 2525 h 6493"/>
                <a:gd name="connsiteX8" fmla="*/ 6100 w 12558"/>
                <a:gd name="connsiteY8" fmla="*/ 6494 h 6493"/>
                <a:gd name="connsiteX9" fmla="*/ 6100 w 12558"/>
                <a:gd name="connsiteY9" fmla="*/ 6494 h 6493"/>
                <a:gd name="connsiteX10" fmla="*/ 11123 w 12558"/>
                <a:gd name="connsiteY10" fmla="*/ 3608 h 6493"/>
                <a:gd name="connsiteX11" fmla="*/ 11123 w 12558"/>
                <a:gd name="connsiteY11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58" h="6493">
                  <a:moveTo>
                    <a:pt x="12559" y="3608"/>
                  </a:moveTo>
                  <a:lnTo>
                    <a:pt x="10406" y="360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3" y="3608"/>
                  </a:lnTo>
                  <a:lnTo>
                    <a:pt x="11123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2" name="Freeform 1911">
              <a:extLst>
                <a:ext uri="{FF2B5EF4-FFF2-40B4-BE49-F238E27FC236}">
                  <a16:creationId xmlns:a16="http://schemas.microsoft.com/office/drawing/2014/main" id="{D31A41A6-7496-6B46-8554-B01FBAA553F5}"/>
                </a:ext>
              </a:extLst>
            </p:cNvPr>
            <p:cNvSpPr/>
            <p:nvPr/>
          </p:nvSpPr>
          <p:spPr>
            <a:xfrm>
              <a:off x="6273615" y="4123107"/>
              <a:ext cx="12917" cy="6493"/>
            </a:xfrm>
            <a:custGeom>
              <a:avLst/>
              <a:gdLst>
                <a:gd name="connsiteX0" fmla="*/ 12917 w 12917"/>
                <a:gd name="connsiteY0" fmla="*/ 3608 h 6493"/>
                <a:gd name="connsiteX1" fmla="*/ 12917 w 12917"/>
                <a:gd name="connsiteY1" fmla="*/ 3608 h 6493"/>
                <a:gd name="connsiteX2" fmla="*/ 12917 w 12917"/>
                <a:gd name="connsiteY2" fmla="*/ 3608 h 6493"/>
                <a:gd name="connsiteX3" fmla="*/ 10406 w 12917"/>
                <a:gd name="connsiteY3" fmla="*/ 3608 h 6493"/>
                <a:gd name="connsiteX4" fmla="*/ 4306 w 12917"/>
                <a:gd name="connsiteY4" fmla="*/ 0 h 6493"/>
                <a:gd name="connsiteX5" fmla="*/ 4306 w 12917"/>
                <a:gd name="connsiteY5" fmla="*/ 0 h 6493"/>
                <a:gd name="connsiteX6" fmla="*/ 4306 w 12917"/>
                <a:gd name="connsiteY6" fmla="*/ 0 h 6493"/>
                <a:gd name="connsiteX7" fmla="*/ 0 w 12917"/>
                <a:gd name="connsiteY7" fmla="*/ 2525 h 6493"/>
                <a:gd name="connsiteX8" fmla="*/ 0 w 12917"/>
                <a:gd name="connsiteY8" fmla="*/ 2525 h 6493"/>
                <a:gd name="connsiteX9" fmla="*/ 6100 w 12917"/>
                <a:gd name="connsiteY9" fmla="*/ 6494 h 6493"/>
                <a:gd name="connsiteX10" fmla="*/ 6100 w 12917"/>
                <a:gd name="connsiteY10" fmla="*/ 6494 h 6493"/>
                <a:gd name="connsiteX11" fmla="*/ 11124 w 12917"/>
                <a:gd name="connsiteY11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17" h="6493">
                  <a:moveTo>
                    <a:pt x="12917" y="3608"/>
                  </a:moveTo>
                  <a:lnTo>
                    <a:pt x="12917" y="3608"/>
                  </a:lnTo>
                  <a:lnTo>
                    <a:pt x="12917" y="3608"/>
                  </a:lnTo>
                  <a:lnTo>
                    <a:pt x="10406" y="360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4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3" name="Freeform 1912">
              <a:extLst>
                <a:ext uri="{FF2B5EF4-FFF2-40B4-BE49-F238E27FC236}">
                  <a16:creationId xmlns:a16="http://schemas.microsoft.com/office/drawing/2014/main" id="{0710F3B4-BCE0-8449-8405-D9C79F9672A7}"/>
                </a:ext>
              </a:extLst>
            </p:cNvPr>
            <p:cNvSpPr/>
            <p:nvPr/>
          </p:nvSpPr>
          <p:spPr>
            <a:xfrm>
              <a:off x="6264286" y="4117335"/>
              <a:ext cx="13276" cy="6493"/>
            </a:xfrm>
            <a:custGeom>
              <a:avLst/>
              <a:gdLst>
                <a:gd name="connsiteX0" fmla="*/ 13276 w 13276"/>
                <a:gd name="connsiteY0" fmla="*/ 3968 h 6493"/>
                <a:gd name="connsiteX1" fmla="*/ 13276 w 13276"/>
                <a:gd name="connsiteY1" fmla="*/ 3968 h 6493"/>
                <a:gd name="connsiteX2" fmla="*/ 13276 w 13276"/>
                <a:gd name="connsiteY2" fmla="*/ 3968 h 6493"/>
                <a:gd name="connsiteX3" fmla="*/ 11123 w 13276"/>
                <a:gd name="connsiteY3" fmla="*/ 3968 h 6493"/>
                <a:gd name="connsiteX4" fmla="*/ 4665 w 13276"/>
                <a:gd name="connsiteY4" fmla="*/ 0 h 6493"/>
                <a:gd name="connsiteX5" fmla="*/ 4665 w 13276"/>
                <a:gd name="connsiteY5" fmla="*/ 0 h 6493"/>
                <a:gd name="connsiteX6" fmla="*/ 4665 w 13276"/>
                <a:gd name="connsiteY6" fmla="*/ 0 h 6493"/>
                <a:gd name="connsiteX7" fmla="*/ 4665 w 13276"/>
                <a:gd name="connsiteY7" fmla="*/ 0 h 6493"/>
                <a:gd name="connsiteX8" fmla="*/ 0 w 13276"/>
                <a:gd name="connsiteY8" fmla="*/ 2525 h 6493"/>
                <a:gd name="connsiteX9" fmla="*/ 0 w 13276"/>
                <a:gd name="connsiteY9" fmla="*/ 2525 h 6493"/>
                <a:gd name="connsiteX10" fmla="*/ 6100 w 13276"/>
                <a:gd name="connsiteY10" fmla="*/ 6494 h 6493"/>
                <a:gd name="connsiteX11" fmla="*/ 8253 w 13276"/>
                <a:gd name="connsiteY11" fmla="*/ 6494 h 6493"/>
                <a:gd name="connsiteX12" fmla="*/ 12917 w 13276"/>
                <a:gd name="connsiteY12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276" h="6493">
                  <a:moveTo>
                    <a:pt x="13276" y="3968"/>
                  </a:moveTo>
                  <a:lnTo>
                    <a:pt x="13276" y="3968"/>
                  </a:lnTo>
                  <a:lnTo>
                    <a:pt x="13276" y="3968"/>
                  </a:lnTo>
                  <a:lnTo>
                    <a:pt x="11123" y="3968"/>
                  </a:lnTo>
                  <a:lnTo>
                    <a:pt x="4665" y="0"/>
                  </a:lnTo>
                  <a:lnTo>
                    <a:pt x="4665" y="0"/>
                  </a:lnTo>
                  <a:lnTo>
                    <a:pt x="4665" y="0"/>
                  </a:lnTo>
                  <a:cubicBezTo>
                    <a:pt x="4665" y="0"/>
                    <a:pt x="4665" y="0"/>
                    <a:pt x="4665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8253" y="6494"/>
                  </a:lnTo>
                  <a:lnTo>
                    <a:pt x="12917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4" name="Freeform 1913">
              <a:extLst>
                <a:ext uri="{FF2B5EF4-FFF2-40B4-BE49-F238E27FC236}">
                  <a16:creationId xmlns:a16="http://schemas.microsoft.com/office/drawing/2014/main" id="{D9FB0938-C9D3-6D47-A5E7-634153719339}"/>
                </a:ext>
              </a:extLst>
            </p:cNvPr>
            <p:cNvSpPr/>
            <p:nvPr/>
          </p:nvSpPr>
          <p:spPr>
            <a:xfrm>
              <a:off x="6220510" y="4092442"/>
              <a:ext cx="47722" cy="28139"/>
            </a:xfrm>
            <a:custGeom>
              <a:avLst/>
              <a:gdLst>
                <a:gd name="connsiteX0" fmla="*/ 47723 w 47722"/>
                <a:gd name="connsiteY0" fmla="*/ 22367 h 28139"/>
                <a:gd name="connsiteX1" fmla="*/ 47723 w 47722"/>
                <a:gd name="connsiteY1" fmla="*/ 22367 h 28139"/>
                <a:gd name="connsiteX2" fmla="*/ 41623 w 47722"/>
                <a:gd name="connsiteY2" fmla="*/ 18399 h 28139"/>
                <a:gd name="connsiteX3" fmla="*/ 41623 w 47722"/>
                <a:gd name="connsiteY3" fmla="*/ 18399 h 28139"/>
                <a:gd name="connsiteX4" fmla="*/ 41623 w 47722"/>
                <a:gd name="connsiteY4" fmla="*/ 18399 h 28139"/>
                <a:gd name="connsiteX5" fmla="*/ 36958 w 47722"/>
                <a:gd name="connsiteY5" fmla="*/ 18399 h 28139"/>
                <a:gd name="connsiteX6" fmla="*/ 30858 w 47722"/>
                <a:gd name="connsiteY6" fmla="*/ 14791 h 28139"/>
                <a:gd name="connsiteX7" fmla="*/ 30858 w 47722"/>
                <a:gd name="connsiteY7" fmla="*/ 14791 h 28139"/>
                <a:gd name="connsiteX8" fmla="*/ 30858 w 47722"/>
                <a:gd name="connsiteY8" fmla="*/ 14791 h 28139"/>
                <a:gd name="connsiteX9" fmla="*/ 28347 w 47722"/>
                <a:gd name="connsiteY9" fmla="*/ 14791 h 28139"/>
                <a:gd name="connsiteX10" fmla="*/ 22247 w 47722"/>
                <a:gd name="connsiteY10" fmla="*/ 10823 h 28139"/>
                <a:gd name="connsiteX11" fmla="*/ 22247 w 47722"/>
                <a:gd name="connsiteY11" fmla="*/ 10823 h 28139"/>
                <a:gd name="connsiteX12" fmla="*/ 22247 w 47722"/>
                <a:gd name="connsiteY12" fmla="*/ 10823 h 28139"/>
                <a:gd name="connsiteX13" fmla="*/ 19017 w 47722"/>
                <a:gd name="connsiteY13" fmla="*/ 10823 h 28139"/>
                <a:gd name="connsiteX14" fmla="*/ 12917 w 47722"/>
                <a:gd name="connsiteY14" fmla="*/ 3968 h 28139"/>
                <a:gd name="connsiteX15" fmla="*/ 12917 w 47722"/>
                <a:gd name="connsiteY15" fmla="*/ 3968 h 28139"/>
                <a:gd name="connsiteX16" fmla="*/ 12917 w 47722"/>
                <a:gd name="connsiteY16" fmla="*/ 3968 h 28139"/>
                <a:gd name="connsiteX17" fmla="*/ 10764 w 47722"/>
                <a:gd name="connsiteY17" fmla="*/ 3968 h 28139"/>
                <a:gd name="connsiteX18" fmla="*/ 4306 w 47722"/>
                <a:gd name="connsiteY18" fmla="*/ 0 h 28139"/>
                <a:gd name="connsiteX19" fmla="*/ 4306 w 47722"/>
                <a:gd name="connsiteY19" fmla="*/ 0 h 28139"/>
                <a:gd name="connsiteX20" fmla="*/ 4306 w 47722"/>
                <a:gd name="connsiteY20" fmla="*/ 0 h 28139"/>
                <a:gd name="connsiteX21" fmla="*/ 4306 w 47722"/>
                <a:gd name="connsiteY21" fmla="*/ 0 h 28139"/>
                <a:gd name="connsiteX22" fmla="*/ 0 w 47722"/>
                <a:gd name="connsiteY22" fmla="*/ 2525 h 28139"/>
                <a:gd name="connsiteX23" fmla="*/ 0 w 47722"/>
                <a:gd name="connsiteY23" fmla="*/ 2525 h 28139"/>
                <a:gd name="connsiteX24" fmla="*/ 41982 w 47722"/>
                <a:gd name="connsiteY24" fmla="*/ 28139 h 28139"/>
                <a:gd name="connsiteX25" fmla="*/ 41982 w 47722"/>
                <a:gd name="connsiteY25" fmla="*/ 28139 h 28139"/>
                <a:gd name="connsiteX26" fmla="*/ 47005 w 47722"/>
                <a:gd name="connsiteY26" fmla="*/ 25253 h 28139"/>
                <a:gd name="connsiteX27" fmla="*/ 47005 w 47722"/>
                <a:gd name="connsiteY27" fmla="*/ 25253 h 28139"/>
                <a:gd name="connsiteX28" fmla="*/ 47005 w 47722"/>
                <a:gd name="connsiteY28" fmla="*/ 25253 h 2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722" h="28139">
                  <a:moveTo>
                    <a:pt x="47723" y="22367"/>
                  </a:moveTo>
                  <a:lnTo>
                    <a:pt x="47723" y="22367"/>
                  </a:lnTo>
                  <a:lnTo>
                    <a:pt x="41623" y="18399"/>
                  </a:lnTo>
                  <a:lnTo>
                    <a:pt x="41623" y="18399"/>
                  </a:lnTo>
                  <a:lnTo>
                    <a:pt x="41623" y="18399"/>
                  </a:lnTo>
                  <a:lnTo>
                    <a:pt x="36958" y="18399"/>
                  </a:lnTo>
                  <a:lnTo>
                    <a:pt x="30858" y="14791"/>
                  </a:lnTo>
                  <a:lnTo>
                    <a:pt x="30858" y="14791"/>
                  </a:lnTo>
                  <a:lnTo>
                    <a:pt x="30858" y="14791"/>
                  </a:lnTo>
                  <a:lnTo>
                    <a:pt x="28347" y="14791"/>
                  </a:lnTo>
                  <a:lnTo>
                    <a:pt x="22247" y="10823"/>
                  </a:lnTo>
                  <a:lnTo>
                    <a:pt x="22247" y="10823"/>
                  </a:lnTo>
                  <a:lnTo>
                    <a:pt x="22247" y="10823"/>
                  </a:lnTo>
                  <a:lnTo>
                    <a:pt x="19017" y="10823"/>
                  </a:lnTo>
                  <a:lnTo>
                    <a:pt x="12917" y="3968"/>
                  </a:lnTo>
                  <a:lnTo>
                    <a:pt x="12917" y="3968"/>
                  </a:lnTo>
                  <a:lnTo>
                    <a:pt x="12917" y="3968"/>
                  </a:lnTo>
                  <a:lnTo>
                    <a:pt x="10764" y="396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41982" y="28139"/>
                  </a:lnTo>
                  <a:lnTo>
                    <a:pt x="41982" y="28139"/>
                  </a:lnTo>
                  <a:lnTo>
                    <a:pt x="47005" y="25253"/>
                  </a:lnTo>
                  <a:lnTo>
                    <a:pt x="47005" y="25253"/>
                  </a:lnTo>
                  <a:lnTo>
                    <a:pt x="47005" y="25253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5" name="Freeform 1914">
              <a:extLst>
                <a:ext uri="{FF2B5EF4-FFF2-40B4-BE49-F238E27FC236}">
                  <a16:creationId xmlns:a16="http://schemas.microsoft.com/office/drawing/2014/main" id="{1ACB4939-31B4-5149-A79C-606D3CC0892E}"/>
                </a:ext>
              </a:extLst>
            </p:cNvPr>
            <p:cNvSpPr/>
            <p:nvPr/>
          </p:nvSpPr>
          <p:spPr>
            <a:xfrm>
              <a:off x="6210822" y="4084866"/>
              <a:ext cx="13276" cy="6493"/>
            </a:xfrm>
            <a:custGeom>
              <a:avLst/>
              <a:gdLst>
                <a:gd name="connsiteX0" fmla="*/ 13276 w 13276"/>
                <a:gd name="connsiteY0" fmla="*/ 3968 h 6493"/>
                <a:gd name="connsiteX1" fmla="*/ 13276 w 13276"/>
                <a:gd name="connsiteY1" fmla="*/ 3968 h 6493"/>
                <a:gd name="connsiteX2" fmla="*/ 13276 w 13276"/>
                <a:gd name="connsiteY2" fmla="*/ 3968 h 6493"/>
                <a:gd name="connsiteX3" fmla="*/ 10765 w 13276"/>
                <a:gd name="connsiteY3" fmla="*/ 3968 h 6493"/>
                <a:gd name="connsiteX4" fmla="*/ 4306 w 13276"/>
                <a:gd name="connsiteY4" fmla="*/ 0 h 6493"/>
                <a:gd name="connsiteX5" fmla="*/ 4306 w 13276"/>
                <a:gd name="connsiteY5" fmla="*/ 0 h 6493"/>
                <a:gd name="connsiteX6" fmla="*/ 0 w 13276"/>
                <a:gd name="connsiteY6" fmla="*/ 2525 h 6493"/>
                <a:gd name="connsiteX7" fmla="*/ 0 w 13276"/>
                <a:gd name="connsiteY7" fmla="*/ 2525 h 6493"/>
                <a:gd name="connsiteX8" fmla="*/ 6100 w 13276"/>
                <a:gd name="connsiteY8" fmla="*/ 6494 h 6493"/>
                <a:gd name="connsiteX9" fmla="*/ 7894 w 13276"/>
                <a:gd name="connsiteY9" fmla="*/ 6494 h 6493"/>
                <a:gd name="connsiteX10" fmla="*/ 12917 w 13276"/>
                <a:gd name="connsiteY10" fmla="*/ 3608 h 6493"/>
                <a:gd name="connsiteX11" fmla="*/ 12917 w 13276"/>
                <a:gd name="connsiteY11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76" h="6493">
                  <a:moveTo>
                    <a:pt x="13276" y="3968"/>
                  </a:moveTo>
                  <a:lnTo>
                    <a:pt x="13276" y="3968"/>
                  </a:lnTo>
                  <a:lnTo>
                    <a:pt x="13276" y="3968"/>
                  </a:lnTo>
                  <a:lnTo>
                    <a:pt x="10765" y="3968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lnTo>
                    <a:pt x="12917" y="3608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6" name="Freeform 1915">
              <a:extLst>
                <a:ext uri="{FF2B5EF4-FFF2-40B4-BE49-F238E27FC236}">
                  <a16:creationId xmlns:a16="http://schemas.microsoft.com/office/drawing/2014/main" id="{CF0F9EF3-0902-C74A-B186-6D082BD06327}"/>
                </a:ext>
              </a:extLst>
            </p:cNvPr>
            <p:cNvSpPr/>
            <p:nvPr/>
          </p:nvSpPr>
          <p:spPr>
            <a:xfrm>
              <a:off x="6202569" y="4081259"/>
              <a:ext cx="12917" cy="6493"/>
            </a:xfrm>
            <a:custGeom>
              <a:avLst/>
              <a:gdLst>
                <a:gd name="connsiteX0" fmla="*/ 9329 w 12917"/>
                <a:gd name="connsiteY0" fmla="*/ 0 h 6493"/>
                <a:gd name="connsiteX1" fmla="*/ 9329 w 12917"/>
                <a:gd name="connsiteY1" fmla="*/ 0 h 6493"/>
                <a:gd name="connsiteX2" fmla="*/ 9329 w 12917"/>
                <a:gd name="connsiteY2" fmla="*/ 0 h 6493"/>
                <a:gd name="connsiteX3" fmla="*/ 6818 w 12917"/>
                <a:gd name="connsiteY3" fmla="*/ 0 h 6493"/>
                <a:gd name="connsiteX4" fmla="*/ 4306 w 12917"/>
                <a:gd name="connsiteY4" fmla="*/ 0 h 6493"/>
                <a:gd name="connsiteX5" fmla="*/ 4306 w 12917"/>
                <a:gd name="connsiteY5" fmla="*/ 0 h 6493"/>
                <a:gd name="connsiteX6" fmla="*/ 4306 w 12917"/>
                <a:gd name="connsiteY6" fmla="*/ 0 h 6493"/>
                <a:gd name="connsiteX7" fmla="*/ 0 w 12917"/>
                <a:gd name="connsiteY7" fmla="*/ 2525 h 6493"/>
                <a:gd name="connsiteX8" fmla="*/ 0 w 12917"/>
                <a:gd name="connsiteY8" fmla="*/ 2525 h 6493"/>
                <a:gd name="connsiteX9" fmla="*/ 6100 w 12917"/>
                <a:gd name="connsiteY9" fmla="*/ 6494 h 6493"/>
                <a:gd name="connsiteX10" fmla="*/ 7894 w 12917"/>
                <a:gd name="connsiteY10" fmla="*/ 6494 h 6493"/>
                <a:gd name="connsiteX11" fmla="*/ 12917 w 12917"/>
                <a:gd name="connsiteY11" fmla="*/ 3608 h 6493"/>
                <a:gd name="connsiteX12" fmla="*/ 12917 w 12917"/>
                <a:gd name="connsiteY12" fmla="*/ 3608 h 6493"/>
                <a:gd name="connsiteX13" fmla="*/ 9329 w 12917"/>
                <a:gd name="connsiteY13" fmla="*/ 1443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17" h="6493">
                  <a:moveTo>
                    <a:pt x="9329" y="0"/>
                  </a:moveTo>
                  <a:lnTo>
                    <a:pt x="9329" y="0"/>
                  </a:lnTo>
                  <a:lnTo>
                    <a:pt x="9329" y="0"/>
                  </a:lnTo>
                  <a:lnTo>
                    <a:pt x="6818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lnTo>
                    <a:pt x="12917" y="3608"/>
                  </a:lnTo>
                  <a:lnTo>
                    <a:pt x="9329" y="1443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7" name="Freeform 1916">
              <a:extLst>
                <a:ext uri="{FF2B5EF4-FFF2-40B4-BE49-F238E27FC236}">
                  <a16:creationId xmlns:a16="http://schemas.microsoft.com/office/drawing/2014/main" id="{2CB0E8F6-E3AA-F046-B8B0-62312FA17A2F}"/>
                </a:ext>
              </a:extLst>
            </p:cNvPr>
            <p:cNvSpPr/>
            <p:nvPr/>
          </p:nvSpPr>
          <p:spPr>
            <a:xfrm>
              <a:off x="6206516" y="4074404"/>
              <a:ext cx="19734" cy="10822"/>
            </a:xfrm>
            <a:custGeom>
              <a:avLst/>
              <a:gdLst>
                <a:gd name="connsiteX0" fmla="*/ 19735 w 19734"/>
                <a:gd name="connsiteY0" fmla="*/ 6855 h 10822"/>
                <a:gd name="connsiteX1" fmla="*/ 19735 w 19734"/>
                <a:gd name="connsiteY1" fmla="*/ 6855 h 10822"/>
                <a:gd name="connsiteX2" fmla="*/ 19735 w 19734"/>
                <a:gd name="connsiteY2" fmla="*/ 6855 h 10822"/>
                <a:gd name="connsiteX3" fmla="*/ 17582 w 19734"/>
                <a:gd name="connsiteY3" fmla="*/ 6855 h 10822"/>
                <a:gd name="connsiteX4" fmla="*/ 11482 w 19734"/>
                <a:gd name="connsiteY4" fmla="*/ 3247 h 10822"/>
                <a:gd name="connsiteX5" fmla="*/ 11482 w 19734"/>
                <a:gd name="connsiteY5" fmla="*/ 3247 h 10822"/>
                <a:gd name="connsiteX6" fmla="*/ 11482 w 19734"/>
                <a:gd name="connsiteY6" fmla="*/ 3247 h 10822"/>
                <a:gd name="connsiteX7" fmla="*/ 8970 w 19734"/>
                <a:gd name="connsiteY7" fmla="*/ 3247 h 10822"/>
                <a:gd name="connsiteX8" fmla="*/ 3947 w 19734"/>
                <a:gd name="connsiteY8" fmla="*/ 0 h 10822"/>
                <a:gd name="connsiteX9" fmla="*/ 3947 w 19734"/>
                <a:gd name="connsiteY9" fmla="*/ 0 h 10822"/>
                <a:gd name="connsiteX10" fmla="*/ 3947 w 19734"/>
                <a:gd name="connsiteY10" fmla="*/ 0 h 10822"/>
                <a:gd name="connsiteX11" fmla="*/ 0 w 19734"/>
                <a:gd name="connsiteY11" fmla="*/ 2525 h 10822"/>
                <a:gd name="connsiteX12" fmla="*/ 0 w 19734"/>
                <a:gd name="connsiteY12" fmla="*/ 2525 h 10822"/>
                <a:gd name="connsiteX13" fmla="*/ 3588 w 19734"/>
                <a:gd name="connsiteY13" fmla="*/ 4690 h 10822"/>
                <a:gd name="connsiteX14" fmla="*/ 3588 w 19734"/>
                <a:gd name="connsiteY14" fmla="*/ 4690 h 10822"/>
                <a:gd name="connsiteX15" fmla="*/ 8612 w 19734"/>
                <a:gd name="connsiteY15" fmla="*/ 1804 h 10822"/>
                <a:gd name="connsiteX16" fmla="*/ 8612 w 19734"/>
                <a:gd name="connsiteY16" fmla="*/ 1804 h 10822"/>
                <a:gd name="connsiteX17" fmla="*/ 8612 w 19734"/>
                <a:gd name="connsiteY17" fmla="*/ 1804 h 10822"/>
                <a:gd name="connsiteX18" fmla="*/ 8612 w 19734"/>
                <a:gd name="connsiteY18" fmla="*/ 1804 h 10822"/>
                <a:gd name="connsiteX19" fmla="*/ 4306 w 19734"/>
                <a:gd name="connsiteY19" fmla="*/ 4329 h 10822"/>
                <a:gd name="connsiteX20" fmla="*/ 4306 w 19734"/>
                <a:gd name="connsiteY20" fmla="*/ 4329 h 10822"/>
                <a:gd name="connsiteX21" fmla="*/ 14353 w 19734"/>
                <a:gd name="connsiteY21" fmla="*/ 10823 h 10822"/>
                <a:gd name="connsiteX22" fmla="*/ 14353 w 19734"/>
                <a:gd name="connsiteY22" fmla="*/ 10823 h 10822"/>
                <a:gd name="connsiteX23" fmla="*/ 19376 w 19734"/>
                <a:gd name="connsiteY23" fmla="*/ 7937 h 10822"/>
                <a:gd name="connsiteX24" fmla="*/ 19376 w 19734"/>
                <a:gd name="connsiteY24" fmla="*/ 7937 h 10822"/>
                <a:gd name="connsiteX25" fmla="*/ 16506 w 19734"/>
                <a:gd name="connsiteY25" fmla="*/ 7937 h 1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734" h="10822">
                  <a:moveTo>
                    <a:pt x="19735" y="6855"/>
                  </a:moveTo>
                  <a:lnTo>
                    <a:pt x="19735" y="6855"/>
                  </a:lnTo>
                  <a:lnTo>
                    <a:pt x="19735" y="6855"/>
                  </a:lnTo>
                  <a:lnTo>
                    <a:pt x="17582" y="6855"/>
                  </a:lnTo>
                  <a:lnTo>
                    <a:pt x="11482" y="3247"/>
                  </a:lnTo>
                  <a:lnTo>
                    <a:pt x="11482" y="3247"/>
                  </a:lnTo>
                  <a:lnTo>
                    <a:pt x="11482" y="3247"/>
                  </a:lnTo>
                  <a:lnTo>
                    <a:pt x="8970" y="3247"/>
                  </a:lnTo>
                  <a:lnTo>
                    <a:pt x="3947" y="0"/>
                  </a:lnTo>
                  <a:lnTo>
                    <a:pt x="3947" y="0"/>
                  </a:lnTo>
                  <a:lnTo>
                    <a:pt x="3947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3588" y="4690"/>
                  </a:lnTo>
                  <a:lnTo>
                    <a:pt x="3588" y="4690"/>
                  </a:lnTo>
                  <a:lnTo>
                    <a:pt x="8612" y="1804"/>
                  </a:lnTo>
                  <a:cubicBezTo>
                    <a:pt x="8612" y="1804"/>
                    <a:pt x="8612" y="1804"/>
                    <a:pt x="8612" y="1804"/>
                  </a:cubicBezTo>
                  <a:lnTo>
                    <a:pt x="8612" y="1804"/>
                  </a:lnTo>
                  <a:cubicBezTo>
                    <a:pt x="8612" y="1804"/>
                    <a:pt x="8612" y="1804"/>
                    <a:pt x="8612" y="1804"/>
                  </a:cubicBezTo>
                  <a:lnTo>
                    <a:pt x="4306" y="4329"/>
                  </a:lnTo>
                  <a:lnTo>
                    <a:pt x="4306" y="4329"/>
                  </a:lnTo>
                  <a:lnTo>
                    <a:pt x="14353" y="10823"/>
                  </a:lnTo>
                  <a:lnTo>
                    <a:pt x="14353" y="10823"/>
                  </a:lnTo>
                  <a:lnTo>
                    <a:pt x="19376" y="7937"/>
                  </a:lnTo>
                  <a:lnTo>
                    <a:pt x="19376" y="7937"/>
                  </a:lnTo>
                  <a:lnTo>
                    <a:pt x="16506" y="7937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8" name="Freeform 1917">
              <a:extLst>
                <a:ext uri="{FF2B5EF4-FFF2-40B4-BE49-F238E27FC236}">
                  <a16:creationId xmlns:a16="http://schemas.microsoft.com/office/drawing/2014/main" id="{711A2F68-5CEC-8545-8AED-B03E20ABD17D}"/>
                </a:ext>
              </a:extLst>
            </p:cNvPr>
            <p:cNvSpPr/>
            <p:nvPr/>
          </p:nvSpPr>
          <p:spPr>
            <a:xfrm>
              <a:off x="6199339" y="4068993"/>
              <a:ext cx="10405" cy="4690"/>
            </a:xfrm>
            <a:custGeom>
              <a:avLst/>
              <a:gdLst>
                <a:gd name="connsiteX0" fmla="*/ 7177 w 10405"/>
                <a:gd name="connsiteY0" fmla="*/ 0 h 4690"/>
                <a:gd name="connsiteX1" fmla="*/ 7177 w 10405"/>
                <a:gd name="connsiteY1" fmla="*/ 0 h 4690"/>
                <a:gd name="connsiteX2" fmla="*/ 7177 w 10405"/>
                <a:gd name="connsiteY2" fmla="*/ 0 h 4690"/>
                <a:gd name="connsiteX3" fmla="*/ 4306 w 10405"/>
                <a:gd name="connsiteY3" fmla="*/ 0 h 4690"/>
                <a:gd name="connsiteX4" fmla="*/ 4306 w 10405"/>
                <a:gd name="connsiteY4" fmla="*/ 0 h 4690"/>
                <a:gd name="connsiteX5" fmla="*/ 4306 w 10405"/>
                <a:gd name="connsiteY5" fmla="*/ 0 h 4690"/>
                <a:gd name="connsiteX6" fmla="*/ 0 w 10405"/>
                <a:gd name="connsiteY6" fmla="*/ 2525 h 4690"/>
                <a:gd name="connsiteX7" fmla="*/ 0 w 10405"/>
                <a:gd name="connsiteY7" fmla="*/ 2525 h 4690"/>
                <a:gd name="connsiteX8" fmla="*/ 3230 w 10405"/>
                <a:gd name="connsiteY8" fmla="*/ 4690 h 4690"/>
                <a:gd name="connsiteX9" fmla="*/ 5382 w 10405"/>
                <a:gd name="connsiteY9" fmla="*/ 4690 h 4690"/>
                <a:gd name="connsiteX10" fmla="*/ 10406 w 10405"/>
                <a:gd name="connsiteY10" fmla="*/ 1804 h 4690"/>
                <a:gd name="connsiteX11" fmla="*/ 10406 w 10405"/>
                <a:gd name="connsiteY11" fmla="*/ 1804 h 4690"/>
                <a:gd name="connsiteX12" fmla="*/ 7535 w 10405"/>
                <a:gd name="connsiteY12" fmla="*/ 0 h 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05" h="4690">
                  <a:moveTo>
                    <a:pt x="7177" y="0"/>
                  </a:moveTo>
                  <a:lnTo>
                    <a:pt x="7177" y="0"/>
                  </a:lnTo>
                  <a:lnTo>
                    <a:pt x="7177" y="0"/>
                  </a:lnTo>
                  <a:lnTo>
                    <a:pt x="4306" y="0"/>
                  </a:lnTo>
                  <a:lnTo>
                    <a:pt x="4306" y="0"/>
                  </a:lnTo>
                  <a:cubicBezTo>
                    <a:pt x="4306" y="0"/>
                    <a:pt x="4306" y="0"/>
                    <a:pt x="4306" y="0"/>
                  </a:cubicBezTo>
                  <a:lnTo>
                    <a:pt x="0" y="2525"/>
                  </a:lnTo>
                  <a:lnTo>
                    <a:pt x="0" y="2525"/>
                  </a:lnTo>
                  <a:lnTo>
                    <a:pt x="3230" y="4690"/>
                  </a:lnTo>
                  <a:lnTo>
                    <a:pt x="5382" y="4690"/>
                  </a:lnTo>
                  <a:lnTo>
                    <a:pt x="10406" y="1804"/>
                  </a:lnTo>
                  <a:lnTo>
                    <a:pt x="10406" y="1804"/>
                  </a:lnTo>
                  <a:lnTo>
                    <a:pt x="7535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9" name="Freeform 1918">
              <a:extLst>
                <a:ext uri="{FF2B5EF4-FFF2-40B4-BE49-F238E27FC236}">
                  <a16:creationId xmlns:a16="http://schemas.microsoft.com/office/drawing/2014/main" id="{DB058E68-D073-0746-B865-1256BB01C16E}"/>
                </a:ext>
              </a:extLst>
            </p:cNvPr>
            <p:cNvSpPr/>
            <p:nvPr/>
          </p:nvSpPr>
          <p:spPr>
            <a:xfrm>
              <a:off x="6190010" y="4063221"/>
              <a:ext cx="12199" cy="6854"/>
            </a:xfrm>
            <a:custGeom>
              <a:avLst/>
              <a:gdLst>
                <a:gd name="connsiteX0" fmla="*/ 6817 w 12199"/>
                <a:gd name="connsiteY0" fmla="*/ 0 h 6854"/>
                <a:gd name="connsiteX1" fmla="*/ 6817 w 12199"/>
                <a:gd name="connsiteY1" fmla="*/ 0 h 6854"/>
                <a:gd name="connsiteX2" fmla="*/ 6817 w 12199"/>
                <a:gd name="connsiteY2" fmla="*/ 0 h 6854"/>
                <a:gd name="connsiteX3" fmla="*/ 4306 w 12199"/>
                <a:gd name="connsiteY3" fmla="*/ 0 h 6854"/>
                <a:gd name="connsiteX4" fmla="*/ 4306 w 12199"/>
                <a:gd name="connsiteY4" fmla="*/ 0 h 6854"/>
                <a:gd name="connsiteX5" fmla="*/ 4306 w 12199"/>
                <a:gd name="connsiteY5" fmla="*/ 0 h 6854"/>
                <a:gd name="connsiteX6" fmla="*/ 0 w 12199"/>
                <a:gd name="connsiteY6" fmla="*/ 2525 h 6854"/>
                <a:gd name="connsiteX7" fmla="*/ 0 w 12199"/>
                <a:gd name="connsiteY7" fmla="*/ 2525 h 6854"/>
                <a:gd name="connsiteX8" fmla="*/ 7176 w 12199"/>
                <a:gd name="connsiteY8" fmla="*/ 6854 h 6854"/>
                <a:gd name="connsiteX9" fmla="*/ 7176 w 12199"/>
                <a:gd name="connsiteY9" fmla="*/ 6854 h 6854"/>
                <a:gd name="connsiteX10" fmla="*/ 12200 w 12199"/>
                <a:gd name="connsiteY10" fmla="*/ 3968 h 6854"/>
                <a:gd name="connsiteX11" fmla="*/ 12200 w 12199"/>
                <a:gd name="connsiteY11" fmla="*/ 3968 h 6854"/>
                <a:gd name="connsiteX12" fmla="*/ 5741 w 12199"/>
                <a:gd name="connsiteY12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9" h="6854">
                  <a:moveTo>
                    <a:pt x="6817" y="0"/>
                  </a:moveTo>
                  <a:lnTo>
                    <a:pt x="6817" y="0"/>
                  </a:lnTo>
                  <a:lnTo>
                    <a:pt x="6817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4306" y="0"/>
                  </a:lnTo>
                  <a:lnTo>
                    <a:pt x="0" y="2525"/>
                  </a:lnTo>
                  <a:lnTo>
                    <a:pt x="0" y="2525"/>
                  </a:lnTo>
                  <a:lnTo>
                    <a:pt x="7176" y="6854"/>
                  </a:lnTo>
                  <a:lnTo>
                    <a:pt x="7176" y="6854"/>
                  </a:lnTo>
                  <a:lnTo>
                    <a:pt x="12200" y="3968"/>
                  </a:lnTo>
                  <a:lnTo>
                    <a:pt x="12200" y="3968"/>
                  </a:lnTo>
                  <a:lnTo>
                    <a:pt x="5741" y="0"/>
                  </a:lnTo>
                  <a:close/>
                </a:path>
              </a:pathLst>
            </a:custGeom>
            <a:solidFill>
              <a:srgbClr val="1E3595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0" name="Freeform 1919">
              <a:extLst>
                <a:ext uri="{FF2B5EF4-FFF2-40B4-BE49-F238E27FC236}">
                  <a16:creationId xmlns:a16="http://schemas.microsoft.com/office/drawing/2014/main" id="{C88DB95C-E892-1243-B333-8EBC0F07F9C3}"/>
                </a:ext>
              </a:extLst>
            </p:cNvPr>
            <p:cNvSpPr/>
            <p:nvPr/>
          </p:nvSpPr>
          <p:spPr>
            <a:xfrm>
              <a:off x="6220151" y="4035081"/>
              <a:ext cx="11482" cy="6493"/>
            </a:xfrm>
            <a:custGeom>
              <a:avLst/>
              <a:gdLst>
                <a:gd name="connsiteX0" fmla="*/ 7177 w 11482"/>
                <a:gd name="connsiteY0" fmla="*/ 0 h 6493"/>
                <a:gd name="connsiteX1" fmla="*/ 5023 w 11482"/>
                <a:gd name="connsiteY1" fmla="*/ 0 h 6493"/>
                <a:gd name="connsiteX2" fmla="*/ 0 w 11482"/>
                <a:gd name="connsiteY2" fmla="*/ 2886 h 6493"/>
                <a:gd name="connsiteX3" fmla="*/ 0 w 11482"/>
                <a:gd name="connsiteY3" fmla="*/ 2886 h 6493"/>
                <a:gd name="connsiteX4" fmla="*/ 6459 w 11482"/>
                <a:gd name="connsiteY4" fmla="*/ 6494 h 6493"/>
                <a:gd name="connsiteX5" fmla="*/ 6459 w 11482"/>
                <a:gd name="connsiteY5" fmla="*/ 6494 h 6493"/>
                <a:gd name="connsiteX6" fmla="*/ 11482 w 11482"/>
                <a:gd name="connsiteY6" fmla="*/ 3608 h 6493"/>
                <a:gd name="connsiteX7" fmla="*/ 11482 w 11482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493">
                  <a:moveTo>
                    <a:pt x="7177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459" y="6494"/>
                  </a:lnTo>
                  <a:lnTo>
                    <a:pt x="6459" y="6494"/>
                  </a:lnTo>
                  <a:lnTo>
                    <a:pt x="11482" y="3608"/>
                  </a:lnTo>
                  <a:cubicBezTo>
                    <a:pt x="11482" y="3608"/>
                    <a:pt x="11482" y="3608"/>
                    <a:pt x="11482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1" name="Freeform 1920">
              <a:extLst>
                <a:ext uri="{FF2B5EF4-FFF2-40B4-BE49-F238E27FC236}">
                  <a16:creationId xmlns:a16="http://schemas.microsoft.com/office/drawing/2014/main" id="{6C89A167-342D-1543-A971-F58DED12D0F2}"/>
                </a:ext>
              </a:extLst>
            </p:cNvPr>
            <p:cNvSpPr/>
            <p:nvPr/>
          </p:nvSpPr>
          <p:spPr>
            <a:xfrm>
              <a:off x="6229121" y="4040492"/>
              <a:ext cx="12917" cy="6493"/>
            </a:xfrm>
            <a:custGeom>
              <a:avLst/>
              <a:gdLst>
                <a:gd name="connsiteX0" fmla="*/ 6818 w 12917"/>
                <a:gd name="connsiteY0" fmla="*/ 0 h 6493"/>
                <a:gd name="connsiteX1" fmla="*/ 5023 w 12917"/>
                <a:gd name="connsiteY1" fmla="*/ 0 h 6493"/>
                <a:gd name="connsiteX2" fmla="*/ 0 w 12917"/>
                <a:gd name="connsiteY2" fmla="*/ 2886 h 6493"/>
                <a:gd name="connsiteX3" fmla="*/ 0 w 12917"/>
                <a:gd name="connsiteY3" fmla="*/ 2886 h 6493"/>
                <a:gd name="connsiteX4" fmla="*/ 6100 w 12917"/>
                <a:gd name="connsiteY4" fmla="*/ 6494 h 6493"/>
                <a:gd name="connsiteX5" fmla="*/ 7894 w 12917"/>
                <a:gd name="connsiteY5" fmla="*/ 6494 h 6493"/>
                <a:gd name="connsiteX6" fmla="*/ 12917 w 12917"/>
                <a:gd name="connsiteY6" fmla="*/ 3608 h 6493"/>
                <a:gd name="connsiteX7" fmla="*/ 12917 w 12917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lnTo>
                    <a:pt x="12917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2" name="Freeform 1921">
              <a:extLst>
                <a:ext uri="{FF2B5EF4-FFF2-40B4-BE49-F238E27FC236}">
                  <a16:creationId xmlns:a16="http://schemas.microsoft.com/office/drawing/2014/main" id="{ADBD43EA-4371-8849-AF6E-78B9A52DA4E5}"/>
                </a:ext>
              </a:extLst>
            </p:cNvPr>
            <p:cNvSpPr/>
            <p:nvPr/>
          </p:nvSpPr>
          <p:spPr>
            <a:xfrm>
              <a:off x="6239527" y="4045904"/>
              <a:ext cx="13276" cy="6493"/>
            </a:xfrm>
            <a:custGeom>
              <a:avLst/>
              <a:gdLst>
                <a:gd name="connsiteX0" fmla="*/ 5023 w 13276"/>
                <a:gd name="connsiteY0" fmla="*/ 0 h 6493"/>
                <a:gd name="connsiteX1" fmla="*/ 5023 w 13276"/>
                <a:gd name="connsiteY1" fmla="*/ 0 h 6493"/>
                <a:gd name="connsiteX2" fmla="*/ 0 w 13276"/>
                <a:gd name="connsiteY2" fmla="*/ 2886 h 6493"/>
                <a:gd name="connsiteX3" fmla="*/ 0 w 13276"/>
                <a:gd name="connsiteY3" fmla="*/ 2886 h 6493"/>
                <a:gd name="connsiteX4" fmla="*/ 6459 w 13276"/>
                <a:gd name="connsiteY4" fmla="*/ 6494 h 6493"/>
                <a:gd name="connsiteX5" fmla="*/ 8253 w 13276"/>
                <a:gd name="connsiteY5" fmla="*/ 6494 h 6493"/>
                <a:gd name="connsiteX6" fmla="*/ 13276 w 13276"/>
                <a:gd name="connsiteY6" fmla="*/ 3608 h 6493"/>
                <a:gd name="connsiteX7" fmla="*/ 13276 w 13276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459" y="6494"/>
                  </a:lnTo>
                  <a:lnTo>
                    <a:pt x="8253" y="6494"/>
                  </a:lnTo>
                  <a:lnTo>
                    <a:pt x="13276" y="3608"/>
                  </a:lnTo>
                  <a:lnTo>
                    <a:pt x="13276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3" name="Freeform 1922">
              <a:extLst>
                <a:ext uri="{FF2B5EF4-FFF2-40B4-BE49-F238E27FC236}">
                  <a16:creationId xmlns:a16="http://schemas.microsoft.com/office/drawing/2014/main" id="{C2B3F4A9-CC86-DC4A-B0F4-F273C1C7DE6A}"/>
                </a:ext>
              </a:extLst>
            </p:cNvPr>
            <p:cNvSpPr/>
            <p:nvPr/>
          </p:nvSpPr>
          <p:spPr>
            <a:xfrm>
              <a:off x="6248498" y="4051315"/>
              <a:ext cx="13276" cy="6493"/>
            </a:xfrm>
            <a:custGeom>
              <a:avLst/>
              <a:gdLst>
                <a:gd name="connsiteX0" fmla="*/ 5023 w 13276"/>
                <a:gd name="connsiteY0" fmla="*/ 0 h 6493"/>
                <a:gd name="connsiteX1" fmla="*/ 5023 w 13276"/>
                <a:gd name="connsiteY1" fmla="*/ 0 h 6493"/>
                <a:gd name="connsiteX2" fmla="*/ 0 w 13276"/>
                <a:gd name="connsiteY2" fmla="*/ 2886 h 6493"/>
                <a:gd name="connsiteX3" fmla="*/ 0 w 13276"/>
                <a:gd name="connsiteY3" fmla="*/ 2886 h 6493"/>
                <a:gd name="connsiteX4" fmla="*/ 6459 w 13276"/>
                <a:gd name="connsiteY4" fmla="*/ 6494 h 6493"/>
                <a:gd name="connsiteX5" fmla="*/ 8253 w 13276"/>
                <a:gd name="connsiteY5" fmla="*/ 6494 h 6493"/>
                <a:gd name="connsiteX6" fmla="*/ 13276 w 13276"/>
                <a:gd name="connsiteY6" fmla="*/ 3608 h 6493"/>
                <a:gd name="connsiteX7" fmla="*/ 13276 w 13276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459" y="6494"/>
                  </a:lnTo>
                  <a:lnTo>
                    <a:pt x="8253" y="6494"/>
                  </a:lnTo>
                  <a:lnTo>
                    <a:pt x="13276" y="3608"/>
                  </a:lnTo>
                  <a:lnTo>
                    <a:pt x="13276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4" name="Freeform 1923">
              <a:extLst>
                <a:ext uri="{FF2B5EF4-FFF2-40B4-BE49-F238E27FC236}">
                  <a16:creationId xmlns:a16="http://schemas.microsoft.com/office/drawing/2014/main" id="{27CFEC83-D659-A346-8C03-9F1BA6B4FC69}"/>
                </a:ext>
              </a:extLst>
            </p:cNvPr>
            <p:cNvSpPr/>
            <p:nvPr/>
          </p:nvSpPr>
          <p:spPr>
            <a:xfrm>
              <a:off x="6257468" y="4056727"/>
              <a:ext cx="11123" cy="7215"/>
            </a:xfrm>
            <a:custGeom>
              <a:avLst/>
              <a:gdLst>
                <a:gd name="connsiteX0" fmla="*/ 5023 w 11123"/>
                <a:gd name="connsiteY0" fmla="*/ 0 h 7215"/>
                <a:gd name="connsiteX1" fmla="*/ 5023 w 11123"/>
                <a:gd name="connsiteY1" fmla="*/ 0 h 7215"/>
                <a:gd name="connsiteX2" fmla="*/ 0 w 11123"/>
                <a:gd name="connsiteY2" fmla="*/ 3608 h 7215"/>
                <a:gd name="connsiteX3" fmla="*/ 0 w 11123"/>
                <a:gd name="connsiteY3" fmla="*/ 3608 h 7215"/>
                <a:gd name="connsiteX4" fmla="*/ 6100 w 11123"/>
                <a:gd name="connsiteY4" fmla="*/ 7215 h 7215"/>
                <a:gd name="connsiteX5" fmla="*/ 6100 w 11123"/>
                <a:gd name="connsiteY5" fmla="*/ 7215 h 7215"/>
                <a:gd name="connsiteX6" fmla="*/ 11123 w 11123"/>
                <a:gd name="connsiteY6" fmla="*/ 4329 h 7215"/>
                <a:gd name="connsiteX7" fmla="*/ 11123 w 11123"/>
                <a:gd name="connsiteY7" fmla="*/ 4329 h 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7215">
                  <a:moveTo>
                    <a:pt x="5023" y="0"/>
                  </a:moveTo>
                  <a:lnTo>
                    <a:pt x="5023" y="0"/>
                  </a:lnTo>
                  <a:lnTo>
                    <a:pt x="0" y="3608"/>
                  </a:lnTo>
                  <a:lnTo>
                    <a:pt x="0" y="3608"/>
                  </a:lnTo>
                  <a:lnTo>
                    <a:pt x="6100" y="7215"/>
                  </a:lnTo>
                  <a:lnTo>
                    <a:pt x="6100" y="7215"/>
                  </a:lnTo>
                  <a:lnTo>
                    <a:pt x="11123" y="4329"/>
                  </a:lnTo>
                  <a:cubicBezTo>
                    <a:pt x="11123" y="4329"/>
                    <a:pt x="11123" y="4329"/>
                    <a:pt x="11123" y="432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5" name="Freeform 1924">
              <a:extLst>
                <a:ext uri="{FF2B5EF4-FFF2-40B4-BE49-F238E27FC236}">
                  <a16:creationId xmlns:a16="http://schemas.microsoft.com/office/drawing/2014/main" id="{9E16340E-ABD9-BC4E-BB83-8144F1CA7FB0}"/>
                </a:ext>
              </a:extLst>
            </p:cNvPr>
            <p:cNvSpPr/>
            <p:nvPr/>
          </p:nvSpPr>
          <p:spPr>
            <a:xfrm>
              <a:off x="6266439" y="4062138"/>
              <a:ext cx="11123" cy="6493"/>
            </a:xfrm>
            <a:custGeom>
              <a:avLst/>
              <a:gdLst>
                <a:gd name="connsiteX0" fmla="*/ 5023 w 11123"/>
                <a:gd name="connsiteY0" fmla="*/ 0 h 6493"/>
                <a:gd name="connsiteX1" fmla="*/ 5023 w 11123"/>
                <a:gd name="connsiteY1" fmla="*/ 0 h 6493"/>
                <a:gd name="connsiteX2" fmla="*/ 0 w 11123"/>
                <a:gd name="connsiteY2" fmla="*/ 2886 h 6493"/>
                <a:gd name="connsiteX3" fmla="*/ 0 w 11123"/>
                <a:gd name="connsiteY3" fmla="*/ 2886 h 6493"/>
                <a:gd name="connsiteX4" fmla="*/ 6100 w 11123"/>
                <a:gd name="connsiteY4" fmla="*/ 6494 h 6493"/>
                <a:gd name="connsiteX5" fmla="*/ 6100 w 11123"/>
                <a:gd name="connsiteY5" fmla="*/ 6494 h 6493"/>
                <a:gd name="connsiteX6" fmla="*/ 11123 w 11123"/>
                <a:gd name="connsiteY6" fmla="*/ 3608 h 6493"/>
                <a:gd name="connsiteX7" fmla="*/ 11123 w 11123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lnTo>
                    <a:pt x="6100" y="6494"/>
                  </a:lnTo>
                  <a:lnTo>
                    <a:pt x="11123" y="3608"/>
                  </a:lnTo>
                  <a:cubicBezTo>
                    <a:pt x="11123" y="3608"/>
                    <a:pt x="11123" y="3608"/>
                    <a:pt x="11123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6" name="Freeform 1925">
              <a:extLst>
                <a:ext uri="{FF2B5EF4-FFF2-40B4-BE49-F238E27FC236}">
                  <a16:creationId xmlns:a16="http://schemas.microsoft.com/office/drawing/2014/main" id="{DAF93312-4DDA-7F4D-BD5C-F5424C0F93A1}"/>
                </a:ext>
              </a:extLst>
            </p:cNvPr>
            <p:cNvSpPr/>
            <p:nvPr/>
          </p:nvSpPr>
          <p:spPr>
            <a:xfrm>
              <a:off x="6275409" y="4067550"/>
              <a:ext cx="11482" cy="6493"/>
            </a:xfrm>
            <a:custGeom>
              <a:avLst/>
              <a:gdLst>
                <a:gd name="connsiteX0" fmla="*/ 5023 w 11482"/>
                <a:gd name="connsiteY0" fmla="*/ 0 h 6493"/>
                <a:gd name="connsiteX1" fmla="*/ 5023 w 11482"/>
                <a:gd name="connsiteY1" fmla="*/ 0 h 6493"/>
                <a:gd name="connsiteX2" fmla="*/ 0 w 11482"/>
                <a:gd name="connsiteY2" fmla="*/ 2886 h 6493"/>
                <a:gd name="connsiteX3" fmla="*/ 0 w 11482"/>
                <a:gd name="connsiteY3" fmla="*/ 2886 h 6493"/>
                <a:gd name="connsiteX4" fmla="*/ 6459 w 11482"/>
                <a:gd name="connsiteY4" fmla="*/ 6494 h 6493"/>
                <a:gd name="connsiteX5" fmla="*/ 6459 w 11482"/>
                <a:gd name="connsiteY5" fmla="*/ 6494 h 6493"/>
                <a:gd name="connsiteX6" fmla="*/ 11482 w 11482"/>
                <a:gd name="connsiteY6" fmla="*/ 3608 h 6493"/>
                <a:gd name="connsiteX7" fmla="*/ 11482 w 11482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459" y="6494"/>
                  </a:lnTo>
                  <a:lnTo>
                    <a:pt x="6459" y="6494"/>
                  </a:lnTo>
                  <a:lnTo>
                    <a:pt x="11482" y="3608"/>
                  </a:lnTo>
                  <a:lnTo>
                    <a:pt x="11482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7" name="Freeform 1926">
              <a:extLst>
                <a:ext uri="{FF2B5EF4-FFF2-40B4-BE49-F238E27FC236}">
                  <a16:creationId xmlns:a16="http://schemas.microsoft.com/office/drawing/2014/main" id="{0C6CECA2-79C3-DD45-B712-5A32563DFD57}"/>
                </a:ext>
              </a:extLst>
            </p:cNvPr>
            <p:cNvSpPr/>
            <p:nvPr/>
          </p:nvSpPr>
          <p:spPr>
            <a:xfrm>
              <a:off x="6284021" y="4072961"/>
              <a:ext cx="11482" cy="6493"/>
            </a:xfrm>
            <a:custGeom>
              <a:avLst/>
              <a:gdLst>
                <a:gd name="connsiteX0" fmla="*/ 5023 w 11482"/>
                <a:gd name="connsiteY0" fmla="*/ 0 h 6493"/>
                <a:gd name="connsiteX1" fmla="*/ 5023 w 11482"/>
                <a:gd name="connsiteY1" fmla="*/ 0 h 6493"/>
                <a:gd name="connsiteX2" fmla="*/ 0 w 11482"/>
                <a:gd name="connsiteY2" fmla="*/ 2886 h 6493"/>
                <a:gd name="connsiteX3" fmla="*/ 0 w 11482"/>
                <a:gd name="connsiteY3" fmla="*/ 2886 h 6493"/>
                <a:gd name="connsiteX4" fmla="*/ 6459 w 11482"/>
                <a:gd name="connsiteY4" fmla="*/ 6494 h 6493"/>
                <a:gd name="connsiteX5" fmla="*/ 6459 w 11482"/>
                <a:gd name="connsiteY5" fmla="*/ 6494 h 6493"/>
                <a:gd name="connsiteX6" fmla="*/ 11482 w 11482"/>
                <a:gd name="connsiteY6" fmla="*/ 3608 h 6493"/>
                <a:gd name="connsiteX7" fmla="*/ 11482 w 11482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459" y="6494"/>
                  </a:lnTo>
                  <a:lnTo>
                    <a:pt x="6459" y="6494"/>
                  </a:lnTo>
                  <a:lnTo>
                    <a:pt x="11482" y="3608"/>
                  </a:lnTo>
                  <a:lnTo>
                    <a:pt x="11482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8" name="Freeform 1927">
              <a:extLst>
                <a:ext uri="{FF2B5EF4-FFF2-40B4-BE49-F238E27FC236}">
                  <a16:creationId xmlns:a16="http://schemas.microsoft.com/office/drawing/2014/main" id="{826F4F1B-A6E1-EB44-8237-CAE659B07635}"/>
                </a:ext>
              </a:extLst>
            </p:cNvPr>
            <p:cNvSpPr/>
            <p:nvPr/>
          </p:nvSpPr>
          <p:spPr>
            <a:xfrm>
              <a:off x="6292991" y="4078373"/>
              <a:ext cx="11123" cy="6493"/>
            </a:xfrm>
            <a:custGeom>
              <a:avLst/>
              <a:gdLst>
                <a:gd name="connsiteX0" fmla="*/ 5023 w 11123"/>
                <a:gd name="connsiteY0" fmla="*/ 0 h 6493"/>
                <a:gd name="connsiteX1" fmla="*/ 5023 w 11123"/>
                <a:gd name="connsiteY1" fmla="*/ 0 h 6493"/>
                <a:gd name="connsiteX2" fmla="*/ 0 w 11123"/>
                <a:gd name="connsiteY2" fmla="*/ 2886 h 6493"/>
                <a:gd name="connsiteX3" fmla="*/ 0 w 11123"/>
                <a:gd name="connsiteY3" fmla="*/ 2886 h 6493"/>
                <a:gd name="connsiteX4" fmla="*/ 6100 w 11123"/>
                <a:gd name="connsiteY4" fmla="*/ 6494 h 6493"/>
                <a:gd name="connsiteX5" fmla="*/ 6100 w 11123"/>
                <a:gd name="connsiteY5" fmla="*/ 6494 h 6493"/>
                <a:gd name="connsiteX6" fmla="*/ 11124 w 11123"/>
                <a:gd name="connsiteY6" fmla="*/ 3608 h 6493"/>
                <a:gd name="connsiteX7" fmla="*/ 11124 w 11123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4" y="3608"/>
                  </a:lnTo>
                  <a:cubicBezTo>
                    <a:pt x="11124" y="3608"/>
                    <a:pt x="11124" y="3608"/>
                    <a:pt x="11124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9" name="Freeform 1928">
              <a:extLst>
                <a:ext uri="{FF2B5EF4-FFF2-40B4-BE49-F238E27FC236}">
                  <a16:creationId xmlns:a16="http://schemas.microsoft.com/office/drawing/2014/main" id="{17457938-2888-8B4A-9CCE-A9822CFA7898}"/>
                </a:ext>
              </a:extLst>
            </p:cNvPr>
            <p:cNvSpPr/>
            <p:nvPr/>
          </p:nvSpPr>
          <p:spPr>
            <a:xfrm>
              <a:off x="6301961" y="4083784"/>
              <a:ext cx="11123" cy="6493"/>
            </a:xfrm>
            <a:custGeom>
              <a:avLst/>
              <a:gdLst>
                <a:gd name="connsiteX0" fmla="*/ 5023 w 11123"/>
                <a:gd name="connsiteY0" fmla="*/ 0 h 6493"/>
                <a:gd name="connsiteX1" fmla="*/ 5023 w 11123"/>
                <a:gd name="connsiteY1" fmla="*/ 0 h 6493"/>
                <a:gd name="connsiteX2" fmla="*/ 0 w 11123"/>
                <a:gd name="connsiteY2" fmla="*/ 2886 h 6493"/>
                <a:gd name="connsiteX3" fmla="*/ 0 w 11123"/>
                <a:gd name="connsiteY3" fmla="*/ 2886 h 6493"/>
                <a:gd name="connsiteX4" fmla="*/ 6100 w 11123"/>
                <a:gd name="connsiteY4" fmla="*/ 6494 h 6493"/>
                <a:gd name="connsiteX5" fmla="*/ 6100 w 11123"/>
                <a:gd name="connsiteY5" fmla="*/ 6494 h 6493"/>
                <a:gd name="connsiteX6" fmla="*/ 11124 w 11123"/>
                <a:gd name="connsiteY6" fmla="*/ 3608 h 6493"/>
                <a:gd name="connsiteX7" fmla="*/ 11124 w 11123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lnTo>
                    <a:pt x="6100" y="6494"/>
                  </a:lnTo>
                  <a:lnTo>
                    <a:pt x="11124" y="3608"/>
                  </a:lnTo>
                  <a:cubicBezTo>
                    <a:pt x="11124" y="3608"/>
                    <a:pt x="11124" y="3608"/>
                    <a:pt x="11124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0" name="Freeform 1929">
              <a:extLst>
                <a:ext uri="{FF2B5EF4-FFF2-40B4-BE49-F238E27FC236}">
                  <a16:creationId xmlns:a16="http://schemas.microsoft.com/office/drawing/2014/main" id="{921AA636-BB5F-8546-A4A9-2919527B8455}"/>
                </a:ext>
              </a:extLst>
            </p:cNvPr>
            <p:cNvSpPr/>
            <p:nvPr/>
          </p:nvSpPr>
          <p:spPr>
            <a:xfrm>
              <a:off x="6310932" y="4089196"/>
              <a:ext cx="11482" cy="6493"/>
            </a:xfrm>
            <a:custGeom>
              <a:avLst/>
              <a:gdLst>
                <a:gd name="connsiteX0" fmla="*/ 5023 w 11482"/>
                <a:gd name="connsiteY0" fmla="*/ 0 h 6493"/>
                <a:gd name="connsiteX1" fmla="*/ 5023 w 11482"/>
                <a:gd name="connsiteY1" fmla="*/ 0 h 6493"/>
                <a:gd name="connsiteX2" fmla="*/ 0 w 11482"/>
                <a:gd name="connsiteY2" fmla="*/ 2886 h 6493"/>
                <a:gd name="connsiteX3" fmla="*/ 0 w 11482"/>
                <a:gd name="connsiteY3" fmla="*/ 2886 h 6493"/>
                <a:gd name="connsiteX4" fmla="*/ 6459 w 11482"/>
                <a:gd name="connsiteY4" fmla="*/ 6494 h 6493"/>
                <a:gd name="connsiteX5" fmla="*/ 6459 w 11482"/>
                <a:gd name="connsiteY5" fmla="*/ 6494 h 6493"/>
                <a:gd name="connsiteX6" fmla="*/ 11482 w 11482"/>
                <a:gd name="connsiteY6" fmla="*/ 3608 h 6493"/>
                <a:gd name="connsiteX7" fmla="*/ 11482 w 11482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459" y="6494"/>
                  </a:lnTo>
                  <a:lnTo>
                    <a:pt x="6459" y="6494"/>
                  </a:lnTo>
                  <a:lnTo>
                    <a:pt x="11482" y="3608"/>
                  </a:lnTo>
                  <a:lnTo>
                    <a:pt x="11482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1" name="Freeform 1930">
              <a:extLst>
                <a:ext uri="{FF2B5EF4-FFF2-40B4-BE49-F238E27FC236}">
                  <a16:creationId xmlns:a16="http://schemas.microsoft.com/office/drawing/2014/main" id="{4DBEB6CB-5E99-984A-B00F-071CFE2553CC}"/>
                </a:ext>
              </a:extLst>
            </p:cNvPr>
            <p:cNvSpPr/>
            <p:nvPr/>
          </p:nvSpPr>
          <p:spPr>
            <a:xfrm>
              <a:off x="6317750" y="4096411"/>
              <a:ext cx="11482" cy="6493"/>
            </a:xfrm>
            <a:custGeom>
              <a:avLst/>
              <a:gdLst>
                <a:gd name="connsiteX0" fmla="*/ 6818 w 11482"/>
                <a:gd name="connsiteY0" fmla="*/ 0 h 6493"/>
                <a:gd name="connsiteX1" fmla="*/ 5023 w 11482"/>
                <a:gd name="connsiteY1" fmla="*/ 0 h 6493"/>
                <a:gd name="connsiteX2" fmla="*/ 0 w 11482"/>
                <a:gd name="connsiteY2" fmla="*/ 2886 h 6493"/>
                <a:gd name="connsiteX3" fmla="*/ 0 w 11482"/>
                <a:gd name="connsiteY3" fmla="*/ 2886 h 6493"/>
                <a:gd name="connsiteX4" fmla="*/ 6459 w 11482"/>
                <a:gd name="connsiteY4" fmla="*/ 6494 h 6493"/>
                <a:gd name="connsiteX5" fmla="*/ 6459 w 11482"/>
                <a:gd name="connsiteY5" fmla="*/ 6494 h 6493"/>
                <a:gd name="connsiteX6" fmla="*/ 11482 w 11482"/>
                <a:gd name="connsiteY6" fmla="*/ 3608 h 6493"/>
                <a:gd name="connsiteX7" fmla="*/ 11482 w 11482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493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459" y="6494"/>
                  </a:lnTo>
                  <a:lnTo>
                    <a:pt x="6459" y="6494"/>
                  </a:lnTo>
                  <a:lnTo>
                    <a:pt x="11482" y="3608"/>
                  </a:lnTo>
                  <a:lnTo>
                    <a:pt x="11482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2" name="Freeform 1931">
              <a:extLst>
                <a:ext uri="{FF2B5EF4-FFF2-40B4-BE49-F238E27FC236}">
                  <a16:creationId xmlns:a16="http://schemas.microsoft.com/office/drawing/2014/main" id="{0AFF40F3-71D5-8F45-ACC1-110124B540FE}"/>
                </a:ext>
              </a:extLst>
            </p:cNvPr>
            <p:cNvSpPr/>
            <p:nvPr/>
          </p:nvSpPr>
          <p:spPr>
            <a:xfrm>
              <a:off x="6326720" y="4100018"/>
              <a:ext cx="12917" cy="6493"/>
            </a:xfrm>
            <a:custGeom>
              <a:avLst/>
              <a:gdLst>
                <a:gd name="connsiteX0" fmla="*/ 6818 w 12917"/>
                <a:gd name="connsiteY0" fmla="*/ 0 h 6493"/>
                <a:gd name="connsiteX1" fmla="*/ 5023 w 12917"/>
                <a:gd name="connsiteY1" fmla="*/ 0 h 6493"/>
                <a:gd name="connsiteX2" fmla="*/ 0 w 12917"/>
                <a:gd name="connsiteY2" fmla="*/ 2886 h 6493"/>
                <a:gd name="connsiteX3" fmla="*/ 0 w 12917"/>
                <a:gd name="connsiteY3" fmla="*/ 2886 h 6493"/>
                <a:gd name="connsiteX4" fmla="*/ 6100 w 12917"/>
                <a:gd name="connsiteY4" fmla="*/ 6494 h 6493"/>
                <a:gd name="connsiteX5" fmla="*/ 7894 w 12917"/>
                <a:gd name="connsiteY5" fmla="*/ 6494 h 6493"/>
                <a:gd name="connsiteX6" fmla="*/ 12917 w 12917"/>
                <a:gd name="connsiteY6" fmla="*/ 3608 h 6493"/>
                <a:gd name="connsiteX7" fmla="*/ 12917 w 12917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cubicBezTo>
                    <a:pt x="12917" y="3608"/>
                    <a:pt x="12917" y="3608"/>
                    <a:pt x="1291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3" name="Freeform 1932">
              <a:extLst>
                <a:ext uri="{FF2B5EF4-FFF2-40B4-BE49-F238E27FC236}">
                  <a16:creationId xmlns:a16="http://schemas.microsoft.com/office/drawing/2014/main" id="{2754F39D-91C1-2449-A83B-E026011333AD}"/>
                </a:ext>
              </a:extLst>
            </p:cNvPr>
            <p:cNvSpPr/>
            <p:nvPr/>
          </p:nvSpPr>
          <p:spPr>
            <a:xfrm>
              <a:off x="6335690" y="4105430"/>
              <a:ext cx="12917" cy="6493"/>
            </a:xfrm>
            <a:custGeom>
              <a:avLst/>
              <a:gdLst>
                <a:gd name="connsiteX0" fmla="*/ 6818 w 12917"/>
                <a:gd name="connsiteY0" fmla="*/ 0 h 6493"/>
                <a:gd name="connsiteX1" fmla="*/ 5023 w 12917"/>
                <a:gd name="connsiteY1" fmla="*/ 0 h 6493"/>
                <a:gd name="connsiteX2" fmla="*/ 0 w 12917"/>
                <a:gd name="connsiteY2" fmla="*/ 2886 h 6493"/>
                <a:gd name="connsiteX3" fmla="*/ 0 w 12917"/>
                <a:gd name="connsiteY3" fmla="*/ 2886 h 6493"/>
                <a:gd name="connsiteX4" fmla="*/ 6100 w 12917"/>
                <a:gd name="connsiteY4" fmla="*/ 6494 h 6493"/>
                <a:gd name="connsiteX5" fmla="*/ 7894 w 12917"/>
                <a:gd name="connsiteY5" fmla="*/ 6494 h 6493"/>
                <a:gd name="connsiteX6" fmla="*/ 12917 w 12917"/>
                <a:gd name="connsiteY6" fmla="*/ 3608 h 6493"/>
                <a:gd name="connsiteX7" fmla="*/ 12917 w 12917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cubicBezTo>
                    <a:pt x="12917" y="3608"/>
                    <a:pt x="12917" y="3608"/>
                    <a:pt x="1291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4" name="Freeform 1933">
              <a:extLst>
                <a:ext uri="{FF2B5EF4-FFF2-40B4-BE49-F238E27FC236}">
                  <a16:creationId xmlns:a16="http://schemas.microsoft.com/office/drawing/2014/main" id="{96DBF489-8106-7D4C-BD27-8EB9E47D97E5}"/>
                </a:ext>
              </a:extLst>
            </p:cNvPr>
            <p:cNvSpPr/>
            <p:nvPr/>
          </p:nvSpPr>
          <p:spPr>
            <a:xfrm>
              <a:off x="6344661" y="4110481"/>
              <a:ext cx="13276" cy="6854"/>
            </a:xfrm>
            <a:custGeom>
              <a:avLst/>
              <a:gdLst>
                <a:gd name="connsiteX0" fmla="*/ 6818 w 13276"/>
                <a:gd name="connsiteY0" fmla="*/ 0 h 6854"/>
                <a:gd name="connsiteX1" fmla="*/ 5023 w 13276"/>
                <a:gd name="connsiteY1" fmla="*/ 0 h 6854"/>
                <a:gd name="connsiteX2" fmla="*/ 0 w 13276"/>
                <a:gd name="connsiteY2" fmla="*/ 3247 h 6854"/>
                <a:gd name="connsiteX3" fmla="*/ 0 w 13276"/>
                <a:gd name="connsiteY3" fmla="*/ 3247 h 6854"/>
                <a:gd name="connsiteX4" fmla="*/ 6459 w 13276"/>
                <a:gd name="connsiteY4" fmla="*/ 6855 h 6854"/>
                <a:gd name="connsiteX5" fmla="*/ 8253 w 13276"/>
                <a:gd name="connsiteY5" fmla="*/ 6855 h 6854"/>
                <a:gd name="connsiteX6" fmla="*/ 13276 w 13276"/>
                <a:gd name="connsiteY6" fmla="*/ 3968 h 6854"/>
                <a:gd name="connsiteX7" fmla="*/ 13276 w 13276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854">
                  <a:moveTo>
                    <a:pt x="6818" y="0"/>
                  </a:moveTo>
                  <a:lnTo>
                    <a:pt x="5023" y="0"/>
                  </a:lnTo>
                  <a:lnTo>
                    <a:pt x="0" y="3247"/>
                  </a:lnTo>
                  <a:cubicBezTo>
                    <a:pt x="0" y="3247"/>
                    <a:pt x="0" y="3247"/>
                    <a:pt x="0" y="3247"/>
                  </a:cubicBezTo>
                  <a:lnTo>
                    <a:pt x="6459" y="6855"/>
                  </a:lnTo>
                  <a:lnTo>
                    <a:pt x="8253" y="6855"/>
                  </a:lnTo>
                  <a:lnTo>
                    <a:pt x="13276" y="3968"/>
                  </a:lnTo>
                  <a:lnTo>
                    <a:pt x="13276" y="396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5" name="Freeform 1934">
              <a:extLst>
                <a:ext uri="{FF2B5EF4-FFF2-40B4-BE49-F238E27FC236}">
                  <a16:creationId xmlns:a16="http://schemas.microsoft.com/office/drawing/2014/main" id="{E1F3FB9C-80AA-A848-95F8-87FF7026F7D3}"/>
                </a:ext>
              </a:extLst>
            </p:cNvPr>
            <p:cNvSpPr/>
            <p:nvPr/>
          </p:nvSpPr>
          <p:spPr>
            <a:xfrm>
              <a:off x="6214410" y="4039410"/>
              <a:ext cx="25834" cy="15873"/>
            </a:xfrm>
            <a:custGeom>
              <a:avLst/>
              <a:gdLst>
                <a:gd name="connsiteX0" fmla="*/ 5023 w 25834"/>
                <a:gd name="connsiteY0" fmla="*/ 0 h 15873"/>
                <a:gd name="connsiteX1" fmla="*/ 5023 w 25834"/>
                <a:gd name="connsiteY1" fmla="*/ 0 h 15873"/>
                <a:gd name="connsiteX2" fmla="*/ 0 w 25834"/>
                <a:gd name="connsiteY2" fmla="*/ 2886 h 15873"/>
                <a:gd name="connsiteX3" fmla="*/ 0 w 25834"/>
                <a:gd name="connsiteY3" fmla="*/ 2886 h 15873"/>
                <a:gd name="connsiteX4" fmla="*/ 20811 w 25834"/>
                <a:gd name="connsiteY4" fmla="*/ 15874 h 15873"/>
                <a:gd name="connsiteX5" fmla="*/ 20811 w 25834"/>
                <a:gd name="connsiteY5" fmla="*/ 15874 h 15873"/>
                <a:gd name="connsiteX6" fmla="*/ 25835 w 25834"/>
                <a:gd name="connsiteY6" fmla="*/ 12987 h 15873"/>
                <a:gd name="connsiteX7" fmla="*/ 25835 w 25834"/>
                <a:gd name="connsiteY7" fmla="*/ 12987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34" h="1587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20811" y="15874"/>
                  </a:lnTo>
                  <a:lnTo>
                    <a:pt x="20811" y="15874"/>
                  </a:lnTo>
                  <a:lnTo>
                    <a:pt x="25835" y="12987"/>
                  </a:lnTo>
                  <a:cubicBezTo>
                    <a:pt x="25835" y="12987"/>
                    <a:pt x="25835" y="12987"/>
                    <a:pt x="25835" y="12987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6" name="Freeform 1935">
              <a:extLst>
                <a:ext uri="{FF2B5EF4-FFF2-40B4-BE49-F238E27FC236}">
                  <a16:creationId xmlns:a16="http://schemas.microsoft.com/office/drawing/2014/main" id="{FC2CFE6E-6A0A-F348-85C7-DF60836A77CA}"/>
                </a:ext>
              </a:extLst>
            </p:cNvPr>
            <p:cNvSpPr/>
            <p:nvPr/>
          </p:nvSpPr>
          <p:spPr>
            <a:xfrm>
              <a:off x="6238092" y="4053841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5 h 6854"/>
                <a:gd name="connsiteX5" fmla="*/ 6100 w 11123"/>
                <a:gd name="connsiteY5" fmla="*/ 6855 h 6854"/>
                <a:gd name="connsiteX6" fmla="*/ 11123 w 11123"/>
                <a:gd name="connsiteY6" fmla="*/ 3968 h 6854"/>
                <a:gd name="connsiteX7" fmla="*/ 11123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6100" y="6855"/>
                  </a:lnTo>
                  <a:lnTo>
                    <a:pt x="11123" y="3968"/>
                  </a:lnTo>
                  <a:cubicBezTo>
                    <a:pt x="11123" y="3968"/>
                    <a:pt x="11123" y="3968"/>
                    <a:pt x="11123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7" name="Freeform 1936">
              <a:extLst>
                <a:ext uri="{FF2B5EF4-FFF2-40B4-BE49-F238E27FC236}">
                  <a16:creationId xmlns:a16="http://schemas.microsoft.com/office/drawing/2014/main" id="{3B5548AD-19FC-F349-8377-A83D9C2C995C}"/>
                </a:ext>
              </a:extLst>
            </p:cNvPr>
            <p:cNvSpPr/>
            <p:nvPr/>
          </p:nvSpPr>
          <p:spPr>
            <a:xfrm>
              <a:off x="6247062" y="4060335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5 h 6854"/>
                <a:gd name="connsiteX5" fmla="*/ 6100 w 11123"/>
                <a:gd name="connsiteY5" fmla="*/ 6855 h 6854"/>
                <a:gd name="connsiteX6" fmla="*/ 11123 w 11123"/>
                <a:gd name="connsiteY6" fmla="*/ 3968 h 6854"/>
                <a:gd name="connsiteX7" fmla="*/ 11123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6100" y="6855"/>
                  </a:lnTo>
                  <a:lnTo>
                    <a:pt x="11123" y="3968"/>
                  </a:lnTo>
                  <a:cubicBezTo>
                    <a:pt x="11123" y="3968"/>
                    <a:pt x="11123" y="3968"/>
                    <a:pt x="11123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8" name="Freeform 1937">
              <a:extLst>
                <a:ext uri="{FF2B5EF4-FFF2-40B4-BE49-F238E27FC236}">
                  <a16:creationId xmlns:a16="http://schemas.microsoft.com/office/drawing/2014/main" id="{5F73093E-5F65-1043-881E-42C268515268}"/>
                </a:ext>
              </a:extLst>
            </p:cNvPr>
            <p:cNvSpPr/>
            <p:nvPr/>
          </p:nvSpPr>
          <p:spPr>
            <a:xfrm>
              <a:off x="6253880" y="4064374"/>
              <a:ext cx="11482" cy="7144"/>
            </a:xfrm>
            <a:custGeom>
              <a:avLst/>
              <a:gdLst>
                <a:gd name="connsiteX0" fmla="*/ 7176 w 11482"/>
                <a:gd name="connsiteY0" fmla="*/ 290 h 7144"/>
                <a:gd name="connsiteX1" fmla="*/ 5023 w 11482"/>
                <a:gd name="connsiteY1" fmla="*/ 290 h 7144"/>
                <a:gd name="connsiteX2" fmla="*/ 0 w 11482"/>
                <a:gd name="connsiteY2" fmla="*/ 3176 h 7144"/>
                <a:gd name="connsiteX3" fmla="*/ 0 w 11482"/>
                <a:gd name="connsiteY3" fmla="*/ 3176 h 7144"/>
                <a:gd name="connsiteX4" fmla="*/ 6459 w 11482"/>
                <a:gd name="connsiteY4" fmla="*/ 7144 h 7144"/>
                <a:gd name="connsiteX5" fmla="*/ 6459 w 11482"/>
                <a:gd name="connsiteY5" fmla="*/ 7144 h 7144"/>
                <a:gd name="connsiteX6" fmla="*/ 11482 w 11482"/>
                <a:gd name="connsiteY6" fmla="*/ 4258 h 7144"/>
                <a:gd name="connsiteX7" fmla="*/ 11482 w 11482"/>
                <a:gd name="connsiteY7" fmla="*/ 4258 h 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7144">
                  <a:moveTo>
                    <a:pt x="7176" y="290"/>
                  </a:moveTo>
                  <a:cubicBezTo>
                    <a:pt x="6510" y="-97"/>
                    <a:pt x="5689" y="-97"/>
                    <a:pt x="5023" y="290"/>
                  </a:cubicBezTo>
                  <a:lnTo>
                    <a:pt x="0" y="3176"/>
                  </a:lnTo>
                  <a:lnTo>
                    <a:pt x="0" y="3176"/>
                  </a:lnTo>
                  <a:lnTo>
                    <a:pt x="6459" y="7144"/>
                  </a:lnTo>
                  <a:lnTo>
                    <a:pt x="6459" y="7144"/>
                  </a:lnTo>
                  <a:lnTo>
                    <a:pt x="11482" y="4258"/>
                  </a:lnTo>
                  <a:cubicBezTo>
                    <a:pt x="11482" y="4258"/>
                    <a:pt x="11482" y="4258"/>
                    <a:pt x="11482" y="425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9" name="Freeform 1938">
              <a:extLst>
                <a:ext uri="{FF2B5EF4-FFF2-40B4-BE49-F238E27FC236}">
                  <a16:creationId xmlns:a16="http://schemas.microsoft.com/office/drawing/2014/main" id="{E19FFDE6-6F51-794A-8923-407CFBF6B2AD}"/>
                </a:ext>
              </a:extLst>
            </p:cNvPr>
            <p:cNvSpPr/>
            <p:nvPr/>
          </p:nvSpPr>
          <p:spPr>
            <a:xfrm>
              <a:off x="6264644" y="4070075"/>
              <a:ext cx="12917" cy="7144"/>
            </a:xfrm>
            <a:custGeom>
              <a:avLst/>
              <a:gdLst>
                <a:gd name="connsiteX0" fmla="*/ 5023 w 12917"/>
                <a:gd name="connsiteY0" fmla="*/ 0 h 7144"/>
                <a:gd name="connsiteX1" fmla="*/ 5023 w 12917"/>
                <a:gd name="connsiteY1" fmla="*/ 0 h 7144"/>
                <a:gd name="connsiteX2" fmla="*/ 0 w 12917"/>
                <a:gd name="connsiteY2" fmla="*/ 2886 h 7144"/>
                <a:gd name="connsiteX3" fmla="*/ 0 w 12917"/>
                <a:gd name="connsiteY3" fmla="*/ 2886 h 7144"/>
                <a:gd name="connsiteX4" fmla="*/ 6100 w 12917"/>
                <a:gd name="connsiteY4" fmla="*/ 6855 h 7144"/>
                <a:gd name="connsiteX5" fmla="*/ 8253 w 12917"/>
                <a:gd name="connsiteY5" fmla="*/ 6855 h 7144"/>
                <a:gd name="connsiteX6" fmla="*/ 12917 w 12917"/>
                <a:gd name="connsiteY6" fmla="*/ 3968 h 7144"/>
                <a:gd name="connsiteX7" fmla="*/ 12917 w 12917"/>
                <a:gd name="connsiteY7" fmla="*/ 3968 h 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714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5"/>
                  </a:lnTo>
                  <a:cubicBezTo>
                    <a:pt x="6766" y="7241"/>
                    <a:pt x="7587" y="7241"/>
                    <a:pt x="8253" y="6855"/>
                  </a:cubicBezTo>
                  <a:lnTo>
                    <a:pt x="12917" y="3968"/>
                  </a:lnTo>
                  <a:cubicBezTo>
                    <a:pt x="12917" y="3968"/>
                    <a:pt x="12917" y="3968"/>
                    <a:pt x="12917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0" name="Freeform 1939">
              <a:extLst>
                <a:ext uri="{FF2B5EF4-FFF2-40B4-BE49-F238E27FC236}">
                  <a16:creationId xmlns:a16="http://schemas.microsoft.com/office/drawing/2014/main" id="{CB273C59-1274-734D-86C9-99BB28B518A4}"/>
                </a:ext>
              </a:extLst>
            </p:cNvPr>
            <p:cNvSpPr/>
            <p:nvPr/>
          </p:nvSpPr>
          <p:spPr>
            <a:xfrm>
              <a:off x="6273615" y="4075487"/>
              <a:ext cx="12917" cy="6854"/>
            </a:xfrm>
            <a:custGeom>
              <a:avLst/>
              <a:gdLst>
                <a:gd name="connsiteX0" fmla="*/ 5023 w 12917"/>
                <a:gd name="connsiteY0" fmla="*/ 0 h 6854"/>
                <a:gd name="connsiteX1" fmla="*/ 5023 w 12917"/>
                <a:gd name="connsiteY1" fmla="*/ 0 h 6854"/>
                <a:gd name="connsiteX2" fmla="*/ 0 w 12917"/>
                <a:gd name="connsiteY2" fmla="*/ 2886 h 6854"/>
                <a:gd name="connsiteX3" fmla="*/ 0 w 12917"/>
                <a:gd name="connsiteY3" fmla="*/ 2886 h 6854"/>
                <a:gd name="connsiteX4" fmla="*/ 6100 w 12917"/>
                <a:gd name="connsiteY4" fmla="*/ 6855 h 6854"/>
                <a:gd name="connsiteX5" fmla="*/ 7894 w 12917"/>
                <a:gd name="connsiteY5" fmla="*/ 6855 h 6854"/>
                <a:gd name="connsiteX6" fmla="*/ 12917 w 12917"/>
                <a:gd name="connsiteY6" fmla="*/ 3968 h 6854"/>
                <a:gd name="connsiteX7" fmla="*/ 12917 w 12917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7894" y="6855"/>
                  </a:lnTo>
                  <a:lnTo>
                    <a:pt x="12917" y="3968"/>
                  </a:lnTo>
                  <a:cubicBezTo>
                    <a:pt x="12917" y="3968"/>
                    <a:pt x="12917" y="3968"/>
                    <a:pt x="12917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1" name="Freeform 1940">
              <a:extLst>
                <a:ext uri="{FF2B5EF4-FFF2-40B4-BE49-F238E27FC236}">
                  <a16:creationId xmlns:a16="http://schemas.microsoft.com/office/drawing/2014/main" id="{815448A9-7F93-074B-875E-A4428383E085}"/>
                </a:ext>
              </a:extLst>
            </p:cNvPr>
            <p:cNvSpPr/>
            <p:nvPr/>
          </p:nvSpPr>
          <p:spPr>
            <a:xfrm>
              <a:off x="6282585" y="4080898"/>
              <a:ext cx="12917" cy="6854"/>
            </a:xfrm>
            <a:custGeom>
              <a:avLst/>
              <a:gdLst>
                <a:gd name="connsiteX0" fmla="*/ 5023 w 12917"/>
                <a:gd name="connsiteY0" fmla="*/ 0 h 6854"/>
                <a:gd name="connsiteX1" fmla="*/ 5023 w 12917"/>
                <a:gd name="connsiteY1" fmla="*/ 0 h 6854"/>
                <a:gd name="connsiteX2" fmla="*/ 0 w 12917"/>
                <a:gd name="connsiteY2" fmla="*/ 2886 h 6854"/>
                <a:gd name="connsiteX3" fmla="*/ 0 w 12917"/>
                <a:gd name="connsiteY3" fmla="*/ 2886 h 6854"/>
                <a:gd name="connsiteX4" fmla="*/ 6100 w 12917"/>
                <a:gd name="connsiteY4" fmla="*/ 6855 h 6854"/>
                <a:gd name="connsiteX5" fmla="*/ 7894 w 12917"/>
                <a:gd name="connsiteY5" fmla="*/ 6855 h 6854"/>
                <a:gd name="connsiteX6" fmla="*/ 12917 w 12917"/>
                <a:gd name="connsiteY6" fmla="*/ 3968 h 6854"/>
                <a:gd name="connsiteX7" fmla="*/ 12917 w 12917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7894" y="6855"/>
                  </a:lnTo>
                  <a:lnTo>
                    <a:pt x="12917" y="3968"/>
                  </a:lnTo>
                  <a:cubicBezTo>
                    <a:pt x="12917" y="3968"/>
                    <a:pt x="12917" y="3968"/>
                    <a:pt x="12917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2" name="Freeform 1941">
              <a:extLst>
                <a:ext uri="{FF2B5EF4-FFF2-40B4-BE49-F238E27FC236}">
                  <a16:creationId xmlns:a16="http://schemas.microsoft.com/office/drawing/2014/main" id="{01A1E07A-FFF5-AB44-8837-2566C5CB6299}"/>
                </a:ext>
              </a:extLst>
            </p:cNvPr>
            <p:cNvSpPr/>
            <p:nvPr/>
          </p:nvSpPr>
          <p:spPr>
            <a:xfrm>
              <a:off x="6289403" y="4086019"/>
              <a:ext cx="13276" cy="7144"/>
            </a:xfrm>
            <a:custGeom>
              <a:avLst/>
              <a:gdLst>
                <a:gd name="connsiteX0" fmla="*/ 7176 w 13276"/>
                <a:gd name="connsiteY0" fmla="*/ 290 h 7144"/>
                <a:gd name="connsiteX1" fmla="*/ 5023 w 13276"/>
                <a:gd name="connsiteY1" fmla="*/ 290 h 7144"/>
                <a:gd name="connsiteX2" fmla="*/ 0 w 13276"/>
                <a:gd name="connsiteY2" fmla="*/ 3176 h 7144"/>
                <a:gd name="connsiteX3" fmla="*/ 0 w 13276"/>
                <a:gd name="connsiteY3" fmla="*/ 3176 h 7144"/>
                <a:gd name="connsiteX4" fmla="*/ 6459 w 13276"/>
                <a:gd name="connsiteY4" fmla="*/ 7145 h 7144"/>
                <a:gd name="connsiteX5" fmla="*/ 8253 w 13276"/>
                <a:gd name="connsiteY5" fmla="*/ 7145 h 7144"/>
                <a:gd name="connsiteX6" fmla="*/ 13276 w 13276"/>
                <a:gd name="connsiteY6" fmla="*/ 4258 h 7144"/>
                <a:gd name="connsiteX7" fmla="*/ 13276 w 13276"/>
                <a:gd name="connsiteY7" fmla="*/ 4258 h 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7144">
                  <a:moveTo>
                    <a:pt x="7176" y="290"/>
                  </a:moveTo>
                  <a:cubicBezTo>
                    <a:pt x="6510" y="-97"/>
                    <a:pt x="5689" y="-97"/>
                    <a:pt x="5023" y="290"/>
                  </a:cubicBezTo>
                  <a:lnTo>
                    <a:pt x="0" y="3176"/>
                  </a:lnTo>
                  <a:lnTo>
                    <a:pt x="0" y="3176"/>
                  </a:lnTo>
                  <a:lnTo>
                    <a:pt x="6459" y="7145"/>
                  </a:lnTo>
                  <a:lnTo>
                    <a:pt x="8253" y="7145"/>
                  </a:lnTo>
                  <a:lnTo>
                    <a:pt x="13276" y="4258"/>
                  </a:lnTo>
                  <a:cubicBezTo>
                    <a:pt x="13276" y="4258"/>
                    <a:pt x="13276" y="4258"/>
                    <a:pt x="13276" y="425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3" name="Freeform 1942">
              <a:extLst>
                <a:ext uri="{FF2B5EF4-FFF2-40B4-BE49-F238E27FC236}">
                  <a16:creationId xmlns:a16="http://schemas.microsoft.com/office/drawing/2014/main" id="{27AE9F8C-A5B3-FD42-B978-D0CC27F56A6A}"/>
                </a:ext>
              </a:extLst>
            </p:cNvPr>
            <p:cNvSpPr/>
            <p:nvPr/>
          </p:nvSpPr>
          <p:spPr>
            <a:xfrm>
              <a:off x="6300168" y="4091721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4 h 6854"/>
                <a:gd name="connsiteX5" fmla="*/ 8253 w 11123"/>
                <a:gd name="connsiteY5" fmla="*/ 6854 h 6854"/>
                <a:gd name="connsiteX6" fmla="*/ 11123 w 11123"/>
                <a:gd name="connsiteY6" fmla="*/ 4690 h 6854"/>
                <a:gd name="connsiteX7" fmla="*/ 11123 w 11123"/>
                <a:gd name="connsiteY7" fmla="*/ 469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4"/>
                  </a:lnTo>
                  <a:lnTo>
                    <a:pt x="8253" y="6854"/>
                  </a:lnTo>
                  <a:lnTo>
                    <a:pt x="11123" y="4690"/>
                  </a:lnTo>
                  <a:lnTo>
                    <a:pt x="11123" y="4690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4" name="Freeform 1943">
              <a:extLst>
                <a:ext uri="{FF2B5EF4-FFF2-40B4-BE49-F238E27FC236}">
                  <a16:creationId xmlns:a16="http://schemas.microsoft.com/office/drawing/2014/main" id="{D7FA4F67-37BF-004F-AF9D-EE5C35B23C9E}"/>
                </a:ext>
              </a:extLst>
            </p:cNvPr>
            <p:cNvSpPr/>
            <p:nvPr/>
          </p:nvSpPr>
          <p:spPr>
            <a:xfrm>
              <a:off x="6309138" y="4096411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5 h 6854"/>
                <a:gd name="connsiteX5" fmla="*/ 6100 w 11123"/>
                <a:gd name="connsiteY5" fmla="*/ 6855 h 6854"/>
                <a:gd name="connsiteX6" fmla="*/ 11123 w 11123"/>
                <a:gd name="connsiteY6" fmla="*/ 3968 h 6854"/>
                <a:gd name="connsiteX7" fmla="*/ 11123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6100" y="6855"/>
                  </a:lnTo>
                  <a:lnTo>
                    <a:pt x="11123" y="3968"/>
                  </a:lnTo>
                  <a:cubicBezTo>
                    <a:pt x="11123" y="3968"/>
                    <a:pt x="11123" y="3968"/>
                    <a:pt x="11123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5" name="Freeform 1944">
              <a:extLst>
                <a:ext uri="{FF2B5EF4-FFF2-40B4-BE49-F238E27FC236}">
                  <a16:creationId xmlns:a16="http://schemas.microsoft.com/office/drawing/2014/main" id="{DB3E2DFA-4A36-4348-8C9A-9F1DC79E04A6}"/>
                </a:ext>
              </a:extLst>
            </p:cNvPr>
            <p:cNvSpPr/>
            <p:nvPr/>
          </p:nvSpPr>
          <p:spPr>
            <a:xfrm>
              <a:off x="6318108" y="4102544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5 h 6854"/>
                <a:gd name="connsiteX5" fmla="*/ 6100 w 11123"/>
                <a:gd name="connsiteY5" fmla="*/ 6855 h 6854"/>
                <a:gd name="connsiteX6" fmla="*/ 11123 w 11123"/>
                <a:gd name="connsiteY6" fmla="*/ 4690 h 6854"/>
                <a:gd name="connsiteX7" fmla="*/ 11123 w 11123"/>
                <a:gd name="connsiteY7" fmla="*/ 469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6100" y="6855"/>
                  </a:lnTo>
                  <a:lnTo>
                    <a:pt x="11123" y="4690"/>
                  </a:lnTo>
                  <a:cubicBezTo>
                    <a:pt x="11123" y="4690"/>
                    <a:pt x="11123" y="4690"/>
                    <a:pt x="11123" y="4690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6" name="Freeform 1945">
              <a:extLst>
                <a:ext uri="{FF2B5EF4-FFF2-40B4-BE49-F238E27FC236}">
                  <a16:creationId xmlns:a16="http://schemas.microsoft.com/office/drawing/2014/main" id="{DDC84848-5C2D-AF46-A457-B91560CDBE71}"/>
                </a:ext>
              </a:extLst>
            </p:cNvPr>
            <p:cNvSpPr/>
            <p:nvPr/>
          </p:nvSpPr>
          <p:spPr>
            <a:xfrm>
              <a:off x="6324208" y="4107955"/>
              <a:ext cx="11482" cy="6854"/>
            </a:xfrm>
            <a:custGeom>
              <a:avLst/>
              <a:gdLst>
                <a:gd name="connsiteX0" fmla="*/ 7894 w 11482"/>
                <a:gd name="connsiteY0" fmla="*/ 0 h 6854"/>
                <a:gd name="connsiteX1" fmla="*/ 5023 w 11482"/>
                <a:gd name="connsiteY1" fmla="*/ 0 h 6854"/>
                <a:gd name="connsiteX2" fmla="*/ 0 w 11482"/>
                <a:gd name="connsiteY2" fmla="*/ 2886 h 6854"/>
                <a:gd name="connsiteX3" fmla="*/ 0 w 11482"/>
                <a:gd name="connsiteY3" fmla="*/ 2886 h 6854"/>
                <a:gd name="connsiteX4" fmla="*/ 6459 w 11482"/>
                <a:gd name="connsiteY4" fmla="*/ 6855 h 6854"/>
                <a:gd name="connsiteX5" fmla="*/ 6459 w 11482"/>
                <a:gd name="connsiteY5" fmla="*/ 6855 h 6854"/>
                <a:gd name="connsiteX6" fmla="*/ 11482 w 11482"/>
                <a:gd name="connsiteY6" fmla="*/ 3968 h 6854"/>
                <a:gd name="connsiteX7" fmla="*/ 11482 w 11482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854">
                  <a:moveTo>
                    <a:pt x="7894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459" y="6855"/>
                  </a:lnTo>
                  <a:lnTo>
                    <a:pt x="6459" y="6855"/>
                  </a:lnTo>
                  <a:lnTo>
                    <a:pt x="11482" y="3968"/>
                  </a:lnTo>
                  <a:cubicBezTo>
                    <a:pt x="11482" y="3968"/>
                    <a:pt x="11482" y="3968"/>
                    <a:pt x="11482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7" name="Freeform 1946">
              <a:extLst>
                <a:ext uri="{FF2B5EF4-FFF2-40B4-BE49-F238E27FC236}">
                  <a16:creationId xmlns:a16="http://schemas.microsoft.com/office/drawing/2014/main" id="{3DB4A0C3-AC2C-2B4C-8C8F-9791590E045C}"/>
                </a:ext>
              </a:extLst>
            </p:cNvPr>
            <p:cNvSpPr/>
            <p:nvPr/>
          </p:nvSpPr>
          <p:spPr>
            <a:xfrm>
              <a:off x="6335690" y="4113367"/>
              <a:ext cx="12917" cy="6854"/>
            </a:xfrm>
            <a:custGeom>
              <a:avLst/>
              <a:gdLst>
                <a:gd name="connsiteX0" fmla="*/ 5023 w 12917"/>
                <a:gd name="connsiteY0" fmla="*/ 0 h 6854"/>
                <a:gd name="connsiteX1" fmla="*/ 5023 w 12917"/>
                <a:gd name="connsiteY1" fmla="*/ 0 h 6854"/>
                <a:gd name="connsiteX2" fmla="*/ 0 w 12917"/>
                <a:gd name="connsiteY2" fmla="*/ 2886 h 6854"/>
                <a:gd name="connsiteX3" fmla="*/ 0 w 12917"/>
                <a:gd name="connsiteY3" fmla="*/ 2886 h 6854"/>
                <a:gd name="connsiteX4" fmla="*/ 6100 w 12917"/>
                <a:gd name="connsiteY4" fmla="*/ 6855 h 6854"/>
                <a:gd name="connsiteX5" fmla="*/ 8253 w 12917"/>
                <a:gd name="connsiteY5" fmla="*/ 6855 h 6854"/>
                <a:gd name="connsiteX6" fmla="*/ 12917 w 12917"/>
                <a:gd name="connsiteY6" fmla="*/ 3608 h 6854"/>
                <a:gd name="connsiteX7" fmla="*/ 12917 w 12917"/>
                <a:gd name="connsiteY7" fmla="*/ 360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5"/>
                  </a:lnTo>
                  <a:lnTo>
                    <a:pt x="8253" y="6855"/>
                  </a:lnTo>
                  <a:lnTo>
                    <a:pt x="12917" y="3608"/>
                  </a:lnTo>
                  <a:cubicBezTo>
                    <a:pt x="12917" y="3608"/>
                    <a:pt x="12917" y="3608"/>
                    <a:pt x="1291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8" name="Freeform 1947">
              <a:extLst>
                <a:ext uri="{FF2B5EF4-FFF2-40B4-BE49-F238E27FC236}">
                  <a16:creationId xmlns:a16="http://schemas.microsoft.com/office/drawing/2014/main" id="{93F91A0D-D41D-464C-A646-7DF5226C2774}"/>
                </a:ext>
              </a:extLst>
            </p:cNvPr>
            <p:cNvSpPr/>
            <p:nvPr/>
          </p:nvSpPr>
          <p:spPr>
            <a:xfrm>
              <a:off x="6206875" y="4044100"/>
              <a:ext cx="11841" cy="6854"/>
            </a:xfrm>
            <a:custGeom>
              <a:avLst/>
              <a:gdLst>
                <a:gd name="connsiteX0" fmla="*/ 5024 w 11841"/>
                <a:gd name="connsiteY0" fmla="*/ 0 h 6854"/>
                <a:gd name="connsiteX1" fmla="*/ 5024 w 11841"/>
                <a:gd name="connsiteY1" fmla="*/ 0 h 6854"/>
                <a:gd name="connsiteX2" fmla="*/ 0 w 11841"/>
                <a:gd name="connsiteY2" fmla="*/ 2886 h 6854"/>
                <a:gd name="connsiteX3" fmla="*/ 0 w 11841"/>
                <a:gd name="connsiteY3" fmla="*/ 2886 h 6854"/>
                <a:gd name="connsiteX4" fmla="*/ 6818 w 11841"/>
                <a:gd name="connsiteY4" fmla="*/ 6854 h 6854"/>
                <a:gd name="connsiteX5" fmla="*/ 6818 w 11841"/>
                <a:gd name="connsiteY5" fmla="*/ 6854 h 6854"/>
                <a:gd name="connsiteX6" fmla="*/ 11841 w 11841"/>
                <a:gd name="connsiteY6" fmla="*/ 3968 h 6854"/>
                <a:gd name="connsiteX7" fmla="*/ 11841 w 11841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41" h="6854">
                  <a:moveTo>
                    <a:pt x="5024" y="0"/>
                  </a:moveTo>
                  <a:lnTo>
                    <a:pt x="5024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818" y="6854"/>
                  </a:lnTo>
                  <a:lnTo>
                    <a:pt x="6818" y="6854"/>
                  </a:lnTo>
                  <a:lnTo>
                    <a:pt x="11841" y="3968"/>
                  </a:lnTo>
                  <a:cubicBezTo>
                    <a:pt x="11841" y="3968"/>
                    <a:pt x="11841" y="3968"/>
                    <a:pt x="11841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9" name="Freeform 1948">
              <a:extLst>
                <a:ext uri="{FF2B5EF4-FFF2-40B4-BE49-F238E27FC236}">
                  <a16:creationId xmlns:a16="http://schemas.microsoft.com/office/drawing/2014/main" id="{6CAF751E-43A4-E14E-9BA2-D338358D26AD}"/>
                </a:ext>
              </a:extLst>
            </p:cNvPr>
            <p:cNvSpPr/>
            <p:nvPr/>
          </p:nvSpPr>
          <p:spPr>
            <a:xfrm>
              <a:off x="6216563" y="4049512"/>
              <a:ext cx="11841" cy="7215"/>
            </a:xfrm>
            <a:custGeom>
              <a:avLst/>
              <a:gdLst>
                <a:gd name="connsiteX0" fmla="*/ 5023 w 11841"/>
                <a:gd name="connsiteY0" fmla="*/ 0 h 7215"/>
                <a:gd name="connsiteX1" fmla="*/ 5023 w 11841"/>
                <a:gd name="connsiteY1" fmla="*/ 0 h 7215"/>
                <a:gd name="connsiteX2" fmla="*/ 0 w 11841"/>
                <a:gd name="connsiteY2" fmla="*/ 2886 h 7215"/>
                <a:gd name="connsiteX3" fmla="*/ 0 w 11841"/>
                <a:gd name="connsiteY3" fmla="*/ 2886 h 7215"/>
                <a:gd name="connsiteX4" fmla="*/ 6818 w 11841"/>
                <a:gd name="connsiteY4" fmla="*/ 7215 h 7215"/>
                <a:gd name="connsiteX5" fmla="*/ 6818 w 11841"/>
                <a:gd name="connsiteY5" fmla="*/ 7215 h 7215"/>
                <a:gd name="connsiteX6" fmla="*/ 11841 w 11841"/>
                <a:gd name="connsiteY6" fmla="*/ 4329 h 7215"/>
                <a:gd name="connsiteX7" fmla="*/ 11841 w 11841"/>
                <a:gd name="connsiteY7" fmla="*/ 4329 h 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41" h="7215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818" y="7215"/>
                  </a:lnTo>
                  <a:lnTo>
                    <a:pt x="6818" y="7215"/>
                  </a:lnTo>
                  <a:lnTo>
                    <a:pt x="11841" y="4329"/>
                  </a:lnTo>
                  <a:cubicBezTo>
                    <a:pt x="11841" y="4329"/>
                    <a:pt x="11841" y="4329"/>
                    <a:pt x="11841" y="432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0" name="Freeform 1949">
              <a:extLst>
                <a:ext uri="{FF2B5EF4-FFF2-40B4-BE49-F238E27FC236}">
                  <a16:creationId xmlns:a16="http://schemas.microsoft.com/office/drawing/2014/main" id="{11A27775-AD8F-034B-BF76-BB8283B9268F}"/>
                </a:ext>
              </a:extLst>
            </p:cNvPr>
            <p:cNvSpPr/>
            <p:nvPr/>
          </p:nvSpPr>
          <p:spPr>
            <a:xfrm>
              <a:off x="6189652" y="4048429"/>
              <a:ext cx="19017" cy="10101"/>
            </a:xfrm>
            <a:custGeom>
              <a:avLst/>
              <a:gdLst>
                <a:gd name="connsiteX0" fmla="*/ 14353 w 19017"/>
                <a:gd name="connsiteY0" fmla="*/ 0 h 10101"/>
                <a:gd name="connsiteX1" fmla="*/ 12559 w 19017"/>
                <a:gd name="connsiteY1" fmla="*/ 0 h 10101"/>
                <a:gd name="connsiteX2" fmla="*/ 0 w 19017"/>
                <a:gd name="connsiteY2" fmla="*/ 7576 h 10101"/>
                <a:gd name="connsiteX3" fmla="*/ 0 w 19017"/>
                <a:gd name="connsiteY3" fmla="*/ 7576 h 10101"/>
                <a:gd name="connsiteX4" fmla="*/ 4665 w 19017"/>
                <a:gd name="connsiteY4" fmla="*/ 10101 h 10101"/>
                <a:gd name="connsiteX5" fmla="*/ 6459 w 19017"/>
                <a:gd name="connsiteY5" fmla="*/ 10101 h 10101"/>
                <a:gd name="connsiteX6" fmla="*/ 19017 w 19017"/>
                <a:gd name="connsiteY6" fmla="*/ 2886 h 10101"/>
                <a:gd name="connsiteX7" fmla="*/ 19017 w 19017"/>
                <a:gd name="connsiteY7" fmla="*/ 2886 h 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17" h="10101">
                  <a:moveTo>
                    <a:pt x="14353" y="0"/>
                  </a:moveTo>
                  <a:lnTo>
                    <a:pt x="12559" y="0"/>
                  </a:lnTo>
                  <a:lnTo>
                    <a:pt x="0" y="7576"/>
                  </a:lnTo>
                  <a:cubicBezTo>
                    <a:pt x="0" y="7576"/>
                    <a:pt x="0" y="7576"/>
                    <a:pt x="0" y="7576"/>
                  </a:cubicBezTo>
                  <a:lnTo>
                    <a:pt x="4665" y="10101"/>
                  </a:lnTo>
                  <a:lnTo>
                    <a:pt x="6459" y="10101"/>
                  </a:lnTo>
                  <a:lnTo>
                    <a:pt x="19017" y="2886"/>
                  </a:lnTo>
                  <a:cubicBezTo>
                    <a:pt x="19017" y="2886"/>
                    <a:pt x="19017" y="2886"/>
                    <a:pt x="19017" y="2886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1" name="Freeform 1950">
              <a:extLst>
                <a:ext uri="{FF2B5EF4-FFF2-40B4-BE49-F238E27FC236}">
                  <a16:creationId xmlns:a16="http://schemas.microsoft.com/office/drawing/2014/main" id="{6D554F45-65E5-E54D-A0EC-921871331E73}"/>
                </a:ext>
              </a:extLst>
            </p:cNvPr>
            <p:cNvSpPr/>
            <p:nvPr/>
          </p:nvSpPr>
          <p:spPr>
            <a:xfrm>
              <a:off x="6206516" y="4053119"/>
              <a:ext cx="13276" cy="6854"/>
            </a:xfrm>
            <a:custGeom>
              <a:avLst/>
              <a:gdLst>
                <a:gd name="connsiteX0" fmla="*/ 5023 w 13276"/>
                <a:gd name="connsiteY0" fmla="*/ 0 h 6854"/>
                <a:gd name="connsiteX1" fmla="*/ 5023 w 13276"/>
                <a:gd name="connsiteY1" fmla="*/ 0 h 6854"/>
                <a:gd name="connsiteX2" fmla="*/ 0 w 13276"/>
                <a:gd name="connsiteY2" fmla="*/ 2886 h 6854"/>
                <a:gd name="connsiteX3" fmla="*/ 0 w 13276"/>
                <a:gd name="connsiteY3" fmla="*/ 2886 h 6854"/>
                <a:gd name="connsiteX4" fmla="*/ 6459 w 13276"/>
                <a:gd name="connsiteY4" fmla="*/ 6854 h 6854"/>
                <a:gd name="connsiteX5" fmla="*/ 8253 w 13276"/>
                <a:gd name="connsiteY5" fmla="*/ 6854 h 6854"/>
                <a:gd name="connsiteX6" fmla="*/ 13276 w 13276"/>
                <a:gd name="connsiteY6" fmla="*/ 3968 h 6854"/>
                <a:gd name="connsiteX7" fmla="*/ 13276 w 13276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459" y="6854"/>
                  </a:lnTo>
                  <a:lnTo>
                    <a:pt x="8253" y="6854"/>
                  </a:lnTo>
                  <a:lnTo>
                    <a:pt x="13276" y="3968"/>
                  </a:lnTo>
                  <a:cubicBezTo>
                    <a:pt x="13276" y="3968"/>
                    <a:pt x="13276" y="3968"/>
                    <a:pt x="13276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2" name="Freeform 1951">
              <a:extLst>
                <a:ext uri="{FF2B5EF4-FFF2-40B4-BE49-F238E27FC236}">
                  <a16:creationId xmlns:a16="http://schemas.microsoft.com/office/drawing/2014/main" id="{37F7B3D3-2DA1-5C41-90B2-158B16BFBAAE}"/>
                </a:ext>
              </a:extLst>
            </p:cNvPr>
            <p:cNvSpPr/>
            <p:nvPr/>
          </p:nvSpPr>
          <p:spPr>
            <a:xfrm>
              <a:off x="6233068" y="4060335"/>
              <a:ext cx="13276" cy="6493"/>
            </a:xfrm>
            <a:custGeom>
              <a:avLst/>
              <a:gdLst>
                <a:gd name="connsiteX0" fmla="*/ 6818 w 13276"/>
                <a:gd name="connsiteY0" fmla="*/ 0 h 6493"/>
                <a:gd name="connsiteX1" fmla="*/ 5023 w 13276"/>
                <a:gd name="connsiteY1" fmla="*/ 0 h 6493"/>
                <a:gd name="connsiteX2" fmla="*/ 0 w 13276"/>
                <a:gd name="connsiteY2" fmla="*/ 2886 h 6493"/>
                <a:gd name="connsiteX3" fmla="*/ 0 w 13276"/>
                <a:gd name="connsiteY3" fmla="*/ 2886 h 6493"/>
                <a:gd name="connsiteX4" fmla="*/ 6459 w 13276"/>
                <a:gd name="connsiteY4" fmla="*/ 6494 h 6493"/>
                <a:gd name="connsiteX5" fmla="*/ 8253 w 13276"/>
                <a:gd name="connsiteY5" fmla="*/ 6494 h 6493"/>
                <a:gd name="connsiteX6" fmla="*/ 13276 w 13276"/>
                <a:gd name="connsiteY6" fmla="*/ 3608 h 6493"/>
                <a:gd name="connsiteX7" fmla="*/ 13276 w 13276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493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459" y="6494"/>
                  </a:lnTo>
                  <a:lnTo>
                    <a:pt x="8253" y="6494"/>
                  </a:lnTo>
                  <a:lnTo>
                    <a:pt x="13276" y="3608"/>
                  </a:lnTo>
                  <a:lnTo>
                    <a:pt x="13276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3" name="Freeform 1952">
              <a:extLst>
                <a:ext uri="{FF2B5EF4-FFF2-40B4-BE49-F238E27FC236}">
                  <a16:creationId xmlns:a16="http://schemas.microsoft.com/office/drawing/2014/main" id="{B6BB3379-F184-7640-B5E1-789900E1AA82}"/>
                </a:ext>
              </a:extLst>
            </p:cNvPr>
            <p:cNvSpPr/>
            <p:nvPr/>
          </p:nvSpPr>
          <p:spPr>
            <a:xfrm>
              <a:off x="6218357" y="4055645"/>
              <a:ext cx="18658" cy="12265"/>
            </a:xfrm>
            <a:custGeom>
              <a:avLst/>
              <a:gdLst>
                <a:gd name="connsiteX0" fmla="*/ 12559 w 18658"/>
                <a:gd name="connsiteY0" fmla="*/ 0 h 12265"/>
                <a:gd name="connsiteX1" fmla="*/ 10764 w 18658"/>
                <a:gd name="connsiteY1" fmla="*/ 0 h 12265"/>
                <a:gd name="connsiteX2" fmla="*/ 3229 w 18658"/>
                <a:gd name="connsiteY2" fmla="*/ 4690 h 12265"/>
                <a:gd name="connsiteX3" fmla="*/ 3229 w 18658"/>
                <a:gd name="connsiteY3" fmla="*/ 4690 h 12265"/>
                <a:gd name="connsiteX4" fmla="*/ 0 w 18658"/>
                <a:gd name="connsiteY4" fmla="*/ 4690 h 12265"/>
                <a:gd name="connsiteX5" fmla="*/ 0 w 18658"/>
                <a:gd name="connsiteY5" fmla="*/ 4690 h 12265"/>
                <a:gd name="connsiteX6" fmla="*/ 12200 w 18658"/>
                <a:gd name="connsiteY6" fmla="*/ 12266 h 12265"/>
                <a:gd name="connsiteX7" fmla="*/ 12200 w 18658"/>
                <a:gd name="connsiteY7" fmla="*/ 12266 h 12265"/>
                <a:gd name="connsiteX8" fmla="*/ 17223 w 18658"/>
                <a:gd name="connsiteY8" fmla="*/ 9380 h 12265"/>
                <a:gd name="connsiteX9" fmla="*/ 17223 w 18658"/>
                <a:gd name="connsiteY9" fmla="*/ 9380 h 12265"/>
                <a:gd name="connsiteX10" fmla="*/ 11841 w 18658"/>
                <a:gd name="connsiteY10" fmla="*/ 6133 h 12265"/>
                <a:gd name="connsiteX11" fmla="*/ 18658 w 18658"/>
                <a:gd name="connsiteY11" fmla="*/ 2164 h 12265"/>
                <a:gd name="connsiteX12" fmla="*/ 18658 w 18658"/>
                <a:gd name="connsiteY12" fmla="*/ 2164 h 1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58" h="12265">
                  <a:moveTo>
                    <a:pt x="12559" y="0"/>
                  </a:moveTo>
                  <a:lnTo>
                    <a:pt x="10764" y="0"/>
                  </a:lnTo>
                  <a:lnTo>
                    <a:pt x="3229" y="4690"/>
                  </a:lnTo>
                  <a:lnTo>
                    <a:pt x="3229" y="4690"/>
                  </a:lnTo>
                  <a:lnTo>
                    <a:pt x="0" y="4690"/>
                  </a:lnTo>
                  <a:lnTo>
                    <a:pt x="0" y="4690"/>
                  </a:lnTo>
                  <a:lnTo>
                    <a:pt x="12200" y="12266"/>
                  </a:lnTo>
                  <a:lnTo>
                    <a:pt x="12200" y="12266"/>
                  </a:lnTo>
                  <a:lnTo>
                    <a:pt x="17223" y="9380"/>
                  </a:lnTo>
                  <a:cubicBezTo>
                    <a:pt x="17223" y="9380"/>
                    <a:pt x="17223" y="9380"/>
                    <a:pt x="17223" y="9380"/>
                  </a:cubicBezTo>
                  <a:lnTo>
                    <a:pt x="11841" y="6133"/>
                  </a:lnTo>
                  <a:lnTo>
                    <a:pt x="18658" y="2164"/>
                  </a:lnTo>
                  <a:lnTo>
                    <a:pt x="18658" y="2164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4" name="Freeform 1953">
              <a:extLst>
                <a:ext uri="{FF2B5EF4-FFF2-40B4-BE49-F238E27FC236}">
                  <a16:creationId xmlns:a16="http://schemas.microsoft.com/office/drawing/2014/main" id="{74894BE0-2FEC-9D49-90AE-4C13958F1DFB}"/>
                </a:ext>
              </a:extLst>
            </p:cNvPr>
            <p:cNvSpPr/>
            <p:nvPr/>
          </p:nvSpPr>
          <p:spPr>
            <a:xfrm>
              <a:off x="6243474" y="4066467"/>
              <a:ext cx="13276" cy="6783"/>
            </a:xfrm>
            <a:custGeom>
              <a:avLst/>
              <a:gdLst>
                <a:gd name="connsiteX0" fmla="*/ 5023 w 13276"/>
                <a:gd name="connsiteY0" fmla="*/ 0 h 6783"/>
                <a:gd name="connsiteX1" fmla="*/ 5023 w 13276"/>
                <a:gd name="connsiteY1" fmla="*/ 0 h 6783"/>
                <a:gd name="connsiteX2" fmla="*/ 0 w 13276"/>
                <a:gd name="connsiteY2" fmla="*/ 2886 h 6783"/>
                <a:gd name="connsiteX3" fmla="*/ 0 w 13276"/>
                <a:gd name="connsiteY3" fmla="*/ 2886 h 6783"/>
                <a:gd name="connsiteX4" fmla="*/ 6100 w 13276"/>
                <a:gd name="connsiteY4" fmla="*/ 6494 h 6783"/>
                <a:gd name="connsiteX5" fmla="*/ 8253 w 13276"/>
                <a:gd name="connsiteY5" fmla="*/ 6494 h 6783"/>
                <a:gd name="connsiteX6" fmla="*/ 13276 w 13276"/>
                <a:gd name="connsiteY6" fmla="*/ 3608 h 6783"/>
                <a:gd name="connsiteX7" fmla="*/ 13276 w 13276"/>
                <a:gd name="connsiteY7" fmla="*/ 3608 h 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78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494"/>
                  </a:lnTo>
                  <a:cubicBezTo>
                    <a:pt x="6766" y="6880"/>
                    <a:pt x="7587" y="6880"/>
                    <a:pt x="8253" y="6494"/>
                  </a:cubicBezTo>
                  <a:lnTo>
                    <a:pt x="13276" y="3608"/>
                  </a:lnTo>
                  <a:lnTo>
                    <a:pt x="13276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5" name="Freeform 1954">
              <a:extLst>
                <a:ext uri="{FF2B5EF4-FFF2-40B4-BE49-F238E27FC236}">
                  <a16:creationId xmlns:a16="http://schemas.microsoft.com/office/drawing/2014/main" id="{912BC618-EE1C-894E-81AB-9E65695FB73F}"/>
                </a:ext>
              </a:extLst>
            </p:cNvPr>
            <p:cNvSpPr/>
            <p:nvPr/>
          </p:nvSpPr>
          <p:spPr>
            <a:xfrm>
              <a:off x="6252445" y="4071879"/>
              <a:ext cx="11123" cy="6493"/>
            </a:xfrm>
            <a:custGeom>
              <a:avLst/>
              <a:gdLst>
                <a:gd name="connsiteX0" fmla="*/ 5023 w 11123"/>
                <a:gd name="connsiteY0" fmla="*/ 0 h 6493"/>
                <a:gd name="connsiteX1" fmla="*/ 5023 w 11123"/>
                <a:gd name="connsiteY1" fmla="*/ 0 h 6493"/>
                <a:gd name="connsiteX2" fmla="*/ 0 w 11123"/>
                <a:gd name="connsiteY2" fmla="*/ 2886 h 6493"/>
                <a:gd name="connsiteX3" fmla="*/ 0 w 11123"/>
                <a:gd name="connsiteY3" fmla="*/ 2886 h 6493"/>
                <a:gd name="connsiteX4" fmla="*/ 6100 w 11123"/>
                <a:gd name="connsiteY4" fmla="*/ 6494 h 6493"/>
                <a:gd name="connsiteX5" fmla="*/ 6100 w 11123"/>
                <a:gd name="connsiteY5" fmla="*/ 6494 h 6493"/>
                <a:gd name="connsiteX6" fmla="*/ 11123 w 11123"/>
                <a:gd name="connsiteY6" fmla="*/ 3608 h 6493"/>
                <a:gd name="connsiteX7" fmla="*/ 11123 w 11123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3" y="3608"/>
                  </a:lnTo>
                  <a:cubicBezTo>
                    <a:pt x="11123" y="3608"/>
                    <a:pt x="11123" y="3608"/>
                    <a:pt x="11123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6" name="Freeform 1955">
              <a:extLst>
                <a:ext uri="{FF2B5EF4-FFF2-40B4-BE49-F238E27FC236}">
                  <a16:creationId xmlns:a16="http://schemas.microsoft.com/office/drawing/2014/main" id="{136EE69C-5B3E-414F-8779-60774C16FFD5}"/>
                </a:ext>
              </a:extLst>
            </p:cNvPr>
            <p:cNvSpPr/>
            <p:nvPr/>
          </p:nvSpPr>
          <p:spPr>
            <a:xfrm>
              <a:off x="6261415" y="4077290"/>
              <a:ext cx="11123" cy="6493"/>
            </a:xfrm>
            <a:custGeom>
              <a:avLst/>
              <a:gdLst>
                <a:gd name="connsiteX0" fmla="*/ 5023 w 11123"/>
                <a:gd name="connsiteY0" fmla="*/ 0 h 6493"/>
                <a:gd name="connsiteX1" fmla="*/ 5023 w 11123"/>
                <a:gd name="connsiteY1" fmla="*/ 0 h 6493"/>
                <a:gd name="connsiteX2" fmla="*/ 0 w 11123"/>
                <a:gd name="connsiteY2" fmla="*/ 2886 h 6493"/>
                <a:gd name="connsiteX3" fmla="*/ 0 w 11123"/>
                <a:gd name="connsiteY3" fmla="*/ 2886 h 6493"/>
                <a:gd name="connsiteX4" fmla="*/ 6100 w 11123"/>
                <a:gd name="connsiteY4" fmla="*/ 6494 h 6493"/>
                <a:gd name="connsiteX5" fmla="*/ 6100 w 11123"/>
                <a:gd name="connsiteY5" fmla="*/ 6494 h 6493"/>
                <a:gd name="connsiteX6" fmla="*/ 11123 w 11123"/>
                <a:gd name="connsiteY6" fmla="*/ 3608 h 6493"/>
                <a:gd name="connsiteX7" fmla="*/ 11123 w 11123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lnTo>
                    <a:pt x="6100" y="6494"/>
                  </a:lnTo>
                  <a:lnTo>
                    <a:pt x="11123" y="3608"/>
                  </a:lnTo>
                  <a:cubicBezTo>
                    <a:pt x="11123" y="3608"/>
                    <a:pt x="11123" y="3608"/>
                    <a:pt x="11123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7" name="Freeform 1956">
              <a:extLst>
                <a:ext uri="{FF2B5EF4-FFF2-40B4-BE49-F238E27FC236}">
                  <a16:creationId xmlns:a16="http://schemas.microsoft.com/office/drawing/2014/main" id="{7CAFB49B-9B63-EA44-9982-F2EA37F69565}"/>
                </a:ext>
              </a:extLst>
            </p:cNvPr>
            <p:cNvSpPr/>
            <p:nvPr/>
          </p:nvSpPr>
          <p:spPr>
            <a:xfrm>
              <a:off x="6268591" y="4082412"/>
              <a:ext cx="11482" cy="6783"/>
            </a:xfrm>
            <a:custGeom>
              <a:avLst/>
              <a:gdLst>
                <a:gd name="connsiteX0" fmla="*/ 6818 w 11482"/>
                <a:gd name="connsiteY0" fmla="*/ 290 h 6783"/>
                <a:gd name="connsiteX1" fmla="*/ 4665 w 11482"/>
                <a:gd name="connsiteY1" fmla="*/ 290 h 6783"/>
                <a:gd name="connsiteX2" fmla="*/ 0 w 11482"/>
                <a:gd name="connsiteY2" fmla="*/ 3176 h 6783"/>
                <a:gd name="connsiteX3" fmla="*/ 0 w 11482"/>
                <a:gd name="connsiteY3" fmla="*/ 3176 h 6783"/>
                <a:gd name="connsiteX4" fmla="*/ 6459 w 11482"/>
                <a:gd name="connsiteY4" fmla="*/ 6784 h 6783"/>
                <a:gd name="connsiteX5" fmla="*/ 6459 w 11482"/>
                <a:gd name="connsiteY5" fmla="*/ 6784 h 6783"/>
                <a:gd name="connsiteX6" fmla="*/ 11482 w 11482"/>
                <a:gd name="connsiteY6" fmla="*/ 3898 h 6783"/>
                <a:gd name="connsiteX7" fmla="*/ 11482 w 11482"/>
                <a:gd name="connsiteY7" fmla="*/ 3898 h 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783">
                  <a:moveTo>
                    <a:pt x="6818" y="290"/>
                  </a:moveTo>
                  <a:cubicBezTo>
                    <a:pt x="6152" y="-97"/>
                    <a:pt x="5331" y="-97"/>
                    <a:pt x="4665" y="290"/>
                  </a:cubicBezTo>
                  <a:lnTo>
                    <a:pt x="0" y="3176"/>
                  </a:lnTo>
                  <a:cubicBezTo>
                    <a:pt x="0" y="3176"/>
                    <a:pt x="0" y="3176"/>
                    <a:pt x="0" y="3176"/>
                  </a:cubicBezTo>
                  <a:lnTo>
                    <a:pt x="6459" y="6784"/>
                  </a:lnTo>
                  <a:lnTo>
                    <a:pt x="6459" y="6784"/>
                  </a:lnTo>
                  <a:lnTo>
                    <a:pt x="11482" y="3898"/>
                  </a:lnTo>
                  <a:lnTo>
                    <a:pt x="11482" y="389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8" name="Freeform 1957">
              <a:extLst>
                <a:ext uri="{FF2B5EF4-FFF2-40B4-BE49-F238E27FC236}">
                  <a16:creationId xmlns:a16="http://schemas.microsoft.com/office/drawing/2014/main" id="{0A807CBF-6432-B344-90D8-5F68BA9AC3B5}"/>
                </a:ext>
              </a:extLst>
            </p:cNvPr>
            <p:cNvSpPr/>
            <p:nvPr/>
          </p:nvSpPr>
          <p:spPr>
            <a:xfrm>
              <a:off x="6278997" y="4088113"/>
              <a:ext cx="12917" cy="6493"/>
            </a:xfrm>
            <a:custGeom>
              <a:avLst/>
              <a:gdLst>
                <a:gd name="connsiteX0" fmla="*/ 5023 w 12917"/>
                <a:gd name="connsiteY0" fmla="*/ 0 h 6493"/>
                <a:gd name="connsiteX1" fmla="*/ 5023 w 12917"/>
                <a:gd name="connsiteY1" fmla="*/ 0 h 6493"/>
                <a:gd name="connsiteX2" fmla="*/ 0 w 12917"/>
                <a:gd name="connsiteY2" fmla="*/ 2886 h 6493"/>
                <a:gd name="connsiteX3" fmla="*/ 0 w 12917"/>
                <a:gd name="connsiteY3" fmla="*/ 2886 h 6493"/>
                <a:gd name="connsiteX4" fmla="*/ 6100 w 12917"/>
                <a:gd name="connsiteY4" fmla="*/ 6494 h 6493"/>
                <a:gd name="connsiteX5" fmla="*/ 8253 w 12917"/>
                <a:gd name="connsiteY5" fmla="*/ 6494 h 6493"/>
                <a:gd name="connsiteX6" fmla="*/ 12917 w 12917"/>
                <a:gd name="connsiteY6" fmla="*/ 3608 h 6493"/>
                <a:gd name="connsiteX7" fmla="*/ 12917 w 12917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494"/>
                  </a:lnTo>
                  <a:lnTo>
                    <a:pt x="8253" y="6494"/>
                  </a:lnTo>
                  <a:lnTo>
                    <a:pt x="12917" y="3608"/>
                  </a:lnTo>
                  <a:cubicBezTo>
                    <a:pt x="12917" y="3608"/>
                    <a:pt x="12917" y="3608"/>
                    <a:pt x="1291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9" name="Freeform 1958">
              <a:extLst>
                <a:ext uri="{FF2B5EF4-FFF2-40B4-BE49-F238E27FC236}">
                  <a16:creationId xmlns:a16="http://schemas.microsoft.com/office/drawing/2014/main" id="{6C9992F0-CA0C-784F-B0FB-84311E096801}"/>
                </a:ext>
              </a:extLst>
            </p:cNvPr>
            <p:cNvSpPr/>
            <p:nvPr/>
          </p:nvSpPr>
          <p:spPr>
            <a:xfrm>
              <a:off x="6286174" y="4093525"/>
              <a:ext cx="11123" cy="6493"/>
            </a:xfrm>
            <a:custGeom>
              <a:avLst/>
              <a:gdLst>
                <a:gd name="connsiteX0" fmla="*/ 7176 w 11123"/>
                <a:gd name="connsiteY0" fmla="*/ 0 h 6493"/>
                <a:gd name="connsiteX1" fmla="*/ 7176 w 11123"/>
                <a:gd name="connsiteY1" fmla="*/ 0 h 6493"/>
                <a:gd name="connsiteX2" fmla="*/ 0 w 11123"/>
                <a:gd name="connsiteY2" fmla="*/ 2886 h 6493"/>
                <a:gd name="connsiteX3" fmla="*/ 0 w 11123"/>
                <a:gd name="connsiteY3" fmla="*/ 2886 h 6493"/>
                <a:gd name="connsiteX4" fmla="*/ 6100 w 11123"/>
                <a:gd name="connsiteY4" fmla="*/ 6494 h 6493"/>
                <a:gd name="connsiteX5" fmla="*/ 6100 w 11123"/>
                <a:gd name="connsiteY5" fmla="*/ 6494 h 6493"/>
                <a:gd name="connsiteX6" fmla="*/ 11123 w 11123"/>
                <a:gd name="connsiteY6" fmla="*/ 3608 h 6493"/>
                <a:gd name="connsiteX7" fmla="*/ 11123 w 11123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7176" y="0"/>
                  </a:moveTo>
                  <a:lnTo>
                    <a:pt x="7176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3" y="3608"/>
                  </a:lnTo>
                  <a:cubicBezTo>
                    <a:pt x="11123" y="3608"/>
                    <a:pt x="11123" y="3608"/>
                    <a:pt x="11123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0" name="Freeform 1959">
              <a:extLst>
                <a:ext uri="{FF2B5EF4-FFF2-40B4-BE49-F238E27FC236}">
                  <a16:creationId xmlns:a16="http://schemas.microsoft.com/office/drawing/2014/main" id="{BFD25A78-8F47-EC4E-ACCB-9AA4B6987F93}"/>
                </a:ext>
              </a:extLst>
            </p:cNvPr>
            <p:cNvSpPr/>
            <p:nvPr/>
          </p:nvSpPr>
          <p:spPr>
            <a:xfrm>
              <a:off x="6296938" y="4098936"/>
              <a:ext cx="11123" cy="6493"/>
            </a:xfrm>
            <a:custGeom>
              <a:avLst/>
              <a:gdLst>
                <a:gd name="connsiteX0" fmla="*/ 5023 w 11123"/>
                <a:gd name="connsiteY0" fmla="*/ 0 h 6493"/>
                <a:gd name="connsiteX1" fmla="*/ 5023 w 11123"/>
                <a:gd name="connsiteY1" fmla="*/ 0 h 6493"/>
                <a:gd name="connsiteX2" fmla="*/ 0 w 11123"/>
                <a:gd name="connsiteY2" fmla="*/ 2886 h 6493"/>
                <a:gd name="connsiteX3" fmla="*/ 0 w 11123"/>
                <a:gd name="connsiteY3" fmla="*/ 2886 h 6493"/>
                <a:gd name="connsiteX4" fmla="*/ 6100 w 11123"/>
                <a:gd name="connsiteY4" fmla="*/ 6494 h 6493"/>
                <a:gd name="connsiteX5" fmla="*/ 6100 w 11123"/>
                <a:gd name="connsiteY5" fmla="*/ 6494 h 6493"/>
                <a:gd name="connsiteX6" fmla="*/ 11124 w 11123"/>
                <a:gd name="connsiteY6" fmla="*/ 3608 h 6493"/>
                <a:gd name="connsiteX7" fmla="*/ 11124 w 11123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lnTo>
                    <a:pt x="6100" y="6494"/>
                  </a:lnTo>
                  <a:lnTo>
                    <a:pt x="11124" y="3608"/>
                  </a:lnTo>
                  <a:cubicBezTo>
                    <a:pt x="11124" y="3608"/>
                    <a:pt x="11124" y="3608"/>
                    <a:pt x="11124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1" name="Freeform 1960">
              <a:extLst>
                <a:ext uri="{FF2B5EF4-FFF2-40B4-BE49-F238E27FC236}">
                  <a16:creationId xmlns:a16="http://schemas.microsoft.com/office/drawing/2014/main" id="{DC46BB26-1BE6-0246-976E-9DB0F84FC8EB}"/>
                </a:ext>
              </a:extLst>
            </p:cNvPr>
            <p:cNvSpPr/>
            <p:nvPr/>
          </p:nvSpPr>
          <p:spPr>
            <a:xfrm>
              <a:off x="6304115" y="4104058"/>
              <a:ext cx="11482" cy="6783"/>
            </a:xfrm>
            <a:custGeom>
              <a:avLst/>
              <a:gdLst>
                <a:gd name="connsiteX0" fmla="*/ 6817 w 11482"/>
                <a:gd name="connsiteY0" fmla="*/ 290 h 6783"/>
                <a:gd name="connsiteX1" fmla="*/ 4665 w 11482"/>
                <a:gd name="connsiteY1" fmla="*/ 290 h 6783"/>
                <a:gd name="connsiteX2" fmla="*/ 0 w 11482"/>
                <a:gd name="connsiteY2" fmla="*/ 3176 h 6783"/>
                <a:gd name="connsiteX3" fmla="*/ 0 w 11482"/>
                <a:gd name="connsiteY3" fmla="*/ 3176 h 6783"/>
                <a:gd name="connsiteX4" fmla="*/ 6459 w 11482"/>
                <a:gd name="connsiteY4" fmla="*/ 6784 h 6783"/>
                <a:gd name="connsiteX5" fmla="*/ 6459 w 11482"/>
                <a:gd name="connsiteY5" fmla="*/ 6784 h 6783"/>
                <a:gd name="connsiteX6" fmla="*/ 11482 w 11482"/>
                <a:gd name="connsiteY6" fmla="*/ 3898 h 6783"/>
                <a:gd name="connsiteX7" fmla="*/ 11482 w 11482"/>
                <a:gd name="connsiteY7" fmla="*/ 3898 h 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783">
                  <a:moveTo>
                    <a:pt x="6817" y="290"/>
                  </a:moveTo>
                  <a:cubicBezTo>
                    <a:pt x="6151" y="-97"/>
                    <a:pt x="5331" y="-97"/>
                    <a:pt x="4665" y="290"/>
                  </a:cubicBezTo>
                  <a:lnTo>
                    <a:pt x="0" y="3176"/>
                  </a:lnTo>
                  <a:cubicBezTo>
                    <a:pt x="0" y="3176"/>
                    <a:pt x="0" y="3176"/>
                    <a:pt x="0" y="3176"/>
                  </a:cubicBezTo>
                  <a:lnTo>
                    <a:pt x="6459" y="6784"/>
                  </a:lnTo>
                  <a:lnTo>
                    <a:pt x="6459" y="6784"/>
                  </a:lnTo>
                  <a:lnTo>
                    <a:pt x="11482" y="3898"/>
                  </a:lnTo>
                  <a:lnTo>
                    <a:pt x="11482" y="389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2" name="Freeform 1961">
              <a:extLst>
                <a:ext uri="{FF2B5EF4-FFF2-40B4-BE49-F238E27FC236}">
                  <a16:creationId xmlns:a16="http://schemas.microsoft.com/office/drawing/2014/main" id="{72B78235-1CDF-B541-AC0A-C88A11A459DB}"/>
                </a:ext>
              </a:extLst>
            </p:cNvPr>
            <p:cNvSpPr/>
            <p:nvPr/>
          </p:nvSpPr>
          <p:spPr>
            <a:xfrm>
              <a:off x="6314520" y="4109759"/>
              <a:ext cx="13276" cy="6783"/>
            </a:xfrm>
            <a:custGeom>
              <a:avLst/>
              <a:gdLst>
                <a:gd name="connsiteX0" fmla="*/ 5024 w 13276"/>
                <a:gd name="connsiteY0" fmla="*/ 0 h 6783"/>
                <a:gd name="connsiteX1" fmla="*/ 5024 w 13276"/>
                <a:gd name="connsiteY1" fmla="*/ 0 h 6783"/>
                <a:gd name="connsiteX2" fmla="*/ 0 w 13276"/>
                <a:gd name="connsiteY2" fmla="*/ 2886 h 6783"/>
                <a:gd name="connsiteX3" fmla="*/ 0 w 13276"/>
                <a:gd name="connsiteY3" fmla="*/ 2886 h 6783"/>
                <a:gd name="connsiteX4" fmla="*/ 6100 w 13276"/>
                <a:gd name="connsiteY4" fmla="*/ 6494 h 6783"/>
                <a:gd name="connsiteX5" fmla="*/ 8253 w 13276"/>
                <a:gd name="connsiteY5" fmla="*/ 6494 h 6783"/>
                <a:gd name="connsiteX6" fmla="*/ 13276 w 13276"/>
                <a:gd name="connsiteY6" fmla="*/ 3608 h 6783"/>
                <a:gd name="connsiteX7" fmla="*/ 13276 w 13276"/>
                <a:gd name="connsiteY7" fmla="*/ 3608 h 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783">
                  <a:moveTo>
                    <a:pt x="5024" y="0"/>
                  </a:moveTo>
                  <a:lnTo>
                    <a:pt x="5024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494"/>
                  </a:lnTo>
                  <a:cubicBezTo>
                    <a:pt x="6766" y="6880"/>
                    <a:pt x="7587" y="6880"/>
                    <a:pt x="8253" y="6494"/>
                  </a:cubicBezTo>
                  <a:lnTo>
                    <a:pt x="13276" y="3608"/>
                  </a:lnTo>
                  <a:lnTo>
                    <a:pt x="13276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3" name="Freeform 1962">
              <a:extLst>
                <a:ext uri="{FF2B5EF4-FFF2-40B4-BE49-F238E27FC236}">
                  <a16:creationId xmlns:a16="http://schemas.microsoft.com/office/drawing/2014/main" id="{A76C2D34-C324-E642-898A-A2D5A21B8D66}"/>
                </a:ext>
              </a:extLst>
            </p:cNvPr>
            <p:cNvSpPr/>
            <p:nvPr/>
          </p:nvSpPr>
          <p:spPr>
            <a:xfrm>
              <a:off x="6324208" y="4115170"/>
              <a:ext cx="18658" cy="11183"/>
            </a:xfrm>
            <a:custGeom>
              <a:avLst/>
              <a:gdLst>
                <a:gd name="connsiteX0" fmla="*/ 5023 w 18658"/>
                <a:gd name="connsiteY0" fmla="*/ 0 h 11183"/>
                <a:gd name="connsiteX1" fmla="*/ 5023 w 18658"/>
                <a:gd name="connsiteY1" fmla="*/ 0 h 11183"/>
                <a:gd name="connsiteX2" fmla="*/ 0 w 18658"/>
                <a:gd name="connsiteY2" fmla="*/ 2886 h 11183"/>
                <a:gd name="connsiteX3" fmla="*/ 0 w 18658"/>
                <a:gd name="connsiteY3" fmla="*/ 2886 h 11183"/>
                <a:gd name="connsiteX4" fmla="*/ 13635 w 18658"/>
                <a:gd name="connsiteY4" fmla="*/ 11184 h 11183"/>
                <a:gd name="connsiteX5" fmla="*/ 13635 w 18658"/>
                <a:gd name="connsiteY5" fmla="*/ 11184 h 11183"/>
                <a:gd name="connsiteX6" fmla="*/ 18658 w 18658"/>
                <a:gd name="connsiteY6" fmla="*/ 8298 h 11183"/>
                <a:gd name="connsiteX7" fmla="*/ 18658 w 18658"/>
                <a:gd name="connsiteY7" fmla="*/ 8298 h 1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58" h="1118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13635" y="11184"/>
                  </a:lnTo>
                  <a:lnTo>
                    <a:pt x="13635" y="11184"/>
                  </a:lnTo>
                  <a:lnTo>
                    <a:pt x="18658" y="8298"/>
                  </a:lnTo>
                  <a:cubicBezTo>
                    <a:pt x="18658" y="8298"/>
                    <a:pt x="18658" y="8298"/>
                    <a:pt x="18658" y="829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4" name="Freeform 1963">
              <a:extLst>
                <a:ext uri="{FF2B5EF4-FFF2-40B4-BE49-F238E27FC236}">
                  <a16:creationId xmlns:a16="http://schemas.microsoft.com/office/drawing/2014/main" id="{A41B8B78-F55B-094E-B12A-68DB20FCFF1C}"/>
                </a:ext>
              </a:extLst>
            </p:cNvPr>
            <p:cNvSpPr/>
            <p:nvPr/>
          </p:nvSpPr>
          <p:spPr>
            <a:xfrm>
              <a:off x="6233068" y="4068993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5 h 6854"/>
                <a:gd name="connsiteX5" fmla="*/ 6100 w 11123"/>
                <a:gd name="connsiteY5" fmla="*/ 6855 h 6854"/>
                <a:gd name="connsiteX6" fmla="*/ 11123 w 11123"/>
                <a:gd name="connsiteY6" fmla="*/ 3968 h 6854"/>
                <a:gd name="connsiteX7" fmla="*/ 11123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6100" y="6855"/>
                  </a:lnTo>
                  <a:lnTo>
                    <a:pt x="11123" y="3968"/>
                  </a:lnTo>
                  <a:cubicBezTo>
                    <a:pt x="11123" y="3968"/>
                    <a:pt x="11123" y="3968"/>
                    <a:pt x="11123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5" name="Freeform 1964">
              <a:extLst>
                <a:ext uri="{FF2B5EF4-FFF2-40B4-BE49-F238E27FC236}">
                  <a16:creationId xmlns:a16="http://schemas.microsoft.com/office/drawing/2014/main" id="{B2A31EAD-0E0F-E54E-A3C1-BFD565DD0E55}"/>
                </a:ext>
              </a:extLst>
            </p:cNvPr>
            <p:cNvSpPr/>
            <p:nvPr/>
          </p:nvSpPr>
          <p:spPr>
            <a:xfrm>
              <a:off x="6242039" y="4074404"/>
              <a:ext cx="11482" cy="6854"/>
            </a:xfrm>
            <a:custGeom>
              <a:avLst/>
              <a:gdLst>
                <a:gd name="connsiteX0" fmla="*/ 5023 w 11482"/>
                <a:gd name="connsiteY0" fmla="*/ 0 h 6854"/>
                <a:gd name="connsiteX1" fmla="*/ 5023 w 11482"/>
                <a:gd name="connsiteY1" fmla="*/ 0 h 6854"/>
                <a:gd name="connsiteX2" fmla="*/ 0 w 11482"/>
                <a:gd name="connsiteY2" fmla="*/ 2886 h 6854"/>
                <a:gd name="connsiteX3" fmla="*/ 0 w 11482"/>
                <a:gd name="connsiteY3" fmla="*/ 2886 h 6854"/>
                <a:gd name="connsiteX4" fmla="*/ 6459 w 11482"/>
                <a:gd name="connsiteY4" fmla="*/ 6855 h 6854"/>
                <a:gd name="connsiteX5" fmla="*/ 6459 w 11482"/>
                <a:gd name="connsiteY5" fmla="*/ 6855 h 6854"/>
                <a:gd name="connsiteX6" fmla="*/ 11482 w 11482"/>
                <a:gd name="connsiteY6" fmla="*/ 3968 h 6854"/>
                <a:gd name="connsiteX7" fmla="*/ 11482 w 11482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459" y="6855"/>
                  </a:lnTo>
                  <a:lnTo>
                    <a:pt x="6459" y="6855"/>
                  </a:lnTo>
                  <a:lnTo>
                    <a:pt x="11482" y="3968"/>
                  </a:lnTo>
                  <a:lnTo>
                    <a:pt x="11482" y="396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6" name="Freeform 1965">
              <a:extLst>
                <a:ext uri="{FF2B5EF4-FFF2-40B4-BE49-F238E27FC236}">
                  <a16:creationId xmlns:a16="http://schemas.microsoft.com/office/drawing/2014/main" id="{9325A25D-BC7B-C542-883B-4F6091EEAEB3}"/>
                </a:ext>
              </a:extLst>
            </p:cNvPr>
            <p:cNvSpPr/>
            <p:nvPr/>
          </p:nvSpPr>
          <p:spPr>
            <a:xfrm>
              <a:off x="6252445" y="4079816"/>
              <a:ext cx="10046" cy="6854"/>
            </a:xfrm>
            <a:custGeom>
              <a:avLst/>
              <a:gdLst>
                <a:gd name="connsiteX0" fmla="*/ 5023 w 10046"/>
                <a:gd name="connsiteY0" fmla="*/ 0 h 6854"/>
                <a:gd name="connsiteX1" fmla="*/ 5023 w 10046"/>
                <a:gd name="connsiteY1" fmla="*/ 0 h 6854"/>
                <a:gd name="connsiteX2" fmla="*/ 0 w 10046"/>
                <a:gd name="connsiteY2" fmla="*/ 2886 h 6854"/>
                <a:gd name="connsiteX3" fmla="*/ 0 w 10046"/>
                <a:gd name="connsiteY3" fmla="*/ 2886 h 6854"/>
                <a:gd name="connsiteX4" fmla="*/ 6100 w 10046"/>
                <a:gd name="connsiteY4" fmla="*/ 6855 h 6854"/>
                <a:gd name="connsiteX5" fmla="*/ 5023 w 10046"/>
                <a:gd name="connsiteY5" fmla="*/ 6855 h 6854"/>
                <a:gd name="connsiteX6" fmla="*/ 10047 w 10046"/>
                <a:gd name="connsiteY6" fmla="*/ 3968 h 6854"/>
                <a:gd name="connsiteX7" fmla="*/ 10047 w 10046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6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5"/>
                  </a:lnTo>
                  <a:lnTo>
                    <a:pt x="5023" y="6855"/>
                  </a:lnTo>
                  <a:lnTo>
                    <a:pt x="10047" y="3968"/>
                  </a:lnTo>
                  <a:cubicBezTo>
                    <a:pt x="10047" y="3968"/>
                    <a:pt x="10047" y="3968"/>
                    <a:pt x="10047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7" name="Freeform 1966">
              <a:extLst>
                <a:ext uri="{FF2B5EF4-FFF2-40B4-BE49-F238E27FC236}">
                  <a16:creationId xmlns:a16="http://schemas.microsoft.com/office/drawing/2014/main" id="{19619133-A127-D84D-8197-DE4C8FA163C8}"/>
                </a:ext>
              </a:extLst>
            </p:cNvPr>
            <p:cNvSpPr/>
            <p:nvPr/>
          </p:nvSpPr>
          <p:spPr>
            <a:xfrm>
              <a:off x="6259621" y="4085227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4 h 6854"/>
                <a:gd name="connsiteX5" fmla="*/ 6100 w 11123"/>
                <a:gd name="connsiteY5" fmla="*/ 6854 h 6854"/>
                <a:gd name="connsiteX6" fmla="*/ 11124 w 11123"/>
                <a:gd name="connsiteY6" fmla="*/ 3968 h 6854"/>
                <a:gd name="connsiteX7" fmla="*/ 11124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4"/>
                  </a:lnTo>
                  <a:lnTo>
                    <a:pt x="6100" y="6854"/>
                  </a:lnTo>
                  <a:lnTo>
                    <a:pt x="11124" y="3968"/>
                  </a:lnTo>
                  <a:cubicBezTo>
                    <a:pt x="11124" y="3968"/>
                    <a:pt x="11124" y="3968"/>
                    <a:pt x="11124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8" name="Freeform 1967">
              <a:extLst>
                <a:ext uri="{FF2B5EF4-FFF2-40B4-BE49-F238E27FC236}">
                  <a16:creationId xmlns:a16="http://schemas.microsoft.com/office/drawing/2014/main" id="{F2C8CAF5-09A5-4E41-A6FF-97CED8304937}"/>
                </a:ext>
              </a:extLst>
            </p:cNvPr>
            <p:cNvSpPr/>
            <p:nvPr/>
          </p:nvSpPr>
          <p:spPr>
            <a:xfrm>
              <a:off x="6268591" y="4090638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5 h 6854"/>
                <a:gd name="connsiteX5" fmla="*/ 6100 w 11123"/>
                <a:gd name="connsiteY5" fmla="*/ 6855 h 6854"/>
                <a:gd name="connsiteX6" fmla="*/ 11124 w 11123"/>
                <a:gd name="connsiteY6" fmla="*/ 3968 h 6854"/>
                <a:gd name="connsiteX7" fmla="*/ 11124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6100" y="6855"/>
                  </a:lnTo>
                  <a:lnTo>
                    <a:pt x="11124" y="3968"/>
                  </a:lnTo>
                  <a:cubicBezTo>
                    <a:pt x="11124" y="3968"/>
                    <a:pt x="11124" y="3968"/>
                    <a:pt x="11124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9" name="Freeform 1968">
              <a:extLst>
                <a:ext uri="{FF2B5EF4-FFF2-40B4-BE49-F238E27FC236}">
                  <a16:creationId xmlns:a16="http://schemas.microsoft.com/office/drawing/2014/main" id="{647AA60E-2429-0C42-B30C-FEDD9A9B761A}"/>
                </a:ext>
              </a:extLst>
            </p:cNvPr>
            <p:cNvSpPr/>
            <p:nvPr/>
          </p:nvSpPr>
          <p:spPr>
            <a:xfrm>
              <a:off x="6277562" y="4096411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5 h 6854"/>
                <a:gd name="connsiteX5" fmla="*/ 6100 w 11123"/>
                <a:gd name="connsiteY5" fmla="*/ 6855 h 6854"/>
                <a:gd name="connsiteX6" fmla="*/ 11124 w 11123"/>
                <a:gd name="connsiteY6" fmla="*/ 3968 h 6854"/>
                <a:gd name="connsiteX7" fmla="*/ 11124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6100" y="6855"/>
                  </a:lnTo>
                  <a:lnTo>
                    <a:pt x="11124" y="3968"/>
                  </a:lnTo>
                  <a:cubicBezTo>
                    <a:pt x="11124" y="3968"/>
                    <a:pt x="11124" y="3968"/>
                    <a:pt x="11124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0" name="Freeform 1969">
              <a:extLst>
                <a:ext uri="{FF2B5EF4-FFF2-40B4-BE49-F238E27FC236}">
                  <a16:creationId xmlns:a16="http://schemas.microsoft.com/office/drawing/2014/main" id="{99145C77-FA29-1445-8211-29D9CF897417}"/>
                </a:ext>
              </a:extLst>
            </p:cNvPr>
            <p:cNvSpPr/>
            <p:nvPr/>
          </p:nvSpPr>
          <p:spPr>
            <a:xfrm>
              <a:off x="6286174" y="4101461"/>
              <a:ext cx="11482" cy="6854"/>
            </a:xfrm>
            <a:custGeom>
              <a:avLst/>
              <a:gdLst>
                <a:gd name="connsiteX0" fmla="*/ 5023 w 11482"/>
                <a:gd name="connsiteY0" fmla="*/ 0 h 6854"/>
                <a:gd name="connsiteX1" fmla="*/ 5023 w 11482"/>
                <a:gd name="connsiteY1" fmla="*/ 0 h 6854"/>
                <a:gd name="connsiteX2" fmla="*/ 0 w 11482"/>
                <a:gd name="connsiteY2" fmla="*/ 2886 h 6854"/>
                <a:gd name="connsiteX3" fmla="*/ 0 w 11482"/>
                <a:gd name="connsiteY3" fmla="*/ 2886 h 6854"/>
                <a:gd name="connsiteX4" fmla="*/ 6459 w 11482"/>
                <a:gd name="connsiteY4" fmla="*/ 6855 h 6854"/>
                <a:gd name="connsiteX5" fmla="*/ 6459 w 11482"/>
                <a:gd name="connsiteY5" fmla="*/ 6855 h 6854"/>
                <a:gd name="connsiteX6" fmla="*/ 11482 w 11482"/>
                <a:gd name="connsiteY6" fmla="*/ 3968 h 6854"/>
                <a:gd name="connsiteX7" fmla="*/ 11482 w 11482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459" y="6855"/>
                  </a:lnTo>
                  <a:lnTo>
                    <a:pt x="6459" y="6855"/>
                  </a:lnTo>
                  <a:lnTo>
                    <a:pt x="11482" y="3968"/>
                  </a:lnTo>
                  <a:cubicBezTo>
                    <a:pt x="11482" y="3968"/>
                    <a:pt x="11482" y="3968"/>
                    <a:pt x="11482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1" name="Freeform 1970">
              <a:extLst>
                <a:ext uri="{FF2B5EF4-FFF2-40B4-BE49-F238E27FC236}">
                  <a16:creationId xmlns:a16="http://schemas.microsoft.com/office/drawing/2014/main" id="{FC94C6AB-9166-4E48-872A-35D71BECFE41}"/>
                </a:ext>
              </a:extLst>
            </p:cNvPr>
            <p:cNvSpPr/>
            <p:nvPr/>
          </p:nvSpPr>
          <p:spPr>
            <a:xfrm>
              <a:off x="6295144" y="4106873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5 h 6854"/>
                <a:gd name="connsiteX5" fmla="*/ 6100 w 11123"/>
                <a:gd name="connsiteY5" fmla="*/ 6855 h 6854"/>
                <a:gd name="connsiteX6" fmla="*/ 11123 w 11123"/>
                <a:gd name="connsiteY6" fmla="*/ 3968 h 6854"/>
                <a:gd name="connsiteX7" fmla="*/ 11123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5"/>
                  </a:lnTo>
                  <a:lnTo>
                    <a:pt x="6100" y="6855"/>
                  </a:lnTo>
                  <a:lnTo>
                    <a:pt x="11123" y="3968"/>
                  </a:lnTo>
                  <a:cubicBezTo>
                    <a:pt x="11123" y="3968"/>
                    <a:pt x="11123" y="3968"/>
                    <a:pt x="11123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2" name="Freeform 1971">
              <a:extLst>
                <a:ext uri="{FF2B5EF4-FFF2-40B4-BE49-F238E27FC236}">
                  <a16:creationId xmlns:a16="http://schemas.microsoft.com/office/drawing/2014/main" id="{2D63641E-42CB-5D4A-8102-7730F67129E9}"/>
                </a:ext>
              </a:extLst>
            </p:cNvPr>
            <p:cNvSpPr/>
            <p:nvPr/>
          </p:nvSpPr>
          <p:spPr>
            <a:xfrm>
              <a:off x="6304115" y="4112284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4 h 6854"/>
                <a:gd name="connsiteX5" fmla="*/ 6100 w 11123"/>
                <a:gd name="connsiteY5" fmla="*/ 6854 h 6854"/>
                <a:gd name="connsiteX6" fmla="*/ 11123 w 11123"/>
                <a:gd name="connsiteY6" fmla="*/ 3968 h 6854"/>
                <a:gd name="connsiteX7" fmla="*/ 11123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4"/>
                  </a:lnTo>
                  <a:lnTo>
                    <a:pt x="6100" y="6854"/>
                  </a:lnTo>
                  <a:lnTo>
                    <a:pt x="11123" y="3968"/>
                  </a:lnTo>
                  <a:cubicBezTo>
                    <a:pt x="11123" y="3968"/>
                    <a:pt x="11123" y="3968"/>
                    <a:pt x="11123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3" name="Freeform 1972">
              <a:extLst>
                <a:ext uri="{FF2B5EF4-FFF2-40B4-BE49-F238E27FC236}">
                  <a16:creationId xmlns:a16="http://schemas.microsoft.com/office/drawing/2014/main" id="{CF6F789F-333E-D14E-81F7-343E97413330}"/>
                </a:ext>
              </a:extLst>
            </p:cNvPr>
            <p:cNvSpPr/>
            <p:nvPr/>
          </p:nvSpPr>
          <p:spPr>
            <a:xfrm>
              <a:off x="6313085" y="4117696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5 h 6854"/>
                <a:gd name="connsiteX5" fmla="*/ 6100 w 11123"/>
                <a:gd name="connsiteY5" fmla="*/ 6855 h 6854"/>
                <a:gd name="connsiteX6" fmla="*/ 11123 w 11123"/>
                <a:gd name="connsiteY6" fmla="*/ 3968 h 6854"/>
                <a:gd name="connsiteX7" fmla="*/ 11123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6100" y="6855"/>
                  </a:lnTo>
                  <a:lnTo>
                    <a:pt x="11123" y="3968"/>
                  </a:lnTo>
                  <a:lnTo>
                    <a:pt x="11123" y="396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4" name="Freeform 1973">
              <a:extLst>
                <a:ext uri="{FF2B5EF4-FFF2-40B4-BE49-F238E27FC236}">
                  <a16:creationId xmlns:a16="http://schemas.microsoft.com/office/drawing/2014/main" id="{5FD3C069-CDA7-1349-A91C-16131306DF9E}"/>
                </a:ext>
              </a:extLst>
            </p:cNvPr>
            <p:cNvSpPr/>
            <p:nvPr/>
          </p:nvSpPr>
          <p:spPr>
            <a:xfrm>
              <a:off x="6319902" y="4123107"/>
              <a:ext cx="14352" cy="9379"/>
            </a:xfrm>
            <a:custGeom>
              <a:avLst/>
              <a:gdLst>
                <a:gd name="connsiteX0" fmla="*/ 6818 w 14352"/>
                <a:gd name="connsiteY0" fmla="*/ 0 h 9379"/>
                <a:gd name="connsiteX1" fmla="*/ 5023 w 14352"/>
                <a:gd name="connsiteY1" fmla="*/ 0 h 9379"/>
                <a:gd name="connsiteX2" fmla="*/ 0 w 14352"/>
                <a:gd name="connsiteY2" fmla="*/ 2886 h 9379"/>
                <a:gd name="connsiteX3" fmla="*/ 0 w 14352"/>
                <a:gd name="connsiteY3" fmla="*/ 2886 h 9379"/>
                <a:gd name="connsiteX4" fmla="*/ 9329 w 14352"/>
                <a:gd name="connsiteY4" fmla="*/ 9380 h 9379"/>
                <a:gd name="connsiteX5" fmla="*/ 9329 w 14352"/>
                <a:gd name="connsiteY5" fmla="*/ 9380 h 9379"/>
                <a:gd name="connsiteX6" fmla="*/ 14353 w 14352"/>
                <a:gd name="connsiteY6" fmla="*/ 6494 h 9379"/>
                <a:gd name="connsiteX7" fmla="*/ 14353 w 14352"/>
                <a:gd name="connsiteY7" fmla="*/ 6494 h 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52" h="9379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9329" y="9380"/>
                  </a:lnTo>
                  <a:lnTo>
                    <a:pt x="9329" y="9380"/>
                  </a:lnTo>
                  <a:lnTo>
                    <a:pt x="14353" y="6494"/>
                  </a:lnTo>
                  <a:lnTo>
                    <a:pt x="14353" y="6494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5" name="Freeform 1974">
              <a:extLst>
                <a:ext uri="{FF2B5EF4-FFF2-40B4-BE49-F238E27FC236}">
                  <a16:creationId xmlns:a16="http://schemas.microsoft.com/office/drawing/2014/main" id="{C0908382-9B55-F648-B614-BE47B2822FDC}"/>
                </a:ext>
              </a:extLst>
            </p:cNvPr>
            <p:cNvSpPr/>
            <p:nvPr/>
          </p:nvSpPr>
          <p:spPr>
            <a:xfrm>
              <a:off x="6196828" y="4057158"/>
              <a:ext cx="11841" cy="7144"/>
            </a:xfrm>
            <a:custGeom>
              <a:avLst/>
              <a:gdLst>
                <a:gd name="connsiteX0" fmla="*/ 7177 w 11841"/>
                <a:gd name="connsiteY0" fmla="*/ 290 h 7144"/>
                <a:gd name="connsiteX1" fmla="*/ 5024 w 11841"/>
                <a:gd name="connsiteY1" fmla="*/ 290 h 7144"/>
                <a:gd name="connsiteX2" fmla="*/ 0 w 11841"/>
                <a:gd name="connsiteY2" fmla="*/ 3176 h 7144"/>
                <a:gd name="connsiteX3" fmla="*/ 0 w 11841"/>
                <a:gd name="connsiteY3" fmla="*/ 3176 h 7144"/>
                <a:gd name="connsiteX4" fmla="*/ 6818 w 11841"/>
                <a:gd name="connsiteY4" fmla="*/ 7145 h 7144"/>
                <a:gd name="connsiteX5" fmla="*/ 6818 w 11841"/>
                <a:gd name="connsiteY5" fmla="*/ 7145 h 7144"/>
                <a:gd name="connsiteX6" fmla="*/ 11841 w 11841"/>
                <a:gd name="connsiteY6" fmla="*/ 4258 h 7144"/>
                <a:gd name="connsiteX7" fmla="*/ 11841 w 11841"/>
                <a:gd name="connsiteY7" fmla="*/ 4258 h 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41" h="7144">
                  <a:moveTo>
                    <a:pt x="7177" y="290"/>
                  </a:moveTo>
                  <a:cubicBezTo>
                    <a:pt x="6510" y="-97"/>
                    <a:pt x="5690" y="-97"/>
                    <a:pt x="5024" y="290"/>
                  </a:cubicBezTo>
                  <a:lnTo>
                    <a:pt x="0" y="3176"/>
                  </a:lnTo>
                  <a:lnTo>
                    <a:pt x="0" y="3176"/>
                  </a:lnTo>
                  <a:lnTo>
                    <a:pt x="6818" y="7145"/>
                  </a:lnTo>
                  <a:lnTo>
                    <a:pt x="6818" y="7145"/>
                  </a:lnTo>
                  <a:lnTo>
                    <a:pt x="11841" y="4258"/>
                  </a:lnTo>
                  <a:cubicBezTo>
                    <a:pt x="11841" y="4258"/>
                    <a:pt x="11841" y="4258"/>
                    <a:pt x="11841" y="425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6" name="Freeform 1975">
              <a:extLst>
                <a:ext uri="{FF2B5EF4-FFF2-40B4-BE49-F238E27FC236}">
                  <a16:creationId xmlns:a16="http://schemas.microsoft.com/office/drawing/2014/main" id="{594A93A9-56FF-B048-BC20-BF73050E7CD7}"/>
                </a:ext>
              </a:extLst>
            </p:cNvPr>
            <p:cNvSpPr/>
            <p:nvPr/>
          </p:nvSpPr>
          <p:spPr>
            <a:xfrm>
              <a:off x="6208310" y="4063221"/>
              <a:ext cx="13276" cy="7936"/>
            </a:xfrm>
            <a:custGeom>
              <a:avLst/>
              <a:gdLst>
                <a:gd name="connsiteX0" fmla="*/ 5023 w 13276"/>
                <a:gd name="connsiteY0" fmla="*/ 0 h 7936"/>
                <a:gd name="connsiteX1" fmla="*/ 5023 w 13276"/>
                <a:gd name="connsiteY1" fmla="*/ 0 h 7936"/>
                <a:gd name="connsiteX2" fmla="*/ 0 w 13276"/>
                <a:gd name="connsiteY2" fmla="*/ 2886 h 7936"/>
                <a:gd name="connsiteX3" fmla="*/ 0 w 13276"/>
                <a:gd name="connsiteY3" fmla="*/ 2886 h 7936"/>
                <a:gd name="connsiteX4" fmla="*/ 8253 w 13276"/>
                <a:gd name="connsiteY4" fmla="*/ 7937 h 7936"/>
                <a:gd name="connsiteX5" fmla="*/ 8253 w 13276"/>
                <a:gd name="connsiteY5" fmla="*/ 7937 h 7936"/>
                <a:gd name="connsiteX6" fmla="*/ 13276 w 13276"/>
                <a:gd name="connsiteY6" fmla="*/ 5051 h 7936"/>
                <a:gd name="connsiteX7" fmla="*/ 13276 w 13276"/>
                <a:gd name="connsiteY7" fmla="*/ 5051 h 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7936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8253" y="7937"/>
                  </a:lnTo>
                  <a:lnTo>
                    <a:pt x="8253" y="7937"/>
                  </a:lnTo>
                  <a:lnTo>
                    <a:pt x="13276" y="5051"/>
                  </a:lnTo>
                  <a:cubicBezTo>
                    <a:pt x="13276" y="5051"/>
                    <a:pt x="13276" y="5051"/>
                    <a:pt x="13276" y="5051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7" name="Freeform 1976">
              <a:extLst>
                <a:ext uri="{FF2B5EF4-FFF2-40B4-BE49-F238E27FC236}">
                  <a16:creationId xmlns:a16="http://schemas.microsoft.com/office/drawing/2014/main" id="{AD19883D-1733-3940-9497-572D4CB45DA6}"/>
                </a:ext>
              </a:extLst>
            </p:cNvPr>
            <p:cNvSpPr/>
            <p:nvPr/>
          </p:nvSpPr>
          <p:spPr>
            <a:xfrm>
              <a:off x="6219433" y="4069714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3247 h 6854"/>
                <a:gd name="connsiteX3" fmla="*/ 0 w 11123"/>
                <a:gd name="connsiteY3" fmla="*/ 3247 h 6854"/>
                <a:gd name="connsiteX4" fmla="*/ 6100 w 11123"/>
                <a:gd name="connsiteY4" fmla="*/ 6854 h 6854"/>
                <a:gd name="connsiteX5" fmla="*/ 6100 w 11123"/>
                <a:gd name="connsiteY5" fmla="*/ 6854 h 6854"/>
                <a:gd name="connsiteX6" fmla="*/ 11123 w 11123"/>
                <a:gd name="connsiteY6" fmla="*/ 3968 h 6854"/>
                <a:gd name="connsiteX7" fmla="*/ 11123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3247"/>
                  </a:lnTo>
                  <a:cubicBezTo>
                    <a:pt x="0" y="3247"/>
                    <a:pt x="0" y="3247"/>
                    <a:pt x="0" y="3247"/>
                  </a:cubicBezTo>
                  <a:lnTo>
                    <a:pt x="6100" y="6854"/>
                  </a:lnTo>
                  <a:lnTo>
                    <a:pt x="6100" y="6854"/>
                  </a:lnTo>
                  <a:lnTo>
                    <a:pt x="11123" y="3968"/>
                  </a:lnTo>
                  <a:cubicBezTo>
                    <a:pt x="11123" y="3968"/>
                    <a:pt x="11123" y="3968"/>
                    <a:pt x="11123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8" name="Freeform 1977">
              <a:extLst>
                <a:ext uri="{FF2B5EF4-FFF2-40B4-BE49-F238E27FC236}">
                  <a16:creationId xmlns:a16="http://schemas.microsoft.com/office/drawing/2014/main" id="{622A60D0-6806-144C-BF5A-E0D39234E7AE}"/>
                </a:ext>
              </a:extLst>
            </p:cNvPr>
            <p:cNvSpPr/>
            <p:nvPr/>
          </p:nvSpPr>
          <p:spPr>
            <a:xfrm>
              <a:off x="6228404" y="4075126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3247 h 6854"/>
                <a:gd name="connsiteX3" fmla="*/ 0 w 11123"/>
                <a:gd name="connsiteY3" fmla="*/ 3247 h 6854"/>
                <a:gd name="connsiteX4" fmla="*/ 6100 w 11123"/>
                <a:gd name="connsiteY4" fmla="*/ 6854 h 6854"/>
                <a:gd name="connsiteX5" fmla="*/ 6100 w 11123"/>
                <a:gd name="connsiteY5" fmla="*/ 6854 h 6854"/>
                <a:gd name="connsiteX6" fmla="*/ 11123 w 11123"/>
                <a:gd name="connsiteY6" fmla="*/ 3968 h 6854"/>
                <a:gd name="connsiteX7" fmla="*/ 11123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3247"/>
                  </a:lnTo>
                  <a:cubicBezTo>
                    <a:pt x="0" y="3247"/>
                    <a:pt x="0" y="3247"/>
                    <a:pt x="0" y="3247"/>
                  </a:cubicBezTo>
                  <a:lnTo>
                    <a:pt x="6100" y="6854"/>
                  </a:lnTo>
                  <a:lnTo>
                    <a:pt x="6100" y="6854"/>
                  </a:lnTo>
                  <a:lnTo>
                    <a:pt x="11123" y="3968"/>
                  </a:lnTo>
                  <a:lnTo>
                    <a:pt x="11123" y="396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9" name="Freeform 1978">
              <a:extLst>
                <a:ext uri="{FF2B5EF4-FFF2-40B4-BE49-F238E27FC236}">
                  <a16:creationId xmlns:a16="http://schemas.microsoft.com/office/drawing/2014/main" id="{4C3109FD-4692-2D4B-86CC-7800298E7C54}"/>
                </a:ext>
              </a:extLst>
            </p:cNvPr>
            <p:cNvSpPr/>
            <p:nvPr/>
          </p:nvSpPr>
          <p:spPr>
            <a:xfrm>
              <a:off x="6237015" y="4080537"/>
              <a:ext cx="11482" cy="6854"/>
            </a:xfrm>
            <a:custGeom>
              <a:avLst/>
              <a:gdLst>
                <a:gd name="connsiteX0" fmla="*/ 5023 w 11482"/>
                <a:gd name="connsiteY0" fmla="*/ 0 h 6854"/>
                <a:gd name="connsiteX1" fmla="*/ 5023 w 11482"/>
                <a:gd name="connsiteY1" fmla="*/ 0 h 6854"/>
                <a:gd name="connsiteX2" fmla="*/ 0 w 11482"/>
                <a:gd name="connsiteY2" fmla="*/ 3247 h 6854"/>
                <a:gd name="connsiteX3" fmla="*/ 0 w 11482"/>
                <a:gd name="connsiteY3" fmla="*/ 3247 h 6854"/>
                <a:gd name="connsiteX4" fmla="*/ 6459 w 11482"/>
                <a:gd name="connsiteY4" fmla="*/ 6855 h 6854"/>
                <a:gd name="connsiteX5" fmla="*/ 6459 w 11482"/>
                <a:gd name="connsiteY5" fmla="*/ 6855 h 6854"/>
                <a:gd name="connsiteX6" fmla="*/ 11482 w 11482"/>
                <a:gd name="connsiteY6" fmla="*/ 3968 h 6854"/>
                <a:gd name="connsiteX7" fmla="*/ 11482 w 11482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854">
                  <a:moveTo>
                    <a:pt x="5023" y="0"/>
                  </a:moveTo>
                  <a:lnTo>
                    <a:pt x="5023" y="0"/>
                  </a:lnTo>
                  <a:lnTo>
                    <a:pt x="0" y="3247"/>
                  </a:lnTo>
                  <a:cubicBezTo>
                    <a:pt x="0" y="3247"/>
                    <a:pt x="0" y="3247"/>
                    <a:pt x="0" y="3247"/>
                  </a:cubicBezTo>
                  <a:lnTo>
                    <a:pt x="6459" y="6855"/>
                  </a:lnTo>
                  <a:lnTo>
                    <a:pt x="6459" y="6855"/>
                  </a:lnTo>
                  <a:lnTo>
                    <a:pt x="11482" y="3968"/>
                  </a:lnTo>
                  <a:lnTo>
                    <a:pt x="11482" y="396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0" name="Freeform 1979">
              <a:extLst>
                <a:ext uri="{FF2B5EF4-FFF2-40B4-BE49-F238E27FC236}">
                  <a16:creationId xmlns:a16="http://schemas.microsoft.com/office/drawing/2014/main" id="{60348A77-F144-CA40-BDFE-D6AF3A7E3213}"/>
                </a:ext>
              </a:extLst>
            </p:cNvPr>
            <p:cNvSpPr/>
            <p:nvPr/>
          </p:nvSpPr>
          <p:spPr>
            <a:xfrm>
              <a:off x="6245986" y="4085949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3247 h 6854"/>
                <a:gd name="connsiteX3" fmla="*/ 0 w 11123"/>
                <a:gd name="connsiteY3" fmla="*/ 3247 h 6854"/>
                <a:gd name="connsiteX4" fmla="*/ 6100 w 11123"/>
                <a:gd name="connsiteY4" fmla="*/ 6855 h 6854"/>
                <a:gd name="connsiteX5" fmla="*/ 6100 w 11123"/>
                <a:gd name="connsiteY5" fmla="*/ 6855 h 6854"/>
                <a:gd name="connsiteX6" fmla="*/ 11123 w 11123"/>
                <a:gd name="connsiteY6" fmla="*/ 3968 h 6854"/>
                <a:gd name="connsiteX7" fmla="*/ 11123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3247"/>
                  </a:lnTo>
                  <a:cubicBezTo>
                    <a:pt x="0" y="3247"/>
                    <a:pt x="0" y="3247"/>
                    <a:pt x="0" y="3247"/>
                  </a:cubicBezTo>
                  <a:lnTo>
                    <a:pt x="6100" y="6855"/>
                  </a:lnTo>
                  <a:lnTo>
                    <a:pt x="6100" y="6855"/>
                  </a:lnTo>
                  <a:lnTo>
                    <a:pt x="11123" y="3968"/>
                  </a:lnTo>
                  <a:cubicBezTo>
                    <a:pt x="11123" y="3968"/>
                    <a:pt x="11123" y="3968"/>
                    <a:pt x="11123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1" name="Freeform 1980">
              <a:extLst>
                <a:ext uri="{FF2B5EF4-FFF2-40B4-BE49-F238E27FC236}">
                  <a16:creationId xmlns:a16="http://schemas.microsoft.com/office/drawing/2014/main" id="{02E88F45-38EE-534A-8CF2-4E21A022C03A}"/>
                </a:ext>
              </a:extLst>
            </p:cNvPr>
            <p:cNvSpPr/>
            <p:nvPr/>
          </p:nvSpPr>
          <p:spPr>
            <a:xfrm>
              <a:off x="6254956" y="4091360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5 h 6854"/>
                <a:gd name="connsiteX5" fmla="*/ 6100 w 11123"/>
                <a:gd name="connsiteY5" fmla="*/ 6855 h 6854"/>
                <a:gd name="connsiteX6" fmla="*/ 11123 w 11123"/>
                <a:gd name="connsiteY6" fmla="*/ 3968 h 6854"/>
                <a:gd name="connsiteX7" fmla="*/ 11123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6100" y="6855"/>
                  </a:lnTo>
                  <a:lnTo>
                    <a:pt x="11123" y="3968"/>
                  </a:lnTo>
                  <a:cubicBezTo>
                    <a:pt x="11123" y="3968"/>
                    <a:pt x="11123" y="3968"/>
                    <a:pt x="11123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2" name="Freeform 1981">
              <a:extLst>
                <a:ext uri="{FF2B5EF4-FFF2-40B4-BE49-F238E27FC236}">
                  <a16:creationId xmlns:a16="http://schemas.microsoft.com/office/drawing/2014/main" id="{4EF7683A-80DA-1F4E-A701-101A6BA57C0F}"/>
                </a:ext>
              </a:extLst>
            </p:cNvPr>
            <p:cNvSpPr/>
            <p:nvPr/>
          </p:nvSpPr>
          <p:spPr>
            <a:xfrm>
              <a:off x="6263927" y="4096411"/>
              <a:ext cx="11482" cy="6493"/>
            </a:xfrm>
            <a:custGeom>
              <a:avLst/>
              <a:gdLst>
                <a:gd name="connsiteX0" fmla="*/ 5023 w 11482"/>
                <a:gd name="connsiteY0" fmla="*/ 0 h 6493"/>
                <a:gd name="connsiteX1" fmla="*/ 5023 w 11482"/>
                <a:gd name="connsiteY1" fmla="*/ 0 h 6493"/>
                <a:gd name="connsiteX2" fmla="*/ 0 w 11482"/>
                <a:gd name="connsiteY2" fmla="*/ 2886 h 6493"/>
                <a:gd name="connsiteX3" fmla="*/ 0 w 11482"/>
                <a:gd name="connsiteY3" fmla="*/ 2886 h 6493"/>
                <a:gd name="connsiteX4" fmla="*/ 6459 w 11482"/>
                <a:gd name="connsiteY4" fmla="*/ 6494 h 6493"/>
                <a:gd name="connsiteX5" fmla="*/ 6459 w 11482"/>
                <a:gd name="connsiteY5" fmla="*/ 6494 h 6493"/>
                <a:gd name="connsiteX6" fmla="*/ 11482 w 11482"/>
                <a:gd name="connsiteY6" fmla="*/ 3608 h 6493"/>
                <a:gd name="connsiteX7" fmla="*/ 11482 w 11482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459" y="6494"/>
                  </a:lnTo>
                  <a:lnTo>
                    <a:pt x="6459" y="6494"/>
                  </a:lnTo>
                  <a:lnTo>
                    <a:pt x="11482" y="3608"/>
                  </a:lnTo>
                  <a:lnTo>
                    <a:pt x="11482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3" name="Freeform 1982">
              <a:extLst>
                <a:ext uri="{FF2B5EF4-FFF2-40B4-BE49-F238E27FC236}">
                  <a16:creationId xmlns:a16="http://schemas.microsoft.com/office/drawing/2014/main" id="{690DAC58-3009-3340-8912-AEE6343FF19A}"/>
                </a:ext>
              </a:extLst>
            </p:cNvPr>
            <p:cNvSpPr/>
            <p:nvPr/>
          </p:nvSpPr>
          <p:spPr>
            <a:xfrm>
              <a:off x="6270744" y="4102183"/>
              <a:ext cx="11482" cy="6493"/>
            </a:xfrm>
            <a:custGeom>
              <a:avLst/>
              <a:gdLst>
                <a:gd name="connsiteX0" fmla="*/ 7176 w 11482"/>
                <a:gd name="connsiteY0" fmla="*/ 0 h 6493"/>
                <a:gd name="connsiteX1" fmla="*/ 5023 w 11482"/>
                <a:gd name="connsiteY1" fmla="*/ 0 h 6493"/>
                <a:gd name="connsiteX2" fmla="*/ 0 w 11482"/>
                <a:gd name="connsiteY2" fmla="*/ 2886 h 6493"/>
                <a:gd name="connsiteX3" fmla="*/ 0 w 11482"/>
                <a:gd name="connsiteY3" fmla="*/ 2886 h 6493"/>
                <a:gd name="connsiteX4" fmla="*/ 6459 w 11482"/>
                <a:gd name="connsiteY4" fmla="*/ 6493 h 6493"/>
                <a:gd name="connsiteX5" fmla="*/ 6459 w 11482"/>
                <a:gd name="connsiteY5" fmla="*/ 6493 h 6493"/>
                <a:gd name="connsiteX6" fmla="*/ 11482 w 11482"/>
                <a:gd name="connsiteY6" fmla="*/ 3608 h 6493"/>
                <a:gd name="connsiteX7" fmla="*/ 11482 w 11482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6493">
                  <a:moveTo>
                    <a:pt x="7176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459" y="6493"/>
                  </a:lnTo>
                  <a:lnTo>
                    <a:pt x="6459" y="6493"/>
                  </a:lnTo>
                  <a:lnTo>
                    <a:pt x="11482" y="3608"/>
                  </a:lnTo>
                  <a:lnTo>
                    <a:pt x="11482" y="360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4" name="Freeform 1983">
              <a:extLst>
                <a:ext uri="{FF2B5EF4-FFF2-40B4-BE49-F238E27FC236}">
                  <a16:creationId xmlns:a16="http://schemas.microsoft.com/office/drawing/2014/main" id="{770AF49E-21A7-254D-9496-204587D215A8}"/>
                </a:ext>
              </a:extLst>
            </p:cNvPr>
            <p:cNvSpPr/>
            <p:nvPr/>
          </p:nvSpPr>
          <p:spPr>
            <a:xfrm>
              <a:off x="6281509" y="4107594"/>
              <a:ext cx="11123" cy="6493"/>
            </a:xfrm>
            <a:custGeom>
              <a:avLst/>
              <a:gdLst>
                <a:gd name="connsiteX0" fmla="*/ 5023 w 11123"/>
                <a:gd name="connsiteY0" fmla="*/ 0 h 6493"/>
                <a:gd name="connsiteX1" fmla="*/ 5023 w 11123"/>
                <a:gd name="connsiteY1" fmla="*/ 0 h 6493"/>
                <a:gd name="connsiteX2" fmla="*/ 0 w 11123"/>
                <a:gd name="connsiteY2" fmla="*/ 2886 h 6493"/>
                <a:gd name="connsiteX3" fmla="*/ 0 w 11123"/>
                <a:gd name="connsiteY3" fmla="*/ 2886 h 6493"/>
                <a:gd name="connsiteX4" fmla="*/ 6100 w 11123"/>
                <a:gd name="connsiteY4" fmla="*/ 6494 h 6493"/>
                <a:gd name="connsiteX5" fmla="*/ 6100 w 11123"/>
                <a:gd name="connsiteY5" fmla="*/ 6494 h 6493"/>
                <a:gd name="connsiteX6" fmla="*/ 11124 w 11123"/>
                <a:gd name="connsiteY6" fmla="*/ 3608 h 6493"/>
                <a:gd name="connsiteX7" fmla="*/ 11124 w 11123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494"/>
                  </a:lnTo>
                  <a:lnTo>
                    <a:pt x="6100" y="6494"/>
                  </a:lnTo>
                  <a:lnTo>
                    <a:pt x="11124" y="3608"/>
                  </a:lnTo>
                  <a:cubicBezTo>
                    <a:pt x="11124" y="3608"/>
                    <a:pt x="11124" y="3608"/>
                    <a:pt x="11124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5" name="Freeform 1984">
              <a:extLst>
                <a:ext uri="{FF2B5EF4-FFF2-40B4-BE49-F238E27FC236}">
                  <a16:creationId xmlns:a16="http://schemas.microsoft.com/office/drawing/2014/main" id="{5181F681-CA8E-6748-B279-1D8DEE23DF75}"/>
                </a:ext>
              </a:extLst>
            </p:cNvPr>
            <p:cNvSpPr/>
            <p:nvPr/>
          </p:nvSpPr>
          <p:spPr>
            <a:xfrm>
              <a:off x="6290479" y="4113006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5 h 6854"/>
                <a:gd name="connsiteX5" fmla="*/ 6100 w 11123"/>
                <a:gd name="connsiteY5" fmla="*/ 6855 h 6854"/>
                <a:gd name="connsiteX6" fmla="*/ 11124 w 11123"/>
                <a:gd name="connsiteY6" fmla="*/ 3968 h 6854"/>
                <a:gd name="connsiteX7" fmla="*/ 11124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6100" y="6855"/>
                  </a:lnTo>
                  <a:lnTo>
                    <a:pt x="11124" y="3968"/>
                  </a:lnTo>
                  <a:cubicBezTo>
                    <a:pt x="11124" y="3968"/>
                    <a:pt x="11124" y="3968"/>
                    <a:pt x="11124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6" name="Freeform 1985">
              <a:extLst>
                <a:ext uri="{FF2B5EF4-FFF2-40B4-BE49-F238E27FC236}">
                  <a16:creationId xmlns:a16="http://schemas.microsoft.com/office/drawing/2014/main" id="{01F79AA0-ABBA-C24C-95E7-65E5D5109174}"/>
                </a:ext>
              </a:extLst>
            </p:cNvPr>
            <p:cNvSpPr/>
            <p:nvPr/>
          </p:nvSpPr>
          <p:spPr>
            <a:xfrm>
              <a:off x="6299450" y="4118417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5 h 6854"/>
                <a:gd name="connsiteX5" fmla="*/ 6100 w 11123"/>
                <a:gd name="connsiteY5" fmla="*/ 6855 h 6854"/>
                <a:gd name="connsiteX6" fmla="*/ 11124 w 11123"/>
                <a:gd name="connsiteY6" fmla="*/ 3968 h 6854"/>
                <a:gd name="connsiteX7" fmla="*/ 11124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6100" y="6855"/>
                  </a:lnTo>
                  <a:lnTo>
                    <a:pt x="11124" y="3968"/>
                  </a:lnTo>
                  <a:lnTo>
                    <a:pt x="11124" y="396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7" name="Freeform 1986">
              <a:extLst>
                <a:ext uri="{FF2B5EF4-FFF2-40B4-BE49-F238E27FC236}">
                  <a16:creationId xmlns:a16="http://schemas.microsoft.com/office/drawing/2014/main" id="{6B630F4A-BD0B-D14C-AFEB-DF5D5CCDFFE7}"/>
                </a:ext>
              </a:extLst>
            </p:cNvPr>
            <p:cNvSpPr/>
            <p:nvPr/>
          </p:nvSpPr>
          <p:spPr>
            <a:xfrm>
              <a:off x="6308420" y="4124189"/>
              <a:ext cx="20093" cy="11113"/>
            </a:xfrm>
            <a:custGeom>
              <a:avLst/>
              <a:gdLst>
                <a:gd name="connsiteX0" fmla="*/ 5023 w 20093"/>
                <a:gd name="connsiteY0" fmla="*/ 0 h 11113"/>
                <a:gd name="connsiteX1" fmla="*/ 5023 w 20093"/>
                <a:gd name="connsiteY1" fmla="*/ 0 h 11113"/>
                <a:gd name="connsiteX2" fmla="*/ 0 w 20093"/>
                <a:gd name="connsiteY2" fmla="*/ 2886 h 11113"/>
                <a:gd name="connsiteX3" fmla="*/ 0 w 20093"/>
                <a:gd name="connsiteY3" fmla="*/ 2886 h 11113"/>
                <a:gd name="connsiteX4" fmla="*/ 13276 w 20093"/>
                <a:gd name="connsiteY4" fmla="*/ 10823 h 11113"/>
                <a:gd name="connsiteX5" fmla="*/ 15429 w 20093"/>
                <a:gd name="connsiteY5" fmla="*/ 10823 h 11113"/>
                <a:gd name="connsiteX6" fmla="*/ 20094 w 20093"/>
                <a:gd name="connsiteY6" fmla="*/ 7937 h 11113"/>
                <a:gd name="connsiteX7" fmla="*/ 20094 w 20093"/>
                <a:gd name="connsiteY7" fmla="*/ 7937 h 1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93" h="1111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13276" y="10823"/>
                  </a:lnTo>
                  <a:cubicBezTo>
                    <a:pt x="13942" y="11210"/>
                    <a:pt x="14763" y="11210"/>
                    <a:pt x="15429" y="10823"/>
                  </a:cubicBezTo>
                  <a:lnTo>
                    <a:pt x="20094" y="7937"/>
                  </a:lnTo>
                  <a:cubicBezTo>
                    <a:pt x="20094" y="7937"/>
                    <a:pt x="20094" y="7937"/>
                    <a:pt x="20094" y="7937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8" name="Freeform 1987">
              <a:extLst>
                <a:ext uri="{FF2B5EF4-FFF2-40B4-BE49-F238E27FC236}">
                  <a16:creationId xmlns:a16="http://schemas.microsoft.com/office/drawing/2014/main" id="{803300F9-6FEE-704B-BDD0-E2B65F7CFD13}"/>
                </a:ext>
              </a:extLst>
            </p:cNvPr>
            <p:cNvSpPr/>
            <p:nvPr/>
          </p:nvSpPr>
          <p:spPr>
            <a:xfrm>
              <a:off x="6174222" y="4057158"/>
              <a:ext cx="17582" cy="10391"/>
            </a:xfrm>
            <a:custGeom>
              <a:avLst/>
              <a:gdLst>
                <a:gd name="connsiteX0" fmla="*/ 14711 w 17582"/>
                <a:gd name="connsiteY0" fmla="*/ 290 h 10391"/>
                <a:gd name="connsiteX1" fmla="*/ 12559 w 17582"/>
                <a:gd name="connsiteY1" fmla="*/ 290 h 10391"/>
                <a:gd name="connsiteX2" fmla="*/ 0 w 17582"/>
                <a:gd name="connsiteY2" fmla="*/ 7505 h 10391"/>
                <a:gd name="connsiteX3" fmla="*/ 0 w 17582"/>
                <a:gd name="connsiteY3" fmla="*/ 7505 h 10391"/>
                <a:gd name="connsiteX4" fmla="*/ 4665 w 17582"/>
                <a:gd name="connsiteY4" fmla="*/ 10391 h 10391"/>
                <a:gd name="connsiteX5" fmla="*/ 4665 w 17582"/>
                <a:gd name="connsiteY5" fmla="*/ 10391 h 10391"/>
                <a:gd name="connsiteX6" fmla="*/ 17582 w 17582"/>
                <a:gd name="connsiteY6" fmla="*/ 3176 h 10391"/>
                <a:gd name="connsiteX7" fmla="*/ 17582 w 17582"/>
                <a:gd name="connsiteY7" fmla="*/ 3176 h 1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82" h="10391">
                  <a:moveTo>
                    <a:pt x="14711" y="290"/>
                  </a:moveTo>
                  <a:cubicBezTo>
                    <a:pt x="14045" y="-97"/>
                    <a:pt x="13225" y="-97"/>
                    <a:pt x="12559" y="290"/>
                  </a:cubicBezTo>
                  <a:lnTo>
                    <a:pt x="0" y="7505"/>
                  </a:lnTo>
                  <a:lnTo>
                    <a:pt x="0" y="7505"/>
                  </a:lnTo>
                  <a:lnTo>
                    <a:pt x="4665" y="10391"/>
                  </a:lnTo>
                  <a:lnTo>
                    <a:pt x="4665" y="10391"/>
                  </a:lnTo>
                  <a:lnTo>
                    <a:pt x="17582" y="3176"/>
                  </a:lnTo>
                  <a:lnTo>
                    <a:pt x="17582" y="317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9" name="Freeform 1988">
              <a:extLst>
                <a:ext uri="{FF2B5EF4-FFF2-40B4-BE49-F238E27FC236}">
                  <a16:creationId xmlns:a16="http://schemas.microsoft.com/office/drawing/2014/main" id="{7C58968E-92EF-A64C-8C69-AC9BC0EBF8D3}"/>
                </a:ext>
              </a:extLst>
            </p:cNvPr>
            <p:cNvSpPr/>
            <p:nvPr/>
          </p:nvSpPr>
          <p:spPr>
            <a:xfrm>
              <a:off x="6189293" y="4060045"/>
              <a:ext cx="12199" cy="7505"/>
            </a:xfrm>
            <a:custGeom>
              <a:avLst/>
              <a:gdLst>
                <a:gd name="connsiteX0" fmla="*/ 6818 w 12199"/>
                <a:gd name="connsiteY0" fmla="*/ 290 h 7505"/>
                <a:gd name="connsiteX1" fmla="*/ 4665 w 12199"/>
                <a:gd name="connsiteY1" fmla="*/ 290 h 7505"/>
                <a:gd name="connsiteX2" fmla="*/ 0 w 12199"/>
                <a:gd name="connsiteY2" fmla="*/ 3176 h 7505"/>
                <a:gd name="connsiteX3" fmla="*/ 0 w 12199"/>
                <a:gd name="connsiteY3" fmla="*/ 3176 h 7505"/>
                <a:gd name="connsiteX4" fmla="*/ 7177 w 12199"/>
                <a:gd name="connsiteY4" fmla="*/ 7505 h 7505"/>
                <a:gd name="connsiteX5" fmla="*/ 7177 w 12199"/>
                <a:gd name="connsiteY5" fmla="*/ 7505 h 7505"/>
                <a:gd name="connsiteX6" fmla="*/ 12200 w 12199"/>
                <a:gd name="connsiteY6" fmla="*/ 4619 h 7505"/>
                <a:gd name="connsiteX7" fmla="*/ 12200 w 12199"/>
                <a:gd name="connsiteY7" fmla="*/ 4619 h 7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9" h="7505">
                  <a:moveTo>
                    <a:pt x="6818" y="290"/>
                  </a:moveTo>
                  <a:cubicBezTo>
                    <a:pt x="6152" y="-97"/>
                    <a:pt x="5331" y="-97"/>
                    <a:pt x="4665" y="290"/>
                  </a:cubicBezTo>
                  <a:lnTo>
                    <a:pt x="0" y="3176"/>
                  </a:lnTo>
                  <a:cubicBezTo>
                    <a:pt x="0" y="3176"/>
                    <a:pt x="0" y="3176"/>
                    <a:pt x="0" y="3176"/>
                  </a:cubicBezTo>
                  <a:lnTo>
                    <a:pt x="7177" y="7505"/>
                  </a:lnTo>
                  <a:lnTo>
                    <a:pt x="7177" y="7505"/>
                  </a:lnTo>
                  <a:lnTo>
                    <a:pt x="12200" y="4619"/>
                  </a:lnTo>
                  <a:cubicBezTo>
                    <a:pt x="12200" y="4619"/>
                    <a:pt x="12200" y="4619"/>
                    <a:pt x="12200" y="4619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0" name="Freeform 1989">
              <a:extLst>
                <a:ext uri="{FF2B5EF4-FFF2-40B4-BE49-F238E27FC236}">
                  <a16:creationId xmlns:a16="http://schemas.microsoft.com/office/drawing/2014/main" id="{DC4AD7F6-EB21-AE42-B304-3A1C3340615E}"/>
                </a:ext>
              </a:extLst>
            </p:cNvPr>
            <p:cNvSpPr/>
            <p:nvPr/>
          </p:nvSpPr>
          <p:spPr>
            <a:xfrm>
              <a:off x="6200775" y="4067911"/>
              <a:ext cx="10405" cy="5050"/>
            </a:xfrm>
            <a:custGeom>
              <a:avLst/>
              <a:gdLst>
                <a:gd name="connsiteX0" fmla="*/ 5023 w 10405"/>
                <a:gd name="connsiteY0" fmla="*/ 0 h 5050"/>
                <a:gd name="connsiteX1" fmla="*/ 5023 w 10405"/>
                <a:gd name="connsiteY1" fmla="*/ 0 h 5050"/>
                <a:gd name="connsiteX2" fmla="*/ 0 w 10405"/>
                <a:gd name="connsiteY2" fmla="*/ 2886 h 5050"/>
                <a:gd name="connsiteX3" fmla="*/ 0 w 10405"/>
                <a:gd name="connsiteY3" fmla="*/ 2886 h 5050"/>
                <a:gd name="connsiteX4" fmla="*/ 3230 w 10405"/>
                <a:gd name="connsiteY4" fmla="*/ 5051 h 5050"/>
                <a:gd name="connsiteX5" fmla="*/ 5382 w 10405"/>
                <a:gd name="connsiteY5" fmla="*/ 5051 h 5050"/>
                <a:gd name="connsiteX6" fmla="*/ 10406 w 10405"/>
                <a:gd name="connsiteY6" fmla="*/ 2164 h 5050"/>
                <a:gd name="connsiteX7" fmla="*/ 10406 w 10405"/>
                <a:gd name="connsiteY7" fmla="*/ 2164 h 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05" h="5050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3230" y="5051"/>
                  </a:lnTo>
                  <a:lnTo>
                    <a:pt x="5382" y="5051"/>
                  </a:lnTo>
                  <a:lnTo>
                    <a:pt x="10406" y="2164"/>
                  </a:lnTo>
                  <a:lnTo>
                    <a:pt x="10406" y="2164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1" name="Freeform 1990">
              <a:extLst>
                <a:ext uri="{FF2B5EF4-FFF2-40B4-BE49-F238E27FC236}">
                  <a16:creationId xmlns:a16="http://schemas.microsoft.com/office/drawing/2014/main" id="{C3CB90BA-A00F-9C44-B68F-00569F34FBD9}"/>
                </a:ext>
              </a:extLst>
            </p:cNvPr>
            <p:cNvSpPr/>
            <p:nvPr/>
          </p:nvSpPr>
          <p:spPr>
            <a:xfrm>
              <a:off x="6207234" y="4071518"/>
              <a:ext cx="8611" cy="5411"/>
            </a:xfrm>
            <a:custGeom>
              <a:avLst/>
              <a:gdLst>
                <a:gd name="connsiteX0" fmla="*/ 5023 w 8611"/>
                <a:gd name="connsiteY0" fmla="*/ 0 h 5411"/>
                <a:gd name="connsiteX1" fmla="*/ 5023 w 8611"/>
                <a:gd name="connsiteY1" fmla="*/ 0 h 5411"/>
                <a:gd name="connsiteX2" fmla="*/ 0 w 8611"/>
                <a:gd name="connsiteY2" fmla="*/ 3247 h 5411"/>
                <a:gd name="connsiteX3" fmla="*/ 0 w 8611"/>
                <a:gd name="connsiteY3" fmla="*/ 3247 h 5411"/>
                <a:gd name="connsiteX4" fmla="*/ 3588 w 8611"/>
                <a:gd name="connsiteY4" fmla="*/ 5411 h 5411"/>
                <a:gd name="connsiteX5" fmla="*/ 3588 w 8611"/>
                <a:gd name="connsiteY5" fmla="*/ 5411 h 5411"/>
                <a:gd name="connsiteX6" fmla="*/ 8612 w 8611"/>
                <a:gd name="connsiteY6" fmla="*/ 2525 h 5411"/>
                <a:gd name="connsiteX7" fmla="*/ 8612 w 8611"/>
                <a:gd name="connsiteY7" fmla="*/ 2525 h 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11" h="5411">
                  <a:moveTo>
                    <a:pt x="5023" y="0"/>
                  </a:moveTo>
                  <a:lnTo>
                    <a:pt x="5023" y="0"/>
                  </a:lnTo>
                  <a:lnTo>
                    <a:pt x="0" y="3247"/>
                  </a:lnTo>
                  <a:cubicBezTo>
                    <a:pt x="0" y="3247"/>
                    <a:pt x="0" y="3247"/>
                    <a:pt x="0" y="3247"/>
                  </a:cubicBezTo>
                  <a:lnTo>
                    <a:pt x="3588" y="5411"/>
                  </a:lnTo>
                  <a:lnTo>
                    <a:pt x="3588" y="5411"/>
                  </a:lnTo>
                  <a:lnTo>
                    <a:pt x="8612" y="2525"/>
                  </a:lnTo>
                  <a:cubicBezTo>
                    <a:pt x="8612" y="2525"/>
                    <a:pt x="8612" y="2525"/>
                    <a:pt x="8612" y="2525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2" name="Freeform 1991">
              <a:extLst>
                <a:ext uri="{FF2B5EF4-FFF2-40B4-BE49-F238E27FC236}">
                  <a16:creationId xmlns:a16="http://schemas.microsoft.com/office/drawing/2014/main" id="{1F0FF953-A3BC-4649-9348-72D00187D77C}"/>
                </a:ext>
              </a:extLst>
            </p:cNvPr>
            <p:cNvSpPr/>
            <p:nvPr/>
          </p:nvSpPr>
          <p:spPr>
            <a:xfrm>
              <a:off x="6213692" y="4075487"/>
              <a:ext cx="15070" cy="9379"/>
            </a:xfrm>
            <a:custGeom>
              <a:avLst/>
              <a:gdLst>
                <a:gd name="connsiteX0" fmla="*/ 5023 w 15070"/>
                <a:gd name="connsiteY0" fmla="*/ 0 h 9379"/>
                <a:gd name="connsiteX1" fmla="*/ 5023 w 15070"/>
                <a:gd name="connsiteY1" fmla="*/ 0 h 9379"/>
                <a:gd name="connsiteX2" fmla="*/ 0 w 15070"/>
                <a:gd name="connsiteY2" fmla="*/ 2886 h 9379"/>
                <a:gd name="connsiteX3" fmla="*/ 0 w 15070"/>
                <a:gd name="connsiteY3" fmla="*/ 2886 h 9379"/>
                <a:gd name="connsiteX4" fmla="*/ 10047 w 15070"/>
                <a:gd name="connsiteY4" fmla="*/ 9380 h 9379"/>
                <a:gd name="connsiteX5" fmla="*/ 10047 w 15070"/>
                <a:gd name="connsiteY5" fmla="*/ 9380 h 9379"/>
                <a:gd name="connsiteX6" fmla="*/ 15070 w 15070"/>
                <a:gd name="connsiteY6" fmla="*/ 6494 h 9379"/>
                <a:gd name="connsiteX7" fmla="*/ 15070 w 15070"/>
                <a:gd name="connsiteY7" fmla="*/ 6494 h 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70" h="9379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10047" y="9380"/>
                  </a:lnTo>
                  <a:cubicBezTo>
                    <a:pt x="10047" y="9380"/>
                    <a:pt x="10047" y="9380"/>
                    <a:pt x="10047" y="9380"/>
                  </a:cubicBezTo>
                  <a:lnTo>
                    <a:pt x="15070" y="6494"/>
                  </a:lnTo>
                  <a:lnTo>
                    <a:pt x="15070" y="6494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3" name="Freeform 1992">
              <a:extLst>
                <a:ext uri="{FF2B5EF4-FFF2-40B4-BE49-F238E27FC236}">
                  <a16:creationId xmlns:a16="http://schemas.microsoft.com/office/drawing/2014/main" id="{7BB274BE-9DCE-6142-B6E2-736EE02171BE}"/>
                </a:ext>
              </a:extLst>
            </p:cNvPr>
            <p:cNvSpPr/>
            <p:nvPr/>
          </p:nvSpPr>
          <p:spPr>
            <a:xfrm>
              <a:off x="6226610" y="4083423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5 h 6854"/>
                <a:gd name="connsiteX5" fmla="*/ 6100 w 11123"/>
                <a:gd name="connsiteY5" fmla="*/ 6855 h 6854"/>
                <a:gd name="connsiteX6" fmla="*/ 11123 w 11123"/>
                <a:gd name="connsiteY6" fmla="*/ 3968 h 6854"/>
                <a:gd name="connsiteX7" fmla="*/ 11123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6100" y="6855"/>
                  </a:lnTo>
                  <a:lnTo>
                    <a:pt x="11123" y="3968"/>
                  </a:lnTo>
                  <a:cubicBezTo>
                    <a:pt x="11123" y="3968"/>
                    <a:pt x="11123" y="3968"/>
                    <a:pt x="11123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4" name="Freeform 1993">
              <a:extLst>
                <a:ext uri="{FF2B5EF4-FFF2-40B4-BE49-F238E27FC236}">
                  <a16:creationId xmlns:a16="http://schemas.microsoft.com/office/drawing/2014/main" id="{7045C08F-8AF3-6A44-823D-0D3ACD4BFDD1}"/>
                </a:ext>
              </a:extLst>
            </p:cNvPr>
            <p:cNvSpPr/>
            <p:nvPr/>
          </p:nvSpPr>
          <p:spPr>
            <a:xfrm>
              <a:off x="6233427" y="4088545"/>
              <a:ext cx="11482" cy="7144"/>
            </a:xfrm>
            <a:custGeom>
              <a:avLst/>
              <a:gdLst>
                <a:gd name="connsiteX0" fmla="*/ 7176 w 11482"/>
                <a:gd name="connsiteY0" fmla="*/ 290 h 7144"/>
                <a:gd name="connsiteX1" fmla="*/ 5023 w 11482"/>
                <a:gd name="connsiteY1" fmla="*/ 290 h 7144"/>
                <a:gd name="connsiteX2" fmla="*/ 0 w 11482"/>
                <a:gd name="connsiteY2" fmla="*/ 3176 h 7144"/>
                <a:gd name="connsiteX3" fmla="*/ 0 w 11482"/>
                <a:gd name="connsiteY3" fmla="*/ 3176 h 7144"/>
                <a:gd name="connsiteX4" fmla="*/ 6459 w 11482"/>
                <a:gd name="connsiteY4" fmla="*/ 7145 h 7144"/>
                <a:gd name="connsiteX5" fmla="*/ 6459 w 11482"/>
                <a:gd name="connsiteY5" fmla="*/ 7145 h 7144"/>
                <a:gd name="connsiteX6" fmla="*/ 11482 w 11482"/>
                <a:gd name="connsiteY6" fmla="*/ 4258 h 7144"/>
                <a:gd name="connsiteX7" fmla="*/ 11482 w 11482"/>
                <a:gd name="connsiteY7" fmla="*/ 4258 h 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7144">
                  <a:moveTo>
                    <a:pt x="7176" y="290"/>
                  </a:moveTo>
                  <a:cubicBezTo>
                    <a:pt x="6510" y="-97"/>
                    <a:pt x="5689" y="-97"/>
                    <a:pt x="5023" y="290"/>
                  </a:cubicBezTo>
                  <a:lnTo>
                    <a:pt x="0" y="3176"/>
                  </a:lnTo>
                  <a:lnTo>
                    <a:pt x="0" y="3176"/>
                  </a:lnTo>
                  <a:lnTo>
                    <a:pt x="6459" y="7145"/>
                  </a:lnTo>
                  <a:lnTo>
                    <a:pt x="6459" y="7145"/>
                  </a:lnTo>
                  <a:lnTo>
                    <a:pt x="11482" y="4258"/>
                  </a:lnTo>
                  <a:lnTo>
                    <a:pt x="11482" y="425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5" name="Freeform 1994">
              <a:extLst>
                <a:ext uri="{FF2B5EF4-FFF2-40B4-BE49-F238E27FC236}">
                  <a16:creationId xmlns:a16="http://schemas.microsoft.com/office/drawing/2014/main" id="{B0CA0743-DC16-704F-8499-622C225BD5F6}"/>
                </a:ext>
              </a:extLst>
            </p:cNvPr>
            <p:cNvSpPr/>
            <p:nvPr/>
          </p:nvSpPr>
          <p:spPr>
            <a:xfrm>
              <a:off x="6244192" y="4094246"/>
              <a:ext cx="12917" cy="6854"/>
            </a:xfrm>
            <a:custGeom>
              <a:avLst/>
              <a:gdLst>
                <a:gd name="connsiteX0" fmla="*/ 5023 w 12917"/>
                <a:gd name="connsiteY0" fmla="*/ 0 h 6854"/>
                <a:gd name="connsiteX1" fmla="*/ 5023 w 12917"/>
                <a:gd name="connsiteY1" fmla="*/ 0 h 6854"/>
                <a:gd name="connsiteX2" fmla="*/ 0 w 12917"/>
                <a:gd name="connsiteY2" fmla="*/ 2886 h 6854"/>
                <a:gd name="connsiteX3" fmla="*/ 0 w 12917"/>
                <a:gd name="connsiteY3" fmla="*/ 2886 h 6854"/>
                <a:gd name="connsiteX4" fmla="*/ 6100 w 12917"/>
                <a:gd name="connsiteY4" fmla="*/ 6854 h 6854"/>
                <a:gd name="connsiteX5" fmla="*/ 8253 w 12917"/>
                <a:gd name="connsiteY5" fmla="*/ 6854 h 6854"/>
                <a:gd name="connsiteX6" fmla="*/ 12917 w 12917"/>
                <a:gd name="connsiteY6" fmla="*/ 3968 h 6854"/>
                <a:gd name="connsiteX7" fmla="*/ 12917 w 12917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4"/>
                  </a:lnTo>
                  <a:lnTo>
                    <a:pt x="8253" y="6854"/>
                  </a:lnTo>
                  <a:lnTo>
                    <a:pt x="12917" y="3968"/>
                  </a:lnTo>
                  <a:lnTo>
                    <a:pt x="12917" y="396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6" name="Freeform 1995">
              <a:extLst>
                <a:ext uri="{FF2B5EF4-FFF2-40B4-BE49-F238E27FC236}">
                  <a16:creationId xmlns:a16="http://schemas.microsoft.com/office/drawing/2014/main" id="{08F8EEAA-B93C-B249-9C15-533BEAAD9EED}"/>
                </a:ext>
              </a:extLst>
            </p:cNvPr>
            <p:cNvSpPr/>
            <p:nvPr/>
          </p:nvSpPr>
          <p:spPr>
            <a:xfrm>
              <a:off x="6252445" y="4099658"/>
              <a:ext cx="11123" cy="6493"/>
            </a:xfrm>
            <a:custGeom>
              <a:avLst/>
              <a:gdLst>
                <a:gd name="connsiteX0" fmla="*/ 5023 w 11123"/>
                <a:gd name="connsiteY0" fmla="*/ 0 h 6493"/>
                <a:gd name="connsiteX1" fmla="*/ 5023 w 11123"/>
                <a:gd name="connsiteY1" fmla="*/ 0 h 6493"/>
                <a:gd name="connsiteX2" fmla="*/ 0 w 11123"/>
                <a:gd name="connsiteY2" fmla="*/ 2886 h 6493"/>
                <a:gd name="connsiteX3" fmla="*/ 0 w 11123"/>
                <a:gd name="connsiteY3" fmla="*/ 2886 h 6493"/>
                <a:gd name="connsiteX4" fmla="*/ 6100 w 11123"/>
                <a:gd name="connsiteY4" fmla="*/ 6494 h 6493"/>
                <a:gd name="connsiteX5" fmla="*/ 6100 w 11123"/>
                <a:gd name="connsiteY5" fmla="*/ 6494 h 6493"/>
                <a:gd name="connsiteX6" fmla="*/ 11123 w 11123"/>
                <a:gd name="connsiteY6" fmla="*/ 3608 h 6493"/>
                <a:gd name="connsiteX7" fmla="*/ 11123 w 11123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lnTo>
                    <a:pt x="6100" y="6494"/>
                  </a:lnTo>
                  <a:lnTo>
                    <a:pt x="11123" y="3608"/>
                  </a:lnTo>
                  <a:cubicBezTo>
                    <a:pt x="11123" y="3608"/>
                    <a:pt x="11123" y="3608"/>
                    <a:pt x="11123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7" name="Freeform 1996">
              <a:extLst>
                <a:ext uri="{FF2B5EF4-FFF2-40B4-BE49-F238E27FC236}">
                  <a16:creationId xmlns:a16="http://schemas.microsoft.com/office/drawing/2014/main" id="{766DA9C6-7523-914F-91A3-D382F8E0EC5B}"/>
                </a:ext>
              </a:extLst>
            </p:cNvPr>
            <p:cNvSpPr/>
            <p:nvPr/>
          </p:nvSpPr>
          <p:spPr>
            <a:xfrm>
              <a:off x="6262133" y="4105069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5 h 6854"/>
                <a:gd name="connsiteX5" fmla="*/ 6100 w 11123"/>
                <a:gd name="connsiteY5" fmla="*/ 6855 h 6854"/>
                <a:gd name="connsiteX6" fmla="*/ 11124 w 11123"/>
                <a:gd name="connsiteY6" fmla="*/ 3968 h 6854"/>
                <a:gd name="connsiteX7" fmla="*/ 11124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6100" y="6855"/>
                  </a:lnTo>
                  <a:lnTo>
                    <a:pt x="11124" y="3968"/>
                  </a:lnTo>
                  <a:lnTo>
                    <a:pt x="11124" y="396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8" name="Freeform 1997">
              <a:extLst>
                <a:ext uri="{FF2B5EF4-FFF2-40B4-BE49-F238E27FC236}">
                  <a16:creationId xmlns:a16="http://schemas.microsoft.com/office/drawing/2014/main" id="{F7F84ACE-C31E-C643-82CB-4721E6393CF5}"/>
                </a:ext>
              </a:extLst>
            </p:cNvPr>
            <p:cNvSpPr/>
            <p:nvPr/>
          </p:nvSpPr>
          <p:spPr>
            <a:xfrm>
              <a:off x="6269309" y="4110190"/>
              <a:ext cx="11482" cy="7144"/>
            </a:xfrm>
            <a:custGeom>
              <a:avLst/>
              <a:gdLst>
                <a:gd name="connsiteX0" fmla="*/ 6817 w 11482"/>
                <a:gd name="connsiteY0" fmla="*/ 290 h 7144"/>
                <a:gd name="connsiteX1" fmla="*/ 4665 w 11482"/>
                <a:gd name="connsiteY1" fmla="*/ 290 h 7144"/>
                <a:gd name="connsiteX2" fmla="*/ 0 w 11482"/>
                <a:gd name="connsiteY2" fmla="*/ 3176 h 7144"/>
                <a:gd name="connsiteX3" fmla="*/ 0 w 11482"/>
                <a:gd name="connsiteY3" fmla="*/ 3176 h 7144"/>
                <a:gd name="connsiteX4" fmla="*/ 6459 w 11482"/>
                <a:gd name="connsiteY4" fmla="*/ 7145 h 7144"/>
                <a:gd name="connsiteX5" fmla="*/ 6459 w 11482"/>
                <a:gd name="connsiteY5" fmla="*/ 7145 h 7144"/>
                <a:gd name="connsiteX6" fmla="*/ 11482 w 11482"/>
                <a:gd name="connsiteY6" fmla="*/ 4258 h 7144"/>
                <a:gd name="connsiteX7" fmla="*/ 11482 w 11482"/>
                <a:gd name="connsiteY7" fmla="*/ 4258 h 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7144">
                  <a:moveTo>
                    <a:pt x="6817" y="290"/>
                  </a:moveTo>
                  <a:cubicBezTo>
                    <a:pt x="6151" y="-97"/>
                    <a:pt x="5331" y="-97"/>
                    <a:pt x="4665" y="290"/>
                  </a:cubicBezTo>
                  <a:lnTo>
                    <a:pt x="0" y="3176"/>
                  </a:lnTo>
                  <a:cubicBezTo>
                    <a:pt x="0" y="3176"/>
                    <a:pt x="0" y="3176"/>
                    <a:pt x="0" y="3176"/>
                  </a:cubicBezTo>
                  <a:lnTo>
                    <a:pt x="6459" y="7145"/>
                  </a:lnTo>
                  <a:lnTo>
                    <a:pt x="6459" y="7145"/>
                  </a:lnTo>
                  <a:lnTo>
                    <a:pt x="11482" y="4258"/>
                  </a:lnTo>
                  <a:cubicBezTo>
                    <a:pt x="11482" y="4258"/>
                    <a:pt x="11482" y="4258"/>
                    <a:pt x="11482" y="425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9" name="Freeform 1998">
              <a:extLst>
                <a:ext uri="{FF2B5EF4-FFF2-40B4-BE49-F238E27FC236}">
                  <a16:creationId xmlns:a16="http://schemas.microsoft.com/office/drawing/2014/main" id="{9781DE4A-E0B6-E94D-9DB4-6941E3BAF47E}"/>
                </a:ext>
              </a:extLst>
            </p:cNvPr>
            <p:cNvSpPr/>
            <p:nvPr/>
          </p:nvSpPr>
          <p:spPr>
            <a:xfrm>
              <a:off x="6277921" y="4115892"/>
              <a:ext cx="12917" cy="6854"/>
            </a:xfrm>
            <a:custGeom>
              <a:avLst/>
              <a:gdLst>
                <a:gd name="connsiteX0" fmla="*/ 6818 w 12917"/>
                <a:gd name="connsiteY0" fmla="*/ 0 h 6854"/>
                <a:gd name="connsiteX1" fmla="*/ 5023 w 12917"/>
                <a:gd name="connsiteY1" fmla="*/ 0 h 6854"/>
                <a:gd name="connsiteX2" fmla="*/ 0 w 12917"/>
                <a:gd name="connsiteY2" fmla="*/ 2886 h 6854"/>
                <a:gd name="connsiteX3" fmla="*/ 0 w 12917"/>
                <a:gd name="connsiteY3" fmla="*/ 2886 h 6854"/>
                <a:gd name="connsiteX4" fmla="*/ 6100 w 12917"/>
                <a:gd name="connsiteY4" fmla="*/ 6855 h 6854"/>
                <a:gd name="connsiteX5" fmla="*/ 8253 w 12917"/>
                <a:gd name="connsiteY5" fmla="*/ 6855 h 6854"/>
                <a:gd name="connsiteX6" fmla="*/ 12917 w 12917"/>
                <a:gd name="connsiteY6" fmla="*/ 3968 h 6854"/>
                <a:gd name="connsiteX7" fmla="*/ 12917 w 12917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5"/>
                  </a:lnTo>
                  <a:lnTo>
                    <a:pt x="8253" y="6855"/>
                  </a:lnTo>
                  <a:lnTo>
                    <a:pt x="12917" y="3968"/>
                  </a:lnTo>
                  <a:lnTo>
                    <a:pt x="12917" y="396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0" name="Freeform 1999">
              <a:extLst>
                <a:ext uri="{FF2B5EF4-FFF2-40B4-BE49-F238E27FC236}">
                  <a16:creationId xmlns:a16="http://schemas.microsoft.com/office/drawing/2014/main" id="{AD69DD40-20E7-5748-B54B-0AFF78439EAE}"/>
                </a:ext>
              </a:extLst>
            </p:cNvPr>
            <p:cNvSpPr/>
            <p:nvPr/>
          </p:nvSpPr>
          <p:spPr>
            <a:xfrm>
              <a:off x="6288326" y="4121304"/>
              <a:ext cx="10046" cy="6493"/>
            </a:xfrm>
            <a:custGeom>
              <a:avLst/>
              <a:gdLst>
                <a:gd name="connsiteX0" fmla="*/ 5023 w 10046"/>
                <a:gd name="connsiteY0" fmla="*/ 0 h 6493"/>
                <a:gd name="connsiteX1" fmla="*/ 5023 w 10046"/>
                <a:gd name="connsiteY1" fmla="*/ 0 h 6493"/>
                <a:gd name="connsiteX2" fmla="*/ 0 w 10046"/>
                <a:gd name="connsiteY2" fmla="*/ 2886 h 6493"/>
                <a:gd name="connsiteX3" fmla="*/ 0 w 10046"/>
                <a:gd name="connsiteY3" fmla="*/ 2886 h 6493"/>
                <a:gd name="connsiteX4" fmla="*/ 6100 w 10046"/>
                <a:gd name="connsiteY4" fmla="*/ 6494 h 6493"/>
                <a:gd name="connsiteX5" fmla="*/ 5023 w 10046"/>
                <a:gd name="connsiteY5" fmla="*/ 6494 h 6493"/>
                <a:gd name="connsiteX6" fmla="*/ 10047 w 10046"/>
                <a:gd name="connsiteY6" fmla="*/ 3608 h 6493"/>
                <a:gd name="connsiteX7" fmla="*/ 10047 w 10046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6" h="6493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494"/>
                  </a:lnTo>
                  <a:lnTo>
                    <a:pt x="5023" y="6494"/>
                  </a:lnTo>
                  <a:lnTo>
                    <a:pt x="10047" y="3608"/>
                  </a:lnTo>
                  <a:cubicBezTo>
                    <a:pt x="10047" y="3608"/>
                    <a:pt x="10047" y="3608"/>
                    <a:pt x="1004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1" name="Freeform 2000">
              <a:extLst>
                <a:ext uri="{FF2B5EF4-FFF2-40B4-BE49-F238E27FC236}">
                  <a16:creationId xmlns:a16="http://schemas.microsoft.com/office/drawing/2014/main" id="{B5B55CC5-D94A-3E4A-B612-32C6376A3E18}"/>
                </a:ext>
              </a:extLst>
            </p:cNvPr>
            <p:cNvSpPr/>
            <p:nvPr/>
          </p:nvSpPr>
          <p:spPr>
            <a:xfrm>
              <a:off x="6295862" y="4126715"/>
              <a:ext cx="12917" cy="6493"/>
            </a:xfrm>
            <a:custGeom>
              <a:avLst/>
              <a:gdLst>
                <a:gd name="connsiteX0" fmla="*/ 6818 w 12917"/>
                <a:gd name="connsiteY0" fmla="*/ 0 h 6493"/>
                <a:gd name="connsiteX1" fmla="*/ 5023 w 12917"/>
                <a:gd name="connsiteY1" fmla="*/ 0 h 6493"/>
                <a:gd name="connsiteX2" fmla="*/ 0 w 12917"/>
                <a:gd name="connsiteY2" fmla="*/ 2886 h 6493"/>
                <a:gd name="connsiteX3" fmla="*/ 0 w 12917"/>
                <a:gd name="connsiteY3" fmla="*/ 2886 h 6493"/>
                <a:gd name="connsiteX4" fmla="*/ 6100 w 12917"/>
                <a:gd name="connsiteY4" fmla="*/ 6494 h 6493"/>
                <a:gd name="connsiteX5" fmla="*/ 7894 w 12917"/>
                <a:gd name="connsiteY5" fmla="*/ 6494 h 6493"/>
                <a:gd name="connsiteX6" fmla="*/ 12917 w 12917"/>
                <a:gd name="connsiteY6" fmla="*/ 3608 h 6493"/>
                <a:gd name="connsiteX7" fmla="*/ 12917 w 12917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493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494"/>
                  </a:lnTo>
                  <a:lnTo>
                    <a:pt x="7894" y="6494"/>
                  </a:lnTo>
                  <a:lnTo>
                    <a:pt x="12917" y="3608"/>
                  </a:lnTo>
                  <a:cubicBezTo>
                    <a:pt x="12917" y="3608"/>
                    <a:pt x="12917" y="3608"/>
                    <a:pt x="12917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2" name="Freeform 2001">
              <a:extLst>
                <a:ext uri="{FF2B5EF4-FFF2-40B4-BE49-F238E27FC236}">
                  <a16:creationId xmlns:a16="http://schemas.microsoft.com/office/drawing/2014/main" id="{E14799F8-A324-544E-A22D-AA4FC13BE4A5}"/>
                </a:ext>
              </a:extLst>
            </p:cNvPr>
            <p:cNvSpPr/>
            <p:nvPr/>
          </p:nvSpPr>
          <p:spPr>
            <a:xfrm>
              <a:off x="6304473" y="4132487"/>
              <a:ext cx="13276" cy="6493"/>
            </a:xfrm>
            <a:custGeom>
              <a:avLst/>
              <a:gdLst>
                <a:gd name="connsiteX0" fmla="*/ 7177 w 13276"/>
                <a:gd name="connsiteY0" fmla="*/ 0 h 6493"/>
                <a:gd name="connsiteX1" fmla="*/ 5023 w 13276"/>
                <a:gd name="connsiteY1" fmla="*/ 0 h 6493"/>
                <a:gd name="connsiteX2" fmla="*/ 0 w 13276"/>
                <a:gd name="connsiteY2" fmla="*/ 2886 h 6493"/>
                <a:gd name="connsiteX3" fmla="*/ 0 w 13276"/>
                <a:gd name="connsiteY3" fmla="*/ 2886 h 6493"/>
                <a:gd name="connsiteX4" fmla="*/ 6459 w 13276"/>
                <a:gd name="connsiteY4" fmla="*/ 6494 h 6493"/>
                <a:gd name="connsiteX5" fmla="*/ 8253 w 13276"/>
                <a:gd name="connsiteY5" fmla="*/ 6494 h 6493"/>
                <a:gd name="connsiteX6" fmla="*/ 13276 w 13276"/>
                <a:gd name="connsiteY6" fmla="*/ 3608 h 6493"/>
                <a:gd name="connsiteX7" fmla="*/ 13276 w 13276"/>
                <a:gd name="connsiteY7" fmla="*/ 3608 h 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6" h="6493">
                  <a:moveTo>
                    <a:pt x="7177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459" y="6494"/>
                  </a:lnTo>
                  <a:lnTo>
                    <a:pt x="8253" y="6494"/>
                  </a:lnTo>
                  <a:lnTo>
                    <a:pt x="13276" y="3608"/>
                  </a:lnTo>
                  <a:cubicBezTo>
                    <a:pt x="13276" y="3608"/>
                    <a:pt x="13276" y="3608"/>
                    <a:pt x="13276" y="360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3" name="Freeform 2002">
              <a:extLst>
                <a:ext uri="{FF2B5EF4-FFF2-40B4-BE49-F238E27FC236}">
                  <a16:creationId xmlns:a16="http://schemas.microsoft.com/office/drawing/2014/main" id="{8ED6900B-F926-AE4F-AF60-1FF488DE9B17}"/>
                </a:ext>
              </a:extLst>
            </p:cNvPr>
            <p:cNvSpPr/>
            <p:nvPr/>
          </p:nvSpPr>
          <p:spPr>
            <a:xfrm>
              <a:off x="6184269" y="4067911"/>
              <a:ext cx="12917" cy="6854"/>
            </a:xfrm>
            <a:custGeom>
              <a:avLst/>
              <a:gdLst>
                <a:gd name="connsiteX0" fmla="*/ 6818 w 12917"/>
                <a:gd name="connsiteY0" fmla="*/ 0 h 6854"/>
                <a:gd name="connsiteX1" fmla="*/ 5023 w 12917"/>
                <a:gd name="connsiteY1" fmla="*/ 0 h 6854"/>
                <a:gd name="connsiteX2" fmla="*/ 0 w 12917"/>
                <a:gd name="connsiteY2" fmla="*/ 2886 h 6854"/>
                <a:gd name="connsiteX3" fmla="*/ 0 w 12917"/>
                <a:gd name="connsiteY3" fmla="*/ 2886 h 6854"/>
                <a:gd name="connsiteX4" fmla="*/ 6100 w 12917"/>
                <a:gd name="connsiteY4" fmla="*/ 6855 h 6854"/>
                <a:gd name="connsiteX5" fmla="*/ 8253 w 12917"/>
                <a:gd name="connsiteY5" fmla="*/ 6855 h 6854"/>
                <a:gd name="connsiteX6" fmla="*/ 12917 w 12917"/>
                <a:gd name="connsiteY6" fmla="*/ 3968 h 6854"/>
                <a:gd name="connsiteX7" fmla="*/ 12917 w 12917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8253" y="6855"/>
                  </a:lnTo>
                  <a:lnTo>
                    <a:pt x="12917" y="3968"/>
                  </a:lnTo>
                  <a:cubicBezTo>
                    <a:pt x="12917" y="3968"/>
                    <a:pt x="12917" y="3968"/>
                    <a:pt x="12917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4" name="Freeform 2003">
              <a:extLst>
                <a:ext uri="{FF2B5EF4-FFF2-40B4-BE49-F238E27FC236}">
                  <a16:creationId xmlns:a16="http://schemas.microsoft.com/office/drawing/2014/main" id="{4137B6B5-B394-444A-B881-4B5A3C91CB96}"/>
                </a:ext>
              </a:extLst>
            </p:cNvPr>
            <p:cNvSpPr/>
            <p:nvPr/>
          </p:nvSpPr>
          <p:spPr>
            <a:xfrm>
              <a:off x="6193240" y="4073322"/>
              <a:ext cx="12917" cy="6854"/>
            </a:xfrm>
            <a:custGeom>
              <a:avLst/>
              <a:gdLst>
                <a:gd name="connsiteX0" fmla="*/ 6818 w 12917"/>
                <a:gd name="connsiteY0" fmla="*/ 0 h 6854"/>
                <a:gd name="connsiteX1" fmla="*/ 5023 w 12917"/>
                <a:gd name="connsiteY1" fmla="*/ 0 h 6854"/>
                <a:gd name="connsiteX2" fmla="*/ 0 w 12917"/>
                <a:gd name="connsiteY2" fmla="*/ 2886 h 6854"/>
                <a:gd name="connsiteX3" fmla="*/ 0 w 12917"/>
                <a:gd name="connsiteY3" fmla="*/ 2886 h 6854"/>
                <a:gd name="connsiteX4" fmla="*/ 6100 w 12917"/>
                <a:gd name="connsiteY4" fmla="*/ 6855 h 6854"/>
                <a:gd name="connsiteX5" fmla="*/ 7894 w 12917"/>
                <a:gd name="connsiteY5" fmla="*/ 6855 h 6854"/>
                <a:gd name="connsiteX6" fmla="*/ 12917 w 12917"/>
                <a:gd name="connsiteY6" fmla="*/ 3968 h 6854"/>
                <a:gd name="connsiteX7" fmla="*/ 12917 w 12917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7894" y="6855"/>
                  </a:lnTo>
                  <a:lnTo>
                    <a:pt x="12917" y="3968"/>
                  </a:lnTo>
                  <a:cubicBezTo>
                    <a:pt x="12917" y="3968"/>
                    <a:pt x="12917" y="3968"/>
                    <a:pt x="12917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5" name="Freeform 2004">
              <a:extLst>
                <a:ext uri="{FF2B5EF4-FFF2-40B4-BE49-F238E27FC236}">
                  <a16:creationId xmlns:a16="http://schemas.microsoft.com/office/drawing/2014/main" id="{6BE0315D-1E2F-7546-9B78-DDA7AAD4E651}"/>
                </a:ext>
              </a:extLst>
            </p:cNvPr>
            <p:cNvSpPr/>
            <p:nvPr/>
          </p:nvSpPr>
          <p:spPr>
            <a:xfrm>
              <a:off x="6202210" y="4078734"/>
              <a:ext cx="12917" cy="6854"/>
            </a:xfrm>
            <a:custGeom>
              <a:avLst/>
              <a:gdLst>
                <a:gd name="connsiteX0" fmla="*/ 6818 w 12917"/>
                <a:gd name="connsiteY0" fmla="*/ 0 h 6854"/>
                <a:gd name="connsiteX1" fmla="*/ 5023 w 12917"/>
                <a:gd name="connsiteY1" fmla="*/ 0 h 6854"/>
                <a:gd name="connsiteX2" fmla="*/ 0 w 12917"/>
                <a:gd name="connsiteY2" fmla="*/ 2886 h 6854"/>
                <a:gd name="connsiteX3" fmla="*/ 0 w 12917"/>
                <a:gd name="connsiteY3" fmla="*/ 2886 h 6854"/>
                <a:gd name="connsiteX4" fmla="*/ 6100 w 12917"/>
                <a:gd name="connsiteY4" fmla="*/ 6854 h 6854"/>
                <a:gd name="connsiteX5" fmla="*/ 7894 w 12917"/>
                <a:gd name="connsiteY5" fmla="*/ 6854 h 6854"/>
                <a:gd name="connsiteX6" fmla="*/ 12917 w 12917"/>
                <a:gd name="connsiteY6" fmla="*/ 3968 h 6854"/>
                <a:gd name="connsiteX7" fmla="*/ 12917 w 12917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4"/>
                  </a:lnTo>
                  <a:lnTo>
                    <a:pt x="7894" y="6854"/>
                  </a:lnTo>
                  <a:lnTo>
                    <a:pt x="12917" y="3968"/>
                  </a:lnTo>
                  <a:cubicBezTo>
                    <a:pt x="12917" y="3968"/>
                    <a:pt x="12917" y="3968"/>
                    <a:pt x="12917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6" name="Freeform 2005">
              <a:extLst>
                <a:ext uri="{FF2B5EF4-FFF2-40B4-BE49-F238E27FC236}">
                  <a16:creationId xmlns:a16="http://schemas.microsoft.com/office/drawing/2014/main" id="{1B43218C-F944-8542-AE6D-18575920CD22}"/>
                </a:ext>
              </a:extLst>
            </p:cNvPr>
            <p:cNvSpPr/>
            <p:nvPr/>
          </p:nvSpPr>
          <p:spPr>
            <a:xfrm>
              <a:off x="6211181" y="4084145"/>
              <a:ext cx="12917" cy="6854"/>
            </a:xfrm>
            <a:custGeom>
              <a:avLst/>
              <a:gdLst>
                <a:gd name="connsiteX0" fmla="*/ 6818 w 12917"/>
                <a:gd name="connsiteY0" fmla="*/ 0 h 6854"/>
                <a:gd name="connsiteX1" fmla="*/ 5023 w 12917"/>
                <a:gd name="connsiteY1" fmla="*/ 0 h 6854"/>
                <a:gd name="connsiteX2" fmla="*/ 0 w 12917"/>
                <a:gd name="connsiteY2" fmla="*/ 2886 h 6854"/>
                <a:gd name="connsiteX3" fmla="*/ 0 w 12917"/>
                <a:gd name="connsiteY3" fmla="*/ 2886 h 6854"/>
                <a:gd name="connsiteX4" fmla="*/ 6100 w 12917"/>
                <a:gd name="connsiteY4" fmla="*/ 6854 h 6854"/>
                <a:gd name="connsiteX5" fmla="*/ 7894 w 12917"/>
                <a:gd name="connsiteY5" fmla="*/ 6854 h 6854"/>
                <a:gd name="connsiteX6" fmla="*/ 12917 w 12917"/>
                <a:gd name="connsiteY6" fmla="*/ 3968 h 6854"/>
                <a:gd name="connsiteX7" fmla="*/ 12917 w 12917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6854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4"/>
                  </a:lnTo>
                  <a:lnTo>
                    <a:pt x="7894" y="6854"/>
                  </a:lnTo>
                  <a:lnTo>
                    <a:pt x="12917" y="3968"/>
                  </a:lnTo>
                  <a:lnTo>
                    <a:pt x="12917" y="396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7" name="Freeform 2006">
              <a:extLst>
                <a:ext uri="{FF2B5EF4-FFF2-40B4-BE49-F238E27FC236}">
                  <a16:creationId xmlns:a16="http://schemas.microsoft.com/office/drawing/2014/main" id="{CE151BBF-FEDE-2449-B00D-87A663E918C1}"/>
                </a:ext>
              </a:extLst>
            </p:cNvPr>
            <p:cNvSpPr/>
            <p:nvPr/>
          </p:nvSpPr>
          <p:spPr>
            <a:xfrm>
              <a:off x="6220151" y="4089266"/>
              <a:ext cx="47005" cy="28790"/>
            </a:xfrm>
            <a:custGeom>
              <a:avLst/>
              <a:gdLst>
                <a:gd name="connsiteX0" fmla="*/ 6818 w 47005"/>
                <a:gd name="connsiteY0" fmla="*/ 290 h 28790"/>
                <a:gd name="connsiteX1" fmla="*/ 4665 w 47005"/>
                <a:gd name="connsiteY1" fmla="*/ 290 h 28790"/>
                <a:gd name="connsiteX2" fmla="*/ 0 w 47005"/>
                <a:gd name="connsiteY2" fmla="*/ 3176 h 28790"/>
                <a:gd name="connsiteX3" fmla="*/ 0 w 47005"/>
                <a:gd name="connsiteY3" fmla="*/ 3176 h 28790"/>
                <a:gd name="connsiteX4" fmla="*/ 41982 w 47005"/>
                <a:gd name="connsiteY4" fmla="*/ 28790 h 28790"/>
                <a:gd name="connsiteX5" fmla="*/ 41982 w 47005"/>
                <a:gd name="connsiteY5" fmla="*/ 28790 h 28790"/>
                <a:gd name="connsiteX6" fmla="*/ 47005 w 47005"/>
                <a:gd name="connsiteY6" fmla="*/ 25904 h 28790"/>
                <a:gd name="connsiteX7" fmla="*/ 47005 w 47005"/>
                <a:gd name="connsiteY7" fmla="*/ 25904 h 28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05" h="28790">
                  <a:moveTo>
                    <a:pt x="6818" y="290"/>
                  </a:moveTo>
                  <a:cubicBezTo>
                    <a:pt x="6152" y="-97"/>
                    <a:pt x="5331" y="-97"/>
                    <a:pt x="4665" y="290"/>
                  </a:cubicBezTo>
                  <a:lnTo>
                    <a:pt x="0" y="3176"/>
                  </a:lnTo>
                  <a:cubicBezTo>
                    <a:pt x="0" y="3176"/>
                    <a:pt x="0" y="3176"/>
                    <a:pt x="0" y="3176"/>
                  </a:cubicBezTo>
                  <a:lnTo>
                    <a:pt x="41982" y="28790"/>
                  </a:lnTo>
                  <a:lnTo>
                    <a:pt x="41982" y="28790"/>
                  </a:lnTo>
                  <a:lnTo>
                    <a:pt x="47005" y="25904"/>
                  </a:lnTo>
                  <a:lnTo>
                    <a:pt x="47005" y="25904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8" name="Freeform 2007">
              <a:extLst>
                <a:ext uri="{FF2B5EF4-FFF2-40B4-BE49-F238E27FC236}">
                  <a16:creationId xmlns:a16="http://schemas.microsoft.com/office/drawing/2014/main" id="{862C6E55-BBFD-F149-8C67-A908675F3829}"/>
                </a:ext>
              </a:extLst>
            </p:cNvPr>
            <p:cNvSpPr/>
            <p:nvPr/>
          </p:nvSpPr>
          <p:spPr>
            <a:xfrm>
              <a:off x="6266080" y="4116613"/>
              <a:ext cx="12917" cy="7144"/>
            </a:xfrm>
            <a:custGeom>
              <a:avLst/>
              <a:gdLst>
                <a:gd name="connsiteX0" fmla="*/ 5023 w 12917"/>
                <a:gd name="connsiteY0" fmla="*/ 0 h 7144"/>
                <a:gd name="connsiteX1" fmla="*/ 5023 w 12917"/>
                <a:gd name="connsiteY1" fmla="*/ 0 h 7144"/>
                <a:gd name="connsiteX2" fmla="*/ 0 w 12917"/>
                <a:gd name="connsiteY2" fmla="*/ 2886 h 7144"/>
                <a:gd name="connsiteX3" fmla="*/ 0 w 12917"/>
                <a:gd name="connsiteY3" fmla="*/ 2886 h 7144"/>
                <a:gd name="connsiteX4" fmla="*/ 6100 w 12917"/>
                <a:gd name="connsiteY4" fmla="*/ 6855 h 7144"/>
                <a:gd name="connsiteX5" fmla="*/ 8253 w 12917"/>
                <a:gd name="connsiteY5" fmla="*/ 6855 h 7144"/>
                <a:gd name="connsiteX6" fmla="*/ 12917 w 12917"/>
                <a:gd name="connsiteY6" fmla="*/ 3968 h 7144"/>
                <a:gd name="connsiteX7" fmla="*/ 12917 w 12917"/>
                <a:gd name="connsiteY7" fmla="*/ 3968 h 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17" h="714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6100" y="6855"/>
                  </a:lnTo>
                  <a:cubicBezTo>
                    <a:pt x="6766" y="7241"/>
                    <a:pt x="7587" y="7241"/>
                    <a:pt x="8253" y="6855"/>
                  </a:cubicBezTo>
                  <a:lnTo>
                    <a:pt x="12917" y="3968"/>
                  </a:lnTo>
                  <a:cubicBezTo>
                    <a:pt x="12917" y="3968"/>
                    <a:pt x="12917" y="3968"/>
                    <a:pt x="12917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9" name="Freeform 2008">
              <a:extLst>
                <a:ext uri="{FF2B5EF4-FFF2-40B4-BE49-F238E27FC236}">
                  <a16:creationId xmlns:a16="http://schemas.microsoft.com/office/drawing/2014/main" id="{61A0F1F2-F040-D44B-9437-EB628722DF60}"/>
                </a:ext>
              </a:extLst>
            </p:cNvPr>
            <p:cNvSpPr/>
            <p:nvPr/>
          </p:nvSpPr>
          <p:spPr>
            <a:xfrm>
              <a:off x="6275050" y="4122025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5 h 6854"/>
                <a:gd name="connsiteX5" fmla="*/ 6100 w 11123"/>
                <a:gd name="connsiteY5" fmla="*/ 6855 h 6854"/>
                <a:gd name="connsiteX6" fmla="*/ 11124 w 11123"/>
                <a:gd name="connsiteY6" fmla="*/ 3968 h 6854"/>
                <a:gd name="connsiteX7" fmla="*/ 11124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6100" y="6855"/>
                  </a:lnTo>
                  <a:lnTo>
                    <a:pt x="11124" y="3968"/>
                  </a:lnTo>
                  <a:cubicBezTo>
                    <a:pt x="11124" y="3968"/>
                    <a:pt x="11124" y="3968"/>
                    <a:pt x="11124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0" name="Freeform 2009">
              <a:extLst>
                <a:ext uri="{FF2B5EF4-FFF2-40B4-BE49-F238E27FC236}">
                  <a16:creationId xmlns:a16="http://schemas.microsoft.com/office/drawing/2014/main" id="{52744039-0EA8-BC41-928A-EB5311DB9154}"/>
                </a:ext>
              </a:extLst>
            </p:cNvPr>
            <p:cNvSpPr/>
            <p:nvPr/>
          </p:nvSpPr>
          <p:spPr>
            <a:xfrm>
              <a:off x="6284021" y="4127436"/>
              <a:ext cx="11123" cy="6854"/>
            </a:xfrm>
            <a:custGeom>
              <a:avLst/>
              <a:gdLst>
                <a:gd name="connsiteX0" fmla="*/ 5023 w 11123"/>
                <a:gd name="connsiteY0" fmla="*/ 0 h 6854"/>
                <a:gd name="connsiteX1" fmla="*/ 5023 w 11123"/>
                <a:gd name="connsiteY1" fmla="*/ 0 h 6854"/>
                <a:gd name="connsiteX2" fmla="*/ 0 w 11123"/>
                <a:gd name="connsiteY2" fmla="*/ 2886 h 6854"/>
                <a:gd name="connsiteX3" fmla="*/ 0 w 11123"/>
                <a:gd name="connsiteY3" fmla="*/ 2886 h 6854"/>
                <a:gd name="connsiteX4" fmla="*/ 6100 w 11123"/>
                <a:gd name="connsiteY4" fmla="*/ 6855 h 6854"/>
                <a:gd name="connsiteX5" fmla="*/ 6100 w 11123"/>
                <a:gd name="connsiteY5" fmla="*/ 6855 h 6854"/>
                <a:gd name="connsiteX6" fmla="*/ 11124 w 11123"/>
                <a:gd name="connsiteY6" fmla="*/ 3968 h 6854"/>
                <a:gd name="connsiteX7" fmla="*/ 11124 w 11123"/>
                <a:gd name="connsiteY7" fmla="*/ 3968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" h="6854">
                  <a:moveTo>
                    <a:pt x="5023" y="0"/>
                  </a:moveTo>
                  <a:lnTo>
                    <a:pt x="5023" y="0"/>
                  </a:lnTo>
                  <a:lnTo>
                    <a:pt x="0" y="2886"/>
                  </a:lnTo>
                  <a:cubicBezTo>
                    <a:pt x="0" y="2886"/>
                    <a:pt x="0" y="2886"/>
                    <a:pt x="0" y="2886"/>
                  </a:cubicBezTo>
                  <a:lnTo>
                    <a:pt x="6100" y="6855"/>
                  </a:lnTo>
                  <a:lnTo>
                    <a:pt x="6100" y="6855"/>
                  </a:lnTo>
                  <a:lnTo>
                    <a:pt x="11124" y="3968"/>
                  </a:lnTo>
                  <a:cubicBezTo>
                    <a:pt x="11124" y="3968"/>
                    <a:pt x="11124" y="3968"/>
                    <a:pt x="11124" y="3968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1" name="Freeform 2010">
              <a:extLst>
                <a:ext uri="{FF2B5EF4-FFF2-40B4-BE49-F238E27FC236}">
                  <a16:creationId xmlns:a16="http://schemas.microsoft.com/office/drawing/2014/main" id="{700F9E28-BFBA-B04B-BEF5-52A54D12061F}"/>
                </a:ext>
              </a:extLst>
            </p:cNvPr>
            <p:cNvSpPr/>
            <p:nvPr/>
          </p:nvSpPr>
          <p:spPr>
            <a:xfrm>
              <a:off x="6290838" y="4132197"/>
              <a:ext cx="11482" cy="7144"/>
            </a:xfrm>
            <a:custGeom>
              <a:avLst/>
              <a:gdLst>
                <a:gd name="connsiteX0" fmla="*/ 7176 w 11482"/>
                <a:gd name="connsiteY0" fmla="*/ 290 h 7144"/>
                <a:gd name="connsiteX1" fmla="*/ 5023 w 11482"/>
                <a:gd name="connsiteY1" fmla="*/ 290 h 7144"/>
                <a:gd name="connsiteX2" fmla="*/ 0 w 11482"/>
                <a:gd name="connsiteY2" fmla="*/ 3176 h 7144"/>
                <a:gd name="connsiteX3" fmla="*/ 0 w 11482"/>
                <a:gd name="connsiteY3" fmla="*/ 3176 h 7144"/>
                <a:gd name="connsiteX4" fmla="*/ 6459 w 11482"/>
                <a:gd name="connsiteY4" fmla="*/ 7145 h 7144"/>
                <a:gd name="connsiteX5" fmla="*/ 6459 w 11482"/>
                <a:gd name="connsiteY5" fmla="*/ 7145 h 7144"/>
                <a:gd name="connsiteX6" fmla="*/ 11482 w 11482"/>
                <a:gd name="connsiteY6" fmla="*/ 4258 h 7144"/>
                <a:gd name="connsiteX7" fmla="*/ 11482 w 11482"/>
                <a:gd name="connsiteY7" fmla="*/ 4258 h 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2" h="7144">
                  <a:moveTo>
                    <a:pt x="7176" y="290"/>
                  </a:moveTo>
                  <a:cubicBezTo>
                    <a:pt x="6510" y="-97"/>
                    <a:pt x="5689" y="-97"/>
                    <a:pt x="5023" y="290"/>
                  </a:cubicBezTo>
                  <a:lnTo>
                    <a:pt x="0" y="3176"/>
                  </a:lnTo>
                  <a:lnTo>
                    <a:pt x="0" y="3176"/>
                  </a:lnTo>
                  <a:lnTo>
                    <a:pt x="6459" y="7145"/>
                  </a:lnTo>
                  <a:lnTo>
                    <a:pt x="6459" y="7145"/>
                  </a:lnTo>
                  <a:lnTo>
                    <a:pt x="11482" y="4258"/>
                  </a:lnTo>
                  <a:lnTo>
                    <a:pt x="11482" y="4258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2" name="Freeform 2011">
              <a:extLst>
                <a:ext uri="{FF2B5EF4-FFF2-40B4-BE49-F238E27FC236}">
                  <a16:creationId xmlns:a16="http://schemas.microsoft.com/office/drawing/2014/main" id="{5306F6E8-0526-8545-A512-C55F85B305F6}"/>
                </a:ext>
              </a:extLst>
            </p:cNvPr>
            <p:cNvSpPr/>
            <p:nvPr/>
          </p:nvSpPr>
          <p:spPr>
            <a:xfrm>
              <a:off x="6299809" y="4138259"/>
              <a:ext cx="11841" cy="6062"/>
            </a:xfrm>
            <a:custGeom>
              <a:avLst/>
              <a:gdLst>
                <a:gd name="connsiteX0" fmla="*/ 6818 w 11841"/>
                <a:gd name="connsiteY0" fmla="*/ 0 h 6062"/>
                <a:gd name="connsiteX1" fmla="*/ 5023 w 11841"/>
                <a:gd name="connsiteY1" fmla="*/ 0 h 6062"/>
                <a:gd name="connsiteX2" fmla="*/ 0 w 11841"/>
                <a:gd name="connsiteY2" fmla="*/ 2886 h 6062"/>
                <a:gd name="connsiteX3" fmla="*/ 0 w 11841"/>
                <a:gd name="connsiteY3" fmla="*/ 2886 h 6062"/>
                <a:gd name="connsiteX4" fmla="*/ 4665 w 11841"/>
                <a:gd name="connsiteY4" fmla="*/ 5772 h 6062"/>
                <a:gd name="connsiteX5" fmla="*/ 6817 w 11841"/>
                <a:gd name="connsiteY5" fmla="*/ 5772 h 6062"/>
                <a:gd name="connsiteX6" fmla="*/ 11841 w 11841"/>
                <a:gd name="connsiteY6" fmla="*/ 2886 h 6062"/>
                <a:gd name="connsiteX7" fmla="*/ 11841 w 11841"/>
                <a:gd name="connsiteY7" fmla="*/ 2886 h 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41" h="6062">
                  <a:moveTo>
                    <a:pt x="6818" y="0"/>
                  </a:moveTo>
                  <a:lnTo>
                    <a:pt x="5023" y="0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4665" y="5772"/>
                  </a:lnTo>
                  <a:cubicBezTo>
                    <a:pt x="5331" y="6159"/>
                    <a:pt x="6151" y="6159"/>
                    <a:pt x="6817" y="5772"/>
                  </a:cubicBezTo>
                  <a:lnTo>
                    <a:pt x="11841" y="2886"/>
                  </a:lnTo>
                  <a:lnTo>
                    <a:pt x="11841" y="2886"/>
                  </a:ln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13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6233786" y="4003695"/>
              <a:ext cx="8970" cy="10101"/>
              <a:chOff x="6233786" y="4003695"/>
              <a:chExt cx="8970" cy="10101"/>
            </a:xfrm>
            <a:solidFill>
              <a:schemeClr val="accent1"/>
            </a:solidFill>
          </p:grpSpPr>
          <p:sp>
            <p:nvSpPr>
              <p:cNvPr id="2014" name="Freeform 2013">
                <a:extLst>
                  <a:ext uri="{FF2B5EF4-FFF2-40B4-BE49-F238E27FC236}">
                    <a16:creationId xmlns:a16="http://schemas.microsoft.com/office/drawing/2014/main" id="{8319EC47-502C-164C-8329-B9CBDA6CEEA4}"/>
                  </a:ext>
                </a:extLst>
              </p:cNvPr>
              <p:cNvSpPr/>
              <p:nvPr/>
            </p:nvSpPr>
            <p:spPr>
              <a:xfrm>
                <a:off x="6236657" y="4010189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cubicBezTo>
                      <a:pt x="0" y="3608"/>
                      <a:pt x="0" y="3608"/>
                      <a:pt x="0" y="3608"/>
                    </a:cubicBez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C3BAB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5" name="Freeform 2014">
                <a:extLst>
                  <a:ext uri="{FF2B5EF4-FFF2-40B4-BE49-F238E27FC236}">
                    <a16:creationId xmlns:a16="http://schemas.microsoft.com/office/drawing/2014/main" id="{D97365A1-5021-7D4B-A4C4-A5E4B59C7CE9}"/>
                  </a:ext>
                </a:extLst>
              </p:cNvPr>
              <p:cNvSpPr/>
              <p:nvPr/>
            </p:nvSpPr>
            <p:spPr>
              <a:xfrm>
                <a:off x="6236298" y="4009828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BEB5B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6" name="Freeform 2015">
                <a:extLst>
                  <a:ext uri="{FF2B5EF4-FFF2-40B4-BE49-F238E27FC236}">
                    <a16:creationId xmlns:a16="http://schemas.microsoft.com/office/drawing/2014/main" id="{D5F85F6A-9A81-6C4A-A89D-717B7F8416D4}"/>
                  </a:ext>
                </a:extLst>
              </p:cNvPr>
              <p:cNvSpPr/>
              <p:nvPr/>
            </p:nvSpPr>
            <p:spPr>
              <a:xfrm>
                <a:off x="6235939" y="4009106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B9B0A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7" name="Freeform 2016">
                <a:extLst>
                  <a:ext uri="{FF2B5EF4-FFF2-40B4-BE49-F238E27FC236}">
                    <a16:creationId xmlns:a16="http://schemas.microsoft.com/office/drawing/2014/main" id="{50D8A17E-DACB-F14B-80BF-1DD72EF48F1D}"/>
                  </a:ext>
                </a:extLst>
              </p:cNvPr>
              <p:cNvSpPr/>
              <p:nvPr/>
            </p:nvSpPr>
            <p:spPr>
              <a:xfrm>
                <a:off x="6235580" y="4008745"/>
                <a:ext cx="6458" cy="4329"/>
              </a:xfrm>
              <a:custGeom>
                <a:avLst/>
                <a:gdLst>
                  <a:gd name="connsiteX0" fmla="*/ 0 w 6458"/>
                  <a:gd name="connsiteY0" fmla="*/ 3608 h 4329"/>
                  <a:gd name="connsiteX1" fmla="*/ 359 w 6458"/>
                  <a:gd name="connsiteY1" fmla="*/ 4329 h 4329"/>
                  <a:gd name="connsiteX2" fmla="*/ 6459 w 6458"/>
                  <a:gd name="connsiteY2" fmla="*/ 361 h 4329"/>
                  <a:gd name="connsiteX3" fmla="*/ 6100 w 6458"/>
                  <a:gd name="connsiteY3" fmla="*/ 0 h 4329"/>
                  <a:gd name="connsiteX4" fmla="*/ 0 w 6458"/>
                  <a:gd name="connsiteY4" fmla="*/ 3608 h 4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4329">
                    <a:moveTo>
                      <a:pt x="0" y="3608"/>
                    </a:moveTo>
                    <a:lnTo>
                      <a:pt x="359" y="4329"/>
                    </a:lnTo>
                    <a:lnTo>
                      <a:pt x="6459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B5ACA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8" name="Freeform 2017">
                <a:extLst>
                  <a:ext uri="{FF2B5EF4-FFF2-40B4-BE49-F238E27FC236}">
                    <a16:creationId xmlns:a16="http://schemas.microsoft.com/office/drawing/2014/main" id="{721ED048-0883-9F40-8D8F-F3CE34A9C8F0}"/>
                  </a:ext>
                </a:extLst>
              </p:cNvPr>
              <p:cNvSpPr/>
              <p:nvPr/>
            </p:nvSpPr>
            <p:spPr>
              <a:xfrm>
                <a:off x="6235221" y="4008385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359 w 6458"/>
                  <a:gd name="connsiteY1" fmla="*/ 3968 h 3968"/>
                  <a:gd name="connsiteX2" fmla="*/ 6459 w 6458"/>
                  <a:gd name="connsiteY2" fmla="*/ 361 h 3968"/>
                  <a:gd name="connsiteX3" fmla="*/ 6100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359" y="3968"/>
                    </a:lnTo>
                    <a:lnTo>
                      <a:pt x="6459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B0A7A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9" name="Freeform 2018">
                <a:extLst>
                  <a:ext uri="{FF2B5EF4-FFF2-40B4-BE49-F238E27FC236}">
                    <a16:creationId xmlns:a16="http://schemas.microsoft.com/office/drawing/2014/main" id="{A0691C12-402E-2E44-A2B9-D512652F6E7B}"/>
                  </a:ext>
                </a:extLst>
              </p:cNvPr>
              <p:cNvSpPr/>
              <p:nvPr/>
            </p:nvSpPr>
            <p:spPr>
              <a:xfrm>
                <a:off x="6235221" y="4008024"/>
                <a:ext cx="6100" cy="3968"/>
              </a:xfrm>
              <a:custGeom>
                <a:avLst/>
                <a:gdLst>
                  <a:gd name="connsiteX0" fmla="*/ 0 w 6100"/>
                  <a:gd name="connsiteY0" fmla="*/ 3608 h 3968"/>
                  <a:gd name="connsiteX1" fmla="*/ 0 w 6100"/>
                  <a:gd name="connsiteY1" fmla="*/ 3968 h 3968"/>
                  <a:gd name="connsiteX2" fmla="*/ 6100 w 6100"/>
                  <a:gd name="connsiteY2" fmla="*/ 361 h 3968"/>
                  <a:gd name="connsiteX3" fmla="*/ 6100 w 6100"/>
                  <a:gd name="connsiteY3" fmla="*/ 0 h 3968"/>
                  <a:gd name="connsiteX4" fmla="*/ 0 w 6100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0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100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ABA2A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0" name="Freeform 2019">
                <a:extLst>
                  <a:ext uri="{FF2B5EF4-FFF2-40B4-BE49-F238E27FC236}">
                    <a16:creationId xmlns:a16="http://schemas.microsoft.com/office/drawing/2014/main" id="{E741ED73-6824-8F41-914A-2D089E5ACFAE}"/>
                  </a:ext>
                </a:extLst>
              </p:cNvPr>
              <p:cNvSpPr/>
              <p:nvPr/>
            </p:nvSpPr>
            <p:spPr>
              <a:xfrm>
                <a:off x="6234863" y="4007663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A69E9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1" name="Freeform 2020">
                <a:extLst>
                  <a:ext uri="{FF2B5EF4-FFF2-40B4-BE49-F238E27FC236}">
                    <a16:creationId xmlns:a16="http://schemas.microsoft.com/office/drawing/2014/main" id="{E9BEBE05-6CFE-9B42-B142-8B3E468EE1AC}"/>
                  </a:ext>
                </a:extLst>
              </p:cNvPr>
              <p:cNvSpPr/>
              <p:nvPr/>
            </p:nvSpPr>
            <p:spPr>
              <a:xfrm>
                <a:off x="6234504" y="4007302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359 w 6458"/>
                  <a:gd name="connsiteY1" fmla="*/ 3968 h 3968"/>
                  <a:gd name="connsiteX2" fmla="*/ 6459 w 6458"/>
                  <a:gd name="connsiteY2" fmla="*/ 361 h 3968"/>
                  <a:gd name="connsiteX3" fmla="*/ 6459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359" y="3968"/>
                    </a:lnTo>
                    <a:lnTo>
                      <a:pt x="6459" y="361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A1999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2" name="Freeform 2021">
                <a:extLst>
                  <a:ext uri="{FF2B5EF4-FFF2-40B4-BE49-F238E27FC236}">
                    <a16:creationId xmlns:a16="http://schemas.microsoft.com/office/drawing/2014/main" id="{8BE812F7-87C7-5744-9B4C-8D99C3FDE0B5}"/>
                  </a:ext>
                </a:extLst>
              </p:cNvPr>
              <p:cNvSpPr/>
              <p:nvPr/>
            </p:nvSpPr>
            <p:spPr>
              <a:xfrm>
                <a:off x="6234504" y="4006942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0 w 6458"/>
                  <a:gd name="connsiteY1" fmla="*/ 3968 h 3968"/>
                  <a:gd name="connsiteX2" fmla="*/ 6459 w 6458"/>
                  <a:gd name="connsiteY2" fmla="*/ 361 h 3968"/>
                  <a:gd name="connsiteX3" fmla="*/ 6100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459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9C949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3" name="Freeform 2022">
                <a:extLst>
                  <a:ext uri="{FF2B5EF4-FFF2-40B4-BE49-F238E27FC236}">
                    <a16:creationId xmlns:a16="http://schemas.microsoft.com/office/drawing/2014/main" id="{5A49AD4F-DB83-4344-9D34-8941169453C3}"/>
                  </a:ext>
                </a:extLst>
              </p:cNvPr>
              <p:cNvSpPr/>
              <p:nvPr/>
            </p:nvSpPr>
            <p:spPr>
              <a:xfrm>
                <a:off x="6234504" y="4006581"/>
                <a:ext cx="6099" cy="3968"/>
              </a:xfrm>
              <a:custGeom>
                <a:avLst/>
                <a:gdLst>
                  <a:gd name="connsiteX0" fmla="*/ 0 w 6099"/>
                  <a:gd name="connsiteY0" fmla="*/ 3608 h 3968"/>
                  <a:gd name="connsiteX1" fmla="*/ 0 w 6099"/>
                  <a:gd name="connsiteY1" fmla="*/ 3968 h 3968"/>
                  <a:gd name="connsiteX2" fmla="*/ 6100 w 6099"/>
                  <a:gd name="connsiteY2" fmla="*/ 361 h 3968"/>
                  <a:gd name="connsiteX3" fmla="*/ 6100 w 6099"/>
                  <a:gd name="connsiteY3" fmla="*/ 0 h 3968"/>
                  <a:gd name="connsiteX4" fmla="*/ 0 w 6099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100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97908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4" name="Freeform 2023">
                <a:extLst>
                  <a:ext uri="{FF2B5EF4-FFF2-40B4-BE49-F238E27FC236}">
                    <a16:creationId xmlns:a16="http://schemas.microsoft.com/office/drawing/2014/main" id="{D412AF53-11BA-D042-AF22-4ACA3D3B3053}"/>
                  </a:ext>
                </a:extLst>
              </p:cNvPr>
              <p:cNvSpPr/>
              <p:nvPr/>
            </p:nvSpPr>
            <p:spPr>
              <a:xfrm>
                <a:off x="6234145" y="4006220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928B8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5" name="Freeform 2024">
                <a:extLst>
                  <a:ext uri="{FF2B5EF4-FFF2-40B4-BE49-F238E27FC236}">
                    <a16:creationId xmlns:a16="http://schemas.microsoft.com/office/drawing/2014/main" id="{8B4C4EA7-256D-E747-A9B2-083414DAE23A}"/>
                  </a:ext>
                </a:extLst>
              </p:cNvPr>
              <p:cNvSpPr/>
              <p:nvPr/>
            </p:nvSpPr>
            <p:spPr>
              <a:xfrm>
                <a:off x="6234145" y="4005859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459 w 6458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459" y="0"/>
                    </a:lnTo>
                    <a:close/>
                  </a:path>
                </a:pathLst>
              </a:custGeom>
              <a:solidFill>
                <a:srgbClr val="8E878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6" name="Freeform 2025">
                <a:extLst>
                  <a:ext uri="{FF2B5EF4-FFF2-40B4-BE49-F238E27FC236}">
                    <a16:creationId xmlns:a16="http://schemas.microsoft.com/office/drawing/2014/main" id="{2F53411C-4EE0-494D-A77F-4963404C8244}"/>
                  </a:ext>
                </a:extLst>
              </p:cNvPr>
              <p:cNvSpPr/>
              <p:nvPr/>
            </p:nvSpPr>
            <p:spPr>
              <a:xfrm>
                <a:off x="6234145" y="4004777"/>
                <a:ext cx="6099" cy="3968"/>
              </a:xfrm>
              <a:custGeom>
                <a:avLst/>
                <a:gdLst>
                  <a:gd name="connsiteX0" fmla="*/ 0 w 6099"/>
                  <a:gd name="connsiteY0" fmla="*/ 3968 h 3968"/>
                  <a:gd name="connsiteX1" fmla="*/ 0 w 6099"/>
                  <a:gd name="connsiteY1" fmla="*/ 3968 h 3968"/>
                  <a:gd name="connsiteX2" fmla="*/ 6100 w 6099"/>
                  <a:gd name="connsiteY2" fmla="*/ 0 h 3968"/>
                  <a:gd name="connsiteX3" fmla="*/ 6100 w 6099"/>
                  <a:gd name="connsiteY3" fmla="*/ 0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968">
                    <a:moveTo>
                      <a:pt x="0" y="3968"/>
                    </a:moveTo>
                    <a:lnTo>
                      <a:pt x="0" y="396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89828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7" name="Freeform 2026">
                <a:extLst>
                  <a:ext uri="{FF2B5EF4-FFF2-40B4-BE49-F238E27FC236}">
                    <a16:creationId xmlns:a16="http://schemas.microsoft.com/office/drawing/2014/main" id="{76BAF42B-29E0-CA49-8D73-702F6F0AF419}"/>
                  </a:ext>
                </a:extLst>
              </p:cNvPr>
              <p:cNvSpPr/>
              <p:nvPr/>
            </p:nvSpPr>
            <p:spPr>
              <a:xfrm>
                <a:off x="6233786" y="4004416"/>
                <a:ext cx="6100" cy="3607"/>
              </a:xfrm>
              <a:custGeom>
                <a:avLst/>
                <a:gdLst>
                  <a:gd name="connsiteX0" fmla="*/ 0 w 6100"/>
                  <a:gd name="connsiteY0" fmla="*/ 3608 h 3607"/>
                  <a:gd name="connsiteX1" fmla="*/ 0 w 6100"/>
                  <a:gd name="connsiteY1" fmla="*/ 3608 h 3607"/>
                  <a:gd name="connsiteX2" fmla="*/ 6100 w 6100"/>
                  <a:gd name="connsiteY2" fmla="*/ 0 h 3607"/>
                  <a:gd name="connsiteX3" fmla="*/ 6100 w 6100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00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847D7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8" name="Freeform 2027">
                <a:extLst>
                  <a:ext uri="{FF2B5EF4-FFF2-40B4-BE49-F238E27FC236}">
                    <a16:creationId xmlns:a16="http://schemas.microsoft.com/office/drawing/2014/main" id="{ADF7A977-C08B-3D4A-9BD4-668925997580}"/>
                  </a:ext>
                </a:extLst>
              </p:cNvPr>
              <p:cNvSpPr/>
              <p:nvPr/>
            </p:nvSpPr>
            <p:spPr>
              <a:xfrm>
                <a:off x="6233786" y="4003695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459 w 6458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459" y="0"/>
                    </a:lnTo>
                    <a:close/>
                  </a:path>
                </a:pathLst>
              </a:custGeom>
              <a:solidFill>
                <a:srgbClr val="7F797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29" name="Freeform 2028">
              <a:extLst>
                <a:ext uri="{FF2B5EF4-FFF2-40B4-BE49-F238E27FC236}">
                  <a16:creationId xmlns:a16="http://schemas.microsoft.com/office/drawing/2014/main" id="{8FDD1691-27C0-024B-86FA-5E2BD572A475}"/>
                </a:ext>
              </a:extLst>
            </p:cNvPr>
            <p:cNvSpPr/>
            <p:nvPr/>
          </p:nvSpPr>
          <p:spPr>
            <a:xfrm>
              <a:off x="6233786" y="3911340"/>
              <a:ext cx="10047" cy="95962"/>
            </a:xfrm>
            <a:custGeom>
              <a:avLst/>
              <a:gdLst>
                <a:gd name="connsiteX0" fmla="*/ 0 w 10047"/>
                <a:gd name="connsiteY0" fmla="*/ 95963 h 95962"/>
                <a:gd name="connsiteX1" fmla="*/ 6459 w 10047"/>
                <a:gd name="connsiteY1" fmla="*/ 92355 h 95962"/>
                <a:gd name="connsiteX2" fmla="*/ 10047 w 10047"/>
                <a:gd name="connsiteY2" fmla="*/ 0 h 95962"/>
                <a:gd name="connsiteX3" fmla="*/ 3947 w 10047"/>
                <a:gd name="connsiteY3" fmla="*/ 3608 h 95962"/>
                <a:gd name="connsiteX4" fmla="*/ 0 w 10047"/>
                <a:gd name="connsiteY4" fmla="*/ 95963 h 9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7" h="95962">
                  <a:moveTo>
                    <a:pt x="0" y="95963"/>
                  </a:moveTo>
                  <a:lnTo>
                    <a:pt x="6459" y="92355"/>
                  </a:lnTo>
                  <a:lnTo>
                    <a:pt x="10047" y="0"/>
                  </a:lnTo>
                  <a:lnTo>
                    <a:pt x="3947" y="3608"/>
                  </a:lnTo>
                  <a:lnTo>
                    <a:pt x="0" y="95963"/>
                  </a:lnTo>
                  <a:close/>
                </a:path>
              </a:pathLst>
            </a:custGeom>
            <a:solidFill>
              <a:srgbClr val="827C7B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0" name="Freeform 2029">
              <a:extLst>
                <a:ext uri="{FF2B5EF4-FFF2-40B4-BE49-F238E27FC236}">
                  <a16:creationId xmlns:a16="http://schemas.microsoft.com/office/drawing/2014/main" id="{34317AF3-91A4-6543-9C96-6E6071A5B8EB}"/>
                </a:ext>
              </a:extLst>
            </p:cNvPr>
            <p:cNvSpPr/>
            <p:nvPr/>
          </p:nvSpPr>
          <p:spPr>
            <a:xfrm>
              <a:off x="6238092" y="4011271"/>
              <a:ext cx="138862" cy="84057"/>
            </a:xfrm>
            <a:custGeom>
              <a:avLst/>
              <a:gdLst>
                <a:gd name="connsiteX0" fmla="*/ 0 w 138862"/>
                <a:gd name="connsiteY0" fmla="*/ 3608 h 84057"/>
                <a:gd name="connsiteX1" fmla="*/ 132763 w 138862"/>
                <a:gd name="connsiteY1" fmla="*/ 84058 h 84057"/>
                <a:gd name="connsiteX2" fmla="*/ 138863 w 138862"/>
                <a:gd name="connsiteY2" fmla="*/ 80450 h 84057"/>
                <a:gd name="connsiteX3" fmla="*/ 6100 w 138862"/>
                <a:gd name="connsiteY3" fmla="*/ 0 h 84057"/>
                <a:gd name="connsiteX4" fmla="*/ 0 w 138862"/>
                <a:gd name="connsiteY4" fmla="*/ 3608 h 84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62" h="84057">
                  <a:moveTo>
                    <a:pt x="0" y="3608"/>
                  </a:moveTo>
                  <a:lnTo>
                    <a:pt x="132763" y="84058"/>
                  </a:lnTo>
                  <a:lnTo>
                    <a:pt x="138863" y="80450"/>
                  </a:lnTo>
                  <a:lnTo>
                    <a:pt x="6100" y="0"/>
                  </a:lnTo>
                  <a:lnTo>
                    <a:pt x="0" y="3608"/>
                  </a:lnTo>
                  <a:close/>
                </a:path>
              </a:pathLst>
            </a:custGeom>
            <a:solidFill>
              <a:srgbClr val="D2C8C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1" name="Freeform 2030">
              <a:extLst>
                <a:ext uri="{FF2B5EF4-FFF2-40B4-BE49-F238E27FC236}">
                  <a16:creationId xmlns:a16="http://schemas.microsoft.com/office/drawing/2014/main" id="{72FF559F-8898-C445-98DC-5DDA91F45CF3}"/>
                </a:ext>
              </a:extLst>
            </p:cNvPr>
            <p:cNvSpPr/>
            <p:nvPr/>
          </p:nvSpPr>
          <p:spPr>
            <a:xfrm>
              <a:off x="6307703" y="3942726"/>
              <a:ext cx="6099" cy="3607"/>
            </a:xfrm>
            <a:custGeom>
              <a:avLst/>
              <a:gdLst>
                <a:gd name="connsiteX0" fmla="*/ 0 w 6099"/>
                <a:gd name="connsiteY0" fmla="*/ 3608 h 3607"/>
                <a:gd name="connsiteX1" fmla="*/ 0 w 6099"/>
                <a:gd name="connsiteY1" fmla="*/ 3608 h 3607"/>
                <a:gd name="connsiteX2" fmla="*/ 0 w 6099"/>
                <a:gd name="connsiteY2" fmla="*/ 3608 h 3607"/>
                <a:gd name="connsiteX3" fmla="*/ 6100 w 6099"/>
                <a:gd name="connsiteY3" fmla="*/ 0 h 3607"/>
                <a:gd name="connsiteX4" fmla="*/ 6100 w 6099"/>
                <a:gd name="connsiteY4" fmla="*/ 0 h 3607"/>
                <a:gd name="connsiteX5" fmla="*/ 6100 w 6099"/>
                <a:gd name="connsiteY5" fmla="*/ 0 h 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9" h="3607">
                  <a:moveTo>
                    <a:pt x="0" y="3608"/>
                  </a:moveTo>
                  <a:lnTo>
                    <a:pt x="0" y="3608"/>
                  </a:lnTo>
                  <a:lnTo>
                    <a:pt x="0" y="3608"/>
                  </a:lnTo>
                  <a:lnTo>
                    <a:pt x="6100" y="0"/>
                  </a:lnTo>
                  <a:lnTo>
                    <a:pt x="6100" y="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rgbClr val="7F7978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2" name="Freeform 2031">
              <a:extLst>
                <a:ext uri="{FF2B5EF4-FFF2-40B4-BE49-F238E27FC236}">
                  <a16:creationId xmlns:a16="http://schemas.microsoft.com/office/drawing/2014/main" id="{7F821910-DDD8-FA46-A7DC-F6900F6F4A70}"/>
                </a:ext>
              </a:extLst>
            </p:cNvPr>
            <p:cNvSpPr/>
            <p:nvPr/>
          </p:nvSpPr>
          <p:spPr>
            <a:xfrm>
              <a:off x="6242039" y="3908814"/>
              <a:ext cx="139221" cy="84057"/>
            </a:xfrm>
            <a:custGeom>
              <a:avLst/>
              <a:gdLst>
                <a:gd name="connsiteX0" fmla="*/ 0 w 139221"/>
                <a:gd name="connsiteY0" fmla="*/ 3608 h 84057"/>
                <a:gd name="connsiteX1" fmla="*/ 133121 w 139221"/>
                <a:gd name="connsiteY1" fmla="*/ 84057 h 84057"/>
                <a:gd name="connsiteX2" fmla="*/ 139221 w 139221"/>
                <a:gd name="connsiteY2" fmla="*/ 80450 h 84057"/>
                <a:gd name="connsiteX3" fmla="*/ 6459 w 139221"/>
                <a:gd name="connsiteY3" fmla="*/ 0 h 84057"/>
                <a:gd name="connsiteX4" fmla="*/ 0 w 139221"/>
                <a:gd name="connsiteY4" fmla="*/ 3608 h 84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221" h="84057">
                  <a:moveTo>
                    <a:pt x="0" y="3608"/>
                  </a:moveTo>
                  <a:lnTo>
                    <a:pt x="133121" y="84057"/>
                  </a:lnTo>
                  <a:lnTo>
                    <a:pt x="139221" y="80450"/>
                  </a:lnTo>
                  <a:lnTo>
                    <a:pt x="6459" y="0"/>
                  </a:lnTo>
                  <a:lnTo>
                    <a:pt x="0" y="3608"/>
                  </a:lnTo>
                  <a:close/>
                </a:path>
              </a:pathLst>
            </a:custGeom>
            <a:solidFill>
              <a:srgbClr val="1E5D9D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3" name="Freeform 2032">
              <a:extLst>
                <a:ext uri="{FF2B5EF4-FFF2-40B4-BE49-F238E27FC236}">
                  <a16:creationId xmlns:a16="http://schemas.microsoft.com/office/drawing/2014/main" id="{17C66C1A-FED5-3640-A616-A7D915C7F9BB}"/>
                </a:ext>
              </a:extLst>
            </p:cNvPr>
            <p:cNvSpPr/>
            <p:nvPr/>
          </p:nvSpPr>
          <p:spPr>
            <a:xfrm>
              <a:off x="6307703" y="3942726"/>
              <a:ext cx="6099" cy="3607"/>
            </a:xfrm>
            <a:custGeom>
              <a:avLst/>
              <a:gdLst>
                <a:gd name="connsiteX0" fmla="*/ 0 w 6099"/>
                <a:gd name="connsiteY0" fmla="*/ 3608 h 3607"/>
                <a:gd name="connsiteX1" fmla="*/ 0 w 6099"/>
                <a:gd name="connsiteY1" fmla="*/ 3608 h 3607"/>
                <a:gd name="connsiteX2" fmla="*/ 0 w 6099"/>
                <a:gd name="connsiteY2" fmla="*/ 3608 h 3607"/>
                <a:gd name="connsiteX3" fmla="*/ 6100 w 6099"/>
                <a:gd name="connsiteY3" fmla="*/ 0 h 3607"/>
                <a:gd name="connsiteX4" fmla="*/ 6100 w 6099"/>
                <a:gd name="connsiteY4" fmla="*/ 0 h 3607"/>
                <a:gd name="connsiteX5" fmla="*/ 6100 w 6099"/>
                <a:gd name="connsiteY5" fmla="*/ 0 h 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9" h="3607">
                  <a:moveTo>
                    <a:pt x="0" y="3608"/>
                  </a:moveTo>
                  <a:lnTo>
                    <a:pt x="0" y="3608"/>
                  </a:lnTo>
                  <a:lnTo>
                    <a:pt x="0" y="3608"/>
                  </a:lnTo>
                  <a:lnTo>
                    <a:pt x="6100" y="0"/>
                  </a:lnTo>
                  <a:lnTo>
                    <a:pt x="6100" y="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rgbClr val="7F7978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34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6307344" y="3942726"/>
              <a:ext cx="8611" cy="7215"/>
              <a:chOff x="6307344" y="3942726"/>
              <a:chExt cx="8611" cy="7215"/>
            </a:xfrm>
            <a:solidFill>
              <a:schemeClr val="accent1"/>
            </a:solidFill>
          </p:grpSpPr>
          <p:sp>
            <p:nvSpPr>
              <p:cNvPr id="2035" name="Freeform 2034">
                <a:extLst>
                  <a:ext uri="{FF2B5EF4-FFF2-40B4-BE49-F238E27FC236}">
                    <a16:creationId xmlns:a16="http://schemas.microsoft.com/office/drawing/2014/main" id="{66D938B1-D794-924A-A51A-D3876AE0534D}"/>
                  </a:ext>
                </a:extLst>
              </p:cNvPr>
              <p:cNvSpPr/>
              <p:nvPr/>
            </p:nvSpPr>
            <p:spPr>
              <a:xfrm>
                <a:off x="6313444" y="3945973"/>
                <a:ext cx="2511" cy="1803"/>
              </a:xfrm>
              <a:custGeom>
                <a:avLst/>
                <a:gdLst>
                  <a:gd name="connsiteX0" fmla="*/ 2512 w 2511"/>
                  <a:gd name="connsiteY0" fmla="*/ 0 h 1803"/>
                  <a:gd name="connsiteX1" fmla="*/ 0 w 2511"/>
                  <a:gd name="connsiteY1" fmla="*/ 1804 h 1803"/>
                  <a:gd name="connsiteX2" fmla="*/ 2512 w 2511"/>
                  <a:gd name="connsiteY2" fmla="*/ 0 h 1803"/>
                  <a:gd name="connsiteX3" fmla="*/ 2512 w 2511"/>
                  <a:gd name="connsiteY3" fmla="*/ 0 h 1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1" h="1803">
                    <a:moveTo>
                      <a:pt x="2512" y="0"/>
                    </a:moveTo>
                    <a:lnTo>
                      <a:pt x="0" y="1804"/>
                    </a:lnTo>
                    <a:lnTo>
                      <a:pt x="2512" y="0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08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6" name="Freeform 2035">
                <a:extLst>
                  <a:ext uri="{FF2B5EF4-FFF2-40B4-BE49-F238E27FC236}">
                    <a16:creationId xmlns:a16="http://schemas.microsoft.com/office/drawing/2014/main" id="{26D0FE02-8560-6E4A-B7EC-88F352DF11F3}"/>
                  </a:ext>
                </a:extLst>
              </p:cNvPr>
              <p:cNvSpPr/>
              <p:nvPr/>
            </p:nvSpPr>
            <p:spPr>
              <a:xfrm>
                <a:off x="6309855" y="3947777"/>
                <a:ext cx="3588" cy="2164"/>
              </a:xfrm>
              <a:custGeom>
                <a:avLst/>
                <a:gdLst>
                  <a:gd name="connsiteX0" fmla="*/ 0 w 3588"/>
                  <a:gd name="connsiteY0" fmla="*/ 2165 h 2164"/>
                  <a:gd name="connsiteX1" fmla="*/ 0 w 3588"/>
                  <a:gd name="connsiteY1" fmla="*/ 2165 h 2164"/>
                  <a:gd name="connsiteX2" fmla="*/ 3588 w 3588"/>
                  <a:gd name="connsiteY2" fmla="*/ 0 h 2164"/>
                  <a:gd name="connsiteX3" fmla="*/ 0 w 3588"/>
                  <a:gd name="connsiteY3" fmla="*/ 2165 h 2164"/>
                  <a:gd name="connsiteX4" fmla="*/ 0 w 3588"/>
                  <a:gd name="connsiteY4" fmla="*/ 2165 h 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8" h="2164">
                    <a:moveTo>
                      <a:pt x="0" y="2165"/>
                    </a:moveTo>
                    <a:lnTo>
                      <a:pt x="0" y="2165"/>
                    </a:lnTo>
                    <a:lnTo>
                      <a:pt x="3588" y="0"/>
                    </a:lnTo>
                    <a:lnTo>
                      <a:pt x="0" y="2165"/>
                    </a:lnTo>
                    <a:lnTo>
                      <a:pt x="0" y="2165"/>
                    </a:lnTo>
                    <a:close/>
                  </a:path>
                </a:pathLst>
              </a:custGeom>
              <a:solidFill>
                <a:srgbClr val="97908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7" name="Freeform 2036">
                <a:extLst>
                  <a:ext uri="{FF2B5EF4-FFF2-40B4-BE49-F238E27FC236}">
                    <a16:creationId xmlns:a16="http://schemas.microsoft.com/office/drawing/2014/main" id="{DADA9F7F-C53C-2D4C-96F3-048553023A0F}"/>
                  </a:ext>
                </a:extLst>
              </p:cNvPr>
              <p:cNvSpPr/>
              <p:nvPr/>
            </p:nvSpPr>
            <p:spPr>
              <a:xfrm>
                <a:off x="6312008" y="3945973"/>
                <a:ext cx="3947" cy="2525"/>
              </a:xfrm>
              <a:custGeom>
                <a:avLst/>
                <a:gdLst>
                  <a:gd name="connsiteX0" fmla="*/ 3947 w 3947"/>
                  <a:gd name="connsiteY0" fmla="*/ 361 h 2525"/>
                  <a:gd name="connsiteX1" fmla="*/ 3947 w 3947"/>
                  <a:gd name="connsiteY1" fmla="*/ 0 h 2525"/>
                  <a:gd name="connsiteX2" fmla="*/ 0 w 3947"/>
                  <a:gd name="connsiteY2" fmla="*/ 2525 h 2525"/>
                  <a:gd name="connsiteX3" fmla="*/ 3947 w 3947"/>
                  <a:gd name="connsiteY3" fmla="*/ 361 h 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7" h="2525">
                    <a:moveTo>
                      <a:pt x="3947" y="361"/>
                    </a:moveTo>
                    <a:lnTo>
                      <a:pt x="3947" y="0"/>
                    </a:lnTo>
                    <a:lnTo>
                      <a:pt x="0" y="2525"/>
                    </a:lnTo>
                    <a:lnTo>
                      <a:pt x="3947" y="361"/>
                    </a:lnTo>
                    <a:close/>
                  </a:path>
                </a:pathLst>
              </a:custGeom>
              <a:solidFill>
                <a:srgbClr val="9C949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8" name="Freeform 2037">
                <a:extLst>
                  <a:ext uri="{FF2B5EF4-FFF2-40B4-BE49-F238E27FC236}">
                    <a16:creationId xmlns:a16="http://schemas.microsoft.com/office/drawing/2014/main" id="{7068B3AF-D983-9E42-87C7-2837C8052821}"/>
                  </a:ext>
                </a:extLst>
              </p:cNvPr>
              <p:cNvSpPr/>
              <p:nvPr/>
            </p:nvSpPr>
            <p:spPr>
              <a:xfrm>
                <a:off x="6309497" y="3948498"/>
                <a:ext cx="2511" cy="1443"/>
              </a:xfrm>
              <a:custGeom>
                <a:avLst/>
                <a:gdLst>
                  <a:gd name="connsiteX0" fmla="*/ 359 w 2511"/>
                  <a:gd name="connsiteY0" fmla="*/ 1443 h 1443"/>
                  <a:gd name="connsiteX1" fmla="*/ 2512 w 2511"/>
                  <a:gd name="connsiteY1" fmla="*/ 0 h 1443"/>
                  <a:gd name="connsiteX2" fmla="*/ 0 w 2511"/>
                  <a:gd name="connsiteY2" fmla="*/ 1443 h 1443"/>
                  <a:gd name="connsiteX3" fmla="*/ 359 w 2511"/>
                  <a:gd name="connsiteY3" fmla="*/ 1443 h 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1" h="1443">
                    <a:moveTo>
                      <a:pt x="359" y="1443"/>
                    </a:moveTo>
                    <a:lnTo>
                      <a:pt x="2512" y="0"/>
                    </a:lnTo>
                    <a:lnTo>
                      <a:pt x="0" y="1443"/>
                    </a:lnTo>
                    <a:lnTo>
                      <a:pt x="359" y="1443"/>
                    </a:lnTo>
                    <a:close/>
                  </a:path>
                </a:pathLst>
              </a:custGeom>
              <a:solidFill>
                <a:srgbClr val="9C949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9" name="Freeform 2038">
                <a:extLst>
                  <a:ext uri="{FF2B5EF4-FFF2-40B4-BE49-F238E27FC236}">
                    <a16:creationId xmlns:a16="http://schemas.microsoft.com/office/drawing/2014/main" id="{90862AF0-3355-724B-A781-44ED9D5E5F86}"/>
                  </a:ext>
                </a:extLst>
              </p:cNvPr>
              <p:cNvSpPr/>
              <p:nvPr/>
            </p:nvSpPr>
            <p:spPr>
              <a:xfrm>
                <a:off x="6309497" y="3946333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100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A1999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0" name="Freeform 2039">
                <a:extLst>
                  <a:ext uri="{FF2B5EF4-FFF2-40B4-BE49-F238E27FC236}">
                    <a16:creationId xmlns:a16="http://schemas.microsoft.com/office/drawing/2014/main" id="{9B75D251-0A7A-004B-AAC8-6007BDAED1AE}"/>
                  </a:ext>
                </a:extLst>
              </p:cNvPr>
              <p:cNvSpPr/>
              <p:nvPr/>
            </p:nvSpPr>
            <p:spPr>
              <a:xfrm>
                <a:off x="6309497" y="3946333"/>
                <a:ext cx="6100" cy="3607"/>
              </a:xfrm>
              <a:custGeom>
                <a:avLst/>
                <a:gdLst>
                  <a:gd name="connsiteX0" fmla="*/ 0 w 6100"/>
                  <a:gd name="connsiteY0" fmla="*/ 3608 h 3607"/>
                  <a:gd name="connsiteX1" fmla="*/ 0 w 6100"/>
                  <a:gd name="connsiteY1" fmla="*/ 3608 h 3607"/>
                  <a:gd name="connsiteX2" fmla="*/ 6100 w 6100"/>
                  <a:gd name="connsiteY2" fmla="*/ 0 h 3607"/>
                  <a:gd name="connsiteX3" fmla="*/ 6100 w 6100"/>
                  <a:gd name="connsiteY3" fmla="*/ 0 h 3607"/>
                  <a:gd name="connsiteX4" fmla="*/ 0 w 6100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0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A69E9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1" name="Freeform 2040">
                <a:extLst>
                  <a:ext uri="{FF2B5EF4-FFF2-40B4-BE49-F238E27FC236}">
                    <a16:creationId xmlns:a16="http://schemas.microsoft.com/office/drawing/2014/main" id="{1E39092B-BED8-5A48-9E41-73F2896A9E8B}"/>
                  </a:ext>
                </a:extLst>
              </p:cNvPr>
              <p:cNvSpPr/>
              <p:nvPr/>
            </p:nvSpPr>
            <p:spPr>
              <a:xfrm>
                <a:off x="6309497" y="3946333"/>
                <a:ext cx="6100" cy="3607"/>
              </a:xfrm>
              <a:custGeom>
                <a:avLst/>
                <a:gdLst>
                  <a:gd name="connsiteX0" fmla="*/ 0 w 6100"/>
                  <a:gd name="connsiteY0" fmla="*/ 3608 h 3607"/>
                  <a:gd name="connsiteX1" fmla="*/ 0 w 6100"/>
                  <a:gd name="connsiteY1" fmla="*/ 3608 h 3607"/>
                  <a:gd name="connsiteX2" fmla="*/ 6100 w 6100"/>
                  <a:gd name="connsiteY2" fmla="*/ 0 h 3607"/>
                  <a:gd name="connsiteX3" fmla="*/ 6100 w 6100"/>
                  <a:gd name="connsiteY3" fmla="*/ 0 h 3607"/>
                  <a:gd name="connsiteX4" fmla="*/ 0 w 6100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0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ABA2A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2" name="Freeform 2041">
                <a:extLst>
                  <a:ext uri="{FF2B5EF4-FFF2-40B4-BE49-F238E27FC236}">
                    <a16:creationId xmlns:a16="http://schemas.microsoft.com/office/drawing/2014/main" id="{DB90E90A-91BB-4840-AE8A-EB3FE2CDA6E6}"/>
                  </a:ext>
                </a:extLst>
              </p:cNvPr>
              <p:cNvSpPr/>
              <p:nvPr/>
            </p:nvSpPr>
            <p:spPr>
              <a:xfrm>
                <a:off x="6309138" y="3946333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359 w 6458"/>
                  <a:gd name="connsiteY1" fmla="*/ 3608 h 3607"/>
                  <a:gd name="connsiteX2" fmla="*/ 6459 w 6458"/>
                  <a:gd name="connsiteY2" fmla="*/ 0 h 3607"/>
                  <a:gd name="connsiteX3" fmla="*/ 6459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359" y="3608"/>
                    </a:lnTo>
                    <a:lnTo>
                      <a:pt x="6459" y="0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B0A7A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3" name="Freeform 2042">
                <a:extLst>
                  <a:ext uri="{FF2B5EF4-FFF2-40B4-BE49-F238E27FC236}">
                    <a16:creationId xmlns:a16="http://schemas.microsoft.com/office/drawing/2014/main" id="{89198E8B-F1DE-E94C-A07E-4083861DB3E5}"/>
                  </a:ext>
                </a:extLst>
              </p:cNvPr>
              <p:cNvSpPr/>
              <p:nvPr/>
            </p:nvSpPr>
            <p:spPr>
              <a:xfrm>
                <a:off x="6309138" y="3946333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0 w 6458"/>
                  <a:gd name="connsiteY2" fmla="*/ 3608 h 3607"/>
                  <a:gd name="connsiteX3" fmla="*/ 6459 w 6458"/>
                  <a:gd name="connsiteY3" fmla="*/ 0 h 3607"/>
                  <a:gd name="connsiteX4" fmla="*/ 6100 w 6458"/>
                  <a:gd name="connsiteY4" fmla="*/ 0 h 3607"/>
                  <a:gd name="connsiteX5" fmla="*/ 0 w 6458"/>
                  <a:gd name="connsiteY5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0" y="3608"/>
                    </a:lnTo>
                    <a:lnTo>
                      <a:pt x="6459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B5ACA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4" name="Freeform 2043">
                <a:extLst>
                  <a:ext uri="{FF2B5EF4-FFF2-40B4-BE49-F238E27FC236}">
                    <a16:creationId xmlns:a16="http://schemas.microsoft.com/office/drawing/2014/main" id="{1272FD14-DDBB-F648-8675-3B5B91166817}"/>
                  </a:ext>
                </a:extLst>
              </p:cNvPr>
              <p:cNvSpPr/>
              <p:nvPr/>
            </p:nvSpPr>
            <p:spPr>
              <a:xfrm>
                <a:off x="6309138" y="3946333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B9B0A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5" name="Freeform 2044">
                <a:extLst>
                  <a:ext uri="{FF2B5EF4-FFF2-40B4-BE49-F238E27FC236}">
                    <a16:creationId xmlns:a16="http://schemas.microsoft.com/office/drawing/2014/main" id="{CB86A61B-3A90-654D-95CF-E6B45FE93106}"/>
                  </a:ext>
                </a:extLst>
              </p:cNvPr>
              <p:cNvSpPr/>
              <p:nvPr/>
            </p:nvSpPr>
            <p:spPr>
              <a:xfrm>
                <a:off x="6308779" y="3945973"/>
                <a:ext cx="6458" cy="3968"/>
              </a:xfrm>
              <a:custGeom>
                <a:avLst/>
                <a:gdLst>
                  <a:gd name="connsiteX0" fmla="*/ 0 w 6458"/>
                  <a:gd name="connsiteY0" fmla="*/ 3968 h 3968"/>
                  <a:gd name="connsiteX1" fmla="*/ 359 w 6458"/>
                  <a:gd name="connsiteY1" fmla="*/ 3968 h 3968"/>
                  <a:gd name="connsiteX2" fmla="*/ 6459 w 6458"/>
                  <a:gd name="connsiteY2" fmla="*/ 361 h 3968"/>
                  <a:gd name="connsiteX3" fmla="*/ 6459 w 6458"/>
                  <a:gd name="connsiteY3" fmla="*/ 0 h 3968"/>
                  <a:gd name="connsiteX4" fmla="*/ 0 w 6458"/>
                  <a:gd name="connsiteY4" fmla="*/ 396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968"/>
                    </a:moveTo>
                    <a:lnTo>
                      <a:pt x="359" y="3968"/>
                    </a:lnTo>
                    <a:lnTo>
                      <a:pt x="6459" y="361"/>
                    </a:lnTo>
                    <a:lnTo>
                      <a:pt x="6459" y="0"/>
                    </a:lnTo>
                    <a:lnTo>
                      <a:pt x="0" y="3968"/>
                    </a:lnTo>
                    <a:close/>
                  </a:path>
                </a:pathLst>
              </a:custGeom>
              <a:solidFill>
                <a:srgbClr val="BEB5B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6" name="Freeform 2045">
                <a:extLst>
                  <a:ext uri="{FF2B5EF4-FFF2-40B4-BE49-F238E27FC236}">
                    <a16:creationId xmlns:a16="http://schemas.microsoft.com/office/drawing/2014/main" id="{56219EF6-65A0-F740-8C6C-1689116B04F4}"/>
                  </a:ext>
                </a:extLst>
              </p:cNvPr>
              <p:cNvSpPr/>
              <p:nvPr/>
            </p:nvSpPr>
            <p:spPr>
              <a:xfrm>
                <a:off x="6308420" y="3945612"/>
                <a:ext cx="6458" cy="3607"/>
              </a:xfrm>
              <a:custGeom>
                <a:avLst/>
                <a:gdLst>
                  <a:gd name="connsiteX0" fmla="*/ 6100 w 6458"/>
                  <a:gd name="connsiteY0" fmla="*/ 0 h 3607"/>
                  <a:gd name="connsiteX1" fmla="*/ 0 w 6458"/>
                  <a:gd name="connsiteY1" fmla="*/ 3608 h 3607"/>
                  <a:gd name="connsiteX2" fmla="*/ 0 w 6458"/>
                  <a:gd name="connsiteY2" fmla="*/ 3608 h 3607"/>
                  <a:gd name="connsiteX3" fmla="*/ 6459 w 6458"/>
                  <a:gd name="connsiteY3" fmla="*/ 0 h 3607"/>
                  <a:gd name="connsiteX4" fmla="*/ 6459 w 6458"/>
                  <a:gd name="connsiteY4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6100" y="0"/>
                    </a:moveTo>
                    <a:lnTo>
                      <a:pt x="0" y="3608"/>
                    </a:lnTo>
                    <a:lnTo>
                      <a:pt x="0" y="3608"/>
                    </a:lnTo>
                    <a:lnTo>
                      <a:pt x="6459" y="0"/>
                    </a:lnTo>
                    <a:lnTo>
                      <a:pt x="6459" y="0"/>
                    </a:lnTo>
                    <a:close/>
                  </a:path>
                </a:pathLst>
              </a:custGeom>
              <a:solidFill>
                <a:srgbClr val="C3BAB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7" name="Freeform 2046">
                <a:extLst>
                  <a:ext uri="{FF2B5EF4-FFF2-40B4-BE49-F238E27FC236}">
                    <a16:creationId xmlns:a16="http://schemas.microsoft.com/office/drawing/2014/main" id="{EDF6A84E-8AF2-014B-A578-E167F374C7E5}"/>
                  </a:ext>
                </a:extLst>
              </p:cNvPr>
              <p:cNvSpPr/>
              <p:nvPr/>
            </p:nvSpPr>
            <p:spPr>
              <a:xfrm>
                <a:off x="6308062" y="3945612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359 w 6458"/>
                  <a:gd name="connsiteY1" fmla="*/ 3608 h 3607"/>
                  <a:gd name="connsiteX2" fmla="*/ 6458 w 6458"/>
                  <a:gd name="connsiteY2" fmla="*/ 0 h 3607"/>
                  <a:gd name="connsiteX3" fmla="*/ 6100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359" y="3608"/>
                    </a:lnTo>
                    <a:lnTo>
                      <a:pt x="6458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BEB5B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8" name="Freeform 2047">
                <a:extLst>
                  <a:ext uri="{FF2B5EF4-FFF2-40B4-BE49-F238E27FC236}">
                    <a16:creationId xmlns:a16="http://schemas.microsoft.com/office/drawing/2014/main" id="{4747A322-793F-6D48-9EFF-9E9BF93A12EA}"/>
                  </a:ext>
                </a:extLst>
              </p:cNvPr>
              <p:cNvSpPr/>
              <p:nvPr/>
            </p:nvSpPr>
            <p:spPr>
              <a:xfrm>
                <a:off x="6308062" y="3945251"/>
                <a:ext cx="6099" cy="3968"/>
              </a:xfrm>
              <a:custGeom>
                <a:avLst/>
                <a:gdLst>
                  <a:gd name="connsiteX0" fmla="*/ 0 w 6099"/>
                  <a:gd name="connsiteY0" fmla="*/ 3608 h 3968"/>
                  <a:gd name="connsiteX1" fmla="*/ 0 w 6099"/>
                  <a:gd name="connsiteY1" fmla="*/ 3968 h 3968"/>
                  <a:gd name="connsiteX2" fmla="*/ 6100 w 6099"/>
                  <a:gd name="connsiteY2" fmla="*/ 361 h 3968"/>
                  <a:gd name="connsiteX3" fmla="*/ 6100 w 6099"/>
                  <a:gd name="connsiteY3" fmla="*/ 0 h 3968"/>
                  <a:gd name="connsiteX4" fmla="*/ 0 w 6099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100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B9B0A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9" name="Freeform 2048">
                <a:extLst>
                  <a:ext uri="{FF2B5EF4-FFF2-40B4-BE49-F238E27FC236}">
                    <a16:creationId xmlns:a16="http://schemas.microsoft.com/office/drawing/2014/main" id="{0EC36FDF-1514-AA41-8353-C9D054CFE43B}"/>
                  </a:ext>
                </a:extLst>
              </p:cNvPr>
              <p:cNvSpPr/>
              <p:nvPr/>
            </p:nvSpPr>
            <p:spPr>
              <a:xfrm>
                <a:off x="6308062" y="3945251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B5ACA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0" name="Freeform 2049">
                <a:extLst>
                  <a:ext uri="{FF2B5EF4-FFF2-40B4-BE49-F238E27FC236}">
                    <a16:creationId xmlns:a16="http://schemas.microsoft.com/office/drawing/2014/main" id="{6BBFA9BB-9E92-AA4E-A938-B5D191919EA8}"/>
                  </a:ext>
                </a:extLst>
              </p:cNvPr>
              <p:cNvSpPr/>
              <p:nvPr/>
            </p:nvSpPr>
            <p:spPr>
              <a:xfrm>
                <a:off x="6307703" y="3945251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359 w 6458"/>
                  <a:gd name="connsiteY1" fmla="*/ 3608 h 3607"/>
                  <a:gd name="connsiteX2" fmla="*/ 6459 w 6458"/>
                  <a:gd name="connsiteY2" fmla="*/ 0 h 3607"/>
                  <a:gd name="connsiteX3" fmla="*/ 6459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359" y="3608"/>
                    </a:lnTo>
                    <a:lnTo>
                      <a:pt x="6459" y="0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B0A7A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1" name="Freeform 2050">
                <a:extLst>
                  <a:ext uri="{FF2B5EF4-FFF2-40B4-BE49-F238E27FC236}">
                    <a16:creationId xmlns:a16="http://schemas.microsoft.com/office/drawing/2014/main" id="{1274E83D-7A00-A645-808F-F216A19194EC}"/>
                  </a:ext>
                </a:extLst>
              </p:cNvPr>
              <p:cNvSpPr/>
              <p:nvPr/>
            </p:nvSpPr>
            <p:spPr>
              <a:xfrm>
                <a:off x="6307703" y="3944891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0 w 6458"/>
                  <a:gd name="connsiteY1" fmla="*/ 3968 h 3968"/>
                  <a:gd name="connsiteX2" fmla="*/ 6459 w 6458"/>
                  <a:gd name="connsiteY2" fmla="*/ 361 h 3968"/>
                  <a:gd name="connsiteX3" fmla="*/ 6459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459" y="361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ABA2A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2" name="Freeform 2051">
                <a:extLst>
                  <a:ext uri="{FF2B5EF4-FFF2-40B4-BE49-F238E27FC236}">
                    <a16:creationId xmlns:a16="http://schemas.microsoft.com/office/drawing/2014/main" id="{E0173603-AAC4-F947-A2E6-DA85AEDBD90E}"/>
                  </a:ext>
                </a:extLst>
              </p:cNvPr>
              <p:cNvSpPr/>
              <p:nvPr/>
            </p:nvSpPr>
            <p:spPr>
              <a:xfrm>
                <a:off x="6307703" y="3944891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100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A69E9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3" name="Freeform 2052">
                <a:extLst>
                  <a:ext uri="{FF2B5EF4-FFF2-40B4-BE49-F238E27FC236}">
                    <a16:creationId xmlns:a16="http://schemas.microsoft.com/office/drawing/2014/main" id="{17B816E9-6127-194E-83A1-C1F858310463}"/>
                  </a:ext>
                </a:extLst>
              </p:cNvPr>
              <p:cNvSpPr/>
              <p:nvPr/>
            </p:nvSpPr>
            <p:spPr>
              <a:xfrm>
                <a:off x="6307703" y="3944891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A1999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4" name="Freeform 2053">
                <a:extLst>
                  <a:ext uri="{FF2B5EF4-FFF2-40B4-BE49-F238E27FC236}">
                    <a16:creationId xmlns:a16="http://schemas.microsoft.com/office/drawing/2014/main" id="{C03B526E-3432-BD44-8D48-84390502C6F3}"/>
                  </a:ext>
                </a:extLst>
              </p:cNvPr>
              <p:cNvSpPr/>
              <p:nvPr/>
            </p:nvSpPr>
            <p:spPr>
              <a:xfrm>
                <a:off x="6307703" y="3944530"/>
                <a:ext cx="6099" cy="3968"/>
              </a:xfrm>
              <a:custGeom>
                <a:avLst/>
                <a:gdLst>
                  <a:gd name="connsiteX0" fmla="*/ 0 w 6099"/>
                  <a:gd name="connsiteY0" fmla="*/ 3608 h 3968"/>
                  <a:gd name="connsiteX1" fmla="*/ 0 w 6099"/>
                  <a:gd name="connsiteY1" fmla="*/ 3968 h 3968"/>
                  <a:gd name="connsiteX2" fmla="*/ 6100 w 6099"/>
                  <a:gd name="connsiteY2" fmla="*/ 361 h 3968"/>
                  <a:gd name="connsiteX3" fmla="*/ 6100 w 6099"/>
                  <a:gd name="connsiteY3" fmla="*/ 0 h 3968"/>
                  <a:gd name="connsiteX4" fmla="*/ 0 w 6099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100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9C949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5" name="Freeform 2054">
                <a:extLst>
                  <a:ext uri="{FF2B5EF4-FFF2-40B4-BE49-F238E27FC236}">
                    <a16:creationId xmlns:a16="http://schemas.microsoft.com/office/drawing/2014/main" id="{0A611756-0A32-4A43-BDE6-FF5F26ADAA02}"/>
                  </a:ext>
                </a:extLst>
              </p:cNvPr>
              <p:cNvSpPr/>
              <p:nvPr/>
            </p:nvSpPr>
            <p:spPr>
              <a:xfrm>
                <a:off x="6307703" y="3944530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97908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6" name="Freeform 2055">
                <a:extLst>
                  <a:ext uri="{FF2B5EF4-FFF2-40B4-BE49-F238E27FC236}">
                    <a16:creationId xmlns:a16="http://schemas.microsoft.com/office/drawing/2014/main" id="{E0942932-FC88-7247-9562-E05353DE8301}"/>
                  </a:ext>
                </a:extLst>
              </p:cNvPr>
              <p:cNvSpPr/>
              <p:nvPr/>
            </p:nvSpPr>
            <p:spPr>
              <a:xfrm>
                <a:off x="6307344" y="3944169"/>
                <a:ext cx="6458" cy="3968"/>
              </a:xfrm>
              <a:custGeom>
                <a:avLst/>
                <a:gdLst>
                  <a:gd name="connsiteX0" fmla="*/ 0 w 6458"/>
                  <a:gd name="connsiteY0" fmla="*/ 3968 h 3968"/>
                  <a:gd name="connsiteX1" fmla="*/ 359 w 6458"/>
                  <a:gd name="connsiteY1" fmla="*/ 3968 h 3968"/>
                  <a:gd name="connsiteX2" fmla="*/ 6459 w 6458"/>
                  <a:gd name="connsiteY2" fmla="*/ 361 h 3968"/>
                  <a:gd name="connsiteX3" fmla="*/ 6459 w 6458"/>
                  <a:gd name="connsiteY3" fmla="*/ 0 h 3968"/>
                  <a:gd name="connsiteX4" fmla="*/ 0 w 6458"/>
                  <a:gd name="connsiteY4" fmla="*/ 396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968"/>
                    </a:moveTo>
                    <a:lnTo>
                      <a:pt x="359" y="3968"/>
                    </a:lnTo>
                    <a:lnTo>
                      <a:pt x="6459" y="361"/>
                    </a:lnTo>
                    <a:lnTo>
                      <a:pt x="6459" y="0"/>
                    </a:lnTo>
                    <a:lnTo>
                      <a:pt x="0" y="3968"/>
                    </a:lnTo>
                    <a:close/>
                  </a:path>
                </a:pathLst>
              </a:custGeom>
              <a:solidFill>
                <a:srgbClr val="928B8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7" name="Freeform 2056">
                <a:extLst>
                  <a:ext uri="{FF2B5EF4-FFF2-40B4-BE49-F238E27FC236}">
                    <a16:creationId xmlns:a16="http://schemas.microsoft.com/office/drawing/2014/main" id="{DA78B447-94E9-A341-B9FE-1FF4D015108F}"/>
                  </a:ext>
                </a:extLst>
              </p:cNvPr>
              <p:cNvSpPr/>
              <p:nvPr/>
            </p:nvSpPr>
            <p:spPr>
              <a:xfrm>
                <a:off x="6307344" y="3944169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0 w 6458"/>
                  <a:gd name="connsiteY1" fmla="*/ 3968 h 3968"/>
                  <a:gd name="connsiteX2" fmla="*/ 6459 w 6458"/>
                  <a:gd name="connsiteY2" fmla="*/ 0 h 3968"/>
                  <a:gd name="connsiteX3" fmla="*/ 6459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459" y="0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8E878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8" name="Freeform 2057">
                <a:extLst>
                  <a:ext uri="{FF2B5EF4-FFF2-40B4-BE49-F238E27FC236}">
                    <a16:creationId xmlns:a16="http://schemas.microsoft.com/office/drawing/2014/main" id="{9986FD39-922E-FC43-87FA-ABF977F79BA3}"/>
                  </a:ext>
                </a:extLst>
              </p:cNvPr>
              <p:cNvSpPr/>
              <p:nvPr/>
            </p:nvSpPr>
            <p:spPr>
              <a:xfrm>
                <a:off x="6307344" y="3944169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100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89828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9" name="Freeform 2058">
                <a:extLst>
                  <a:ext uri="{FF2B5EF4-FFF2-40B4-BE49-F238E27FC236}">
                    <a16:creationId xmlns:a16="http://schemas.microsoft.com/office/drawing/2014/main" id="{BDEFEBC5-5EEC-4A4E-889A-DCB60A814CB7}"/>
                  </a:ext>
                </a:extLst>
              </p:cNvPr>
              <p:cNvSpPr/>
              <p:nvPr/>
            </p:nvSpPr>
            <p:spPr>
              <a:xfrm>
                <a:off x="6307344" y="3943808"/>
                <a:ext cx="6099" cy="3968"/>
              </a:xfrm>
              <a:custGeom>
                <a:avLst/>
                <a:gdLst>
                  <a:gd name="connsiteX0" fmla="*/ 0 w 6099"/>
                  <a:gd name="connsiteY0" fmla="*/ 3608 h 3968"/>
                  <a:gd name="connsiteX1" fmla="*/ 0 w 6099"/>
                  <a:gd name="connsiteY1" fmla="*/ 3968 h 3968"/>
                  <a:gd name="connsiteX2" fmla="*/ 6100 w 6099"/>
                  <a:gd name="connsiteY2" fmla="*/ 361 h 3968"/>
                  <a:gd name="connsiteX3" fmla="*/ 6100 w 6099"/>
                  <a:gd name="connsiteY3" fmla="*/ 0 h 3968"/>
                  <a:gd name="connsiteX4" fmla="*/ 0 w 6099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100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847D7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0" name="Freeform 2059">
                <a:extLst>
                  <a:ext uri="{FF2B5EF4-FFF2-40B4-BE49-F238E27FC236}">
                    <a16:creationId xmlns:a16="http://schemas.microsoft.com/office/drawing/2014/main" id="{3A63415C-A47A-6146-9693-5C485FABC13B}"/>
                  </a:ext>
                </a:extLst>
              </p:cNvPr>
              <p:cNvSpPr/>
              <p:nvPr/>
            </p:nvSpPr>
            <p:spPr>
              <a:xfrm>
                <a:off x="6307703" y="3942726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0 w 6099"/>
                  <a:gd name="connsiteY2" fmla="*/ 3608 h 3607"/>
                  <a:gd name="connsiteX3" fmla="*/ 6100 w 6099"/>
                  <a:gd name="connsiteY3" fmla="*/ 0 h 3607"/>
                  <a:gd name="connsiteX4" fmla="*/ 6100 w 6099"/>
                  <a:gd name="connsiteY4" fmla="*/ 0 h 3607"/>
                  <a:gd name="connsiteX5" fmla="*/ 6100 w 6099"/>
                  <a:gd name="connsiteY5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7F797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61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6307703" y="3942726"/>
              <a:ext cx="7176" cy="3607"/>
              <a:chOff x="6307703" y="3942726"/>
              <a:chExt cx="7176" cy="3607"/>
            </a:xfrm>
            <a:solidFill>
              <a:schemeClr val="accent1"/>
            </a:solidFill>
          </p:grpSpPr>
          <p:sp>
            <p:nvSpPr>
              <p:cNvPr id="2062" name="Freeform 2061">
                <a:extLst>
                  <a:ext uri="{FF2B5EF4-FFF2-40B4-BE49-F238E27FC236}">
                    <a16:creationId xmlns:a16="http://schemas.microsoft.com/office/drawing/2014/main" id="{EEEB4ECD-D1B3-774D-9711-A15C5217A7D7}"/>
                  </a:ext>
                </a:extLst>
              </p:cNvPr>
              <p:cNvSpPr/>
              <p:nvPr/>
            </p:nvSpPr>
            <p:spPr>
              <a:xfrm>
                <a:off x="6308779" y="3942726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7274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3" name="Freeform 2062">
                <a:extLst>
                  <a:ext uri="{FF2B5EF4-FFF2-40B4-BE49-F238E27FC236}">
                    <a16:creationId xmlns:a16="http://schemas.microsoft.com/office/drawing/2014/main" id="{191716E3-9729-B345-867E-10F26BDAE720}"/>
                  </a:ext>
                </a:extLst>
              </p:cNvPr>
              <p:cNvSpPr/>
              <p:nvPr/>
            </p:nvSpPr>
            <p:spPr>
              <a:xfrm>
                <a:off x="6308420" y="3942726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359 w 6458"/>
                  <a:gd name="connsiteY1" fmla="*/ 3608 h 3607"/>
                  <a:gd name="connsiteX2" fmla="*/ 6459 w 6458"/>
                  <a:gd name="connsiteY2" fmla="*/ 0 h 3607"/>
                  <a:gd name="connsiteX3" fmla="*/ 6100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359" y="3608"/>
                    </a:lnTo>
                    <a:lnTo>
                      <a:pt x="6459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7264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4" name="Freeform 2063">
                <a:extLst>
                  <a:ext uri="{FF2B5EF4-FFF2-40B4-BE49-F238E27FC236}">
                    <a16:creationId xmlns:a16="http://schemas.microsoft.com/office/drawing/2014/main" id="{8B156EF2-9A5B-3342-8531-3D93B01B0722}"/>
                  </a:ext>
                </a:extLst>
              </p:cNvPr>
              <p:cNvSpPr/>
              <p:nvPr/>
            </p:nvSpPr>
            <p:spPr>
              <a:xfrm>
                <a:off x="6308420" y="3942726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7253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5" name="Freeform 2064">
                <a:extLst>
                  <a:ext uri="{FF2B5EF4-FFF2-40B4-BE49-F238E27FC236}">
                    <a16:creationId xmlns:a16="http://schemas.microsoft.com/office/drawing/2014/main" id="{F6AB558C-64A7-7E46-84AD-4656FF7C49AF}"/>
                  </a:ext>
                </a:extLst>
              </p:cNvPr>
              <p:cNvSpPr/>
              <p:nvPr/>
            </p:nvSpPr>
            <p:spPr>
              <a:xfrm>
                <a:off x="6308420" y="3942726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7243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6" name="Freeform 2065">
                <a:extLst>
                  <a:ext uri="{FF2B5EF4-FFF2-40B4-BE49-F238E27FC236}">
                    <a16:creationId xmlns:a16="http://schemas.microsoft.com/office/drawing/2014/main" id="{079B4AEB-880F-AE44-8AE6-C7CC45C14D0D}"/>
                  </a:ext>
                </a:extLst>
              </p:cNvPr>
              <p:cNvSpPr/>
              <p:nvPr/>
            </p:nvSpPr>
            <p:spPr>
              <a:xfrm>
                <a:off x="6308062" y="3942726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359 w 6458"/>
                  <a:gd name="connsiteY1" fmla="*/ 3608 h 3607"/>
                  <a:gd name="connsiteX2" fmla="*/ 6458 w 6458"/>
                  <a:gd name="connsiteY2" fmla="*/ 0 h 3607"/>
                  <a:gd name="connsiteX3" fmla="*/ 6100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359" y="3608"/>
                    </a:lnTo>
                    <a:lnTo>
                      <a:pt x="6458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6233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7" name="Freeform 2066">
                <a:extLst>
                  <a:ext uri="{FF2B5EF4-FFF2-40B4-BE49-F238E27FC236}">
                    <a16:creationId xmlns:a16="http://schemas.microsoft.com/office/drawing/2014/main" id="{C67DA50C-4C65-594B-BCA2-A0B02D0A04AD}"/>
                  </a:ext>
                </a:extLst>
              </p:cNvPr>
              <p:cNvSpPr/>
              <p:nvPr/>
            </p:nvSpPr>
            <p:spPr>
              <a:xfrm>
                <a:off x="6308062" y="3942726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6223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8" name="Freeform 2067">
                <a:extLst>
                  <a:ext uri="{FF2B5EF4-FFF2-40B4-BE49-F238E27FC236}">
                    <a16:creationId xmlns:a16="http://schemas.microsoft.com/office/drawing/2014/main" id="{438AE7B1-E08B-1146-AB89-0422416B842E}"/>
                  </a:ext>
                </a:extLst>
              </p:cNvPr>
              <p:cNvSpPr/>
              <p:nvPr/>
            </p:nvSpPr>
            <p:spPr>
              <a:xfrm>
                <a:off x="6308062" y="3942726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6213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9" name="Freeform 2068">
                <a:extLst>
                  <a:ext uri="{FF2B5EF4-FFF2-40B4-BE49-F238E27FC236}">
                    <a16:creationId xmlns:a16="http://schemas.microsoft.com/office/drawing/2014/main" id="{5FF173C7-7F44-3E4B-AAAD-C2AF2B9608E1}"/>
                  </a:ext>
                </a:extLst>
              </p:cNvPr>
              <p:cNvSpPr/>
              <p:nvPr/>
            </p:nvSpPr>
            <p:spPr>
              <a:xfrm>
                <a:off x="6308062" y="3942726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6203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0" name="Freeform 2069">
                <a:extLst>
                  <a:ext uri="{FF2B5EF4-FFF2-40B4-BE49-F238E27FC236}">
                    <a16:creationId xmlns:a16="http://schemas.microsoft.com/office/drawing/2014/main" id="{358FFCA7-C0F4-8441-812A-20E701FCDB0A}"/>
                  </a:ext>
                </a:extLst>
              </p:cNvPr>
              <p:cNvSpPr/>
              <p:nvPr/>
            </p:nvSpPr>
            <p:spPr>
              <a:xfrm>
                <a:off x="6308062" y="3942726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61F3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1" name="Freeform 2070">
                <a:extLst>
                  <a:ext uri="{FF2B5EF4-FFF2-40B4-BE49-F238E27FC236}">
                    <a16:creationId xmlns:a16="http://schemas.microsoft.com/office/drawing/2014/main" id="{C78B78CB-C9C4-D943-8EB4-FF435A4871F6}"/>
                  </a:ext>
                </a:extLst>
              </p:cNvPr>
              <p:cNvSpPr/>
              <p:nvPr/>
            </p:nvSpPr>
            <p:spPr>
              <a:xfrm>
                <a:off x="6309497" y="3942726"/>
                <a:ext cx="4664" cy="2525"/>
              </a:xfrm>
              <a:custGeom>
                <a:avLst/>
                <a:gdLst>
                  <a:gd name="connsiteX0" fmla="*/ 4665 w 4664"/>
                  <a:gd name="connsiteY0" fmla="*/ 0 h 2525"/>
                  <a:gd name="connsiteX1" fmla="*/ 4665 w 4664"/>
                  <a:gd name="connsiteY1" fmla="*/ 0 h 2525"/>
                  <a:gd name="connsiteX2" fmla="*/ 0 w 4664"/>
                  <a:gd name="connsiteY2" fmla="*/ 2525 h 2525"/>
                  <a:gd name="connsiteX3" fmla="*/ 4665 w 4664"/>
                  <a:gd name="connsiteY3" fmla="*/ 0 h 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4" h="2525">
                    <a:moveTo>
                      <a:pt x="4665" y="0"/>
                    </a:moveTo>
                    <a:lnTo>
                      <a:pt x="4665" y="0"/>
                    </a:lnTo>
                    <a:lnTo>
                      <a:pt x="0" y="2525"/>
                    </a:lnTo>
                    <a:lnTo>
                      <a:pt x="4665" y="0"/>
                    </a:lnTo>
                    <a:close/>
                  </a:path>
                </a:pathLst>
              </a:custGeom>
              <a:solidFill>
                <a:srgbClr val="061E3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2" name="Freeform 2071">
                <a:extLst>
                  <a:ext uri="{FF2B5EF4-FFF2-40B4-BE49-F238E27FC236}">
                    <a16:creationId xmlns:a16="http://schemas.microsoft.com/office/drawing/2014/main" id="{54B2F3E2-B1B5-4343-9663-A1B1BB150C25}"/>
                  </a:ext>
                </a:extLst>
              </p:cNvPr>
              <p:cNvSpPr/>
              <p:nvPr/>
            </p:nvSpPr>
            <p:spPr>
              <a:xfrm>
                <a:off x="6307703" y="3945251"/>
                <a:ext cx="1793" cy="1082"/>
              </a:xfrm>
              <a:custGeom>
                <a:avLst/>
                <a:gdLst>
                  <a:gd name="connsiteX0" fmla="*/ 359 w 1793"/>
                  <a:gd name="connsiteY0" fmla="*/ 1082 h 1082"/>
                  <a:gd name="connsiteX1" fmla="*/ 1794 w 1793"/>
                  <a:gd name="connsiteY1" fmla="*/ 0 h 1082"/>
                  <a:gd name="connsiteX2" fmla="*/ 0 w 1793"/>
                  <a:gd name="connsiteY2" fmla="*/ 1082 h 1082"/>
                  <a:gd name="connsiteX3" fmla="*/ 359 w 1793"/>
                  <a:gd name="connsiteY3" fmla="*/ 1082 h 1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3" h="1082">
                    <a:moveTo>
                      <a:pt x="359" y="1082"/>
                    </a:moveTo>
                    <a:lnTo>
                      <a:pt x="1794" y="0"/>
                    </a:lnTo>
                    <a:lnTo>
                      <a:pt x="0" y="1082"/>
                    </a:lnTo>
                    <a:lnTo>
                      <a:pt x="359" y="1082"/>
                    </a:lnTo>
                    <a:close/>
                  </a:path>
                </a:pathLst>
              </a:custGeom>
              <a:solidFill>
                <a:srgbClr val="061E3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73" name="Freeform 2072">
              <a:extLst>
                <a:ext uri="{FF2B5EF4-FFF2-40B4-BE49-F238E27FC236}">
                  <a16:creationId xmlns:a16="http://schemas.microsoft.com/office/drawing/2014/main" id="{7E661B5D-A804-CE4C-9BFC-9831E19DDF3B}"/>
                </a:ext>
              </a:extLst>
            </p:cNvPr>
            <p:cNvSpPr/>
            <p:nvPr/>
          </p:nvSpPr>
          <p:spPr>
            <a:xfrm>
              <a:off x="6307054" y="3946734"/>
              <a:ext cx="578" cy="2846"/>
            </a:xfrm>
            <a:custGeom>
              <a:avLst/>
              <a:gdLst>
                <a:gd name="connsiteX0" fmla="*/ 289 w 578"/>
                <a:gd name="connsiteY0" fmla="*/ 321 h 2846"/>
                <a:gd name="connsiteX1" fmla="*/ 289 w 578"/>
                <a:gd name="connsiteY1" fmla="*/ 2846 h 2846"/>
                <a:gd name="connsiteX2" fmla="*/ 289 w 578"/>
                <a:gd name="connsiteY2" fmla="*/ 2846 h 2846"/>
                <a:gd name="connsiteX3" fmla="*/ 289 w 578"/>
                <a:gd name="connsiteY3" fmla="*/ 321 h 2846"/>
                <a:gd name="connsiteX4" fmla="*/ 289 w 578"/>
                <a:gd name="connsiteY4" fmla="*/ 321 h 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" h="2846">
                  <a:moveTo>
                    <a:pt x="289" y="321"/>
                  </a:moveTo>
                  <a:cubicBezTo>
                    <a:pt x="-96" y="1118"/>
                    <a:pt x="-96" y="2049"/>
                    <a:pt x="289" y="2846"/>
                  </a:cubicBezTo>
                  <a:cubicBezTo>
                    <a:pt x="289" y="2846"/>
                    <a:pt x="289" y="2846"/>
                    <a:pt x="289" y="2846"/>
                  </a:cubicBezTo>
                  <a:cubicBezTo>
                    <a:pt x="675" y="2049"/>
                    <a:pt x="675" y="1118"/>
                    <a:pt x="289" y="321"/>
                  </a:cubicBezTo>
                  <a:cubicBezTo>
                    <a:pt x="289" y="321"/>
                    <a:pt x="289" y="-401"/>
                    <a:pt x="289" y="321"/>
                  </a:cubicBezTo>
                  <a:close/>
                </a:path>
              </a:pathLst>
            </a:custGeom>
            <a:solidFill>
              <a:srgbClr val="305FC2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74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6308779" y="3942726"/>
              <a:ext cx="7535" cy="5772"/>
              <a:chOff x="6308779" y="3942726"/>
              <a:chExt cx="7535" cy="5772"/>
            </a:xfrm>
            <a:solidFill>
              <a:schemeClr val="accent1"/>
            </a:solidFill>
          </p:grpSpPr>
          <p:sp>
            <p:nvSpPr>
              <p:cNvPr id="2075" name="Freeform 2074">
                <a:extLst>
                  <a:ext uri="{FF2B5EF4-FFF2-40B4-BE49-F238E27FC236}">
                    <a16:creationId xmlns:a16="http://schemas.microsoft.com/office/drawing/2014/main" id="{33510D47-1B5A-BD41-BD14-FF087907DB62}"/>
                  </a:ext>
                </a:extLst>
              </p:cNvPr>
              <p:cNvSpPr/>
              <p:nvPr/>
            </p:nvSpPr>
            <p:spPr>
              <a:xfrm>
                <a:off x="6310214" y="3944891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0 w 6099"/>
                  <a:gd name="connsiteY2" fmla="*/ 3608 h 3607"/>
                  <a:gd name="connsiteX3" fmla="*/ 6100 w 6099"/>
                  <a:gd name="connsiteY3" fmla="*/ 0 h 3607"/>
                  <a:gd name="connsiteX4" fmla="*/ 6100 w 6099"/>
                  <a:gd name="connsiteY4" fmla="*/ 0 h 3607"/>
                  <a:gd name="connsiteX5" fmla="*/ 6100 w 6099"/>
                  <a:gd name="connsiteY5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0" y="3608"/>
                    </a:lnTo>
                    <a:lnTo>
                      <a:pt x="6100" y="0"/>
                    </a:lnTo>
                    <a:cubicBezTo>
                      <a:pt x="6100" y="0"/>
                      <a:pt x="6100" y="0"/>
                      <a:pt x="6100" y="0"/>
                    </a:cubicBez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05192B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6" name="Freeform 2075">
                <a:extLst>
                  <a:ext uri="{FF2B5EF4-FFF2-40B4-BE49-F238E27FC236}">
                    <a16:creationId xmlns:a16="http://schemas.microsoft.com/office/drawing/2014/main" id="{2CA3E8F5-9BF4-064F-BC9A-A8C9FBB3ECDC}"/>
                  </a:ext>
                </a:extLst>
              </p:cNvPr>
              <p:cNvSpPr/>
              <p:nvPr/>
            </p:nvSpPr>
            <p:spPr>
              <a:xfrm>
                <a:off x="6310214" y="3944891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51A2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7" name="Freeform 2076">
                <a:extLst>
                  <a:ext uri="{FF2B5EF4-FFF2-40B4-BE49-F238E27FC236}">
                    <a16:creationId xmlns:a16="http://schemas.microsoft.com/office/drawing/2014/main" id="{EB2DCA5A-6334-504A-BF0E-6FFD383A3FB6}"/>
                  </a:ext>
                </a:extLst>
              </p:cNvPr>
              <p:cNvSpPr/>
              <p:nvPr/>
            </p:nvSpPr>
            <p:spPr>
              <a:xfrm>
                <a:off x="6310214" y="3944530"/>
                <a:ext cx="6099" cy="3968"/>
              </a:xfrm>
              <a:custGeom>
                <a:avLst/>
                <a:gdLst>
                  <a:gd name="connsiteX0" fmla="*/ 0 w 6099"/>
                  <a:gd name="connsiteY0" fmla="*/ 3608 h 3968"/>
                  <a:gd name="connsiteX1" fmla="*/ 0 w 6099"/>
                  <a:gd name="connsiteY1" fmla="*/ 3968 h 3968"/>
                  <a:gd name="connsiteX2" fmla="*/ 6100 w 6099"/>
                  <a:gd name="connsiteY2" fmla="*/ 361 h 3968"/>
                  <a:gd name="connsiteX3" fmla="*/ 6100 w 6099"/>
                  <a:gd name="connsiteY3" fmla="*/ 0 h 3968"/>
                  <a:gd name="connsiteX4" fmla="*/ 0 w 6099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100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51B2E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8" name="Freeform 2077">
                <a:extLst>
                  <a:ext uri="{FF2B5EF4-FFF2-40B4-BE49-F238E27FC236}">
                    <a16:creationId xmlns:a16="http://schemas.microsoft.com/office/drawing/2014/main" id="{0FE9F7D2-C401-074B-8413-A11208EC3669}"/>
                  </a:ext>
                </a:extLst>
              </p:cNvPr>
              <p:cNvSpPr/>
              <p:nvPr/>
            </p:nvSpPr>
            <p:spPr>
              <a:xfrm>
                <a:off x="6310214" y="3944530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51C30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9" name="Freeform 2078">
                <a:extLst>
                  <a:ext uri="{FF2B5EF4-FFF2-40B4-BE49-F238E27FC236}">
                    <a16:creationId xmlns:a16="http://schemas.microsoft.com/office/drawing/2014/main" id="{21D1B1CA-7B02-B643-824F-2948D5C58D7C}"/>
                  </a:ext>
                </a:extLst>
              </p:cNvPr>
              <p:cNvSpPr/>
              <p:nvPr/>
            </p:nvSpPr>
            <p:spPr>
              <a:xfrm>
                <a:off x="6309855" y="3944169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359 w 6458"/>
                  <a:gd name="connsiteY1" fmla="*/ 3968 h 3968"/>
                  <a:gd name="connsiteX2" fmla="*/ 6459 w 6458"/>
                  <a:gd name="connsiteY2" fmla="*/ 361 h 3968"/>
                  <a:gd name="connsiteX3" fmla="*/ 6459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359" y="3968"/>
                    </a:lnTo>
                    <a:lnTo>
                      <a:pt x="6459" y="361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51D3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0" name="Freeform 2079">
                <a:extLst>
                  <a:ext uri="{FF2B5EF4-FFF2-40B4-BE49-F238E27FC236}">
                    <a16:creationId xmlns:a16="http://schemas.microsoft.com/office/drawing/2014/main" id="{2A905EEE-3E99-AC46-A8BE-7F3DC69826F9}"/>
                  </a:ext>
                </a:extLst>
              </p:cNvPr>
              <p:cNvSpPr/>
              <p:nvPr/>
            </p:nvSpPr>
            <p:spPr>
              <a:xfrm>
                <a:off x="6309855" y="3944169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459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61E3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1" name="Freeform 2080">
                <a:extLst>
                  <a:ext uri="{FF2B5EF4-FFF2-40B4-BE49-F238E27FC236}">
                    <a16:creationId xmlns:a16="http://schemas.microsoft.com/office/drawing/2014/main" id="{9C863530-C418-604E-9478-4C45F7C5319D}"/>
                  </a:ext>
                </a:extLst>
              </p:cNvPr>
              <p:cNvSpPr/>
              <p:nvPr/>
            </p:nvSpPr>
            <p:spPr>
              <a:xfrm>
                <a:off x="6309855" y="3944169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100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61F3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2" name="Freeform 2081">
                <a:extLst>
                  <a:ext uri="{FF2B5EF4-FFF2-40B4-BE49-F238E27FC236}">
                    <a16:creationId xmlns:a16="http://schemas.microsoft.com/office/drawing/2014/main" id="{BCE965CD-0B67-7A4C-B16E-E039DCB8A287}"/>
                  </a:ext>
                </a:extLst>
              </p:cNvPr>
              <p:cNvSpPr/>
              <p:nvPr/>
            </p:nvSpPr>
            <p:spPr>
              <a:xfrm>
                <a:off x="6309855" y="3943808"/>
                <a:ext cx="6099" cy="3968"/>
              </a:xfrm>
              <a:custGeom>
                <a:avLst/>
                <a:gdLst>
                  <a:gd name="connsiteX0" fmla="*/ 0 w 6099"/>
                  <a:gd name="connsiteY0" fmla="*/ 3608 h 3968"/>
                  <a:gd name="connsiteX1" fmla="*/ 0 w 6099"/>
                  <a:gd name="connsiteY1" fmla="*/ 3968 h 3968"/>
                  <a:gd name="connsiteX2" fmla="*/ 6100 w 6099"/>
                  <a:gd name="connsiteY2" fmla="*/ 361 h 3968"/>
                  <a:gd name="connsiteX3" fmla="*/ 6100 w 6099"/>
                  <a:gd name="connsiteY3" fmla="*/ 0 h 3968"/>
                  <a:gd name="connsiteX4" fmla="*/ 0 w 6099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100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6203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3" name="Freeform 2082">
                <a:extLst>
                  <a:ext uri="{FF2B5EF4-FFF2-40B4-BE49-F238E27FC236}">
                    <a16:creationId xmlns:a16="http://schemas.microsoft.com/office/drawing/2014/main" id="{6E8ACB67-B255-C34E-A708-03B571C64B42}"/>
                  </a:ext>
                </a:extLst>
              </p:cNvPr>
              <p:cNvSpPr/>
              <p:nvPr/>
            </p:nvSpPr>
            <p:spPr>
              <a:xfrm>
                <a:off x="6309855" y="3943808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6213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4" name="Freeform 2083">
                <a:extLst>
                  <a:ext uri="{FF2B5EF4-FFF2-40B4-BE49-F238E27FC236}">
                    <a16:creationId xmlns:a16="http://schemas.microsoft.com/office/drawing/2014/main" id="{C26B0E75-FC8C-114A-AC51-A8080010698D}"/>
                  </a:ext>
                </a:extLst>
              </p:cNvPr>
              <p:cNvSpPr/>
              <p:nvPr/>
            </p:nvSpPr>
            <p:spPr>
              <a:xfrm>
                <a:off x="6309855" y="3943808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  <a:gd name="connsiteX4" fmla="*/ 0 w 6099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6223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5" name="Freeform 2084">
                <a:extLst>
                  <a:ext uri="{FF2B5EF4-FFF2-40B4-BE49-F238E27FC236}">
                    <a16:creationId xmlns:a16="http://schemas.microsoft.com/office/drawing/2014/main" id="{A308FDE3-48C9-6242-9A28-78FB5CC570A9}"/>
                  </a:ext>
                </a:extLst>
              </p:cNvPr>
              <p:cNvSpPr/>
              <p:nvPr/>
            </p:nvSpPr>
            <p:spPr>
              <a:xfrm>
                <a:off x="6309497" y="3943448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359 w 6458"/>
                  <a:gd name="connsiteY1" fmla="*/ 3968 h 3968"/>
                  <a:gd name="connsiteX2" fmla="*/ 6459 w 6458"/>
                  <a:gd name="connsiteY2" fmla="*/ 361 h 3968"/>
                  <a:gd name="connsiteX3" fmla="*/ 6459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359" y="3968"/>
                    </a:lnTo>
                    <a:lnTo>
                      <a:pt x="6459" y="361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6233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6" name="Freeform 2085">
                <a:extLst>
                  <a:ext uri="{FF2B5EF4-FFF2-40B4-BE49-F238E27FC236}">
                    <a16:creationId xmlns:a16="http://schemas.microsoft.com/office/drawing/2014/main" id="{F50CB629-319A-AB4C-A946-9E7DA8BB2F61}"/>
                  </a:ext>
                </a:extLst>
              </p:cNvPr>
              <p:cNvSpPr/>
              <p:nvPr/>
            </p:nvSpPr>
            <p:spPr>
              <a:xfrm>
                <a:off x="6309497" y="3943448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100 w 6458"/>
                  <a:gd name="connsiteY3" fmla="*/ 0 h 3607"/>
                  <a:gd name="connsiteX4" fmla="*/ 0 w 6458"/>
                  <a:gd name="connsiteY4" fmla="*/ 3608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7243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7" name="Freeform 2086">
                <a:extLst>
                  <a:ext uri="{FF2B5EF4-FFF2-40B4-BE49-F238E27FC236}">
                    <a16:creationId xmlns:a16="http://schemas.microsoft.com/office/drawing/2014/main" id="{CC962065-17B6-5947-BBDB-9B1B79000D7F}"/>
                  </a:ext>
                </a:extLst>
              </p:cNvPr>
              <p:cNvSpPr/>
              <p:nvPr/>
            </p:nvSpPr>
            <p:spPr>
              <a:xfrm>
                <a:off x="6309497" y="3943087"/>
                <a:ext cx="6100" cy="3968"/>
              </a:xfrm>
              <a:custGeom>
                <a:avLst/>
                <a:gdLst>
                  <a:gd name="connsiteX0" fmla="*/ 0 w 6100"/>
                  <a:gd name="connsiteY0" fmla="*/ 3968 h 3968"/>
                  <a:gd name="connsiteX1" fmla="*/ 0 w 6100"/>
                  <a:gd name="connsiteY1" fmla="*/ 3968 h 3968"/>
                  <a:gd name="connsiteX2" fmla="*/ 6100 w 6100"/>
                  <a:gd name="connsiteY2" fmla="*/ 361 h 3968"/>
                  <a:gd name="connsiteX3" fmla="*/ 6100 w 6100"/>
                  <a:gd name="connsiteY3" fmla="*/ 0 h 3968"/>
                  <a:gd name="connsiteX4" fmla="*/ 0 w 6100"/>
                  <a:gd name="connsiteY4" fmla="*/ 396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0" h="3968">
                    <a:moveTo>
                      <a:pt x="0" y="3968"/>
                    </a:moveTo>
                    <a:lnTo>
                      <a:pt x="0" y="3968"/>
                    </a:lnTo>
                    <a:lnTo>
                      <a:pt x="6100" y="361"/>
                    </a:lnTo>
                    <a:lnTo>
                      <a:pt x="6100" y="0"/>
                    </a:lnTo>
                    <a:lnTo>
                      <a:pt x="0" y="3968"/>
                    </a:lnTo>
                    <a:close/>
                  </a:path>
                </a:pathLst>
              </a:custGeom>
              <a:solidFill>
                <a:srgbClr val="07253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8" name="Freeform 2087">
                <a:extLst>
                  <a:ext uri="{FF2B5EF4-FFF2-40B4-BE49-F238E27FC236}">
                    <a16:creationId xmlns:a16="http://schemas.microsoft.com/office/drawing/2014/main" id="{8B53797F-9426-AF45-99AA-E04E516B4B08}"/>
                  </a:ext>
                </a:extLst>
              </p:cNvPr>
              <p:cNvSpPr/>
              <p:nvPr/>
            </p:nvSpPr>
            <p:spPr>
              <a:xfrm>
                <a:off x="6309138" y="3943087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359 w 6458"/>
                  <a:gd name="connsiteY1" fmla="*/ 3968 h 3968"/>
                  <a:gd name="connsiteX2" fmla="*/ 6459 w 6458"/>
                  <a:gd name="connsiteY2" fmla="*/ 0 h 3968"/>
                  <a:gd name="connsiteX3" fmla="*/ 6459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359" y="3968"/>
                    </a:lnTo>
                    <a:lnTo>
                      <a:pt x="6459" y="0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07264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9" name="Freeform 2088">
                <a:extLst>
                  <a:ext uri="{FF2B5EF4-FFF2-40B4-BE49-F238E27FC236}">
                    <a16:creationId xmlns:a16="http://schemas.microsoft.com/office/drawing/2014/main" id="{26010F01-882E-F64C-B199-6500472A9244}"/>
                  </a:ext>
                </a:extLst>
              </p:cNvPr>
              <p:cNvSpPr/>
              <p:nvPr/>
            </p:nvSpPr>
            <p:spPr>
              <a:xfrm>
                <a:off x="6308779" y="3942726"/>
                <a:ext cx="6458" cy="3607"/>
              </a:xfrm>
              <a:custGeom>
                <a:avLst/>
                <a:gdLst>
                  <a:gd name="connsiteX0" fmla="*/ 0 w 6458"/>
                  <a:gd name="connsiteY0" fmla="*/ 3608 h 3607"/>
                  <a:gd name="connsiteX1" fmla="*/ 0 w 6458"/>
                  <a:gd name="connsiteY1" fmla="*/ 3608 h 3607"/>
                  <a:gd name="connsiteX2" fmla="*/ 6459 w 6458"/>
                  <a:gd name="connsiteY2" fmla="*/ 0 h 3607"/>
                  <a:gd name="connsiteX3" fmla="*/ 6459 w 6458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8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459" y="0"/>
                    </a:lnTo>
                    <a:lnTo>
                      <a:pt x="6459" y="0"/>
                    </a:lnTo>
                    <a:close/>
                  </a:path>
                </a:pathLst>
              </a:custGeom>
              <a:solidFill>
                <a:srgbClr val="07274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90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6375160" y="3989264"/>
              <a:ext cx="10046" cy="10462"/>
              <a:chOff x="6375160" y="3989264"/>
              <a:chExt cx="10046" cy="10462"/>
            </a:xfrm>
            <a:solidFill>
              <a:schemeClr val="accent1"/>
            </a:solidFill>
          </p:grpSpPr>
          <p:sp>
            <p:nvSpPr>
              <p:cNvPr id="2091" name="Freeform 2090">
                <a:extLst>
                  <a:ext uri="{FF2B5EF4-FFF2-40B4-BE49-F238E27FC236}">
                    <a16:creationId xmlns:a16="http://schemas.microsoft.com/office/drawing/2014/main" id="{17F15CDB-B27D-E842-AD54-CA54CAB9C82A}"/>
                  </a:ext>
                </a:extLst>
              </p:cNvPr>
              <p:cNvSpPr/>
              <p:nvPr/>
            </p:nvSpPr>
            <p:spPr>
              <a:xfrm>
                <a:off x="6379107" y="3996119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12385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2" name="Freeform 2091">
                <a:extLst>
                  <a:ext uri="{FF2B5EF4-FFF2-40B4-BE49-F238E27FC236}">
                    <a16:creationId xmlns:a16="http://schemas.microsoft.com/office/drawing/2014/main" id="{DF4E83C0-C6C4-254B-A7F2-6ABD70B9BBB2}"/>
                  </a:ext>
                </a:extLst>
              </p:cNvPr>
              <p:cNvSpPr/>
              <p:nvPr/>
            </p:nvSpPr>
            <p:spPr>
              <a:xfrm>
                <a:off x="6379107" y="3995397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133A6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3" name="Freeform 2092">
                <a:extLst>
                  <a:ext uri="{FF2B5EF4-FFF2-40B4-BE49-F238E27FC236}">
                    <a16:creationId xmlns:a16="http://schemas.microsoft.com/office/drawing/2014/main" id="{15B59D46-9013-304A-A6AC-E19A797D51E8}"/>
                  </a:ext>
                </a:extLst>
              </p:cNvPr>
              <p:cNvSpPr/>
              <p:nvPr/>
            </p:nvSpPr>
            <p:spPr>
              <a:xfrm>
                <a:off x="6379107" y="3995037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143C6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4" name="Freeform 2093">
                <a:extLst>
                  <a:ext uri="{FF2B5EF4-FFF2-40B4-BE49-F238E27FC236}">
                    <a16:creationId xmlns:a16="http://schemas.microsoft.com/office/drawing/2014/main" id="{985CAA9F-1DA2-0242-AABD-37F721840B3E}"/>
                  </a:ext>
                </a:extLst>
              </p:cNvPr>
              <p:cNvSpPr/>
              <p:nvPr/>
            </p:nvSpPr>
            <p:spPr>
              <a:xfrm>
                <a:off x="6378748" y="3994315"/>
                <a:ext cx="6100" cy="3607"/>
              </a:xfrm>
              <a:custGeom>
                <a:avLst/>
                <a:gdLst>
                  <a:gd name="connsiteX0" fmla="*/ 0 w 6100"/>
                  <a:gd name="connsiteY0" fmla="*/ 3608 h 3607"/>
                  <a:gd name="connsiteX1" fmla="*/ 0 w 6100"/>
                  <a:gd name="connsiteY1" fmla="*/ 3608 h 3607"/>
                  <a:gd name="connsiteX2" fmla="*/ 6100 w 6100"/>
                  <a:gd name="connsiteY2" fmla="*/ 0 h 3607"/>
                  <a:gd name="connsiteX3" fmla="*/ 6100 w 6100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00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143F6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5" name="Freeform 2094">
                <a:extLst>
                  <a:ext uri="{FF2B5EF4-FFF2-40B4-BE49-F238E27FC236}">
                    <a16:creationId xmlns:a16="http://schemas.microsoft.com/office/drawing/2014/main" id="{625655FD-E20F-1C47-B3A3-BFB4A744D8C6}"/>
                  </a:ext>
                </a:extLst>
              </p:cNvPr>
              <p:cNvSpPr/>
              <p:nvPr/>
            </p:nvSpPr>
            <p:spPr>
              <a:xfrm>
                <a:off x="6378748" y="3993954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0 w 6458"/>
                  <a:gd name="connsiteY1" fmla="*/ 3968 h 3968"/>
                  <a:gd name="connsiteX2" fmla="*/ 6459 w 6458"/>
                  <a:gd name="connsiteY2" fmla="*/ 361 h 3968"/>
                  <a:gd name="connsiteX3" fmla="*/ 6100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459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15416D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6" name="Freeform 2095">
                <a:extLst>
                  <a:ext uri="{FF2B5EF4-FFF2-40B4-BE49-F238E27FC236}">
                    <a16:creationId xmlns:a16="http://schemas.microsoft.com/office/drawing/2014/main" id="{54DB14CA-B000-FA47-84C2-8030BE6C25BB}"/>
                  </a:ext>
                </a:extLst>
              </p:cNvPr>
              <p:cNvSpPr/>
              <p:nvPr/>
            </p:nvSpPr>
            <p:spPr>
              <a:xfrm>
                <a:off x="6378390" y="3993594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359 w 6458"/>
                  <a:gd name="connsiteY1" fmla="*/ 3968 h 3968"/>
                  <a:gd name="connsiteX2" fmla="*/ 6459 w 6458"/>
                  <a:gd name="connsiteY2" fmla="*/ 361 h 3968"/>
                  <a:gd name="connsiteX3" fmla="*/ 6459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359" y="3968"/>
                    </a:lnTo>
                    <a:lnTo>
                      <a:pt x="6459" y="361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16437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7" name="Freeform 2096">
                <a:extLst>
                  <a:ext uri="{FF2B5EF4-FFF2-40B4-BE49-F238E27FC236}">
                    <a16:creationId xmlns:a16="http://schemas.microsoft.com/office/drawing/2014/main" id="{6DDAE97E-AA7C-E84D-92C6-DEF5FB4DDC90}"/>
                  </a:ext>
                </a:extLst>
              </p:cNvPr>
              <p:cNvSpPr/>
              <p:nvPr/>
            </p:nvSpPr>
            <p:spPr>
              <a:xfrm>
                <a:off x="6378390" y="3993233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0 w 6458"/>
                  <a:gd name="connsiteY1" fmla="*/ 3968 h 3968"/>
                  <a:gd name="connsiteX2" fmla="*/ 6459 w 6458"/>
                  <a:gd name="connsiteY2" fmla="*/ 361 h 3968"/>
                  <a:gd name="connsiteX3" fmla="*/ 6100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459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164574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8" name="Freeform 2097">
                <a:extLst>
                  <a:ext uri="{FF2B5EF4-FFF2-40B4-BE49-F238E27FC236}">
                    <a16:creationId xmlns:a16="http://schemas.microsoft.com/office/drawing/2014/main" id="{3A4512B1-7959-1B4E-8B3E-CA5D21D6E6AD}"/>
                  </a:ext>
                </a:extLst>
              </p:cNvPr>
              <p:cNvSpPr/>
              <p:nvPr/>
            </p:nvSpPr>
            <p:spPr>
              <a:xfrm>
                <a:off x="6378390" y="3992872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17477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9" name="Freeform 2098">
                <a:extLst>
                  <a:ext uri="{FF2B5EF4-FFF2-40B4-BE49-F238E27FC236}">
                    <a16:creationId xmlns:a16="http://schemas.microsoft.com/office/drawing/2014/main" id="{85D18BEE-3B16-6D47-A78C-42878198FEA4}"/>
                  </a:ext>
                </a:extLst>
              </p:cNvPr>
              <p:cNvSpPr/>
              <p:nvPr/>
            </p:nvSpPr>
            <p:spPr>
              <a:xfrm>
                <a:off x="6378031" y="3992511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0 w 6458"/>
                  <a:gd name="connsiteY1" fmla="*/ 3968 h 3968"/>
                  <a:gd name="connsiteX2" fmla="*/ 6459 w 6458"/>
                  <a:gd name="connsiteY2" fmla="*/ 361 h 3968"/>
                  <a:gd name="connsiteX3" fmla="*/ 6100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459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18497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0" name="Freeform 2099">
                <a:extLst>
                  <a:ext uri="{FF2B5EF4-FFF2-40B4-BE49-F238E27FC236}">
                    <a16:creationId xmlns:a16="http://schemas.microsoft.com/office/drawing/2014/main" id="{1F59DFFC-886F-2C49-8CF3-32E8B8EC98F7}"/>
                  </a:ext>
                </a:extLst>
              </p:cNvPr>
              <p:cNvSpPr/>
              <p:nvPr/>
            </p:nvSpPr>
            <p:spPr>
              <a:xfrm>
                <a:off x="6377672" y="3992150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359 w 6458"/>
                  <a:gd name="connsiteY1" fmla="*/ 3968 h 3968"/>
                  <a:gd name="connsiteX2" fmla="*/ 6459 w 6458"/>
                  <a:gd name="connsiteY2" fmla="*/ 361 h 3968"/>
                  <a:gd name="connsiteX3" fmla="*/ 6459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359" y="3968"/>
                    </a:lnTo>
                    <a:lnTo>
                      <a:pt x="6459" y="361"/>
                    </a:lnTo>
                    <a:lnTo>
                      <a:pt x="6459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194C7F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1" name="Freeform 2100">
                <a:extLst>
                  <a:ext uri="{FF2B5EF4-FFF2-40B4-BE49-F238E27FC236}">
                    <a16:creationId xmlns:a16="http://schemas.microsoft.com/office/drawing/2014/main" id="{8F13C880-BEDF-514E-B06A-0CC75F592084}"/>
                  </a:ext>
                </a:extLst>
              </p:cNvPr>
              <p:cNvSpPr/>
              <p:nvPr/>
            </p:nvSpPr>
            <p:spPr>
              <a:xfrm>
                <a:off x="6377672" y="3991790"/>
                <a:ext cx="6458" cy="3968"/>
              </a:xfrm>
              <a:custGeom>
                <a:avLst/>
                <a:gdLst>
                  <a:gd name="connsiteX0" fmla="*/ 0 w 6458"/>
                  <a:gd name="connsiteY0" fmla="*/ 3608 h 3968"/>
                  <a:gd name="connsiteX1" fmla="*/ 0 w 6458"/>
                  <a:gd name="connsiteY1" fmla="*/ 3968 h 3968"/>
                  <a:gd name="connsiteX2" fmla="*/ 6459 w 6458"/>
                  <a:gd name="connsiteY2" fmla="*/ 361 h 3968"/>
                  <a:gd name="connsiteX3" fmla="*/ 6100 w 6458"/>
                  <a:gd name="connsiteY3" fmla="*/ 0 h 3968"/>
                  <a:gd name="connsiteX4" fmla="*/ 0 w 6458"/>
                  <a:gd name="connsiteY4" fmla="*/ 3608 h 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" h="3968">
                    <a:moveTo>
                      <a:pt x="0" y="3608"/>
                    </a:moveTo>
                    <a:lnTo>
                      <a:pt x="0" y="3968"/>
                    </a:lnTo>
                    <a:lnTo>
                      <a:pt x="6459" y="361"/>
                    </a:lnTo>
                    <a:lnTo>
                      <a:pt x="6100" y="0"/>
                    </a:lnTo>
                    <a:lnTo>
                      <a:pt x="0" y="3608"/>
                    </a:lnTo>
                    <a:close/>
                  </a:path>
                </a:pathLst>
              </a:custGeom>
              <a:solidFill>
                <a:srgbClr val="194E8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2" name="Freeform 2101">
                <a:extLst>
                  <a:ext uri="{FF2B5EF4-FFF2-40B4-BE49-F238E27FC236}">
                    <a16:creationId xmlns:a16="http://schemas.microsoft.com/office/drawing/2014/main" id="{272E5E17-63E7-FE47-AF1F-A7ABC3DD3534}"/>
                  </a:ext>
                </a:extLst>
              </p:cNvPr>
              <p:cNvSpPr/>
              <p:nvPr/>
            </p:nvSpPr>
            <p:spPr>
              <a:xfrm>
                <a:off x="6377313" y="3991429"/>
                <a:ext cx="6100" cy="3607"/>
              </a:xfrm>
              <a:custGeom>
                <a:avLst/>
                <a:gdLst>
                  <a:gd name="connsiteX0" fmla="*/ 0 w 6100"/>
                  <a:gd name="connsiteY0" fmla="*/ 3608 h 3607"/>
                  <a:gd name="connsiteX1" fmla="*/ 0 w 6100"/>
                  <a:gd name="connsiteY1" fmla="*/ 3608 h 3607"/>
                  <a:gd name="connsiteX2" fmla="*/ 6100 w 6100"/>
                  <a:gd name="connsiteY2" fmla="*/ 0 h 3607"/>
                  <a:gd name="connsiteX3" fmla="*/ 6100 w 6100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00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1A508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3" name="Freeform 2102">
                <a:extLst>
                  <a:ext uri="{FF2B5EF4-FFF2-40B4-BE49-F238E27FC236}">
                    <a16:creationId xmlns:a16="http://schemas.microsoft.com/office/drawing/2014/main" id="{110C7A89-6FA1-A64B-BFC2-5582046AE068}"/>
                  </a:ext>
                </a:extLst>
              </p:cNvPr>
              <p:cNvSpPr/>
              <p:nvPr/>
            </p:nvSpPr>
            <p:spPr>
              <a:xfrm>
                <a:off x="6376955" y="3990707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1B528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4" name="Freeform 2103">
                <a:extLst>
                  <a:ext uri="{FF2B5EF4-FFF2-40B4-BE49-F238E27FC236}">
                    <a16:creationId xmlns:a16="http://schemas.microsoft.com/office/drawing/2014/main" id="{BEC43752-6D78-6F46-A65E-3AEA69F1550B}"/>
                  </a:ext>
                </a:extLst>
              </p:cNvPr>
              <p:cNvSpPr/>
              <p:nvPr/>
            </p:nvSpPr>
            <p:spPr>
              <a:xfrm>
                <a:off x="6376596" y="3990347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1B548E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5" name="Freeform 2104">
                <a:extLst>
                  <a:ext uri="{FF2B5EF4-FFF2-40B4-BE49-F238E27FC236}">
                    <a16:creationId xmlns:a16="http://schemas.microsoft.com/office/drawing/2014/main" id="{221B634C-2C05-A645-A489-6B973C8511A8}"/>
                  </a:ext>
                </a:extLst>
              </p:cNvPr>
              <p:cNvSpPr/>
              <p:nvPr/>
            </p:nvSpPr>
            <p:spPr>
              <a:xfrm>
                <a:off x="6375160" y="3989264"/>
                <a:ext cx="6099" cy="3607"/>
              </a:xfrm>
              <a:custGeom>
                <a:avLst/>
                <a:gdLst>
                  <a:gd name="connsiteX0" fmla="*/ 0 w 6099"/>
                  <a:gd name="connsiteY0" fmla="*/ 3608 h 3607"/>
                  <a:gd name="connsiteX1" fmla="*/ 0 w 6099"/>
                  <a:gd name="connsiteY1" fmla="*/ 3608 h 3607"/>
                  <a:gd name="connsiteX2" fmla="*/ 6100 w 6099"/>
                  <a:gd name="connsiteY2" fmla="*/ 0 h 3607"/>
                  <a:gd name="connsiteX3" fmla="*/ 6100 w 6099"/>
                  <a:gd name="connsiteY3" fmla="*/ 0 h 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9" h="3607">
                    <a:moveTo>
                      <a:pt x="0" y="3608"/>
                    </a:moveTo>
                    <a:lnTo>
                      <a:pt x="0" y="3608"/>
                    </a:lnTo>
                    <a:lnTo>
                      <a:pt x="6100" y="0"/>
                    </a:lnTo>
                    <a:lnTo>
                      <a:pt x="6100" y="0"/>
                    </a:lnTo>
                    <a:close/>
                  </a:path>
                </a:pathLst>
              </a:custGeom>
              <a:solidFill>
                <a:srgbClr val="1C5692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06" name="Freeform 2105">
              <a:extLst>
                <a:ext uri="{FF2B5EF4-FFF2-40B4-BE49-F238E27FC236}">
                  <a16:creationId xmlns:a16="http://schemas.microsoft.com/office/drawing/2014/main" id="{EC9963D3-A0A1-2D45-AE67-07443CBA333F}"/>
                </a:ext>
              </a:extLst>
            </p:cNvPr>
            <p:cNvSpPr/>
            <p:nvPr/>
          </p:nvSpPr>
          <p:spPr>
            <a:xfrm>
              <a:off x="6228404" y="3901599"/>
              <a:ext cx="155726" cy="212128"/>
            </a:xfrm>
            <a:custGeom>
              <a:avLst/>
              <a:gdLst>
                <a:gd name="connsiteX0" fmla="*/ 152139 w 155726"/>
                <a:gd name="connsiteY0" fmla="*/ 86583 h 212128"/>
                <a:gd name="connsiteX1" fmla="*/ 8612 w 155726"/>
                <a:gd name="connsiteY1" fmla="*/ 0 h 212128"/>
                <a:gd name="connsiteX2" fmla="*/ 4665 w 155726"/>
                <a:gd name="connsiteY2" fmla="*/ 2165 h 212128"/>
                <a:gd name="connsiteX3" fmla="*/ 0 w 155726"/>
                <a:gd name="connsiteY3" fmla="*/ 119052 h 212128"/>
                <a:gd name="connsiteX4" fmla="*/ 3588 w 155726"/>
                <a:gd name="connsiteY4" fmla="*/ 125546 h 212128"/>
                <a:gd name="connsiteX5" fmla="*/ 147115 w 155726"/>
                <a:gd name="connsiteY5" fmla="*/ 212129 h 212128"/>
                <a:gd name="connsiteX6" fmla="*/ 151062 w 155726"/>
                <a:gd name="connsiteY6" fmla="*/ 209964 h 212128"/>
                <a:gd name="connsiteX7" fmla="*/ 155727 w 155726"/>
                <a:gd name="connsiteY7" fmla="*/ 93077 h 212128"/>
                <a:gd name="connsiteX8" fmla="*/ 152139 w 155726"/>
                <a:gd name="connsiteY8" fmla="*/ 86583 h 212128"/>
                <a:gd name="connsiteX9" fmla="*/ 80375 w 155726"/>
                <a:gd name="connsiteY9" fmla="*/ 50507 h 212128"/>
                <a:gd name="connsiteX10" fmla="*/ 80375 w 155726"/>
                <a:gd name="connsiteY10" fmla="*/ 47981 h 212128"/>
                <a:gd name="connsiteX11" fmla="*/ 80375 w 155726"/>
                <a:gd name="connsiteY11" fmla="*/ 47981 h 212128"/>
                <a:gd name="connsiteX12" fmla="*/ 80375 w 155726"/>
                <a:gd name="connsiteY12" fmla="*/ 50507 h 212128"/>
                <a:gd name="connsiteX13" fmla="*/ 80375 w 155726"/>
                <a:gd name="connsiteY13" fmla="*/ 47981 h 21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726" h="212128">
                  <a:moveTo>
                    <a:pt x="152139" y="86583"/>
                  </a:moveTo>
                  <a:lnTo>
                    <a:pt x="8612" y="0"/>
                  </a:lnTo>
                  <a:cubicBezTo>
                    <a:pt x="8612" y="0"/>
                    <a:pt x="5023" y="0"/>
                    <a:pt x="4665" y="2165"/>
                  </a:cubicBezTo>
                  <a:lnTo>
                    <a:pt x="0" y="119052"/>
                  </a:lnTo>
                  <a:cubicBezTo>
                    <a:pt x="165" y="121648"/>
                    <a:pt x="1482" y="124033"/>
                    <a:pt x="3588" y="125546"/>
                  </a:cubicBezTo>
                  <a:lnTo>
                    <a:pt x="147115" y="212129"/>
                  </a:lnTo>
                  <a:cubicBezTo>
                    <a:pt x="147115" y="212129"/>
                    <a:pt x="150703" y="212129"/>
                    <a:pt x="151062" y="209964"/>
                  </a:cubicBezTo>
                  <a:lnTo>
                    <a:pt x="155727" y="93077"/>
                  </a:lnTo>
                  <a:cubicBezTo>
                    <a:pt x="155674" y="90448"/>
                    <a:pt x="154331" y="88017"/>
                    <a:pt x="152139" y="86583"/>
                  </a:cubicBezTo>
                  <a:close/>
                  <a:moveTo>
                    <a:pt x="80375" y="50507"/>
                  </a:moveTo>
                  <a:cubicBezTo>
                    <a:pt x="79989" y="49710"/>
                    <a:pt x="79989" y="48779"/>
                    <a:pt x="80375" y="47981"/>
                  </a:cubicBezTo>
                  <a:cubicBezTo>
                    <a:pt x="80375" y="47981"/>
                    <a:pt x="80375" y="47981"/>
                    <a:pt x="80375" y="47981"/>
                  </a:cubicBezTo>
                  <a:cubicBezTo>
                    <a:pt x="80761" y="48779"/>
                    <a:pt x="80761" y="49710"/>
                    <a:pt x="80375" y="50507"/>
                  </a:cubicBezTo>
                  <a:cubicBezTo>
                    <a:pt x="80375" y="50507"/>
                    <a:pt x="81093" y="50507"/>
                    <a:pt x="80375" y="47981"/>
                  </a:cubicBezTo>
                  <a:close/>
                </a:path>
              </a:pathLst>
            </a:custGeom>
            <a:solidFill>
              <a:srgbClr val="FFFFFF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7" name="Freeform 2106">
              <a:extLst>
                <a:ext uri="{FF2B5EF4-FFF2-40B4-BE49-F238E27FC236}">
                  <a16:creationId xmlns:a16="http://schemas.microsoft.com/office/drawing/2014/main" id="{A4557867-77AA-174F-AE3F-C1F31AB00B33}"/>
                </a:ext>
              </a:extLst>
            </p:cNvPr>
            <p:cNvSpPr/>
            <p:nvPr/>
          </p:nvSpPr>
          <p:spPr>
            <a:xfrm>
              <a:off x="6233786" y="3912422"/>
              <a:ext cx="145353" cy="183988"/>
            </a:xfrm>
            <a:custGeom>
              <a:avLst/>
              <a:gdLst>
                <a:gd name="connsiteX0" fmla="*/ 141374 w 145353"/>
                <a:gd name="connsiteY0" fmla="*/ 80450 h 183988"/>
                <a:gd name="connsiteX1" fmla="*/ 8253 w 145353"/>
                <a:gd name="connsiteY1" fmla="*/ 0 h 183988"/>
                <a:gd name="connsiteX2" fmla="*/ 3947 w 145353"/>
                <a:gd name="connsiteY2" fmla="*/ 2525 h 183988"/>
                <a:gd name="connsiteX3" fmla="*/ 0 w 145353"/>
                <a:gd name="connsiteY3" fmla="*/ 94880 h 183988"/>
                <a:gd name="connsiteX4" fmla="*/ 4306 w 145353"/>
                <a:gd name="connsiteY4" fmla="*/ 102456 h 183988"/>
                <a:gd name="connsiteX5" fmla="*/ 137069 w 145353"/>
                <a:gd name="connsiteY5" fmla="*/ 183989 h 183988"/>
                <a:gd name="connsiteX6" fmla="*/ 141733 w 145353"/>
                <a:gd name="connsiteY6" fmla="*/ 181464 h 183988"/>
                <a:gd name="connsiteX7" fmla="*/ 145321 w 145353"/>
                <a:gd name="connsiteY7" fmla="*/ 89108 h 183988"/>
                <a:gd name="connsiteX8" fmla="*/ 141374 w 145353"/>
                <a:gd name="connsiteY8" fmla="*/ 80450 h 18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353" h="183988">
                  <a:moveTo>
                    <a:pt x="141374" y="80450"/>
                  </a:moveTo>
                  <a:lnTo>
                    <a:pt x="8253" y="0"/>
                  </a:lnTo>
                  <a:cubicBezTo>
                    <a:pt x="6100" y="0"/>
                    <a:pt x="3947" y="0"/>
                    <a:pt x="3947" y="2525"/>
                  </a:cubicBezTo>
                  <a:lnTo>
                    <a:pt x="0" y="94880"/>
                  </a:lnTo>
                  <a:cubicBezTo>
                    <a:pt x="108" y="97964"/>
                    <a:pt x="1719" y="100797"/>
                    <a:pt x="4306" y="102456"/>
                  </a:cubicBezTo>
                  <a:lnTo>
                    <a:pt x="137069" y="183989"/>
                  </a:lnTo>
                  <a:cubicBezTo>
                    <a:pt x="139580" y="183989"/>
                    <a:pt x="141733" y="183989"/>
                    <a:pt x="141733" y="181464"/>
                  </a:cubicBezTo>
                  <a:lnTo>
                    <a:pt x="145321" y="89108"/>
                  </a:lnTo>
                  <a:cubicBezTo>
                    <a:pt x="145595" y="85728"/>
                    <a:pt x="144099" y="82449"/>
                    <a:pt x="141374" y="80450"/>
                  </a:cubicBezTo>
                  <a:close/>
                </a:path>
              </a:pathLst>
            </a:custGeom>
            <a:solidFill>
              <a:srgbClr val="3974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8" name="Freeform 2107">
              <a:extLst>
                <a:ext uri="{FF2B5EF4-FFF2-40B4-BE49-F238E27FC236}">
                  <a16:creationId xmlns:a16="http://schemas.microsoft.com/office/drawing/2014/main" id="{9361E5E9-DFBA-0F44-94BB-2238911B5CAD}"/>
                </a:ext>
              </a:extLst>
            </p:cNvPr>
            <p:cNvSpPr/>
            <p:nvPr/>
          </p:nvSpPr>
          <p:spPr>
            <a:xfrm>
              <a:off x="6238092" y="3901599"/>
              <a:ext cx="152138" cy="209603"/>
            </a:xfrm>
            <a:custGeom>
              <a:avLst/>
              <a:gdLst>
                <a:gd name="connsiteX0" fmla="*/ 152139 w 152138"/>
                <a:gd name="connsiteY0" fmla="*/ 86583 h 209603"/>
                <a:gd name="connsiteX1" fmla="*/ 152139 w 152138"/>
                <a:gd name="connsiteY1" fmla="*/ 86583 h 209603"/>
                <a:gd name="connsiteX2" fmla="*/ 152139 w 152138"/>
                <a:gd name="connsiteY2" fmla="*/ 86583 h 209603"/>
                <a:gd name="connsiteX3" fmla="*/ 152139 w 152138"/>
                <a:gd name="connsiteY3" fmla="*/ 86583 h 209603"/>
                <a:gd name="connsiteX4" fmla="*/ 152139 w 152138"/>
                <a:gd name="connsiteY4" fmla="*/ 86583 h 209603"/>
                <a:gd name="connsiteX5" fmla="*/ 152139 w 152138"/>
                <a:gd name="connsiteY5" fmla="*/ 86583 h 209603"/>
                <a:gd name="connsiteX6" fmla="*/ 152139 w 152138"/>
                <a:gd name="connsiteY6" fmla="*/ 86583 h 209603"/>
                <a:gd name="connsiteX7" fmla="*/ 152139 w 152138"/>
                <a:gd name="connsiteY7" fmla="*/ 86583 h 209603"/>
                <a:gd name="connsiteX8" fmla="*/ 152139 w 152138"/>
                <a:gd name="connsiteY8" fmla="*/ 86583 h 209603"/>
                <a:gd name="connsiteX9" fmla="*/ 152139 w 152138"/>
                <a:gd name="connsiteY9" fmla="*/ 86583 h 209603"/>
                <a:gd name="connsiteX10" fmla="*/ 8612 w 152138"/>
                <a:gd name="connsiteY10" fmla="*/ 0 h 209603"/>
                <a:gd name="connsiteX11" fmla="*/ 6100 w 152138"/>
                <a:gd name="connsiteY11" fmla="*/ 0 h 209603"/>
                <a:gd name="connsiteX12" fmla="*/ 0 w 152138"/>
                <a:gd name="connsiteY12" fmla="*/ 3608 h 209603"/>
                <a:gd name="connsiteX13" fmla="*/ 2512 w 152138"/>
                <a:gd name="connsiteY13" fmla="*/ 3608 h 209603"/>
                <a:gd name="connsiteX14" fmla="*/ 146039 w 152138"/>
                <a:gd name="connsiteY14" fmla="*/ 90191 h 209603"/>
                <a:gd name="connsiteX15" fmla="*/ 146039 w 152138"/>
                <a:gd name="connsiteY15" fmla="*/ 90191 h 209603"/>
                <a:gd name="connsiteX16" fmla="*/ 146039 w 152138"/>
                <a:gd name="connsiteY16" fmla="*/ 90191 h 209603"/>
                <a:gd name="connsiteX17" fmla="*/ 146039 w 152138"/>
                <a:gd name="connsiteY17" fmla="*/ 90191 h 209603"/>
                <a:gd name="connsiteX18" fmla="*/ 146039 w 152138"/>
                <a:gd name="connsiteY18" fmla="*/ 90191 h 209603"/>
                <a:gd name="connsiteX19" fmla="*/ 146039 w 152138"/>
                <a:gd name="connsiteY19" fmla="*/ 90191 h 209603"/>
                <a:gd name="connsiteX20" fmla="*/ 146039 w 152138"/>
                <a:gd name="connsiteY20" fmla="*/ 90191 h 209603"/>
                <a:gd name="connsiteX21" fmla="*/ 146039 w 152138"/>
                <a:gd name="connsiteY21" fmla="*/ 90191 h 209603"/>
                <a:gd name="connsiteX22" fmla="*/ 146039 w 152138"/>
                <a:gd name="connsiteY22" fmla="*/ 90191 h 209603"/>
                <a:gd name="connsiteX23" fmla="*/ 146039 w 152138"/>
                <a:gd name="connsiteY23" fmla="*/ 90191 h 209603"/>
                <a:gd name="connsiteX24" fmla="*/ 146039 w 152138"/>
                <a:gd name="connsiteY24" fmla="*/ 90191 h 209603"/>
                <a:gd name="connsiteX25" fmla="*/ 146039 w 152138"/>
                <a:gd name="connsiteY25" fmla="*/ 90191 h 209603"/>
                <a:gd name="connsiteX26" fmla="*/ 146039 w 152138"/>
                <a:gd name="connsiteY26" fmla="*/ 90191 h 209603"/>
                <a:gd name="connsiteX27" fmla="*/ 141374 w 152138"/>
                <a:gd name="connsiteY27" fmla="*/ 207078 h 209603"/>
                <a:gd name="connsiteX28" fmla="*/ 141374 w 152138"/>
                <a:gd name="connsiteY28" fmla="*/ 209603 h 209603"/>
                <a:gd name="connsiteX29" fmla="*/ 147833 w 152138"/>
                <a:gd name="connsiteY29" fmla="*/ 205995 h 209603"/>
                <a:gd name="connsiteX30" fmla="*/ 147833 w 152138"/>
                <a:gd name="connsiteY30" fmla="*/ 203470 h 209603"/>
                <a:gd name="connsiteX31" fmla="*/ 152139 w 152138"/>
                <a:gd name="connsiteY31" fmla="*/ 86583 h 209603"/>
                <a:gd name="connsiteX32" fmla="*/ 152139 w 152138"/>
                <a:gd name="connsiteY32" fmla="*/ 86583 h 20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2138" h="209603">
                  <a:moveTo>
                    <a:pt x="152139" y="86583"/>
                  </a:moveTo>
                  <a:lnTo>
                    <a:pt x="152139" y="86583"/>
                  </a:lnTo>
                  <a:lnTo>
                    <a:pt x="152139" y="86583"/>
                  </a:lnTo>
                  <a:lnTo>
                    <a:pt x="152139" y="86583"/>
                  </a:lnTo>
                  <a:lnTo>
                    <a:pt x="152139" y="86583"/>
                  </a:lnTo>
                  <a:lnTo>
                    <a:pt x="152139" y="86583"/>
                  </a:lnTo>
                  <a:lnTo>
                    <a:pt x="152139" y="86583"/>
                  </a:lnTo>
                  <a:lnTo>
                    <a:pt x="152139" y="86583"/>
                  </a:lnTo>
                  <a:lnTo>
                    <a:pt x="152139" y="86583"/>
                  </a:lnTo>
                  <a:lnTo>
                    <a:pt x="152139" y="86583"/>
                  </a:lnTo>
                  <a:lnTo>
                    <a:pt x="8612" y="0"/>
                  </a:lnTo>
                  <a:lnTo>
                    <a:pt x="6100" y="0"/>
                  </a:lnTo>
                  <a:lnTo>
                    <a:pt x="0" y="3608"/>
                  </a:lnTo>
                  <a:lnTo>
                    <a:pt x="2512" y="3608"/>
                  </a:lnTo>
                  <a:lnTo>
                    <a:pt x="146039" y="90191"/>
                  </a:lnTo>
                  <a:lnTo>
                    <a:pt x="146039" y="90191"/>
                  </a:lnTo>
                  <a:lnTo>
                    <a:pt x="146039" y="90191"/>
                  </a:lnTo>
                  <a:lnTo>
                    <a:pt x="146039" y="90191"/>
                  </a:lnTo>
                  <a:lnTo>
                    <a:pt x="146039" y="90191"/>
                  </a:lnTo>
                  <a:lnTo>
                    <a:pt x="146039" y="90191"/>
                  </a:lnTo>
                  <a:lnTo>
                    <a:pt x="146039" y="90191"/>
                  </a:lnTo>
                  <a:lnTo>
                    <a:pt x="146039" y="90191"/>
                  </a:lnTo>
                  <a:lnTo>
                    <a:pt x="146039" y="90191"/>
                  </a:lnTo>
                  <a:lnTo>
                    <a:pt x="146039" y="90191"/>
                  </a:lnTo>
                  <a:lnTo>
                    <a:pt x="146039" y="90191"/>
                  </a:lnTo>
                  <a:lnTo>
                    <a:pt x="146039" y="90191"/>
                  </a:lnTo>
                  <a:lnTo>
                    <a:pt x="146039" y="90191"/>
                  </a:lnTo>
                  <a:lnTo>
                    <a:pt x="141374" y="207078"/>
                  </a:lnTo>
                  <a:cubicBezTo>
                    <a:pt x="141374" y="207078"/>
                    <a:pt x="141374" y="209242"/>
                    <a:pt x="141374" y="209603"/>
                  </a:cubicBezTo>
                  <a:lnTo>
                    <a:pt x="147833" y="205995"/>
                  </a:lnTo>
                  <a:cubicBezTo>
                    <a:pt x="148107" y="205176"/>
                    <a:pt x="148107" y="204289"/>
                    <a:pt x="147833" y="203470"/>
                  </a:cubicBezTo>
                  <a:lnTo>
                    <a:pt x="152139" y="86583"/>
                  </a:lnTo>
                  <a:lnTo>
                    <a:pt x="152139" y="86583"/>
                  </a:ln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9" name="Freeform 2108">
              <a:extLst>
                <a:ext uri="{FF2B5EF4-FFF2-40B4-BE49-F238E27FC236}">
                  <a16:creationId xmlns:a16="http://schemas.microsoft.com/office/drawing/2014/main" id="{3908926D-584A-AC41-959C-859CD2C1882D}"/>
                </a:ext>
              </a:extLst>
            </p:cNvPr>
            <p:cNvSpPr/>
            <p:nvPr/>
          </p:nvSpPr>
          <p:spPr>
            <a:xfrm>
              <a:off x="6161329" y="4114202"/>
              <a:ext cx="49276" cy="38050"/>
            </a:xfrm>
            <a:custGeom>
              <a:avLst/>
              <a:gdLst>
                <a:gd name="connsiteX0" fmla="*/ 36934 w 49276"/>
                <a:gd name="connsiteY0" fmla="*/ 6740 h 38050"/>
                <a:gd name="connsiteX1" fmla="*/ 15405 w 49276"/>
                <a:gd name="connsiteY1" fmla="*/ 2411 h 38050"/>
                <a:gd name="connsiteX2" fmla="*/ 2129 w 49276"/>
                <a:gd name="connsiteY2" fmla="*/ 7462 h 38050"/>
                <a:gd name="connsiteX3" fmla="*/ 5358 w 49276"/>
                <a:gd name="connsiteY3" fmla="*/ 19728 h 38050"/>
                <a:gd name="connsiteX4" fmla="*/ 33346 w 49276"/>
                <a:gd name="connsiteY4" fmla="*/ 36684 h 38050"/>
                <a:gd name="connsiteX5" fmla="*/ 42889 w 49276"/>
                <a:gd name="connsiteY5" fmla="*/ 35302 h 38050"/>
                <a:gd name="connsiteX6" fmla="*/ 43393 w 49276"/>
                <a:gd name="connsiteY6" fmla="*/ 34519 h 38050"/>
                <a:gd name="connsiteX7" fmla="*/ 46263 w 49276"/>
                <a:gd name="connsiteY7" fmla="*/ 29829 h 38050"/>
                <a:gd name="connsiteX8" fmla="*/ 46263 w 49276"/>
                <a:gd name="connsiteY8" fmla="*/ 13595 h 38050"/>
                <a:gd name="connsiteX9" fmla="*/ 36934 w 49276"/>
                <a:gd name="connsiteY9" fmla="*/ 6740 h 3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76" h="38050">
                  <a:moveTo>
                    <a:pt x="36934" y="6740"/>
                  </a:moveTo>
                  <a:cubicBezTo>
                    <a:pt x="39087" y="1690"/>
                    <a:pt x="33346" y="-3000"/>
                    <a:pt x="15405" y="2411"/>
                  </a:cubicBezTo>
                  <a:lnTo>
                    <a:pt x="2129" y="7462"/>
                  </a:lnTo>
                  <a:cubicBezTo>
                    <a:pt x="-2895" y="9627"/>
                    <a:pt x="2129" y="16842"/>
                    <a:pt x="5358" y="19728"/>
                  </a:cubicBezTo>
                  <a:cubicBezTo>
                    <a:pt x="15132" y="24602"/>
                    <a:pt x="24493" y="30273"/>
                    <a:pt x="33346" y="36684"/>
                  </a:cubicBezTo>
                  <a:cubicBezTo>
                    <a:pt x="36360" y="38952"/>
                    <a:pt x="40633" y="38333"/>
                    <a:pt x="42889" y="35302"/>
                  </a:cubicBezTo>
                  <a:cubicBezTo>
                    <a:pt x="43074" y="35053"/>
                    <a:pt x="43243" y="34791"/>
                    <a:pt x="43393" y="34519"/>
                  </a:cubicBezTo>
                  <a:cubicBezTo>
                    <a:pt x="43393" y="32355"/>
                    <a:pt x="43393" y="29829"/>
                    <a:pt x="46263" y="29829"/>
                  </a:cubicBezTo>
                  <a:cubicBezTo>
                    <a:pt x="49134" y="29829"/>
                    <a:pt x="51287" y="16842"/>
                    <a:pt x="46263" y="13595"/>
                  </a:cubicBezTo>
                  <a:cubicBezTo>
                    <a:pt x="41240" y="10348"/>
                    <a:pt x="36216" y="7823"/>
                    <a:pt x="36934" y="6740"/>
                  </a:cubicBezTo>
                  <a:close/>
                </a:path>
              </a:pathLst>
            </a:custGeom>
            <a:solidFill>
              <a:srgbClr val="F79D56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10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6341529" y="5213332"/>
              <a:ext cx="117953" cy="208881"/>
              <a:chOff x="6341529" y="5213332"/>
              <a:chExt cx="117953" cy="208881"/>
            </a:xfrm>
            <a:solidFill>
              <a:schemeClr val="accent1"/>
            </a:solidFill>
          </p:grpSpPr>
          <p:sp>
            <p:nvSpPr>
              <p:cNvPr id="2111" name="Freeform 2110">
                <a:extLst>
                  <a:ext uri="{FF2B5EF4-FFF2-40B4-BE49-F238E27FC236}">
                    <a16:creationId xmlns:a16="http://schemas.microsoft.com/office/drawing/2014/main" id="{8E4B9747-F4ED-2349-9F15-9DE87176BDF5}"/>
                  </a:ext>
                </a:extLst>
              </p:cNvPr>
              <p:cNvSpPr/>
              <p:nvPr/>
            </p:nvSpPr>
            <p:spPr>
              <a:xfrm>
                <a:off x="6341529" y="5213332"/>
                <a:ext cx="62696" cy="84779"/>
              </a:xfrm>
              <a:custGeom>
                <a:avLst/>
                <a:gdLst>
                  <a:gd name="connsiteX0" fmla="*/ 262 w 62696"/>
                  <a:gd name="connsiteY0" fmla="*/ 73596 h 84779"/>
                  <a:gd name="connsiteX1" fmla="*/ 262 w 62696"/>
                  <a:gd name="connsiteY1" fmla="*/ 84779 h 84779"/>
                  <a:gd name="connsiteX2" fmla="*/ 39373 w 62696"/>
                  <a:gd name="connsiteY2" fmla="*/ 61690 h 84779"/>
                  <a:gd name="connsiteX3" fmla="*/ 39373 w 62696"/>
                  <a:gd name="connsiteY3" fmla="*/ 50868 h 84779"/>
                  <a:gd name="connsiteX4" fmla="*/ 62696 w 62696"/>
                  <a:gd name="connsiteY4" fmla="*/ 0 h 84779"/>
                  <a:gd name="connsiteX5" fmla="*/ 23226 w 62696"/>
                  <a:gd name="connsiteY5" fmla="*/ 22728 h 84779"/>
                  <a:gd name="connsiteX6" fmla="*/ 262 w 62696"/>
                  <a:gd name="connsiteY6" fmla="*/ 73596 h 84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696" h="84779">
                    <a:moveTo>
                      <a:pt x="262" y="73596"/>
                    </a:moveTo>
                    <a:cubicBezTo>
                      <a:pt x="262" y="77203"/>
                      <a:pt x="262" y="80811"/>
                      <a:pt x="262" y="84779"/>
                    </a:cubicBezTo>
                    <a:lnTo>
                      <a:pt x="39373" y="61690"/>
                    </a:lnTo>
                    <a:cubicBezTo>
                      <a:pt x="39373" y="58083"/>
                      <a:pt x="39373" y="54475"/>
                      <a:pt x="39373" y="50868"/>
                    </a:cubicBezTo>
                    <a:cubicBezTo>
                      <a:pt x="37455" y="30924"/>
                      <a:pt x="46367" y="11487"/>
                      <a:pt x="62696" y="0"/>
                    </a:cubicBezTo>
                    <a:lnTo>
                      <a:pt x="23226" y="22728"/>
                    </a:lnTo>
                    <a:cubicBezTo>
                      <a:pt x="7092" y="34350"/>
                      <a:pt x="-1659" y="53735"/>
                      <a:pt x="262" y="73596"/>
                    </a:cubicBezTo>
                    <a:close/>
                  </a:path>
                </a:pathLst>
              </a:custGeom>
              <a:solidFill>
                <a:srgbClr val="215E87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2" name="Freeform 2111">
                <a:extLst>
                  <a:ext uri="{FF2B5EF4-FFF2-40B4-BE49-F238E27FC236}">
                    <a16:creationId xmlns:a16="http://schemas.microsoft.com/office/drawing/2014/main" id="{C7CFC5FE-605C-3D44-981C-25D8A6122EA8}"/>
                  </a:ext>
                </a:extLst>
              </p:cNvPr>
              <p:cNvSpPr/>
              <p:nvPr/>
            </p:nvSpPr>
            <p:spPr>
              <a:xfrm>
                <a:off x="6342508" y="5273219"/>
                <a:ext cx="41981" cy="40766"/>
              </a:xfrm>
              <a:custGeom>
                <a:avLst/>
                <a:gdLst>
                  <a:gd name="connsiteX0" fmla="*/ 0 w 41981"/>
                  <a:gd name="connsiteY0" fmla="*/ 23089 h 40766"/>
                  <a:gd name="connsiteX1" fmla="*/ 2871 w 41981"/>
                  <a:gd name="connsiteY1" fmla="*/ 40766 h 40766"/>
                  <a:gd name="connsiteX2" fmla="*/ 41982 w 41981"/>
                  <a:gd name="connsiteY2" fmla="*/ 18038 h 40766"/>
                  <a:gd name="connsiteX3" fmla="*/ 39111 w 41981"/>
                  <a:gd name="connsiteY3" fmla="*/ 0 h 4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81" h="40766">
                    <a:moveTo>
                      <a:pt x="0" y="23089"/>
                    </a:moveTo>
                    <a:cubicBezTo>
                      <a:pt x="431" y="29055"/>
                      <a:pt x="1391" y="34971"/>
                      <a:pt x="2871" y="40766"/>
                    </a:cubicBezTo>
                    <a:lnTo>
                      <a:pt x="41982" y="18038"/>
                    </a:lnTo>
                    <a:cubicBezTo>
                      <a:pt x="40502" y="12122"/>
                      <a:pt x="39541" y="6086"/>
                      <a:pt x="39111" y="0"/>
                    </a:cubicBezTo>
                    <a:close/>
                  </a:path>
                </a:pathLst>
              </a:custGeom>
              <a:solidFill>
                <a:srgbClr val="21608A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3" name="Freeform 2112">
                <a:extLst>
                  <a:ext uri="{FF2B5EF4-FFF2-40B4-BE49-F238E27FC236}">
                    <a16:creationId xmlns:a16="http://schemas.microsoft.com/office/drawing/2014/main" id="{884BB7E1-D593-B146-9C46-2C8137A6BAE3}"/>
                  </a:ext>
                </a:extLst>
              </p:cNvPr>
              <p:cNvSpPr/>
              <p:nvPr/>
            </p:nvSpPr>
            <p:spPr>
              <a:xfrm>
                <a:off x="6345378" y="5291257"/>
                <a:ext cx="43417" cy="38240"/>
              </a:xfrm>
              <a:custGeom>
                <a:avLst/>
                <a:gdLst>
                  <a:gd name="connsiteX0" fmla="*/ 0 w 43417"/>
                  <a:gd name="connsiteY0" fmla="*/ 22728 h 38240"/>
                  <a:gd name="connsiteX1" fmla="*/ 4306 w 43417"/>
                  <a:gd name="connsiteY1" fmla="*/ 38241 h 38240"/>
                  <a:gd name="connsiteX2" fmla="*/ 43417 w 43417"/>
                  <a:gd name="connsiteY2" fmla="*/ 15513 h 38240"/>
                  <a:gd name="connsiteX3" fmla="*/ 39111 w 43417"/>
                  <a:gd name="connsiteY3" fmla="*/ 0 h 3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17" h="38240">
                    <a:moveTo>
                      <a:pt x="0" y="22728"/>
                    </a:moveTo>
                    <a:cubicBezTo>
                      <a:pt x="1101" y="27987"/>
                      <a:pt x="2539" y="33169"/>
                      <a:pt x="4306" y="38241"/>
                    </a:cubicBezTo>
                    <a:lnTo>
                      <a:pt x="43417" y="15513"/>
                    </a:lnTo>
                    <a:cubicBezTo>
                      <a:pt x="41696" y="10426"/>
                      <a:pt x="40258" y="5247"/>
                      <a:pt x="39111" y="0"/>
                    </a:cubicBezTo>
                    <a:close/>
                  </a:path>
                </a:pathLst>
              </a:custGeom>
              <a:solidFill>
                <a:srgbClr val="22628E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4" name="Freeform 2113">
                <a:extLst>
                  <a:ext uri="{FF2B5EF4-FFF2-40B4-BE49-F238E27FC236}">
                    <a16:creationId xmlns:a16="http://schemas.microsoft.com/office/drawing/2014/main" id="{E24C1F88-C9E5-424A-8EB8-5E7FD7823063}"/>
                  </a:ext>
                </a:extLst>
              </p:cNvPr>
              <p:cNvSpPr/>
              <p:nvPr/>
            </p:nvSpPr>
            <p:spPr>
              <a:xfrm>
                <a:off x="6349684" y="5306769"/>
                <a:ext cx="44852" cy="37879"/>
              </a:xfrm>
              <a:custGeom>
                <a:avLst/>
                <a:gdLst>
                  <a:gd name="connsiteX0" fmla="*/ 0 w 44852"/>
                  <a:gd name="connsiteY0" fmla="*/ 22728 h 37879"/>
                  <a:gd name="connsiteX1" fmla="*/ 5741 w 44852"/>
                  <a:gd name="connsiteY1" fmla="*/ 37880 h 37879"/>
                  <a:gd name="connsiteX2" fmla="*/ 44852 w 44852"/>
                  <a:gd name="connsiteY2" fmla="*/ 15152 h 37879"/>
                  <a:gd name="connsiteX3" fmla="*/ 39111 w 44852"/>
                  <a:gd name="connsiteY3" fmla="*/ 0 h 37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52" h="37879">
                    <a:moveTo>
                      <a:pt x="0" y="22728"/>
                    </a:moveTo>
                    <a:cubicBezTo>
                      <a:pt x="1794" y="27779"/>
                      <a:pt x="3588" y="32829"/>
                      <a:pt x="5741" y="37880"/>
                    </a:cubicBezTo>
                    <a:lnTo>
                      <a:pt x="44852" y="15152"/>
                    </a:lnTo>
                    <a:cubicBezTo>
                      <a:pt x="42699" y="10101"/>
                      <a:pt x="40905" y="5051"/>
                      <a:pt x="39111" y="0"/>
                    </a:cubicBezTo>
                    <a:close/>
                  </a:path>
                </a:pathLst>
              </a:custGeom>
              <a:solidFill>
                <a:srgbClr val="236591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5" name="Freeform 2114">
                <a:extLst>
                  <a:ext uri="{FF2B5EF4-FFF2-40B4-BE49-F238E27FC236}">
                    <a16:creationId xmlns:a16="http://schemas.microsoft.com/office/drawing/2014/main" id="{68B08E1C-5B97-6747-A6AF-B249317638C2}"/>
                  </a:ext>
                </a:extLst>
              </p:cNvPr>
              <p:cNvSpPr/>
              <p:nvPr/>
            </p:nvSpPr>
            <p:spPr>
              <a:xfrm>
                <a:off x="6355426" y="5321921"/>
                <a:ext cx="45569" cy="38601"/>
              </a:xfrm>
              <a:custGeom>
                <a:avLst/>
                <a:gdLst>
                  <a:gd name="connsiteX0" fmla="*/ 0 w 45569"/>
                  <a:gd name="connsiteY0" fmla="*/ 22728 h 38601"/>
                  <a:gd name="connsiteX1" fmla="*/ 7894 w 45569"/>
                  <a:gd name="connsiteY1" fmla="*/ 38602 h 38601"/>
                  <a:gd name="connsiteX2" fmla="*/ 45570 w 45569"/>
                  <a:gd name="connsiteY2" fmla="*/ 15513 h 38601"/>
                  <a:gd name="connsiteX3" fmla="*/ 37676 w 45569"/>
                  <a:gd name="connsiteY3" fmla="*/ 0 h 38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569" h="38601">
                    <a:moveTo>
                      <a:pt x="0" y="22728"/>
                    </a:moveTo>
                    <a:cubicBezTo>
                      <a:pt x="2512" y="28139"/>
                      <a:pt x="5023" y="33551"/>
                      <a:pt x="7894" y="38602"/>
                    </a:cubicBezTo>
                    <a:lnTo>
                      <a:pt x="45570" y="15513"/>
                    </a:lnTo>
                    <a:cubicBezTo>
                      <a:pt x="42699" y="10462"/>
                      <a:pt x="40187" y="5051"/>
                      <a:pt x="37676" y="0"/>
                    </a:cubicBezTo>
                    <a:close/>
                  </a:path>
                </a:pathLst>
              </a:custGeom>
              <a:solidFill>
                <a:srgbClr val="246795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6" name="Freeform 2115">
                <a:extLst>
                  <a:ext uri="{FF2B5EF4-FFF2-40B4-BE49-F238E27FC236}">
                    <a16:creationId xmlns:a16="http://schemas.microsoft.com/office/drawing/2014/main" id="{59D609D6-BE22-134E-95AB-4D848E8167B2}"/>
                  </a:ext>
                </a:extLst>
              </p:cNvPr>
              <p:cNvSpPr/>
              <p:nvPr/>
            </p:nvSpPr>
            <p:spPr>
              <a:xfrm>
                <a:off x="6365114" y="5335991"/>
                <a:ext cx="50593" cy="41487"/>
              </a:xfrm>
              <a:custGeom>
                <a:avLst/>
                <a:gdLst>
                  <a:gd name="connsiteX0" fmla="*/ 0 w 50593"/>
                  <a:gd name="connsiteY0" fmla="*/ 23089 h 41487"/>
                  <a:gd name="connsiteX1" fmla="*/ 11482 w 50593"/>
                  <a:gd name="connsiteY1" fmla="*/ 41488 h 41487"/>
                  <a:gd name="connsiteX2" fmla="*/ 50593 w 50593"/>
                  <a:gd name="connsiteY2" fmla="*/ 18399 h 41487"/>
                  <a:gd name="connsiteX3" fmla="*/ 39111 w 50593"/>
                  <a:gd name="connsiteY3" fmla="*/ 0 h 41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593" h="41487">
                    <a:moveTo>
                      <a:pt x="0" y="23089"/>
                    </a:moveTo>
                    <a:cubicBezTo>
                      <a:pt x="3588" y="29222"/>
                      <a:pt x="7535" y="35355"/>
                      <a:pt x="11482" y="41488"/>
                    </a:cubicBezTo>
                    <a:lnTo>
                      <a:pt x="50593" y="18399"/>
                    </a:lnTo>
                    <a:cubicBezTo>
                      <a:pt x="46646" y="12627"/>
                      <a:pt x="42699" y="6494"/>
                      <a:pt x="39111" y="0"/>
                    </a:cubicBezTo>
                    <a:close/>
                  </a:path>
                </a:pathLst>
              </a:custGeom>
              <a:solidFill>
                <a:srgbClr val="256A98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7" name="Freeform 2116">
                <a:extLst>
                  <a:ext uri="{FF2B5EF4-FFF2-40B4-BE49-F238E27FC236}">
                    <a16:creationId xmlns:a16="http://schemas.microsoft.com/office/drawing/2014/main" id="{935CC26A-394F-C645-AAA0-092267F7976A}"/>
                  </a:ext>
                </a:extLst>
              </p:cNvPr>
              <p:cNvSpPr/>
              <p:nvPr/>
            </p:nvSpPr>
            <p:spPr>
              <a:xfrm>
                <a:off x="6374801" y="5355833"/>
                <a:ext cx="84681" cy="66380"/>
              </a:xfrm>
              <a:custGeom>
                <a:avLst/>
                <a:gdLst>
                  <a:gd name="connsiteX0" fmla="*/ 39111 w 84681"/>
                  <a:gd name="connsiteY0" fmla="*/ 0 h 66380"/>
                  <a:gd name="connsiteX1" fmla="*/ 0 w 84681"/>
                  <a:gd name="connsiteY1" fmla="*/ 23089 h 66380"/>
                  <a:gd name="connsiteX2" fmla="*/ 45570 w 84681"/>
                  <a:gd name="connsiteY2" fmla="*/ 66380 h 66380"/>
                  <a:gd name="connsiteX3" fmla="*/ 84681 w 84681"/>
                  <a:gd name="connsiteY3" fmla="*/ 43291 h 66380"/>
                  <a:gd name="connsiteX4" fmla="*/ 39111 w 84681"/>
                  <a:gd name="connsiteY4" fmla="*/ 0 h 6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81" h="66380">
                    <a:moveTo>
                      <a:pt x="39111" y="0"/>
                    </a:moveTo>
                    <a:lnTo>
                      <a:pt x="0" y="23089"/>
                    </a:lnTo>
                    <a:cubicBezTo>
                      <a:pt x="12129" y="40463"/>
                      <a:pt x="27630" y="55189"/>
                      <a:pt x="45570" y="66380"/>
                    </a:cubicBezTo>
                    <a:lnTo>
                      <a:pt x="84681" y="43291"/>
                    </a:lnTo>
                    <a:cubicBezTo>
                      <a:pt x="66660" y="32207"/>
                      <a:pt x="51139" y="17462"/>
                      <a:pt x="39111" y="0"/>
                    </a:cubicBezTo>
                    <a:close/>
                  </a:path>
                </a:pathLst>
              </a:custGeom>
              <a:solidFill>
                <a:srgbClr val="266C9C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18" name="Freeform 2117">
              <a:extLst>
                <a:ext uri="{FF2B5EF4-FFF2-40B4-BE49-F238E27FC236}">
                  <a16:creationId xmlns:a16="http://schemas.microsoft.com/office/drawing/2014/main" id="{A6298FFB-E4C7-3B4B-9A2C-4ACFB3D4FBE1}"/>
                </a:ext>
              </a:extLst>
            </p:cNvPr>
            <p:cNvSpPr/>
            <p:nvPr/>
          </p:nvSpPr>
          <p:spPr>
            <a:xfrm>
              <a:off x="6420372" y="5421853"/>
              <a:ext cx="31934" cy="18759"/>
            </a:xfrm>
            <a:custGeom>
              <a:avLst/>
              <a:gdLst>
                <a:gd name="connsiteX0" fmla="*/ 31935 w 31934"/>
                <a:gd name="connsiteY0" fmla="*/ 18760 h 18759"/>
                <a:gd name="connsiteX1" fmla="*/ 0 w 31934"/>
                <a:gd name="connsiteY1" fmla="*/ 0 h 18759"/>
                <a:gd name="connsiteX2" fmla="*/ 0 w 31934"/>
                <a:gd name="connsiteY2" fmla="*/ 361 h 18759"/>
                <a:gd name="connsiteX3" fmla="*/ 31935 w 31934"/>
                <a:gd name="connsiteY3" fmla="*/ 18760 h 1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34" h="18759">
                  <a:moveTo>
                    <a:pt x="31935" y="18760"/>
                  </a:moveTo>
                  <a:lnTo>
                    <a:pt x="0" y="0"/>
                  </a:lnTo>
                  <a:lnTo>
                    <a:pt x="0" y="361"/>
                  </a:lnTo>
                  <a:lnTo>
                    <a:pt x="31935" y="18760"/>
                  </a:lnTo>
                  <a:close/>
                </a:path>
              </a:pathLst>
            </a:custGeom>
            <a:solidFill>
              <a:srgbClr val="F7F7F7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9" name="Freeform 2118">
              <a:extLst>
                <a:ext uri="{FF2B5EF4-FFF2-40B4-BE49-F238E27FC236}">
                  <a16:creationId xmlns:a16="http://schemas.microsoft.com/office/drawing/2014/main" id="{6B383D0C-5F78-464F-9724-0421D642A707}"/>
                </a:ext>
              </a:extLst>
            </p:cNvPr>
            <p:cNvSpPr/>
            <p:nvPr/>
          </p:nvSpPr>
          <p:spPr>
            <a:xfrm>
              <a:off x="6035719" y="4907157"/>
              <a:ext cx="510239" cy="512530"/>
            </a:xfrm>
            <a:custGeom>
              <a:avLst/>
              <a:gdLst>
                <a:gd name="connsiteX0" fmla="*/ 371735 w 510239"/>
                <a:gd name="connsiteY0" fmla="*/ 68432 h 512530"/>
                <a:gd name="connsiteX1" fmla="*/ 256196 w 510239"/>
                <a:gd name="connsiteY1" fmla="*/ 68432 h 512530"/>
                <a:gd name="connsiteX2" fmla="*/ 199862 w 510239"/>
                <a:gd name="connsiteY2" fmla="*/ 12153 h 512530"/>
                <a:gd name="connsiteX3" fmla="*/ 111951 w 510239"/>
                <a:gd name="connsiteY3" fmla="*/ 62299 h 512530"/>
                <a:gd name="connsiteX4" fmla="*/ 111951 w 510239"/>
                <a:gd name="connsiteY4" fmla="*/ 80698 h 512530"/>
                <a:gd name="connsiteX5" fmla="*/ 0 w 510239"/>
                <a:gd name="connsiteY5" fmla="*/ 152851 h 512530"/>
                <a:gd name="connsiteX6" fmla="*/ 118410 w 510239"/>
                <a:gd name="connsiteY6" fmla="*/ 358846 h 512530"/>
                <a:gd name="connsiteX7" fmla="*/ 383218 w 510239"/>
                <a:gd name="connsiteY7" fmla="*/ 512531 h 512530"/>
                <a:gd name="connsiteX8" fmla="*/ 306072 w 510239"/>
                <a:gd name="connsiteY8" fmla="*/ 379770 h 512530"/>
                <a:gd name="connsiteX9" fmla="*/ 380347 w 510239"/>
                <a:gd name="connsiteY9" fmla="*/ 331789 h 512530"/>
                <a:gd name="connsiteX10" fmla="*/ 380347 w 510239"/>
                <a:gd name="connsiteY10" fmla="*/ 319523 h 512530"/>
                <a:gd name="connsiteX11" fmla="*/ 438476 w 510239"/>
                <a:gd name="connsiteY11" fmla="*/ 286333 h 512530"/>
                <a:gd name="connsiteX12" fmla="*/ 474357 w 510239"/>
                <a:gd name="connsiteY12" fmla="*/ 322409 h 512530"/>
                <a:gd name="connsiteX13" fmla="*/ 510239 w 510239"/>
                <a:gd name="connsiteY13" fmla="*/ 308339 h 512530"/>
                <a:gd name="connsiteX14" fmla="*/ 371735 w 510239"/>
                <a:gd name="connsiteY14" fmla="*/ 68432 h 51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0239" h="512530">
                  <a:moveTo>
                    <a:pt x="371735" y="68432"/>
                  </a:moveTo>
                  <a:cubicBezTo>
                    <a:pt x="324013" y="40653"/>
                    <a:pt x="281672" y="43540"/>
                    <a:pt x="256196" y="68432"/>
                  </a:cubicBezTo>
                  <a:cubicBezTo>
                    <a:pt x="241835" y="45677"/>
                    <a:pt x="222585" y="26446"/>
                    <a:pt x="199862" y="12153"/>
                  </a:cubicBezTo>
                  <a:cubicBezTo>
                    <a:pt x="151421" y="-15986"/>
                    <a:pt x="112310" y="6381"/>
                    <a:pt x="111951" y="62299"/>
                  </a:cubicBezTo>
                  <a:cubicBezTo>
                    <a:pt x="111417" y="68420"/>
                    <a:pt x="111417" y="74577"/>
                    <a:pt x="111951" y="80698"/>
                  </a:cubicBezTo>
                  <a:cubicBezTo>
                    <a:pt x="49517" y="48951"/>
                    <a:pt x="359" y="80698"/>
                    <a:pt x="0" y="152851"/>
                  </a:cubicBezTo>
                  <a:cubicBezTo>
                    <a:pt x="4267" y="236653"/>
                    <a:pt x="48320" y="313291"/>
                    <a:pt x="118410" y="358846"/>
                  </a:cubicBezTo>
                  <a:lnTo>
                    <a:pt x="383218" y="512531"/>
                  </a:lnTo>
                  <a:cubicBezTo>
                    <a:pt x="338423" y="482694"/>
                    <a:pt x="309927" y="433655"/>
                    <a:pt x="306072" y="379770"/>
                  </a:cubicBezTo>
                  <a:cubicBezTo>
                    <a:pt x="306072" y="331428"/>
                    <a:pt x="339083" y="310865"/>
                    <a:pt x="380347" y="331789"/>
                  </a:cubicBezTo>
                  <a:cubicBezTo>
                    <a:pt x="380347" y="327820"/>
                    <a:pt x="380347" y="323491"/>
                    <a:pt x="380347" y="319523"/>
                  </a:cubicBezTo>
                  <a:cubicBezTo>
                    <a:pt x="380347" y="283447"/>
                    <a:pt x="406541" y="267573"/>
                    <a:pt x="438476" y="286333"/>
                  </a:cubicBezTo>
                  <a:cubicBezTo>
                    <a:pt x="453017" y="295449"/>
                    <a:pt x="465291" y="307789"/>
                    <a:pt x="474357" y="322409"/>
                  </a:cubicBezTo>
                  <a:cubicBezTo>
                    <a:pt x="483796" y="312821"/>
                    <a:pt x="496836" y="307708"/>
                    <a:pt x="510239" y="308339"/>
                  </a:cubicBezTo>
                  <a:cubicBezTo>
                    <a:pt x="503632" y="211084"/>
                    <a:pt x="452453" y="122437"/>
                    <a:pt x="371735" y="68432"/>
                  </a:cubicBezTo>
                  <a:close/>
                </a:path>
              </a:pathLst>
            </a:custGeom>
            <a:solidFill>
              <a:srgbClr val="F7F7F7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0" name="Freeform 2119">
              <a:extLst>
                <a:ext uri="{FF2B5EF4-FFF2-40B4-BE49-F238E27FC236}">
                  <a16:creationId xmlns:a16="http://schemas.microsoft.com/office/drawing/2014/main" id="{9486A854-A9E0-DD44-B114-401224CA1FAA}"/>
                </a:ext>
              </a:extLst>
            </p:cNvPr>
            <p:cNvSpPr/>
            <p:nvPr/>
          </p:nvSpPr>
          <p:spPr>
            <a:xfrm>
              <a:off x="6174581" y="4890089"/>
              <a:ext cx="412408" cy="299896"/>
            </a:xfrm>
            <a:custGeom>
              <a:avLst/>
              <a:gdLst>
                <a:gd name="connsiteX0" fmla="*/ 412282 w 412408"/>
                <a:gd name="connsiteY0" fmla="*/ 291857 h 299896"/>
                <a:gd name="connsiteX1" fmla="*/ 412282 w 412408"/>
                <a:gd name="connsiteY1" fmla="*/ 288610 h 299896"/>
                <a:gd name="connsiteX2" fmla="*/ 412282 w 412408"/>
                <a:gd name="connsiteY2" fmla="*/ 285003 h 299896"/>
                <a:gd name="connsiteX3" fmla="*/ 412282 w 412408"/>
                <a:gd name="connsiteY3" fmla="*/ 280312 h 299896"/>
                <a:gd name="connsiteX4" fmla="*/ 412282 w 412408"/>
                <a:gd name="connsiteY4" fmla="*/ 276705 h 299896"/>
                <a:gd name="connsiteX5" fmla="*/ 412282 w 412408"/>
                <a:gd name="connsiteY5" fmla="*/ 272015 h 299896"/>
                <a:gd name="connsiteX6" fmla="*/ 412282 w 412408"/>
                <a:gd name="connsiteY6" fmla="*/ 268407 h 299896"/>
                <a:gd name="connsiteX7" fmla="*/ 412282 w 412408"/>
                <a:gd name="connsiteY7" fmla="*/ 263717 h 299896"/>
                <a:gd name="connsiteX8" fmla="*/ 412282 w 412408"/>
                <a:gd name="connsiteY8" fmla="*/ 259749 h 299896"/>
                <a:gd name="connsiteX9" fmla="*/ 412282 w 412408"/>
                <a:gd name="connsiteY9" fmla="*/ 259749 h 299896"/>
                <a:gd name="connsiteX10" fmla="*/ 412282 w 412408"/>
                <a:gd name="connsiteY10" fmla="*/ 255781 h 299896"/>
                <a:gd name="connsiteX11" fmla="*/ 412282 w 412408"/>
                <a:gd name="connsiteY11" fmla="*/ 253616 h 299896"/>
                <a:gd name="connsiteX12" fmla="*/ 410129 w 412408"/>
                <a:gd name="connsiteY12" fmla="*/ 245679 h 299896"/>
                <a:gd name="connsiteX13" fmla="*/ 410129 w 412408"/>
                <a:gd name="connsiteY13" fmla="*/ 245679 h 299896"/>
                <a:gd name="connsiteX14" fmla="*/ 407976 w 412408"/>
                <a:gd name="connsiteY14" fmla="*/ 239186 h 299896"/>
                <a:gd name="connsiteX15" fmla="*/ 407976 w 412408"/>
                <a:gd name="connsiteY15" fmla="*/ 236660 h 299896"/>
                <a:gd name="connsiteX16" fmla="*/ 407976 w 412408"/>
                <a:gd name="connsiteY16" fmla="*/ 233774 h 299896"/>
                <a:gd name="connsiteX17" fmla="*/ 407976 w 412408"/>
                <a:gd name="connsiteY17" fmla="*/ 231249 h 299896"/>
                <a:gd name="connsiteX18" fmla="*/ 407976 w 412408"/>
                <a:gd name="connsiteY18" fmla="*/ 228723 h 299896"/>
                <a:gd name="connsiteX19" fmla="*/ 395058 w 412408"/>
                <a:gd name="connsiteY19" fmla="*/ 216458 h 299896"/>
                <a:gd name="connsiteX20" fmla="*/ 395058 w 412408"/>
                <a:gd name="connsiteY20" fmla="*/ 214293 h 299896"/>
                <a:gd name="connsiteX21" fmla="*/ 392188 w 412408"/>
                <a:gd name="connsiteY21" fmla="*/ 206717 h 299896"/>
                <a:gd name="connsiteX22" fmla="*/ 392188 w 412408"/>
                <a:gd name="connsiteY22" fmla="*/ 204913 h 299896"/>
                <a:gd name="connsiteX23" fmla="*/ 392188 w 412408"/>
                <a:gd name="connsiteY23" fmla="*/ 200584 h 299896"/>
                <a:gd name="connsiteX24" fmla="*/ 392188 w 412408"/>
                <a:gd name="connsiteY24" fmla="*/ 200584 h 299896"/>
                <a:gd name="connsiteX25" fmla="*/ 392188 w 412408"/>
                <a:gd name="connsiteY25" fmla="*/ 197698 h 299896"/>
                <a:gd name="connsiteX26" fmla="*/ 389676 w 412408"/>
                <a:gd name="connsiteY26" fmla="*/ 192647 h 299896"/>
                <a:gd name="connsiteX27" fmla="*/ 389676 w 412408"/>
                <a:gd name="connsiteY27" fmla="*/ 189761 h 299896"/>
                <a:gd name="connsiteX28" fmla="*/ 387165 w 412408"/>
                <a:gd name="connsiteY28" fmla="*/ 184711 h 299896"/>
                <a:gd name="connsiteX29" fmla="*/ 387165 w 412408"/>
                <a:gd name="connsiteY29" fmla="*/ 181824 h 299896"/>
                <a:gd name="connsiteX30" fmla="*/ 383935 w 412408"/>
                <a:gd name="connsiteY30" fmla="*/ 175691 h 299896"/>
                <a:gd name="connsiteX31" fmla="*/ 383935 w 412408"/>
                <a:gd name="connsiteY31" fmla="*/ 175691 h 299896"/>
                <a:gd name="connsiteX32" fmla="*/ 383935 w 412408"/>
                <a:gd name="connsiteY32" fmla="*/ 175691 h 299896"/>
                <a:gd name="connsiteX33" fmla="*/ 381782 w 412408"/>
                <a:gd name="connsiteY33" fmla="*/ 172084 h 299896"/>
                <a:gd name="connsiteX34" fmla="*/ 379271 w 412408"/>
                <a:gd name="connsiteY34" fmla="*/ 167754 h 299896"/>
                <a:gd name="connsiteX35" fmla="*/ 377118 w 412408"/>
                <a:gd name="connsiteY35" fmla="*/ 164147 h 299896"/>
                <a:gd name="connsiteX36" fmla="*/ 374247 w 412408"/>
                <a:gd name="connsiteY36" fmla="*/ 159457 h 299896"/>
                <a:gd name="connsiteX37" fmla="*/ 372094 w 412408"/>
                <a:gd name="connsiteY37" fmla="*/ 155849 h 299896"/>
                <a:gd name="connsiteX38" fmla="*/ 369224 w 412408"/>
                <a:gd name="connsiteY38" fmla="*/ 151520 h 299896"/>
                <a:gd name="connsiteX39" fmla="*/ 366712 w 412408"/>
                <a:gd name="connsiteY39" fmla="*/ 147913 h 299896"/>
                <a:gd name="connsiteX40" fmla="*/ 363841 w 412408"/>
                <a:gd name="connsiteY40" fmla="*/ 143584 h 299896"/>
                <a:gd name="connsiteX41" fmla="*/ 363841 w 412408"/>
                <a:gd name="connsiteY41" fmla="*/ 143584 h 299896"/>
                <a:gd name="connsiteX42" fmla="*/ 359177 w 412408"/>
                <a:gd name="connsiteY42" fmla="*/ 137450 h 299896"/>
                <a:gd name="connsiteX43" fmla="*/ 359177 w 412408"/>
                <a:gd name="connsiteY43" fmla="*/ 137450 h 299896"/>
                <a:gd name="connsiteX44" fmla="*/ 354153 w 412408"/>
                <a:gd name="connsiteY44" fmla="*/ 130957 h 299896"/>
                <a:gd name="connsiteX45" fmla="*/ 352359 w 412408"/>
                <a:gd name="connsiteY45" fmla="*/ 128792 h 299896"/>
                <a:gd name="connsiteX46" fmla="*/ 348771 w 412408"/>
                <a:gd name="connsiteY46" fmla="*/ 124102 h 299896"/>
                <a:gd name="connsiteX47" fmla="*/ 348771 w 412408"/>
                <a:gd name="connsiteY47" fmla="*/ 121938 h 299896"/>
                <a:gd name="connsiteX48" fmla="*/ 344824 w 412408"/>
                <a:gd name="connsiteY48" fmla="*/ 117609 h 299896"/>
                <a:gd name="connsiteX49" fmla="*/ 344824 w 412408"/>
                <a:gd name="connsiteY49" fmla="*/ 115444 h 299896"/>
                <a:gd name="connsiteX50" fmla="*/ 339083 w 412408"/>
                <a:gd name="connsiteY50" fmla="*/ 109311 h 299896"/>
                <a:gd name="connsiteX51" fmla="*/ 339083 w 412408"/>
                <a:gd name="connsiteY51" fmla="*/ 109311 h 299896"/>
                <a:gd name="connsiteX52" fmla="*/ 333342 w 412408"/>
                <a:gd name="connsiteY52" fmla="*/ 103539 h 299896"/>
                <a:gd name="connsiteX53" fmla="*/ 333342 w 412408"/>
                <a:gd name="connsiteY53" fmla="*/ 103539 h 299896"/>
                <a:gd name="connsiteX54" fmla="*/ 329395 w 412408"/>
                <a:gd name="connsiteY54" fmla="*/ 99571 h 299896"/>
                <a:gd name="connsiteX55" fmla="*/ 327242 w 412408"/>
                <a:gd name="connsiteY55" fmla="*/ 97767 h 299896"/>
                <a:gd name="connsiteX56" fmla="*/ 322936 w 412408"/>
                <a:gd name="connsiteY56" fmla="*/ 93798 h 299896"/>
                <a:gd name="connsiteX57" fmla="*/ 322936 w 412408"/>
                <a:gd name="connsiteY57" fmla="*/ 93798 h 299896"/>
                <a:gd name="connsiteX58" fmla="*/ 316836 w 412408"/>
                <a:gd name="connsiteY58" fmla="*/ 88748 h 299896"/>
                <a:gd name="connsiteX59" fmla="*/ 316836 w 412408"/>
                <a:gd name="connsiteY59" fmla="*/ 88748 h 299896"/>
                <a:gd name="connsiteX60" fmla="*/ 311095 w 412408"/>
                <a:gd name="connsiteY60" fmla="*/ 84058 h 299896"/>
                <a:gd name="connsiteX61" fmla="*/ 308942 w 412408"/>
                <a:gd name="connsiteY61" fmla="*/ 84058 h 299896"/>
                <a:gd name="connsiteX62" fmla="*/ 287413 w 412408"/>
                <a:gd name="connsiteY62" fmla="*/ 72153 h 299896"/>
                <a:gd name="connsiteX63" fmla="*/ 284901 w 412408"/>
                <a:gd name="connsiteY63" fmla="*/ 70349 h 299896"/>
                <a:gd name="connsiteX64" fmla="*/ 280596 w 412408"/>
                <a:gd name="connsiteY64" fmla="*/ 67463 h 299896"/>
                <a:gd name="connsiteX65" fmla="*/ 278443 w 412408"/>
                <a:gd name="connsiteY65" fmla="*/ 67463 h 299896"/>
                <a:gd name="connsiteX66" fmla="*/ 271984 w 412408"/>
                <a:gd name="connsiteY66" fmla="*/ 63494 h 299896"/>
                <a:gd name="connsiteX67" fmla="*/ 265525 w 412408"/>
                <a:gd name="connsiteY67" fmla="*/ 59887 h 299896"/>
                <a:gd name="connsiteX68" fmla="*/ 265525 w 412408"/>
                <a:gd name="connsiteY68" fmla="*/ 59887 h 299896"/>
                <a:gd name="connsiteX69" fmla="*/ 265525 w 412408"/>
                <a:gd name="connsiteY69" fmla="*/ 59887 h 299896"/>
                <a:gd name="connsiteX70" fmla="*/ 262655 w 412408"/>
                <a:gd name="connsiteY70" fmla="*/ 59887 h 299896"/>
                <a:gd name="connsiteX71" fmla="*/ 259425 w 412408"/>
                <a:gd name="connsiteY71" fmla="*/ 59887 h 299896"/>
                <a:gd name="connsiteX72" fmla="*/ 255837 w 412408"/>
                <a:gd name="connsiteY72" fmla="*/ 59887 h 299896"/>
                <a:gd name="connsiteX73" fmla="*/ 252608 w 412408"/>
                <a:gd name="connsiteY73" fmla="*/ 59887 h 299896"/>
                <a:gd name="connsiteX74" fmla="*/ 248661 w 412408"/>
                <a:gd name="connsiteY74" fmla="*/ 59887 h 299896"/>
                <a:gd name="connsiteX75" fmla="*/ 245790 w 412408"/>
                <a:gd name="connsiteY75" fmla="*/ 59887 h 299896"/>
                <a:gd name="connsiteX76" fmla="*/ 241843 w 412408"/>
                <a:gd name="connsiteY76" fmla="*/ 59887 h 299896"/>
                <a:gd name="connsiteX77" fmla="*/ 238973 w 412408"/>
                <a:gd name="connsiteY77" fmla="*/ 59887 h 299896"/>
                <a:gd name="connsiteX78" fmla="*/ 238973 w 412408"/>
                <a:gd name="connsiteY78" fmla="*/ 59887 h 299896"/>
                <a:gd name="connsiteX79" fmla="*/ 233232 w 412408"/>
                <a:gd name="connsiteY79" fmla="*/ 59887 h 299896"/>
                <a:gd name="connsiteX80" fmla="*/ 233232 w 412408"/>
                <a:gd name="connsiteY80" fmla="*/ 59887 h 299896"/>
                <a:gd name="connsiteX81" fmla="*/ 228567 w 412408"/>
                <a:gd name="connsiteY81" fmla="*/ 59887 h 299896"/>
                <a:gd name="connsiteX82" fmla="*/ 190532 w 412408"/>
                <a:gd name="connsiteY82" fmla="*/ 59887 h 299896"/>
                <a:gd name="connsiteX83" fmla="*/ 185509 w 412408"/>
                <a:gd name="connsiteY83" fmla="*/ 59887 h 299896"/>
                <a:gd name="connsiteX84" fmla="*/ 185509 w 412408"/>
                <a:gd name="connsiteY84" fmla="*/ 59887 h 299896"/>
                <a:gd name="connsiteX85" fmla="*/ 181921 w 412408"/>
                <a:gd name="connsiteY85" fmla="*/ 59887 h 299896"/>
                <a:gd name="connsiteX86" fmla="*/ 181921 w 412408"/>
                <a:gd name="connsiteY86" fmla="*/ 59887 h 299896"/>
                <a:gd name="connsiteX87" fmla="*/ 181921 w 412408"/>
                <a:gd name="connsiteY87" fmla="*/ 59887 h 299896"/>
                <a:gd name="connsiteX88" fmla="*/ 181921 w 412408"/>
                <a:gd name="connsiteY88" fmla="*/ 59887 h 299896"/>
                <a:gd name="connsiteX89" fmla="*/ 181921 w 412408"/>
                <a:gd name="connsiteY89" fmla="*/ 59887 h 299896"/>
                <a:gd name="connsiteX90" fmla="*/ 177615 w 412408"/>
                <a:gd name="connsiteY90" fmla="*/ 62412 h 299896"/>
                <a:gd name="connsiteX91" fmla="*/ 161109 w 412408"/>
                <a:gd name="connsiteY91" fmla="*/ 72153 h 299896"/>
                <a:gd name="connsiteX92" fmla="*/ 157162 w 412408"/>
                <a:gd name="connsiteY92" fmla="*/ 66020 h 299896"/>
                <a:gd name="connsiteX93" fmla="*/ 157162 w 412408"/>
                <a:gd name="connsiteY93" fmla="*/ 66020 h 299896"/>
                <a:gd name="connsiteX94" fmla="*/ 152139 w 412408"/>
                <a:gd name="connsiteY94" fmla="*/ 59165 h 299896"/>
                <a:gd name="connsiteX95" fmla="*/ 152139 w 412408"/>
                <a:gd name="connsiteY95" fmla="*/ 59165 h 299896"/>
                <a:gd name="connsiteX96" fmla="*/ 147115 w 412408"/>
                <a:gd name="connsiteY96" fmla="*/ 53032 h 299896"/>
                <a:gd name="connsiteX97" fmla="*/ 147115 w 412408"/>
                <a:gd name="connsiteY97" fmla="*/ 53032 h 299896"/>
                <a:gd name="connsiteX98" fmla="*/ 141733 w 412408"/>
                <a:gd name="connsiteY98" fmla="*/ 47260 h 299896"/>
                <a:gd name="connsiteX99" fmla="*/ 141733 w 412408"/>
                <a:gd name="connsiteY99" fmla="*/ 47260 h 299896"/>
                <a:gd name="connsiteX100" fmla="*/ 136351 w 412408"/>
                <a:gd name="connsiteY100" fmla="*/ 41488 h 299896"/>
                <a:gd name="connsiteX101" fmla="*/ 136351 w 412408"/>
                <a:gd name="connsiteY101" fmla="*/ 41488 h 299896"/>
                <a:gd name="connsiteX102" fmla="*/ 130610 w 412408"/>
                <a:gd name="connsiteY102" fmla="*/ 36437 h 299896"/>
                <a:gd name="connsiteX103" fmla="*/ 130610 w 412408"/>
                <a:gd name="connsiteY103" fmla="*/ 36437 h 299896"/>
                <a:gd name="connsiteX104" fmla="*/ 124869 w 412408"/>
                <a:gd name="connsiteY104" fmla="*/ 31747 h 299896"/>
                <a:gd name="connsiteX105" fmla="*/ 124869 w 412408"/>
                <a:gd name="connsiteY105" fmla="*/ 31747 h 299896"/>
                <a:gd name="connsiteX106" fmla="*/ 118769 w 412408"/>
                <a:gd name="connsiteY106" fmla="*/ 27418 h 299896"/>
                <a:gd name="connsiteX107" fmla="*/ 118769 w 412408"/>
                <a:gd name="connsiteY107" fmla="*/ 27418 h 299896"/>
                <a:gd name="connsiteX108" fmla="*/ 112310 w 412408"/>
                <a:gd name="connsiteY108" fmla="*/ 23450 h 299896"/>
                <a:gd name="connsiteX109" fmla="*/ 106928 w 412408"/>
                <a:gd name="connsiteY109" fmla="*/ 20563 h 299896"/>
                <a:gd name="connsiteX110" fmla="*/ 106928 w 412408"/>
                <a:gd name="connsiteY110" fmla="*/ 20563 h 299896"/>
                <a:gd name="connsiteX111" fmla="*/ 106928 w 412408"/>
                <a:gd name="connsiteY111" fmla="*/ 20563 h 299896"/>
                <a:gd name="connsiteX112" fmla="*/ 104775 w 412408"/>
                <a:gd name="connsiteY112" fmla="*/ 20563 h 299896"/>
                <a:gd name="connsiteX113" fmla="*/ 102622 w 412408"/>
                <a:gd name="connsiteY113" fmla="*/ 20563 h 299896"/>
                <a:gd name="connsiteX114" fmla="*/ 100469 w 412408"/>
                <a:gd name="connsiteY114" fmla="*/ 20563 h 299896"/>
                <a:gd name="connsiteX115" fmla="*/ 82887 w 412408"/>
                <a:gd name="connsiteY115" fmla="*/ 0 h 299896"/>
                <a:gd name="connsiteX116" fmla="*/ 82887 w 412408"/>
                <a:gd name="connsiteY116" fmla="*/ 0 h 299896"/>
                <a:gd name="connsiteX117" fmla="*/ 80734 w 412408"/>
                <a:gd name="connsiteY117" fmla="*/ 0 h 299896"/>
                <a:gd name="connsiteX118" fmla="*/ 78581 w 412408"/>
                <a:gd name="connsiteY118" fmla="*/ 0 h 299896"/>
                <a:gd name="connsiteX119" fmla="*/ 74993 w 412408"/>
                <a:gd name="connsiteY119" fmla="*/ 0 h 299896"/>
                <a:gd name="connsiteX120" fmla="*/ 74993 w 412408"/>
                <a:gd name="connsiteY120" fmla="*/ 0 h 299896"/>
                <a:gd name="connsiteX121" fmla="*/ 72122 w 412408"/>
                <a:gd name="connsiteY121" fmla="*/ 0 h 299896"/>
                <a:gd name="connsiteX122" fmla="*/ 50593 w 412408"/>
                <a:gd name="connsiteY122" fmla="*/ 0 h 299896"/>
                <a:gd name="connsiteX123" fmla="*/ 47364 w 412408"/>
                <a:gd name="connsiteY123" fmla="*/ 0 h 299896"/>
                <a:gd name="connsiteX124" fmla="*/ 47364 w 412408"/>
                <a:gd name="connsiteY124" fmla="*/ 0 h 299896"/>
                <a:gd name="connsiteX125" fmla="*/ 44852 w 412408"/>
                <a:gd name="connsiteY125" fmla="*/ 0 h 299896"/>
                <a:gd name="connsiteX126" fmla="*/ 42341 w 412408"/>
                <a:gd name="connsiteY126" fmla="*/ 0 h 299896"/>
                <a:gd name="connsiteX127" fmla="*/ 38035 w 412408"/>
                <a:gd name="connsiteY127" fmla="*/ 0 h 299896"/>
                <a:gd name="connsiteX128" fmla="*/ 20453 w 412408"/>
                <a:gd name="connsiteY128" fmla="*/ 10462 h 299896"/>
                <a:gd name="connsiteX129" fmla="*/ 20453 w 412408"/>
                <a:gd name="connsiteY129" fmla="*/ 10462 h 299896"/>
                <a:gd name="connsiteX130" fmla="*/ 13994 w 412408"/>
                <a:gd name="connsiteY130" fmla="*/ 14431 h 299896"/>
                <a:gd name="connsiteX131" fmla="*/ 0 w 412408"/>
                <a:gd name="connsiteY131" fmla="*/ 22728 h 299896"/>
                <a:gd name="connsiteX132" fmla="*/ 0 w 412408"/>
                <a:gd name="connsiteY132" fmla="*/ 22728 h 299896"/>
                <a:gd name="connsiteX133" fmla="*/ 4306 w 412408"/>
                <a:gd name="connsiteY133" fmla="*/ 20563 h 299896"/>
                <a:gd name="connsiteX134" fmla="*/ 4306 w 412408"/>
                <a:gd name="connsiteY134" fmla="*/ 20563 h 299896"/>
                <a:gd name="connsiteX135" fmla="*/ 4306 w 412408"/>
                <a:gd name="connsiteY135" fmla="*/ 20563 h 299896"/>
                <a:gd name="connsiteX136" fmla="*/ 6459 w 412408"/>
                <a:gd name="connsiteY136" fmla="*/ 20563 h 299896"/>
                <a:gd name="connsiteX137" fmla="*/ 6459 w 412408"/>
                <a:gd name="connsiteY137" fmla="*/ 20563 h 299896"/>
                <a:gd name="connsiteX138" fmla="*/ 9688 w 412408"/>
                <a:gd name="connsiteY138" fmla="*/ 20563 h 299896"/>
                <a:gd name="connsiteX139" fmla="*/ 12559 w 412408"/>
                <a:gd name="connsiteY139" fmla="*/ 20563 h 299896"/>
                <a:gd name="connsiteX140" fmla="*/ 17582 w 412408"/>
                <a:gd name="connsiteY140" fmla="*/ 20563 h 299896"/>
                <a:gd name="connsiteX141" fmla="*/ 33011 w 412408"/>
                <a:gd name="connsiteY141" fmla="*/ 20563 h 299896"/>
                <a:gd name="connsiteX142" fmla="*/ 36958 w 412408"/>
                <a:gd name="connsiteY142" fmla="*/ 20563 h 299896"/>
                <a:gd name="connsiteX143" fmla="*/ 36958 w 412408"/>
                <a:gd name="connsiteY143" fmla="*/ 20563 h 299896"/>
                <a:gd name="connsiteX144" fmla="*/ 39470 w 412408"/>
                <a:gd name="connsiteY144" fmla="*/ 20563 h 299896"/>
                <a:gd name="connsiteX145" fmla="*/ 41264 w 412408"/>
                <a:gd name="connsiteY145" fmla="*/ 20563 h 299896"/>
                <a:gd name="connsiteX146" fmla="*/ 43776 w 412408"/>
                <a:gd name="connsiteY146" fmla="*/ 20563 h 299896"/>
                <a:gd name="connsiteX147" fmla="*/ 45929 w 412408"/>
                <a:gd name="connsiteY147" fmla="*/ 20563 h 299896"/>
                <a:gd name="connsiteX148" fmla="*/ 48081 w 412408"/>
                <a:gd name="connsiteY148" fmla="*/ 20563 h 299896"/>
                <a:gd name="connsiteX149" fmla="*/ 50234 w 412408"/>
                <a:gd name="connsiteY149" fmla="*/ 20563 h 299896"/>
                <a:gd name="connsiteX150" fmla="*/ 52387 w 412408"/>
                <a:gd name="connsiteY150" fmla="*/ 20563 h 299896"/>
                <a:gd name="connsiteX151" fmla="*/ 57770 w 412408"/>
                <a:gd name="connsiteY151" fmla="*/ 23450 h 299896"/>
                <a:gd name="connsiteX152" fmla="*/ 64228 w 412408"/>
                <a:gd name="connsiteY152" fmla="*/ 27418 h 299896"/>
                <a:gd name="connsiteX153" fmla="*/ 64228 w 412408"/>
                <a:gd name="connsiteY153" fmla="*/ 27418 h 299896"/>
                <a:gd name="connsiteX154" fmla="*/ 70328 w 412408"/>
                <a:gd name="connsiteY154" fmla="*/ 31747 h 299896"/>
                <a:gd name="connsiteX155" fmla="*/ 70328 w 412408"/>
                <a:gd name="connsiteY155" fmla="*/ 31747 h 299896"/>
                <a:gd name="connsiteX156" fmla="*/ 76069 w 412408"/>
                <a:gd name="connsiteY156" fmla="*/ 36437 h 299896"/>
                <a:gd name="connsiteX157" fmla="*/ 76069 w 412408"/>
                <a:gd name="connsiteY157" fmla="*/ 36437 h 299896"/>
                <a:gd name="connsiteX158" fmla="*/ 81810 w 412408"/>
                <a:gd name="connsiteY158" fmla="*/ 41849 h 299896"/>
                <a:gd name="connsiteX159" fmla="*/ 81810 w 412408"/>
                <a:gd name="connsiteY159" fmla="*/ 41849 h 299896"/>
                <a:gd name="connsiteX160" fmla="*/ 87193 w 412408"/>
                <a:gd name="connsiteY160" fmla="*/ 47260 h 299896"/>
                <a:gd name="connsiteX161" fmla="*/ 87193 w 412408"/>
                <a:gd name="connsiteY161" fmla="*/ 47260 h 299896"/>
                <a:gd name="connsiteX162" fmla="*/ 92575 w 412408"/>
                <a:gd name="connsiteY162" fmla="*/ 53032 h 299896"/>
                <a:gd name="connsiteX163" fmla="*/ 92575 w 412408"/>
                <a:gd name="connsiteY163" fmla="*/ 53032 h 299896"/>
                <a:gd name="connsiteX164" fmla="*/ 97240 w 412408"/>
                <a:gd name="connsiteY164" fmla="*/ 58804 h 299896"/>
                <a:gd name="connsiteX165" fmla="*/ 97240 w 412408"/>
                <a:gd name="connsiteY165" fmla="*/ 58804 h 299896"/>
                <a:gd name="connsiteX166" fmla="*/ 101904 w 412408"/>
                <a:gd name="connsiteY166" fmla="*/ 65298 h 299896"/>
                <a:gd name="connsiteX167" fmla="*/ 101904 w 412408"/>
                <a:gd name="connsiteY167" fmla="*/ 65298 h 299896"/>
                <a:gd name="connsiteX168" fmla="*/ 107287 w 412408"/>
                <a:gd name="connsiteY168" fmla="*/ 72874 h 299896"/>
                <a:gd name="connsiteX169" fmla="*/ 139580 w 412408"/>
                <a:gd name="connsiteY169" fmla="*/ 53754 h 299896"/>
                <a:gd name="connsiteX170" fmla="*/ 142809 w 412408"/>
                <a:gd name="connsiteY170" fmla="*/ 53754 h 299896"/>
                <a:gd name="connsiteX171" fmla="*/ 142809 w 412408"/>
                <a:gd name="connsiteY171" fmla="*/ 53754 h 299896"/>
                <a:gd name="connsiteX172" fmla="*/ 146756 w 412408"/>
                <a:gd name="connsiteY172" fmla="*/ 53754 h 299896"/>
                <a:gd name="connsiteX173" fmla="*/ 167209 w 412408"/>
                <a:gd name="connsiteY173" fmla="*/ 53754 h 299896"/>
                <a:gd name="connsiteX174" fmla="*/ 171156 w 412408"/>
                <a:gd name="connsiteY174" fmla="*/ 53754 h 299896"/>
                <a:gd name="connsiteX175" fmla="*/ 173309 w 412408"/>
                <a:gd name="connsiteY175" fmla="*/ 53754 h 299896"/>
                <a:gd name="connsiteX176" fmla="*/ 177974 w 412408"/>
                <a:gd name="connsiteY176" fmla="*/ 53754 h 299896"/>
                <a:gd name="connsiteX177" fmla="*/ 177974 w 412408"/>
                <a:gd name="connsiteY177" fmla="*/ 53754 h 299896"/>
                <a:gd name="connsiteX178" fmla="*/ 184074 w 412408"/>
                <a:gd name="connsiteY178" fmla="*/ 53754 h 299896"/>
                <a:gd name="connsiteX179" fmla="*/ 186585 w 412408"/>
                <a:gd name="connsiteY179" fmla="*/ 53754 h 299896"/>
                <a:gd name="connsiteX180" fmla="*/ 190532 w 412408"/>
                <a:gd name="connsiteY180" fmla="*/ 53754 h 299896"/>
                <a:gd name="connsiteX181" fmla="*/ 193762 w 412408"/>
                <a:gd name="connsiteY181" fmla="*/ 53754 h 299896"/>
                <a:gd name="connsiteX182" fmla="*/ 197709 w 412408"/>
                <a:gd name="connsiteY182" fmla="*/ 53754 h 299896"/>
                <a:gd name="connsiteX183" fmla="*/ 200579 w 412408"/>
                <a:gd name="connsiteY183" fmla="*/ 53754 h 299896"/>
                <a:gd name="connsiteX184" fmla="*/ 204526 w 412408"/>
                <a:gd name="connsiteY184" fmla="*/ 55557 h 299896"/>
                <a:gd name="connsiteX185" fmla="*/ 207397 w 412408"/>
                <a:gd name="connsiteY185" fmla="*/ 55557 h 299896"/>
                <a:gd name="connsiteX186" fmla="*/ 212061 w 412408"/>
                <a:gd name="connsiteY186" fmla="*/ 57722 h 299896"/>
                <a:gd name="connsiteX187" fmla="*/ 212061 w 412408"/>
                <a:gd name="connsiteY187" fmla="*/ 57722 h 299896"/>
                <a:gd name="connsiteX188" fmla="*/ 218520 w 412408"/>
                <a:gd name="connsiteY188" fmla="*/ 61330 h 299896"/>
                <a:gd name="connsiteX189" fmla="*/ 224979 w 412408"/>
                <a:gd name="connsiteY189" fmla="*/ 65298 h 299896"/>
                <a:gd name="connsiteX190" fmla="*/ 227132 w 412408"/>
                <a:gd name="connsiteY190" fmla="*/ 65298 h 299896"/>
                <a:gd name="connsiteX191" fmla="*/ 231438 w 412408"/>
                <a:gd name="connsiteY191" fmla="*/ 68545 h 299896"/>
                <a:gd name="connsiteX192" fmla="*/ 233590 w 412408"/>
                <a:gd name="connsiteY192" fmla="*/ 68545 h 299896"/>
                <a:gd name="connsiteX193" fmla="*/ 238255 w 412408"/>
                <a:gd name="connsiteY193" fmla="*/ 71792 h 299896"/>
                <a:gd name="connsiteX194" fmla="*/ 238255 w 412408"/>
                <a:gd name="connsiteY194" fmla="*/ 71792 h 299896"/>
                <a:gd name="connsiteX195" fmla="*/ 244714 w 412408"/>
                <a:gd name="connsiteY195" fmla="*/ 76482 h 299896"/>
                <a:gd name="connsiteX196" fmla="*/ 244714 w 412408"/>
                <a:gd name="connsiteY196" fmla="*/ 76482 h 299896"/>
                <a:gd name="connsiteX197" fmla="*/ 250814 w 412408"/>
                <a:gd name="connsiteY197" fmla="*/ 81532 h 299896"/>
                <a:gd name="connsiteX198" fmla="*/ 252608 w 412408"/>
                <a:gd name="connsiteY198" fmla="*/ 81532 h 299896"/>
                <a:gd name="connsiteX199" fmla="*/ 256914 w 412408"/>
                <a:gd name="connsiteY199" fmla="*/ 85501 h 299896"/>
                <a:gd name="connsiteX200" fmla="*/ 259067 w 412408"/>
                <a:gd name="connsiteY200" fmla="*/ 85501 h 299896"/>
                <a:gd name="connsiteX201" fmla="*/ 263014 w 412408"/>
                <a:gd name="connsiteY201" fmla="*/ 89469 h 299896"/>
                <a:gd name="connsiteX202" fmla="*/ 263013 w 412408"/>
                <a:gd name="connsiteY202" fmla="*/ 89469 h 299896"/>
                <a:gd name="connsiteX203" fmla="*/ 268755 w 412408"/>
                <a:gd name="connsiteY203" fmla="*/ 95241 h 299896"/>
                <a:gd name="connsiteX204" fmla="*/ 268755 w 412408"/>
                <a:gd name="connsiteY204" fmla="*/ 95241 h 299896"/>
                <a:gd name="connsiteX205" fmla="*/ 274496 w 412408"/>
                <a:gd name="connsiteY205" fmla="*/ 101374 h 299896"/>
                <a:gd name="connsiteX206" fmla="*/ 274496 w 412408"/>
                <a:gd name="connsiteY206" fmla="*/ 101374 h 299896"/>
                <a:gd name="connsiteX207" fmla="*/ 278084 w 412408"/>
                <a:gd name="connsiteY207" fmla="*/ 106064 h 299896"/>
                <a:gd name="connsiteX208" fmla="*/ 280237 w 412408"/>
                <a:gd name="connsiteY208" fmla="*/ 108229 h 299896"/>
                <a:gd name="connsiteX209" fmla="*/ 283825 w 412408"/>
                <a:gd name="connsiteY209" fmla="*/ 112558 h 299896"/>
                <a:gd name="connsiteX210" fmla="*/ 283825 w 412408"/>
                <a:gd name="connsiteY210" fmla="*/ 114723 h 299896"/>
                <a:gd name="connsiteX211" fmla="*/ 288490 w 412408"/>
                <a:gd name="connsiteY211" fmla="*/ 121216 h 299896"/>
                <a:gd name="connsiteX212" fmla="*/ 288490 w 412408"/>
                <a:gd name="connsiteY212" fmla="*/ 121216 h 299896"/>
                <a:gd name="connsiteX213" fmla="*/ 293513 w 412408"/>
                <a:gd name="connsiteY213" fmla="*/ 128071 h 299896"/>
                <a:gd name="connsiteX214" fmla="*/ 296384 w 412408"/>
                <a:gd name="connsiteY214" fmla="*/ 132039 h 299896"/>
                <a:gd name="connsiteX215" fmla="*/ 298895 w 412408"/>
                <a:gd name="connsiteY215" fmla="*/ 136007 h 299896"/>
                <a:gd name="connsiteX216" fmla="*/ 301766 w 412408"/>
                <a:gd name="connsiteY216" fmla="*/ 140337 h 299896"/>
                <a:gd name="connsiteX217" fmla="*/ 303919 w 412408"/>
                <a:gd name="connsiteY217" fmla="*/ 143944 h 299896"/>
                <a:gd name="connsiteX218" fmla="*/ 306789 w 412408"/>
                <a:gd name="connsiteY218" fmla="*/ 148273 h 299896"/>
                <a:gd name="connsiteX219" fmla="*/ 308942 w 412408"/>
                <a:gd name="connsiteY219" fmla="*/ 151881 h 299896"/>
                <a:gd name="connsiteX220" fmla="*/ 311813 w 412408"/>
                <a:gd name="connsiteY220" fmla="*/ 156932 h 299896"/>
                <a:gd name="connsiteX221" fmla="*/ 313607 w 412408"/>
                <a:gd name="connsiteY221" fmla="*/ 160179 h 299896"/>
                <a:gd name="connsiteX222" fmla="*/ 313607 w 412408"/>
                <a:gd name="connsiteY222" fmla="*/ 160179 h 299896"/>
                <a:gd name="connsiteX223" fmla="*/ 316836 w 412408"/>
                <a:gd name="connsiteY223" fmla="*/ 166312 h 299896"/>
                <a:gd name="connsiteX224" fmla="*/ 316836 w 412408"/>
                <a:gd name="connsiteY224" fmla="*/ 168837 h 299896"/>
                <a:gd name="connsiteX225" fmla="*/ 319707 w 412408"/>
                <a:gd name="connsiteY225" fmla="*/ 174248 h 299896"/>
                <a:gd name="connsiteX226" fmla="*/ 319707 w 412408"/>
                <a:gd name="connsiteY226" fmla="*/ 177135 h 299896"/>
                <a:gd name="connsiteX227" fmla="*/ 321860 w 412408"/>
                <a:gd name="connsiteY227" fmla="*/ 182185 h 299896"/>
                <a:gd name="connsiteX228" fmla="*/ 321860 w 412408"/>
                <a:gd name="connsiteY228" fmla="*/ 185071 h 299896"/>
                <a:gd name="connsiteX229" fmla="*/ 324372 w 412408"/>
                <a:gd name="connsiteY229" fmla="*/ 190843 h 299896"/>
                <a:gd name="connsiteX230" fmla="*/ 324372 w 412408"/>
                <a:gd name="connsiteY230" fmla="*/ 190843 h 299896"/>
                <a:gd name="connsiteX231" fmla="*/ 327601 w 412408"/>
                <a:gd name="connsiteY231" fmla="*/ 198780 h 299896"/>
                <a:gd name="connsiteX232" fmla="*/ 327601 w 412408"/>
                <a:gd name="connsiteY232" fmla="*/ 198780 h 299896"/>
                <a:gd name="connsiteX233" fmla="*/ 329754 w 412408"/>
                <a:gd name="connsiteY233" fmla="*/ 204913 h 299896"/>
                <a:gd name="connsiteX234" fmla="*/ 329754 w 412408"/>
                <a:gd name="connsiteY234" fmla="*/ 207439 h 299896"/>
                <a:gd name="connsiteX235" fmla="*/ 329754 w 412408"/>
                <a:gd name="connsiteY235" fmla="*/ 213211 h 299896"/>
                <a:gd name="connsiteX236" fmla="*/ 329754 w 412408"/>
                <a:gd name="connsiteY236" fmla="*/ 215736 h 299896"/>
                <a:gd name="connsiteX237" fmla="*/ 331907 w 412408"/>
                <a:gd name="connsiteY237" fmla="*/ 222590 h 299896"/>
                <a:gd name="connsiteX238" fmla="*/ 331907 w 412408"/>
                <a:gd name="connsiteY238" fmla="*/ 222590 h 299896"/>
                <a:gd name="connsiteX239" fmla="*/ 334059 w 412408"/>
                <a:gd name="connsiteY239" fmla="*/ 230527 h 299896"/>
                <a:gd name="connsiteX240" fmla="*/ 334059 w 412408"/>
                <a:gd name="connsiteY240" fmla="*/ 232331 h 299896"/>
                <a:gd name="connsiteX241" fmla="*/ 334059 w 412408"/>
                <a:gd name="connsiteY241" fmla="*/ 238464 h 299896"/>
                <a:gd name="connsiteX242" fmla="*/ 334059 w 412408"/>
                <a:gd name="connsiteY242" fmla="*/ 242072 h 299896"/>
                <a:gd name="connsiteX243" fmla="*/ 334059 w 412408"/>
                <a:gd name="connsiteY243" fmla="*/ 246761 h 299896"/>
                <a:gd name="connsiteX244" fmla="*/ 334059 w 412408"/>
                <a:gd name="connsiteY244" fmla="*/ 250369 h 299896"/>
                <a:gd name="connsiteX245" fmla="*/ 334059 w 412408"/>
                <a:gd name="connsiteY245" fmla="*/ 255059 h 299896"/>
                <a:gd name="connsiteX246" fmla="*/ 334059 w 412408"/>
                <a:gd name="connsiteY246" fmla="*/ 258667 h 299896"/>
                <a:gd name="connsiteX247" fmla="*/ 334059 w 412408"/>
                <a:gd name="connsiteY247" fmla="*/ 263357 h 299896"/>
                <a:gd name="connsiteX248" fmla="*/ 334059 w 412408"/>
                <a:gd name="connsiteY248" fmla="*/ 266964 h 299896"/>
                <a:gd name="connsiteX249" fmla="*/ 334059 w 412408"/>
                <a:gd name="connsiteY249" fmla="*/ 272376 h 299896"/>
                <a:gd name="connsiteX250" fmla="*/ 334059 w 412408"/>
                <a:gd name="connsiteY250" fmla="*/ 274901 h 299896"/>
                <a:gd name="connsiteX251" fmla="*/ 334059 w 412408"/>
                <a:gd name="connsiteY251" fmla="*/ 282477 h 299896"/>
                <a:gd name="connsiteX252" fmla="*/ 373171 w 412408"/>
                <a:gd name="connsiteY252" fmla="*/ 259749 h 299896"/>
                <a:gd name="connsiteX253" fmla="*/ 373171 w 412408"/>
                <a:gd name="connsiteY253" fmla="*/ 251812 h 299896"/>
                <a:gd name="connsiteX254" fmla="*/ 372812 w 412408"/>
                <a:gd name="connsiteY254" fmla="*/ 291496 h 299896"/>
                <a:gd name="connsiteX255" fmla="*/ 412282 w 412408"/>
                <a:gd name="connsiteY255" fmla="*/ 291857 h 29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</a:cxnLst>
              <a:rect l="l" t="t" r="r" b="b"/>
              <a:pathLst>
                <a:path w="412408" h="299896">
                  <a:moveTo>
                    <a:pt x="412282" y="291857"/>
                  </a:moveTo>
                  <a:lnTo>
                    <a:pt x="412282" y="288610"/>
                  </a:lnTo>
                  <a:cubicBezTo>
                    <a:pt x="412282" y="288610"/>
                    <a:pt x="412282" y="286085"/>
                    <a:pt x="412282" y="285003"/>
                  </a:cubicBezTo>
                  <a:lnTo>
                    <a:pt x="412282" y="280312"/>
                  </a:lnTo>
                  <a:cubicBezTo>
                    <a:pt x="412282" y="280312"/>
                    <a:pt x="412282" y="277787"/>
                    <a:pt x="412282" y="276705"/>
                  </a:cubicBezTo>
                  <a:cubicBezTo>
                    <a:pt x="412282" y="275623"/>
                    <a:pt x="412282" y="273458"/>
                    <a:pt x="412282" y="272015"/>
                  </a:cubicBezTo>
                  <a:cubicBezTo>
                    <a:pt x="412282" y="270572"/>
                    <a:pt x="412282" y="269490"/>
                    <a:pt x="412282" y="268407"/>
                  </a:cubicBezTo>
                  <a:lnTo>
                    <a:pt x="412282" y="263717"/>
                  </a:lnTo>
                  <a:cubicBezTo>
                    <a:pt x="412451" y="262400"/>
                    <a:pt x="412451" y="261066"/>
                    <a:pt x="412282" y="259749"/>
                  </a:cubicBezTo>
                  <a:lnTo>
                    <a:pt x="412282" y="259749"/>
                  </a:lnTo>
                  <a:cubicBezTo>
                    <a:pt x="412282" y="259749"/>
                    <a:pt x="412282" y="257224"/>
                    <a:pt x="412282" y="255781"/>
                  </a:cubicBezTo>
                  <a:cubicBezTo>
                    <a:pt x="412282" y="254338"/>
                    <a:pt x="412282" y="255781"/>
                    <a:pt x="412282" y="253616"/>
                  </a:cubicBezTo>
                  <a:lnTo>
                    <a:pt x="410129" y="245679"/>
                  </a:lnTo>
                  <a:lnTo>
                    <a:pt x="410129" y="245679"/>
                  </a:lnTo>
                  <a:lnTo>
                    <a:pt x="407976" y="239186"/>
                  </a:lnTo>
                  <a:cubicBezTo>
                    <a:pt x="408094" y="238348"/>
                    <a:pt x="408094" y="237498"/>
                    <a:pt x="407976" y="236660"/>
                  </a:cubicBezTo>
                  <a:lnTo>
                    <a:pt x="407976" y="233774"/>
                  </a:lnTo>
                  <a:lnTo>
                    <a:pt x="407976" y="231249"/>
                  </a:lnTo>
                  <a:lnTo>
                    <a:pt x="407976" y="228723"/>
                  </a:lnTo>
                  <a:lnTo>
                    <a:pt x="395058" y="216458"/>
                  </a:lnTo>
                  <a:cubicBezTo>
                    <a:pt x="395214" y="215744"/>
                    <a:pt x="395214" y="215006"/>
                    <a:pt x="395058" y="214293"/>
                  </a:cubicBezTo>
                  <a:lnTo>
                    <a:pt x="392188" y="206717"/>
                  </a:lnTo>
                  <a:lnTo>
                    <a:pt x="392188" y="204913"/>
                  </a:lnTo>
                  <a:cubicBezTo>
                    <a:pt x="392330" y="203474"/>
                    <a:pt x="392330" y="202023"/>
                    <a:pt x="392188" y="200584"/>
                  </a:cubicBezTo>
                  <a:lnTo>
                    <a:pt x="392188" y="200584"/>
                  </a:lnTo>
                  <a:lnTo>
                    <a:pt x="392188" y="197698"/>
                  </a:lnTo>
                  <a:cubicBezTo>
                    <a:pt x="391139" y="196130"/>
                    <a:pt x="390295" y="194432"/>
                    <a:pt x="389676" y="192647"/>
                  </a:cubicBezTo>
                  <a:lnTo>
                    <a:pt x="389676" y="189761"/>
                  </a:lnTo>
                  <a:cubicBezTo>
                    <a:pt x="389676" y="189761"/>
                    <a:pt x="389676" y="186514"/>
                    <a:pt x="387165" y="184711"/>
                  </a:cubicBezTo>
                  <a:lnTo>
                    <a:pt x="387165" y="181824"/>
                  </a:lnTo>
                  <a:lnTo>
                    <a:pt x="383935" y="175691"/>
                  </a:lnTo>
                  <a:lnTo>
                    <a:pt x="383935" y="175691"/>
                  </a:lnTo>
                  <a:lnTo>
                    <a:pt x="383935" y="175691"/>
                  </a:lnTo>
                  <a:lnTo>
                    <a:pt x="381782" y="172084"/>
                  </a:lnTo>
                  <a:cubicBezTo>
                    <a:pt x="381080" y="170566"/>
                    <a:pt x="380239" y="169116"/>
                    <a:pt x="379271" y="167754"/>
                  </a:cubicBezTo>
                  <a:lnTo>
                    <a:pt x="377118" y="164147"/>
                  </a:lnTo>
                  <a:lnTo>
                    <a:pt x="374247" y="159457"/>
                  </a:lnTo>
                  <a:lnTo>
                    <a:pt x="372094" y="155849"/>
                  </a:lnTo>
                  <a:lnTo>
                    <a:pt x="369224" y="151520"/>
                  </a:lnTo>
                  <a:lnTo>
                    <a:pt x="366712" y="147913"/>
                  </a:lnTo>
                  <a:lnTo>
                    <a:pt x="363841" y="143584"/>
                  </a:lnTo>
                  <a:lnTo>
                    <a:pt x="363841" y="143584"/>
                  </a:lnTo>
                  <a:lnTo>
                    <a:pt x="359177" y="137450"/>
                  </a:lnTo>
                  <a:lnTo>
                    <a:pt x="359177" y="137450"/>
                  </a:lnTo>
                  <a:lnTo>
                    <a:pt x="354153" y="130957"/>
                  </a:lnTo>
                  <a:lnTo>
                    <a:pt x="352359" y="128792"/>
                  </a:lnTo>
                  <a:lnTo>
                    <a:pt x="348771" y="124102"/>
                  </a:lnTo>
                  <a:lnTo>
                    <a:pt x="348771" y="121938"/>
                  </a:lnTo>
                  <a:lnTo>
                    <a:pt x="344824" y="117609"/>
                  </a:lnTo>
                  <a:lnTo>
                    <a:pt x="344824" y="115444"/>
                  </a:lnTo>
                  <a:lnTo>
                    <a:pt x="339083" y="109311"/>
                  </a:lnTo>
                  <a:lnTo>
                    <a:pt x="339083" y="109311"/>
                  </a:lnTo>
                  <a:cubicBezTo>
                    <a:pt x="339083" y="109311"/>
                    <a:pt x="335495" y="105343"/>
                    <a:pt x="333342" y="103539"/>
                  </a:cubicBezTo>
                  <a:lnTo>
                    <a:pt x="333342" y="103539"/>
                  </a:lnTo>
                  <a:cubicBezTo>
                    <a:pt x="332118" y="102127"/>
                    <a:pt x="330799" y="100801"/>
                    <a:pt x="329395" y="99571"/>
                  </a:cubicBezTo>
                  <a:lnTo>
                    <a:pt x="327242" y="97767"/>
                  </a:lnTo>
                  <a:lnTo>
                    <a:pt x="322936" y="93798"/>
                  </a:lnTo>
                  <a:lnTo>
                    <a:pt x="322936" y="93798"/>
                  </a:lnTo>
                  <a:lnTo>
                    <a:pt x="316836" y="88748"/>
                  </a:lnTo>
                  <a:lnTo>
                    <a:pt x="316836" y="88748"/>
                  </a:lnTo>
                  <a:lnTo>
                    <a:pt x="311095" y="84058"/>
                  </a:lnTo>
                  <a:lnTo>
                    <a:pt x="308942" y="84058"/>
                  </a:lnTo>
                  <a:lnTo>
                    <a:pt x="287413" y="72153"/>
                  </a:lnTo>
                  <a:lnTo>
                    <a:pt x="284901" y="70349"/>
                  </a:lnTo>
                  <a:lnTo>
                    <a:pt x="280596" y="67463"/>
                  </a:lnTo>
                  <a:lnTo>
                    <a:pt x="278443" y="67463"/>
                  </a:lnTo>
                  <a:lnTo>
                    <a:pt x="271984" y="63494"/>
                  </a:lnTo>
                  <a:lnTo>
                    <a:pt x="265525" y="59887"/>
                  </a:lnTo>
                  <a:lnTo>
                    <a:pt x="265525" y="59887"/>
                  </a:lnTo>
                  <a:lnTo>
                    <a:pt x="265525" y="59887"/>
                  </a:lnTo>
                  <a:lnTo>
                    <a:pt x="262655" y="59887"/>
                  </a:lnTo>
                  <a:lnTo>
                    <a:pt x="259425" y="59887"/>
                  </a:lnTo>
                  <a:lnTo>
                    <a:pt x="255837" y="59887"/>
                  </a:lnTo>
                  <a:lnTo>
                    <a:pt x="252608" y="59887"/>
                  </a:lnTo>
                  <a:lnTo>
                    <a:pt x="248661" y="59887"/>
                  </a:lnTo>
                  <a:lnTo>
                    <a:pt x="245790" y="59887"/>
                  </a:lnTo>
                  <a:lnTo>
                    <a:pt x="241843" y="59887"/>
                  </a:lnTo>
                  <a:lnTo>
                    <a:pt x="238973" y="59887"/>
                  </a:lnTo>
                  <a:lnTo>
                    <a:pt x="238973" y="59887"/>
                  </a:lnTo>
                  <a:lnTo>
                    <a:pt x="233232" y="59887"/>
                  </a:lnTo>
                  <a:lnTo>
                    <a:pt x="233232" y="59887"/>
                  </a:lnTo>
                  <a:lnTo>
                    <a:pt x="228567" y="59887"/>
                  </a:lnTo>
                  <a:lnTo>
                    <a:pt x="190532" y="59887"/>
                  </a:lnTo>
                  <a:lnTo>
                    <a:pt x="185509" y="59887"/>
                  </a:lnTo>
                  <a:lnTo>
                    <a:pt x="185509" y="59887"/>
                  </a:lnTo>
                  <a:lnTo>
                    <a:pt x="181921" y="59887"/>
                  </a:lnTo>
                  <a:lnTo>
                    <a:pt x="181921" y="59887"/>
                  </a:lnTo>
                  <a:lnTo>
                    <a:pt x="181921" y="59887"/>
                  </a:lnTo>
                  <a:lnTo>
                    <a:pt x="181921" y="59887"/>
                  </a:lnTo>
                  <a:lnTo>
                    <a:pt x="181921" y="59887"/>
                  </a:lnTo>
                  <a:lnTo>
                    <a:pt x="177615" y="62412"/>
                  </a:lnTo>
                  <a:lnTo>
                    <a:pt x="161109" y="72153"/>
                  </a:lnTo>
                  <a:cubicBezTo>
                    <a:pt x="159668" y="70193"/>
                    <a:pt x="158350" y="68144"/>
                    <a:pt x="157162" y="66020"/>
                  </a:cubicBezTo>
                  <a:lnTo>
                    <a:pt x="157162" y="66020"/>
                  </a:lnTo>
                  <a:lnTo>
                    <a:pt x="152139" y="59165"/>
                  </a:lnTo>
                  <a:lnTo>
                    <a:pt x="152139" y="59165"/>
                  </a:lnTo>
                  <a:lnTo>
                    <a:pt x="147115" y="53032"/>
                  </a:lnTo>
                  <a:lnTo>
                    <a:pt x="147115" y="53032"/>
                  </a:lnTo>
                  <a:lnTo>
                    <a:pt x="141733" y="47260"/>
                  </a:lnTo>
                  <a:lnTo>
                    <a:pt x="141733" y="47260"/>
                  </a:lnTo>
                  <a:lnTo>
                    <a:pt x="136351" y="41488"/>
                  </a:lnTo>
                  <a:lnTo>
                    <a:pt x="136351" y="41488"/>
                  </a:lnTo>
                  <a:lnTo>
                    <a:pt x="130610" y="36437"/>
                  </a:lnTo>
                  <a:lnTo>
                    <a:pt x="130610" y="36437"/>
                  </a:lnTo>
                  <a:lnTo>
                    <a:pt x="124869" y="31747"/>
                  </a:lnTo>
                  <a:lnTo>
                    <a:pt x="124869" y="31747"/>
                  </a:lnTo>
                  <a:lnTo>
                    <a:pt x="118769" y="27418"/>
                  </a:lnTo>
                  <a:lnTo>
                    <a:pt x="118769" y="27418"/>
                  </a:lnTo>
                  <a:lnTo>
                    <a:pt x="112310" y="23450"/>
                  </a:lnTo>
                  <a:lnTo>
                    <a:pt x="106928" y="20563"/>
                  </a:lnTo>
                  <a:lnTo>
                    <a:pt x="106928" y="20563"/>
                  </a:lnTo>
                  <a:lnTo>
                    <a:pt x="106928" y="20563"/>
                  </a:lnTo>
                  <a:lnTo>
                    <a:pt x="104775" y="20563"/>
                  </a:lnTo>
                  <a:lnTo>
                    <a:pt x="102622" y="20563"/>
                  </a:lnTo>
                  <a:lnTo>
                    <a:pt x="100469" y="20563"/>
                  </a:lnTo>
                  <a:lnTo>
                    <a:pt x="82887" y="0"/>
                  </a:lnTo>
                  <a:lnTo>
                    <a:pt x="82887" y="0"/>
                  </a:lnTo>
                  <a:lnTo>
                    <a:pt x="80734" y="0"/>
                  </a:lnTo>
                  <a:lnTo>
                    <a:pt x="78581" y="0"/>
                  </a:lnTo>
                  <a:lnTo>
                    <a:pt x="74993" y="0"/>
                  </a:lnTo>
                  <a:lnTo>
                    <a:pt x="74993" y="0"/>
                  </a:lnTo>
                  <a:lnTo>
                    <a:pt x="72122" y="0"/>
                  </a:lnTo>
                  <a:lnTo>
                    <a:pt x="50593" y="0"/>
                  </a:lnTo>
                  <a:lnTo>
                    <a:pt x="47364" y="0"/>
                  </a:lnTo>
                  <a:lnTo>
                    <a:pt x="47364" y="0"/>
                  </a:lnTo>
                  <a:lnTo>
                    <a:pt x="44852" y="0"/>
                  </a:lnTo>
                  <a:lnTo>
                    <a:pt x="42341" y="0"/>
                  </a:lnTo>
                  <a:lnTo>
                    <a:pt x="38035" y="0"/>
                  </a:lnTo>
                  <a:lnTo>
                    <a:pt x="20453" y="10462"/>
                  </a:lnTo>
                  <a:lnTo>
                    <a:pt x="20453" y="10462"/>
                  </a:lnTo>
                  <a:lnTo>
                    <a:pt x="13994" y="14431"/>
                  </a:lnTo>
                  <a:lnTo>
                    <a:pt x="0" y="22728"/>
                  </a:lnTo>
                  <a:lnTo>
                    <a:pt x="0" y="22728"/>
                  </a:lnTo>
                  <a:lnTo>
                    <a:pt x="4306" y="20563"/>
                  </a:lnTo>
                  <a:lnTo>
                    <a:pt x="4306" y="20563"/>
                  </a:lnTo>
                  <a:lnTo>
                    <a:pt x="4306" y="20563"/>
                  </a:lnTo>
                  <a:lnTo>
                    <a:pt x="6459" y="20563"/>
                  </a:lnTo>
                  <a:lnTo>
                    <a:pt x="6459" y="20563"/>
                  </a:lnTo>
                  <a:lnTo>
                    <a:pt x="9688" y="20563"/>
                  </a:lnTo>
                  <a:lnTo>
                    <a:pt x="12559" y="20563"/>
                  </a:lnTo>
                  <a:lnTo>
                    <a:pt x="17582" y="20563"/>
                  </a:lnTo>
                  <a:lnTo>
                    <a:pt x="33011" y="20563"/>
                  </a:lnTo>
                  <a:lnTo>
                    <a:pt x="36958" y="20563"/>
                  </a:lnTo>
                  <a:lnTo>
                    <a:pt x="36958" y="20563"/>
                  </a:lnTo>
                  <a:lnTo>
                    <a:pt x="39470" y="20563"/>
                  </a:lnTo>
                  <a:lnTo>
                    <a:pt x="41264" y="20563"/>
                  </a:lnTo>
                  <a:lnTo>
                    <a:pt x="43776" y="20563"/>
                  </a:lnTo>
                  <a:lnTo>
                    <a:pt x="45929" y="20563"/>
                  </a:lnTo>
                  <a:lnTo>
                    <a:pt x="48081" y="20563"/>
                  </a:lnTo>
                  <a:lnTo>
                    <a:pt x="50234" y="20563"/>
                  </a:lnTo>
                  <a:lnTo>
                    <a:pt x="52387" y="20563"/>
                  </a:lnTo>
                  <a:lnTo>
                    <a:pt x="57770" y="23450"/>
                  </a:lnTo>
                  <a:lnTo>
                    <a:pt x="64228" y="27418"/>
                  </a:lnTo>
                  <a:lnTo>
                    <a:pt x="64228" y="27418"/>
                  </a:lnTo>
                  <a:lnTo>
                    <a:pt x="70328" y="31747"/>
                  </a:lnTo>
                  <a:lnTo>
                    <a:pt x="70328" y="31747"/>
                  </a:lnTo>
                  <a:lnTo>
                    <a:pt x="76069" y="36437"/>
                  </a:lnTo>
                  <a:lnTo>
                    <a:pt x="76069" y="36437"/>
                  </a:lnTo>
                  <a:lnTo>
                    <a:pt x="81810" y="41849"/>
                  </a:lnTo>
                  <a:lnTo>
                    <a:pt x="81810" y="41849"/>
                  </a:lnTo>
                  <a:lnTo>
                    <a:pt x="87193" y="47260"/>
                  </a:lnTo>
                  <a:lnTo>
                    <a:pt x="87193" y="47260"/>
                  </a:lnTo>
                  <a:lnTo>
                    <a:pt x="92575" y="53032"/>
                  </a:lnTo>
                  <a:lnTo>
                    <a:pt x="92575" y="53032"/>
                  </a:lnTo>
                  <a:lnTo>
                    <a:pt x="97240" y="58804"/>
                  </a:lnTo>
                  <a:lnTo>
                    <a:pt x="97240" y="58804"/>
                  </a:lnTo>
                  <a:lnTo>
                    <a:pt x="101904" y="65298"/>
                  </a:lnTo>
                  <a:lnTo>
                    <a:pt x="101904" y="65298"/>
                  </a:lnTo>
                  <a:lnTo>
                    <a:pt x="107287" y="72874"/>
                  </a:lnTo>
                  <a:lnTo>
                    <a:pt x="139580" y="53754"/>
                  </a:lnTo>
                  <a:lnTo>
                    <a:pt x="142809" y="53754"/>
                  </a:lnTo>
                  <a:lnTo>
                    <a:pt x="142809" y="53754"/>
                  </a:lnTo>
                  <a:lnTo>
                    <a:pt x="146756" y="53754"/>
                  </a:lnTo>
                  <a:lnTo>
                    <a:pt x="167209" y="53754"/>
                  </a:lnTo>
                  <a:lnTo>
                    <a:pt x="171156" y="53754"/>
                  </a:lnTo>
                  <a:lnTo>
                    <a:pt x="173309" y="53754"/>
                  </a:lnTo>
                  <a:lnTo>
                    <a:pt x="177974" y="53754"/>
                  </a:lnTo>
                  <a:lnTo>
                    <a:pt x="177974" y="53754"/>
                  </a:lnTo>
                  <a:lnTo>
                    <a:pt x="184074" y="53754"/>
                  </a:lnTo>
                  <a:lnTo>
                    <a:pt x="186585" y="53754"/>
                  </a:lnTo>
                  <a:lnTo>
                    <a:pt x="190532" y="53754"/>
                  </a:lnTo>
                  <a:lnTo>
                    <a:pt x="193762" y="53754"/>
                  </a:lnTo>
                  <a:lnTo>
                    <a:pt x="197709" y="53754"/>
                  </a:lnTo>
                  <a:lnTo>
                    <a:pt x="200579" y="53754"/>
                  </a:lnTo>
                  <a:lnTo>
                    <a:pt x="204526" y="55557"/>
                  </a:lnTo>
                  <a:cubicBezTo>
                    <a:pt x="205473" y="55363"/>
                    <a:pt x="206450" y="55363"/>
                    <a:pt x="207397" y="55557"/>
                  </a:cubicBezTo>
                  <a:lnTo>
                    <a:pt x="212061" y="57722"/>
                  </a:lnTo>
                  <a:lnTo>
                    <a:pt x="212061" y="57722"/>
                  </a:lnTo>
                  <a:lnTo>
                    <a:pt x="218520" y="61330"/>
                  </a:lnTo>
                  <a:lnTo>
                    <a:pt x="224979" y="65298"/>
                  </a:lnTo>
                  <a:lnTo>
                    <a:pt x="227132" y="65298"/>
                  </a:lnTo>
                  <a:lnTo>
                    <a:pt x="231438" y="68545"/>
                  </a:lnTo>
                  <a:lnTo>
                    <a:pt x="233590" y="68545"/>
                  </a:lnTo>
                  <a:lnTo>
                    <a:pt x="238255" y="71792"/>
                  </a:lnTo>
                  <a:lnTo>
                    <a:pt x="238255" y="71792"/>
                  </a:lnTo>
                  <a:lnTo>
                    <a:pt x="244714" y="76482"/>
                  </a:lnTo>
                  <a:lnTo>
                    <a:pt x="244714" y="76482"/>
                  </a:lnTo>
                  <a:lnTo>
                    <a:pt x="250814" y="81532"/>
                  </a:lnTo>
                  <a:lnTo>
                    <a:pt x="252608" y="81532"/>
                  </a:lnTo>
                  <a:lnTo>
                    <a:pt x="256914" y="85501"/>
                  </a:lnTo>
                  <a:lnTo>
                    <a:pt x="259067" y="85501"/>
                  </a:lnTo>
                  <a:cubicBezTo>
                    <a:pt x="260196" y="86999"/>
                    <a:pt x="261524" y="88334"/>
                    <a:pt x="263014" y="89469"/>
                  </a:cubicBezTo>
                  <a:lnTo>
                    <a:pt x="263013" y="89469"/>
                  </a:lnTo>
                  <a:cubicBezTo>
                    <a:pt x="263013" y="91634"/>
                    <a:pt x="266960" y="93437"/>
                    <a:pt x="268755" y="95241"/>
                  </a:cubicBezTo>
                  <a:lnTo>
                    <a:pt x="268755" y="95241"/>
                  </a:lnTo>
                  <a:cubicBezTo>
                    <a:pt x="270849" y="97107"/>
                    <a:pt x="272770" y="99160"/>
                    <a:pt x="274496" y="101374"/>
                  </a:cubicBezTo>
                  <a:lnTo>
                    <a:pt x="274496" y="101374"/>
                  </a:lnTo>
                  <a:cubicBezTo>
                    <a:pt x="275778" y="102869"/>
                    <a:pt x="276976" y="104435"/>
                    <a:pt x="278084" y="106064"/>
                  </a:cubicBezTo>
                  <a:lnTo>
                    <a:pt x="280237" y="108229"/>
                  </a:lnTo>
                  <a:lnTo>
                    <a:pt x="283825" y="112558"/>
                  </a:lnTo>
                  <a:lnTo>
                    <a:pt x="283825" y="114723"/>
                  </a:lnTo>
                  <a:lnTo>
                    <a:pt x="288490" y="121216"/>
                  </a:lnTo>
                  <a:lnTo>
                    <a:pt x="288490" y="121216"/>
                  </a:lnTo>
                  <a:lnTo>
                    <a:pt x="293513" y="128071"/>
                  </a:lnTo>
                  <a:cubicBezTo>
                    <a:pt x="294379" y="129457"/>
                    <a:pt x="295338" y="130783"/>
                    <a:pt x="296384" y="132039"/>
                  </a:cubicBezTo>
                  <a:lnTo>
                    <a:pt x="298895" y="136007"/>
                  </a:lnTo>
                  <a:lnTo>
                    <a:pt x="301766" y="140337"/>
                  </a:lnTo>
                  <a:lnTo>
                    <a:pt x="303919" y="143944"/>
                  </a:lnTo>
                  <a:lnTo>
                    <a:pt x="306789" y="148273"/>
                  </a:lnTo>
                  <a:lnTo>
                    <a:pt x="308942" y="151881"/>
                  </a:lnTo>
                  <a:lnTo>
                    <a:pt x="311813" y="156932"/>
                  </a:lnTo>
                  <a:lnTo>
                    <a:pt x="313607" y="160179"/>
                  </a:lnTo>
                  <a:lnTo>
                    <a:pt x="313607" y="160179"/>
                  </a:lnTo>
                  <a:lnTo>
                    <a:pt x="316836" y="166312"/>
                  </a:lnTo>
                  <a:lnTo>
                    <a:pt x="316836" y="168837"/>
                  </a:lnTo>
                  <a:lnTo>
                    <a:pt x="319707" y="174248"/>
                  </a:lnTo>
                  <a:lnTo>
                    <a:pt x="319707" y="177135"/>
                  </a:lnTo>
                  <a:lnTo>
                    <a:pt x="321860" y="182185"/>
                  </a:lnTo>
                  <a:lnTo>
                    <a:pt x="321860" y="185071"/>
                  </a:lnTo>
                  <a:lnTo>
                    <a:pt x="324372" y="190843"/>
                  </a:lnTo>
                  <a:lnTo>
                    <a:pt x="324372" y="190843"/>
                  </a:lnTo>
                  <a:lnTo>
                    <a:pt x="327601" y="198780"/>
                  </a:lnTo>
                  <a:lnTo>
                    <a:pt x="327601" y="198780"/>
                  </a:lnTo>
                  <a:lnTo>
                    <a:pt x="329754" y="204913"/>
                  </a:lnTo>
                  <a:lnTo>
                    <a:pt x="329754" y="207439"/>
                  </a:lnTo>
                  <a:cubicBezTo>
                    <a:pt x="329600" y="209359"/>
                    <a:pt x="329600" y="211290"/>
                    <a:pt x="329754" y="213211"/>
                  </a:cubicBezTo>
                  <a:cubicBezTo>
                    <a:pt x="329799" y="214052"/>
                    <a:pt x="329799" y="214895"/>
                    <a:pt x="329754" y="215736"/>
                  </a:cubicBezTo>
                  <a:lnTo>
                    <a:pt x="331907" y="222590"/>
                  </a:lnTo>
                  <a:lnTo>
                    <a:pt x="331907" y="222590"/>
                  </a:lnTo>
                  <a:lnTo>
                    <a:pt x="334059" y="230527"/>
                  </a:lnTo>
                  <a:cubicBezTo>
                    <a:pt x="334025" y="231128"/>
                    <a:pt x="334025" y="231730"/>
                    <a:pt x="334059" y="232331"/>
                  </a:cubicBezTo>
                  <a:cubicBezTo>
                    <a:pt x="334187" y="234373"/>
                    <a:pt x="334187" y="236422"/>
                    <a:pt x="334059" y="238464"/>
                  </a:cubicBezTo>
                  <a:lnTo>
                    <a:pt x="334059" y="242072"/>
                  </a:lnTo>
                  <a:lnTo>
                    <a:pt x="334059" y="246761"/>
                  </a:lnTo>
                  <a:cubicBezTo>
                    <a:pt x="333892" y="247958"/>
                    <a:pt x="333892" y="249172"/>
                    <a:pt x="334059" y="250369"/>
                  </a:cubicBezTo>
                  <a:cubicBezTo>
                    <a:pt x="333888" y="251927"/>
                    <a:pt x="333888" y="253500"/>
                    <a:pt x="334059" y="255059"/>
                  </a:cubicBezTo>
                  <a:cubicBezTo>
                    <a:pt x="334059" y="255059"/>
                    <a:pt x="334059" y="257584"/>
                    <a:pt x="334059" y="258667"/>
                  </a:cubicBezTo>
                  <a:cubicBezTo>
                    <a:pt x="334059" y="259749"/>
                    <a:pt x="334059" y="261914"/>
                    <a:pt x="334059" y="263357"/>
                  </a:cubicBezTo>
                  <a:cubicBezTo>
                    <a:pt x="334059" y="264800"/>
                    <a:pt x="334059" y="265882"/>
                    <a:pt x="334059" y="266964"/>
                  </a:cubicBezTo>
                  <a:cubicBezTo>
                    <a:pt x="334059" y="268047"/>
                    <a:pt x="334059" y="270572"/>
                    <a:pt x="334059" y="272376"/>
                  </a:cubicBezTo>
                  <a:cubicBezTo>
                    <a:pt x="334059" y="274180"/>
                    <a:pt x="334059" y="272376"/>
                    <a:pt x="334059" y="274901"/>
                  </a:cubicBezTo>
                  <a:cubicBezTo>
                    <a:pt x="334059" y="277427"/>
                    <a:pt x="334059" y="279952"/>
                    <a:pt x="334059" y="282477"/>
                  </a:cubicBezTo>
                  <a:lnTo>
                    <a:pt x="373171" y="259749"/>
                  </a:lnTo>
                  <a:cubicBezTo>
                    <a:pt x="373171" y="256863"/>
                    <a:pt x="373171" y="254338"/>
                    <a:pt x="373171" y="251812"/>
                  </a:cubicBezTo>
                  <a:cubicBezTo>
                    <a:pt x="362172" y="262671"/>
                    <a:pt x="362011" y="280438"/>
                    <a:pt x="372812" y="291496"/>
                  </a:cubicBezTo>
                  <a:cubicBezTo>
                    <a:pt x="383612" y="302554"/>
                    <a:pt x="401283" y="302716"/>
                    <a:pt x="412282" y="291857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1" name="Freeform 2120">
              <a:extLst>
                <a:ext uri="{FF2B5EF4-FFF2-40B4-BE49-F238E27FC236}">
                  <a16:creationId xmlns:a16="http://schemas.microsoft.com/office/drawing/2014/main" id="{587E0A57-76CB-C449-AEAC-CB0ECFD895D7}"/>
                </a:ext>
              </a:extLst>
            </p:cNvPr>
            <p:cNvSpPr/>
            <p:nvPr/>
          </p:nvSpPr>
          <p:spPr>
            <a:xfrm>
              <a:off x="6548470" y="5218743"/>
              <a:ext cx="253112" cy="336230"/>
            </a:xfrm>
            <a:custGeom>
              <a:avLst/>
              <a:gdLst>
                <a:gd name="connsiteX0" fmla="*/ 252967 w 253112"/>
                <a:gd name="connsiteY0" fmla="*/ 281034 h 336230"/>
                <a:gd name="connsiteX1" fmla="*/ 252967 w 253112"/>
                <a:gd name="connsiteY1" fmla="*/ 277427 h 336230"/>
                <a:gd name="connsiteX2" fmla="*/ 252967 w 253112"/>
                <a:gd name="connsiteY2" fmla="*/ 277427 h 336230"/>
                <a:gd name="connsiteX3" fmla="*/ 252967 w 253112"/>
                <a:gd name="connsiteY3" fmla="*/ 275262 h 336230"/>
                <a:gd name="connsiteX4" fmla="*/ 252967 w 253112"/>
                <a:gd name="connsiteY4" fmla="*/ 275262 h 336230"/>
                <a:gd name="connsiteX5" fmla="*/ 252967 w 253112"/>
                <a:gd name="connsiteY5" fmla="*/ 272376 h 336230"/>
                <a:gd name="connsiteX6" fmla="*/ 252967 w 253112"/>
                <a:gd name="connsiteY6" fmla="*/ 272376 h 336230"/>
                <a:gd name="connsiteX7" fmla="*/ 252967 w 253112"/>
                <a:gd name="connsiteY7" fmla="*/ 268768 h 336230"/>
                <a:gd name="connsiteX8" fmla="*/ 252967 w 253112"/>
                <a:gd name="connsiteY8" fmla="*/ 268768 h 336230"/>
                <a:gd name="connsiteX9" fmla="*/ 252967 w 253112"/>
                <a:gd name="connsiteY9" fmla="*/ 264439 h 336230"/>
                <a:gd name="connsiteX10" fmla="*/ 252967 w 253112"/>
                <a:gd name="connsiteY10" fmla="*/ 264439 h 336230"/>
                <a:gd name="connsiteX11" fmla="*/ 252967 w 253112"/>
                <a:gd name="connsiteY11" fmla="*/ 257584 h 336230"/>
                <a:gd name="connsiteX12" fmla="*/ 252967 w 253112"/>
                <a:gd name="connsiteY12" fmla="*/ 257584 h 336230"/>
                <a:gd name="connsiteX13" fmla="*/ 250814 w 253112"/>
                <a:gd name="connsiteY13" fmla="*/ 250730 h 336230"/>
                <a:gd name="connsiteX14" fmla="*/ 250814 w 253112"/>
                <a:gd name="connsiteY14" fmla="*/ 250730 h 336230"/>
                <a:gd name="connsiteX15" fmla="*/ 250814 w 253112"/>
                <a:gd name="connsiteY15" fmla="*/ 250730 h 336230"/>
                <a:gd name="connsiteX16" fmla="*/ 248661 w 253112"/>
                <a:gd name="connsiteY16" fmla="*/ 244597 h 336230"/>
                <a:gd name="connsiteX17" fmla="*/ 246149 w 253112"/>
                <a:gd name="connsiteY17" fmla="*/ 237742 h 336230"/>
                <a:gd name="connsiteX18" fmla="*/ 246149 w 253112"/>
                <a:gd name="connsiteY18" fmla="*/ 237742 h 336230"/>
                <a:gd name="connsiteX19" fmla="*/ 246149 w 253112"/>
                <a:gd name="connsiteY19" fmla="*/ 237742 h 336230"/>
                <a:gd name="connsiteX20" fmla="*/ 242920 w 253112"/>
                <a:gd name="connsiteY20" fmla="*/ 231249 h 336230"/>
                <a:gd name="connsiteX21" fmla="*/ 242920 w 253112"/>
                <a:gd name="connsiteY21" fmla="*/ 231249 h 336230"/>
                <a:gd name="connsiteX22" fmla="*/ 239332 w 253112"/>
                <a:gd name="connsiteY22" fmla="*/ 224394 h 336230"/>
                <a:gd name="connsiteX23" fmla="*/ 239332 w 253112"/>
                <a:gd name="connsiteY23" fmla="*/ 224394 h 336230"/>
                <a:gd name="connsiteX24" fmla="*/ 234308 w 253112"/>
                <a:gd name="connsiteY24" fmla="*/ 216458 h 336230"/>
                <a:gd name="connsiteX25" fmla="*/ 234308 w 253112"/>
                <a:gd name="connsiteY25" fmla="*/ 216458 h 336230"/>
                <a:gd name="connsiteX26" fmla="*/ 229285 w 253112"/>
                <a:gd name="connsiteY26" fmla="*/ 208521 h 336230"/>
                <a:gd name="connsiteX27" fmla="*/ 229285 w 253112"/>
                <a:gd name="connsiteY27" fmla="*/ 208521 h 336230"/>
                <a:gd name="connsiteX28" fmla="*/ 229285 w 253112"/>
                <a:gd name="connsiteY28" fmla="*/ 208521 h 336230"/>
                <a:gd name="connsiteX29" fmla="*/ 224979 w 253112"/>
                <a:gd name="connsiteY29" fmla="*/ 202749 h 336230"/>
                <a:gd name="connsiteX30" fmla="*/ 224979 w 253112"/>
                <a:gd name="connsiteY30" fmla="*/ 202749 h 336230"/>
                <a:gd name="connsiteX31" fmla="*/ 220673 w 253112"/>
                <a:gd name="connsiteY31" fmla="*/ 197337 h 336230"/>
                <a:gd name="connsiteX32" fmla="*/ 220673 w 253112"/>
                <a:gd name="connsiteY32" fmla="*/ 197337 h 336230"/>
                <a:gd name="connsiteX33" fmla="*/ 216008 w 253112"/>
                <a:gd name="connsiteY33" fmla="*/ 191926 h 336230"/>
                <a:gd name="connsiteX34" fmla="*/ 216008 w 253112"/>
                <a:gd name="connsiteY34" fmla="*/ 191926 h 336230"/>
                <a:gd name="connsiteX35" fmla="*/ 211344 w 253112"/>
                <a:gd name="connsiteY35" fmla="*/ 187236 h 336230"/>
                <a:gd name="connsiteX36" fmla="*/ 211344 w 253112"/>
                <a:gd name="connsiteY36" fmla="*/ 187236 h 336230"/>
                <a:gd name="connsiteX37" fmla="*/ 205961 w 253112"/>
                <a:gd name="connsiteY37" fmla="*/ 182546 h 336230"/>
                <a:gd name="connsiteX38" fmla="*/ 205961 w 253112"/>
                <a:gd name="connsiteY38" fmla="*/ 182546 h 336230"/>
                <a:gd name="connsiteX39" fmla="*/ 201297 w 253112"/>
                <a:gd name="connsiteY39" fmla="*/ 178577 h 336230"/>
                <a:gd name="connsiteX40" fmla="*/ 201297 w 253112"/>
                <a:gd name="connsiteY40" fmla="*/ 178577 h 336230"/>
                <a:gd name="connsiteX41" fmla="*/ 195915 w 253112"/>
                <a:gd name="connsiteY41" fmla="*/ 174609 h 336230"/>
                <a:gd name="connsiteX42" fmla="*/ 195915 w 253112"/>
                <a:gd name="connsiteY42" fmla="*/ 174609 h 336230"/>
                <a:gd name="connsiteX43" fmla="*/ 190174 w 253112"/>
                <a:gd name="connsiteY43" fmla="*/ 171001 h 336230"/>
                <a:gd name="connsiteX44" fmla="*/ 187662 w 253112"/>
                <a:gd name="connsiteY44" fmla="*/ 171001 h 336230"/>
                <a:gd name="connsiteX45" fmla="*/ 187662 w 253112"/>
                <a:gd name="connsiteY45" fmla="*/ 164869 h 336230"/>
                <a:gd name="connsiteX46" fmla="*/ 187662 w 253112"/>
                <a:gd name="connsiteY46" fmla="*/ 140337 h 336230"/>
                <a:gd name="connsiteX47" fmla="*/ 187662 w 253112"/>
                <a:gd name="connsiteY47" fmla="*/ 136007 h 336230"/>
                <a:gd name="connsiteX48" fmla="*/ 187662 w 253112"/>
                <a:gd name="connsiteY48" fmla="*/ 136007 h 336230"/>
                <a:gd name="connsiteX49" fmla="*/ 187662 w 253112"/>
                <a:gd name="connsiteY49" fmla="*/ 133843 h 336230"/>
                <a:gd name="connsiteX50" fmla="*/ 187662 w 253112"/>
                <a:gd name="connsiteY50" fmla="*/ 131318 h 336230"/>
                <a:gd name="connsiteX51" fmla="*/ 187662 w 253112"/>
                <a:gd name="connsiteY51" fmla="*/ 128071 h 336230"/>
                <a:gd name="connsiteX52" fmla="*/ 187662 w 253112"/>
                <a:gd name="connsiteY52" fmla="*/ 125906 h 336230"/>
                <a:gd name="connsiteX53" fmla="*/ 187662 w 253112"/>
                <a:gd name="connsiteY53" fmla="*/ 121577 h 336230"/>
                <a:gd name="connsiteX54" fmla="*/ 187662 w 253112"/>
                <a:gd name="connsiteY54" fmla="*/ 121577 h 336230"/>
                <a:gd name="connsiteX55" fmla="*/ 187662 w 253112"/>
                <a:gd name="connsiteY55" fmla="*/ 116166 h 336230"/>
                <a:gd name="connsiteX56" fmla="*/ 187662 w 253112"/>
                <a:gd name="connsiteY56" fmla="*/ 116166 h 336230"/>
                <a:gd name="connsiteX57" fmla="*/ 187662 w 253112"/>
                <a:gd name="connsiteY57" fmla="*/ 107868 h 336230"/>
                <a:gd name="connsiteX58" fmla="*/ 187662 w 253112"/>
                <a:gd name="connsiteY58" fmla="*/ 107868 h 336230"/>
                <a:gd name="connsiteX59" fmla="*/ 185150 w 253112"/>
                <a:gd name="connsiteY59" fmla="*/ 99571 h 336230"/>
                <a:gd name="connsiteX60" fmla="*/ 185150 w 253112"/>
                <a:gd name="connsiteY60" fmla="*/ 99571 h 336230"/>
                <a:gd name="connsiteX61" fmla="*/ 182280 w 253112"/>
                <a:gd name="connsiteY61" fmla="*/ 91995 h 336230"/>
                <a:gd name="connsiteX62" fmla="*/ 182280 w 253112"/>
                <a:gd name="connsiteY62" fmla="*/ 91995 h 336230"/>
                <a:gd name="connsiteX63" fmla="*/ 179050 w 253112"/>
                <a:gd name="connsiteY63" fmla="*/ 84058 h 336230"/>
                <a:gd name="connsiteX64" fmla="*/ 179050 w 253112"/>
                <a:gd name="connsiteY64" fmla="*/ 84058 h 336230"/>
                <a:gd name="connsiteX65" fmla="*/ 179050 w 253112"/>
                <a:gd name="connsiteY65" fmla="*/ 84058 h 336230"/>
                <a:gd name="connsiteX66" fmla="*/ 175462 w 253112"/>
                <a:gd name="connsiteY66" fmla="*/ 76121 h 336230"/>
                <a:gd name="connsiteX67" fmla="*/ 175462 w 253112"/>
                <a:gd name="connsiteY67" fmla="*/ 76121 h 336230"/>
                <a:gd name="connsiteX68" fmla="*/ 171156 w 253112"/>
                <a:gd name="connsiteY68" fmla="*/ 67823 h 336230"/>
                <a:gd name="connsiteX69" fmla="*/ 171156 w 253112"/>
                <a:gd name="connsiteY69" fmla="*/ 67823 h 336230"/>
                <a:gd name="connsiteX70" fmla="*/ 171156 w 253112"/>
                <a:gd name="connsiteY70" fmla="*/ 67823 h 336230"/>
                <a:gd name="connsiteX71" fmla="*/ 165415 w 253112"/>
                <a:gd name="connsiteY71" fmla="*/ 58083 h 336230"/>
                <a:gd name="connsiteX72" fmla="*/ 165415 w 253112"/>
                <a:gd name="connsiteY72" fmla="*/ 58083 h 336230"/>
                <a:gd name="connsiteX73" fmla="*/ 159315 w 253112"/>
                <a:gd name="connsiteY73" fmla="*/ 48703 h 336230"/>
                <a:gd name="connsiteX74" fmla="*/ 159315 w 253112"/>
                <a:gd name="connsiteY74" fmla="*/ 48703 h 336230"/>
                <a:gd name="connsiteX75" fmla="*/ 159315 w 253112"/>
                <a:gd name="connsiteY75" fmla="*/ 48703 h 336230"/>
                <a:gd name="connsiteX76" fmla="*/ 153933 w 253112"/>
                <a:gd name="connsiteY76" fmla="*/ 41848 h 336230"/>
                <a:gd name="connsiteX77" fmla="*/ 153933 w 253112"/>
                <a:gd name="connsiteY77" fmla="*/ 41848 h 336230"/>
                <a:gd name="connsiteX78" fmla="*/ 148910 w 253112"/>
                <a:gd name="connsiteY78" fmla="*/ 35715 h 336230"/>
                <a:gd name="connsiteX79" fmla="*/ 148910 w 253112"/>
                <a:gd name="connsiteY79" fmla="*/ 35715 h 336230"/>
                <a:gd name="connsiteX80" fmla="*/ 143168 w 253112"/>
                <a:gd name="connsiteY80" fmla="*/ 29583 h 336230"/>
                <a:gd name="connsiteX81" fmla="*/ 143168 w 253112"/>
                <a:gd name="connsiteY81" fmla="*/ 29583 h 336230"/>
                <a:gd name="connsiteX82" fmla="*/ 137786 w 253112"/>
                <a:gd name="connsiteY82" fmla="*/ 24171 h 336230"/>
                <a:gd name="connsiteX83" fmla="*/ 137786 w 253112"/>
                <a:gd name="connsiteY83" fmla="*/ 24171 h 336230"/>
                <a:gd name="connsiteX84" fmla="*/ 131686 w 253112"/>
                <a:gd name="connsiteY84" fmla="*/ 18760 h 336230"/>
                <a:gd name="connsiteX85" fmla="*/ 131686 w 253112"/>
                <a:gd name="connsiteY85" fmla="*/ 18760 h 336230"/>
                <a:gd name="connsiteX86" fmla="*/ 125945 w 253112"/>
                <a:gd name="connsiteY86" fmla="*/ 14070 h 336230"/>
                <a:gd name="connsiteX87" fmla="*/ 125945 w 253112"/>
                <a:gd name="connsiteY87" fmla="*/ 14070 h 336230"/>
                <a:gd name="connsiteX88" fmla="*/ 119486 w 253112"/>
                <a:gd name="connsiteY88" fmla="*/ 9380 h 336230"/>
                <a:gd name="connsiteX89" fmla="*/ 119486 w 253112"/>
                <a:gd name="connsiteY89" fmla="*/ 9380 h 336230"/>
                <a:gd name="connsiteX90" fmla="*/ 112669 w 253112"/>
                <a:gd name="connsiteY90" fmla="*/ 5411 h 336230"/>
                <a:gd name="connsiteX91" fmla="*/ 112669 w 253112"/>
                <a:gd name="connsiteY91" fmla="*/ 5411 h 336230"/>
                <a:gd name="connsiteX92" fmla="*/ 106928 w 253112"/>
                <a:gd name="connsiteY92" fmla="*/ 2164 h 336230"/>
                <a:gd name="connsiteX93" fmla="*/ 106928 w 253112"/>
                <a:gd name="connsiteY93" fmla="*/ 2164 h 336230"/>
                <a:gd name="connsiteX94" fmla="*/ 103698 w 253112"/>
                <a:gd name="connsiteY94" fmla="*/ 2164 h 336230"/>
                <a:gd name="connsiteX95" fmla="*/ 103698 w 253112"/>
                <a:gd name="connsiteY95" fmla="*/ 2164 h 336230"/>
                <a:gd name="connsiteX96" fmla="*/ 99034 w 253112"/>
                <a:gd name="connsiteY96" fmla="*/ 0 h 336230"/>
                <a:gd name="connsiteX97" fmla="*/ 99034 w 253112"/>
                <a:gd name="connsiteY97" fmla="*/ 0 h 336230"/>
                <a:gd name="connsiteX98" fmla="*/ 95804 w 253112"/>
                <a:gd name="connsiteY98" fmla="*/ 0 h 336230"/>
                <a:gd name="connsiteX99" fmla="*/ 95804 w 253112"/>
                <a:gd name="connsiteY99" fmla="*/ 0 h 336230"/>
                <a:gd name="connsiteX100" fmla="*/ 91499 w 253112"/>
                <a:gd name="connsiteY100" fmla="*/ 0 h 336230"/>
                <a:gd name="connsiteX101" fmla="*/ 88269 w 253112"/>
                <a:gd name="connsiteY101" fmla="*/ 0 h 336230"/>
                <a:gd name="connsiteX102" fmla="*/ 39111 w 253112"/>
                <a:gd name="connsiteY102" fmla="*/ 0 h 336230"/>
                <a:gd name="connsiteX103" fmla="*/ 0 w 253112"/>
                <a:gd name="connsiteY103" fmla="*/ 22728 h 336230"/>
                <a:gd name="connsiteX104" fmla="*/ 4665 w 253112"/>
                <a:gd name="connsiteY104" fmla="*/ 22728 h 336230"/>
                <a:gd name="connsiteX105" fmla="*/ 8612 w 253112"/>
                <a:gd name="connsiteY105" fmla="*/ 22728 h 336230"/>
                <a:gd name="connsiteX106" fmla="*/ 8612 w 253112"/>
                <a:gd name="connsiteY106" fmla="*/ 22728 h 336230"/>
                <a:gd name="connsiteX107" fmla="*/ 11841 w 253112"/>
                <a:gd name="connsiteY107" fmla="*/ 22728 h 336230"/>
                <a:gd name="connsiteX108" fmla="*/ 11841 w 253112"/>
                <a:gd name="connsiteY108" fmla="*/ 22728 h 336230"/>
                <a:gd name="connsiteX109" fmla="*/ 14711 w 253112"/>
                <a:gd name="connsiteY109" fmla="*/ 22728 h 336230"/>
                <a:gd name="connsiteX110" fmla="*/ 16506 w 253112"/>
                <a:gd name="connsiteY110" fmla="*/ 22728 h 336230"/>
                <a:gd name="connsiteX111" fmla="*/ 19735 w 253112"/>
                <a:gd name="connsiteY111" fmla="*/ 22728 h 336230"/>
                <a:gd name="connsiteX112" fmla="*/ 19735 w 253112"/>
                <a:gd name="connsiteY112" fmla="*/ 22728 h 336230"/>
                <a:gd name="connsiteX113" fmla="*/ 24400 w 253112"/>
                <a:gd name="connsiteY113" fmla="*/ 22728 h 336230"/>
                <a:gd name="connsiteX114" fmla="*/ 24400 w 253112"/>
                <a:gd name="connsiteY114" fmla="*/ 22728 h 336230"/>
                <a:gd name="connsiteX115" fmla="*/ 27988 w 253112"/>
                <a:gd name="connsiteY115" fmla="*/ 22728 h 336230"/>
                <a:gd name="connsiteX116" fmla="*/ 33729 w 253112"/>
                <a:gd name="connsiteY116" fmla="*/ 25614 h 336230"/>
                <a:gd name="connsiteX117" fmla="*/ 33729 w 253112"/>
                <a:gd name="connsiteY117" fmla="*/ 25614 h 336230"/>
                <a:gd name="connsiteX118" fmla="*/ 40546 w 253112"/>
                <a:gd name="connsiteY118" fmla="*/ 29943 h 336230"/>
                <a:gd name="connsiteX119" fmla="*/ 40546 w 253112"/>
                <a:gd name="connsiteY119" fmla="*/ 29943 h 336230"/>
                <a:gd name="connsiteX120" fmla="*/ 47005 w 253112"/>
                <a:gd name="connsiteY120" fmla="*/ 34272 h 336230"/>
                <a:gd name="connsiteX121" fmla="*/ 47005 w 253112"/>
                <a:gd name="connsiteY121" fmla="*/ 34272 h 336230"/>
                <a:gd name="connsiteX122" fmla="*/ 52746 w 253112"/>
                <a:gd name="connsiteY122" fmla="*/ 38962 h 336230"/>
                <a:gd name="connsiteX123" fmla="*/ 52746 w 253112"/>
                <a:gd name="connsiteY123" fmla="*/ 38962 h 336230"/>
                <a:gd name="connsiteX124" fmla="*/ 67817 w 253112"/>
                <a:gd name="connsiteY124" fmla="*/ 32108 h 336230"/>
                <a:gd name="connsiteX125" fmla="*/ 67817 w 253112"/>
                <a:gd name="connsiteY125" fmla="*/ 32108 h 336230"/>
                <a:gd name="connsiteX126" fmla="*/ 72840 w 253112"/>
                <a:gd name="connsiteY126" fmla="*/ 37159 h 336230"/>
                <a:gd name="connsiteX127" fmla="*/ 72840 w 253112"/>
                <a:gd name="connsiteY127" fmla="*/ 37159 h 336230"/>
                <a:gd name="connsiteX128" fmla="*/ 78581 w 253112"/>
                <a:gd name="connsiteY128" fmla="*/ 43291 h 336230"/>
                <a:gd name="connsiteX129" fmla="*/ 78581 w 253112"/>
                <a:gd name="connsiteY129" fmla="*/ 43291 h 336230"/>
                <a:gd name="connsiteX130" fmla="*/ 83963 w 253112"/>
                <a:gd name="connsiteY130" fmla="*/ 49425 h 336230"/>
                <a:gd name="connsiteX131" fmla="*/ 83963 w 253112"/>
                <a:gd name="connsiteY131" fmla="*/ 49425 h 336230"/>
                <a:gd name="connsiteX132" fmla="*/ 88987 w 253112"/>
                <a:gd name="connsiteY132" fmla="*/ 56640 h 336230"/>
                <a:gd name="connsiteX133" fmla="*/ 88987 w 253112"/>
                <a:gd name="connsiteY133" fmla="*/ 56640 h 336230"/>
                <a:gd name="connsiteX134" fmla="*/ 95445 w 253112"/>
                <a:gd name="connsiteY134" fmla="*/ 66020 h 336230"/>
                <a:gd name="connsiteX135" fmla="*/ 95445 w 253112"/>
                <a:gd name="connsiteY135" fmla="*/ 66020 h 336230"/>
                <a:gd name="connsiteX136" fmla="*/ 101187 w 253112"/>
                <a:gd name="connsiteY136" fmla="*/ 75760 h 336230"/>
                <a:gd name="connsiteX137" fmla="*/ 101187 w 253112"/>
                <a:gd name="connsiteY137" fmla="*/ 75760 h 336230"/>
                <a:gd name="connsiteX138" fmla="*/ 105493 w 253112"/>
                <a:gd name="connsiteY138" fmla="*/ 83697 h 336230"/>
                <a:gd name="connsiteX139" fmla="*/ 105493 w 253112"/>
                <a:gd name="connsiteY139" fmla="*/ 83697 h 336230"/>
                <a:gd name="connsiteX140" fmla="*/ 109081 w 253112"/>
                <a:gd name="connsiteY140" fmla="*/ 91273 h 336230"/>
                <a:gd name="connsiteX141" fmla="*/ 109081 w 253112"/>
                <a:gd name="connsiteY141" fmla="*/ 91273 h 336230"/>
                <a:gd name="connsiteX142" fmla="*/ 112310 w 253112"/>
                <a:gd name="connsiteY142" fmla="*/ 98849 h 336230"/>
                <a:gd name="connsiteX143" fmla="*/ 112310 w 253112"/>
                <a:gd name="connsiteY143" fmla="*/ 98849 h 336230"/>
                <a:gd name="connsiteX144" fmla="*/ 114822 w 253112"/>
                <a:gd name="connsiteY144" fmla="*/ 106425 h 336230"/>
                <a:gd name="connsiteX145" fmla="*/ 114822 w 253112"/>
                <a:gd name="connsiteY145" fmla="*/ 106425 h 336230"/>
                <a:gd name="connsiteX146" fmla="*/ 117333 w 253112"/>
                <a:gd name="connsiteY146" fmla="*/ 114723 h 336230"/>
                <a:gd name="connsiteX147" fmla="*/ 117333 w 253112"/>
                <a:gd name="connsiteY147" fmla="*/ 114723 h 336230"/>
                <a:gd name="connsiteX148" fmla="*/ 119486 w 253112"/>
                <a:gd name="connsiteY148" fmla="*/ 122659 h 336230"/>
                <a:gd name="connsiteX149" fmla="*/ 119486 w 253112"/>
                <a:gd name="connsiteY149" fmla="*/ 128431 h 336230"/>
                <a:gd name="connsiteX150" fmla="*/ 119486 w 253112"/>
                <a:gd name="connsiteY150" fmla="*/ 128431 h 336230"/>
                <a:gd name="connsiteX151" fmla="*/ 119486 w 253112"/>
                <a:gd name="connsiteY151" fmla="*/ 133482 h 336230"/>
                <a:gd name="connsiteX152" fmla="*/ 119486 w 253112"/>
                <a:gd name="connsiteY152" fmla="*/ 133482 h 336230"/>
                <a:gd name="connsiteX153" fmla="*/ 119486 w 253112"/>
                <a:gd name="connsiteY153" fmla="*/ 137450 h 336230"/>
                <a:gd name="connsiteX154" fmla="*/ 119486 w 253112"/>
                <a:gd name="connsiteY154" fmla="*/ 139615 h 336230"/>
                <a:gd name="connsiteX155" fmla="*/ 119486 w 253112"/>
                <a:gd name="connsiteY155" fmla="*/ 142862 h 336230"/>
                <a:gd name="connsiteX156" fmla="*/ 119486 w 253112"/>
                <a:gd name="connsiteY156" fmla="*/ 146830 h 336230"/>
                <a:gd name="connsiteX157" fmla="*/ 119486 w 253112"/>
                <a:gd name="connsiteY157" fmla="*/ 148995 h 336230"/>
                <a:gd name="connsiteX158" fmla="*/ 119486 w 253112"/>
                <a:gd name="connsiteY158" fmla="*/ 155128 h 336230"/>
                <a:gd name="connsiteX159" fmla="*/ 119486 w 253112"/>
                <a:gd name="connsiteY159" fmla="*/ 155128 h 336230"/>
                <a:gd name="connsiteX160" fmla="*/ 121998 w 253112"/>
                <a:gd name="connsiteY160" fmla="*/ 156932 h 336230"/>
                <a:gd name="connsiteX161" fmla="*/ 121998 w 253112"/>
                <a:gd name="connsiteY161" fmla="*/ 156932 h 336230"/>
                <a:gd name="connsiteX162" fmla="*/ 124510 w 253112"/>
                <a:gd name="connsiteY162" fmla="*/ 156932 h 336230"/>
                <a:gd name="connsiteX163" fmla="*/ 126663 w 253112"/>
                <a:gd name="connsiteY163" fmla="*/ 156932 h 336230"/>
                <a:gd name="connsiteX164" fmla="*/ 129892 w 253112"/>
                <a:gd name="connsiteY164" fmla="*/ 156932 h 336230"/>
                <a:gd name="connsiteX165" fmla="*/ 131686 w 253112"/>
                <a:gd name="connsiteY165" fmla="*/ 156932 h 336230"/>
                <a:gd name="connsiteX166" fmla="*/ 137068 w 253112"/>
                <a:gd name="connsiteY166" fmla="*/ 160900 h 336230"/>
                <a:gd name="connsiteX167" fmla="*/ 137068 w 253112"/>
                <a:gd name="connsiteY167" fmla="*/ 160900 h 336230"/>
                <a:gd name="connsiteX168" fmla="*/ 147474 w 253112"/>
                <a:gd name="connsiteY168" fmla="*/ 170280 h 336230"/>
                <a:gd name="connsiteX169" fmla="*/ 147474 w 253112"/>
                <a:gd name="connsiteY169" fmla="*/ 170280 h 336230"/>
                <a:gd name="connsiteX170" fmla="*/ 167209 w 253112"/>
                <a:gd name="connsiteY170" fmla="*/ 193730 h 336230"/>
                <a:gd name="connsiteX171" fmla="*/ 170439 w 253112"/>
                <a:gd name="connsiteY171" fmla="*/ 198419 h 336230"/>
                <a:gd name="connsiteX172" fmla="*/ 199144 w 253112"/>
                <a:gd name="connsiteY172" fmla="*/ 285363 h 336230"/>
                <a:gd name="connsiteX173" fmla="*/ 199144 w 253112"/>
                <a:gd name="connsiteY173" fmla="*/ 285363 h 336230"/>
                <a:gd name="connsiteX174" fmla="*/ 192685 w 253112"/>
                <a:gd name="connsiteY174" fmla="*/ 317110 h 336230"/>
                <a:gd name="connsiteX175" fmla="*/ 189097 w 253112"/>
                <a:gd name="connsiteY175" fmla="*/ 323243 h 336230"/>
                <a:gd name="connsiteX176" fmla="*/ 185150 w 253112"/>
                <a:gd name="connsiteY176" fmla="*/ 328294 h 336230"/>
                <a:gd name="connsiteX177" fmla="*/ 175462 w 253112"/>
                <a:gd name="connsiteY177" fmla="*/ 336231 h 336230"/>
                <a:gd name="connsiteX178" fmla="*/ 214573 w 253112"/>
                <a:gd name="connsiteY178" fmla="*/ 313503 h 336230"/>
                <a:gd name="connsiteX179" fmla="*/ 217444 w 253112"/>
                <a:gd name="connsiteY179" fmla="*/ 313503 h 336230"/>
                <a:gd name="connsiteX180" fmla="*/ 224261 w 253112"/>
                <a:gd name="connsiteY180" fmla="*/ 307370 h 336230"/>
                <a:gd name="connsiteX181" fmla="*/ 247226 w 253112"/>
                <a:gd name="connsiteY181" fmla="*/ 320718 h 336230"/>
                <a:gd name="connsiteX182" fmla="*/ 247226 w 253112"/>
                <a:gd name="connsiteY182" fmla="*/ 317471 h 336230"/>
                <a:gd name="connsiteX183" fmla="*/ 252249 w 253112"/>
                <a:gd name="connsiteY183" fmla="*/ 288971 h 336230"/>
                <a:gd name="connsiteX184" fmla="*/ 252249 w 253112"/>
                <a:gd name="connsiteY184" fmla="*/ 283920 h 33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253112" h="336230">
                  <a:moveTo>
                    <a:pt x="252967" y="281034"/>
                  </a:moveTo>
                  <a:cubicBezTo>
                    <a:pt x="253161" y="279840"/>
                    <a:pt x="253161" y="278621"/>
                    <a:pt x="252967" y="277427"/>
                  </a:cubicBezTo>
                  <a:lnTo>
                    <a:pt x="252967" y="277427"/>
                  </a:lnTo>
                  <a:cubicBezTo>
                    <a:pt x="253135" y="276715"/>
                    <a:pt x="253135" y="275974"/>
                    <a:pt x="252967" y="275262"/>
                  </a:cubicBezTo>
                  <a:lnTo>
                    <a:pt x="252967" y="275262"/>
                  </a:lnTo>
                  <a:cubicBezTo>
                    <a:pt x="252967" y="275262"/>
                    <a:pt x="252967" y="275262"/>
                    <a:pt x="252967" y="272376"/>
                  </a:cubicBezTo>
                  <a:lnTo>
                    <a:pt x="252967" y="272376"/>
                  </a:lnTo>
                  <a:cubicBezTo>
                    <a:pt x="253134" y="271179"/>
                    <a:pt x="253134" y="269965"/>
                    <a:pt x="252967" y="268768"/>
                  </a:cubicBezTo>
                  <a:lnTo>
                    <a:pt x="252967" y="268768"/>
                  </a:lnTo>
                  <a:lnTo>
                    <a:pt x="252967" y="264439"/>
                  </a:lnTo>
                  <a:lnTo>
                    <a:pt x="252967" y="264439"/>
                  </a:lnTo>
                  <a:cubicBezTo>
                    <a:pt x="253087" y="262156"/>
                    <a:pt x="253087" y="259868"/>
                    <a:pt x="252967" y="257584"/>
                  </a:cubicBezTo>
                  <a:lnTo>
                    <a:pt x="252967" y="257584"/>
                  </a:lnTo>
                  <a:lnTo>
                    <a:pt x="250814" y="250730"/>
                  </a:lnTo>
                  <a:lnTo>
                    <a:pt x="250814" y="250730"/>
                  </a:lnTo>
                  <a:lnTo>
                    <a:pt x="250814" y="250730"/>
                  </a:lnTo>
                  <a:lnTo>
                    <a:pt x="248661" y="244597"/>
                  </a:lnTo>
                  <a:cubicBezTo>
                    <a:pt x="248661" y="242433"/>
                    <a:pt x="248661" y="240268"/>
                    <a:pt x="246149" y="237742"/>
                  </a:cubicBezTo>
                  <a:lnTo>
                    <a:pt x="246149" y="237742"/>
                  </a:lnTo>
                  <a:lnTo>
                    <a:pt x="246149" y="237742"/>
                  </a:lnTo>
                  <a:lnTo>
                    <a:pt x="242920" y="231249"/>
                  </a:lnTo>
                  <a:lnTo>
                    <a:pt x="242920" y="231249"/>
                  </a:lnTo>
                  <a:cubicBezTo>
                    <a:pt x="242920" y="228723"/>
                    <a:pt x="240408" y="226559"/>
                    <a:pt x="239332" y="224394"/>
                  </a:cubicBezTo>
                  <a:lnTo>
                    <a:pt x="239332" y="224394"/>
                  </a:lnTo>
                  <a:lnTo>
                    <a:pt x="234308" y="216458"/>
                  </a:lnTo>
                  <a:lnTo>
                    <a:pt x="234308" y="216458"/>
                  </a:lnTo>
                  <a:cubicBezTo>
                    <a:pt x="232846" y="213682"/>
                    <a:pt x="231166" y="211028"/>
                    <a:pt x="229285" y="208521"/>
                  </a:cubicBezTo>
                  <a:lnTo>
                    <a:pt x="229285" y="208521"/>
                  </a:lnTo>
                  <a:lnTo>
                    <a:pt x="229285" y="208521"/>
                  </a:lnTo>
                  <a:lnTo>
                    <a:pt x="224979" y="202749"/>
                  </a:lnTo>
                  <a:lnTo>
                    <a:pt x="224979" y="202749"/>
                  </a:lnTo>
                  <a:lnTo>
                    <a:pt x="220673" y="197337"/>
                  </a:lnTo>
                  <a:lnTo>
                    <a:pt x="220673" y="197337"/>
                  </a:lnTo>
                  <a:lnTo>
                    <a:pt x="216008" y="191926"/>
                  </a:lnTo>
                  <a:lnTo>
                    <a:pt x="216008" y="191926"/>
                  </a:lnTo>
                  <a:cubicBezTo>
                    <a:pt x="214365" y="190454"/>
                    <a:pt x="212807" y="188888"/>
                    <a:pt x="211344" y="187236"/>
                  </a:cubicBezTo>
                  <a:lnTo>
                    <a:pt x="211344" y="187236"/>
                  </a:lnTo>
                  <a:lnTo>
                    <a:pt x="205961" y="182546"/>
                  </a:lnTo>
                  <a:lnTo>
                    <a:pt x="205961" y="182546"/>
                  </a:lnTo>
                  <a:lnTo>
                    <a:pt x="201297" y="178577"/>
                  </a:lnTo>
                  <a:lnTo>
                    <a:pt x="201297" y="178577"/>
                  </a:lnTo>
                  <a:lnTo>
                    <a:pt x="195915" y="174609"/>
                  </a:lnTo>
                  <a:lnTo>
                    <a:pt x="195915" y="174609"/>
                  </a:lnTo>
                  <a:lnTo>
                    <a:pt x="190174" y="171001"/>
                  </a:lnTo>
                  <a:lnTo>
                    <a:pt x="187662" y="171001"/>
                  </a:lnTo>
                  <a:cubicBezTo>
                    <a:pt x="187852" y="168962"/>
                    <a:pt x="187852" y="166908"/>
                    <a:pt x="187662" y="164869"/>
                  </a:cubicBezTo>
                  <a:lnTo>
                    <a:pt x="187662" y="140337"/>
                  </a:lnTo>
                  <a:cubicBezTo>
                    <a:pt x="187838" y="138899"/>
                    <a:pt x="187838" y="137445"/>
                    <a:pt x="187662" y="136007"/>
                  </a:cubicBezTo>
                  <a:lnTo>
                    <a:pt x="187662" y="136007"/>
                  </a:lnTo>
                  <a:cubicBezTo>
                    <a:pt x="187829" y="135296"/>
                    <a:pt x="187829" y="134554"/>
                    <a:pt x="187662" y="133843"/>
                  </a:cubicBezTo>
                  <a:lnTo>
                    <a:pt x="187662" y="131318"/>
                  </a:lnTo>
                  <a:cubicBezTo>
                    <a:pt x="187662" y="131318"/>
                    <a:pt x="187662" y="129153"/>
                    <a:pt x="187662" y="128071"/>
                  </a:cubicBezTo>
                  <a:cubicBezTo>
                    <a:pt x="187829" y="127359"/>
                    <a:pt x="187829" y="126618"/>
                    <a:pt x="187662" y="125906"/>
                  </a:cubicBezTo>
                  <a:cubicBezTo>
                    <a:pt x="187834" y="124468"/>
                    <a:pt x="187834" y="123015"/>
                    <a:pt x="187662" y="121577"/>
                  </a:cubicBezTo>
                  <a:lnTo>
                    <a:pt x="187662" y="121577"/>
                  </a:lnTo>
                  <a:cubicBezTo>
                    <a:pt x="187662" y="119412"/>
                    <a:pt x="187662" y="117609"/>
                    <a:pt x="187662" y="116166"/>
                  </a:cubicBezTo>
                  <a:lnTo>
                    <a:pt x="187662" y="116166"/>
                  </a:lnTo>
                  <a:cubicBezTo>
                    <a:pt x="187662" y="113640"/>
                    <a:pt x="187662" y="110754"/>
                    <a:pt x="187662" y="107868"/>
                  </a:cubicBezTo>
                  <a:lnTo>
                    <a:pt x="187662" y="107868"/>
                  </a:lnTo>
                  <a:cubicBezTo>
                    <a:pt x="187662" y="105343"/>
                    <a:pt x="187662" y="102456"/>
                    <a:pt x="185150" y="99571"/>
                  </a:cubicBezTo>
                  <a:lnTo>
                    <a:pt x="185150" y="99571"/>
                  </a:lnTo>
                  <a:lnTo>
                    <a:pt x="182280" y="91995"/>
                  </a:lnTo>
                  <a:lnTo>
                    <a:pt x="182280" y="91995"/>
                  </a:lnTo>
                  <a:lnTo>
                    <a:pt x="179050" y="84058"/>
                  </a:lnTo>
                  <a:lnTo>
                    <a:pt x="179050" y="84058"/>
                  </a:lnTo>
                  <a:lnTo>
                    <a:pt x="179050" y="84058"/>
                  </a:lnTo>
                  <a:cubicBezTo>
                    <a:pt x="178004" y="81346"/>
                    <a:pt x="176806" y="78697"/>
                    <a:pt x="175462" y="76121"/>
                  </a:cubicBezTo>
                  <a:lnTo>
                    <a:pt x="175462" y="76121"/>
                  </a:lnTo>
                  <a:lnTo>
                    <a:pt x="171156" y="67823"/>
                  </a:lnTo>
                  <a:lnTo>
                    <a:pt x="171156" y="67823"/>
                  </a:lnTo>
                  <a:lnTo>
                    <a:pt x="171156" y="67823"/>
                  </a:lnTo>
                  <a:cubicBezTo>
                    <a:pt x="171156" y="64577"/>
                    <a:pt x="167568" y="61330"/>
                    <a:pt x="165415" y="58083"/>
                  </a:cubicBezTo>
                  <a:lnTo>
                    <a:pt x="165415" y="58083"/>
                  </a:lnTo>
                  <a:cubicBezTo>
                    <a:pt x="163262" y="55197"/>
                    <a:pt x="161468" y="51950"/>
                    <a:pt x="159315" y="48703"/>
                  </a:cubicBezTo>
                  <a:lnTo>
                    <a:pt x="159315" y="48703"/>
                  </a:lnTo>
                  <a:lnTo>
                    <a:pt x="159315" y="48703"/>
                  </a:lnTo>
                  <a:lnTo>
                    <a:pt x="153933" y="41848"/>
                  </a:lnTo>
                  <a:lnTo>
                    <a:pt x="153933" y="41848"/>
                  </a:lnTo>
                  <a:cubicBezTo>
                    <a:pt x="152067" y="39970"/>
                    <a:pt x="150385" y="37917"/>
                    <a:pt x="148910" y="35715"/>
                  </a:cubicBezTo>
                  <a:lnTo>
                    <a:pt x="148910" y="35715"/>
                  </a:lnTo>
                  <a:cubicBezTo>
                    <a:pt x="147184" y="33501"/>
                    <a:pt x="145263" y="31448"/>
                    <a:pt x="143168" y="29583"/>
                  </a:cubicBezTo>
                  <a:lnTo>
                    <a:pt x="143168" y="29583"/>
                  </a:lnTo>
                  <a:lnTo>
                    <a:pt x="137786" y="24171"/>
                  </a:lnTo>
                  <a:lnTo>
                    <a:pt x="137786" y="24171"/>
                  </a:lnTo>
                  <a:lnTo>
                    <a:pt x="131686" y="18760"/>
                  </a:lnTo>
                  <a:lnTo>
                    <a:pt x="131686" y="18760"/>
                  </a:lnTo>
                  <a:lnTo>
                    <a:pt x="125945" y="14070"/>
                  </a:lnTo>
                  <a:lnTo>
                    <a:pt x="125945" y="14070"/>
                  </a:lnTo>
                  <a:lnTo>
                    <a:pt x="119486" y="9380"/>
                  </a:lnTo>
                  <a:lnTo>
                    <a:pt x="119486" y="9380"/>
                  </a:lnTo>
                  <a:lnTo>
                    <a:pt x="112669" y="5411"/>
                  </a:lnTo>
                  <a:lnTo>
                    <a:pt x="112669" y="5411"/>
                  </a:lnTo>
                  <a:lnTo>
                    <a:pt x="106928" y="2164"/>
                  </a:lnTo>
                  <a:lnTo>
                    <a:pt x="106928" y="2164"/>
                  </a:lnTo>
                  <a:lnTo>
                    <a:pt x="103698" y="2164"/>
                  </a:lnTo>
                  <a:lnTo>
                    <a:pt x="103698" y="2164"/>
                  </a:lnTo>
                  <a:lnTo>
                    <a:pt x="99034" y="0"/>
                  </a:lnTo>
                  <a:lnTo>
                    <a:pt x="99034" y="0"/>
                  </a:lnTo>
                  <a:lnTo>
                    <a:pt x="95804" y="0"/>
                  </a:lnTo>
                  <a:lnTo>
                    <a:pt x="95804" y="0"/>
                  </a:lnTo>
                  <a:lnTo>
                    <a:pt x="91499" y="0"/>
                  </a:lnTo>
                  <a:lnTo>
                    <a:pt x="88269" y="0"/>
                  </a:lnTo>
                  <a:lnTo>
                    <a:pt x="39111" y="0"/>
                  </a:lnTo>
                  <a:lnTo>
                    <a:pt x="0" y="22728"/>
                  </a:lnTo>
                  <a:lnTo>
                    <a:pt x="4665" y="22728"/>
                  </a:lnTo>
                  <a:lnTo>
                    <a:pt x="8612" y="22728"/>
                  </a:lnTo>
                  <a:lnTo>
                    <a:pt x="8612" y="22728"/>
                  </a:lnTo>
                  <a:lnTo>
                    <a:pt x="11841" y="22728"/>
                  </a:lnTo>
                  <a:lnTo>
                    <a:pt x="11841" y="22728"/>
                  </a:lnTo>
                  <a:lnTo>
                    <a:pt x="14711" y="22728"/>
                  </a:lnTo>
                  <a:lnTo>
                    <a:pt x="16506" y="22728"/>
                  </a:lnTo>
                  <a:lnTo>
                    <a:pt x="19735" y="22728"/>
                  </a:lnTo>
                  <a:lnTo>
                    <a:pt x="19735" y="22728"/>
                  </a:lnTo>
                  <a:lnTo>
                    <a:pt x="24400" y="22728"/>
                  </a:lnTo>
                  <a:lnTo>
                    <a:pt x="24400" y="22728"/>
                  </a:lnTo>
                  <a:lnTo>
                    <a:pt x="27988" y="22728"/>
                  </a:lnTo>
                  <a:lnTo>
                    <a:pt x="33729" y="25614"/>
                  </a:lnTo>
                  <a:lnTo>
                    <a:pt x="33729" y="25614"/>
                  </a:lnTo>
                  <a:lnTo>
                    <a:pt x="40546" y="29943"/>
                  </a:lnTo>
                  <a:lnTo>
                    <a:pt x="40546" y="29943"/>
                  </a:lnTo>
                  <a:lnTo>
                    <a:pt x="47005" y="34272"/>
                  </a:lnTo>
                  <a:lnTo>
                    <a:pt x="47005" y="34272"/>
                  </a:lnTo>
                  <a:lnTo>
                    <a:pt x="52746" y="38962"/>
                  </a:lnTo>
                  <a:lnTo>
                    <a:pt x="52746" y="38962"/>
                  </a:lnTo>
                  <a:lnTo>
                    <a:pt x="67817" y="32108"/>
                  </a:lnTo>
                  <a:cubicBezTo>
                    <a:pt x="67817" y="32108"/>
                    <a:pt x="67817" y="32108"/>
                    <a:pt x="67817" y="32108"/>
                  </a:cubicBezTo>
                  <a:lnTo>
                    <a:pt x="72840" y="37159"/>
                  </a:lnTo>
                  <a:lnTo>
                    <a:pt x="72840" y="37159"/>
                  </a:lnTo>
                  <a:lnTo>
                    <a:pt x="78581" y="43291"/>
                  </a:lnTo>
                  <a:lnTo>
                    <a:pt x="78581" y="43291"/>
                  </a:lnTo>
                  <a:lnTo>
                    <a:pt x="83963" y="49425"/>
                  </a:lnTo>
                  <a:lnTo>
                    <a:pt x="83963" y="49425"/>
                  </a:lnTo>
                  <a:cubicBezTo>
                    <a:pt x="85757" y="51743"/>
                    <a:pt x="87433" y="54152"/>
                    <a:pt x="88987" y="56640"/>
                  </a:cubicBezTo>
                  <a:lnTo>
                    <a:pt x="88987" y="56640"/>
                  </a:lnTo>
                  <a:lnTo>
                    <a:pt x="95445" y="66020"/>
                  </a:lnTo>
                  <a:lnTo>
                    <a:pt x="95445" y="66020"/>
                  </a:lnTo>
                  <a:cubicBezTo>
                    <a:pt x="97645" y="69087"/>
                    <a:pt x="99567" y="72347"/>
                    <a:pt x="101187" y="75760"/>
                  </a:cubicBezTo>
                  <a:lnTo>
                    <a:pt x="101187" y="75760"/>
                  </a:lnTo>
                  <a:cubicBezTo>
                    <a:pt x="102896" y="78246"/>
                    <a:pt x="104339" y="80906"/>
                    <a:pt x="105493" y="83697"/>
                  </a:cubicBezTo>
                  <a:lnTo>
                    <a:pt x="105493" y="83697"/>
                  </a:lnTo>
                  <a:cubicBezTo>
                    <a:pt x="106834" y="86150"/>
                    <a:pt x="108032" y="88680"/>
                    <a:pt x="109081" y="91273"/>
                  </a:cubicBezTo>
                  <a:lnTo>
                    <a:pt x="109081" y="91273"/>
                  </a:lnTo>
                  <a:lnTo>
                    <a:pt x="112310" y="98849"/>
                  </a:lnTo>
                  <a:lnTo>
                    <a:pt x="112310" y="98849"/>
                  </a:lnTo>
                  <a:cubicBezTo>
                    <a:pt x="112310" y="101374"/>
                    <a:pt x="112310" y="103900"/>
                    <a:pt x="114822" y="106425"/>
                  </a:cubicBezTo>
                  <a:lnTo>
                    <a:pt x="114822" y="106425"/>
                  </a:lnTo>
                  <a:cubicBezTo>
                    <a:pt x="114822" y="109311"/>
                    <a:pt x="114822" y="111836"/>
                    <a:pt x="117333" y="114723"/>
                  </a:cubicBezTo>
                  <a:lnTo>
                    <a:pt x="117333" y="114723"/>
                  </a:lnTo>
                  <a:cubicBezTo>
                    <a:pt x="118217" y="117320"/>
                    <a:pt x="118936" y="119971"/>
                    <a:pt x="119486" y="122659"/>
                  </a:cubicBezTo>
                  <a:cubicBezTo>
                    <a:pt x="119486" y="124824"/>
                    <a:pt x="119486" y="126628"/>
                    <a:pt x="119486" y="128431"/>
                  </a:cubicBezTo>
                  <a:lnTo>
                    <a:pt x="119486" y="128431"/>
                  </a:lnTo>
                  <a:cubicBezTo>
                    <a:pt x="119686" y="130109"/>
                    <a:pt x="119686" y="131804"/>
                    <a:pt x="119486" y="133482"/>
                  </a:cubicBezTo>
                  <a:lnTo>
                    <a:pt x="119486" y="133482"/>
                  </a:lnTo>
                  <a:cubicBezTo>
                    <a:pt x="119648" y="134800"/>
                    <a:pt x="119648" y="136133"/>
                    <a:pt x="119486" y="137450"/>
                  </a:cubicBezTo>
                  <a:lnTo>
                    <a:pt x="119486" y="139615"/>
                  </a:lnTo>
                  <a:cubicBezTo>
                    <a:pt x="119486" y="139615"/>
                    <a:pt x="119486" y="141780"/>
                    <a:pt x="119486" y="142862"/>
                  </a:cubicBezTo>
                  <a:cubicBezTo>
                    <a:pt x="119486" y="143944"/>
                    <a:pt x="119486" y="145387"/>
                    <a:pt x="119486" y="146830"/>
                  </a:cubicBezTo>
                  <a:cubicBezTo>
                    <a:pt x="119486" y="148273"/>
                    <a:pt x="119486" y="146830"/>
                    <a:pt x="119486" y="148995"/>
                  </a:cubicBezTo>
                  <a:lnTo>
                    <a:pt x="119486" y="155128"/>
                  </a:lnTo>
                  <a:lnTo>
                    <a:pt x="119486" y="155128"/>
                  </a:lnTo>
                  <a:lnTo>
                    <a:pt x="121998" y="156932"/>
                  </a:lnTo>
                  <a:lnTo>
                    <a:pt x="121998" y="156932"/>
                  </a:lnTo>
                  <a:lnTo>
                    <a:pt x="124510" y="156932"/>
                  </a:lnTo>
                  <a:lnTo>
                    <a:pt x="126663" y="156932"/>
                  </a:lnTo>
                  <a:lnTo>
                    <a:pt x="129892" y="156932"/>
                  </a:lnTo>
                  <a:lnTo>
                    <a:pt x="131686" y="156932"/>
                  </a:lnTo>
                  <a:lnTo>
                    <a:pt x="137068" y="160900"/>
                  </a:lnTo>
                  <a:lnTo>
                    <a:pt x="137068" y="160900"/>
                  </a:lnTo>
                  <a:lnTo>
                    <a:pt x="147474" y="170280"/>
                  </a:lnTo>
                  <a:lnTo>
                    <a:pt x="147474" y="170280"/>
                  </a:lnTo>
                  <a:cubicBezTo>
                    <a:pt x="154793" y="177435"/>
                    <a:pt x="161402" y="185289"/>
                    <a:pt x="167209" y="193730"/>
                  </a:cubicBezTo>
                  <a:lnTo>
                    <a:pt x="170439" y="198419"/>
                  </a:lnTo>
                  <a:cubicBezTo>
                    <a:pt x="188002" y="224083"/>
                    <a:pt x="197956" y="254234"/>
                    <a:pt x="199144" y="285363"/>
                  </a:cubicBezTo>
                  <a:lnTo>
                    <a:pt x="199144" y="285363"/>
                  </a:lnTo>
                  <a:cubicBezTo>
                    <a:pt x="199305" y="296291"/>
                    <a:pt x="197101" y="307124"/>
                    <a:pt x="192685" y="317110"/>
                  </a:cubicBezTo>
                  <a:lnTo>
                    <a:pt x="189097" y="323243"/>
                  </a:lnTo>
                  <a:cubicBezTo>
                    <a:pt x="187869" y="324995"/>
                    <a:pt x="186552" y="326680"/>
                    <a:pt x="185150" y="328294"/>
                  </a:cubicBezTo>
                  <a:cubicBezTo>
                    <a:pt x="182348" y="331427"/>
                    <a:pt x="179080" y="334104"/>
                    <a:pt x="175462" y="336231"/>
                  </a:cubicBezTo>
                  <a:lnTo>
                    <a:pt x="214573" y="313503"/>
                  </a:lnTo>
                  <a:lnTo>
                    <a:pt x="217444" y="313503"/>
                  </a:lnTo>
                  <a:cubicBezTo>
                    <a:pt x="219881" y="311652"/>
                    <a:pt x="222161" y="309600"/>
                    <a:pt x="224261" y="307370"/>
                  </a:cubicBezTo>
                  <a:cubicBezTo>
                    <a:pt x="230263" y="314218"/>
                    <a:pt x="238328" y="318906"/>
                    <a:pt x="247226" y="320718"/>
                  </a:cubicBezTo>
                  <a:cubicBezTo>
                    <a:pt x="247361" y="319640"/>
                    <a:pt x="247361" y="318549"/>
                    <a:pt x="247226" y="317471"/>
                  </a:cubicBezTo>
                  <a:cubicBezTo>
                    <a:pt x="250562" y="308345"/>
                    <a:pt x="252263" y="298695"/>
                    <a:pt x="252249" y="288971"/>
                  </a:cubicBezTo>
                  <a:cubicBezTo>
                    <a:pt x="252249" y="288971"/>
                    <a:pt x="252249" y="285724"/>
                    <a:pt x="252249" y="283920"/>
                  </a:cubicBezTo>
                  <a:close/>
                </a:path>
              </a:pathLst>
            </a:custGeom>
            <a:solidFill>
              <a:srgbClr val="9EAAD4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2" name="Freeform 2121">
              <a:extLst>
                <a:ext uri="{FF2B5EF4-FFF2-40B4-BE49-F238E27FC236}">
                  <a16:creationId xmlns:a16="http://schemas.microsoft.com/office/drawing/2014/main" id="{D6E64123-F297-4C46-AE33-59813E4F825A}"/>
                </a:ext>
              </a:extLst>
            </p:cNvPr>
            <p:cNvSpPr/>
            <p:nvPr/>
          </p:nvSpPr>
          <p:spPr>
            <a:xfrm>
              <a:off x="6344302" y="5185065"/>
              <a:ext cx="418023" cy="401279"/>
            </a:xfrm>
            <a:custGeom>
              <a:avLst/>
              <a:gdLst>
                <a:gd name="connsiteX0" fmla="*/ 339442 w 418023"/>
                <a:gd name="connsiteY0" fmla="*/ 207566 h 401279"/>
                <a:gd name="connsiteX1" fmla="*/ 336930 w 418023"/>
                <a:gd name="connsiteY1" fmla="*/ 205762 h 401279"/>
                <a:gd name="connsiteX2" fmla="*/ 243279 w 418023"/>
                <a:gd name="connsiteY2" fmla="*/ 42698 h 401279"/>
                <a:gd name="connsiteX3" fmla="*/ 204168 w 418023"/>
                <a:gd name="connsiteY3" fmla="*/ 30071 h 401279"/>
                <a:gd name="connsiteX4" fmla="*/ 204168 w 418023"/>
                <a:gd name="connsiteY4" fmla="*/ 30071 h 401279"/>
                <a:gd name="connsiteX5" fmla="*/ 168286 w 418023"/>
                <a:gd name="connsiteY5" fmla="*/ 44141 h 401279"/>
                <a:gd name="connsiteX6" fmla="*/ 132404 w 418023"/>
                <a:gd name="connsiteY6" fmla="*/ 8065 h 401279"/>
                <a:gd name="connsiteX7" fmla="*/ 74275 w 418023"/>
                <a:gd name="connsiteY7" fmla="*/ 41255 h 401279"/>
                <a:gd name="connsiteX8" fmla="*/ 74275 w 418023"/>
                <a:gd name="connsiteY8" fmla="*/ 53521 h 401279"/>
                <a:gd name="connsiteX9" fmla="*/ 0 w 418023"/>
                <a:gd name="connsiteY9" fmla="*/ 101502 h 401279"/>
                <a:gd name="connsiteX10" fmla="*/ 78581 w 418023"/>
                <a:gd name="connsiteY10" fmla="*/ 238592 h 401279"/>
                <a:gd name="connsiteX11" fmla="*/ 110516 w 418023"/>
                <a:gd name="connsiteY11" fmla="*/ 256991 h 401279"/>
                <a:gd name="connsiteX12" fmla="*/ 205962 w 418023"/>
                <a:gd name="connsiteY12" fmla="*/ 312187 h 401279"/>
                <a:gd name="connsiteX13" fmla="*/ 339083 w 418023"/>
                <a:gd name="connsiteY13" fmla="*/ 390473 h 401279"/>
                <a:gd name="connsiteX14" fmla="*/ 418023 w 418023"/>
                <a:gd name="connsiteY14" fmla="*/ 345017 h 401279"/>
                <a:gd name="connsiteX15" fmla="*/ 339442 w 418023"/>
                <a:gd name="connsiteY15" fmla="*/ 207566 h 40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8023" h="401279">
                  <a:moveTo>
                    <a:pt x="339442" y="207566"/>
                  </a:moveTo>
                  <a:lnTo>
                    <a:pt x="336930" y="205762"/>
                  </a:lnTo>
                  <a:cubicBezTo>
                    <a:pt x="333232" y="139541"/>
                    <a:pt x="298474" y="79021"/>
                    <a:pt x="243279" y="42698"/>
                  </a:cubicBezTo>
                  <a:cubicBezTo>
                    <a:pt x="231357" y="35575"/>
                    <a:pt x="217985" y="31258"/>
                    <a:pt x="204168" y="30071"/>
                  </a:cubicBezTo>
                  <a:lnTo>
                    <a:pt x="204168" y="30071"/>
                  </a:lnTo>
                  <a:cubicBezTo>
                    <a:pt x="190765" y="29439"/>
                    <a:pt x="177724" y="34553"/>
                    <a:pt x="168286" y="44141"/>
                  </a:cubicBezTo>
                  <a:cubicBezTo>
                    <a:pt x="159219" y="29521"/>
                    <a:pt x="146945" y="17180"/>
                    <a:pt x="132404" y="8065"/>
                  </a:cubicBezTo>
                  <a:cubicBezTo>
                    <a:pt x="100469" y="-10695"/>
                    <a:pt x="74275" y="4457"/>
                    <a:pt x="74275" y="41255"/>
                  </a:cubicBezTo>
                  <a:cubicBezTo>
                    <a:pt x="74275" y="45223"/>
                    <a:pt x="74275" y="49552"/>
                    <a:pt x="74275" y="53521"/>
                  </a:cubicBezTo>
                  <a:cubicBezTo>
                    <a:pt x="33011" y="32596"/>
                    <a:pt x="359" y="53521"/>
                    <a:pt x="0" y="101502"/>
                  </a:cubicBezTo>
                  <a:cubicBezTo>
                    <a:pt x="2973" y="157176"/>
                    <a:pt x="32159" y="208093"/>
                    <a:pt x="78581" y="238592"/>
                  </a:cubicBezTo>
                  <a:lnTo>
                    <a:pt x="110516" y="256991"/>
                  </a:lnTo>
                  <a:lnTo>
                    <a:pt x="205962" y="312187"/>
                  </a:lnTo>
                  <a:lnTo>
                    <a:pt x="339083" y="390473"/>
                  </a:lnTo>
                  <a:cubicBezTo>
                    <a:pt x="382500" y="415726"/>
                    <a:pt x="418023" y="395163"/>
                    <a:pt x="418023" y="345017"/>
                  </a:cubicBezTo>
                  <a:cubicBezTo>
                    <a:pt x="415571" y="289092"/>
                    <a:pt x="386272" y="237843"/>
                    <a:pt x="339442" y="207566"/>
                  </a:cubicBezTo>
                  <a:close/>
                </a:path>
              </a:pathLst>
            </a:custGeom>
            <a:solidFill>
              <a:srgbClr val="CBCCD0"/>
            </a:solidFill>
            <a:ln w="35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23" name="Graphic 2">
              <a:extLst>
                <a:ext uri="{FF2B5EF4-FFF2-40B4-BE49-F238E27FC236}">
                  <a16:creationId xmlns:a16="http://schemas.microsoft.com/office/drawing/2014/main" id="{8E861E00-601F-FB49-929E-A3BE361D7381}"/>
                </a:ext>
              </a:extLst>
            </p:cNvPr>
            <p:cNvGrpSpPr/>
            <p:nvPr/>
          </p:nvGrpSpPr>
          <p:grpSpPr>
            <a:xfrm>
              <a:off x="6242756" y="5145148"/>
              <a:ext cx="250455" cy="428946"/>
              <a:chOff x="6242756" y="5145148"/>
              <a:chExt cx="250455" cy="428946"/>
            </a:xfrm>
            <a:solidFill>
              <a:schemeClr val="accent1"/>
            </a:solidFill>
          </p:grpSpPr>
          <p:sp>
            <p:nvSpPr>
              <p:cNvPr id="2124" name="Freeform 2123">
                <a:extLst>
                  <a:ext uri="{FF2B5EF4-FFF2-40B4-BE49-F238E27FC236}">
                    <a16:creationId xmlns:a16="http://schemas.microsoft.com/office/drawing/2014/main" id="{B8CED133-F913-E44A-9C82-B293B31E82DB}"/>
                  </a:ext>
                </a:extLst>
              </p:cNvPr>
              <p:cNvSpPr/>
              <p:nvPr/>
            </p:nvSpPr>
            <p:spPr>
              <a:xfrm>
                <a:off x="6380902" y="5287288"/>
                <a:ext cx="39828" cy="286806"/>
              </a:xfrm>
              <a:custGeom>
                <a:avLst/>
                <a:gdLst>
                  <a:gd name="connsiteX0" fmla="*/ 0 w 39828"/>
                  <a:gd name="connsiteY0" fmla="*/ 286806 h 286806"/>
                  <a:gd name="connsiteX1" fmla="*/ 39111 w 39828"/>
                  <a:gd name="connsiteY1" fmla="*/ 264078 h 286806"/>
                  <a:gd name="connsiteX2" fmla="*/ 39829 w 39828"/>
                  <a:gd name="connsiteY2" fmla="*/ 0 h 286806"/>
                  <a:gd name="connsiteX3" fmla="*/ 718 w 39828"/>
                  <a:gd name="connsiteY3" fmla="*/ 23089 h 286806"/>
                  <a:gd name="connsiteX4" fmla="*/ 0 w 39828"/>
                  <a:gd name="connsiteY4" fmla="*/ 286806 h 286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28" h="286806">
                    <a:moveTo>
                      <a:pt x="0" y="286806"/>
                    </a:moveTo>
                    <a:lnTo>
                      <a:pt x="39111" y="264078"/>
                    </a:lnTo>
                    <a:lnTo>
                      <a:pt x="39829" y="0"/>
                    </a:lnTo>
                    <a:lnTo>
                      <a:pt x="718" y="23089"/>
                    </a:lnTo>
                    <a:lnTo>
                      <a:pt x="0" y="286806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5" name="Freeform 2124">
                <a:extLst>
                  <a:ext uri="{FF2B5EF4-FFF2-40B4-BE49-F238E27FC236}">
                    <a16:creationId xmlns:a16="http://schemas.microsoft.com/office/drawing/2014/main" id="{525B755C-1463-2545-94F6-BF6F248FF749}"/>
                  </a:ext>
                </a:extLst>
              </p:cNvPr>
              <p:cNvSpPr/>
              <p:nvPr/>
            </p:nvSpPr>
            <p:spPr>
              <a:xfrm>
                <a:off x="6348608" y="5145148"/>
                <a:ext cx="144603" cy="206356"/>
              </a:xfrm>
              <a:custGeom>
                <a:avLst/>
                <a:gdLst>
                  <a:gd name="connsiteX0" fmla="*/ 0 w 144603"/>
                  <a:gd name="connsiteY0" fmla="*/ 23089 h 206356"/>
                  <a:gd name="connsiteX1" fmla="*/ 105134 w 144603"/>
                  <a:gd name="connsiteY1" fmla="*/ 206356 h 206356"/>
                  <a:gd name="connsiteX2" fmla="*/ 144604 w 144603"/>
                  <a:gd name="connsiteY2" fmla="*/ 183267 h 206356"/>
                  <a:gd name="connsiteX3" fmla="*/ 39111 w 144603"/>
                  <a:gd name="connsiteY3" fmla="*/ 0 h 206356"/>
                  <a:gd name="connsiteX4" fmla="*/ 0 w 144603"/>
                  <a:gd name="connsiteY4" fmla="*/ 23089 h 206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603" h="206356">
                    <a:moveTo>
                      <a:pt x="0" y="23089"/>
                    </a:moveTo>
                    <a:lnTo>
                      <a:pt x="105134" y="206356"/>
                    </a:lnTo>
                    <a:lnTo>
                      <a:pt x="144604" y="183267"/>
                    </a:lnTo>
                    <a:lnTo>
                      <a:pt x="39111" y="0"/>
                    </a:lnTo>
                    <a:lnTo>
                      <a:pt x="0" y="23089"/>
                    </a:lnTo>
                    <a:close/>
                  </a:path>
                </a:pathLst>
              </a:custGeom>
              <a:solidFill>
                <a:srgbClr val="B68503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6" name="Freeform 2125">
                <a:extLst>
                  <a:ext uri="{FF2B5EF4-FFF2-40B4-BE49-F238E27FC236}">
                    <a16:creationId xmlns:a16="http://schemas.microsoft.com/office/drawing/2014/main" id="{74D17D50-20C2-3340-9101-F009B7F97676}"/>
                  </a:ext>
                </a:extLst>
              </p:cNvPr>
              <p:cNvSpPr/>
              <p:nvPr/>
            </p:nvSpPr>
            <p:spPr>
              <a:xfrm>
                <a:off x="6242756" y="5145148"/>
                <a:ext cx="144962" cy="83696"/>
              </a:xfrm>
              <a:custGeom>
                <a:avLst/>
                <a:gdLst>
                  <a:gd name="connsiteX0" fmla="*/ 0 w 144962"/>
                  <a:gd name="connsiteY0" fmla="*/ 83697 h 83696"/>
                  <a:gd name="connsiteX1" fmla="*/ 105851 w 144962"/>
                  <a:gd name="connsiteY1" fmla="*/ 23089 h 83696"/>
                  <a:gd name="connsiteX2" fmla="*/ 144963 w 144962"/>
                  <a:gd name="connsiteY2" fmla="*/ 0 h 83696"/>
                  <a:gd name="connsiteX3" fmla="*/ 39111 w 144962"/>
                  <a:gd name="connsiteY3" fmla="*/ 60608 h 83696"/>
                  <a:gd name="connsiteX4" fmla="*/ 0 w 144962"/>
                  <a:gd name="connsiteY4" fmla="*/ 83697 h 8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62" h="83696">
                    <a:moveTo>
                      <a:pt x="0" y="83697"/>
                    </a:moveTo>
                    <a:lnTo>
                      <a:pt x="105851" y="23089"/>
                    </a:lnTo>
                    <a:lnTo>
                      <a:pt x="144963" y="0"/>
                    </a:lnTo>
                    <a:lnTo>
                      <a:pt x="39111" y="60608"/>
                    </a:lnTo>
                    <a:lnTo>
                      <a:pt x="0" y="83697"/>
                    </a:lnTo>
                    <a:close/>
                  </a:path>
                </a:pathLst>
              </a:custGeom>
              <a:solidFill>
                <a:srgbClr val="8D98A0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7" name="Freeform 2126">
                <a:extLst>
                  <a:ext uri="{FF2B5EF4-FFF2-40B4-BE49-F238E27FC236}">
                    <a16:creationId xmlns:a16="http://schemas.microsoft.com/office/drawing/2014/main" id="{CAD422CE-7083-E044-BD7C-5C153DBB5972}"/>
                  </a:ext>
                </a:extLst>
              </p:cNvPr>
              <p:cNvSpPr/>
              <p:nvPr/>
            </p:nvSpPr>
            <p:spPr>
              <a:xfrm>
                <a:off x="6242756" y="5168236"/>
                <a:ext cx="210985" cy="405857"/>
              </a:xfrm>
              <a:custGeom>
                <a:avLst/>
                <a:gdLst>
                  <a:gd name="connsiteX0" fmla="*/ 0 w 210985"/>
                  <a:gd name="connsiteY0" fmla="*/ 60608 h 405857"/>
                  <a:gd name="connsiteX1" fmla="*/ 50593 w 210985"/>
                  <a:gd name="connsiteY1" fmla="*/ 90191 h 405857"/>
                  <a:gd name="connsiteX2" fmla="*/ 49517 w 210985"/>
                  <a:gd name="connsiteY2" fmla="*/ 353908 h 405857"/>
                  <a:gd name="connsiteX3" fmla="*/ 138145 w 210985"/>
                  <a:gd name="connsiteY3" fmla="*/ 405858 h 405857"/>
                  <a:gd name="connsiteX4" fmla="*/ 138863 w 210985"/>
                  <a:gd name="connsiteY4" fmla="*/ 142141 h 405857"/>
                  <a:gd name="connsiteX5" fmla="*/ 210985 w 210985"/>
                  <a:gd name="connsiteY5" fmla="*/ 183267 h 405857"/>
                  <a:gd name="connsiteX6" fmla="*/ 105851 w 210985"/>
                  <a:gd name="connsiteY6" fmla="*/ 0 h 405857"/>
                  <a:gd name="connsiteX7" fmla="*/ 0 w 210985"/>
                  <a:gd name="connsiteY7" fmla="*/ 60608 h 405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985" h="405857">
                    <a:moveTo>
                      <a:pt x="0" y="60608"/>
                    </a:moveTo>
                    <a:lnTo>
                      <a:pt x="50593" y="90191"/>
                    </a:lnTo>
                    <a:lnTo>
                      <a:pt x="49517" y="353908"/>
                    </a:lnTo>
                    <a:lnTo>
                      <a:pt x="138145" y="405858"/>
                    </a:lnTo>
                    <a:lnTo>
                      <a:pt x="138863" y="142141"/>
                    </a:lnTo>
                    <a:lnTo>
                      <a:pt x="210985" y="183267"/>
                    </a:lnTo>
                    <a:lnTo>
                      <a:pt x="105851" y="0"/>
                    </a:lnTo>
                    <a:lnTo>
                      <a:pt x="0" y="60608"/>
                    </a:lnTo>
                    <a:close/>
                  </a:path>
                </a:pathLst>
              </a:custGeom>
              <a:solidFill>
                <a:srgbClr val="FFB806"/>
              </a:solidFill>
              <a:ln w="358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170" name="TextBox 2169">
            <a:extLst>
              <a:ext uri="{FF2B5EF4-FFF2-40B4-BE49-F238E27FC236}">
                <a16:creationId xmlns:a16="http://schemas.microsoft.com/office/drawing/2014/main" id="{E765A3C4-FE47-274A-8C3C-9EC769CC8706}"/>
              </a:ext>
            </a:extLst>
          </p:cNvPr>
          <p:cNvSpPr txBox="1"/>
          <p:nvPr/>
        </p:nvSpPr>
        <p:spPr>
          <a:xfrm>
            <a:off x="789948" y="674870"/>
            <a:ext cx="3188693" cy="70788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porate S" pitchFamily="2" charset="77"/>
              </a:rPr>
              <a:t>BLOCKCHAIN</a:t>
            </a:r>
          </a:p>
        </p:txBody>
      </p:sp>
      <p:sp>
        <p:nvSpPr>
          <p:cNvPr id="2171" name="TextBox 2170">
            <a:extLst>
              <a:ext uri="{FF2B5EF4-FFF2-40B4-BE49-F238E27FC236}">
                <a16:creationId xmlns:a16="http://schemas.microsoft.com/office/drawing/2014/main" id="{5E9E1F8F-6CFB-1A40-A8A9-1BB6EC1C597C}"/>
              </a:ext>
            </a:extLst>
          </p:cNvPr>
          <p:cNvSpPr txBox="1"/>
          <p:nvPr/>
        </p:nvSpPr>
        <p:spPr>
          <a:xfrm>
            <a:off x="790888" y="1600153"/>
            <a:ext cx="331677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Blockchain</a:t>
            </a:r>
            <a:r>
              <a:rPr lang="en-US" sz="1200" dirty="0">
                <a:solidFill>
                  <a:schemeClr val="bg1"/>
                </a:solidFill>
              </a:rPr>
              <a:t> is a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system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of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recording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information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in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way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that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makes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it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difficult or impossible to change, hack, or cheat the system.</a:t>
            </a:r>
            <a:endParaRPr lang="en-US" sz="1200" dirty="0">
              <a:solidFill>
                <a:schemeClr val="bg1"/>
              </a:solidFill>
              <a:latin typeface="Corporate 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72" name="Rectangle 2171">
            <a:extLst>
              <a:ext uri="{FF2B5EF4-FFF2-40B4-BE49-F238E27FC236}">
                <a16:creationId xmlns:a16="http://schemas.microsoft.com/office/drawing/2014/main" id="{38F97F59-2F52-2843-9A5A-297BAEF204F9}"/>
              </a:ext>
            </a:extLst>
          </p:cNvPr>
          <p:cNvSpPr/>
          <p:nvPr/>
        </p:nvSpPr>
        <p:spPr>
          <a:xfrm>
            <a:off x="0" y="0"/>
            <a:ext cx="94891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3" name="Rectangle 2172">
            <a:extLst>
              <a:ext uri="{FF2B5EF4-FFF2-40B4-BE49-F238E27FC236}">
                <a16:creationId xmlns:a16="http://schemas.microsoft.com/office/drawing/2014/main" id="{4241089A-62BD-7647-A2E2-046E60951E5A}"/>
              </a:ext>
            </a:extLst>
          </p:cNvPr>
          <p:cNvSpPr/>
          <p:nvPr/>
        </p:nvSpPr>
        <p:spPr>
          <a:xfrm>
            <a:off x="12097109" y="0"/>
            <a:ext cx="94891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5" name="TextBox 2174">
            <a:extLst>
              <a:ext uri="{FF2B5EF4-FFF2-40B4-BE49-F238E27FC236}">
                <a16:creationId xmlns:a16="http://schemas.microsoft.com/office/drawing/2014/main" id="{A9976BCD-DC86-2149-B656-A87504C432CC}"/>
              </a:ext>
            </a:extLst>
          </p:cNvPr>
          <p:cNvSpPr txBox="1"/>
          <p:nvPr/>
        </p:nvSpPr>
        <p:spPr>
          <a:xfrm>
            <a:off x="790888" y="2688687"/>
            <a:ext cx="4499270" cy="204350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orporate S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Who Is The Owner Of </a:t>
            </a:r>
            <a:r>
              <a:rPr lang="en-US" sz="2000" b="1" dirty="0" err="1" smtClean="0">
                <a:solidFill>
                  <a:schemeClr val="bg1"/>
                </a:solidFill>
                <a:latin typeface="Corporate S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Blockchain</a:t>
            </a:r>
            <a:r>
              <a:rPr lang="en-US" sz="2000" b="1" dirty="0" smtClean="0">
                <a:solidFill>
                  <a:schemeClr val="bg1"/>
                </a:solidFill>
                <a:latin typeface="Corporate S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?</a:t>
            </a:r>
          </a:p>
          <a:p>
            <a:endParaRPr lang="en-US" sz="400" b="1" dirty="0">
              <a:solidFill>
                <a:schemeClr val="bg1"/>
              </a:solidFill>
              <a:latin typeface="Corporate S" pitchFamily="2" charset="77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Corporate S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The final milestone that gave rise to the internet as we know it today being the introduction of www by Tim Berners-Lee. This never made him the owner of the internet, and in the same way, Nakamoto cannot be said to own blockchain technology.</a:t>
            </a:r>
          </a:p>
        </p:txBody>
      </p:sp>
      <p:grpSp>
        <p:nvGrpSpPr>
          <p:cNvPr id="2219" name="Graphic 146">
            <a:extLst>
              <a:ext uri="{FF2B5EF4-FFF2-40B4-BE49-F238E27FC236}">
                <a16:creationId xmlns:a16="http://schemas.microsoft.com/office/drawing/2014/main" id="{051F017A-6666-A44F-B8D2-C8C4AA31FB01}"/>
              </a:ext>
            </a:extLst>
          </p:cNvPr>
          <p:cNvGrpSpPr>
            <a:grpSpLocks noChangeAspect="1"/>
          </p:cNvGrpSpPr>
          <p:nvPr/>
        </p:nvGrpSpPr>
        <p:grpSpPr>
          <a:xfrm>
            <a:off x="790888" y="5233521"/>
            <a:ext cx="527472" cy="527472"/>
            <a:chOff x="7236933" y="5255734"/>
            <a:chExt cx="638241" cy="638241"/>
          </a:xfrm>
          <a:solidFill>
            <a:schemeClr val="bg1"/>
          </a:solidFill>
        </p:grpSpPr>
        <p:sp>
          <p:nvSpPr>
            <p:cNvPr id="2220" name="Freeform 2219">
              <a:extLst>
                <a:ext uri="{FF2B5EF4-FFF2-40B4-BE49-F238E27FC236}">
                  <a16:creationId xmlns:a16="http://schemas.microsoft.com/office/drawing/2014/main" id="{1E968BC8-2280-444F-93CF-0A033A842F8A}"/>
                </a:ext>
              </a:extLst>
            </p:cNvPr>
            <p:cNvSpPr/>
            <p:nvPr/>
          </p:nvSpPr>
          <p:spPr>
            <a:xfrm>
              <a:off x="7401781" y="5420582"/>
              <a:ext cx="308826" cy="308826"/>
            </a:xfrm>
            <a:custGeom>
              <a:avLst/>
              <a:gdLst>
                <a:gd name="connsiteX0" fmla="*/ 308826 w 308826"/>
                <a:gd name="connsiteY0" fmla="*/ 154413 h 308826"/>
                <a:gd name="connsiteX1" fmla="*/ 154413 w 308826"/>
                <a:gd name="connsiteY1" fmla="*/ 0 h 308826"/>
                <a:gd name="connsiteX2" fmla="*/ 0 w 308826"/>
                <a:gd name="connsiteY2" fmla="*/ 154413 h 308826"/>
                <a:gd name="connsiteX3" fmla="*/ 154413 w 308826"/>
                <a:gd name="connsiteY3" fmla="*/ 308826 h 308826"/>
                <a:gd name="connsiteX4" fmla="*/ 308826 w 308826"/>
                <a:gd name="connsiteY4" fmla="*/ 154413 h 308826"/>
                <a:gd name="connsiteX5" fmla="*/ 154413 w 308826"/>
                <a:gd name="connsiteY5" fmla="*/ 288238 h 308826"/>
                <a:gd name="connsiteX6" fmla="*/ 20588 w 308826"/>
                <a:gd name="connsiteY6" fmla="*/ 154413 h 308826"/>
                <a:gd name="connsiteX7" fmla="*/ 154413 w 308826"/>
                <a:gd name="connsiteY7" fmla="*/ 20588 h 308826"/>
                <a:gd name="connsiteX8" fmla="*/ 288238 w 308826"/>
                <a:gd name="connsiteY8" fmla="*/ 154413 h 308826"/>
                <a:gd name="connsiteX9" fmla="*/ 154413 w 308826"/>
                <a:gd name="connsiteY9" fmla="*/ 288238 h 30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826" h="308826">
                  <a:moveTo>
                    <a:pt x="308826" y="154413"/>
                  </a:moveTo>
                  <a:cubicBezTo>
                    <a:pt x="308826" y="69134"/>
                    <a:pt x="239692" y="0"/>
                    <a:pt x="154413" y="0"/>
                  </a:cubicBezTo>
                  <a:cubicBezTo>
                    <a:pt x="69134" y="0"/>
                    <a:pt x="0" y="69134"/>
                    <a:pt x="0" y="154413"/>
                  </a:cubicBezTo>
                  <a:cubicBezTo>
                    <a:pt x="0" y="239692"/>
                    <a:pt x="69134" y="308826"/>
                    <a:pt x="154413" y="308826"/>
                  </a:cubicBezTo>
                  <a:cubicBezTo>
                    <a:pt x="239652" y="308731"/>
                    <a:pt x="308731" y="239652"/>
                    <a:pt x="308826" y="154413"/>
                  </a:cubicBezTo>
                  <a:close/>
                  <a:moveTo>
                    <a:pt x="154413" y="288238"/>
                  </a:moveTo>
                  <a:cubicBezTo>
                    <a:pt x="80504" y="288238"/>
                    <a:pt x="20588" y="228322"/>
                    <a:pt x="20588" y="154413"/>
                  </a:cubicBezTo>
                  <a:cubicBezTo>
                    <a:pt x="20588" y="80504"/>
                    <a:pt x="80504" y="20588"/>
                    <a:pt x="154413" y="20588"/>
                  </a:cubicBezTo>
                  <a:cubicBezTo>
                    <a:pt x="228322" y="20588"/>
                    <a:pt x="288238" y="80504"/>
                    <a:pt x="288238" y="154413"/>
                  </a:cubicBezTo>
                  <a:cubicBezTo>
                    <a:pt x="288152" y="228287"/>
                    <a:pt x="228287" y="288152"/>
                    <a:pt x="154413" y="288238"/>
                  </a:cubicBezTo>
                  <a:close/>
                </a:path>
              </a:pathLst>
            </a:custGeom>
            <a:grpFill/>
            <a:ln w="12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1" name="Freeform 2220">
              <a:extLst>
                <a:ext uri="{FF2B5EF4-FFF2-40B4-BE49-F238E27FC236}">
                  <a16:creationId xmlns:a16="http://schemas.microsoft.com/office/drawing/2014/main" id="{BCCEBA92-C787-D847-BEA7-090AFB161CF6}"/>
                </a:ext>
              </a:extLst>
            </p:cNvPr>
            <p:cNvSpPr/>
            <p:nvPr/>
          </p:nvSpPr>
          <p:spPr>
            <a:xfrm>
              <a:off x="7442950" y="5502927"/>
              <a:ext cx="28673" cy="35200"/>
            </a:xfrm>
            <a:custGeom>
              <a:avLst/>
              <a:gdLst>
                <a:gd name="connsiteX0" fmla="*/ 5999 w 28673"/>
                <a:gd name="connsiteY0" fmla="*/ 34254 h 35200"/>
                <a:gd name="connsiteX1" fmla="*/ 13876 w 28673"/>
                <a:gd name="connsiteY1" fmla="*/ 34560 h 35200"/>
                <a:gd name="connsiteX2" fmla="*/ 19656 w 28673"/>
                <a:gd name="connsiteY2" fmla="*/ 29202 h 35200"/>
                <a:gd name="connsiteX3" fmla="*/ 27000 w 28673"/>
                <a:gd name="connsiteY3" fmla="*/ 15922 h 35200"/>
                <a:gd name="connsiteX4" fmla="*/ 24004 w 28673"/>
                <a:gd name="connsiteY4" fmla="*/ 1677 h 35200"/>
                <a:gd name="connsiteX5" fmla="*/ 9754 w 28673"/>
                <a:gd name="connsiteY5" fmla="*/ 4673 h 35200"/>
                <a:gd name="connsiteX6" fmla="*/ 943 w 28673"/>
                <a:gd name="connsiteY6" fmla="*/ 20597 h 35200"/>
                <a:gd name="connsiteX7" fmla="*/ 641 w 28673"/>
                <a:gd name="connsiteY7" fmla="*/ 28473 h 35200"/>
                <a:gd name="connsiteX8" fmla="*/ 5999 w 28673"/>
                <a:gd name="connsiteY8" fmla="*/ 34254 h 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73" h="35200">
                  <a:moveTo>
                    <a:pt x="5999" y="34254"/>
                  </a:moveTo>
                  <a:cubicBezTo>
                    <a:pt x="8477" y="35400"/>
                    <a:pt x="11312" y="35510"/>
                    <a:pt x="13876" y="34560"/>
                  </a:cubicBezTo>
                  <a:cubicBezTo>
                    <a:pt x="16439" y="33610"/>
                    <a:pt x="18520" y="31685"/>
                    <a:pt x="19656" y="29202"/>
                  </a:cubicBezTo>
                  <a:cubicBezTo>
                    <a:pt x="21777" y="24603"/>
                    <a:pt x="24230" y="20164"/>
                    <a:pt x="27000" y="15922"/>
                  </a:cubicBezTo>
                  <a:cubicBezTo>
                    <a:pt x="30106" y="11162"/>
                    <a:pt x="28764" y="4783"/>
                    <a:pt x="24004" y="1677"/>
                  </a:cubicBezTo>
                  <a:cubicBezTo>
                    <a:pt x="19239" y="-1434"/>
                    <a:pt x="12860" y="-92"/>
                    <a:pt x="9754" y="4673"/>
                  </a:cubicBezTo>
                  <a:cubicBezTo>
                    <a:pt x="6436" y="9760"/>
                    <a:pt x="3491" y="15083"/>
                    <a:pt x="943" y="20597"/>
                  </a:cubicBezTo>
                  <a:cubicBezTo>
                    <a:pt x="-198" y="23075"/>
                    <a:pt x="-309" y="25910"/>
                    <a:pt x="641" y="28473"/>
                  </a:cubicBezTo>
                  <a:cubicBezTo>
                    <a:pt x="1586" y="31037"/>
                    <a:pt x="3516" y="33118"/>
                    <a:pt x="5999" y="34254"/>
                  </a:cubicBezTo>
                  <a:close/>
                </a:path>
              </a:pathLst>
            </a:custGeom>
            <a:grpFill/>
            <a:ln w="12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2" name="Freeform 2221">
              <a:extLst>
                <a:ext uri="{FF2B5EF4-FFF2-40B4-BE49-F238E27FC236}">
                  <a16:creationId xmlns:a16="http://schemas.microsoft.com/office/drawing/2014/main" id="{C211AC71-AEB9-5F49-BCB6-C3BE536F14D3}"/>
                </a:ext>
              </a:extLst>
            </p:cNvPr>
            <p:cNvSpPr/>
            <p:nvPr/>
          </p:nvSpPr>
          <p:spPr>
            <a:xfrm>
              <a:off x="7432654" y="5544109"/>
              <a:ext cx="82585" cy="142147"/>
            </a:xfrm>
            <a:custGeom>
              <a:avLst/>
              <a:gdLst>
                <a:gd name="connsiteX0" fmla="*/ 76794 w 82585"/>
                <a:gd name="connsiteY0" fmla="*/ 122594 h 142147"/>
                <a:gd name="connsiteX1" fmla="*/ 22307 w 82585"/>
                <a:gd name="connsiteY1" fmla="*/ 12172 h 142147"/>
                <a:gd name="connsiteX2" fmla="*/ 14053 w 82585"/>
                <a:gd name="connsiteY2" fmla="*/ 174 h 142147"/>
                <a:gd name="connsiteX3" fmla="*/ 2055 w 82585"/>
                <a:gd name="connsiteY3" fmla="*/ 8422 h 142147"/>
                <a:gd name="connsiteX4" fmla="*/ 67414 w 82585"/>
                <a:gd name="connsiteY4" fmla="*/ 140920 h 142147"/>
                <a:gd name="connsiteX5" fmla="*/ 77824 w 82585"/>
                <a:gd name="connsiteY5" fmla="*/ 140533 h 142147"/>
                <a:gd name="connsiteX6" fmla="*/ 82569 w 82585"/>
                <a:gd name="connsiteY6" fmla="*/ 131264 h 142147"/>
                <a:gd name="connsiteX7" fmla="*/ 76794 w 82585"/>
                <a:gd name="connsiteY7" fmla="*/ 122594 h 14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85" h="142147">
                  <a:moveTo>
                    <a:pt x="76794" y="122594"/>
                  </a:moveTo>
                  <a:cubicBezTo>
                    <a:pt x="36190" y="101905"/>
                    <a:pt x="14023" y="56983"/>
                    <a:pt x="22307" y="12172"/>
                  </a:cubicBezTo>
                  <a:cubicBezTo>
                    <a:pt x="23342" y="6578"/>
                    <a:pt x="19648" y="1204"/>
                    <a:pt x="14053" y="174"/>
                  </a:cubicBezTo>
                  <a:cubicBezTo>
                    <a:pt x="8464" y="-862"/>
                    <a:pt x="3090" y="2833"/>
                    <a:pt x="2055" y="8422"/>
                  </a:cubicBezTo>
                  <a:cubicBezTo>
                    <a:pt x="-7852" y="62180"/>
                    <a:pt x="18728" y="116064"/>
                    <a:pt x="67414" y="140920"/>
                  </a:cubicBezTo>
                  <a:cubicBezTo>
                    <a:pt x="70697" y="142684"/>
                    <a:pt x="74677" y="142539"/>
                    <a:pt x="77824" y="140533"/>
                  </a:cubicBezTo>
                  <a:cubicBezTo>
                    <a:pt x="80966" y="138533"/>
                    <a:pt x="82780" y="134984"/>
                    <a:pt x="82569" y="131264"/>
                  </a:cubicBezTo>
                  <a:cubicBezTo>
                    <a:pt x="82353" y="127540"/>
                    <a:pt x="80146" y="124227"/>
                    <a:pt x="76794" y="122594"/>
                  </a:cubicBezTo>
                  <a:close/>
                </a:path>
              </a:pathLst>
            </a:custGeom>
            <a:grpFill/>
            <a:ln w="12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3" name="Freeform 2222">
              <a:extLst>
                <a:ext uri="{FF2B5EF4-FFF2-40B4-BE49-F238E27FC236}">
                  <a16:creationId xmlns:a16="http://schemas.microsoft.com/office/drawing/2014/main" id="{96AB25A5-9F0D-4C4D-902D-3BA63905A327}"/>
                </a:ext>
              </a:extLst>
            </p:cNvPr>
            <p:cNvSpPr/>
            <p:nvPr/>
          </p:nvSpPr>
          <p:spPr>
            <a:xfrm>
              <a:off x="7237077" y="5255991"/>
              <a:ext cx="226469" cy="185304"/>
            </a:xfrm>
            <a:custGeom>
              <a:avLst/>
              <a:gdLst>
                <a:gd name="connsiteX0" fmla="*/ 30879 w 226469"/>
                <a:gd name="connsiteY0" fmla="*/ 61649 h 185304"/>
                <a:gd name="connsiteX1" fmla="*/ 59977 w 226469"/>
                <a:gd name="connsiteY1" fmla="*/ 40698 h 185304"/>
                <a:gd name="connsiteX2" fmla="*/ 61762 w 226469"/>
                <a:gd name="connsiteY2" fmla="*/ 41060 h 185304"/>
                <a:gd name="connsiteX3" fmla="*/ 150147 w 226469"/>
                <a:gd name="connsiteY3" fmla="*/ 41060 h 185304"/>
                <a:gd name="connsiteX4" fmla="*/ 185292 w 226469"/>
                <a:gd name="connsiteY4" fmla="*/ 76205 h 185304"/>
                <a:gd name="connsiteX5" fmla="*/ 185292 w 226469"/>
                <a:gd name="connsiteY5" fmla="*/ 125309 h 185304"/>
                <a:gd name="connsiteX6" fmla="*/ 165146 w 226469"/>
                <a:gd name="connsiteY6" fmla="*/ 159645 h 185304"/>
                <a:gd name="connsiteX7" fmla="*/ 195586 w 226469"/>
                <a:gd name="connsiteY7" fmla="*/ 185305 h 185304"/>
                <a:gd name="connsiteX8" fmla="*/ 226022 w 226469"/>
                <a:gd name="connsiteY8" fmla="*/ 159645 h 185304"/>
                <a:gd name="connsiteX9" fmla="*/ 205881 w 226469"/>
                <a:gd name="connsiteY9" fmla="*/ 125309 h 185304"/>
                <a:gd name="connsiteX10" fmla="*/ 205881 w 226469"/>
                <a:gd name="connsiteY10" fmla="*/ 71943 h 185304"/>
                <a:gd name="connsiteX11" fmla="*/ 202865 w 226469"/>
                <a:gd name="connsiteY11" fmla="*/ 64665 h 185304"/>
                <a:gd name="connsiteX12" fmla="*/ 161688 w 226469"/>
                <a:gd name="connsiteY12" fmla="*/ 23488 h 185304"/>
                <a:gd name="connsiteX13" fmla="*/ 154409 w 226469"/>
                <a:gd name="connsiteY13" fmla="*/ 20472 h 185304"/>
                <a:gd name="connsiteX14" fmla="*/ 61762 w 226469"/>
                <a:gd name="connsiteY14" fmla="*/ 20472 h 185304"/>
                <a:gd name="connsiteX15" fmla="*/ 59977 w 226469"/>
                <a:gd name="connsiteY15" fmla="*/ 20829 h 185304"/>
                <a:gd name="connsiteX16" fmla="*/ 24073 w 226469"/>
                <a:gd name="connsiteY16" fmla="*/ 753 h 185304"/>
                <a:gd name="connsiteX17" fmla="*/ 192 w 226469"/>
                <a:gd name="connsiteY17" fmla="*/ 34249 h 185304"/>
                <a:gd name="connsiteX18" fmla="*/ 30879 w 226469"/>
                <a:gd name="connsiteY18" fmla="*/ 61649 h 185304"/>
                <a:gd name="connsiteX19" fmla="*/ 195586 w 226469"/>
                <a:gd name="connsiteY19" fmla="*/ 164591 h 185304"/>
                <a:gd name="connsiteX20" fmla="*/ 185292 w 226469"/>
                <a:gd name="connsiteY20" fmla="*/ 154297 h 185304"/>
                <a:gd name="connsiteX21" fmla="*/ 195586 w 226469"/>
                <a:gd name="connsiteY21" fmla="*/ 144002 h 185304"/>
                <a:gd name="connsiteX22" fmla="*/ 205881 w 226469"/>
                <a:gd name="connsiteY22" fmla="*/ 154297 h 185304"/>
                <a:gd name="connsiteX23" fmla="*/ 195586 w 226469"/>
                <a:gd name="connsiteY23" fmla="*/ 164591 h 185304"/>
                <a:gd name="connsiteX24" fmla="*/ 30879 w 226469"/>
                <a:gd name="connsiteY24" fmla="*/ 20472 h 185304"/>
                <a:gd name="connsiteX25" fmla="*/ 41173 w 226469"/>
                <a:gd name="connsiteY25" fmla="*/ 30766 h 185304"/>
                <a:gd name="connsiteX26" fmla="*/ 30879 w 226469"/>
                <a:gd name="connsiteY26" fmla="*/ 41060 h 185304"/>
                <a:gd name="connsiteX27" fmla="*/ 20585 w 226469"/>
                <a:gd name="connsiteY27" fmla="*/ 30766 h 185304"/>
                <a:gd name="connsiteX28" fmla="*/ 30879 w 226469"/>
                <a:gd name="connsiteY28" fmla="*/ 20472 h 18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6469" h="185304">
                  <a:moveTo>
                    <a:pt x="30879" y="61649"/>
                  </a:moveTo>
                  <a:cubicBezTo>
                    <a:pt x="44053" y="61588"/>
                    <a:pt x="55740" y="53174"/>
                    <a:pt x="59977" y="40698"/>
                  </a:cubicBezTo>
                  <a:cubicBezTo>
                    <a:pt x="60560" y="40879"/>
                    <a:pt x="61158" y="41000"/>
                    <a:pt x="61762" y="41060"/>
                  </a:cubicBezTo>
                  <a:lnTo>
                    <a:pt x="150147" y="41060"/>
                  </a:lnTo>
                  <a:lnTo>
                    <a:pt x="185292" y="76205"/>
                  </a:lnTo>
                  <a:lnTo>
                    <a:pt x="185292" y="125309"/>
                  </a:lnTo>
                  <a:cubicBezTo>
                    <a:pt x="171112" y="130320"/>
                    <a:pt x="162603" y="144822"/>
                    <a:pt x="165146" y="159645"/>
                  </a:cubicBezTo>
                  <a:cubicBezTo>
                    <a:pt x="167689" y="174468"/>
                    <a:pt x="180542" y="185305"/>
                    <a:pt x="195586" y="185305"/>
                  </a:cubicBezTo>
                  <a:cubicBezTo>
                    <a:pt x="210626" y="185305"/>
                    <a:pt x="223478" y="174468"/>
                    <a:pt x="226022" y="159645"/>
                  </a:cubicBezTo>
                  <a:cubicBezTo>
                    <a:pt x="228565" y="144822"/>
                    <a:pt x="220060" y="130320"/>
                    <a:pt x="205881" y="125309"/>
                  </a:cubicBezTo>
                  <a:lnTo>
                    <a:pt x="205881" y="71943"/>
                  </a:lnTo>
                  <a:cubicBezTo>
                    <a:pt x="205881" y="69214"/>
                    <a:pt x="204795" y="66595"/>
                    <a:pt x="202865" y="64665"/>
                  </a:cubicBezTo>
                  <a:lnTo>
                    <a:pt x="161688" y="23488"/>
                  </a:lnTo>
                  <a:cubicBezTo>
                    <a:pt x="159758" y="21558"/>
                    <a:pt x="157139" y="20472"/>
                    <a:pt x="154409" y="20472"/>
                  </a:cubicBezTo>
                  <a:lnTo>
                    <a:pt x="61762" y="20472"/>
                  </a:lnTo>
                  <a:cubicBezTo>
                    <a:pt x="61158" y="20532"/>
                    <a:pt x="60560" y="20653"/>
                    <a:pt x="59977" y="20829"/>
                  </a:cubicBezTo>
                  <a:cubicBezTo>
                    <a:pt x="54880" y="5961"/>
                    <a:pt x="39414" y="-2690"/>
                    <a:pt x="24073" y="753"/>
                  </a:cubicBezTo>
                  <a:cubicBezTo>
                    <a:pt x="8737" y="4196"/>
                    <a:pt x="-1552" y="18627"/>
                    <a:pt x="192" y="34249"/>
                  </a:cubicBezTo>
                  <a:cubicBezTo>
                    <a:pt x="1942" y="49872"/>
                    <a:pt x="15161" y="61674"/>
                    <a:pt x="30879" y="61649"/>
                  </a:cubicBezTo>
                  <a:close/>
                  <a:moveTo>
                    <a:pt x="195586" y="164591"/>
                  </a:moveTo>
                  <a:cubicBezTo>
                    <a:pt x="189901" y="164591"/>
                    <a:pt x="185292" y="159982"/>
                    <a:pt x="185292" y="154297"/>
                  </a:cubicBezTo>
                  <a:cubicBezTo>
                    <a:pt x="185292" y="148612"/>
                    <a:pt x="189901" y="144002"/>
                    <a:pt x="195586" y="144002"/>
                  </a:cubicBezTo>
                  <a:cubicBezTo>
                    <a:pt x="201271" y="144002"/>
                    <a:pt x="205881" y="148612"/>
                    <a:pt x="205881" y="154297"/>
                  </a:cubicBezTo>
                  <a:cubicBezTo>
                    <a:pt x="205881" y="159982"/>
                    <a:pt x="201271" y="164591"/>
                    <a:pt x="195586" y="164591"/>
                  </a:cubicBezTo>
                  <a:close/>
                  <a:moveTo>
                    <a:pt x="30879" y="20472"/>
                  </a:moveTo>
                  <a:cubicBezTo>
                    <a:pt x="36564" y="20472"/>
                    <a:pt x="41173" y="25081"/>
                    <a:pt x="41173" y="30766"/>
                  </a:cubicBezTo>
                  <a:cubicBezTo>
                    <a:pt x="41173" y="36451"/>
                    <a:pt x="36564" y="41060"/>
                    <a:pt x="30879" y="41060"/>
                  </a:cubicBezTo>
                  <a:cubicBezTo>
                    <a:pt x="25194" y="41060"/>
                    <a:pt x="20585" y="36451"/>
                    <a:pt x="20585" y="30766"/>
                  </a:cubicBezTo>
                  <a:cubicBezTo>
                    <a:pt x="20585" y="25081"/>
                    <a:pt x="25194" y="20472"/>
                    <a:pt x="30879" y="20472"/>
                  </a:cubicBezTo>
                  <a:close/>
                </a:path>
              </a:pathLst>
            </a:custGeom>
            <a:grpFill/>
            <a:ln w="12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4" name="Freeform 2223">
              <a:extLst>
                <a:ext uri="{FF2B5EF4-FFF2-40B4-BE49-F238E27FC236}">
                  <a16:creationId xmlns:a16="http://schemas.microsoft.com/office/drawing/2014/main" id="{18A2727D-9D54-784B-B2B8-58D59B26A85B}"/>
                </a:ext>
              </a:extLst>
            </p:cNvPr>
            <p:cNvSpPr/>
            <p:nvPr/>
          </p:nvSpPr>
          <p:spPr>
            <a:xfrm>
              <a:off x="7237077" y="5348639"/>
              <a:ext cx="154412" cy="154437"/>
            </a:xfrm>
            <a:custGeom>
              <a:avLst/>
              <a:gdLst>
                <a:gd name="connsiteX0" fmla="*/ 30879 w 154412"/>
                <a:gd name="connsiteY0" fmla="*/ 61649 h 154437"/>
                <a:gd name="connsiteX1" fmla="*/ 59977 w 154412"/>
                <a:gd name="connsiteY1" fmla="*/ 40698 h 154437"/>
                <a:gd name="connsiteX2" fmla="*/ 61762 w 154412"/>
                <a:gd name="connsiteY2" fmla="*/ 41060 h 154437"/>
                <a:gd name="connsiteX3" fmla="*/ 96389 w 154412"/>
                <a:gd name="connsiteY3" fmla="*/ 41060 h 154437"/>
                <a:gd name="connsiteX4" fmla="*/ 113233 w 154412"/>
                <a:gd name="connsiteY4" fmla="*/ 57899 h 154437"/>
                <a:gd name="connsiteX5" fmla="*/ 113233 w 154412"/>
                <a:gd name="connsiteY5" fmla="*/ 92531 h 154437"/>
                <a:gd name="connsiteX6" fmla="*/ 113590 w 154412"/>
                <a:gd name="connsiteY6" fmla="*/ 94311 h 154437"/>
                <a:gd name="connsiteX7" fmla="*/ 93056 w 154412"/>
                <a:gd name="connsiteY7" fmla="*/ 128586 h 154437"/>
                <a:gd name="connsiteX8" fmla="*/ 123527 w 154412"/>
                <a:gd name="connsiteY8" fmla="*/ 154437 h 154437"/>
                <a:gd name="connsiteX9" fmla="*/ 153997 w 154412"/>
                <a:gd name="connsiteY9" fmla="*/ 128586 h 154437"/>
                <a:gd name="connsiteX10" fmla="*/ 133459 w 154412"/>
                <a:gd name="connsiteY10" fmla="*/ 94311 h 154437"/>
                <a:gd name="connsiteX11" fmla="*/ 133821 w 154412"/>
                <a:gd name="connsiteY11" fmla="*/ 92531 h 154437"/>
                <a:gd name="connsiteX12" fmla="*/ 133821 w 154412"/>
                <a:gd name="connsiteY12" fmla="*/ 53637 h 154437"/>
                <a:gd name="connsiteX13" fmla="*/ 130805 w 154412"/>
                <a:gd name="connsiteY13" fmla="*/ 46358 h 154437"/>
                <a:gd name="connsiteX14" fmla="*/ 107930 w 154412"/>
                <a:gd name="connsiteY14" fmla="*/ 23488 h 154437"/>
                <a:gd name="connsiteX15" fmla="*/ 100651 w 154412"/>
                <a:gd name="connsiteY15" fmla="*/ 20472 h 154437"/>
                <a:gd name="connsiteX16" fmla="*/ 61762 w 154412"/>
                <a:gd name="connsiteY16" fmla="*/ 20472 h 154437"/>
                <a:gd name="connsiteX17" fmla="*/ 59977 w 154412"/>
                <a:gd name="connsiteY17" fmla="*/ 20829 h 154437"/>
                <a:gd name="connsiteX18" fmla="*/ 24073 w 154412"/>
                <a:gd name="connsiteY18" fmla="*/ 753 h 154437"/>
                <a:gd name="connsiteX19" fmla="*/ 192 w 154412"/>
                <a:gd name="connsiteY19" fmla="*/ 34249 h 154437"/>
                <a:gd name="connsiteX20" fmla="*/ 30879 w 154412"/>
                <a:gd name="connsiteY20" fmla="*/ 61649 h 154437"/>
                <a:gd name="connsiteX21" fmla="*/ 123527 w 154412"/>
                <a:gd name="connsiteY21" fmla="*/ 133708 h 154437"/>
                <a:gd name="connsiteX22" fmla="*/ 113233 w 154412"/>
                <a:gd name="connsiteY22" fmla="*/ 123414 h 154437"/>
                <a:gd name="connsiteX23" fmla="*/ 123527 w 154412"/>
                <a:gd name="connsiteY23" fmla="*/ 113120 h 154437"/>
                <a:gd name="connsiteX24" fmla="*/ 133821 w 154412"/>
                <a:gd name="connsiteY24" fmla="*/ 123414 h 154437"/>
                <a:gd name="connsiteX25" fmla="*/ 123527 w 154412"/>
                <a:gd name="connsiteY25" fmla="*/ 133708 h 154437"/>
                <a:gd name="connsiteX26" fmla="*/ 30879 w 154412"/>
                <a:gd name="connsiteY26" fmla="*/ 20472 h 154437"/>
                <a:gd name="connsiteX27" fmla="*/ 41173 w 154412"/>
                <a:gd name="connsiteY27" fmla="*/ 30766 h 154437"/>
                <a:gd name="connsiteX28" fmla="*/ 30879 w 154412"/>
                <a:gd name="connsiteY28" fmla="*/ 41060 h 154437"/>
                <a:gd name="connsiteX29" fmla="*/ 20585 w 154412"/>
                <a:gd name="connsiteY29" fmla="*/ 30766 h 154437"/>
                <a:gd name="connsiteX30" fmla="*/ 30879 w 154412"/>
                <a:gd name="connsiteY30" fmla="*/ 20472 h 15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4412" h="154437">
                  <a:moveTo>
                    <a:pt x="30879" y="61649"/>
                  </a:moveTo>
                  <a:cubicBezTo>
                    <a:pt x="44053" y="61588"/>
                    <a:pt x="55740" y="53174"/>
                    <a:pt x="59977" y="40698"/>
                  </a:cubicBezTo>
                  <a:cubicBezTo>
                    <a:pt x="60560" y="40879"/>
                    <a:pt x="61158" y="41000"/>
                    <a:pt x="61762" y="41060"/>
                  </a:cubicBezTo>
                  <a:lnTo>
                    <a:pt x="96389" y="41060"/>
                  </a:lnTo>
                  <a:lnTo>
                    <a:pt x="113233" y="57899"/>
                  </a:lnTo>
                  <a:lnTo>
                    <a:pt x="113233" y="92531"/>
                  </a:lnTo>
                  <a:cubicBezTo>
                    <a:pt x="113293" y="93135"/>
                    <a:pt x="113414" y="93733"/>
                    <a:pt x="113590" y="94311"/>
                  </a:cubicBezTo>
                  <a:cubicBezTo>
                    <a:pt x="99284" y="99171"/>
                    <a:pt x="90593" y="113678"/>
                    <a:pt x="93056" y="128586"/>
                  </a:cubicBezTo>
                  <a:cubicBezTo>
                    <a:pt x="95519" y="143500"/>
                    <a:pt x="108412" y="154437"/>
                    <a:pt x="123527" y="154437"/>
                  </a:cubicBezTo>
                  <a:cubicBezTo>
                    <a:pt x="138636" y="154437"/>
                    <a:pt x="151529" y="143500"/>
                    <a:pt x="153997" y="128586"/>
                  </a:cubicBezTo>
                  <a:cubicBezTo>
                    <a:pt x="156460" y="113678"/>
                    <a:pt x="147770" y="99171"/>
                    <a:pt x="133459" y="94311"/>
                  </a:cubicBezTo>
                  <a:cubicBezTo>
                    <a:pt x="133635" y="93733"/>
                    <a:pt x="133756" y="93135"/>
                    <a:pt x="133821" y="92531"/>
                  </a:cubicBezTo>
                  <a:lnTo>
                    <a:pt x="133821" y="53637"/>
                  </a:lnTo>
                  <a:cubicBezTo>
                    <a:pt x="133821" y="50907"/>
                    <a:pt x="132735" y="48288"/>
                    <a:pt x="130805" y="46358"/>
                  </a:cubicBezTo>
                  <a:lnTo>
                    <a:pt x="107930" y="23488"/>
                  </a:lnTo>
                  <a:cubicBezTo>
                    <a:pt x="106000" y="21558"/>
                    <a:pt x="103381" y="20472"/>
                    <a:pt x="100651" y="20472"/>
                  </a:cubicBezTo>
                  <a:lnTo>
                    <a:pt x="61762" y="20472"/>
                  </a:lnTo>
                  <a:cubicBezTo>
                    <a:pt x="61158" y="20532"/>
                    <a:pt x="60560" y="20653"/>
                    <a:pt x="59977" y="20829"/>
                  </a:cubicBezTo>
                  <a:cubicBezTo>
                    <a:pt x="54880" y="5961"/>
                    <a:pt x="39414" y="-2690"/>
                    <a:pt x="24073" y="753"/>
                  </a:cubicBezTo>
                  <a:cubicBezTo>
                    <a:pt x="8737" y="4196"/>
                    <a:pt x="-1552" y="18627"/>
                    <a:pt x="192" y="34249"/>
                  </a:cubicBezTo>
                  <a:cubicBezTo>
                    <a:pt x="1942" y="49872"/>
                    <a:pt x="15161" y="61674"/>
                    <a:pt x="30879" y="61649"/>
                  </a:cubicBezTo>
                  <a:close/>
                  <a:moveTo>
                    <a:pt x="123527" y="133708"/>
                  </a:moveTo>
                  <a:cubicBezTo>
                    <a:pt x="117842" y="133708"/>
                    <a:pt x="113233" y="129099"/>
                    <a:pt x="113233" y="123414"/>
                  </a:cubicBezTo>
                  <a:cubicBezTo>
                    <a:pt x="113233" y="117729"/>
                    <a:pt x="117842" y="113120"/>
                    <a:pt x="123527" y="113120"/>
                  </a:cubicBezTo>
                  <a:cubicBezTo>
                    <a:pt x="129212" y="113120"/>
                    <a:pt x="133821" y="117729"/>
                    <a:pt x="133821" y="123414"/>
                  </a:cubicBezTo>
                  <a:cubicBezTo>
                    <a:pt x="133821" y="129099"/>
                    <a:pt x="129212" y="133708"/>
                    <a:pt x="123527" y="133708"/>
                  </a:cubicBezTo>
                  <a:close/>
                  <a:moveTo>
                    <a:pt x="30879" y="20472"/>
                  </a:moveTo>
                  <a:cubicBezTo>
                    <a:pt x="36564" y="20472"/>
                    <a:pt x="41173" y="25081"/>
                    <a:pt x="41173" y="30766"/>
                  </a:cubicBezTo>
                  <a:cubicBezTo>
                    <a:pt x="41173" y="36451"/>
                    <a:pt x="36564" y="41060"/>
                    <a:pt x="30879" y="41060"/>
                  </a:cubicBezTo>
                  <a:cubicBezTo>
                    <a:pt x="25194" y="41060"/>
                    <a:pt x="20585" y="36451"/>
                    <a:pt x="20585" y="30766"/>
                  </a:cubicBezTo>
                  <a:cubicBezTo>
                    <a:pt x="20585" y="25081"/>
                    <a:pt x="25194" y="20472"/>
                    <a:pt x="30879" y="20472"/>
                  </a:cubicBezTo>
                  <a:close/>
                </a:path>
              </a:pathLst>
            </a:custGeom>
            <a:grpFill/>
            <a:ln w="12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5" name="Freeform 2224">
              <a:extLst>
                <a:ext uri="{FF2B5EF4-FFF2-40B4-BE49-F238E27FC236}">
                  <a16:creationId xmlns:a16="http://schemas.microsoft.com/office/drawing/2014/main" id="{738F9381-73AA-AA4F-8EB0-F7A234C8B515}"/>
                </a:ext>
              </a:extLst>
            </p:cNvPr>
            <p:cNvSpPr/>
            <p:nvPr/>
          </p:nvSpPr>
          <p:spPr>
            <a:xfrm>
              <a:off x="7237067" y="5544107"/>
              <a:ext cx="154544" cy="61770"/>
            </a:xfrm>
            <a:custGeom>
              <a:avLst/>
              <a:gdLst>
                <a:gd name="connsiteX0" fmla="*/ 30889 w 154544"/>
                <a:gd name="connsiteY0" fmla="*/ 61770 h 61770"/>
                <a:gd name="connsiteX1" fmla="*/ 59876 w 154544"/>
                <a:gd name="connsiteY1" fmla="*/ 41182 h 61770"/>
                <a:gd name="connsiteX2" fmla="*/ 94549 w 154544"/>
                <a:gd name="connsiteY2" fmla="*/ 41182 h 61770"/>
                <a:gd name="connsiteX3" fmla="*/ 128885 w 154544"/>
                <a:gd name="connsiteY3" fmla="*/ 61323 h 61770"/>
                <a:gd name="connsiteX4" fmla="*/ 154545 w 154544"/>
                <a:gd name="connsiteY4" fmla="*/ 30888 h 61770"/>
                <a:gd name="connsiteX5" fmla="*/ 128885 w 154544"/>
                <a:gd name="connsiteY5" fmla="*/ 447 h 61770"/>
                <a:gd name="connsiteX6" fmla="*/ 94549 w 154544"/>
                <a:gd name="connsiteY6" fmla="*/ 20594 h 61770"/>
                <a:gd name="connsiteX7" fmla="*/ 59876 w 154544"/>
                <a:gd name="connsiteY7" fmla="*/ 20594 h 61770"/>
                <a:gd name="connsiteX8" fmla="*/ 23841 w 154544"/>
                <a:gd name="connsiteY8" fmla="*/ 910 h 61770"/>
                <a:gd name="connsiteX9" fmla="*/ 207 w 154544"/>
                <a:gd name="connsiteY9" fmla="*/ 34482 h 61770"/>
                <a:gd name="connsiteX10" fmla="*/ 30889 w 154544"/>
                <a:gd name="connsiteY10" fmla="*/ 61770 h 61770"/>
                <a:gd name="connsiteX11" fmla="*/ 123536 w 154544"/>
                <a:gd name="connsiteY11" fmla="*/ 20594 h 61770"/>
                <a:gd name="connsiteX12" fmla="*/ 133831 w 154544"/>
                <a:gd name="connsiteY12" fmla="*/ 30888 h 61770"/>
                <a:gd name="connsiteX13" fmla="*/ 123536 w 154544"/>
                <a:gd name="connsiteY13" fmla="*/ 41182 h 61770"/>
                <a:gd name="connsiteX14" fmla="*/ 113242 w 154544"/>
                <a:gd name="connsiteY14" fmla="*/ 30888 h 61770"/>
                <a:gd name="connsiteX15" fmla="*/ 123536 w 154544"/>
                <a:gd name="connsiteY15" fmla="*/ 20594 h 61770"/>
                <a:gd name="connsiteX16" fmla="*/ 30889 w 154544"/>
                <a:gd name="connsiteY16" fmla="*/ 20594 h 61770"/>
                <a:gd name="connsiteX17" fmla="*/ 41183 w 154544"/>
                <a:gd name="connsiteY17" fmla="*/ 30888 h 61770"/>
                <a:gd name="connsiteX18" fmla="*/ 30889 w 154544"/>
                <a:gd name="connsiteY18" fmla="*/ 41182 h 61770"/>
                <a:gd name="connsiteX19" fmla="*/ 20594 w 154544"/>
                <a:gd name="connsiteY19" fmla="*/ 30888 h 61770"/>
                <a:gd name="connsiteX20" fmla="*/ 30889 w 154544"/>
                <a:gd name="connsiteY20" fmla="*/ 20594 h 6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4544" h="61770">
                  <a:moveTo>
                    <a:pt x="30889" y="61770"/>
                  </a:moveTo>
                  <a:cubicBezTo>
                    <a:pt x="43927" y="61715"/>
                    <a:pt x="55528" y="53477"/>
                    <a:pt x="59876" y="41182"/>
                  </a:cubicBezTo>
                  <a:lnTo>
                    <a:pt x="94549" y="41182"/>
                  </a:lnTo>
                  <a:cubicBezTo>
                    <a:pt x="99560" y="55362"/>
                    <a:pt x="114062" y="63866"/>
                    <a:pt x="128885" y="61323"/>
                  </a:cubicBezTo>
                  <a:cubicBezTo>
                    <a:pt x="143708" y="58780"/>
                    <a:pt x="154545" y="45927"/>
                    <a:pt x="154545" y="30888"/>
                  </a:cubicBezTo>
                  <a:cubicBezTo>
                    <a:pt x="154545" y="15844"/>
                    <a:pt x="143708" y="2991"/>
                    <a:pt x="128885" y="447"/>
                  </a:cubicBezTo>
                  <a:cubicBezTo>
                    <a:pt x="114062" y="-2096"/>
                    <a:pt x="99560" y="6414"/>
                    <a:pt x="94549" y="20594"/>
                  </a:cubicBezTo>
                  <a:lnTo>
                    <a:pt x="59876" y="20594"/>
                  </a:lnTo>
                  <a:cubicBezTo>
                    <a:pt x="54614" y="5826"/>
                    <a:pt x="39112" y="-2644"/>
                    <a:pt x="23841" y="910"/>
                  </a:cubicBezTo>
                  <a:cubicBezTo>
                    <a:pt x="8571" y="4464"/>
                    <a:pt x="-1597" y="18910"/>
                    <a:pt x="207" y="34482"/>
                  </a:cubicBezTo>
                  <a:cubicBezTo>
                    <a:pt x="2006" y="50059"/>
                    <a:pt x="15211" y="61796"/>
                    <a:pt x="30889" y="61770"/>
                  </a:cubicBezTo>
                  <a:close/>
                  <a:moveTo>
                    <a:pt x="123536" y="20594"/>
                  </a:moveTo>
                  <a:cubicBezTo>
                    <a:pt x="129221" y="20594"/>
                    <a:pt x="133831" y="25203"/>
                    <a:pt x="133831" y="30888"/>
                  </a:cubicBezTo>
                  <a:cubicBezTo>
                    <a:pt x="133831" y="36573"/>
                    <a:pt x="129221" y="41182"/>
                    <a:pt x="123536" y="41182"/>
                  </a:cubicBezTo>
                  <a:cubicBezTo>
                    <a:pt x="117852" y="41182"/>
                    <a:pt x="113242" y="36573"/>
                    <a:pt x="113242" y="30888"/>
                  </a:cubicBezTo>
                  <a:cubicBezTo>
                    <a:pt x="113242" y="25203"/>
                    <a:pt x="117852" y="20594"/>
                    <a:pt x="123536" y="20594"/>
                  </a:cubicBezTo>
                  <a:close/>
                  <a:moveTo>
                    <a:pt x="30889" y="20594"/>
                  </a:moveTo>
                  <a:cubicBezTo>
                    <a:pt x="36574" y="20594"/>
                    <a:pt x="41183" y="25203"/>
                    <a:pt x="41183" y="30888"/>
                  </a:cubicBezTo>
                  <a:cubicBezTo>
                    <a:pt x="41183" y="36573"/>
                    <a:pt x="36574" y="41182"/>
                    <a:pt x="30889" y="41182"/>
                  </a:cubicBezTo>
                  <a:cubicBezTo>
                    <a:pt x="25204" y="41182"/>
                    <a:pt x="20594" y="36573"/>
                    <a:pt x="20594" y="30888"/>
                  </a:cubicBezTo>
                  <a:cubicBezTo>
                    <a:pt x="20594" y="25203"/>
                    <a:pt x="25204" y="20594"/>
                    <a:pt x="30889" y="20594"/>
                  </a:cubicBezTo>
                  <a:close/>
                </a:path>
              </a:pathLst>
            </a:custGeom>
            <a:grpFill/>
            <a:ln w="12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6" name="Freeform 2225">
              <a:extLst>
                <a:ext uri="{FF2B5EF4-FFF2-40B4-BE49-F238E27FC236}">
                  <a16:creationId xmlns:a16="http://schemas.microsoft.com/office/drawing/2014/main" id="{44A54B3B-3462-5C4B-ABE7-5B694D2A36C9}"/>
                </a:ext>
              </a:extLst>
            </p:cNvPr>
            <p:cNvSpPr/>
            <p:nvPr/>
          </p:nvSpPr>
          <p:spPr>
            <a:xfrm>
              <a:off x="7648851" y="5255871"/>
              <a:ext cx="226603" cy="185299"/>
            </a:xfrm>
            <a:custGeom>
              <a:avLst/>
              <a:gdLst>
                <a:gd name="connsiteX0" fmla="*/ 30873 w 226603"/>
                <a:gd name="connsiteY0" fmla="*/ 185299 h 185299"/>
                <a:gd name="connsiteX1" fmla="*/ 61293 w 226603"/>
                <a:gd name="connsiteY1" fmla="*/ 159710 h 185299"/>
                <a:gd name="connsiteX2" fmla="*/ 41167 w 226603"/>
                <a:gd name="connsiteY2" fmla="*/ 125429 h 185299"/>
                <a:gd name="connsiteX3" fmla="*/ 41167 w 226603"/>
                <a:gd name="connsiteY3" fmla="*/ 76325 h 185299"/>
                <a:gd name="connsiteX4" fmla="*/ 76312 w 226603"/>
                <a:gd name="connsiteY4" fmla="*/ 41180 h 185299"/>
                <a:gd name="connsiteX5" fmla="*/ 164698 w 226603"/>
                <a:gd name="connsiteY5" fmla="*/ 41180 h 185299"/>
                <a:gd name="connsiteX6" fmla="*/ 166477 w 226603"/>
                <a:gd name="connsiteY6" fmla="*/ 40818 h 185299"/>
                <a:gd name="connsiteX7" fmla="*/ 200753 w 226603"/>
                <a:gd name="connsiteY7" fmla="*/ 61357 h 185299"/>
                <a:gd name="connsiteX8" fmla="*/ 226604 w 226603"/>
                <a:gd name="connsiteY8" fmla="*/ 30886 h 185299"/>
                <a:gd name="connsiteX9" fmla="*/ 200753 w 226603"/>
                <a:gd name="connsiteY9" fmla="*/ 416 h 185299"/>
                <a:gd name="connsiteX10" fmla="*/ 166477 w 226603"/>
                <a:gd name="connsiteY10" fmla="*/ 20949 h 185299"/>
                <a:gd name="connsiteX11" fmla="*/ 164698 w 226603"/>
                <a:gd name="connsiteY11" fmla="*/ 20592 h 185299"/>
                <a:gd name="connsiteX12" fmla="*/ 72050 w 226603"/>
                <a:gd name="connsiteY12" fmla="*/ 20592 h 185299"/>
                <a:gd name="connsiteX13" fmla="*/ 64771 w 226603"/>
                <a:gd name="connsiteY13" fmla="*/ 23608 h 185299"/>
                <a:gd name="connsiteX14" fmla="*/ 23595 w 226603"/>
                <a:gd name="connsiteY14" fmla="*/ 64785 h 185299"/>
                <a:gd name="connsiteX15" fmla="*/ 20579 w 226603"/>
                <a:gd name="connsiteY15" fmla="*/ 72063 h 185299"/>
                <a:gd name="connsiteX16" fmla="*/ 20579 w 226603"/>
                <a:gd name="connsiteY16" fmla="*/ 125429 h 185299"/>
                <a:gd name="connsiteX17" fmla="*/ 448 w 226603"/>
                <a:gd name="connsiteY17" fmla="*/ 159710 h 185299"/>
                <a:gd name="connsiteX18" fmla="*/ 30873 w 226603"/>
                <a:gd name="connsiteY18" fmla="*/ 185299 h 185299"/>
                <a:gd name="connsiteX19" fmla="*/ 195580 w 226603"/>
                <a:gd name="connsiteY19" fmla="*/ 20592 h 185299"/>
                <a:gd name="connsiteX20" fmla="*/ 205875 w 226603"/>
                <a:gd name="connsiteY20" fmla="*/ 30886 h 185299"/>
                <a:gd name="connsiteX21" fmla="*/ 195580 w 226603"/>
                <a:gd name="connsiteY21" fmla="*/ 41180 h 185299"/>
                <a:gd name="connsiteX22" fmla="*/ 185286 w 226603"/>
                <a:gd name="connsiteY22" fmla="*/ 30886 h 185299"/>
                <a:gd name="connsiteX23" fmla="*/ 195580 w 226603"/>
                <a:gd name="connsiteY23" fmla="*/ 20592 h 185299"/>
                <a:gd name="connsiteX24" fmla="*/ 30873 w 226603"/>
                <a:gd name="connsiteY24" fmla="*/ 144122 h 185299"/>
                <a:gd name="connsiteX25" fmla="*/ 41167 w 226603"/>
                <a:gd name="connsiteY25" fmla="*/ 154417 h 185299"/>
                <a:gd name="connsiteX26" fmla="*/ 30873 w 226603"/>
                <a:gd name="connsiteY26" fmla="*/ 164711 h 185299"/>
                <a:gd name="connsiteX27" fmla="*/ 20579 w 226603"/>
                <a:gd name="connsiteY27" fmla="*/ 154417 h 185299"/>
                <a:gd name="connsiteX28" fmla="*/ 30873 w 226603"/>
                <a:gd name="connsiteY28" fmla="*/ 144122 h 18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6603" h="185299">
                  <a:moveTo>
                    <a:pt x="30873" y="185299"/>
                  </a:moveTo>
                  <a:cubicBezTo>
                    <a:pt x="45897" y="185324"/>
                    <a:pt x="58750" y="174518"/>
                    <a:pt x="61293" y="159710"/>
                  </a:cubicBezTo>
                  <a:cubicBezTo>
                    <a:pt x="63842" y="144902"/>
                    <a:pt x="55337" y="130420"/>
                    <a:pt x="41167" y="125429"/>
                  </a:cubicBezTo>
                  <a:lnTo>
                    <a:pt x="41167" y="76325"/>
                  </a:lnTo>
                  <a:lnTo>
                    <a:pt x="76312" y="41180"/>
                  </a:lnTo>
                  <a:lnTo>
                    <a:pt x="164698" y="41180"/>
                  </a:lnTo>
                  <a:cubicBezTo>
                    <a:pt x="165301" y="41120"/>
                    <a:pt x="165899" y="40999"/>
                    <a:pt x="166477" y="40818"/>
                  </a:cubicBezTo>
                  <a:cubicBezTo>
                    <a:pt x="171338" y="55129"/>
                    <a:pt x="185844" y="63820"/>
                    <a:pt x="200753" y="61357"/>
                  </a:cubicBezTo>
                  <a:cubicBezTo>
                    <a:pt x="215666" y="58889"/>
                    <a:pt x="226604" y="45996"/>
                    <a:pt x="226604" y="30886"/>
                  </a:cubicBezTo>
                  <a:cubicBezTo>
                    <a:pt x="226604" y="15772"/>
                    <a:pt x="215666" y="2879"/>
                    <a:pt x="200753" y="416"/>
                  </a:cubicBezTo>
                  <a:cubicBezTo>
                    <a:pt x="185844" y="-2047"/>
                    <a:pt x="171338" y="6643"/>
                    <a:pt x="166477" y="20949"/>
                  </a:cubicBezTo>
                  <a:cubicBezTo>
                    <a:pt x="165899" y="20773"/>
                    <a:pt x="165301" y="20652"/>
                    <a:pt x="164698" y="20592"/>
                  </a:cubicBezTo>
                  <a:lnTo>
                    <a:pt x="72050" y="20592"/>
                  </a:lnTo>
                  <a:cubicBezTo>
                    <a:pt x="69320" y="20592"/>
                    <a:pt x="66702" y="21678"/>
                    <a:pt x="64771" y="23608"/>
                  </a:cubicBezTo>
                  <a:lnTo>
                    <a:pt x="23595" y="64785"/>
                  </a:lnTo>
                  <a:cubicBezTo>
                    <a:pt x="21664" y="66715"/>
                    <a:pt x="20579" y="69334"/>
                    <a:pt x="20579" y="72063"/>
                  </a:cubicBezTo>
                  <a:lnTo>
                    <a:pt x="20579" y="125429"/>
                  </a:lnTo>
                  <a:cubicBezTo>
                    <a:pt x="6409" y="130420"/>
                    <a:pt x="-2096" y="144902"/>
                    <a:pt x="448" y="159710"/>
                  </a:cubicBezTo>
                  <a:cubicBezTo>
                    <a:pt x="2996" y="174518"/>
                    <a:pt x="15849" y="185324"/>
                    <a:pt x="30873" y="185299"/>
                  </a:cubicBezTo>
                  <a:close/>
                  <a:moveTo>
                    <a:pt x="195580" y="20592"/>
                  </a:moveTo>
                  <a:cubicBezTo>
                    <a:pt x="201265" y="20592"/>
                    <a:pt x="205875" y="25201"/>
                    <a:pt x="205875" y="30886"/>
                  </a:cubicBezTo>
                  <a:cubicBezTo>
                    <a:pt x="205875" y="36571"/>
                    <a:pt x="201265" y="41180"/>
                    <a:pt x="195580" y="41180"/>
                  </a:cubicBezTo>
                  <a:cubicBezTo>
                    <a:pt x="189895" y="41180"/>
                    <a:pt x="185286" y="36571"/>
                    <a:pt x="185286" y="30886"/>
                  </a:cubicBezTo>
                  <a:cubicBezTo>
                    <a:pt x="185286" y="25201"/>
                    <a:pt x="189895" y="20592"/>
                    <a:pt x="195580" y="20592"/>
                  </a:cubicBezTo>
                  <a:close/>
                  <a:moveTo>
                    <a:pt x="30873" y="144122"/>
                  </a:moveTo>
                  <a:cubicBezTo>
                    <a:pt x="36558" y="144122"/>
                    <a:pt x="41167" y="148732"/>
                    <a:pt x="41167" y="154417"/>
                  </a:cubicBezTo>
                  <a:cubicBezTo>
                    <a:pt x="41167" y="160102"/>
                    <a:pt x="36558" y="164711"/>
                    <a:pt x="30873" y="164711"/>
                  </a:cubicBezTo>
                  <a:cubicBezTo>
                    <a:pt x="25188" y="164711"/>
                    <a:pt x="20579" y="160102"/>
                    <a:pt x="20579" y="154417"/>
                  </a:cubicBezTo>
                  <a:cubicBezTo>
                    <a:pt x="20579" y="148732"/>
                    <a:pt x="25188" y="144122"/>
                    <a:pt x="30873" y="144122"/>
                  </a:cubicBezTo>
                  <a:close/>
                </a:path>
              </a:pathLst>
            </a:custGeom>
            <a:grpFill/>
            <a:ln w="12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7" name="Freeform 2226">
              <a:extLst>
                <a:ext uri="{FF2B5EF4-FFF2-40B4-BE49-F238E27FC236}">
                  <a16:creationId xmlns:a16="http://schemas.microsoft.com/office/drawing/2014/main" id="{AC8A352A-4630-8547-AEB1-E86E0E1F568B}"/>
                </a:ext>
              </a:extLst>
            </p:cNvPr>
            <p:cNvSpPr/>
            <p:nvPr/>
          </p:nvSpPr>
          <p:spPr>
            <a:xfrm>
              <a:off x="7720898" y="5348522"/>
              <a:ext cx="154407" cy="154553"/>
            </a:xfrm>
            <a:custGeom>
              <a:avLst/>
              <a:gdLst>
                <a:gd name="connsiteX0" fmla="*/ 123534 w 154407"/>
                <a:gd name="connsiteY0" fmla="*/ 0 h 154553"/>
                <a:gd name="connsiteX1" fmla="*/ 94431 w 154407"/>
                <a:gd name="connsiteY1" fmla="*/ 20945 h 154553"/>
                <a:gd name="connsiteX2" fmla="*/ 92651 w 154407"/>
                <a:gd name="connsiteY2" fmla="*/ 20588 h 154553"/>
                <a:gd name="connsiteX3" fmla="*/ 53757 w 154407"/>
                <a:gd name="connsiteY3" fmla="*/ 20588 h 154553"/>
                <a:gd name="connsiteX4" fmla="*/ 46478 w 154407"/>
                <a:gd name="connsiteY4" fmla="*/ 23604 h 154553"/>
                <a:gd name="connsiteX5" fmla="*/ 23608 w 154407"/>
                <a:gd name="connsiteY5" fmla="*/ 46475 h 154553"/>
                <a:gd name="connsiteX6" fmla="*/ 20592 w 154407"/>
                <a:gd name="connsiteY6" fmla="*/ 53753 h 154553"/>
                <a:gd name="connsiteX7" fmla="*/ 20592 w 154407"/>
                <a:gd name="connsiteY7" fmla="*/ 92648 h 154553"/>
                <a:gd name="connsiteX8" fmla="*/ 20949 w 154407"/>
                <a:gd name="connsiteY8" fmla="*/ 94427 h 154553"/>
                <a:gd name="connsiteX9" fmla="*/ 416 w 154407"/>
                <a:gd name="connsiteY9" fmla="*/ 128703 h 154553"/>
                <a:gd name="connsiteX10" fmla="*/ 30886 w 154407"/>
                <a:gd name="connsiteY10" fmla="*/ 154554 h 154553"/>
                <a:gd name="connsiteX11" fmla="*/ 61357 w 154407"/>
                <a:gd name="connsiteY11" fmla="*/ 128703 h 154553"/>
                <a:gd name="connsiteX12" fmla="*/ 40818 w 154407"/>
                <a:gd name="connsiteY12" fmla="*/ 94427 h 154553"/>
                <a:gd name="connsiteX13" fmla="*/ 41180 w 154407"/>
                <a:gd name="connsiteY13" fmla="*/ 92648 h 154553"/>
                <a:gd name="connsiteX14" fmla="*/ 41180 w 154407"/>
                <a:gd name="connsiteY14" fmla="*/ 58016 h 154553"/>
                <a:gd name="connsiteX15" fmla="*/ 58019 w 154407"/>
                <a:gd name="connsiteY15" fmla="*/ 41177 h 154553"/>
                <a:gd name="connsiteX16" fmla="*/ 92651 w 154407"/>
                <a:gd name="connsiteY16" fmla="*/ 41177 h 154553"/>
                <a:gd name="connsiteX17" fmla="*/ 94431 w 154407"/>
                <a:gd name="connsiteY17" fmla="*/ 40815 h 154553"/>
                <a:gd name="connsiteX18" fmla="*/ 130335 w 154407"/>
                <a:gd name="connsiteY18" fmla="*/ 60891 h 154553"/>
                <a:gd name="connsiteX19" fmla="*/ 154216 w 154407"/>
                <a:gd name="connsiteY19" fmla="*/ 27399 h 154553"/>
                <a:gd name="connsiteX20" fmla="*/ 123534 w 154407"/>
                <a:gd name="connsiteY20" fmla="*/ 0 h 154553"/>
                <a:gd name="connsiteX21" fmla="*/ 30886 w 154407"/>
                <a:gd name="connsiteY21" fmla="*/ 133825 h 154553"/>
                <a:gd name="connsiteX22" fmla="*/ 20592 w 154407"/>
                <a:gd name="connsiteY22" fmla="*/ 123531 h 154553"/>
                <a:gd name="connsiteX23" fmla="*/ 30886 w 154407"/>
                <a:gd name="connsiteY23" fmla="*/ 113236 h 154553"/>
                <a:gd name="connsiteX24" fmla="*/ 41180 w 154407"/>
                <a:gd name="connsiteY24" fmla="*/ 123531 h 154553"/>
                <a:gd name="connsiteX25" fmla="*/ 30886 w 154407"/>
                <a:gd name="connsiteY25" fmla="*/ 133825 h 154553"/>
                <a:gd name="connsiteX26" fmla="*/ 123534 w 154407"/>
                <a:gd name="connsiteY26" fmla="*/ 41177 h 154553"/>
                <a:gd name="connsiteX27" fmla="*/ 113240 w 154407"/>
                <a:gd name="connsiteY27" fmla="*/ 30883 h 154553"/>
                <a:gd name="connsiteX28" fmla="*/ 123534 w 154407"/>
                <a:gd name="connsiteY28" fmla="*/ 20588 h 154553"/>
                <a:gd name="connsiteX29" fmla="*/ 133828 w 154407"/>
                <a:gd name="connsiteY29" fmla="*/ 30883 h 154553"/>
                <a:gd name="connsiteX30" fmla="*/ 123534 w 154407"/>
                <a:gd name="connsiteY30" fmla="*/ 41177 h 15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4407" h="154553">
                  <a:moveTo>
                    <a:pt x="123534" y="0"/>
                  </a:moveTo>
                  <a:cubicBezTo>
                    <a:pt x="110355" y="60"/>
                    <a:pt x="98668" y="8470"/>
                    <a:pt x="94431" y="20945"/>
                  </a:cubicBezTo>
                  <a:cubicBezTo>
                    <a:pt x="93853" y="20769"/>
                    <a:pt x="93255" y="20649"/>
                    <a:pt x="92651" y="20588"/>
                  </a:cubicBezTo>
                  <a:lnTo>
                    <a:pt x="53757" y="20588"/>
                  </a:lnTo>
                  <a:cubicBezTo>
                    <a:pt x="51027" y="20588"/>
                    <a:pt x="48408" y="21674"/>
                    <a:pt x="46478" y="23604"/>
                  </a:cubicBezTo>
                  <a:lnTo>
                    <a:pt x="23608" y="46475"/>
                  </a:lnTo>
                  <a:cubicBezTo>
                    <a:pt x="21678" y="48405"/>
                    <a:pt x="20592" y="51024"/>
                    <a:pt x="20592" y="53753"/>
                  </a:cubicBezTo>
                  <a:lnTo>
                    <a:pt x="20592" y="92648"/>
                  </a:lnTo>
                  <a:cubicBezTo>
                    <a:pt x="20652" y="93251"/>
                    <a:pt x="20773" y="93849"/>
                    <a:pt x="20949" y="94427"/>
                  </a:cubicBezTo>
                  <a:cubicBezTo>
                    <a:pt x="6643" y="99288"/>
                    <a:pt x="-2047" y="113794"/>
                    <a:pt x="416" y="128703"/>
                  </a:cubicBezTo>
                  <a:cubicBezTo>
                    <a:pt x="2879" y="143616"/>
                    <a:pt x="15772" y="154554"/>
                    <a:pt x="30886" y="154554"/>
                  </a:cubicBezTo>
                  <a:cubicBezTo>
                    <a:pt x="45996" y="154554"/>
                    <a:pt x="58889" y="143616"/>
                    <a:pt x="61357" y="128703"/>
                  </a:cubicBezTo>
                  <a:cubicBezTo>
                    <a:pt x="63820" y="113794"/>
                    <a:pt x="55129" y="99288"/>
                    <a:pt x="40818" y="94427"/>
                  </a:cubicBezTo>
                  <a:cubicBezTo>
                    <a:pt x="40994" y="93849"/>
                    <a:pt x="41115" y="93251"/>
                    <a:pt x="41180" y="92648"/>
                  </a:cubicBezTo>
                  <a:lnTo>
                    <a:pt x="41180" y="58016"/>
                  </a:lnTo>
                  <a:lnTo>
                    <a:pt x="58019" y="41177"/>
                  </a:lnTo>
                  <a:lnTo>
                    <a:pt x="92651" y="41177"/>
                  </a:lnTo>
                  <a:cubicBezTo>
                    <a:pt x="93255" y="41117"/>
                    <a:pt x="93853" y="40996"/>
                    <a:pt x="94431" y="40815"/>
                  </a:cubicBezTo>
                  <a:cubicBezTo>
                    <a:pt x="99528" y="55683"/>
                    <a:pt x="114999" y="64334"/>
                    <a:pt x="130335" y="60891"/>
                  </a:cubicBezTo>
                  <a:cubicBezTo>
                    <a:pt x="145671" y="57453"/>
                    <a:pt x="155960" y="43017"/>
                    <a:pt x="154216" y="27399"/>
                  </a:cubicBezTo>
                  <a:cubicBezTo>
                    <a:pt x="152471" y="11777"/>
                    <a:pt x="139252" y="-30"/>
                    <a:pt x="123534" y="0"/>
                  </a:cubicBezTo>
                  <a:close/>
                  <a:moveTo>
                    <a:pt x="30886" y="133825"/>
                  </a:moveTo>
                  <a:cubicBezTo>
                    <a:pt x="25201" y="133825"/>
                    <a:pt x="20592" y="129216"/>
                    <a:pt x="20592" y="123531"/>
                  </a:cubicBezTo>
                  <a:cubicBezTo>
                    <a:pt x="20592" y="117846"/>
                    <a:pt x="25201" y="113236"/>
                    <a:pt x="30886" y="113236"/>
                  </a:cubicBezTo>
                  <a:cubicBezTo>
                    <a:pt x="36571" y="113236"/>
                    <a:pt x="41180" y="117846"/>
                    <a:pt x="41180" y="123531"/>
                  </a:cubicBezTo>
                  <a:cubicBezTo>
                    <a:pt x="41180" y="129216"/>
                    <a:pt x="36571" y="133825"/>
                    <a:pt x="30886" y="133825"/>
                  </a:cubicBezTo>
                  <a:close/>
                  <a:moveTo>
                    <a:pt x="123534" y="41177"/>
                  </a:moveTo>
                  <a:cubicBezTo>
                    <a:pt x="117849" y="41177"/>
                    <a:pt x="113240" y="36568"/>
                    <a:pt x="113240" y="30883"/>
                  </a:cubicBezTo>
                  <a:cubicBezTo>
                    <a:pt x="113240" y="25198"/>
                    <a:pt x="117849" y="20588"/>
                    <a:pt x="123534" y="20588"/>
                  </a:cubicBezTo>
                  <a:cubicBezTo>
                    <a:pt x="129219" y="20588"/>
                    <a:pt x="133828" y="25198"/>
                    <a:pt x="133828" y="30883"/>
                  </a:cubicBezTo>
                  <a:cubicBezTo>
                    <a:pt x="133828" y="36568"/>
                    <a:pt x="129219" y="41177"/>
                    <a:pt x="123534" y="41177"/>
                  </a:cubicBezTo>
                  <a:close/>
                </a:path>
              </a:pathLst>
            </a:custGeom>
            <a:grpFill/>
            <a:ln w="12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8" name="Freeform 2227">
              <a:extLst>
                <a:ext uri="{FF2B5EF4-FFF2-40B4-BE49-F238E27FC236}">
                  <a16:creationId xmlns:a16="http://schemas.microsoft.com/office/drawing/2014/main" id="{33CB9080-C604-844C-A091-330A61B1F8D0}"/>
                </a:ext>
              </a:extLst>
            </p:cNvPr>
            <p:cNvSpPr/>
            <p:nvPr/>
          </p:nvSpPr>
          <p:spPr>
            <a:xfrm>
              <a:off x="7720770" y="5544107"/>
              <a:ext cx="154548" cy="61770"/>
            </a:xfrm>
            <a:custGeom>
              <a:avLst/>
              <a:gdLst>
                <a:gd name="connsiteX0" fmla="*/ 123661 w 154548"/>
                <a:gd name="connsiteY0" fmla="*/ 5 h 61770"/>
                <a:gd name="connsiteX1" fmla="*/ 94674 w 154548"/>
                <a:gd name="connsiteY1" fmla="*/ 20594 h 61770"/>
                <a:gd name="connsiteX2" fmla="*/ 60001 w 154548"/>
                <a:gd name="connsiteY2" fmla="*/ 20594 h 61770"/>
                <a:gd name="connsiteX3" fmla="*/ 25660 w 154548"/>
                <a:gd name="connsiteY3" fmla="*/ 447 h 61770"/>
                <a:gd name="connsiteX4" fmla="*/ 0 w 154548"/>
                <a:gd name="connsiteY4" fmla="*/ 30888 h 61770"/>
                <a:gd name="connsiteX5" fmla="*/ 25660 w 154548"/>
                <a:gd name="connsiteY5" fmla="*/ 61323 h 61770"/>
                <a:gd name="connsiteX6" fmla="*/ 60001 w 154548"/>
                <a:gd name="connsiteY6" fmla="*/ 41182 h 61770"/>
                <a:gd name="connsiteX7" fmla="*/ 94674 w 154548"/>
                <a:gd name="connsiteY7" fmla="*/ 41182 h 61770"/>
                <a:gd name="connsiteX8" fmla="*/ 130703 w 154548"/>
                <a:gd name="connsiteY8" fmla="*/ 60866 h 61770"/>
                <a:gd name="connsiteX9" fmla="*/ 154343 w 154548"/>
                <a:gd name="connsiteY9" fmla="*/ 27289 h 61770"/>
                <a:gd name="connsiteX10" fmla="*/ 123661 w 154548"/>
                <a:gd name="connsiteY10" fmla="*/ 5 h 61770"/>
                <a:gd name="connsiteX11" fmla="*/ 31013 w 154548"/>
                <a:gd name="connsiteY11" fmla="*/ 41182 h 61770"/>
                <a:gd name="connsiteX12" fmla="*/ 20719 w 154548"/>
                <a:gd name="connsiteY12" fmla="*/ 30888 h 61770"/>
                <a:gd name="connsiteX13" fmla="*/ 31013 w 154548"/>
                <a:gd name="connsiteY13" fmla="*/ 20594 h 61770"/>
                <a:gd name="connsiteX14" fmla="*/ 41308 w 154548"/>
                <a:gd name="connsiteY14" fmla="*/ 30888 h 61770"/>
                <a:gd name="connsiteX15" fmla="*/ 31013 w 154548"/>
                <a:gd name="connsiteY15" fmla="*/ 41182 h 61770"/>
                <a:gd name="connsiteX16" fmla="*/ 123661 w 154548"/>
                <a:gd name="connsiteY16" fmla="*/ 41182 h 61770"/>
                <a:gd name="connsiteX17" fmla="*/ 113367 w 154548"/>
                <a:gd name="connsiteY17" fmla="*/ 30888 h 61770"/>
                <a:gd name="connsiteX18" fmla="*/ 123661 w 154548"/>
                <a:gd name="connsiteY18" fmla="*/ 20594 h 61770"/>
                <a:gd name="connsiteX19" fmla="*/ 133955 w 154548"/>
                <a:gd name="connsiteY19" fmla="*/ 30888 h 61770"/>
                <a:gd name="connsiteX20" fmla="*/ 123661 w 154548"/>
                <a:gd name="connsiteY20" fmla="*/ 41182 h 6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4548" h="61770">
                  <a:moveTo>
                    <a:pt x="123661" y="5"/>
                  </a:moveTo>
                  <a:cubicBezTo>
                    <a:pt x="110618" y="60"/>
                    <a:pt x="99016" y="8299"/>
                    <a:pt x="94674" y="20594"/>
                  </a:cubicBezTo>
                  <a:lnTo>
                    <a:pt x="60001" y="20594"/>
                  </a:lnTo>
                  <a:cubicBezTo>
                    <a:pt x="54985" y="6414"/>
                    <a:pt x="40488" y="-2096"/>
                    <a:pt x="25660" y="447"/>
                  </a:cubicBezTo>
                  <a:cubicBezTo>
                    <a:pt x="10837" y="2991"/>
                    <a:pt x="0" y="15844"/>
                    <a:pt x="0" y="30888"/>
                  </a:cubicBezTo>
                  <a:cubicBezTo>
                    <a:pt x="0" y="45927"/>
                    <a:pt x="10837" y="58780"/>
                    <a:pt x="25660" y="61323"/>
                  </a:cubicBezTo>
                  <a:cubicBezTo>
                    <a:pt x="40488" y="63866"/>
                    <a:pt x="54985" y="55362"/>
                    <a:pt x="60001" y="41182"/>
                  </a:cubicBezTo>
                  <a:lnTo>
                    <a:pt x="94674" y="41182"/>
                  </a:lnTo>
                  <a:cubicBezTo>
                    <a:pt x="99931" y="55950"/>
                    <a:pt x="115438" y="64419"/>
                    <a:pt x="130703" y="60866"/>
                  </a:cubicBezTo>
                  <a:cubicBezTo>
                    <a:pt x="145974" y="57307"/>
                    <a:pt x="156142" y="42861"/>
                    <a:pt x="154343" y="27289"/>
                  </a:cubicBezTo>
                  <a:cubicBezTo>
                    <a:pt x="152538" y="11717"/>
                    <a:pt x="139339" y="-25"/>
                    <a:pt x="123661" y="5"/>
                  </a:cubicBezTo>
                  <a:close/>
                  <a:moveTo>
                    <a:pt x="31013" y="41182"/>
                  </a:moveTo>
                  <a:cubicBezTo>
                    <a:pt x="25328" y="41182"/>
                    <a:pt x="20719" y="36573"/>
                    <a:pt x="20719" y="30888"/>
                  </a:cubicBezTo>
                  <a:cubicBezTo>
                    <a:pt x="20719" y="25203"/>
                    <a:pt x="25328" y="20594"/>
                    <a:pt x="31013" y="20594"/>
                  </a:cubicBezTo>
                  <a:cubicBezTo>
                    <a:pt x="36698" y="20594"/>
                    <a:pt x="41308" y="25203"/>
                    <a:pt x="41308" y="30888"/>
                  </a:cubicBezTo>
                  <a:cubicBezTo>
                    <a:pt x="41308" y="36573"/>
                    <a:pt x="36698" y="41182"/>
                    <a:pt x="31013" y="41182"/>
                  </a:cubicBezTo>
                  <a:close/>
                  <a:moveTo>
                    <a:pt x="123661" y="41182"/>
                  </a:moveTo>
                  <a:cubicBezTo>
                    <a:pt x="117976" y="41182"/>
                    <a:pt x="113367" y="36573"/>
                    <a:pt x="113367" y="30888"/>
                  </a:cubicBezTo>
                  <a:cubicBezTo>
                    <a:pt x="113367" y="25203"/>
                    <a:pt x="117976" y="20594"/>
                    <a:pt x="123661" y="20594"/>
                  </a:cubicBezTo>
                  <a:cubicBezTo>
                    <a:pt x="129346" y="20594"/>
                    <a:pt x="133955" y="25203"/>
                    <a:pt x="133955" y="30888"/>
                  </a:cubicBezTo>
                  <a:cubicBezTo>
                    <a:pt x="133955" y="36573"/>
                    <a:pt x="129346" y="41182"/>
                    <a:pt x="123661" y="41182"/>
                  </a:cubicBezTo>
                  <a:close/>
                </a:path>
              </a:pathLst>
            </a:custGeom>
            <a:grpFill/>
            <a:ln w="12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9" name="Freeform 2228">
              <a:extLst>
                <a:ext uri="{FF2B5EF4-FFF2-40B4-BE49-F238E27FC236}">
                  <a16:creationId xmlns:a16="http://schemas.microsoft.com/office/drawing/2014/main" id="{D9423967-4279-9F40-A1E1-8483D1DD0268}"/>
                </a:ext>
              </a:extLst>
            </p:cNvPr>
            <p:cNvSpPr/>
            <p:nvPr/>
          </p:nvSpPr>
          <p:spPr>
            <a:xfrm>
              <a:off x="7236933" y="5708819"/>
              <a:ext cx="226600" cy="185299"/>
            </a:xfrm>
            <a:custGeom>
              <a:avLst/>
              <a:gdLst>
                <a:gd name="connsiteX0" fmla="*/ 195731 w 226600"/>
                <a:gd name="connsiteY0" fmla="*/ 0 h 185299"/>
                <a:gd name="connsiteX1" fmla="*/ 165306 w 226600"/>
                <a:gd name="connsiteY1" fmla="*/ 25590 h 185299"/>
                <a:gd name="connsiteX2" fmla="*/ 185437 w 226600"/>
                <a:gd name="connsiteY2" fmla="*/ 59870 h 185299"/>
                <a:gd name="connsiteX3" fmla="*/ 185437 w 226600"/>
                <a:gd name="connsiteY3" fmla="*/ 108974 h 185299"/>
                <a:gd name="connsiteX4" fmla="*/ 150291 w 226600"/>
                <a:gd name="connsiteY4" fmla="*/ 144119 h 185299"/>
                <a:gd name="connsiteX5" fmla="*/ 61906 w 226600"/>
                <a:gd name="connsiteY5" fmla="*/ 144119 h 185299"/>
                <a:gd name="connsiteX6" fmla="*/ 60122 w 226600"/>
                <a:gd name="connsiteY6" fmla="*/ 144476 h 185299"/>
                <a:gd name="connsiteX7" fmla="*/ 25846 w 226600"/>
                <a:gd name="connsiteY7" fmla="*/ 123943 h 185299"/>
                <a:gd name="connsiteX8" fmla="*/ 0 w 226600"/>
                <a:gd name="connsiteY8" fmla="*/ 154413 h 185299"/>
                <a:gd name="connsiteX9" fmla="*/ 25846 w 226600"/>
                <a:gd name="connsiteY9" fmla="*/ 184884 h 185299"/>
                <a:gd name="connsiteX10" fmla="*/ 60122 w 226600"/>
                <a:gd name="connsiteY10" fmla="*/ 164346 h 185299"/>
                <a:gd name="connsiteX11" fmla="*/ 61906 w 226600"/>
                <a:gd name="connsiteY11" fmla="*/ 164707 h 185299"/>
                <a:gd name="connsiteX12" fmla="*/ 154554 w 226600"/>
                <a:gd name="connsiteY12" fmla="*/ 164707 h 185299"/>
                <a:gd name="connsiteX13" fmla="*/ 161832 w 226600"/>
                <a:gd name="connsiteY13" fmla="*/ 161692 h 185299"/>
                <a:gd name="connsiteX14" fmla="*/ 203009 w 226600"/>
                <a:gd name="connsiteY14" fmla="*/ 120515 h 185299"/>
                <a:gd name="connsiteX15" fmla="*/ 206025 w 226600"/>
                <a:gd name="connsiteY15" fmla="*/ 113236 h 185299"/>
                <a:gd name="connsiteX16" fmla="*/ 206025 w 226600"/>
                <a:gd name="connsiteY16" fmla="*/ 59870 h 185299"/>
                <a:gd name="connsiteX17" fmla="*/ 226151 w 226600"/>
                <a:gd name="connsiteY17" fmla="*/ 25590 h 185299"/>
                <a:gd name="connsiteX18" fmla="*/ 195731 w 226600"/>
                <a:gd name="connsiteY18" fmla="*/ 0 h 185299"/>
                <a:gd name="connsiteX19" fmla="*/ 31023 w 226600"/>
                <a:gd name="connsiteY19" fmla="*/ 164707 h 185299"/>
                <a:gd name="connsiteX20" fmla="*/ 20729 w 226600"/>
                <a:gd name="connsiteY20" fmla="*/ 154413 h 185299"/>
                <a:gd name="connsiteX21" fmla="*/ 31023 w 226600"/>
                <a:gd name="connsiteY21" fmla="*/ 144119 h 185299"/>
                <a:gd name="connsiteX22" fmla="*/ 41318 w 226600"/>
                <a:gd name="connsiteY22" fmla="*/ 154413 h 185299"/>
                <a:gd name="connsiteX23" fmla="*/ 31023 w 226600"/>
                <a:gd name="connsiteY23" fmla="*/ 164707 h 185299"/>
                <a:gd name="connsiteX24" fmla="*/ 195731 w 226600"/>
                <a:gd name="connsiteY24" fmla="*/ 41177 h 185299"/>
                <a:gd name="connsiteX25" fmla="*/ 185437 w 226600"/>
                <a:gd name="connsiteY25" fmla="*/ 30883 h 185299"/>
                <a:gd name="connsiteX26" fmla="*/ 195731 w 226600"/>
                <a:gd name="connsiteY26" fmla="*/ 20588 h 185299"/>
                <a:gd name="connsiteX27" fmla="*/ 206025 w 226600"/>
                <a:gd name="connsiteY27" fmla="*/ 30883 h 185299"/>
                <a:gd name="connsiteX28" fmla="*/ 195731 w 226600"/>
                <a:gd name="connsiteY28" fmla="*/ 41177 h 18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6600" h="185299">
                  <a:moveTo>
                    <a:pt x="195731" y="0"/>
                  </a:moveTo>
                  <a:cubicBezTo>
                    <a:pt x="180707" y="-30"/>
                    <a:pt x="167854" y="10782"/>
                    <a:pt x="165306" y="25590"/>
                  </a:cubicBezTo>
                  <a:cubicBezTo>
                    <a:pt x="162762" y="40393"/>
                    <a:pt x="171267" y="54879"/>
                    <a:pt x="185437" y="59870"/>
                  </a:cubicBezTo>
                  <a:lnTo>
                    <a:pt x="185437" y="108974"/>
                  </a:lnTo>
                  <a:lnTo>
                    <a:pt x="150291" y="144119"/>
                  </a:lnTo>
                  <a:lnTo>
                    <a:pt x="61906" y="144119"/>
                  </a:lnTo>
                  <a:cubicBezTo>
                    <a:pt x="61303" y="144179"/>
                    <a:pt x="60705" y="144300"/>
                    <a:pt x="60122" y="144476"/>
                  </a:cubicBezTo>
                  <a:cubicBezTo>
                    <a:pt x="55261" y="130171"/>
                    <a:pt x="40760" y="121480"/>
                    <a:pt x="25846" y="123943"/>
                  </a:cubicBezTo>
                  <a:cubicBezTo>
                    <a:pt x="10938" y="126406"/>
                    <a:pt x="0" y="139299"/>
                    <a:pt x="0" y="154413"/>
                  </a:cubicBezTo>
                  <a:cubicBezTo>
                    <a:pt x="0" y="169523"/>
                    <a:pt x="10938" y="182416"/>
                    <a:pt x="25846" y="184884"/>
                  </a:cubicBezTo>
                  <a:cubicBezTo>
                    <a:pt x="40760" y="187347"/>
                    <a:pt x="55261" y="178656"/>
                    <a:pt x="60122" y="164346"/>
                  </a:cubicBezTo>
                  <a:cubicBezTo>
                    <a:pt x="60705" y="164526"/>
                    <a:pt x="61303" y="164647"/>
                    <a:pt x="61906" y="164707"/>
                  </a:cubicBezTo>
                  <a:lnTo>
                    <a:pt x="154554" y="164707"/>
                  </a:lnTo>
                  <a:cubicBezTo>
                    <a:pt x="157283" y="164707"/>
                    <a:pt x="159902" y="163622"/>
                    <a:pt x="161832" y="161692"/>
                  </a:cubicBezTo>
                  <a:lnTo>
                    <a:pt x="203009" y="120515"/>
                  </a:lnTo>
                  <a:cubicBezTo>
                    <a:pt x="204939" y="118585"/>
                    <a:pt x="206025" y="115966"/>
                    <a:pt x="206025" y="113236"/>
                  </a:cubicBezTo>
                  <a:lnTo>
                    <a:pt x="206025" y="59870"/>
                  </a:lnTo>
                  <a:cubicBezTo>
                    <a:pt x="220195" y="54879"/>
                    <a:pt x="228699" y="40393"/>
                    <a:pt x="226151" y="25590"/>
                  </a:cubicBezTo>
                  <a:cubicBezTo>
                    <a:pt x="223608" y="10782"/>
                    <a:pt x="210755" y="-30"/>
                    <a:pt x="195731" y="0"/>
                  </a:cubicBezTo>
                  <a:close/>
                  <a:moveTo>
                    <a:pt x="31023" y="164707"/>
                  </a:moveTo>
                  <a:cubicBezTo>
                    <a:pt x="25338" y="164707"/>
                    <a:pt x="20729" y="160098"/>
                    <a:pt x="20729" y="154413"/>
                  </a:cubicBezTo>
                  <a:cubicBezTo>
                    <a:pt x="20729" y="148728"/>
                    <a:pt x="25338" y="144119"/>
                    <a:pt x="31023" y="144119"/>
                  </a:cubicBezTo>
                  <a:cubicBezTo>
                    <a:pt x="36708" y="144119"/>
                    <a:pt x="41318" y="148728"/>
                    <a:pt x="41318" y="154413"/>
                  </a:cubicBezTo>
                  <a:cubicBezTo>
                    <a:pt x="41318" y="160098"/>
                    <a:pt x="36708" y="164707"/>
                    <a:pt x="31023" y="164707"/>
                  </a:cubicBezTo>
                  <a:close/>
                  <a:moveTo>
                    <a:pt x="195731" y="41177"/>
                  </a:moveTo>
                  <a:cubicBezTo>
                    <a:pt x="190046" y="41177"/>
                    <a:pt x="185437" y="36568"/>
                    <a:pt x="185437" y="30883"/>
                  </a:cubicBezTo>
                  <a:cubicBezTo>
                    <a:pt x="185437" y="25198"/>
                    <a:pt x="190046" y="20588"/>
                    <a:pt x="195731" y="20588"/>
                  </a:cubicBezTo>
                  <a:cubicBezTo>
                    <a:pt x="201416" y="20588"/>
                    <a:pt x="206025" y="25198"/>
                    <a:pt x="206025" y="30883"/>
                  </a:cubicBezTo>
                  <a:cubicBezTo>
                    <a:pt x="206025" y="36568"/>
                    <a:pt x="201416" y="41177"/>
                    <a:pt x="195731" y="41177"/>
                  </a:cubicBezTo>
                  <a:close/>
                </a:path>
              </a:pathLst>
            </a:custGeom>
            <a:grpFill/>
            <a:ln w="12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0" name="Freeform 2229">
              <a:extLst>
                <a:ext uri="{FF2B5EF4-FFF2-40B4-BE49-F238E27FC236}">
                  <a16:creationId xmlns:a16="http://schemas.microsoft.com/office/drawing/2014/main" id="{A2FF5B2D-D56E-5943-951F-D213403861B9}"/>
                </a:ext>
              </a:extLst>
            </p:cNvPr>
            <p:cNvSpPr/>
            <p:nvPr/>
          </p:nvSpPr>
          <p:spPr>
            <a:xfrm>
              <a:off x="7237077" y="5646913"/>
              <a:ext cx="154412" cy="154553"/>
            </a:xfrm>
            <a:custGeom>
              <a:avLst/>
              <a:gdLst>
                <a:gd name="connsiteX0" fmla="*/ 30879 w 154412"/>
                <a:gd name="connsiteY0" fmla="*/ 154554 h 154553"/>
                <a:gd name="connsiteX1" fmla="*/ 59977 w 154412"/>
                <a:gd name="connsiteY1" fmla="*/ 133604 h 154553"/>
                <a:gd name="connsiteX2" fmla="*/ 61762 w 154412"/>
                <a:gd name="connsiteY2" fmla="*/ 133965 h 154553"/>
                <a:gd name="connsiteX3" fmla="*/ 100651 w 154412"/>
                <a:gd name="connsiteY3" fmla="*/ 133965 h 154553"/>
                <a:gd name="connsiteX4" fmla="*/ 107930 w 154412"/>
                <a:gd name="connsiteY4" fmla="*/ 130950 h 154553"/>
                <a:gd name="connsiteX5" fmla="*/ 130805 w 154412"/>
                <a:gd name="connsiteY5" fmla="*/ 108074 h 154553"/>
                <a:gd name="connsiteX6" fmla="*/ 133821 w 154412"/>
                <a:gd name="connsiteY6" fmla="*/ 100796 h 154553"/>
                <a:gd name="connsiteX7" fmla="*/ 133821 w 154412"/>
                <a:gd name="connsiteY7" fmla="*/ 61906 h 154553"/>
                <a:gd name="connsiteX8" fmla="*/ 133459 w 154412"/>
                <a:gd name="connsiteY8" fmla="*/ 60122 h 154553"/>
                <a:gd name="connsiteX9" fmla="*/ 153997 w 154412"/>
                <a:gd name="connsiteY9" fmla="*/ 25846 h 154553"/>
                <a:gd name="connsiteX10" fmla="*/ 123527 w 154412"/>
                <a:gd name="connsiteY10" fmla="*/ 0 h 154553"/>
                <a:gd name="connsiteX11" fmla="*/ 93056 w 154412"/>
                <a:gd name="connsiteY11" fmla="*/ 25846 h 154553"/>
                <a:gd name="connsiteX12" fmla="*/ 113590 w 154412"/>
                <a:gd name="connsiteY12" fmla="*/ 60122 h 154553"/>
                <a:gd name="connsiteX13" fmla="*/ 113233 w 154412"/>
                <a:gd name="connsiteY13" fmla="*/ 61906 h 154553"/>
                <a:gd name="connsiteX14" fmla="*/ 113233 w 154412"/>
                <a:gd name="connsiteY14" fmla="*/ 96533 h 154553"/>
                <a:gd name="connsiteX15" fmla="*/ 96389 w 154412"/>
                <a:gd name="connsiteY15" fmla="*/ 113377 h 154553"/>
                <a:gd name="connsiteX16" fmla="*/ 61762 w 154412"/>
                <a:gd name="connsiteY16" fmla="*/ 113377 h 154553"/>
                <a:gd name="connsiteX17" fmla="*/ 59977 w 154412"/>
                <a:gd name="connsiteY17" fmla="*/ 113734 h 154553"/>
                <a:gd name="connsiteX18" fmla="*/ 24073 w 154412"/>
                <a:gd name="connsiteY18" fmla="*/ 93658 h 154553"/>
                <a:gd name="connsiteX19" fmla="*/ 192 w 154412"/>
                <a:gd name="connsiteY19" fmla="*/ 127155 h 154553"/>
                <a:gd name="connsiteX20" fmla="*/ 30879 w 154412"/>
                <a:gd name="connsiteY20" fmla="*/ 154554 h 154553"/>
                <a:gd name="connsiteX21" fmla="*/ 123527 w 154412"/>
                <a:gd name="connsiteY21" fmla="*/ 20729 h 154553"/>
                <a:gd name="connsiteX22" fmla="*/ 133821 w 154412"/>
                <a:gd name="connsiteY22" fmla="*/ 31023 h 154553"/>
                <a:gd name="connsiteX23" fmla="*/ 123527 w 154412"/>
                <a:gd name="connsiteY23" fmla="*/ 41318 h 154553"/>
                <a:gd name="connsiteX24" fmla="*/ 113233 w 154412"/>
                <a:gd name="connsiteY24" fmla="*/ 31023 h 154553"/>
                <a:gd name="connsiteX25" fmla="*/ 123527 w 154412"/>
                <a:gd name="connsiteY25" fmla="*/ 20729 h 154553"/>
                <a:gd name="connsiteX26" fmla="*/ 30879 w 154412"/>
                <a:gd name="connsiteY26" fmla="*/ 113377 h 154553"/>
                <a:gd name="connsiteX27" fmla="*/ 41173 w 154412"/>
                <a:gd name="connsiteY27" fmla="*/ 123671 h 154553"/>
                <a:gd name="connsiteX28" fmla="*/ 30879 w 154412"/>
                <a:gd name="connsiteY28" fmla="*/ 133965 h 154553"/>
                <a:gd name="connsiteX29" fmla="*/ 20585 w 154412"/>
                <a:gd name="connsiteY29" fmla="*/ 123671 h 154553"/>
                <a:gd name="connsiteX30" fmla="*/ 30879 w 154412"/>
                <a:gd name="connsiteY30" fmla="*/ 113377 h 15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4412" h="154553">
                  <a:moveTo>
                    <a:pt x="30879" y="154554"/>
                  </a:moveTo>
                  <a:cubicBezTo>
                    <a:pt x="44053" y="154494"/>
                    <a:pt x="55740" y="146079"/>
                    <a:pt x="59977" y="133604"/>
                  </a:cubicBezTo>
                  <a:cubicBezTo>
                    <a:pt x="60560" y="133785"/>
                    <a:pt x="61158" y="133905"/>
                    <a:pt x="61762" y="133965"/>
                  </a:cubicBezTo>
                  <a:lnTo>
                    <a:pt x="100651" y="133965"/>
                  </a:lnTo>
                  <a:cubicBezTo>
                    <a:pt x="103381" y="133965"/>
                    <a:pt x="106000" y="132880"/>
                    <a:pt x="107930" y="130950"/>
                  </a:cubicBezTo>
                  <a:lnTo>
                    <a:pt x="130805" y="108074"/>
                  </a:lnTo>
                  <a:cubicBezTo>
                    <a:pt x="132735" y="106144"/>
                    <a:pt x="133821" y="103525"/>
                    <a:pt x="133821" y="100796"/>
                  </a:cubicBezTo>
                  <a:lnTo>
                    <a:pt x="133821" y="61906"/>
                  </a:lnTo>
                  <a:cubicBezTo>
                    <a:pt x="133761" y="61303"/>
                    <a:pt x="133640" y="60705"/>
                    <a:pt x="133459" y="60122"/>
                  </a:cubicBezTo>
                  <a:cubicBezTo>
                    <a:pt x="147770" y="55261"/>
                    <a:pt x="156460" y="40760"/>
                    <a:pt x="153997" y="25846"/>
                  </a:cubicBezTo>
                  <a:cubicBezTo>
                    <a:pt x="151529" y="10938"/>
                    <a:pt x="138636" y="0"/>
                    <a:pt x="123527" y="0"/>
                  </a:cubicBezTo>
                  <a:cubicBezTo>
                    <a:pt x="108412" y="0"/>
                    <a:pt x="95519" y="10938"/>
                    <a:pt x="93056" y="25846"/>
                  </a:cubicBezTo>
                  <a:cubicBezTo>
                    <a:pt x="90593" y="40760"/>
                    <a:pt x="99284" y="55261"/>
                    <a:pt x="113590" y="60122"/>
                  </a:cubicBezTo>
                  <a:cubicBezTo>
                    <a:pt x="113414" y="60705"/>
                    <a:pt x="113293" y="61303"/>
                    <a:pt x="113233" y="61906"/>
                  </a:cubicBezTo>
                  <a:lnTo>
                    <a:pt x="113233" y="96533"/>
                  </a:lnTo>
                  <a:lnTo>
                    <a:pt x="96389" y="113377"/>
                  </a:lnTo>
                  <a:lnTo>
                    <a:pt x="61762" y="113377"/>
                  </a:lnTo>
                  <a:cubicBezTo>
                    <a:pt x="61158" y="113437"/>
                    <a:pt x="60560" y="113558"/>
                    <a:pt x="59977" y="113734"/>
                  </a:cubicBezTo>
                  <a:cubicBezTo>
                    <a:pt x="54880" y="98866"/>
                    <a:pt x="39414" y="90215"/>
                    <a:pt x="24073" y="93658"/>
                  </a:cubicBezTo>
                  <a:cubicBezTo>
                    <a:pt x="8737" y="97101"/>
                    <a:pt x="-1552" y="111532"/>
                    <a:pt x="192" y="127155"/>
                  </a:cubicBezTo>
                  <a:cubicBezTo>
                    <a:pt x="1942" y="142777"/>
                    <a:pt x="15161" y="154579"/>
                    <a:pt x="30879" y="154554"/>
                  </a:cubicBezTo>
                  <a:close/>
                  <a:moveTo>
                    <a:pt x="123527" y="20729"/>
                  </a:moveTo>
                  <a:cubicBezTo>
                    <a:pt x="129212" y="20729"/>
                    <a:pt x="133821" y="25338"/>
                    <a:pt x="133821" y="31023"/>
                  </a:cubicBezTo>
                  <a:cubicBezTo>
                    <a:pt x="133821" y="36708"/>
                    <a:pt x="129212" y="41318"/>
                    <a:pt x="123527" y="41318"/>
                  </a:cubicBezTo>
                  <a:cubicBezTo>
                    <a:pt x="117842" y="41318"/>
                    <a:pt x="113233" y="36708"/>
                    <a:pt x="113233" y="31023"/>
                  </a:cubicBezTo>
                  <a:cubicBezTo>
                    <a:pt x="113233" y="25338"/>
                    <a:pt x="117842" y="20729"/>
                    <a:pt x="123527" y="20729"/>
                  </a:cubicBezTo>
                  <a:close/>
                  <a:moveTo>
                    <a:pt x="30879" y="113377"/>
                  </a:moveTo>
                  <a:cubicBezTo>
                    <a:pt x="36564" y="113377"/>
                    <a:pt x="41173" y="117986"/>
                    <a:pt x="41173" y="123671"/>
                  </a:cubicBezTo>
                  <a:cubicBezTo>
                    <a:pt x="41173" y="129356"/>
                    <a:pt x="36564" y="133965"/>
                    <a:pt x="30879" y="133965"/>
                  </a:cubicBezTo>
                  <a:cubicBezTo>
                    <a:pt x="25194" y="133965"/>
                    <a:pt x="20585" y="129356"/>
                    <a:pt x="20585" y="123671"/>
                  </a:cubicBezTo>
                  <a:cubicBezTo>
                    <a:pt x="20585" y="117986"/>
                    <a:pt x="25194" y="113377"/>
                    <a:pt x="30879" y="113377"/>
                  </a:cubicBezTo>
                  <a:close/>
                </a:path>
              </a:pathLst>
            </a:custGeom>
            <a:grpFill/>
            <a:ln w="12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1" name="Freeform 2230">
              <a:extLst>
                <a:ext uri="{FF2B5EF4-FFF2-40B4-BE49-F238E27FC236}">
                  <a16:creationId xmlns:a16="http://schemas.microsoft.com/office/drawing/2014/main" id="{D98ACA5C-8FCB-C741-947B-EEC4BFCE4128}"/>
                </a:ext>
              </a:extLst>
            </p:cNvPr>
            <p:cNvSpPr/>
            <p:nvPr/>
          </p:nvSpPr>
          <p:spPr>
            <a:xfrm>
              <a:off x="7648836" y="5708689"/>
              <a:ext cx="226469" cy="185304"/>
            </a:xfrm>
            <a:custGeom>
              <a:avLst/>
              <a:gdLst>
                <a:gd name="connsiteX0" fmla="*/ 195595 w 226469"/>
                <a:gd name="connsiteY0" fmla="*/ 123661 h 185304"/>
                <a:gd name="connsiteX1" fmla="*/ 166492 w 226469"/>
                <a:gd name="connsiteY1" fmla="*/ 144607 h 185304"/>
                <a:gd name="connsiteX2" fmla="*/ 164713 w 226469"/>
                <a:gd name="connsiteY2" fmla="*/ 144250 h 185304"/>
                <a:gd name="connsiteX3" fmla="*/ 76327 w 226469"/>
                <a:gd name="connsiteY3" fmla="*/ 144250 h 185304"/>
                <a:gd name="connsiteX4" fmla="*/ 41182 w 226469"/>
                <a:gd name="connsiteY4" fmla="*/ 109105 h 185304"/>
                <a:gd name="connsiteX5" fmla="*/ 41182 w 226469"/>
                <a:gd name="connsiteY5" fmla="*/ 60001 h 185304"/>
                <a:gd name="connsiteX6" fmla="*/ 61323 w 226469"/>
                <a:gd name="connsiteY6" fmla="*/ 25660 h 185304"/>
                <a:gd name="connsiteX7" fmla="*/ 30888 w 226469"/>
                <a:gd name="connsiteY7" fmla="*/ 0 h 185304"/>
                <a:gd name="connsiteX8" fmla="*/ 447 w 226469"/>
                <a:gd name="connsiteY8" fmla="*/ 25660 h 185304"/>
                <a:gd name="connsiteX9" fmla="*/ 20594 w 226469"/>
                <a:gd name="connsiteY9" fmla="*/ 60001 h 185304"/>
                <a:gd name="connsiteX10" fmla="*/ 20594 w 226469"/>
                <a:gd name="connsiteY10" fmla="*/ 113367 h 185304"/>
                <a:gd name="connsiteX11" fmla="*/ 23609 w 226469"/>
                <a:gd name="connsiteY11" fmla="*/ 120645 h 185304"/>
                <a:gd name="connsiteX12" fmla="*/ 64786 w 226469"/>
                <a:gd name="connsiteY12" fmla="*/ 161822 h 185304"/>
                <a:gd name="connsiteX13" fmla="*/ 72065 w 226469"/>
                <a:gd name="connsiteY13" fmla="*/ 164838 h 185304"/>
                <a:gd name="connsiteX14" fmla="*/ 164713 w 226469"/>
                <a:gd name="connsiteY14" fmla="*/ 164838 h 185304"/>
                <a:gd name="connsiteX15" fmla="*/ 166492 w 226469"/>
                <a:gd name="connsiteY15" fmla="*/ 164476 h 185304"/>
                <a:gd name="connsiteX16" fmla="*/ 202396 w 226469"/>
                <a:gd name="connsiteY16" fmla="*/ 184552 h 185304"/>
                <a:gd name="connsiteX17" fmla="*/ 226277 w 226469"/>
                <a:gd name="connsiteY17" fmla="*/ 151060 h 185304"/>
                <a:gd name="connsiteX18" fmla="*/ 195595 w 226469"/>
                <a:gd name="connsiteY18" fmla="*/ 123661 h 185304"/>
                <a:gd name="connsiteX19" fmla="*/ 30888 w 226469"/>
                <a:gd name="connsiteY19" fmla="*/ 20719 h 185304"/>
                <a:gd name="connsiteX20" fmla="*/ 41182 w 226469"/>
                <a:gd name="connsiteY20" fmla="*/ 31013 h 185304"/>
                <a:gd name="connsiteX21" fmla="*/ 30888 w 226469"/>
                <a:gd name="connsiteY21" fmla="*/ 41308 h 185304"/>
                <a:gd name="connsiteX22" fmla="*/ 20594 w 226469"/>
                <a:gd name="connsiteY22" fmla="*/ 31013 h 185304"/>
                <a:gd name="connsiteX23" fmla="*/ 30888 w 226469"/>
                <a:gd name="connsiteY23" fmla="*/ 20719 h 185304"/>
                <a:gd name="connsiteX24" fmla="*/ 195595 w 226469"/>
                <a:gd name="connsiteY24" fmla="*/ 164838 h 185304"/>
                <a:gd name="connsiteX25" fmla="*/ 185301 w 226469"/>
                <a:gd name="connsiteY25" fmla="*/ 154544 h 185304"/>
                <a:gd name="connsiteX26" fmla="*/ 195595 w 226469"/>
                <a:gd name="connsiteY26" fmla="*/ 144250 h 185304"/>
                <a:gd name="connsiteX27" fmla="*/ 205889 w 226469"/>
                <a:gd name="connsiteY27" fmla="*/ 154544 h 185304"/>
                <a:gd name="connsiteX28" fmla="*/ 195595 w 226469"/>
                <a:gd name="connsiteY28" fmla="*/ 164838 h 18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6469" h="185304">
                  <a:moveTo>
                    <a:pt x="195595" y="123661"/>
                  </a:moveTo>
                  <a:cubicBezTo>
                    <a:pt x="182416" y="123722"/>
                    <a:pt x="170729" y="132131"/>
                    <a:pt x="166492" y="144607"/>
                  </a:cubicBezTo>
                  <a:cubicBezTo>
                    <a:pt x="165914" y="144431"/>
                    <a:pt x="165316" y="144310"/>
                    <a:pt x="164713" y="144250"/>
                  </a:cubicBezTo>
                  <a:lnTo>
                    <a:pt x="76327" y="144250"/>
                  </a:lnTo>
                  <a:lnTo>
                    <a:pt x="41182" y="109105"/>
                  </a:lnTo>
                  <a:lnTo>
                    <a:pt x="41182" y="60001"/>
                  </a:lnTo>
                  <a:cubicBezTo>
                    <a:pt x="55362" y="54985"/>
                    <a:pt x="63866" y="40488"/>
                    <a:pt x="61323" y="25660"/>
                  </a:cubicBezTo>
                  <a:cubicBezTo>
                    <a:pt x="58780" y="10837"/>
                    <a:pt x="45927" y="0"/>
                    <a:pt x="30888" y="0"/>
                  </a:cubicBezTo>
                  <a:cubicBezTo>
                    <a:pt x="15844" y="0"/>
                    <a:pt x="2991" y="10837"/>
                    <a:pt x="447" y="25660"/>
                  </a:cubicBezTo>
                  <a:cubicBezTo>
                    <a:pt x="-2096" y="40488"/>
                    <a:pt x="6414" y="54985"/>
                    <a:pt x="20594" y="60001"/>
                  </a:cubicBezTo>
                  <a:lnTo>
                    <a:pt x="20594" y="113367"/>
                  </a:lnTo>
                  <a:cubicBezTo>
                    <a:pt x="20594" y="116096"/>
                    <a:pt x="21679" y="118715"/>
                    <a:pt x="23609" y="120645"/>
                  </a:cubicBezTo>
                  <a:lnTo>
                    <a:pt x="64786" y="161822"/>
                  </a:lnTo>
                  <a:cubicBezTo>
                    <a:pt x="66716" y="163752"/>
                    <a:pt x="69335" y="164838"/>
                    <a:pt x="72065" y="164838"/>
                  </a:cubicBezTo>
                  <a:lnTo>
                    <a:pt x="164713" y="164838"/>
                  </a:lnTo>
                  <a:cubicBezTo>
                    <a:pt x="165316" y="164778"/>
                    <a:pt x="165914" y="164657"/>
                    <a:pt x="166492" y="164476"/>
                  </a:cubicBezTo>
                  <a:cubicBezTo>
                    <a:pt x="171589" y="179344"/>
                    <a:pt x="187060" y="187995"/>
                    <a:pt x="202396" y="184552"/>
                  </a:cubicBezTo>
                  <a:cubicBezTo>
                    <a:pt x="217732" y="181114"/>
                    <a:pt x="228021" y="166678"/>
                    <a:pt x="226277" y="151060"/>
                  </a:cubicBezTo>
                  <a:cubicBezTo>
                    <a:pt x="224533" y="135438"/>
                    <a:pt x="211313" y="123631"/>
                    <a:pt x="195595" y="123661"/>
                  </a:cubicBezTo>
                  <a:close/>
                  <a:moveTo>
                    <a:pt x="30888" y="20719"/>
                  </a:moveTo>
                  <a:cubicBezTo>
                    <a:pt x="36573" y="20719"/>
                    <a:pt x="41182" y="25328"/>
                    <a:pt x="41182" y="31013"/>
                  </a:cubicBezTo>
                  <a:cubicBezTo>
                    <a:pt x="41182" y="36698"/>
                    <a:pt x="36573" y="41308"/>
                    <a:pt x="30888" y="41308"/>
                  </a:cubicBezTo>
                  <a:cubicBezTo>
                    <a:pt x="25203" y="41308"/>
                    <a:pt x="20594" y="36698"/>
                    <a:pt x="20594" y="31013"/>
                  </a:cubicBezTo>
                  <a:cubicBezTo>
                    <a:pt x="20594" y="25328"/>
                    <a:pt x="25203" y="20719"/>
                    <a:pt x="30888" y="20719"/>
                  </a:cubicBezTo>
                  <a:close/>
                  <a:moveTo>
                    <a:pt x="195595" y="164838"/>
                  </a:moveTo>
                  <a:cubicBezTo>
                    <a:pt x="189910" y="164838"/>
                    <a:pt x="185301" y="160229"/>
                    <a:pt x="185301" y="154544"/>
                  </a:cubicBezTo>
                  <a:cubicBezTo>
                    <a:pt x="185301" y="148859"/>
                    <a:pt x="189910" y="144250"/>
                    <a:pt x="195595" y="144250"/>
                  </a:cubicBezTo>
                  <a:cubicBezTo>
                    <a:pt x="201280" y="144250"/>
                    <a:pt x="205889" y="148859"/>
                    <a:pt x="205889" y="154544"/>
                  </a:cubicBezTo>
                  <a:cubicBezTo>
                    <a:pt x="205889" y="160229"/>
                    <a:pt x="201280" y="164838"/>
                    <a:pt x="195595" y="164838"/>
                  </a:cubicBezTo>
                  <a:close/>
                </a:path>
              </a:pathLst>
            </a:custGeom>
            <a:grpFill/>
            <a:ln w="12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2" name="Freeform 2231">
              <a:extLst>
                <a:ext uri="{FF2B5EF4-FFF2-40B4-BE49-F238E27FC236}">
                  <a16:creationId xmlns:a16="http://schemas.microsoft.com/office/drawing/2014/main" id="{C29AA4AA-A59E-2049-986E-02C36CEDBB1F}"/>
                </a:ext>
              </a:extLst>
            </p:cNvPr>
            <p:cNvSpPr/>
            <p:nvPr/>
          </p:nvSpPr>
          <p:spPr>
            <a:xfrm>
              <a:off x="7720898" y="5646913"/>
              <a:ext cx="154407" cy="154432"/>
            </a:xfrm>
            <a:custGeom>
              <a:avLst/>
              <a:gdLst>
                <a:gd name="connsiteX0" fmla="*/ 123534 w 154407"/>
                <a:gd name="connsiteY0" fmla="*/ 92789 h 154432"/>
                <a:gd name="connsiteX1" fmla="*/ 94431 w 154407"/>
                <a:gd name="connsiteY1" fmla="*/ 113734 h 154432"/>
                <a:gd name="connsiteX2" fmla="*/ 92651 w 154407"/>
                <a:gd name="connsiteY2" fmla="*/ 113377 h 154432"/>
                <a:gd name="connsiteX3" fmla="*/ 58019 w 154407"/>
                <a:gd name="connsiteY3" fmla="*/ 113377 h 154432"/>
                <a:gd name="connsiteX4" fmla="*/ 41180 w 154407"/>
                <a:gd name="connsiteY4" fmla="*/ 96533 h 154432"/>
                <a:gd name="connsiteX5" fmla="*/ 41180 w 154407"/>
                <a:gd name="connsiteY5" fmla="*/ 61906 h 154432"/>
                <a:gd name="connsiteX6" fmla="*/ 40818 w 154407"/>
                <a:gd name="connsiteY6" fmla="*/ 60122 h 154432"/>
                <a:gd name="connsiteX7" fmla="*/ 61357 w 154407"/>
                <a:gd name="connsiteY7" fmla="*/ 25846 h 154432"/>
                <a:gd name="connsiteX8" fmla="*/ 30886 w 154407"/>
                <a:gd name="connsiteY8" fmla="*/ 0 h 154432"/>
                <a:gd name="connsiteX9" fmla="*/ 416 w 154407"/>
                <a:gd name="connsiteY9" fmla="*/ 25846 h 154432"/>
                <a:gd name="connsiteX10" fmla="*/ 20949 w 154407"/>
                <a:gd name="connsiteY10" fmla="*/ 60122 h 154432"/>
                <a:gd name="connsiteX11" fmla="*/ 20592 w 154407"/>
                <a:gd name="connsiteY11" fmla="*/ 61906 h 154432"/>
                <a:gd name="connsiteX12" fmla="*/ 20592 w 154407"/>
                <a:gd name="connsiteY12" fmla="*/ 100796 h 154432"/>
                <a:gd name="connsiteX13" fmla="*/ 23608 w 154407"/>
                <a:gd name="connsiteY13" fmla="*/ 108074 h 154432"/>
                <a:gd name="connsiteX14" fmla="*/ 46478 w 154407"/>
                <a:gd name="connsiteY14" fmla="*/ 130950 h 154432"/>
                <a:gd name="connsiteX15" fmla="*/ 53757 w 154407"/>
                <a:gd name="connsiteY15" fmla="*/ 133965 h 154432"/>
                <a:gd name="connsiteX16" fmla="*/ 92651 w 154407"/>
                <a:gd name="connsiteY16" fmla="*/ 133965 h 154432"/>
                <a:gd name="connsiteX17" fmla="*/ 94431 w 154407"/>
                <a:gd name="connsiteY17" fmla="*/ 133604 h 154432"/>
                <a:gd name="connsiteX18" fmla="*/ 130335 w 154407"/>
                <a:gd name="connsiteY18" fmla="*/ 153679 h 154432"/>
                <a:gd name="connsiteX19" fmla="*/ 154216 w 154407"/>
                <a:gd name="connsiteY19" fmla="*/ 120188 h 154432"/>
                <a:gd name="connsiteX20" fmla="*/ 123534 w 154407"/>
                <a:gd name="connsiteY20" fmla="*/ 92789 h 154432"/>
                <a:gd name="connsiteX21" fmla="*/ 30886 w 154407"/>
                <a:gd name="connsiteY21" fmla="*/ 20729 h 154432"/>
                <a:gd name="connsiteX22" fmla="*/ 41180 w 154407"/>
                <a:gd name="connsiteY22" fmla="*/ 31023 h 154432"/>
                <a:gd name="connsiteX23" fmla="*/ 30886 w 154407"/>
                <a:gd name="connsiteY23" fmla="*/ 41318 h 154432"/>
                <a:gd name="connsiteX24" fmla="*/ 20592 w 154407"/>
                <a:gd name="connsiteY24" fmla="*/ 31023 h 154432"/>
                <a:gd name="connsiteX25" fmla="*/ 30886 w 154407"/>
                <a:gd name="connsiteY25" fmla="*/ 20729 h 154432"/>
                <a:gd name="connsiteX26" fmla="*/ 123534 w 154407"/>
                <a:gd name="connsiteY26" fmla="*/ 133965 h 154432"/>
                <a:gd name="connsiteX27" fmla="*/ 113240 w 154407"/>
                <a:gd name="connsiteY27" fmla="*/ 123671 h 154432"/>
                <a:gd name="connsiteX28" fmla="*/ 123534 w 154407"/>
                <a:gd name="connsiteY28" fmla="*/ 113377 h 154432"/>
                <a:gd name="connsiteX29" fmla="*/ 133828 w 154407"/>
                <a:gd name="connsiteY29" fmla="*/ 123671 h 154432"/>
                <a:gd name="connsiteX30" fmla="*/ 123534 w 154407"/>
                <a:gd name="connsiteY30" fmla="*/ 133965 h 154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4407" h="154432">
                  <a:moveTo>
                    <a:pt x="123534" y="92789"/>
                  </a:moveTo>
                  <a:cubicBezTo>
                    <a:pt x="110355" y="92849"/>
                    <a:pt x="98668" y="101258"/>
                    <a:pt x="94431" y="113734"/>
                  </a:cubicBezTo>
                  <a:cubicBezTo>
                    <a:pt x="93853" y="113558"/>
                    <a:pt x="93255" y="113437"/>
                    <a:pt x="92651" y="113377"/>
                  </a:cubicBezTo>
                  <a:lnTo>
                    <a:pt x="58019" y="113377"/>
                  </a:lnTo>
                  <a:lnTo>
                    <a:pt x="41180" y="96533"/>
                  </a:lnTo>
                  <a:lnTo>
                    <a:pt x="41180" y="61906"/>
                  </a:lnTo>
                  <a:cubicBezTo>
                    <a:pt x="41120" y="61303"/>
                    <a:pt x="40999" y="60705"/>
                    <a:pt x="40818" y="60122"/>
                  </a:cubicBezTo>
                  <a:cubicBezTo>
                    <a:pt x="55129" y="55261"/>
                    <a:pt x="63820" y="40760"/>
                    <a:pt x="61357" y="25846"/>
                  </a:cubicBezTo>
                  <a:cubicBezTo>
                    <a:pt x="58889" y="10938"/>
                    <a:pt x="45996" y="0"/>
                    <a:pt x="30886" y="0"/>
                  </a:cubicBezTo>
                  <a:cubicBezTo>
                    <a:pt x="15772" y="0"/>
                    <a:pt x="2879" y="10938"/>
                    <a:pt x="416" y="25846"/>
                  </a:cubicBezTo>
                  <a:cubicBezTo>
                    <a:pt x="-2047" y="40760"/>
                    <a:pt x="6643" y="55261"/>
                    <a:pt x="20949" y="60122"/>
                  </a:cubicBezTo>
                  <a:cubicBezTo>
                    <a:pt x="20773" y="60705"/>
                    <a:pt x="20652" y="61303"/>
                    <a:pt x="20592" y="61906"/>
                  </a:cubicBezTo>
                  <a:lnTo>
                    <a:pt x="20592" y="100796"/>
                  </a:lnTo>
                  <a:cubicBezTo>
                    <a:pt x="20592" y="103525"/>
                    <a:pt x="21678" y="106144"/>
                    <a:pt x="23608" y="108074"/>
                  </a:cubicBezTo>
                  <a:lnTo>
                    <a:pt x="46478" y="130950"/>
                  </a:lnTo>
                  <a:cubicBezTo>
                    <a:pt x="48408" y="132880"/>
                    <a:pt x="51027" y="133965"/>
                    <a:pt x="53757" y="133965"/>
                  </a:cubicBezTo>
                  <a:lnTo>
                    <a:pt x="92651" y="133965"/>
                  </a:lnTo>
                  <a:cubicBezTo>
                    <a:pt x="93255" y="133905"/>
                    <a:pt x="93853" y="133785"/>
                    <a:pt x="94431" y="133604"/>
                  </a:cubicBezTo>
                  <a:cubicBezTo>
                    <a:pt x="99528" y="148472"/>
                    <a:pt x="114999" y="157122"/>
                    <a:pt x="130335" y="153679"/>
                  </a:cubicBezTo>
                  <a:cubicBezTo>
                    <a:pt x="145671" y="150241"/>
                    <a:pt x="155960" y="135805"/>
                    <a:pt x="154216" y="120188"/>
                  </a:cubicBezTo>
                  <a:cubicBezTo>
                    <a:pt x="152471" y="104566"/>
                    <a:pt x="139252" y="92758"/>
                    <a:pt x="123534" y="92789"/>
                  </a:cubicBezTo>
                  <a:close/>
                  <a:moveTo>
                    <a:pt x="30886" y="20729"/>
                  </a:moveTo>
                  <a:cubicBezTo>
                    <a:pt x="36571" y="20729"/>
                    <a:pt x="41180" y="25338"/>
                    <a:pt x="41180" y="31023"/>
                  </a:cubicBezTo>
                  <a:cubicBezTo>
                    <a:pt x="41180" y="36708"/>
                    <a:pt x="36571" y="41318"/>
                    <a:pt x="30886" y="41318"/>
                  </a:cubicBezTo>
                  <a:cubicBezTo>
                    <a:pt x="25201" y="41318"/>
                    <a:pt x="20592" y="36708"/>
                    <a:pt x="20592" y="31023"/>
                  </a:cubicBezTo>
                  <a:cubicBezTo>
                    <a:pt x="20592" y="25338"/>
                    <a:pt x="25201" y="20729"/>
                    <a:pt x="30886" y="20729"/>
                  </a:cubicBezTo>
                  <a:close/>
                  <a:moveTo>
                    <a:pt x="123534" y="133965"/>
                  </a:moveTo>
                  <a:cubicBezTo>
                    <a:pt x="117849" y="133965"/>
                    <a:pt x="113240" y="129356"/>
                    <a:pt x="113240" y="123671"/>
                  </a:cubicBezTo>
                  <a:cubicBezTo>
                    <a:pt x="113240" y="117986"/>
                    <a:pt x="117849" y="113377"/>
                    <a:pt x="123534" y="113377"/>
                  </a:cubicBezTo>
                  <a:cubicBezTo>
                    <a:pt x="129219" y="113377"/>
                    <a:pt x="133828" y="117986"/>
                    <a:pt x="133828" y="123671"/>
                  </a:cubicBezTo>
                  <a:cubicBezTo>
                    <a:pt x="133828" y="129356"/>
                    <a:pt x="129219" y="133965"/>
                    <a:pt x="123534" y="133965"/>
                  </a:cubicBezTo>
                  <a:close/>
                </a:path>
              </a:pathLst>
            </a:custGeom>
            <a:grpFill/>
            <a:ln w="12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3" name="Freeform 2232">
              <a:extLst>
                <a:ext uri="{FF2B5EF4-FFF2-40B4-BE49-F238E27FC236}">
                  <a16:creationId xmlns:a16="http://schemas.microsoft.com/office/drawing/2014/main" id="{8160C6BC-470A-DF49-95E8-185695C769EC}"/>
                </a:ext>
              </a:extLst>
            </p:cNvPr>
            <p:cNvSpPr/>
            <p:nvPr/>
          </p:nvSpPr>
          <p:spPr>
            <a:xfrm>
              <a:off x="7504723" y="5461758"/>
              <a:ext cx="133762" cy="226472"/>
            </a:xfrm>
            <a:custGeom>
              <a:avLst/>
              <a:gdLst>
                <a:gd name="connsiteX0" fmla="*/ 105249 w 133762"/>
                <a:gd name="connsiteY0" fmla="*/ 106501 h 226472"/>
                <a:gd name="connsiteX1" fmla="*/ 113236 w 133762"/>
                <a:gd name="connsiteY1" fmla="*/ 82354 h 226472"/>
                <a:gd name="connsiteX2" fmla="*/ 113236 w 133762"/>
                <a:gd name="connsiteY2" fmla="*/ 72059 h 226472"/>
                <a:gd name="connsiteX3" fmla="*/ 82354 w 133762"/>
                <a:gd name="connsiteY3" fmla="*/ 32345 h 226472"/>
                <a:gd name="connsiteX4" fmla="*/ 82354 w 133762"/>
                <a:gd name="connsiteY4" fmla="*/ 10294 h 226472"/>
                <a:gd name="connsiteX5" fmla="*/ 72059 w 133762"/>
                <a:gd name="connsiteY5" fmla="*/ 0 h 226472"/>
                <a:gd name="connsiteX6" fmla="*/ 61765 w 133762"/>
                <a:gd name="connsiteY6" fmla="*/ 10294 h 226472"/>
                <a:gd name="connsiteX7" fmla="*/ 61765 w 133762"/>
                <a:gd name="connsiteY7" fmla="*/ 30883 h 226472"/>
                <a:gd name="connsiteX8" fmla="*/ 51471 w 133762"/>
                <a:gd name="connsiteY8" fmla="*/ 30883 h 226472"/>
                <a:gd name="connsiteX9" fmla="*/ 51471 w 133762"/>
                <a:gd name="connsiteY9" fmla="*/ 10294 h 226472"/>
                <a:gd name="connsiteX10" fmla="*/ 41177 w 133762"/>
                <a:gd name="connsiteY10" fmla="*/ 0 h 226472"/>
                <a:gd name="connsiteX11" fmla="*/ 30883 w 133762"/>
                <a:gd name="connsiteY11" fmla="*/ 10294 h 226472"/>
                <a:gd name="connsiteX12" fmla="*/ 30883 w 133762"/>
                <a:gd name="connsiteY12" fmla="*/ 30883 h 226472"/>
                <a:gd name="connsiteX13" fmla="*/ 10294 w 133762"/>
                <a:gd name="connsiteY13" fmla="*/ 30883 h 226472"/>
                <a:gd name="connsiteX14" fmla="*/ 0 w 133762"/>
                <a:gd name="connsiteY14" fmla="*/ 41177 h 226472"/>
                <a:gd name="connsiteX15" fmla="*/ 0 w 133762"/>
                <a:gd name="connsiteY15" fmla="*/ 185296 h 226472"/>
                <a:gd name="connsiteX16" fmla="*/ 10294 w 133762"/>
                <a:gd name="connsiteY16" fmla="*/ 195590 h 226472"/>
                <a:gd name="connsiteX17" fmla="*/ 30883 w 133762"/>
                <a:gd name="connsiteY17" fmla="*/ 195590 h 226472"/>
                <a:gd name="connsiteX18" fmla="*/ 30883 w 133762"/>
                <a:gd name="connsiteY18" fmla="*/ 216178 h 226472"/>
                <a:gd name="connsiteX19" fmla="*/ 41177 w 133762"/>
                <a:gd name="connsiteY19" fmla="*/ 226473 h 226472"/>
                <a:gd name="connsiteX20" fmla="*/ 51471 w 133762"/>
                <a:gd name="connsiteY20" fmla="*/ 216178 h 226472"/>
                <a:gd name="connsiteX21" fmla="*/ 51471 w 133762"/>
                <a:gd name="connsiteY21" fmla="*/ 195590 h 226472"/>
                <a:gd name="connsiteX22" fmla="*/ 61765 w 133762"/>
                <a:gd name="connsiteY22" fmla="*/ 195590 h 226472"/>
                <a:gd name="connsiteX23" fmla="*/ 61765 w 133762"/>
                <a:gd name="connsiteY23" fmla="*/ 216178 h 226472"/>
                <a:gd name="connsiteX24" fmla="*/ 72059 w 133762"/>
                <a:gd name="connsiteY24" fmla="*/ 226473 h 226472"/>
                <a:gd name="connsiteX25" fmla="*/ 82354 w 133762"/>
                <a:gd name="connsiteY25" fmla="*/ 216178 h 226472"/>
                <a:gd name="connsiteX26" fmla="*/ 82354 w 133762"/>
                <a:gd name="connsiteY26" fmla="*/ 195590 h 226472"/>
                <a:gd name="connsiteX27" fmla="*/ 87501 w 133762"/>
                <a:gd name="connsiteY27" fmla="*/ 195590 h 226472"/>
                <a:gd name="connsiteX28" fmla="*/ 132865 w 133762"/>
                <a:gd name="connsiteY28" fmla="*/ 158314 h 226472"/>
                <a:gd name="connsiteX29" fmla="*/ 105249 w 133762"/>
                <a:gd name="connsiteY29" fmla="*/ 106501 h 226472"/>
                <a:gd name="connsiteX30" fmla="*/ 20588 w 133762"/>
                <a:gd name="connsiteY30" fmla="*/ 51471 h 226472"/>
                <a:gd name="connsiteX31" fmla="*/ 72059 w 133762"/>
                <a:gd name="connsiteY31" fmla="*/ 51471 h 226472"/>
                <a:gd name="connsiteX32" fmla="*/ 92648 w 133762"/>
                <a:gd name="connsiteY32" fmla="*/ 72059 h 226472"/>
                <a:gd name="connsiteX33" fmla="*/ 92648 w 133762"/>
                <a:gd name="connsiteY33" fmla="*/ 82354 h 226472"/>
                <a:gd name="connsiteX34" fmla="*/ 72059 w 133762"/>
                <a:gd name="connsiteY34" fmla="*/ 102942 h 226472"/>
                <a:gd name="connsiteX35" fmla="*/ 20588 w 133762"/>
                <a:gd name="connsiteY35" fmla="*/ 102942 h 226472"/>
                <a:gd name="connsiteX36" fmla="*/ 87501 w 133762"/>
                <a:gd name="connsiteY36" fmla="*/ 175002 h 226472"/>
                <a:gd name="connsiteX37" fmla="*/ 20588 w 133762"/>
                <a:gd name="connsiteY37" fmla="*/ 175002 h 226472"/>
                <a:gd name="connsiteX38" fmla="*/ 20588 w 133762"/>
                <a:gd name="connsiteY38" fmla="*/ 123531 h 226472"/>
                <a:gd name="connsiteX39" fmla="*/ 87501 w 133762"/>
                <a:gd name="connsiteY39" fmla="*/ 123531 h 226472"/>
                <a:gd name="connsiteX40" fmla="*/ 113236 w 133762"/>
                <a:gd name="connsiteY40" fmla="*/ 149266 h 226472"/>
                <a:gd name="connsiteX41" fmla="*/ 87501 w 133762"/>
                <a:gd name="connsiteY41" fmla="*/ 175002 h 22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762" h="226472">
                  <a:moveTo>
                    <a:pt x="105249" y="106501"/>
                  </a:moveTo>
                  <a:cubicBezTo>
                    <a:pt x="110411" y="99509"/>
                    <a:pt x="113211" y="91049"/>
                    <a:pt x="113236" y="82354"/>
                  </a:cubicBezTo>
                  <a:lnTo>
                    <a:pt x="113236" y="72059"/>
                  </a:lnTo>
                  <a:cubicBezTo>
                    <a:pt x="113166" y="53341"/>
                    <a:pt x="100479" y="37025"/>
                    <a:pt x="82354" y="32345"/>
                  </a:cubicBezTo>
                  <a:lnTo>
                    <a:pt x="82354" y="10294"/>
                  </a:lnTo>
                  <a:cubicBezTo>
                    <a:pt x="82354" y="4609"/>
                    <a:pt x="77744" y="0"/>
                    <a:pt x="72059" y="0"/>
                  </a:cubicBezTo>
                  <a:cubicBezTo>
                    <a:pt x="66375" y="0"/>
                    <a:pt x="61765" y="4609"/>
                    <a:pt x="61765" y="10294"/>
                  </a:cubicBezTo>
                  <a:lnTo>
                    <a:pt x="61765" y="30883"/>
                  </a:lnTo>
                  <a:lnTo>
                    <a:pt x="51471" y="30883"/>
                  </a:lnTo>
                  <a:lnTo>
                    <a:pt x="51471" y="10294"/>
                  </a:lnTo>
                  <a:cubicBezTo>
                    <a:pt x="51471" y="4609"/>
                    <a:pt x="46862" y="0"/>
                    <a:pt x="41177" y="0"/>
                  </a:cubicBezTo>
                  <a:cubicBezTo>
                    <a:pt x="35492" y="0"/>
                    <a:pt x="30883" y="4609"/>
                    <a:pt x="30883" y="10294"/>
                  </a:cubicBezTo>
                  <a:lnTo>
                    <a:pt x="30883" y="30883"/>
                  </a:lnTo>
                  <a:lnTo>
                    <a:pt x="10294" y="30883"/>
                  </a:lnTo>
                  <a:cubicBezTo>
                    <a:pt x="4609" y="30883"/>
                    <a:pt x="0" y="35492"/>
                    <a:pt x="0" y="41177"/>
                  </a:cubicBezTo>
                  <a:lnTo>
                    <a:pt x="0" y="185296"/>
                  </a:lnTo>
                  <a:cubicBezTo>
                    <a:pt x="0" y="190981"/>
                    <a:pt x="4609" y="195590"/>
                    <a:pt x="10294" y="195590"/>
                  </a:cubicBezTo>
                  <a:lnTo>
                    <a:pt x="30883" y="195590"/>
                  </a:lnTo>
                  <a:lnTo>
                    <a:pt x="30883" y="216178"/>
                  </a:lnTo>
                  <a:cubicBezTo>
                    <a:pt x="30883" y="221863"/>
                    <a:pt x="35492" y="226473"/>
                    <a:pt x="41177" y="226473"/>
                  </a:cubicBezTo>
                  <a:cubicBezTo>
                    <a:pt x="46862" y="226473"/>
                    <a:pt x="51471" y="221863"/>
                    <a:pt x="51471" y="216178"/>
                  </a:cubicBezTo>
                  <a:lnTo>
                    <a:pt x="51471" y="195590"/>
                  </a:lnTo>
                  <a:lnTo>
                    <a:pt x="61765" y="195590"/>
                  </a:lnTo>
                  <a:lnTo>
                    <a:pt x="61765" y="216178"/>
                  </a:lnTo>
                  <a:cubicBezTo>
                    <a:pt x="61765" y="221863"/>
                    <a:pt x="66375" y="226473"/>
                    <a:pt x="72059" y="226473"/>
                  </a:cubicBezTo>
                  <a:cubicBezTo>
                    <a:pt x="77744" y="226473"/>
                    <a:pt x="82354" y="221863"/>
                    <a:pt x="82354" y="216178"/>
                  </a:cubicBezTo>
                  <a:lnTo>
                    <a:pt x="82354" y="195590"/>
                  </a:lnTo>
                  <a:lnTo>
                    <a:pt x="87501" y="195590"/>
                  </a:lnTo>
                  <a:cubicBezTo>
                    <a:pt x="109572" y="195560"/>
                    <a:pt x="128552" y="179963"/>
                    <a:pt x="132865" y="158314"/>
                  </a:cubicBezTo>
                  <a:cubicBezTo>
                    <a:pt x="137177" y="136670"/>
                    <a:pt x="125622" y="114991"/>
                    <a:pt x="105249" y="106501"/>
                  </a:cubicBezTo>
                  <a:close/>
                  <a:moveTo>
                    <a:pt x="20588" y="51471"/>
                  </a:moveTo>
                  <a:lnTo>
                    <a:pt x="72059" y="51471"/>
                  </a:lnTo>
                  <a:cubicBezTo>
                    <a:pt x="83429" y="51471"/>
                    <a:pt x="92648" y="60690"/>
                    <a:pt x="92648" y="72059"/>
                  </a:cubicBezTo>
                  <a:lnTo>
                    <a:pt x="92648" y="82354"/>
                  </a:lnTo>
                  <a:cubicBezTo>
                    <a:pt x="92648" y="93724"/>
                    <a:pt x="83429" y="102942"/>
                    <a:pt x="72059" y="102942"/>
                  </a:cubicBezTo>
                  <a:lnTo>
                    <a:pt x="20588" y="102942"/>
                  </a:lnTo>
                  <a:close/>
                  <a:moveTo>
                    <a:pt x="87501" y="175002"/>
                  </a:moveTo>
                  <a:lnTo>
                    <a:pt x="20588" y="175002"/>
                  </a:lnTo>
                  <a:lnTo>
                    <a:pt x="20588" y="123531"/>
                  </a:lnTo>
                  <a:lnTo>
                    <a:pt x="87501" y="123531"/>
                  </a:lnTo>
                  <a:cubicBezTo>
                    <a:pt x="101711" y="123531"/>
                    <a:pt x="113236" y="135051"/>
                    <a:pt x="113236" y="149266"/>
                  </a:cubicBezTo>
                  <a:cubicBezTo>
                    <a:pt x="113236" y="163476"/>
                    <a:pt x="101711" y="175002"/>
                    <a:pt x="87501" y="175002"/>
                  </a:cubicBezTo>
                  <a:close/>
                </a:path>
              </a:pathLst>
            </a:custGeom>
            <a:grpFill/>
            <a:ln w="12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35" name="TextBox 2234">
            <a:extLst>
              <a:ext uri="{FF2B5EF4-FFF2-40B4-BE49-F238E27FC236}">
                <a16:creationId xmlns:a16="http://schemas.microsoft.com/office/drawing/2014/main" id="{15DAF42B-760C-FC45-BA73-1E8C3D7E06A7}"/>
              </a:ext>
            </a:extLst>
          </p:cNvPr>
          <p:cNvSpPr txBox="1"/>
          <p:nvPr/>
        </p:nvSpPr>
        <p:spPr>
          <a:xfrm>
            <a:off x="1507246" y="5116226"/>
            <a:ext cx="2768709" cy="115416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rporate S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Is Blockchain just a database</a:t>
            </a:r>
            <a:r>
              <a:rPr lang="en-US" sz="1600" b="1" dirty="0" smtClean="0">
                <a:solidFill>
                  <a:schemeClr val="bg1"/>
                </a:solidFill>
                <a:latin typeface="Corporate S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?</a:t>
            </a:r>
            <a:endParaRPr lang="en-US" sz="1600" b="1" dirty="0">
              <a:solidFill>
                <a:schemeClr val="bg1"/>
              </a:solidFill>
              <a:latin typeface="Corporate S" pitchFamily="2" charset="77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endParaRPr lang="en-US" sz="400" b="1" dirty="0">
              <a:solidFill>
                <a:schemeClr val="bg1"/>
              </a:solidFill>
              <a:latin typeface="Corporate S" pitchFamily="2" charset="77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rporate S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A blockchain is actually a database because it is a digital ledger that stores information in data structures called blocks.</a:t>
            </a:r>
          </a:p>
        </p:txBody>
      </p:sp>
    </p:spTree>
    <p:extLst>
      <p:ext uri="{BB962C8B-B14F-4D97-AF65-F5344CB8AC3E}">
        <p14:creationId xmlns:p14="http://schemas.microsoft.com/office/powerpoint/2010/main" val="90669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50"/>
                                        <p:tgtEl>
                                          <p:spTgt spid="2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0" fill="hold"/>
                                        <p:tgtEl>
                                          <p:spTgt spid="2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fill="hold"/>
                                        <p:tgtEl>
                                          <p:spTgt spid="2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50"/>
                                        <p:tgtEl>
                                          <p:spTgt spid="2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0" fill="hold"/>
                                        <p:tgtEl>
                                          <p:spTgt spid="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0" fill="hold"/>
                                        <p:tgtEl>
                                          <p:spTgt spid="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50"/>
                                        <p:tgtEl>
                                          <p:spTgt spid="2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0" fill="hold"/>
                                        <p:tgtEl>
                                          <p:spTgt spid="2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fill="hold"/>
                                        <p:tgtEl>
                                          <p:spTgt spid="2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50"/>
                                        <p:tgtEl>
                                          <p:spTgt spid="2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50" fill="hold"/>
                                        <p:tgtEl>
                                          <p:spTgt spid="2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0" fill="hold"/>
                                        <p:tgtEl>
                                          <p:spTgt spid="2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50"/>
                                        <p:tgtEl>
                                          <p:spTgt spid="2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50" fill="hold"/>
                                        <p:tgtEl>
                                          <p:spTgt spid="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" fill="hold"/>
                                        <p:tgtEl>
                                          <p:spTgt spid="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" grpId="0"/>
      <p:bldP spid="2171" grpId="0"/>
      <p:bldP spid="2175" grpId="0"/>
      <p:bldP spid="22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834AC344-0855-4F4C-BC8A-55ABB9C00238}"/>
              </a:ext>
            </a:extLst>
          </p:cNvPr>
          <p:cNvGrpSpPr/>
          <p:nvPr/>
        </p:nvGrpSpPr>
        <p:grpSpPr>
          <a:xfrm>
            <a:off x="3406344" y="1330578"/>
            <a:ext cx="5383482" cy="4964981"/>
            <a:chOff x="3998310" y="1414944"/>
            <a:chExt cx="4195381" cy="3869247"/>
          </a:xfrm>
          <a:solidFill>
            <a:schemeClr val="accent1"/>
          </a:solidFill>
        </p:grpSpPr>
        <p:grpSp>
          <p:nvGrpSpPr>
            <p:cNvPr id="9" name="Graphic 4">
              <a:extLst>
                <a:ext uri="{FF2B5EF4-FFF2-40B4-BE49-F238E27FC236}">
                  <a16:creationId xmlns:a16="http://schemas.microsoft.com/office/drawing/2014/main" id="{834AC344-0855-4F4C-BC8A-55ABB9C00238}"/>
                </a:ext>
              </a:extLst>
            </p:cNvPr>
            <p:cNvGrpSpPr/>
            <p:nvPr/>
          </p:nvGrpSpPr>
          <p:grpSpPr>
            <a:xfrm>
              <a:off x="3998310" y="1414944"/>
              <a:ext cx="4195381" cy="3869247"/>
              <a:chOff x="3998309" y="1414941"/>
              <a:chExt cx="4195381" cy="3869242"/>
            </a:xfrm>
            <a:solidFill>
              <a:srgbClr val="F3EAC7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8F18EDF-24E7-4BFC-894C-3095AA86C6C7}"/>
                  </a:ext>
                </a:extLst>
              </p:cNvPr>
              <p:cNvSpPr/>
              <p:nvPr/>
            </p:nvSpPr>
            <p:spPr>
              <a:xfrm>
                <a:off x="6785133" y="3417379"/>
                <a:ext cx="627507" cy="19050"/>
              </a:xfrm>
              <a:custGeom>
                <a:avLst/>
                <a:gdLst>
                  <a:gd name="connsiteX0" fmla="*/ 617982 w 627507"/>
                  <a:gd name="connsiteY0" fmla="*/ 19050 h 19050"/>
                  <a:gd name="connsiteX1" fmla="*/ 9525 w 627507"/>
                  <a:gd name="connsiteY1" fmla="*/ 19050 h 19050"/>
                  <a:gd name="connsiteX2" fmla="*/ 0 w 627507"/>
                  <a:gd name="connsiteY2" fmla="*/ 9525 h 19050"/>
                  <a:gd name="connsiteX3" fmla="*/ 9525 w 627507"/>
                  <a:gd name="connsiteY3" fmla="*/ 0 h 19050"/>
                  <a:gd name="connsiteX4" fmla="*/ 617982 w 627507"/>
                  <a:gd name="connsiteY4" fmla="*/ 0 h 19050"/>
                  <a:gd name="connsiteX5" fmla="*/ 627507 w 627507"/>
                  <a:gd name="connsiteY5" fmla="*/ 9525 h 19050"/>
                  <a:gd name="connsiteX6" fmla="*/ 617982 w 627507"/>
                  <a:gd name="connsiteY6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7507" h="19050">
                    <a:moveTo>
                      <a:pt x="617982" y="19050"/>
                    </a:moveTo>
                    <a:lnTo>
                      <a:pt x="9525" y="19050"/>
                    </a:lnTo>
                    <a:cubicBezTo>
                      <a:pt x="4267" y="19050"/>
                      <a:pt x="0" y="14783"/>
                      <a:pt x="0" y="9525"/>
                    </a:cubicBezTo>
                    <a:cubicBezTo>
                      <a:pt x="0" y="4267"/>
                      <a:pt x="4267" y="0"/>
                      <a:pt x="9525" y="0"/>
                    </a:cubicBezTo>
                    <a:lnTo>
                      <a:pt x="617982" y="0"/>
                    </a:lnTo>
                    <a:cubicBezTo>
                      <a:pt x="623240" y="0"/>
                      <a:pt x="627507" y="4267"/>
                      <a:pt x="627507" y="9525"/>
                    </a:cubicBezTo>
                    <a:cubicBezTo>
                      <a:pt x="627507" y="14783"/>
                      <a:pt x="623240" y="19050"/>
                      <a:pt x="617982" y="19050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C666C0E-1E5B-4A84-B184-E3CB0225A333}"/>
                  </a:ext>
                </a:extLst>
              </p:cNvPr>
              <p:cNvSpPr/>
              <p:nvPr/>
            </p:nvSpPr>
            <p:spPr>
              <a:xfrm>
                <a:off x="4779359" y="3417379"/>
                <a:ext cx="627506" cy="19050"/>
              </a:xfrm>
              <a:custGeom>
                <a:avLst/>
                <a:gdLst>
                  <a:gd name="connsiteX0" fmla="*/ 617982 w 627506"/>
                  <a:gd name="connsiteY0" fmla="*/ 19050 h 19050"/>
                  <a:gd name="connsiteX1" fmla="*/ 9525 w 627506"/>
                  <a:gd name="connsiteY1" fmla="*/ 19050 h 19050"/>
                  <a:gd name="connsiteX2" fmla="*/ 0 w 627506"/>
                  <a:gd name="connsiteY2" fmla="*/ 9525 h 19050"/>
                  <a:gd name="connsiteX3" fmla="*/ 9525 w 627506"/>
                  <a:gd name="connsiteY3" fmla="*/ 0 h 19050"/>
                  <a:gd name="connsiteX4" fmla="*/ 617982 w 627506"/>
                  <a:gd name="connsiteY4" fmla="*/ 0 h 19050"/>
                  <a:gd name="connsiteX5" fmla="*/ 627507 w 627506"/>
                  <a:gd name="connsiteY5" fmla="*/ 9525 h 19050"/>
                  <a:gd name="connsiteX6" fmla="*/ 617982 w 627506"/>
                  <a:gd name="connsiteY6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7506" h="19050">
                    <a:moveTo>
                      <a:pt x="617982" y="19050"/>
                    </a:moveTo>
                    <a:lnTo>
                      <a:pt x="9525" y="19050"/>
                    </a:lnTo>
                    <a:cubicBezTo>
                      <a:pt x="4267" y="19050"/>
                      <a:pt x="0" y="14783"/>
                      <a:pt x="0" y="9525"/>
                    </a:cubicBezTo>
                    <a:cubicBezTo>
                      <a:pt x="0" y="4267"/>
                      <a:pt x="4267" y="0"/>
                      <a:pt x="9525" y="0"/>
                    </a:cubicBezTo>
                    <a:lnTo>
                      <a:pt x="617982" y="0"/>
                    </a:lnTo>
                    <a:cubicBezTo>
                      <a:pt x="623240" y="0"/>
                      <a:pt x="627507" y="4267"/>
                      <a:pt x="627507" y="9525"/>
                    </a:cubicBezTo>
                    <a:cubicBezTo>
                      <a:pt x="627507" y="14783"/>
                      <a:pt x="623240" y="19050"/>
                      <a:pt x="617982" y="19050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38AA30A-017A-494C-A5C9-865D34B41878}"/>
                  </a:ext>
                </a:extLst>
              </p:cNvPr>
              <p:cNvSpPr/>
              <p:nvPr/>
            </p:nvSpPr>
            <p:spPr>
              <a:xfrm>
                <a:off x="6374129" y="3778472"/>
                <a:ext cx="238982" cy="1363694"/>
              </a:xfrm>
              <a:custGeom>
                <a:avLst/>
                <a:gdLst>
                  <a:gd name="connsiteX0" fmla="*/ 229648 w 238982"/>
                  <a:gd name="connsiteY0" fmla="*/ 1363694 h 1363694"/>
                  <a:gd name="connsiteX1" fmla="*/ 220123 w 238982"/>
                  <a:gd name="connsiteY1" fmla="*/ 1354169 h 1363694"/>
                  <a:gd name="connsiteX2" fmla="*/ 220123 w 238982"/>
                  <a:gd name="connsiteY2" fmla="*/ 763048 h 1363694"/>
                  <a:gd name="connsiteX3" fmla="*/ 2762 w 238982"/>
                  <a:gd name="connsiteY3" fmla="*/ 545878 h 1363694"/>
                  <a:gd name="connsiteX4" fmla="*/ 0 w 238982"/>
                  <a:gd name="connsiteY4" fmla="*/ 539115 h 1363694"/>
                  <a:gd name="connsiteX5" fmla="*/ 0 w 238982"/>
                  <a:gd name="connsiteY5" fmla="*/ 9525 h 1363694"/>
                  <a:gd name="connsiteX6" fmla="*/ 9525 w 238982"/>
                  <a:gd name="connsiteY6" fmla="*/ 0 h 1363694"/>
                  <a:gd name="connsiteX7" fmla="*/ 19050 w 238982"/>
                  <a:gd name="connsiteY7" fmla="*/ 9525 h 1363694"/>
                  <a:gd name="connsiteX8" fmla="*/ 19050 w 238982"/>
                  <a:gd name="connsiteY8" fmla="*/ 535210 h 1363694"/>
                  <a:gd name="connsiteX9" fmla="*/ 236220 w 238982"/>
                  <a:gd name="connsiteY9" fmla="*/ 752380 h 1363694"/>
                  <a:gd name="connsiteX10" fmla="*/ 238982 w 238982"/>
                  <a:gd name="connsiteY10" fmla="*/ 759047 h 1363694"/>
                  <a:gd name="connsiteX11" fmla="*/ 238982 w 238982"/>
                  <a:gd name="connsiteY11" fmla="*/ 1354169 h 1363694"/>
                  <a:gd name="connsiteX12" fmla="*/ 229648 w 238982"/>
                  <a:gd name="connsiteY12" fmla="*/ 1363694 h 136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8982" h="1363694">
                    <a:moveTo>
                      <a:pt x="229648" y="1363694"/>
                    </a:moveTo>
                    <a:cubicBezTo>
                      <a:pt x="224390" y="1363694"/>
                      <a:pt x="220123" y="1359427"/>
                      <a:pt x="220123" y="1354169"/>
                    </a:cubicBezTo>
                    <a:lnTo>
                      <a:pt x="220123" y="763048"/>
                    </a:lnTo>
                    <a:lnTo>
                      <a:pt x="2762" y="545878"/>
                    </a:lnTo>
                    <a:cubicBezTo>
                      <a:pt x="981" y="544078"/>
                      <a:pt x="-19" y="541649"/>
                      <a:pt x="0" y="539115"/>
                    </a:cubicBezTo>
                    <a:lnTo>
                      <a:pt x="0" y="9525"/>
                    </a:lnTo>
                    <a:cubicBezTo>
                      <a:pt x="0" y="4267"/>
                      <a:pt x="4267" y="0"/>
                      <a:pt x="9525" y="0"/>
                    </a:cubicBezTo>
                    <a:cubicBezTo>
                      <a:pt x="14783" y="0"/>
                      <a:pt x="19050" y="4267"/>
                      <a:pt x="19050" y="9525"/>
                    </a:cubicBezTo>
                    <a:lnTo>
                      <a:pt x="19050" y="535210"/>
                    </a:lnTo>
                    <a:lnTo>
                      <a:pt x="236220" y="752380"/>
                    </a:lnTo>
                    <a:cubicBezTo>
                      <a:pt x="237982" y="754151"/>
                      <a:pt x="238973" y="756552"/>
                      <a:pt x="238982" y="759047"/>
                    </a:cubicBezTo>
                    <a:lnTo>
                      <a:pt x="238982" y="1354169"/>
                    </a:lnTo>
                    <a:cubicBezTo>
                      <a:pt x="238982" y="1359360"/>
                      <a:pt x="234830" y="1363590"/>
                      <a:pt x="229648" y="1363694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DAA75EA-283E-4E29-905D-A1A5E81DDC1D}"/>
                  </a:ext>
                </a:extLst>
              </p:cNvPr>
              <p:cNvSpPr/>
              <p:nvPr/>
            </p:nvSpPr>
            <p:spPr>
              <a:xfrm>
                <a:off x="6236112" y="3892200"/>
                <a:ext cx="155646" cy="1145381"/>
              </a:xfrm>
              <a:custGeom>
                <a:avLst/>
                <a:gdLst>
                  <a:gd name="connsiteX0" fmla="*/ 146399 w 155646"/>
                  <a:gd name="connsiteY0" fmla="*/ 1145381 h 1145381"/>
                  <a:gd name="connsiteX1" fmla="*/ 136874 w 155646"/>
                  <a:gd name="connsiteY1" fmla="*/ 1135856 h 1145381"/>
                  <a:gd name="connsiteX2" fmla="*/ 136874 w 155646"/>
                  <a:gd name="connsiteY2" fmla="*/ 902589 h 1145381"/>
                  <a:gd name="connsiteX3" fmla="*/ 2763 w 155646"/>
                  <a:gd name="connsiteY3" fmla="*/ 768763 h 1145381"/>
                  <a:gd name="connsiteX4" fmla="*/ 0 w 155646"/>
                  <a:gd name="connsiteY4" fmla="*/ 762000 h 1145381"/>
                  <a:gd name="connsiteX5" fmla="*/ 0 w 155646"/>
                  <a:gd name="connsiteY5" fmla="*/ 9525 h 1145381"/>
                  <a:gd name="connsiteX6" fmla="*/ 9525 w 155646"/>
                  <a:gd name="connsiteY6" fmla="*/ 0 h 1145381"/>
                  <a:gd name="connsiteX7" fmla="*/ 19050 w 155646"/>
                  <a:gd name="connsiteY7" fmla="*/ 9525 h 1145381"/>
                  <a:gd name="connsiteX8" fmla="*/ 19050 w 155646"/>
                  <a:gd name="connsiteY8" fmla="*/ 758190 h 1145381"/>
                  <a:gd name="connsiteX9" fmla="*/ 152877 w 155646"/>
                  <a:gd name="connsiteY9" fmla="*/ 891540 h 1145381"/>
                  <a:gd name="connsiteX10" fmla="*/ 155639 w 155646"/>
                  <a:gd name="connsiteY10" fmla="*/ 898207 h 1145381"/>
                  <a:gd name="connsiteX11" fmla="*/ 155639 w 155646"/>
                  <a:gd name="connsiteY11" fmla="*/ 1135475 h 1145381"/>
                  <a:gd name="connsiteX12" fmla="*/ 146504 w 155646"/>
                  <a:gd name="connsiteY12" fmla="*/ 1145381 h 1145381"/>
                  <a:gd name="connsiteX13" fmla="*/ 146399 w 155646"/>
                  <a:gd name="connsiteY13" fmla="*/ 1145381 h 1145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5646" h="1145381">
                    <a:moveTo>
                      <a:pt x="146399" y="1145381"/>
                    </a:moveTo>
                    <a:cubicBezTo>
                      <a:pt x="141142" y="1145381"/>
                      <a:pt x="136874" y="1141114"/>
                      <a:pt x="136874" y="1135856"/>
                    </a:cubicBezTo>
                    <a:lnTo>
                      <a:pt x="136874" y="902589"/>
                    </a:lnTo>
                    <a:lnTo>
                      <a:pt x="2763" y="768763"/>
                    </a:lnTo>
                    <a:cubicBezTo>
                      <a:pt x="981" y="766963"/>
                      <a:pt x="-19" y="764534"/>
                      <a:pt x="0" y="762000"/>
                    </a:cubicBezTo>
                    <a:lnTo>
                      <a:pt x="0" y="9525"/>
                    </a:lnTo>
                    <a:cubicBezTo>
                      <a:pt x="0" y="4267"/>
                      <a:pt x="4267" y="0"/>
                      <a:pt x="9525" y="0"/>
                    </a:cubicBezTo>
                    <a:cubicBezTo>
                      <a:pt x="14783" y="0"/>
                      <a:pt x="19050" y="4267"/>
                      <a:pt x="19050" y="9525"/>
                    </a:cubicBezTo>
                    <a:lnTo>
                      <a:pt x="19050" y="758190"/>
                    </a:lnTo>
                    <a:lnTo>
                      <a:pt x="152877" y="891540"/>
                    </a:lnTo>
                    <a:cubicBezTo>
                      <a:pt x="154639" y="893311"/>
                      <a:pt x="155629" y="895712"/>
                      <a:pt x="155639" y="898207"/>
                    </a:cubicBezTo>
                    <a:lnTo>
                      <a:pt x="155639" y="1135475"/>
                    </a:lnTo>
                    <a:cubicBezTo>
                      <a:pt x="155848" y="1140733"/>
                      <a:pt x="151762" y="1145162"/>
                      <a:pt x="146504" y="1145381"/>
                    </a:cubicBezTo>
                    <a:cubicBezTo>
                      <a:pt x="146466" y="1145381"/>
                      <a:pt x="146438" y="1145381"/>
                      <a:pt x="146399" y="1145381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337EBAC-D4E2-45E1-B5A7-FD23D61425EA}"/>
                  </a:ext>
                </a:extLst>
              </p:cNvPr>
              <p:cNvSpPr/>
              <p:nvPr/>
            </p:nvSpPr>
            <p:spPr>
              <a:xfrm>
                <a:off x="6760698" y="3933726"/>
                <a:ext cx="1263884" cy="773243"/>
              </a:xfrm>
              <a:custGeom>
                <a:avLst/>
                <a:gdLst>
                  <a:gd name="connsiteX0" fmla="*/ 1253922 w 1263884"/>
                  <a:gd name="connsiteY0" fmla="*/ 773243 h 773243"/>
                  <a:gd name="connsiteX1" fmla="*/ 1247255 w 1263884"/>
                  <a:gd name="connsiteY1" fmla="*/ 770481 h 773243"/>
                  <a:gd name="connsiteX2" fmla="*/ 797865 w 1263884"/>
                  <a:gd name="connsiteY2" fmla="*/ 321092 h 773243"/>
                  <a:gd name="connsiteX3" fmla="*/ 311519 w 1263884"/>
                  <a:gd name="connsiteY3" fmla="*/ 321092 h 773243"/>
                  <a:gd name="connsiteX4" fmla="*/ 304756 w 1263884"/>
                  <a:gd name="connsiteY4" fmla="*/ 318234 h 773243"/>
                  <a:gd name="connsiteX5" fmla="*/ 2813 w 1263884"/>
                  <a:gd name="connsiteY5" fmla="*/ 16292 h 773243"/>
                  <a:gd name="connsiteX6" fmla="*/ 2766 w 1263884"/>
                  <a:gd name="connsiteY6" fmla="*/ 2814 h 773243"/>
                  <a:gd name="connsiteX7" fmla="*/ 16244 w 1263884"/>
                  <a:gd name="connsiteY7" fmla="*/ 2766 h 773243"/>
                  <a:gd name="connsiteX8" fmla="*/ 315424 w 1263884"/>
                  <a:gd name="connsiteY8" fmla="*/ 302042 h 773243"/>
                  <a:gd name="connsiteX9" fmla="*/ 802152 w 1263884"/>
                  <a:gd name="connsiteY9" fmla="*/ 302042 h 773243"/>
                  <a:gd name="connsiteX10" fmla="*/ 808914 w 1263884"/>
                  <a:gd name="connsiteY10" fmla="*/ 304804 h 773243"/>
                  <a:gd name="connsiteX11" fmla="*/ 1261066 w 1263884"/>
                  <a:gd name="connsiteY11" fmla="*/ 756955 h 773243"/>
                  <a:gd name="connsiteX12" fmla="*/ 1261123 w 1263884"/>
                  <a:gd name="connsiteY12" fmla="*/ 770424 h 773243"/>
                  <a:gd name="connsiteX13" fmla="*/ 1254303 w 1263884"/>
                  <a:gd name="connsiteY13" fmla="*/ 773243 h 77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63884" h="773243">
                    <a:moveTo>
                      <a:pt x="1253922" y="773243"/>
                    </a:moveTo>
                    <a:cubicBezTo>
                      <a:pt x="1251427" y="773234"/>
                      <a:pt x="1249026" y="772243"/>
                      <a:pt x="1247255" y="770481"/>
                    </a:cubicBezTo>
                    <a:lnTo>
                      <a:pt x="797865" y="321092"/>
                    </a:lnTo>
                    <a:lnTo>
                      <a:pt x="311519" y="321092"/>
                    </a:lnTo>
                    <a:cubicBezTo>
                      <a:pt x="308976" y="321082"/>
                      <a:pt x="306537" y="320053"/>
                      <a:pt x="304756" y="318234"/>
                    </a:cubicBezTo>
                    <a:lnTo>
                      <a:pt x="2813" y="16292"/>
                    </a:lnTo>
                    <a:cubicBezTo>
                      <a:pt x="-920" y="12586"/>
                      <a:pt x="-939" y="6547"/>
                      <a:pt x="2766" y="2814"/>
                    </a:cubicBezTo>
                    <a:cubicBezTo>
                      <a:pt x="6471" y="-920"/>
                      <a:pt x="12510" y="-939"/>
                      <a:pt x="16244" y="2766"/>
                    </a:cubicBezTo>
                    <a:lnTo>
                      <a:pt x="315424" y="302042"/>
                    </a:lnTo>
                    <a:lnTo>
                      <a:pt x="802152" y="302042"/>
                    </a:lnTo>
                    <a:cubicBezTo>
                      <a:pt x="804685" y="302022"/>
                      <a:pt x="807114" y="303023"/>
                      <a:pt x="808914" y="304804"/>
                    </a:cubicBezTo>
                    <a:lnTo>
                      <a:pt x="1261066" y="756955"/>
                    </a:lnTo>
                    <a:cubicBezTo>
                      <a:pt x="1264800" y="760661"/>
                      <a:pt x="1264829" y="766690"/>
                      <a:pt x="1261123" y="770424"/>
                    </a:cubicBezTo>
                    <a:cubicBezTo>
                      <a:pt x="1259323" y="772243"/>
                      <a:pt x="1256866" y="773262"/>
                      <a:pt x="1254303" y="773243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EDAE576-D4A6-42F6-BF02-B61421FA56C8}"/>
                  </a:ext>
                </a:extLst>
              </p:cNvPr>
              <p:cNvSpPr/>
              <p:nvPr/>
            </p:nvSpPr>
            <p:spPr>
              <a:xfrm>
                <a:off x="6682549" y="3779424"/>
                <a:ext cx="379362" cy="862488"/>
              </a:xfrm>
              <a:custGeom>
                <a:avLst/>
                <a:gdLst>
                  <a:gd name="connsiteX0" fmla="*/ 370046 w 379362"/>
                  <a:gd name="connsiteY0" fmla="*/ 862489 h 862488"/>
                  <a:gd name="connsiteX1" fmla="*/ 364522 w 379362"/>
                  <a:gd name="connsiteY1" fmla="*/ 860679 h 862488"/>
                  <a:gd name="connsiteX2" fmla="*/ 4001 w 379362"/>
                  <a:gd name="connsiteY2" fmla="*/ 599027 h 862488"/>
                  <a:gd name="connsiteX3" fmla="*/ 0 w 379362"/>
                  <a:gd name="connsiteY3" fmla="*/ 591312 h 862488"/>
                  <a:gd name="connsiteX4" fmla="*/ 0 w 379362"/>
                  <a:gd name="connsiteY4" fmla="*/ 9525 h 862488"/>
                  <a:gd name="connsiteX5" fmla="*/ 9525 w 379362"/>
                  <a:gd name="connsiteY5" fmla="*/ 0 h 862488"/>
                  <a:gd name="connsiteX6" fmla="*/ 19050 w 379362"/>
                  <a:gd name="connsiteY6" fmla="*/ 9525 h 862488"/>
                  <a:gd name="connsiteX7" fmla="*/ 19050 w 379362"/>
                  <a:gd name="connsiteY7" fmla="*/ 586454 h 862488"/>
                  <a:gd name="connsiteX8" fmla="*/ 375476 w 379362"/>
                  <a:gd name="connsiteY8" fmla="*/ 845248 h 862488"/>
                  <a:gd name="connsiteX9" fmla="*/ 377571 w 379362"/>
                  <a:gd name="connsiteY9" fmla="*/ 858488 h 862488"/>
                  <a:gd name="connsiteX10" fmla="*/ 370046 w 379362"/>
                  <a:gd name="connsiteY10" fmla="*/ 862489 h 86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9362" h="862488">
                    <a:moveTo>
                      <a:pt x="370046" y="862489"/>
                    </a:moveTo>
                    <a:cubicBezTo>
                      <a:pt x="368065" y="862479"/>
                      <a:pt x="366132" y="861841"/>
                      <a:pt x="364522" y="860679"/>
                    </a:cubicBezTo>
                    <a:lnTo>
                      <a:pt x="4001" y="599027"/>
                    </a:lnTo>
                    <a:cubicBezTo>
                      <a:pt x="1505" y="597246"/>
                      <a:pt x="10" y="594379"/>
                      <a:pt x="0" y="591312"/>
                    </a:cubicBezTo>
                    <a:lnTo>
                      <a:pt x="0" y="9525"/>
                    </a:lnTo>
                    <a:cubicBezTo>
                      <a:pt x="0" y="4267"/>
                      <a:pt x="4267" y="0"/>
                      <a:pt x="9525" y="0"/>
                    </a:cubicBezTo>
                    <a:cubicBezTo>
                      <a:pt x="14783" y="0"/>
                      <a:pt x="19050" y="4267"/>
                      <a:pt x="19050" y="9525"/>
                    </a:cubicBezTo>
                    <a:lnTo>
                      <a:pt x="19050" y="586454"/>
                    </a:lnTo>
                    <a:lnTo>
                      <a:pt x="375476" y="845248"/>
                    </a:lnTo>
                    <a:cubicBezTo>
                      <a:pt x="379686" y="848344"/>
                      <a:pt x="380619" y="854250"/>
                      <a:pt x="377571" y="858488"/>
                    </a:cubicBezTo>
                    <a:cubicBezTo>
                      <a:pt x="375828" y="860936"/>
                      <a:pt x="373047" y="862413"/>
                      <a:pt x="370046" y="862489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1E85542-3A00-44E4-BD51-705EC2D1FE07}"/>
                  </a:ext>
                </a:extLst>
              </p:cNvPr>
              <p:cNvSpPr/>
              <p:nvPr/>
            </p:nvSpPr>
            <p:spPr>
              <a:xfrm>
                <a:off x="6236398" y="1681733"/>
                <a:ext cx="202787" cy="1168725"/>
              </a:xfrm>
              <a:custGeom>
                <a:avLst/>
                <a:gdLst>
                  <a:gd name="connsiteX0" fmla="*/ 9525 w 202787"/>
                  <a:gd name="connsiteY0" fmla="*/ 1168718 h 1168725"/>
                  <a:gd name="connsiteX1" fmla="*/ 0 w 202787"/>
                  <a:gd name="connsiteY1" fmla="*/ 1159193 h 1168725"/>
                  <a:gd name="connsiteX2" fmla="*/ 0 w 202787"/>
                  <a:gd name="connsiteY2" fmla="*/ 560451 h 1168725"/>
                  <a:gd name="connsiteX3" fmla="*/ 2762 w 202787"/>
                  <a:gd name="connsiteY3" fmla="*/ 553688 h 1168725"/>
                  <a:gd name="connsiteX4" fmla="*/ 183737 w 202787"/>
                  <a:gd name="connsiteY4" fmla="*/ 372713 h 1168725"/>
                  <a:gd name="connsiteX5" fmla="*/ 183737 w 202787"/>
                  <a:gd name="connsiteY5" fmla="*/ 9525 h 1168725"/>
                  <a:gd name="connsiteX6" fmla="*/ 193262 w 202787"/>
                  <a:gd name="connsiteY6" fmla="*/ 0 h 1168725"/>
                  <a:gd name="connsiteX7" fmla="*/ 202787 w 202787"/>
                  <a:gd name="connsiteY7" fmla="*/ 9525 h 1168725"/>
                  <a:gd name="connsiteX8" fmla="*/ 202787 w 202787"/>
                  <a:gd name="connsiteY8" fmla="*/ 377095 h 1168725"/>
                  <a:gd name="connsiteX9" fmla="*/ 199930 w 202787"/>
                  <a:gd name="connsiteY9" fmla="*/ 383858 h 1168725"/>
                  <a:gd name="connsiteX10" fmla="*/ 19431 w 202787"/>
                  <a:gd name="connsiteY10" fmla="*/ 564833 h 1168725"/>
                  <a:gd name="connsiteX11" fmla="*/ 19431 w 202787"/>
                  <a:gd name="connsiteY11" fmla="*/ 1159669 h 1168725"/>
                  <a:gd name="connsiteX12" fmla="*/ 9525 w 202787"/>
                  <a:gd name="connsiteY12" fmla="*/ 1168718 h 116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2787" h="1168725">
                    <a:moveTo>
                      <a:pt x="9525" y="1168718"/>
                    </a:moveTo>
                    <a:cubicBezTo>
                      <a:pt x="4267" y="1168718"/>
                      <a:pt x="0" y="1164450"/>
                      <a:pt x="0" y="1159193"/>
                    </a:cubicBezTo>
                    <a:lnTo>
                      <a:pt x="0" y="560451"/>
                    </a:lnTo>
                    <a:cubicBezTo>
                      <a:pt x="38" y="557927"/>
                      <a:pt x="1019" y="555517"/>
                      <a:pt x="2762" y="553688"/>
                    </a:cubicBezTo>
                    <a:lnTo>
                      <a:pt x="183737" y="372713"/>
                    </a:lnTo>
                    <a:lnTo>
                      <a:pt x="183737" y="9525"/>
                    </a:lnTo>
                    <a:cubicBezTo>
                      <a:pt x="183737" y="4264"/>
                      <a:pt x="188005" y="0"/>
                      <a:pt x="193262" y="0"/>
                    </a:cubicBezTo>
                    <a:cubicBezTo>
                      <a:pt x="198520" y="0"/>
                      <a:pt x="202787" y="4264"/>
                      <a:pt x="202787" y="9525"/>
                    </a:cubicBezTo>
                    <a:lnTo>
                      <a:pt x="202787" y="377095"/>
                    </a:lnTo>
                    <a:cubicBezTo>
                      <a:pt x="202778" y="379638"/>
                      <a:pt x="201749" y="382076"/>
                      <a:pt x="199930" y="383858"/>
                    </a:cubicBezTo>
                    <a:lnTo>
                      <a:pt x="19431" y="564833"/>
                    </a:lnTo>
                    <a:lnTo>
                      <a:pt x="19431" y="1159669"/>
                    </a:lnTo>
                    <a:cubicBezTo>
                      <a:pt x="19174" y="1164898"/>
                      <a:pt x="14754" y="1168937"/>
                      <a:pt x="9525" y="1168718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72D50D9-34DA-4EC2-ABF1-DDAC6349DF55}"/>
                  </a:ext>
                </a:extLst>
              </p:cNvPr>
              <p:cNvSpPr/>
              <p:nvPr/>
            </p:nvSpPr>
            <p:spPr>
              <a:xfrm>
                <a:off x="6682454" y="2083209"/>
                <a:ext cx="469633" cy="903069"/>
              </a:xfrm>
              <a:custGeom>
                <a:avLst/>
                <a:gdLst>
                  <a:gd name="connsiteX0" fmla="*/ 9525 w 469633"/>
                  <a:gd name="connsiteY0" fmla="*/ 903069 h 903069"/>
                  <a:gd name="connsiteX1" fmla="*/ 0 w 469633"/>
                  <a:gd name="connsiteY1" fmla="*/ 893544 h 903069"/>
                  <a:gd name="connsiteX2" fmla="*/ 0 w 469633"/>
                  <a:gd name="connsiteY2" fmla="*/ 459966 h 903069"/>
                  <a:gd name="connsiteX3" fmla="*/ 2857 w 469633"/>
                  <a:gd name="connsiteY3" fmla="*/ 453203 h 903069"/>
                  <a:gd name="connsiteX4" fmla="*/ 453390 w 469633"/>
                  <a:gd name="connsiteY4" fmla="*/ 2766 h 903069"/>
                  <a:gd name="connsiteX5" fmla="*/ 466868 w 469633"/>
                  <a:gd name="connsiteY5" fmla="*/ 2813 h 903069"/>
                  <a:gd name="connsiteX6" fmla="*/ 466820 w 469633"/>
                  <a:gd name="connsiteY6" fmla="*/ 16291 h 903069"/>
                  <a:gd name="connsiteX7" fmla="*/ 19145 w 469633"/>
                  <a:gd name="connsiteY7" fmla="*/ 463966 h 903069"/>
                  <a:gd name="connsiteX8" fmla="*/ 19145 w 469633"/>
                  <a:gd name="connsiteY8" fmla="*/ 893830 h 903069"/>
                  <a:gd name="connsiteX9" fmla="*/ 9525 w 469633"/>
                  <a:gd name="connsiteY9" fmla="*/ 903069 h 903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9633" h="903069">
                    <a:moveTo>
                      <a:pt x="9525" y="903069"/>
                    </a:moveTo>
                    <a:cubicBezTo>
                      <a:pt x="4267" y="903069"/>
                      <a:pt x="0" y="898802"/>
                      <a:pt x="0" y="893544"/>
                    </a:cubicBezTo>
                    <a:lnTo>
                      <a:pt x="0" y="459966"/>
                    </a:lnTo>
                    <a:cubicBezTo>
                      <a:pt x="10" y="457423"/>
                      <a:pt x="1038" y="454984"/>
                      <a:pt x="2857" y="453203"/>
                    </a:cubicBezTo>
                    <a:lnTo>
                      <a:pt x="453390" y="2766"/>
                    </a:lnTo>
                    <a:cubicBezTo>
                      <a:pt x="457124" y="-939"/>
                      <a:pt x="463163" y="-920"/>
                      <a:pt x="466868" y="2813"/>
                    </a:cubicBezTo>
                    <a:cubicBezTo>
                      <a:pt x="470573" y="6547"/>
                      <a:pt x="470554" y="12586"/>
                      <a:pt x="466820" y="16291"/>
                    </a:cubicBezTo>
                    <a:lnTo>
                      <a:pt x="19145" y="463966"/>
                    </a:lnTo>
                    <a:lnTo>
                      <a:pt x="19145" y="893830"/>
                    </a:lnTo>
                    <a:cubicBezTo>
                      <a:pt x="18993" y="899011"/>
                      <a:pt x="14716" y="903126"/>
                      <a:pt x="9525" y="903069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7A6ED04-55A5-467B-9DA6-105DEBE02910}"/>
                  </a:ext>
                </a:extLst>
              </p:cNvPr>
              <p:cNvSpPr/>
              <p:nvPr/>
            </p:nvSpPr>
            <p:spPr>
              <a:xfrm>
                <a:off x="7871174" y="2167413"/>
                <a:ext cx="95250" cy="95250"/>
              </a:xfrm>
              <a:custGeom>
                <a:avLst/>
                <a:gdLst>
                  <a:gd name="connsiteX0" fmla="*/ 47625 w 95250"/>
                  <a:gd name="connsiteY0" fmla="*/ 95250 h 95250"/>
                  <a:gd name="connsiteX1" fmla="*/ 0 w 95250"/>
                  <a:gd name="connsiteY1" fmla="*/ 47625 h 95250"/>
                  <a:gd name="connsiteX2" fmla="*/ 47625 w 95250"/>
                  <a:gd name="connsiteY2" fmla="*/ 0 h 95250"/>
                  <a:gd name="connsiteX3" fmla="*/ 95250 w 95250"/>
                  <a:gd name="connsiteY3" fmla="*/ 47625 h 95250"/>
                  <a:gd name="connsiteX4" fmla="*/ 47625 w 95250"/>
                  <a:gd name="connsiteY4" fmla="*/ 95250 h 95250"/>
                  <a:gd name="connsiteX5" fmla="*/ 47625 w 95250"/>
                  <a:gd name="connsiteY5" fmla="*/ 18193 h 95250"/>
                  <a:gd name="connsiteX6" fmla="*/ 19050 w 95250"/>
                  <a:gd name="connsiteY6" fmla="*/ 46768 h 95250"/>
                  <a:gd name="connsiteX7" fmla="*/ 47625 w 95250"/>
                  <a:gd name="connsiteY7" fmla="*/ 75343 h 95250"/>
                  <a:gd name="connsiteX8" fmla="*/ 76200 w 95250"/>
                  <a:gd name="connsiteY8" fmla="*/ 46768 h 95250"/>
                  <a:gd name="connsiteX9" fmla="*/ 47625 w 95250"/>
                  <a:gd name="connsiteY9" fmla="*/ 1819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50" h="95250">
                    <a:moveTo>
                      <a:pt x="47625" y="95250"/>
                    </a:moveTo>
                    <a:cubicBezTo>
                      <a:pt x="21327" y="95250"/>
                      <a:pt x="0" y="73923"/>
                      <a:pt x="0" y="47625"/>
                    </a:cubicBezTo>
                    <a:cubicBezTo>
                      <a:pt x="0" y="21326"/>
                      <a:pt x="21327" y="0"/>
                      <a:pt x="47625" y="0"/>
                    </a:cubicBezTo>
                    <a:cubicBezTo>
                      <a:pt x="73924" y="0"/>
                      <a:pt x="95250" y="21326"/>
                      <a:pt x="95250" y="47625"/>
                    </a:cubicBezTo>
                    <a:cubicBezTo>
                      <a:pt x="95250" y="73923"/>
                      <a:pt x="73924" y="95250"/>
                      <a:pt x="47625" y="95250"/>
                    </a:cubicBezTo>
                    <a:close/>
                    <a:moveTo>
                      <a:pt x="47625" y="18193"/>
                    </a:moveTo>
                    <a:cubicBezTo>
                      <a:pt x="31842" y="18193"/>
                      <a:pt x="19050" y="30985"/>
                      <a:pt x="19050" y="46768"/>
                    </a:cubicBezTo>
                    <a:cubicBezTo>
                      <a:pt x="19050" y="62551"/>
                      <a:pt x="31842" y="75343"/>
                      <a:pt x="47625" y="75343"/>
                    </a:cubicBezTo>
                    <a:cubicBezTo>
                      <a:pt x="63408" y="75343"/>
                      <a:pt x="76200" y="62551"/>
                      <a:pt x="76200" y="46768"/>
                    </a:cubicBezTo>
                    <a:cubicBezTo>
                      <a:pt x="76200" y="30985"/>
                      <a:pt x="63408" y="18193"/>
                      <a:pt x="47625" y="18193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FC736DA-1DEF-4C68-A738-B42571441377}"/>
                  </a:ext>
                </a:extLst>
              </p:cNvPr>
              <p:cNvSpPr/>
              <p:nvPr/>
            </p:nvSpPr>
            <p:spPr>
              <a:xfrm>
                <a:off x="8098440" y="2165889"/>
                <a:ext cx="95250" cy="95250"/>
              </a:xfrm>
              <a:custGeom>
                <a:avLst/>
                <a:gdLst>
                  <a:gd name="connsiteX0" fmla="*/ 47625 w 95250"/>
                  <a:gd name="connsiteY0" fmla="*/ 95250 h 95250"/>
                  <a:gd name="connsiteX1" fmla="*/ 0 w 95250"/>
                  <a:gd name="connsiteY1" fmla="*/ 47625 h 95250"/>
                  <a:gd name="connsiteX2" fmla="*/ 47625 w 95250"/>
                  <a:gd name="connsiteY2" fmla="*/ 0 h 95250"/>
                  <a:gd name="connsiteX3" fmla="*/ 95250 w 95250"/>
                  <a:gd name="connsiteY3" fmla="*/ 47625 h 95250"/>
                  <a:gd name="connsiteX4" fmla="*/ 47625 w 95250"/>
                  <a:gd name="connsiteY4" fmla="*/ 95250 h 95250"/>
                  <a:gd name="connsiteX5" fmla="*/ 47625 w 95250"/>
                  <a:gd name="connsiteY5" fmla="*/ 18098 h 95250"/>
                  <a:gd name="connsiteX6" fmla="*/ 19050 w 95250"/>
                  <a:gd name="connsiteY6" fmla="*/ 46673 h 95250"/>
                  <a:gd name="connsiteX7" fmla="*/ 47625 w 95250"/>
                  <a:gd name="connsiteY7" fmla="*/ 75248 h 95250"/>
                  <a:gd name="connsiteX8" fmla="*/ 76200 w 95250"/>
                  <a:gd name="connsiteY8" fmla="*/ 46673 h 95250"/>
                  <a:gd name="connsiteX9" fmla="*/ 47625 w 95250"/>
                  <a:gd name="connsiteY9" fmla="*/ 1809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50" h="95250">
                    <a:moveTo>
                      <a:pt x="47625" y="95250"/>
                    </a:moveTo>
                    <a:cubicBezTo>
                      <a:pt x="21326" y="95250"/>
                      <a:pt x="0" y="73924"/>
                      <a:pt x="0" y="47625"/>
                    </a:cubicBezTo>
                    <a:cubicBezTo>
                      <a:pt x="0" y="21326"/>
                      <a:pt x="21326" y="0"/>
                      <a:pt x="47625" y="0"/>
                    </a:cubicBezTo>
                    <a:cubicBezTo>
                      <a:pt x="73923" y="0"/>
                      <a:pt x="95250" y="21326"/>
                      <a:pt x="95250" y="47625"/>
                    </a:cubicBezTo>
                    <a:cubicBezTo>
                      <a:pt x="94945" y="73800"/>
                      <a:pt x="73800" y="94945"/>
                      <a:pt x="47625" y="95250"/>
                    </a:cubicBezTo>
                    <a:close/>
                    <a:moveTo>
                      <a:pt x="47625" y="18098"/>
                    </a:moveTo>
                    <a:cubicBezTo>
                      <a:pt x="31842" y="18098"/>
                      <a:pt x="19050" y="30890"/>
                      <a:pt x="19050" y="46673"/>
                    </a:cubicBezTo>
                    <a:cubicBezTo>
                      <a:pt x="19050" y="62455"/>
                      <a:pt x="31842" y="75248"/>
                      <a:pt x="47625" y="75248"/>
                    </a:cubicBezTo>
                    <a:cubicBezTo>
                      <a:pt x="63408" y="75248"/>
                      <a:pt x="76200" y="62455"/>
                      <a:pt x="76200" y="46673"/>
                    </a:cubicBezTo>
                    <a:cubicBezTo>
                      <a:pt x="75895" y="31023"/>
                      <a:pt x="63274" y="18402"/>
                      <a:pt x="47625" y="18098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C923988-2DB0-4694-BB21-317B00415A59}"/>
                  </a:ext>
                </a:extLst>
              </p:cNvPr>
              <p:cNvSpPr/>
              <p:nvPr/>
            </p:nvSpPr>
            <p:spPr>
              <a:xfrm>
                <a:off x="6381750" y="1601438"/>
                <a:ext cx="95250" cy="95249"/>
              </a:xfrm>
              <a:custGeom>
                <a:avLst/>
                <a:gdLst>
                  <a:gd name="connsiteX0" fmla="*/ 47625 w 95250"/>
                  <a:gd name="connsiteY0" fmla="*/ 95250 h 95249"/>
                  <a:gd name="connsiteX1" fmla="*/ 0 w 95250"/>
                  <a:gd name="connsiteY1" fmla="*/ 47625 h 95249"/>
                  <a:gd name="connsiteX2" fmla="*/ 47625 w 95250"/>
                  <a:gd name="connsiteY2" fmla="*/ 0 h 95249"/>
                  <a:gd name="connsiteX3" fmla="*/ 95250 w 95250"/>
                  <a:gd name="connsiteY3" fmla="*/ 47625 h 95249"/>
                  <a:gd name="connsiteX4" fmla="*/ 47625 w 95250"/>
                  <a:gd name="connsiteY4" fmla="*/ 95250 h 95249"/>
                  <a:gd name="connsiteX5" fmla="*/ 47625 w 95250"/>
                  <a:gd name="connsiteY5" fmla="*/ 17812 h 95249"/>
                  <a:gd name="connsiteX6" fmla="*/ 19050 w 95250"/>
                  <a:gd name="connsiteY6" fmla="*/ 46387 h 95249"/>
                  <a:gd name="connsiteX7" fmla="*/ 47625 w 95250"/>
                  <a:gd name="connsiteY7" fmla="*/ 74962 h 95249"/>
                  <a:gd name="connsiteX8" fmla="*/ 76200 w 95250"/>
                  <a:gd name="connsiteY8" fmla="*/ 46387 h 95249"/>
                  <a:gd name="connsiteX9" fmla="*/ 47625 w 95250"/>
                  <a:gd name="connsiteY9" fmla="*/ 17812 h 9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50" h="95249">
                    <a:moveTo>
                      <a:pt x="47625" y="95250"/>
                    </a:moveTo>
                    <a:cubicBezTo>
                      <a:pt x="21327" y="95250"/>
                      <a:pt x="0" y="73927"/>
                      <a:pt x="0" y="47625"/>
                    </a:cubicBezTo>
                    <a:cubicBezTo>
                      <a:pt x="0" y="21323"/>
                      <a:pt x="21327" y="0"/>
                      <a:pt x="47625" y="0"/>
                    </a:cubicBezTo>
                    <a:cubicBezTo>
                      <a:pt x="73923" y="0"/>
                      <a:pt x="95250" y="21323"/>
                      <a:pt x="95250" y="47625"/>
                    </a:cubicBezTo>
                    <a:cubicBezTo>
                      <a:pt x="95250" y="73927"/>
                      <a:pt x="73923" y="95250"/>
                      <a:pt x="47625" y="95250"/>
                    </a:cubicBezTo>
                    <a:close/>
                    <a:moveTo>
                      <a:pt x="47625" y="17812"/>
                    </a:moveTo>
                    <a:cubicBezTo>
                      <a:pt x="31842" y="17812"/>
                      <a:pt x="19050" y="30605"/>
                      <a:pt x="19050" y="46387"/>
                    </a:cubicBezTo>
                    <a:cubicBezTo>
                      <a:pt x="19050" y="62169"/>
                      <a:pt x="31842" y="74962"/>
                      <a:pt x="47625" y="74962"/>
                    </a:cubicBezTo>
                    <a:cubicBezTo>
                      <a:pt x="63408" y="74962"/>
                      <a:pt x="76200" y="62169"/>
                      <a:pt x="76200" y="46387"/>
                    </a:cubicBezTo>
                    <a:cubicBezTo>
                      <a:pt x="76200" y="30605"/>
                      <a:pt x="63408" y="17812"/>
                      <a:pt x="47625" y="17812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8984CD3-0E52-41CA-9137-8E8BA7439B99}"/>
                  </a:ext>
                </a:extLst>
              </p:cNvPr>
              <p:cNvSpPr/>
              <p:nvPr/>
            </p:nvSpPr>
            <p:spPr>
              <a:xfrm>
                <a:off x="6582725" y="2186470"/>
                <a:ext cx="95252" cy="95242"/>
              </a:xfrm>
              <a:custGeom>
                <a:avLst/>
                <a:gdLst>
                  <a:gd name="connsiteX0" fmla="*/ 47151 w 95252"/>
                  <a:gd name="connsiteY0" fmla="*/ 95243 h 95242"/>
                  <a:gd name="connsiteX1" fmla="*/ 2 w 95252"/>
                  <a:gd name="connsiteY1" fmla="*/ 47142 h 95242"/>
                  <a:gd name="connsiteX2" fmla="*/ 48103 w 95252"/>
                  <a:gd name="connsiteY2" fmla="*/ 2 h 95242"/>
                  <a:gd name="connsiteX3" fmla="*/ 95252 w 95252"/>
                  <a:gd name="connsiteY3" fmla="*/ 47142 h 95242"/>
                  <a:gd name="connsiteX4" fmla="*/ 47151 w 95252"/>
                  <a:gd name="connsiteY4" fmla="*/ 95243 h 95242"/>
                  <a:gd name="connsiteX5" fmla="*/ 47151 w 95252"/>
                  <a:gd name="connsiteY5" fmla="*/ 18186 h 95242"/>
                  <a:gd name="connsiteX6" fmla="*/ 19052 w 95252"/>
                  <a:gd name="connsiteY6" fmla="*/ 47237 h 95242"/>
                  <a:gd name="connsiteX7" fmla="*/ 48103 w 95252"/>
                  <a:gd name="connsiteY7" fmla="*/ 75326 h 95242"/>
                  <a:gd name="connsiteX8" fmla="*/ 76202 w 95252"/>
                  <a:gd name="connsiteY8" fmla="*/ 46761 h 95242"/>
                  <a:gd name="connsiteX9" fmla="*/ 47627 w 95252"/>
                  <a:gd name="connsiteY9" fmla="*/ 18186 h 95242"/>
                  <a:gd name="connsiteX10" fmla="*/ 47151 w 95252"/>
                  <a:gd name="connsiteY10" fmla="*/ 18186 h 95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252" h="95242">
                    <a:moveTo>
                      <a:pt x="47151" y="95243"/>
                    </a:moveTo>
                    <a:cubicBezTo>
                      <a:pt x="20853" y="94976"/>
                      <a:pt x="-255" y="73440"/>
                      <a:pt x="2" y="47142"/>
                    </a:cubicBezTo>
                    <a:cubicBezTo>
                      <a:pt x="269" y="20843"/>
                      <a:pt x="21805" y="-264"/>
                      <a:pt x="48103" y="2"/>
                    </a:cubicBezTo>
                    <a:cubicBezTo>
                      <a:pt x="74040" y="260"/>
                      <a:pt x="94995" y="21215"/>
                      <a:pt x="95252" y="47142"/>
                    </a:cubicBezTo>
                    <a:cubicBezTo>
                      <a:pt x="95195" y="73688"/>
                      <a:pt x="73697" y="95186"/>
                      <a:pt x="47151" y="95243"/>
                    </a:cubicBezTo>
                    <a:close/>
                    <a:moveTo>
                      <a:pt x="47151" y="18186"/>
                    </a:moveTo>
                    <a:cubicBezTo>
                      <a:pt x="31368" y="18452"/>
                      <a:pt x="18795" y="31454"/>
                      <a:pt x="19052" y="47237"/>
                    </a:cubicBezTo>
                    <a:cubicBezTo>
                      <a:pt x="19319" y="63010"/>
                      <a:pt x="32321" y="75593"/>
                      <a:pt x="48103" y="75326"/>
                    </a:cubicBezTo>
                    <a:cubicBezTo>
                      <a:pt x="63696" y="75069"/>
                      <a:pt x="76202" y="62353"/>
                      <a:pt x="76202" y="46761"/>
                    </a:cubicBezTo>
                    <a:cubicBezTo>
                      <a:pt x="76202" y="30978"/>
                      <a:pt x="63410" y="18186"/>
                      <a:pt x="47627" y="18186"/>
                    </a:cubicBezTo>
                    <a:cubicBezTo>
                      <a:pt x="47475" y="18186"/>
                      <a:pt x="47313" y="18186"/>
                      <a:pt x="47151" y="18186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6747B3-1D1E-45A5-A380-F113650B366A}"/>
                  </a:ext>
                </a:extLst>
              </p:cNvPr>
              <p:cNvSpPr/>
              <p:nvPr/>
            </p:nvSpPr>
            <p:spPr>
              <a:xfrm>
                <a:off x="7232996" y="2919609"/>
                <a:ext cx="95252" cy="95243"/>
              </a:xfrm>
              <a:custGeom>
                <a:avLst/>
                <a:gdLst>
                  <a:gd name="connsiteX0" fmla="*/ 47151 w 95252"/>
                  <a:gd name="connsiteY0" fmla="*/ 95243 h 95243"/>
                  <a:gd name="connsiteX1" fmla="*/ 2 w 95252"/>
                  <a:gd name="connsiteY1" fmla="*/ 47142 h 95243"/>
                  <a:gd name="connsiteX2" fmla="*/ 48104 w 95252"/>
                  <a:gd name="connsiteY2" fmla="*/ 2 h 95243"/>
                  <a:gd name="connsiteX3" fmla="*/ 95252 w 95252"/>
                  <a:gd name="connsiteY3" fmla="*/ 47618 h 95243"/>
                  <a:gd name="connsiteX4" fmla="*/ 47151 w 95252"/>
                  <a:gd name="connsiteY4" fmla="*/ 95243 h 95243"/>
                  <a:gd name="connsiteX5" fmla="*/ 47151 w 95252"/>
                  <a:gd name="connsiteY5" fmla="*/ 18186 h 95243"/>
                  <a:gd name="connsiteX6" fmla="*/ 19052 w 95252"/>
                  <a:gd name="connsiteY6" fmla="*/ 47237 h 95243"/>
                  <a:gd name="connsiteX7" fmla="*/ 48104 w 95252"/>
                  <a:gd name="connsiteY7" fmla="*/ 75326 h 95243"/>
                  <a:gd name="connsiteX8" fmla="*/ 76202 w 95252"/>
                  <a:gd name="connsiteY8" fmla="*/ 46761 h 95243"/>
                  <a:gd name="connsiteX9" fmla="*/ 47151 w 95252"/>
                  <a:gd name="connsiteY9" fmla="*/ 18186 h 95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52" h="95243">
                    <a:moveTo>
                      <a:pt x="47151" y="95243"/>
                    </a:moveTo>
                    <a:cubicBezTo>
                      <a:pt x="20853" y="94976"/>
                      <a:pt x="-255" y="73450"/>
                      <a:pt x="2" y="47142"/>
                    </a:cubicBezTo>
                    <a:cubicBezTo>
                      <a:pt x="269" y="20843"/>
                      <a:pt x="21805" y="-264"/>
                      <a:pt x="48104" y="2"/>
                    </a:cubicBezTo>
                    <a:cubicBezTo>
                      <a:pt x="74221" y="260"/>
                      <a:pt x="95252" y="21500"/>
                      <a:pt x="95252" y="47618"/>
                    </a:cubicBezTo>
                    <a:cubicBezTo>
                      <a:pt x="94995" y="73993"/>
                      <a:pt x="73535" y="95243"/>
                      <a:pt x="47151" y="95243"/>
                    </a:cubicBezTo>
                    <a:close/>
                    <a:moveTo>
                      <a:pt x="47151" y="18186"/>
                    </a:moveTo>
                    <a:cubicBezTo>
                      <a:pt x="31368" y="18452"/>
                      <a:pt x="18795" y="31454"/>
                      <a:pt x="19052" y="47237"/>
                    </a:cubicBezTo>
                    <a:cubicBezTo>
                      <a:pt x="19319" y="63010"/>
                      <a:pt x="32321" y="75593"/>
                      <a:pt x="48104" y="75326"/>
                    </a:cubicBezTo>
                    <a:cubicBezTo>
                      <a:pt x="63696" y="75069"/>
                      <a:pt x="76202" y="62353"/>
                      <a:pt x="76202" y="46761"/>
                    </a:cubicBezTo>
                    <a:cubicBezTo>
                      <a:pt x="75888" y="30921"/>
                      <a:pt x="62991" y="18233"/>
                      <a:pt x="47151" y="18186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4660155-19F5-40E8-B6A8-482D3B84E69F}"/>
                  </a:ext>
                </a:extLst>
              </p:cNvPr>
              <p:cNvSpPr/>
              <p:nvPr/>
            </p:nvSpPr>
            <p:spPr>
              <a:xfrm>
                <a:off x="8079388" y="4023176"/>
                <a:ext cx="95252" cy="95242"/>
              </a:xfrm>
              <a:custGeom>
                <a:avLst/>
                <a:gdLst>
                  <a:gd name="connsiteX0" fmla="*/ 47151 w 95252"/>
                  <a:gd name="connsiteY0" fmla="*/ 95243 h 95242"/>
                  <a:gd name="connsiteX1" fmla="*/ 2 w 95252"/>
                  <a:gd name="connsiteY1" fmla="*/ 47141 h 95242"/>
                  <a:gd name="connsiteX2" fmla="*/ 48103 w 95252"/>
                  <a:gd name="connsiteY2" fmla="*/ 3 h 95242"/>
                  <a:gd name="connsiteX3" fmla="*/ 95252 w 95252"/>
                  <a:gd name="connsiteY3" fmla="*/ 47618 h 95242"/>
                  <a:gd name="connsiteX4" fmla="*/ 47627 w 95252"/>
                  <a:gd name="connsiteY4" fmla="*/ 95243 h 95242"/>
                  <a:gd name="connsiteX5" fmla="*/ 47151 w 95252"/>
                  <a:gd name="connsiteY5" fmla="*/ 95243 h 95242"/>
                  <a:gd name="connsiteX6" fmla="*/ 47151 w 95252"/>
                  <a:gd name="connsiteY6" fmla="*/ 18186 h 95242"/>
                  <a:gd name="connsiteX7" fmla="*/ 19052 w 95252"/>
                  <a:gd name="connsiteY7" fmla="*/ 47237 h 95242"/>
                  <a:gd name="connsiteX8" fmla="*/ 48103 w 95252"/>
                  <a:gd name="connsiteY8" fmla="*/ 75326 h 95242"/>
                  <a:gd name="connsiteX9" fmla="*/ 76202 w 95252"/>
                  <a:gd name="connsiteY9" fmla="*/ 46761 h 95242"/>
                  <a:gd name="connsiteX10" fmla="*/ 47627 w 95252"/>
                  <a:gd name="connsiteY10" fmla="*/ 18186 h 95242"/>
                  <a:gd name="connsiteX11" fmla="*/ 47151 w 95252"/>
                  <a:gd name="connsiteY11" fmla="*/ 18186 h 95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2" h="95242">
                    <a:moveTo>
                      <a:pt x="47151" y="95243"/>
                    </a:moveTo>
                    <a:cubicBezTo>
                      <a:pt x="20853" y="94976"/>
                      <a:pt x="-255" y="73450"/>
                      <a:pt x="2" y="47141"/>
                    </a:cubicBezTo>
                    <a:cubicBezTo>
                      <a:pt x="269" y="20843"/>
                      <a:pt x="21805" y="-264"/>
                      <a:pt x="48103" y="3"/>
                    </a:cubicBezTo>
                    <a:cubicBezTo>
                      <a:pt x="74221" y="259"/>
                      <a:pt x="95252" y="21500"/>
                      <a:pt x="95252" y="47618"/>
                    </a:cubicBezTo>
                    <a:cubicBezTo>
                      <a:pt x="95252" y="73916"/>
                      <a:pt x="73935" y="95243"/>
                      <a:pt x="47627" y="95243"/>
                    </a:cubicBezTo>
                    <a:cubicBezTo>
                      <a:pt x="47475" y="95243"/>
                      <a:pt x="47313" y="95243"/>
                      <a:pt x="47151" y="95243"/>
                    </a:cubicBezTo>
                    <a:close/>
                    <a:moveTo>
                      <a:pt x="47151" y="18186"/>
                    </a:moveTo>
                    <a:cubicBezTo>
                      <a:pt x="31368" y="18452"/>
                      <a:pt x="18795" y="31454"/>
                      <a:pt x="19052" y="47237"/>
                    </a:cubicBezTo>
                    <a:cubicBezTo>
                      <a:pt x="19319" y="63010"/>
                      <a:pt x="32320" y="75593"/>
                      <a:pt x="48103" y="75326"/>
                    </a:cubicBezTo>
                    <a:cubicBezTo>
                      <a:pt x="63696" y="75069"/>
                      <a:pt x="76202" y="62353"/>
                      <a:pt x="76202" y="46761"/>
                    </a:cubicBezTo>
                    <a:cubicBezTo>
                      <a:pt x="76202" y="30978"/>
                      <a:pt x="63410" y="18186"/>
                      <a:pt x="47627" y="18186"/>
                    </a:cubicBezTo>
                    <a:cubicBezTo>
                      <a:pt x="47475" y="18186"/>
                      <a:pt x="47313" y="18186"/>
                      <a:pt x="47151" y="18186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617D43F-1413-4386-884D-0AFD89A60AC1}"/>
                  </a:ext>
                </a:extLst>
              </p:cNvPr>
              <p:cNvSpPr/>
              <p:nvPr/>
            </p:nvSpPr>
            <p:spPr>
              <a:xfrm>
                <a:off x="8004617" y="4683440"/>
                <a:ext cx="96204" cy="96207"/>
              </a:xfrm>
              <a:custGeom>
                <a:avLst/>
                <a:gdLst>
                  <a:gd name="connsiteX0" fmla="*/ 48580 w 96204"/>
                  <a:gd name="connsiteY0" fmla="*/ 96205 h 96207"/>
                  <a:gd name="connsiteX1" fmla="*/ 2 w 96204"/>
                  <a:gd name="connsiteY1" fmla="*/ 48580 h 96207"/>
                  <a:gd name="connsiteX2" fmla="*/ 47627 w 96204"/>
                  <a:gd name="connsiteY2" fmla="*/ 2 h 96207"/>
                  <a:gd name="connsiteX3" fmla="*/ 96205 w 96204"/>
                  <a:gd name="connsiteY3" fmla="*/ 47627 h 96207"/>
                  <a:gd name="connsiteX4" fmla="*/ 96205 w 96204"/>
                  <a:gd name="connsiteY4" fmla="*/ 48103 h 96207"/>
                  <a:gd name="connsiteX5" fmla="*/ 48580 w 96204"/>
                  <a:gd name="connsiteY5" fmla="*/ 96205 h 96207"/>
                  <a:gd name="connsiteX6" fmla="*/ 48580 w 96204"/>
                  <a:gd name="connsiteY6" fmla="*/ 19052 h 96207"/>
                  <a:gd name="connsiteX7" fmla="*/ 19052 w 96204"/>
                  <a:gd name="connsiteY7" fmla="*/ 47627 h 96207"/>
                  <a:gd name="connsiteX8" fmla="*/ 47627 w 96204"/>
                  <a:gd name="connsiteY8" fmla="*/ 77145 h 96207"/>
                  <a:gd name="connsiteX9" fmla="*/ 77155 w 96204"/>
                  <a:gd name="connsiteY9" fmla="*/ 48580 h 96207"/>
                  <a:gd name="connsiteX10" fmla="*/ 77155 w 96204"/>
                  <a:gd name="connsiteY10" fmla="*/ 48103 h 96207"/>
                  <a:gd name="connsiteX11" fmla="*/ 48580 w 96204"/>
                  <a:gd name="connsiteY11" fmla="*/ 19052 h 96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6204" h="96207">
                    <a:moveTo>
                      <a:pt x="48580" y="96205"/>
                    </a:moveTo>
                    <a:cubicBezTo>
                      <a:pt x="22015" y="96471"/>
                      <a:pt x="269" y="75145"/>
                      <a:pt x="2" y="48580"/>
                    </a:cubicBezTo>
                    <a:cubicBezTo>
                      <a:pt x="-255" y="22014"/>
                      <a:pt x="21062" y="269"/>
                      <a:pt x="47627" y="2"/>
                    </a:cubicBezTo>
                    <a:cubicBezTo>
                      <a:pt x="74193" y="-255"/>
                      <a:pt x="95938" y="21062"/>
                      <a:pt x="96205" y="47627"/>
                    </a:cubicBezTo>
                    <a:cubicBezTo>
                      <a:pt x="96205" y="47789"/>
                      <a:pt x="96205" y="47942"/>
                      <a:pt x="96205" y="48103"/>
                    </a:cubicBezTo>
                    <a:cubicBezTo>
                      <a:pt x="96157" y="74459"/>
                      <a:pt x="74936" y="95890"/>
                      <a:pt x="48580" y="96205"/>
                    </a:cubicBezTo>
                    <a:close/>
                    <a:moveTo>
                      <a:pt x="48580" y="19052"/>
                    </a:moveTo>
                    <a:cubicBezTo>
                      <a:pt x="32540" y="18785"/>
                      <a:pt x="19319" y="31578"/>
                      <a:pt x="19052" y="47627"/>
                    </a:cubicBezTo>
                    <a:cubicBezTo>
                      <a:pt x="18795" y="63667"/>
                      <a:pt x="31587" y="76888"/>
                      <a:pt x="47627" y="77145"/>
                    </a:cubicBezTo>
                    <a:cubicBezTo>
                      <a:pt x="63667" y="77412"/>
                      <a:pt x="76888" y="64620"/>
                      <a:pt x="77155" y="48580"/>
                    </a:cubicBezTo>
                    <a:cubicBezTo>
                      <a:pt x="77155" y="48418"/>
                      <a:pt x="77155" y="48265"/>
                      <a:pt x="77155" y="48103"/>
                    </a:cubicBezTo>
                    <a:cubicBezTo>
                      <a:pt x="77107" y="32263"/>
                      <a:pt x="64420" y="19367"/>
                      <a:pt x="48580" y="19052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6C1CEC7-6DB5-4F46-8F89-7E42FEB93932}"/>
                  </a:ext>
                </a:extLst>
              </p:cNvPr>
              <p:cNvSpPr/>
              <p:nvPr/>
            </p:nvSpPr>
            <p:spPr>
              <a:xfrm>
                <a:off x="6556626" y="5124457"/>
                <a:ext cx="95252" cy="95242"/>
              </a:xfrm>
              <a:custGeom>
                <a:avLst/>
                <a:gdLst>
                  <a:gd name="connsiteX0" fmla="*/ 47151 w 95252"/>
                  <a:gd name="connsiteY0" fmla="*/ 95243 h 95242"/>
                  <a:gd name="connsiteX1" fmla="*/ 2 w 95252"/>
                  <a:gd name="connsiteY1" fmla="*/ 47142 h 95242"/>
                  <a:gd name="connsiteX2" fmla="*/ 48104 w 95252"/>
                  <a:gd name="connsiteY2" fmla="*/ 3 h 95242"/>
                  <a:gd name="connsiteX3" fmla="*/ 95252 w 95252"/>
                  <a:gd name="connsiteY3" fmla="*/ 47618 h 95242"/>
                  <a:gd name="connsiteX4" fmla="*/ 47151 w 95252"/>
                  <a:gd name="connsiteY4" fmla="*/ 95243 h 95242"/>
                  <a:gd name="connsiteX5" fmla="*/ 47151 w 95252"/>
                  <a:gd name="connsiteY5" fmla="*/ 18186 h 95242"/>
                  <a:gd name="connsiteX6" fmla="*/ 19062 w 95252"/>
                  <a:gd name="connsiteY6" fmla="*/ 47237 h 95242"/>
                  <a:gd name="connsiteX7" fmla="*/ 48113 w 95252"/>
                  <a:gd name="connsiteY7" fmla="*/ 75326 h 95242"/>
                  <a:gd name="connsiteX8" fmla="*/ 76202 w 95252"/>
                  <a:gd name="connsiteY8" fmla="*/ 47237 h 95242"/>
                  <a:gd name="connsiteX9" fmla="*/ 47437 w 95252"/>
                  <a:gd name="connsiteY9" fmla="*/ 17709 h 95242"/>
                  <a:gd name="connsiteX10" fmla="*/ 47151 w 95252"/>
                  <a:gd name="connsiteY10" fmla="*/ 17709 h 95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252" h="95242">
                    <a:moveTo>
                      <a:pt x="47151" y="95243"/>
                    </a:moveTo>
                    <a:cubicBezTo>
                      <a:pt x="20853" y="94976"/>
                      <a:pt x="-255" y="73450"/>
                      <a:pt x="2" y="47142"/>
                    </a:cubicBezTo>
                    <a:cubicBezTo>
                      <a:pt x="269" y="20843"/>
                      <a:pt x="21805" y="-264"/>
                      <a:pt x="48104" y="3"/>
                    </a:cubicBezTo>
                    <a:cubicBezTo>
                      <a:pt x="74221" y="260"/>
                      <a:pt x="95252" y="21500"/>
                      <a:pt x="95252" y="47618"/>
                    </a:cubicBezTo>
                    <a:cubicBezTo>
                      <a:pt x="94995" y="74002"/>
                      <a:pt x="73535" y="95243"/>
                      <a:pt x="47151" y="95243"/>
                    </a:cubicBezTo>
                    <a:close/>
                    <a:moveTo>
                      <a:pt x="47151" y="18186"/>
                    </a:moveTo>
                    <a:cubicBezTo>
                      <a:pt x="31368" y="18452"/>
                      <a:pt x="18795" y="31454"/>
                      <a:pt x="19062" y="47237"/>
                    </a:cubicBezTo>
                    <a:cubicBezTo>
                      <a:pt x="19329" y="63020"/>
                      <a:pt x="32330" y="75593"/>
                      <a:pt x="48113" y="75326"/>
                    </a:cubicBezTo>
                    <a:cubicBezTo>
                      <a:pt x="63515" y="75069"/>
                      <a:pt x="75945" y="62639"/>
                      <a:pt x="76202" y="47237"/>
                    </a:cubicBezTo>
                    <a:cubicBezTo>
                      <a:pt x="76412" y="31140"/>
                      <a:pt x="63534" y="17919"/>
                      <a:pt x="47437" y="17709"/>
                    </a:cubicBezTo>
                    <a:cubicBezTo>
                      <a:pt x="47342" y="17709"/>
                      <a:pt x="47247" y="17709"/>
                      <a:pt x="47151" y="17709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3A56721-05E5-4B56-BC66-C8EBBFB4A0F8}"/>
                  </a:ext>
                </a:extLst>
              </p:cNvPr>
              <p:cNvSpPr/>
              <p:nvPr/>
            </p:nvSpPr>
            <p:spPr>
              <a:xfrm>
                <a:off x="6335360" y="5019682"/>
                <a:ext cx="95252" cy="95242"/>
              </a:xfrm>
              <a:custGeom>
                <a:avLst/>
                <a:gdLst>
                  <a:gd name="connsiteX0" fmla="*/ 47151 w 95252"/>
                  <a:gd name="connsiteY0" fmla="*/ 95243 h 95242"/>
                  <a:gd name="connsiteX1" fmla="*/ 2 w 95252"/>
                  <a:gd name="connsiteY1" fmla="*/ 47142 h 95242"/>
                  <a:gd name="connsiteX2" fmla="*/ 48103 w 95252"/>
                  <a:gd name="connsiteY2" fmla="*/ 3 h 95242"/>
                  <a:gd name="connsiteX3" fmla="*/ 95252 w 95252"/>
                  <a:gd name="connsiteY3" fmla="*/ 47618 h 95242"/>
                  <a:gd name="connsiteX4" fmla="*/ 47151 w 95252"/>
                  <a:gd name="connsiteY4" fmla="*/ 95243 h 95242"/>
                  <a:gd name="connsiteX5" fmla="*/ 47151 w 95252"/>
                  <a:gd name="connsiteY5" fmla="*/ 18186 h 95242"/>
                  <a:gd name="connsiteX6" fmla="*/ 19062 w 95252"/>
                  <a:gd name="connsiteY6" fmla="*/ 47237 h 95242"/>
                  <a:gd name="connsiteX7" fmla="*/ 48113 w 95252"/>
                  <a:gd name="connsiteY7" fmla="*/ 75326 h 95242"/>
                  <a:gd name="connsiteX8" fmla="*/ 76202 w 95252"/>
                  <a:gd name="connsiteY8" fmla="*/ 47237 h 95242"/>
                  <a:gd name="connsiteX9" fmla="*/ 47246 w 95252"/>
                  <a:gd name="connsiteY9" fmla="*/ 17900 h 95242"/>
                  <a:gd name="connsiteX10" fmla="*/ 47151 w 95252"/>
                  <a:gd name="connsiteY10" fmla="*/ 17900 h 95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252" h="95242">
                    <a:moveTo>
                      <a:pt x="47151" y="95243"/>
                    </a:moveTo>
                    <a:cubicBezTo>
                      <a:pt x="20853" y="94976"/>
                      <a:pt x="-255" y="73450"/>
                      <a:pt x="2" y="47142"/>
                    </a:cubicBezTo>
                    <a:cubicBezTo>
                      <a:pt x="269" y="20843"/>
                      <a:pt x="21805" y="-264"/>
                      <a:pt x="48103" y="3"/>
                    </a:cubicBezTo>
                    <a:cubicBezTo>
                      <a:pt x="74221" y="260"/>
                      <a:pt x="95252" y="21500"/>
                      <a:pt x="95252" y="47618"/>
                    </a:cubicBezTo>
                    <a:cubicBezTo>
                      <a:pt x="94995" y="74002"/>
                      <a:pt x="73535" y="95243"/>
                      <a:pt x="47151" y="95243"/>
                    </a:cubicBezTo>
                    <a:close/>
                    <a:moveTo>
                      <a:pt x="47151" y="18186"/>
                    </a:moveTo>
                    <a:cubicBezTo>
                      <a:pt x="31368" y="18452"/>
                      <a:pt x="18795" y="31454"/>
                      <a:pt x="19062" y="47237"/>
                    </a:cubicBezTo>
                    <a:cubicBezTo>
                      <a:pt x="19328" y="63020"/>
                      <a:pt x="32330" y="75593"/>
                      <a:pt x="48113" y="75326"/>
                    </a:cubicBezTo>
                    <a:cubicBezTo>
                      <a:pt x="63515" y="75069"/>
                      <a:pt x="75945" y="62639"/>
                      <a:pt x="76202" y="47237"/>
                    </a:cubicBezTo>
                    <a:cubicBezTo>
                      <a:pt x="76307" y="31140"/>
                      <a:pt x="63344" y="18005"/>
                      <a:pt x="47246" y="17900"/>
                    </a:cubicBezTo>
                    <a:cubicBezTo>
                      <a:pt x="47218" y="17900"/>
                      <a:pt x="47180" y="17900"/>
                      <a:pt x="47151" y="17900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4DCD15A-40F3-4FD6-89B3-C55FFB7CCC8D}"/>
                  </a:ext>
                </a:extLst>
              </p:cNvPr>
              <p:cNvSpPr/>
              <p:nvPr/>
            </p:nvSpPr>
            <p:spPr>
              <a:xfrm>
                <a:off x="6381749" y="2246366"/>
                <a:ext cx="228561" cy="604085"/>
              </a:xfrm>
              <a:custGeom>
                <a:avLst/>
                <a:gdLst>
                  <a:gd name="connsiteX0" fmla="*/ 9525 w 228561"/>
                  <a:gd name="connsiteY0" fmla="*/ 604085 h 604085"/>
                  <a:gd name="connsiteX1" fmla="*/ 0 w 228561"/>
                  <a:gd name="connsiteY1" fmla="*/ 594560 h 604085"/>
                  <a:gd name="connsiteX2" fmla="*/ 0 w 228561"/>
                  <a:gd name="connsiteY2" fmla="*/ 219085 h 604085"/>
                  <a:gd name="connsiteX3" fmla="*/ 2763 w 228561"/>
                  <a:gd name="connsiteY3" fmla="*/ 212322 h 604085"/>
                  <a:gd name="connsiteX4" fmla="*/ 212313 w 228561"/>
                  <a:gd name="connsiteY4" fmla="*/ 2772 h 604085"/>
                  <a:gd name="connsiteX5" fmla="*/ 225743 w 228561"/>
                  <a:gd name="connsiteY5" fmla="*/ 2772 h 604085"/>
                  <a:gd name="connsiteX6" fmla="*/ 225800 w 228561"/>
                  <a:gd name="connsiteY6" fmla="*/ 16240 h 604085"/>
                  <a:gd name="connsiteX7" fmla="*/ 225743 w 228561"/>
                  <a:gd name="connsiteY7" fmla="*/ 16297 h 604085"/>
                  <a:gd name="connsiteX8" fmla="*/ 19050 w 228561"/>
                  <a:gd name="connsiteY8" fmla="*/ 222990 h 604085"/>
                  <a:gd name="connsiteX9" fmla="*/ 19050 w 228561"/>
                  <a:gd name="connsiteY9" fmla="*/ 594465 h 604085"/>
                  <a:gd name="connsiteX10" fmla="*/ 9621 w 228561"/>
                  <a:gd name="connsiteY10" fmla="*/ 604085 h 604085"/>
                  <a:gd name="connsiteX11" fmla="*/ 9525 w 228561"/>
                  <a:gd name="connsiteY11" fmla="*/ 604085 h 60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8561" h="604085">
                    <a:moveTo>
                      <a:pt x="9525" y="604085"/>
                    </a:moveTo>
                    <a:cubicBezTo>
                      <a:pt x="4267" y="604085"/>
                      <a:pt x="0" y="599818"/>
                      <a:pt x="0" y="594560"/>
                    </a:cubicBezTo>
                    <a:lnTo>
                      <a:pt x="0" y="219085"/>
                    </a:lnTo>
                    <a:cubicBezTo>
                      <a:pt x="-19" y="216551"/>
                      <a:pt x="981" y="214122"/>
                      <a:pt x="2763" y="212322"/>
                    </a:cubicBezTo>
                    <a:lnTo>
                      <a:pt x="212313" y="2772"/>
                    </a:lnTo>
                    <a:cubicBezTo>
                      <a:pt x="216027" y="-924"/>
                      <a:pt x="222028" y="-924"/>
                      <a:pt x="225743" y="2772"/>
                    </a:cubicBezTo>
                    <a:cubicBezTo>
                      <a:pt x="229477" y="6477"/>
                      <a:pt x="229505" y="12506"/>
                      <a:pt x="225800" y="16240"/>
                    </a:cubicBezTo>
                    <a:cubicBezTo>
                      <a:pt x="225781" y="16259"/>
                      <a:pt x="225762" y="16278"/>
                      <a:pt x="225743" y="16297"/>
                    </a:cubicBezTo>
                    <a:lnTo>
                      <a:pt x="19050" y="222990"/>
                    </a:lnTo>
                    <a:lnTo>
                      <a:pt x="19050" y="594465"/>
                    </a:lnTo>
                    <a:cubicBezTo>
                      <a:pt x="19108" y="599723"/>
                      <a:pt x="14878" y="604028"/>
                      <a:pt x="9621" y="604085"/>
                    </a:cubicBezTo>
                    <a:cubicBezTo>
                      <a:pt x="9592" y="604085"/>
                      <a:pt x="9554" y="604085"/>
                      <a:pt x="9525" y="604085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25E76C8-FDEB-4569-AE89-1EFC7509526C}"/>
                  </a:ext>
                </a:extLst>
              </p:cNvPr>
              <p:cNvSpPr/>
              <p:nvPr/>
            </p:nvSpPr>
            <p:spPr>
              <a:xfrm>
                <a:off x="6744310" y="2243604"/>
                <a:ext cx="1158591" cy="690858"/>
              </a:xfrm>
              <a:custGeom>
                <a:avLst/>
                <a:gdLst>
                  <a:gd name="connsiteX0" fmla="*/ 9486 w 1158591"/>
                  <a:gd name="connsiteY0" fmla="*/ 690858 h 690858"/>
                  <a:gd name="connsiteX1" fmla="*/ 2818 w 1158591"/>
                  <a:gd name="connsiteY1" fmla="*/ 688095 h 690858"/>
                  <a:gd name="connsiteX2" fmla="*/ 2761 w 1158591"/>
                  <a:gd name="connsiteY2" fmla="*/ 674627 h 690858"/>
                  <a:gd name="connsiteX3" fmla="*/ 2818 w 1158591"/>
                  <a:gd name="connsiteY3" fmla="*/ 674570 h 690858"/>
                  <a:gd name="connsiteX4" fmla="*/ 315905 w 1158591"/>
                  <a:gd name="connsiteY4" fmla="*/ 361483 h 690858"/>
                  <a:gd name="connsiteX5" fmla="*/ 322573 w 1158591"/>
                  <a:gd name="connsiteY5" fmla="*/ 358721 h 690858"/>
                  <a:gd name="connsiteX6" fmla="*/ 786250 w 1158591"/>
                  <a:gd name="connsiteY6" fmla="*/ 358721 h 690858"/>
                  <a:gd name="connsiteX7" fmla="*/ 1142389 w 1158591"/>
                  <a:gd name="connsiteY7" fmla="*/ 2772 h 690858"/>
                  <a:gd name="connsiteX8" fmla="*/ 1155820 w 1158591"/>
                  <a:gd name="connsiteY8" fmla="*/ 2772 h 690858"/>
                  <a:gd name="connsiteX9" fmla="*/ 1155820 w 1158591"/>
                  <a:gd name="connsiteY9" fmla="*/ 16202 h 690858"/>
                  <a:gd name="connsiteX10" fmla="*/ 797013 w 1158591"/>
                  <a:gd name="connsiteY10" fmla="*/ 375009 h 690858"/>
                  <a:gd name="connsiteX11" fmla="*/ 790250 w 1158591"/>
                  <a:gd name="connsiteY11" fmla="*/ 377771 h 690858"/>
                  <a:gd name="connsiteX12" fmla="*/ 326573 w 1158591"/>
                  <a:gd name="connsiteY12" fmla="*/ 377771 h 690858"/>
                  <a:gd name="connsiteX13" fmla="*/ 16249 w 1158591"/>
                  <a:gd name="connsiteY13" fmla="*/ 688095 h 690858"/>
                  <a:gd name="connsiteX14" fmla="*/ 9486 w 1158591"/>
                  <a:gd name="connsiteY14" fmla="*/ 690858 h 690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58591" h="690858">
                    <a:moveTo>
                      <a:pt x="9486" y="690858"/>
                    </a:moveTo>
                    <a:cubicBezTo>
                      <a:pt x="6990" y="690848"/>
                      <a:pt x="4590" y="689858"/>
                      <a:pt x="2818" y="688095"/>
                    </a:cubicBezTo>
                    <a:cubicBezTo>
                      <a:pt x="-916" y="684390"/>
                      <a:pt x="-944" y="678361"/>
                      <a:pt x="2761" y="674627"/>
                    </a:cubicBezTo>
                    <a:cubicBezTo>
                      <a:pt x="2780" y="674608"/>
                      <a:pt x="2799" y="674589"/>
                      <a:pt x="2818" y="674570"/>
                    </a:cubicBezTo>
                    <a:lnTo>
                      <a:pt x="315905" y="361483"/>
                    </a:lnTo>
                    <a:cubicBezTo>
                      <a:pt x="317677" y="359721"/>
                      <a:pt x="320077" y="358731"/>
                      <a:pt x="322573" y="358721"/>
                    </a:cubicBezTo>
                    <a:lnTo>
                      <a:pt x="786250" y="358721"/>
                    </a:lnTo>
                    <a:lnTo>
                      <a:pt x="1142389" y="2772"/>
                    </a:lnTo>
                    <a:cubicBezTo>
                      <a:pt x="1146104" y="-924"/>
                      <a:pt x="1152105" y="-924"/>
                      <a:pt x="1155820" y="2772"/>
                    </a:cubicBezTo>
                    <a:cubicBezTo>
                      <a:pt x="1159515" y="6487"/>
                      <a:pt x="1159515" y="12487"/>
                      <a:pt x="1155820" y="16202"/>
                    </a:cubicBezTo>
                    <a:lnTo>
                      <a:pt x="797013" y="375009"/>
                    </a:lnTo>
                    <a:cubicBezTo>
                      <a:pt x="795213" y="376790"/>
                      <a:pt x="792784" y="377790"/>
                      <a:pt x="790250" y="377771"/>
                    </a:cubicBezTo>
                    <a:lnTo>
                      <a:pt x="326573" y="377771"/>
                    </a:lnTo>
                    <a:lnTo>
                      <a:pt x="16249" y="688095"/>
                    </a:lnTo>
                    <a:cubicBezTo>
                      <a:pt x="14448" y="689877"/>
                      <a:pt x="12019" y="690877"/>
                      <a:pt x="9486" y="690858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6DA5A11-89F8-4B99-870D-5304E5C935CD}"/>
                  </a:ext>
                </a:extLst>
              </p:cNvPr>
              <p:cNvSpPr/>
              <p:nvPr/>
            </p:nvSpPr>
            <p:spPr>
              <a:xfrm>
                <a:off x="6752453" y="2224656"/>
                <a:ext cx="1363996" cy="926118"/>
              </a:xfrm>
              <a:custGeom>
                <a:avLst/>
                <a:gdLst>
                  <a:gd name="connsiteX0" fmla="*/ 9535 w 1363996"/>
                  <a:gd name="connsiteY0" fmla="*/ 926118 h 926118"/>
                  <a:gd name="connsiteX1" fmla="*/ 2772 w 1363996"/>
                  <a:gd name="connsiteY1" fmla="*/ 923261 h 926118"/>
                  <a:gd name="connsiteX2" fmla="*/ 2772 w 1363996"/>
                  <a:gd name="connsiteY2" fmla="*/ 909830 h 926118"/>
                  <a:gd name="connsiteX3" fmla="*/ 360150 w 1363996"/>
                  <a:gd name="connsiteY3" fmla="*/ 552452 h 926118"/>
                  <a:gd name="connsiteX4" fmla="*/ 366817 w 1363996"/>
                  <a:gd name="connsiteY4" fmla="*/ 549690 h 926118"/>
                  <a:gd name="connsiteX5" fmla="*/ 800872 w 1363996"/>
                  <a:gd name="connsiteY5" fmla="*/ 549690 h 926118"/>
                  <a:gd name="connsiteX6" fmla="*/ 1348273 w 1363996"/>
                  <a:gd name="connsiteY6" fmla="*/ 2288 h 926118"/>
                  <a:gd name="connsiteX7" fmla="*/ 1361704 w 1363996"/>
                  <a:gd name="connsiteY7" fmla="*/ 3327 h 926118"/>
                  <a:gd name="connsiteX8" fmla="*/ 1361704 w 1363996"/>
                  <a:gd name="connsiteY8" fmla="*/ 15719 h 926118"/>
                  <a:gd name="connsiteX9" fmla="*/ 811635 w 1363996"/>
                  <a:gd name="connsiteY9" fmla="*/ 566168 h 926118"/>
                  <a:gd name="connsiteX10" fmla="*/ 804872 w 1363996"/>
                  <a:gd name="connsiteY10" fmla="*/ 568931 h 926118"/>
                  <a:gd name="connsiteX11" fmla="*/ 370818 w 1363996"/>
                  <a:gd name="connsiteY11" fmla="*/ 568931 h 926118"/>
                  <a:gd name="connsiteX12" fmla="*/ 16202 w 1363996"/>
                  <a:gd name="connsiteY12" fmla="*/ 923451 h 926118"/>
                  <a:gd name="connsiteX13" fmla="*/ 9535 w 1363996"/>
                  <a:gd name="connsiteY13" fmla="*/ 926118 h 92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3996" h="926118">
                    <a:moveTo>
                      <a:pt x="9535" y="926118"/>
                    </a:moveTo>
                    <a:cubicBezTo>
                      <a:pt x="6992" y="926109"/>
                      <a:pt x="4553" y="925080"/>
                      <a:pt x="2772" y="923261"/>
                    </a:cubicBezTo>
                    <a:cubicBezTo>
                      <a:pt x="-924" y="919546"/>
                      <a:pt x="-924" y="913545"/>
                      <a:pt x="2772" y="909830"/>
                    </a:cubicBezTo>
                    <a:lnTo>
                      <a:pt x="360150" y="552452"/>
                    </a:lnTo>
                    <a:cubicBezTo>
                      <a:pt x="361921" y="550690"/>
                      <a:pt x="364322" y="549700"/>
                      <a:pt x="366817" y="549690"/>
                    </a:cubicBezTo>
                    <a:lnTo>
                      <a:pt x="800872" y="549690"/>
                    </a:lnTo>
                    <a:lnTo>
                      <a:pt x="1348273" y="2288"/>
                    </a:lnTo>
                    <a:cubicBezTo>
                      <a:pt x="1352264" y="-1131"/>
                      <a:pt x="1358284" y="-664"/>
                      <a:pt x="1361704" y="3327"/>
                    </a:cubicBezTo>
                    <a:cubicBezTo>
                      <a:pt x="1364761" y="6889"/>
                      <a:pt x="1364761" y="12156"/>
                      <a:pt x="1361704" y="15719"/>
                    </a:cubicBezTo>
                    <a:lnTo>
                      <a:pt x="811635" y="566168"/>
                    </a:lnTo>
                    <a:cubicBezTo>
                      <a:pt x="809835" y="567950"/>
                      <a:pt x="807406" y="568950"/>
                      <a:pt x="804872" y="568931"/>
                    </a:cubicBezTo>
                    <a:lnTo>
                      <a:pt x="370818" y="568931"/>
                    </a:lnTo>
                    <a:lnTo>
                      <a:pt x="16202" y="923451"/>
                    </a:lnTo>
                    <a:cubicBezTo>
                      <a:pt x="14411" y="925175"/>
                      <a:pt x="12021" y="926137"/>
                      <a:pt x="9535" y="926118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B01518C-A5FE-402C-A507-47C1974696CB}"/>
                  </a:ext>
                </a:extLst>
              </p:cNvPr>
              <p:cNvSpPr/>
              <p:nvPr/>
            </p:nvSpPr>
            <p:spPr>
              <a:xfrm>
                <a:off x="6785895" y="3635025"/>
                <a:ext cx="1304925" cy="444912"/>
              </a:xfrm>
              <a:custGeom>
                <a:avLst/>
                <a:gdLst>
                  <a:gd name="connsiteX0" fmla="*/ 1295400 w 1304925"/>
                  <a:gd name="connsiteY0" fmla="*/ 444913 h 444912"/>
                  <a:gd name="connsiteX1" fmla="*/ 699230 w 1304925"/>
                  <a:gd name="connsiteY1" fmla="*/ 444913 h 444912"/>
                  <a:gd name="connsiteX2" fmla="*/ 692944 w 1304925"/>
                  <a:gd name="connsiteY2" fmla="*/ 442531 h 444912"/>
                  <a:gd name="connsiteX3" fmla="*/ 212693 w 1304925"/>
                  <a:gd name="connsiteY3" fmla="*/ 19050 h 444912"/>
                  <a:gd name="connsiteX4" fmla="*/ 9525 w 1304925"/>
                  <a:gd name="connsiteY4" fmla="*/ 19050 h 444912"/>
                  <a:gd name="connsiteX5" fmla="*/ 0 w 1304925"/>
                  <a:gd name="connsiteY5" fmla="*/ 9525 h 444912"/>
                  <a:gd name="connsiteX6" fmla="*/ 9525 w 1304925"/>
                  <a:gd name="connsiteY6" fmla="*/ 0 h 444912"/>
                  <a:gd name="connsiteX7" fmla="*/ 216313 w 1304925"/>
                  <a:gd name="connsiteY7" fmla="*/ 0 h 444912"/>
                  <a:gd name="connsiteX8" fmla="*/ 222599 w 1304925"/>
                  <a:gd name="connsiteY8" fmla="*/ 2381 h 444912"/>
                  <a:gd name="connsiteX9" fmla="*/ 702850 w 1304925"/>
                  <a:gd name="connsiteY9" fmla="*/ 425863 h 444912"/>
                  <a:gd name="connsiteX10" fmla="*/ 1295400 w 1304925"/>
                  <a:gd name="connsiteY10" fmla="*/ 425863 h 444912"/>
                  <a:gd name="connsiteX11" fmla="*/ 1304925 w 1304925"/>
                  <a:gd name="connsiteY11" fmla="*/ 435388 h 444912"/>
                  <a:gd name="connsiteX12" fmla="*/ 1295400 w 1304925"/>
                  <a:gd name="connsiteY12" fmla="*/ 444913 h 444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04925" h="444912">
                    <a:moveTo>
                      <a:pt x="1295400" y="444913"/>
                    </a:moveTo>
                    <a:lnTo>
                      <a:pt x="699230" y="444913"/>
                    </a:lnTo>
                    <a:cubicBezTo>
                      <a:pt x="696916" y="444913"/>
                      <a:pt x="694677" y="444065"/>
                      <a:pt x="692944" y="442531"/>
                    </a:cubicBezTo>
                    <a:lnTo>
                      <a:pt x="212693" y="19050"/>
                    </a:lnTo>
                    <a:lnTo>
                      <a:pt x="9525" y="19050"/>
                    </a:lnTo>
                    <a:cubicBezTo>
                      <a:pt x="4267" y="19050"/>
                      <a:pt x="0" y="14783"/>
                      <a:pt x="0" y="9525"/>
                    </a:cubicBezTo>
                    <a:cubicBezTo>
                      <a:pt x="0" y="4267"/>
                      <a:pt x="4267" y="0"/>
                      <a:pt x="9525" y="0"/>
                    </a:cubicBezTo>
                    <a:lnTo>
                      <a:pt x="216313" y="0"/>
                    </a:lnTo>
                    <a:cubicBezTo>
                      <a:pt x="218627" y="0"/>
                      <a:pt x="220866" y="848"/>
                      <a:pt x="222599" y="2381"/>
                    </a:cubicBezTo>
                    <a:lnTo>
                      <a:pt x="702850" y="425863"/>
                    </a:lnTo>
                    <a:lnTo>
                      <a:pt x="1295400" y="425863"/>
                    </a:lnTo>
                    <a:cubicBezTo>
                      <a:pt x="1300658" y="425863"/>
                      <a:pt x="1304925" y="430130"/>
                      <a:pt x="1304925" y="435388"/>
                    </a:cubicBezTo>
                    <a:cubicBezTo>
                      <a:pt x="1304925" y="440646"/>
                      <a:pt x="1300658" y="444913"/>
                      <a:pt x="1295400" y="444913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1B47B6F-B8CF-43C0-A7A1-F6A1E5F2D981}"/>
                  </a:ext>
                </a:extLst>
              </p:cNvPr>
              <p:cNvSpPr/>
              <p:nvPr/>
            </p:nvSpPr>
            <p:spPr>
              <a:xfrm>
                <a:off x="6744176" y="2985808"/>
                <a:ext cx="516441" cy="268883"/>
              </a:xfrm>
              <a:custGeom>
                <a:avLst/>
                <a:gdLst>
                  <a:gd name="connsiteX0" fmla="*/ 257175 w 516441"/>
                  <a:gd name="connsiteY0" fmla="*/ 268884 h 268883"/>
                  <a:gd name="connsiteX1" fmla="*/ 9525 w 516441"/>
                  <a:gd name="connsiteY1" fmla="*/ 268884 h 268883"/>
                  <a:gd name="connsiteX2" fmla="*/ 0 w 516441"/>
                  <a:gd name="connsiteY2" fmla="*/ 259359 h 268883"/>
                  <a:gd name="connsiteX3" fmla="*/ 9525 w 516441"/>
                  <a:gd name="connsiteY3" fmla="*/ 249834 h 268883"/>
                  <a:gd name="connsiteX4" fmla="*/ 253079 w 516441"/>
                  <a:gd name="connsiteY4" fmla="*/ 249834 h 268883"/>
                  <a:gd name="connsiteX5" fmla="*/ 499682 w 516441"/>
                  <a:gd name="connsiteY5" fmla="*/ 3327 h 268883"/>
                  <a:gd name="connsiteX6" fmla="*/ 513112 w 516441"/>
                  <a:gd name="connsiteY6" fmla="*/ 2288 h 268883"/>
                  <a:gd name="connsiteX7" fmla="*/ 514150 w 516441"/>
                  <a:gd name="connsiteY7" fmla="*/ 15719 h 268883"/>
                  <a:gd name="connsiteX8" fmla="*/ 513112 w 516441"/>
                  <a:gd name="connsiteY8" fmla="*/ 16757 h 268883"/>
                  <a:gd name="connsiteX9" fmla="*/ 263747 w 516441"/>
                  <a:gd name="connsiteY9" fmla="*/ 266121 h 268883"/>
                  <a:gd name="connsiteX10" fmla="*/ 257175 w 516441"/>
                  <a:gd name="connsiteY10" fmla="*/ 268884 h 268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6441" h="268883">
                    <a:moveTo>
                      <a:pt x="257175" y="268884"/>
                    </a:moveTo>
                    <a:lnTo>
                      <a:pt x="9525" y="268884"/>
                    </a:lnTo>
                    <a:cubicBezTo>
                      <a:pt x="4267" y="268884"/>
                      <a:pt x="0" y="264616"/>
                      <a:pt x="0" y="259359"/>
                    </a:cubicBezTo>
                    <a:cubicBezTo>
                      <a:pt x="0" y="254101"/>
                      <a:pt x="4267" y="249834"/>
                      <a:pt x="9525" y="249834"/>
                    </a:cubicBezTo>
                    <a:lnTo>
                      <a:pt x="253079" y="249834"/>
                    </a:lnTo>
                    <a:lnTo>
                      <a:pt x="499682" y="3327"/>
                    </a:lnTo>
                    <a:cubicBezTo>
                      <a:pt x="503101" y="-664"/>
                      <a:pt x="509121" y="-1131"/>
                      <a:pt x="513112" y="2288"/>
                    </a:cubicBezTo>
                    <a:cubicBezTo>
                      <a:pt x="517112" y="5708"/>
                      <a:pt x="517570" y="11718"/>
                      <a:pt x="514150" y="15719"/>
                    </a:cubicBezTo>
                    <a:cubicBezTo>
                      <a:pt x="513836" y="16090"/>
                      <a:pt x="513483" y="16443"/>
                      <a:pt x="513112" y="16757"/>
                    </a:cubicBezTo>
                    <a:lnTo>
                      <a:pt x="263747" y="266121"/>
                    </a:lnTo>
                    <a:cubicBezTo>
                      <a:pt x="261995" y="267855"/>
                      <a:pt x="259642" y="268846"/>
                      <a:pt x="257175" y="268884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7E8FC9F-F89A-4873-98AE-347674A67B70}"/>
                  </a:ext>
                </a:extLst>
              </p:cNvPr>
              <p:cNvSpPr/>
              <p:nvPr/>
            </p:nvSpPr>
            <p:spPr>
              <a:xfrm>
                <a:off x="5578697" y="3778281"/>
                <a:ext cx="239173" cy="1363884"/>
              </a:xfrm>
              <a:custGeom>
                <a:avLst/>
                <a:gdLst>
                  <a:gd name="connsiteX0" fmla="*/ 9525 w 239173"/>
                  <a:gd name="connsiteY0" fmla="*/ 1363885 h 1363884"/>
                  <a:gd name="connsiteX1" fmla="*/ 0 w 239173"/>
                  <a:gd name="connsiteY1" fmla="*/ 1354360 h 1363884"/>
                  <a:gd name="connsiteX2" fmla="*/ 0 w 239173"/>
                  <a:gd name="connsiteY2" fmla="*/ 759238 h 1363884"/>
                  <a:gd name="connsiteX3" fmla="*/ 2762 w 239173"/>
                  <a:gd name="connsiteY3" fmla="*/ 752570 h 1363884"/>
                  <a:gd name="connsiteX4" fmla="*/ 220123 w 239173"/>
                  <a:gd name="connsiteY4" fmla="*/ 535210 h 1363884"/>
                  <a:gd name="connsiteX5" fmla="*/ 220123 w 239173"/>
                  <a:gd name="connsiteY5" fmla="*/ 9525 h 1363884"/>
                  <a:gd name="connsiteX6" fmla="*/ 229648 w 239173"/>
                  <a:gd name="connsiteY6" fmla="*/ 0 h 1363884"/>
                  <a:gd name="connsiteX7" fmla="*/ 239173 w 239173"/>
                  <a:gd name="connsiteY7" fmla="*/ 9525 h 1363884"/>
                  <a:gd name="connsiteX8" fmla="*/ 239173 w 239173"/>
                  <a:gd name="connsiteY8" fmla="*/ 539115 h 1363884"/>
                  <a:gd name="connsiteX9" fmla="*/ 236410 w 239173"/>
                  <a:gd name="connsiteY9" fmla="*/ 545878 h 1363884"/>
                  <a:gd name="connsiteX10" fmla="*/ 19050 w 239173"/>
                  <a:gd name="connsiteY10" fmla="*/ 763238 h 1363884"/>
                  <a:gd name="connsiteX11" fmla="*/ 19050 w 239173"/>
                  <a:gd name="connsiteY11" fmla="*/ 1354360 h 1363884"/>
                  <a:gd name="connsiteX12" fmla="*/ 9525 w 239173"/>
                  <a:gd name="connsiteY12" fmla="*/ 1363885 h 1363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9173" h="1363884">
                    <a:moveTo>
                      <a:pt x="9525" y="1363885"/>
                    </a:moveTo>
                    <a:cubicBezTo>
                      <a:pt x="4267" y="1363885"/>
                      <a:pt x="0" y="1359617"/>
                      <a:pt x="0" y="1354360"/>
                    </a:cubicBezTo>
                    <a:lnTo>
                      <a:pt x="0" y="759238"/>
                    </a:lnTo>
                    <a:cubicBezTo>
                      <a:pt x="9" y="756742"/>
                      <a:pt x="1000" y="754342"/>
                      <a:pt x="2762" y="752570"/>
                    </a:cubicBezTo>
                    <a:lnTo>
                      <a:pt x="220123" y="535210"/>
                    </a:lnTo>
                    <a:lnTo>
                      <a:pt x="220123" y="9525"/>
                    </a:lnTo>
                    <a:cubicBezTo>
                      <a:pt x="220123" y="4267"/>
                      <a:pt x="224390" y="0"/>
                      <a:pt x="229648" y="0"/>
                    </a:cubicBezTo>
                    <a:cubicBezTo>
                      <a:pt x="234906" y="0"/>
                      <a:pt x="239173" y="4267"/>
                      <a:pt x="239173" y="9525"/>
                    </a:cubicBezTo>
                    <a:lnTo>
                      <a:pt x="239173" y="539115"/>
                    </a:lnTo>
                    <a:cubicBezTo>
                      <a:pt x="239192" y="541649"/>
                      <a:pt x="238192" y="544077"/>
                      <a:pt x="236410" y="545878"/>
                    </a:cubicBezTo>
                    <a:lnTo>
                      <a:pt x="19050" y="763238"/>
                    </a:lnTo>
                    <a:lnTo>
                      <a:pt x="19050" y="1354360"/>
                    </a:lnTo>
                    <a:cubicBezTo>
                      <a:pt x="19050" y="1359617"/>
                      <a:pt x="14783" y="1363885"/>
                      <a:pt x="9525" y="1363885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ABAE578-7814-480F-846D-79A6207A57B6}"/>
                  </a:ext>
                </a:extLst>
              </p:cNvPr>
              <p:cNvSpPr/>
              <p:nvPr/>
            </p:nvSpPr>
            <p:spPr>
              <a:xfrm>
                <a:off x="5799962" y="3892867"/>
                <a:ext cx="155162" cy="1144714"/>
              </a:xfrm>
              <a:custGeom>
                <a:avLst/>
                <a:gdLst>
                  <a:gd name="connsiteX0" fmla="*/ 9525 w 155162"/>
                  <a:gd name="connsiteY0" fmla="*/ 1144714 h 1144714"/>
                  <a:gd name="connsiteX1" fmla="*/ 0 w 155162"/>
                  <a:gd name="connsiteY1" fmla="*/ 1135189 h 1144714"/>
                  <a:gd name="connsiteX2" fmla="*/ 0 w 155162"/>
                  <a:gd name="connsiteY2" fmla="*/ 898207 h 1144714"/>
                  <a:gd name="connsiteX3" fmla="*/ 2762 w 155162"/>
                  <a:gd name="connsiteY3" fmla="*/ 891540 h 1144714"/>
                  <a:gd name="connsiteX4" fmla="*/ 136112 w 155162"/>
                  <a:gd name="connsiteY4" fmla="*/ 758190 h 1144714"/>
                  <a:gd name="connsiteX5" fmla="*/ 136112 w 155162"/>
                  <a:gd name="connsiteY5" fmla="*/ 9525 h 1144714"/>
                  <a:gd name="connsiteX6" fmla="*/ 145637 w 155162"/>
                  <a:gd name="connsiteY6" fmla="*/ 0 h 1144714"/>
                  <a:gd name="connsiteX7" fmla="*/ 155162 w 155162"/>
                  <a:gd name="connsiteY7" fmla="*/ 9525 h 1144714"/>
                  <a:gd name="connsiteX8" fmla="*/ 155162 w 155162"/>
                  <a:gd name="connsiteY8" fmla="*/ 762000 h 1144714"/>
                  <a:gd name="connsiteX9" fmla="*/ 152400 w 155162"/>
                  <a:gd name="connsiteY9" fmla="*/ 768763 h 1144714"/>
                  <a:gd name="connsiteX10" fmla="*/ 18574 w 155162"/>
                  <a:gd name="connsiteY10" fmla="*/ 902589 h 1144714"/>
                  <a:gd name="connsiteX11" fmla="*/ 18574 w 155162"/>
                  <a:gd name="connsiteY11" fmla="*/ 1135856 h 1144714"/>
                  <a:gd name="connsiteX12" fmla="*/ 9525 w 155162"/>
                  <a:gd name="connsiteY12" fmla="*/ 1144714 h 1144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5162" h="1144714">
                    <a:moveTo>
                      <a:pt x="9525" y="1144714"/>
                    </a:moveTo>
                    <a:cubicBezTo>
                      <a:pt x="4267" y="1144714"/>
                      <a:pt x="0" y="1140447"/>
                      <a:pt x="0" y="1135189"/>
                    </a:cubicBezTo>
                    <a:lnTo>
                      <a:pt x="0" y="898207"/>
                    </a:lnTo>
                    <a:cubicBezTo>
                      <a:pt x="10" y="895712"/>
                      <a:pt x="1000" y="893311"/>
                      <a:pt x="2762" y="891540"/>
                    </a:cubicBezTo>
                    <a:lnTo>
                      <a:pt x="136112" y="758190"/>
                    </a:lnTo>
                    <a:lnTo>
                      <a:pt x="136112" y="9525"/>
                    </a:lnTo>
                    <a:cubicBezTo>
                      <a:pt x="136112" y="4267"/>
                      <a:pt x="140380" y="0"/>
                      <a:pt x="145637" y="0"/>
                    </a:cubicBezTo>
                    <a:cubicBezTo>
                      <a:pt x="150895" y="0"/>
                      <a:pt x="155162" y="4267"/>
                      <a:pt x="155162" y="9525"/>
                    </a:cubicBezTo>
                    <a:lnTo>
                      <a:pt x="155162" y="762000"/>
                    </a:lnTo>
                    <a:cubicBezTo>
                      <a:pt x="155181" y="764534"/>
                      <a:pt x="154181" y="766963"/>
                      <a:pt x="152400" y="768763"/>
                    </a:cubicBezTo>
                    <a:lnTo>
                      <a:pt x="18574" y="902589"/>
                    </a:lnTo>
                    <a:lnTo>
                      <a:pt x="18574" y="1135856"/>
                    </a:lnTo>
                    <a:cubicBezTo>
                      <a:pt x="18240" y="1140676"/>
                      <a:pt x="14354" y="1144486"/>
                      <a:pt x="9525" y="1144714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173DADE-94B8-4564-9A3A-2B364A5D648F}"/>
                  </a:ext>
                </a:extLst>
              </p:cNvPr>
              <p:cNvSpPr/>
              <p:nvPr/>
            </p:nvSpPr>
            <p:spPr>
              <a:xfrm>
                <a:off x="4167798" y="3933821"/>
                <a:ext cx="1263502" cy="773148"/>
              </a:xfrm>
              <a:custGeom>
                <a:avLst/>
                <a:gdLst>
                  <a:gd name="connsiteX0" fmla="*/ 9580 w 1263502"/>
                  <a:gd name="connsiteY0" fmla="*/ 773148 h 773148"/>
                  <a:gd name="connsiteX1" fmla="*/ 0 w 1263502"/>
                  <a:gd name="connsiteY1" fmla="*/ 763680 h 773148"/>
                  <a:gd name="connsiteX2" fmla="*/ 2818 w 1263502"/>
                  <a:gd name="connsiteY2" fmla="*/ 756860 h 773148"/>
                  <a:gd name="connsiteX3" fmla="*/ 454969 w 1263502"/>
                  <a:gd name="connsiteY3" fmla="*/ 304804 h 773148"/>
                  <a:gd name="connsiteX4" fmla="*/ 461732 w 1263502"/>
                  <a:gd name="connsiteY4" fmla="*/ 302041 h 773148"/>
                  <a:gd name="connsiteX5" fmla="*/ 948079 w 1263502"/>
                  <a:gd name="connsiteY5" fmla="*/ 302041 h 773148"/>
                  <a:gd name="connsiteX6" fmla="*/ 1247259 w 1263502"/>
                  <a:gd name="connsiteY6" fmla="*/ 2766 h 773148"/>
                  <a:gd name="connsiteX7" fmla="*/ 1260737 w 1263502"/>
                  <a:gd name="connsiteY7" fmla="*/ 2814 h 773148"/>
                  <a:gd name="connsiteX8" fmla="*/ 1260689 w 1263502"/>
                  <a:gd name="connsiteY8" fmla="*/ 16291 h 773148"/>
                  <a:gd name="connsiteX9" fmla="*/ 958747 w 1263502"/>
                  <a:gd name="connsiteY9" fmla="*/ 318234 h 773148"/>
                  <a:gd name="connsiteX10" fmla="*/ 951984 w 1263502"/>
                  <a:gd name="connsiteY10" fmla="*/ 321091 h 773148"/>
                  <a:gd name="connsiteX11" fmla="*/ 465637 w 1263502"/>
                  <a:gd name="connsiteY11" fmla="*/ 321091 h 773148"/>
                  <a:gd name="connsiteX12" fmla="*/ 16248 w 1263502"/>
                  <a:gd name="connsiteY12" fmla="*/ 770386 h 773148"/>
                  <a:gd name="connsiteX13" fmla="*/ 9580 w 1263502"/>
                  <a:gd name="connsiteY13" fmla="*/ 773148 h 77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63502" h="773148">
                    <a:moveTo>
                      <a:pt x="9580" y="773148"/>
                    </a:moveTo>
                    <a:cubicBezTo>
                      <a:pt x="4320" y="773176"/>
                      <a:pt x="31" y="768938"/>
                      <a:pt x="0" y="763680"/>
                    </a:cubicBezTo>
                    <a:cubicBezTo>
                      <a:pt x="-15" y="761118"/>
                      <a:pt x="1000" y="758660"/>
                      <a:pt x="2818" y="756860"/>
                    </a:cubicBezTo>
                    <a:lnTo>
                      <a:pt x="454969" y="304804"/>
                    </a:lnTo>
                    <a:cubicBezTo>
                      <a:pt x="456767" y="303022"/>
                      <a:pt x="459200" y="302022"/>
                      <a:pt x="461732" y="302041"/>
                    </a:cubicBezTo>
                    <a:lnTo>
                      <a:pt x="948079" y="302041"/>
                    </a:lnTo>
                    <a:lnTo>
                      <a:pt x="1247259" y="2766"/>
                    </a:lnTo>
                    <a:cubicBezTo>
                      <a:pt x="1250993" y="-939"/>
                      <a:pt x="1257032" y="-920"/>
                      <a:pt x="1260737" y="2814"/>
                    </a:cubicBezTo>
                    <a:cubicBezTo>
                      <a:pt x="1264442" y="6547"/>
                      <a:pt x="1264423" y="12586"/>
                      <a:pt x="1260689" y="16291"/>
                    </a:cubicBezTo>
                    <a:lnTo>
                      <a:pt x="958747" y="318234"/>
                    </a:lnTo>
                    <a:cubicBezTo>
                      <a:pt x="956966" y="320053"/>
                      <a:pt x="954527" y="321082"/>
                      <a:pt x="951984" y="321091"/>
                    </a:cubicBezTo>
                    <a:lnTo>
                      <a:pt x="465637" y="321091"/>
                    </a:lnTo>
                    <a:lnTo>
                      <a:pt x="16248" y="770386"/>
                    </a:lnTo>
                    <a:cubicBezTo>
                      <a:pt x="14473" y="772148"/>
                      <a:pt x="12079" y="773138"/>
                      <a:pt x="9580" y="773148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0E6D86A-90E1-4FE2-93EC-551C8642EB9B}"/>
                  </a:ext>
                </a:extLst>
              </p:cNvPr>
              <p:cNvSpPr/>
              <p:nvPr/>
            </p:nvSpPr>
            <p:spPr>
              <a:xfrm>
                <a:off x="5129897" y="3779424"/>
                <a:ext cx="379648" cy="862488"/>
              </a:xfrm>
              <a:custGeom>
                <a:avLst/>
                <a:gdLst>
                  <a:gd name="connsiteX0" fmla="*/ 9507 w 379648"/>
                  <a:gd name="connsiteY0" fmla="*/ 862489 h 862488"/>
                  <a:gd name="connsiteX1" fmla="*/ 1792 w 379648"/>
                  <a:gd name="connsiteY1" fmla="*/ 858488 h 862488"/>
                  <a:gd name="connsiteX2" fmla="*/ 3887 w 379648"/>
                  <a:gd name="connsiteY2" fmla="*/ 845248 h 862488"/>
                  <a:gd name="connsiteX3" fmla="*/ 360598 w 379648"/>
                  <a:gd name="connsiteY3" fmla="*/ 586454 h 862488"/>
                  <a:gd name="connsiteX4" fmla="*/ 360598 w 379648"/>
                  <a:gd name="connsiteY4" fmla="*/ 9525 h 862488"/>
                  <a:gd name="connsiteX5" fmla="*/ 370123 w 379648"/>
                  <a:gd name="connsiteY5" fmla="*/ 0 h 862488"/>
                  <a:gd name="connsiteX6" fmla="*/ 379648 w 379648"/>
                  <a:gd name="connsiteY6" fmla="*/ 9525 h 862488"/>
                  <a:gd name="connsiteX7" fmla="*/ 379648 w 379648"/>
                  <a:gd name="connsiteY7" fmla="*/ 591312 h 862488"/>
                  <a:gd name="connsiteX8" fmla="*/ 375648 w 379648"/>
                  <a:gd name="connsiteY8" fmla="*/ 599027 h 862488"/>
                  <a:gd name="connsiteX9" fmla="*/ 15031 w 379648"/>
                  <a:gd name="connsiteY9" fmla="*/ 860679 h 862488"/>
                  <a:gd name="connsiteX10" fmla="*/ 9507 w 379648"/>
                  <a:gd name="connsiteY10" fmla="*/ 862489 h 86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9648" h="862488">
                    <a:moveTo>
                      <a:pt x="9507" y="862489"/>
                    </a:moveTo>
                    <a:cubicBezTo>
                      <a:pt x="6440" y="862479"/>
                      <a:pt x="3573" y="860984"/>
                      <a:pt x="1792" y="858488"/>
                    </a:cubicBezTo>
                    <a:cubicBezTo>
                      <a:pt x="-1256" y="854250"/>
                      <a:pt x="-323" y="848344"/>
                      <a:pt x="3887" y="845248"/>
                    </a:cubicBezTo>
                    <a:lnTo>
                      <a:pt x="360598" y="586454"/>
                    </a:lnTo>
                    <a:lnTo>
                      <a:pt x="360598" y="9525"/>
                    </a:lnTo>
                    <a:cubicBezTo>
                      <a:pt x="360598" y="4267"/>
                      <a:pt x="364866" y="0"/>
                      <a:pt x="370123" y="0"/>
                    </a:cubicBezTo>
                    <a:cubicBezTo>
                      <a:pt x="375381" y="0"/>
                      <a:pt x="379648" y="4267"/>
                      <a:pt x="379648" y="9525"/>
                    </a:cubicBezTo>
                    <a:lnTo>
                      <a:pt x="379648" y="591312"/>
                    </a:lnTo>
                    <a:cubicBezTo>
                      <a:pt x="379629" y="594379"/>
                      <a:pt x="378144" y="597246"/>
                      <a:pt x="375648" y="599027"/>
                    </a:cubicBezTo>
                    <a:lnTo>
                      <a:pt x="15031" y="860679"/>
                    </a:lnTo>
                    <a:cubicBezTo>
                      <a:pt x="13422" y="861841"/>
                      <a:pt x="11488" y="862479"/>
                      <a:pt x="9507" y="862489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1316B97-8845-434E-AA50-1AC04D1A13AA}"/>
                  </a:ext>
                </a:extLst>
              </p:cNvPr>
              <p:cNvSpPr/>
              <p:nvPr/>
            </p:nvSpPr>
            <p:spPr>
              <a:xfrm>
                <a:off x="5753195" y="1681733"/>
                <a:ext cx="202787" cy="1168725"/>
              </a:xfrm>
              <a:custGeom>
                <a:avLst/>
                <a:gdLst>
                  <a:gd name="connsiteX0" fmla="*/ 192881 w 202787"/>
                  <a:gd name="connsiteY0" fmla="*/ 1168718 h 1168725"/>
                  <a:gd name="connsiteX1" fmla="*/ 183356 w 202787"/>
                  <a:gd name="connsiteY1" fmla="*/ 1159193 h 1168725"/>
                  <a:gd name="connsiteX2" fmla="*/ 183356 w 202787"/>
                  <a:gd name="connsiteY2" fmla="*/ 564356 h 1168725"/>
                  <a:gd name="connsiteX3" fmla="*/ 2858 w 202787"/>
                  <a:gd name="connsiteY3" fmla="*/ 383381 h 1168725"/>
                  <a:gd name="connsiteX4" fmla="*/ 0 w 202787"/>
                  <a:gd name="connsiteY4" fmla="*/ 376619 h 1168725"/>
                  <a:gd name="connsiteX5" fmla="*/ 0 w 202787"/>
                  <a:gd name="connsiteY5" fmla="*/ 9525 h 1168725"/>
                  <a:gd name="connsiteX6" fmla="*/ 9525 w 202787"/>
                  <a:gd name="connsiteY6" fmla="*/ 0 h 1168725"/>
                  <a:gd name="connsiteX7" fmla="*/ 19050 w 202787"/>
                  <a:gd name="connsiteY7" fmla="*/ 9525 h 1168725"/>
                  <a:gd name="connsiteX8" fmla="*/ 19050 w 202787"/>
                  <a:gd name="connsiteY8" fmla="*/ 373190 h 1168725"/>
                  <a:gd name="connsiteX9" fmla="*/ 200025 w 202787"/>
                  <a:gd name="connsiteY9" fmla="*/ 554165 h 1168725"/>
                  <a:gd name="connsiteX10" fmla="*/ 202787 w 202787"/>
                  <a:gd name="connsiteY10" fmla="*/ 560927 h 1168725"/>
                  <a:gd name="connsiteX11" fmla="*/ 202787 w 202787"/>
                  <a:gd name="connsiteY11" fmla="*/ 1159669 h 1168725"/>
                  <a:gd name="connsiteX12" fmla="*/ 192881 w 202787"/>
                  <a:gd name="connsiteY12" fmla="*/ 1168718 h 116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2787" h="1168725">
                    <a:moveTo>
                      <a:pt x="192881" y="1168718"/>
                    </a:moveTo>
                    <a:cubicBezTo>
                      <a:pt x="187623" y="1168718"/>
                      <a:pt x="183356" y="1164450"/>
                      <a:pt x="183356" y="1159193"/>
                    </a:cubicBezTo>
                    <a:lnTo>
                      <a:pt x="183356" y="564356"/>
                    </a:lnTo>
                    <a:lnTo>
                      <a:pt x="2858" y="383381"/>
                    </a:lnTo>
                    <a:cubicBezTo>
                      <a:pt x="1038" y="381600"/>
                      <a:pt x="10" y="379162"/>
                      <a:pt x="0" y="376619"/>
                    </a:cubicBezTo>
                    <a:lnTo>
                      <a:pt x="0" y="9525"/>
                    </a:lnTo>
                    <a:cubicBezTo>
                      <a:pt x="0" y="4264"/>
                      <a:pt x="4267" y="0"/>
                      <a:pt x="9525" y="0"/>
                    </a:cubicBezTo>
                    <a:cubicBezTo>
                      <a:pt x="14783" y="0"/>
                      <a:pt x="19050" y="4264"/>
                      <a:pt x="19050" y="9525"/>
                    </a:cubicBezTo>
                    <a:lnTo>
                      <a:pt x="19050" y="373190"/>
                    </a:lnTo>
                    <a:lnTo>
                      <a:pt x="200025" y="554165"/>
                    </a:lnTo>
                    <a:cubicBezTo>
                      <a:pt x="201768" y="555993"/>
                      <a:pt x="202749" y="558403"/>
                      <a:pt x="202787" y="560927"/>
                    </a:cubicBezTo>
                    <a:lnTo>
                      <a:pt x="202787" y="1159669"/>
                    </a:lnTo>
                    <a:cubicBezTo>
                      <a:pt x="202530" y="1164898"/>
                      <a:pt x="198111" y="1168937"/>
                      <a:pt x="192881" y="1168718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700D9B2-CDD7-4789-846D-14E10E0A4B43}"/>
                  </a:ext>
                </a:extLst>
              </p:cNvPr>
              <p:cNvSpPr/>
              <p:nvPr/>
            </p:nvSpPr>
            <p:spPr>
              <a:xfrm>
                <a:off x="5040020" y="2082888"/>
                <a:ext cx="469715" cy="903389"/>
              </a:xfrm>
              <a:custGeom>
                <a:avLst/>
                <a:gdLst>
                  <a:gd name="connsiteX0" fmla="*/ 460000 w 469715"/>
                  <a:gd name="connsiteY0" fmla="*/ 903389 h 903389"/>
                  <a:gd name="connsiteX1" fmla="*/ 450475 w 469715"/>
                  <a:gd name="connsiteY1" fmla="*/ 893864 h 903389"/>
                  <a:gd name="connsiteX2" fmla="*/ 450475 w 469715"/>
                  <a:gd name="connsiteY2" fmla="*/ 464001 h 903389"/>
                  <a:gd name="connsiteX3" fmla="*/ 2800 w 469715"/>
                  <a:gd name="connsiteY3" fmla="*/ 16326 h 903389"/>
                  <a:gd name="connsiteX4" fmla="*/ 2800 w 469715"/>
                  <a:gd name="connsiteY4" fmla="*/ 2800 h 903389"/>
                  <a:gd name="connsiteX5" fmla="*/ 16326 w 469715"/>
                  <a:gd name="connsiteY5" fmla="*/ 2800 h 903389"/>
                  <a:gd name="connsiteX6" fmla="*/ 466858 w 469715"/>
                  <a:gd name="connsiteY6" fmla="*/ 453428 h 903389"/>
                  <a:gd name="connsiteX7" fmla="*/ 469716 w 469715"/>
                  <a:gd name="connsiteY7" fmla="*/ 460191 h 903389"/>
                  <a:gd name="connsiteX8" fmla="*/ 469716 w 469715"/>
                  <a:gd name="connsiteY8" fmla="*/ 893959 h 903389"/>
                  <a:gd name="connsiteX9" fmla="*/ 460096 w 469715"/>
                  <a:gd name="connsiteY9" fmla="*/ 903389 h 903389"/>
                  <a:gd name="connsiteX10" fmla="*/ 460000 w 469715"/>
                  <a:gd name="connsiteY10" fmla="*/ 903389 h 903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9715" h="903389">
                    <a:moveTo>
                      <a:pt x="460000" y="903389"/>
                    </a:moveTo>
                    <a:cubicBezTo>
                      <a:pt x="454743" y="903389"/>
                      <a:pt x="450475" y="899122"/>
                      <a:pt x="450475" y="893864"/>
                    </a:cubicBezTo>
                    <a:lnTo>
                      <a:pt x="450475" y="464001"/>
                    </a:lnTo>
                    <a:lnTo>
                      <a:pt x="2800" y="16326"/>
                    </a:lnTo>
                    <a:cubicBezTo>
                      <a:pt x="-933" y="12592"/>
                      <a:pt x="-933" y="6534"/>
                      <a:pt x="2800" y="2800"/>
                    </a:cubicBezTo>
                    <a:cubicBezTo>
                      <a:pt x="6534" y="-933"/>
                      <a:pt x="12592" y="-933"/>
                      <a:pt x="16326" y="2800"/>
                    </a:cubicBezTo>
                    <a:lnTo>
                      <a:pt x="466858" y="453428"/>
                    </a:lnTo>
                    <a:cubicBezTo>
                      <a:pt x="468678" y="455209"/>
                      <a:pt x="469706" y="457648"/>
                      <a:pt x="469716" y="460191"/>
                    </a:cubicBezTo>
                    <a:lnTo>
                      <a:pt x="469716" y="893959"/>
                    </a:lnTo>
                    <a:cubicBezTo>
                      <a:pt x="469668" y="899217"/>
                      <a:pt x="465363" y="903446"/>
                      <a:pt x="460096" y="903389"/>
                    </a:cubicBezTo>
                    <a:cubicBezTo>
                      <a:pt x="460067" y="903389"/>
                      <a:pt x="460029" y="903389"/>
                      <a:pt x="460000" y="903389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5BBB569-43B7-4F5C-84C7-188E65BE70F3}"/>
                  </a:ext>
                </a:extLst>
              </p:cNvPr>
              <p:cNvSpPr/>
              <p:nvPr/>
            </p:nvSpPr>
            <p:spPr>
              <a:xfrm>
                <a:off x="4225575" y="2167413"/>
                <a:ext cx="95250" cy="95250"/>
              </a:xfrm>
              <a:custGeom>
                <a:avLst/>
                <a:gdLst>
                  <a:gd name="connsiteX0" fmla="*/ 47625 w 95250"/>
                  <a:gd name="connsiteY0" fmla="*/ 95250 h 95250"/>
                  <a:gd name="connsiteX1" fmla="*/ 0 w 95250"/>
                  <a:gd name="connsiteY1" fmla="*/ 47625 h 95250"/>
                  <a:gd name="connsiteX2" fmla="*/ 47625 w 95250"/>
                  <a:gd name="connsiteY2" fmla="*/ 0 h 95250"/>
                  <a:gd name="connsiteX3" fmla="*/ 95250 w 95250"/>
                  <a:gd name="connsiteY3" fmla="*/ 47625 h 95250"/>
                  <a:gd name="connsiteX4" fmla="*/ 47625 w 95250"/>
                  <a:gd name="connsiteY4" fmla="*/ 95250 h 95250"/>
                  <a:gd name="connsiteX5" fmla="*/ 47625 w 95250"/>
                  <a:gd name="connsiteY5" fmla="*/ 18193 h 95250"/>
                  <a:gd name="connsiteX6" fmla="*/ 19050 w 95250"/>
                  <a:gd name="connsiteY6" fmla="*/ 46768 h 95250"/>
                  <a:gd name="connsiteX7" fmla="*/ 47625 w 95250"/>
                  <a:gd name="connsiteY7" fmla="*/ 75343 h 95250"/>
                  <a:gd name="connsiteX8" fmla="*/ 76200 w 95250"/>
                  <a:gd name="connsiteY8" fmla="*/ 46768 h 95250"/>
                  <a:gd name="connsiteX9" fmla="*/ 47625 w 95250"/>
                  <a:gd name="connsiteY9" fmla="*/ 1819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50" h="95250">
                    <a:moveTo>
                      <a:pt x="47625" y="95250"/>
                    </a:moveTo>
                    <a:cubicBezTo>
                      <a:pt x="21323" y="95250"/>
                      <a:pt x="0" y="73923"/>
                      <a:pt x="0" y="47625"/>
                    </a:cubicBezTo>
                    <a:cubicBezTo>
                      <a:pt x="0" y="21326"/>
                      <a:pt x="21323" y="0"/>
                      <a:pt x="47625" y="0"/>
                    </a:cubicBezTo>
                    <a:cubicBezTo>
                      <a:pt x="73927" y="0"/>
                      <a:pt x="95250" y="21326"/>
                      <a:pt x="95250" y="47625"/>
                    </a:cubicBezTo>
                    <a:cubicBezTo>
                      <a:pt x="94941" y="73800"/>
                      <a:pt x="73799" y="94945"/>
                      <a:pt x="47625" y="95250"/>
                    </a:cubicBezTo>
                    <a:close/>
                    <a:moveTo>
                      <a:pt x="47625" y="18193"/>
                    </a:moveTo>
                    <a:cubicBezTo>
                      <a:pt x="31843" y="18193"/>
                      <a:pt x="19050" y="30985"/>
                      <a:pt x="19050" y="46768"/>
                    </a:cubicBezTo>
                    <a:cubicBezTo>
                      <a:pt x="19050" y="62551"/>
                      <a:pt x="31843" y="75343"/>
                      <a:pt x="47625" y="75343"/>
                    </a:cubicBezTo>
                    <a:cubicBezTo>
                      <a:pt x="63407" y="75343"/>
                      <a:pt x="76200" y="62551"/>
                      <a:pt x="76200" y="46768"/>
                    </a:cubicBezTo>
                    <a:cubicBezTo>
                      <a:pt x="76200" y="30985"/>
                      <a:pt x="63407" y="18193"/>
                      <a:pt x="47625" y="18193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8BA2BE1-CCB2-4D00-A9C0-8ACBB5A0783B}"/>
                  </a:ext>
                </a:extLst>
              </p:cNvPr>
              <p:cNvSpPr/>
              <p:nvPr/>
            </p:nvSpPr>
            <p:spPr>
              <a:xfrm>
                <a:off x="3998309" y="2165889"/>
                <a:ext cx="95250" cy="95250"/>
              </a:xfrm>
              <a:custGeom>
                <a:avLst/>
                <a:gdLst>
                  <a:gd name="connsiteX0" fmla="*/ 47625 w 95250"/>
                  <a:gd name="connsiteY0" fmla="*/ 95250 h 95250"/>
                  <a:gd name="connsiteX1" fmla="*/ 0 w 95250"/>
                  <a:gd name="connsiteY1" fmla="*/ 47625 h 95250"/>
                  <a:gd name="connsiteX2" fmla="*/ 47625 w 95250"/>
                  <a:gd name="connsiteY2" fmla="*/ 0 h 95250"/>
                  <a:gd name="connsiteX3" fmla="*/ 95250 w 95250"/>
                  <a:gd name="connsiteY3" fmla="*/ 47625 h 95250"/>
                  <a:gd name="connsiteX4" fmla="*/ 47625 w 95250"/>
                  <a:gd name="connsiteY4" fmla="*/ 95250 h 95250"/>
                  <a:gd name="connsiteX5" fmla="*/ 47625 w 95250"/>
                  <a:gd name="connsiteY5" fmla="*/ 18098 h 95250"/>
                  <a:gd name="connsiteX6" fmla="*/ 19050 w 95250"/>
                  <a:gd name="connsiteY6" fmla="*/ 46673 h 95250"/>
                  <a:gd name="connsiteX7" fmla="*/ 47625 w 95250"/>
                  <a:gd name="connsiteY7" fmla="*/ 75248 h 95250"/>
                  <a:gd name="connsiteX8" fmla="*/ 76200 w 95250"/>
                  <a:gd name="connsiteY8" fmla="*/ 46673 h 95250"/>
                  <a:gd name="connsiteX9" fmla="*/ 47625 w 95250"/>
                  <a:gd name="connsiteY9" fmla="*/ 1809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50" h="95250">
                    <a:moveTo>
                      <a:pt x="47625" y="95250"/>
                    </a:moveTo>
                    <a:cubicBezTo>
                      <a:pt x="21323" y="95250"/>
                      <a:pt x="0" y="73924"/>
                      <a:pt x="0" y="47625"/>
                    </a:cubicBezTo>
                    <a:cubicBezTo>
                      <a:pt x="0" y="21326"/>
                      <a:pt x="21323" y="0"/>
                      <a:pt x="47625" y="0"/>
                    </a:cubicBezTo>
                    <a:cubicBezTo>
                      <a:pt x="73927" y="0"/>
                      <a:pt x="95250" y="21326"/>
                      <a:pt x="95250" y="47625"/>
                    </a:cubicBezTo>
                    <a:cubicBezTo>
                      <a:pt x="94941" y="73800"/>
                      <a:pt x="73799" y="94945"/>
                      <a:pt x="47625" y="95250"/>
                    </a:cubicBezTo>
                    <a:close/>
                    <a:moveTo>
                      <a:pt x="47625" y="18098"/>
                    </a:moveTo>
                    <a:cubicBezTo>
                      <a:pt x="31843" y="18098"/>
                      <a:pt x="19050" y="30890"/>
                      <a:pt x="19050" y="46673"/>
                    </a:cubicBezTo>
                    <a:cubicBezTo>
                      <a:pt x="19050" y="62455"/>
                      <a:pt x="31843" y="75248"/>
                      <a:pt x="47625" y="75248"/>
                    </a:cubicBezTo>
                    <a:cubicBezTo>
                      <a:pt x="63407" y="75248"/>
                      <a:pt x="76200" y="62455"/>
                      <a:pt x="76200" y="46673"/>
                    </a:cubicBezTo>
                    <a:cubicBezTo>
                      <a:pt x="75896" y="31023"/>
                      <a:pt x="63279" y="18402"/>
                      <a:pt x="47625" y="18098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C860594-A11C-491D-9D35-E38689F7D569}"/>
                  </a:ext>
                </a:extLst>
              </p:cNvPr>
              <p:cNvSpPr/>
              <p:nvPr/>
            </p:nvSpPr>
            <p:spPr>
              <a:xfrm>
                <a:off x="5715473" y="1601440"/>
                <a:ext cx="95252" cy="95249"/>
              </a:xfrm>
              <a:custGeom>
                <a:avLst/>
                <a:gdLst>
                  <a:gd name="connsiteX0" fmla="*/ 47151 w 95252"/>
                  <a:gd name="connsiteY0" fmla="*/ 95248 h 95249"/>
                  <a:gd name="connsiteX1" fmla="*/ 2 w 95252"/>
                  <a:gd name="connsiteY1" fmla="*/ 47148 h 95249"/>
                  <a:gd name="connsiteX2" fmla="*/ 48104 w 95252"/>
                  <a:gd name="connsiteY2" fmla="*/ 2 h 95249"/>
                  <a:gd name="connsiteX3" fmla="*/ 95252 w 95252"/>
                  <a:gd name="connsiteY3" fmla="*/ 47623 h 95249"/>
                  <a:gd name="connsiteX4" fmla="*/ 47627 w 95252"/>
                  <a:gd name="connsiteY4" fmla="*/ 95250 h 95249"/>
                  <a:gd name="connsiteX5" fmla="*/ 47151 w 95252"/>
                  <a:gd name="connsiteY5" fmla="*/ 95248 h 95249"/>
                  <a:gd name="connsiteX6" fmla="*/ 47151 w 95252"/>
                  <a:gd name="connsiteY6" fmla="*/ 17809 h 95249"/>
                  <a:gd name="connsiteX7" fmla="*/ 19052 w 95252"/>
                  <a:gd name="connsiteY7" fmla="*/ 46857 h 95249"/>
                  <a:gd name="connsiteX8" fmla="*/ 48104 w 95252"/>
                  <a:gd name="connsiteY8" fmla="*/ 74952 h 95249"/>
                  <a:gd name="connsiteX9" fmla="*/ 76202 w 95252"/>
                  <a:gd name="connsiteY9" fmla="*/ 46384 h 95249"/>
                  <a:gd name="connsiteX10" fmla="*/ 47627 w 95252"/>
                  <a:gd name="connsiteY10" fmla="*/ 17806 h 95249"/>
                  <a:gd name="connsiteX11" fmla="*/ 47151 w 95252"/>
                  <a:gd name="connsiteY11" fmla="*/ 17809 h 9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2" h="95249">
                    <a:moveTo>
                      <a:pt x="47151" y="95248"/>
                    </a:moveTo>
                    <a:cubicBezTo>
                      <a:pt x="20853" y="94985"/>
                      <a:pt x="-255" y="73450"/>
                      <a:pt x="2" y="47148"/>
                    </a:cubicBezTo>
                    <a:cubicBezTo>
                      <a:pt x="269" y="20848"/>
                      <a:pt x="21805" y="-260"/>
                      <a:pt x="48104" y="2"/>
                    </a:cubicBezTo>
                    <a:cubicBezTo>
                      <a:pt x="74221" y="263"/>
                      <a:pt x="95252" y="21507"/>
                      <a:pt x="95252" y="47623"/>
                    </a:cubicBezTo>
                    <a:cubicBezTo>
                      <a:pt x="95252" y="73925"/>
                      <a:pt x="73935" y="95249"/>
                      <a:pt x="47627" y="95250"/>
                    </a:cubicBezTo>
                    <a:cubicBezTo>
                      <a:pt x="47465" y="95250"/>
                      <a:pt x="47313" y="95250"/>
                      <a:pt x="47151" y="95248"/>
                    </a:cubicBezTo>
                    <a:close/>
                    <a:moveTo>
                      <a:pt x="47151" y="17809"/>
                    </a:moveTo>
                    <a:cubicBezTo>
                      <a:pt x="31368" y="18072"/>
                      <a:pt x="18795" y="31078"/>
                      <a:pt x="19052" y="46857"/>
                    </a:cubicBezTo>
                    <a:cubicBezTo>
                      <a:pt x="19319" y="62636"/>
                      <a:pt x="32321" y="75215"/>
                      <a:pt x="48104" y="74952"/>
                    </a:cubicBezTo>
                    <a:cubicBezTo>
                      <a:pt x="63696" y="74692"/>
                      <a:pt x="76202" y="61979"/>
                      <a:pt x="76202" y="46384"/>
                    </a:cubicBezTo>
                    <a:cubicBezTo>
                      <a:pt x="76202" y="30602"/>
                      <a:pt x="63410" y="17808"/>
                      <a:pt x="47627" y="17806"/>
                    </a:cubicBezTo>
                    <a:cubicBezTo>
                      <a:pt x="47475" y="17806"/>
                      <a:pt x="47313" y="17807"/>
                      <a:pt x="47151" y="17809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E4130DC-CDEB-4E5A-8532-18BC17F38D2F}"/>
                  </a:ext>
                </a:extLst>
              </p:cNvPr>
              <p:cNvSpPr/>
              <p:nvPr/>
            </p:nvSpPr>
            <p:spPr>
              <a:xfrm>
                <a:off x="5514975" y="2186463"/>
                <a:ext cx="95250" cy="95250"/>
              </a:xfrm>
              <a:custGeom>
                <a:avLst/>
                <a:gdLst>
                  <a:gd name="connsiteX0" fmla="*/ 47625 w 95250"/>
                  <a:gd name="connsiteY0" fmla="*/ 95250 h 95250"/>
                  <a:gd name="connsiteX1" fmla="*/ 0 w 95250"/>
                  <a:gd name="connsiteY1" fmla="*/ 47625 h 95250"/>
                  <a:gd name="connsiteX2" fmla="*/ 47625 w 95250"/>
                  <a:gd name="connsiteY2" fmla="*/ 0 h 95250"/>
                  <a:gd name="connsiteX3" fmla="*/ 95250 w 95250"/>
                  <a:gd name="connsiteY3" fmla="*/ 47149 h 95250"/>
                  <a:gd name="connsiteX4" fmla="*/ 47625 w 95250"/>
                  <a:gd name="connsiteY4" fmla="*/ 95250 h 95250"/>
                  <a:gd name="connsiteX5" fmla="*/ 47625 w 95250"/>
                  <a:gd name="connsiteY5" fmla="*/ 18193 h 95250"/>
                  <a:gd name="connsiteX6" fmla="*/ 19526 w 95250"/>
                  <a:gd name="connsiteY6" fmla="*/ 47244 h 95250"/>
                  <a:gd name="connsiteX7" fmla="*/ 48578 w 95250"/>
                  <a:gd name="connsiteY7" fmla="*/ 75333 h 95250"/>
                  <a:gd name="connsiteX8" fmla="*/ 76676 w 95250"/>
                  <a:gd name="connsiteY8" fmla="*/ 46768 h 95250"/>
                  <a:gd name="connsiteX9" fmla="*/ 48101 w 95250"/>
                  <a:gd name="connsiteY9" fmla="*/ 18193 h 95250"/>
                  <a:gd name="connsiteX10" fmla="*/ 47625 w 95250"/>
                  <a:gd name="connsiteY10" fmla="*/ 1819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250" h="95250">
                    <a:moveTo>
                      <a:pt x="47625" y="95250"/>
                    </a:moveTo>
                    <a:cubicBezTo>
                      <a:pt x="21326" y="95250"/>
                      <a:pt x="0" y="73923"/>
                      <a:pt x="0" y="47625"/>
                    </a:cubicBezTo>
                    <a:cubicBezTo>
                      <a:pt x="0" y="21317"/>
                      <a:pt x="21326" y="0"/>
                      <a:pt x="47625" y="0"/>
                    </a:cubicBezTo>
                    <a:cubicBezTo>
                      <a:pt x="73743" y="0"/>
                      <a:pt x="94993" y="21031"/>
                      <a:pt x="95250" y="47149"/>
                    </a:cubicBezTo>
                    <a:cubicBezTo>
                      <a:pt x="95202" y="73504"/>
                      <a:pt x="73981" y="94936"/>
                      <a:pt x="47625" y="95250"/>
                    </a:cubicBezTo>
                    <a:close/>
                    <a:moveTo>
                      <a:pt x="47625" y="18193"/>
                    </a:moveTo>
                    <a:cubicBezTo>
                      <a:pt x="31842" y="18459"/>
                      <a:pt x="19269" y="31461"/>
                      <a:pt x="19526" y="47244"/>
                    </a:cubicBezTo>
                    <a:cubicBezTo>
                      <a:pt x="19793" y="63017"/>
                      <a:pt x="32795" y="75600"/>
                      <a:pt x="48578" y="75333"/>
                    </a:cubicBezTo>
                    <a:cubicBezTo>
                      <a:pt x="64170" y="75076"/>
                      <a:pt x="76676" y="62360"/>
                      <a:pt x="76676" y="46768"/>
                    </a:cubicBezTo>
                    <a:cubicBezTo>
                      <a:pt x="76676" y="30985"/>
                      <a:pt x="63884" y="18193"/>
                      <a:pt x="48101" y="18193"/>
                    </a:cubicBezTo>
                    <a:cubicBezTo>
                      <a:pt x="47949" y="18193"/>
                      <a:pt x="47787" y="18193"/>
                      <a:pt x="47625" y="18193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A23FA13-4F9D-411D-9DA9-D19EF1813405}"/>
                  </a:ext>
                </a:extLst>
              </p:cNvPr>
              <p:cNvSpPr/>
              <p:nvPr/>
            </p:nvSpPr>
            <p:spPr>
              <a:xfrm>
                <a:off x="4864227" y="2919603"/>
                <a:ext cx="95249" cy="95250"/>
              </a:xfrm>
              <a:custGeom>
                <a:avLst/>
                <a:gdLst>
                  <a:gd name="connsiteX0" fmla="*/ 47625 w 95249"/>
                  <a:gd name="connsiteY0" fmla="*/ 95250 h 95250"/>
                  <a:gd name="connsiteX1" fmla="*/ 0 w 95249"/>
                  <a:gd name="connsiteY1" fmla="*/ 47625 h 95250"/>
                  <a:gd name="connsiteX2" fmla="*/ 47625 w 95249"/>
                  <a:gd name="connsiteY2" fmla="*/ 0 h 95250"/>
                  <a:gd name="connsiteX3" fmla="*/ 95250 w 95249"/>
                  <a:gd name="connsiteY3" fmla="*/ 47625 h 95250"/>
                  <a:gd name="connsiteX4" fmla="*/ 47625 w 95249"/>
                  <a:gd name="connsiteY4" fmla="*/ 95250 h 95250"/>
                  <a:gd name="connsiteX5" fmla="*/ 47625 w 95249"/>
                  <a:gd name="connsiteY5" fmla="*/ 18193 h 95250"/>
                  <a:gd name="connsiteX6" fmla="*/ 19050 w 95249"/>
                  <a:gd name="connsiteY6" fmla="*/ 46768 h 95250"/>
                  <a:gd name="connsiteX7" fmla="*/ 47625 w 95249"/>
                  <a:gd name="connsiteY7" fmla="*/ 75343 h 95250"/>
                  <a:gd name="connsiteX8" fmla="*/ 76200 w 95249"/>
                  <a:gd name="connsiteY8" fmla="*/ 46768 h 95250"/>
                  <a:gd name="connsiteX9" fmla="*/ 47625 w 95249"/>
                  <a:gd name="connsiteY9" fmla="*/ 1819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49" h="95250">
                    <a:moveTo>
                      <a:pt x="47625" y="95250"/>
                    </a:moveTo>
                    <a:cubicBezTo>
                      <a:pt x="21326" y="95250"/>
                      <a:pt x="0" y="73924"/>
                      <a:pt x="0" y="47625"/>
                    </a:cubicBezTo>
                    <a:cubicBezTo>
                      <a:pt x="0" y="21326"/>
                      <a:pt x="21326" y="0"/>
                      <a:pt x="47625" y="0"/>
                    </a:cubicBezTo>
                    <a:cubicBezTo>
                      <a:pt x="73923" y="0"/>
                      <a:pt x="95250" y="21326"/>
                      <a:pt x="95250" y="47625"/>
                    </a:cubicBezTo>
                    <a:cubicBezTo>
                      <a:pt x="95250" y="73924"/>
                      <a:pt x="73923" y="95250"/>
                      <a:pt x="47625" y="95250"/>
                    </a:cubicBezTo>
                    <a:close/>
                    <a:moveTo>
                      <a:pt x="47625" y="18193"/>
                    </a:moveTo>
                    <a:cubicBezTo>
                      <a:pt x="31842" y="18193"/>
                      <a:pt x="19050" y="30985"/>
                      <a:pt x="19050" y="46768"/>
                    </a:cubicBezTo>
                    <a:cubicBezTo>
                      <a:pt x="19050" y="62551"/>
                      <a:pt x="31842" y="75343"/>
                      <a:pt x="47625" y="75343"/>
                    </a:cubicBezTo>
                    <a:cubicBezTo>
                      <a:pt x="63408" y="75343"/>
                      <a:pt x="76200" y="62551"/>
                      <a:pt x="76200" y="46768"/>
                    </a:cubicBezTo>
                    <a:cubicBezTo>
                      <a:pt x="76200" y="30985"/>
                      <a:pt x="63408" y="18193"/>
                      <a:pt x="47625" y="18193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1B3B91E-4EF3-4C2D-8D1E-68199FD7D62E}"/>
                  </a:ext>
                </a:extLst>
              </p:cNvPr>
              <p:cNvSpPr/>
              <p:nvPr/>
            </p:nvSpPr>
            <p:spPr>
              <a:xfrm>
                <a:off x="4017835" y="4023169"/>
                <a:ext cx="95250" cy="95250"/>
              </a:xfrm>
              <a:custGeom>
                <a:avLst/>
                <a:gdLst>
                  <a:gd name="connsiteX0" fmla="*/ 47625 w 95250"/>
                  <a:gd name="connsiteY0" fmla="*/ 95250 h 95250"/>
                  <a:gd name="connsiteX1" fmla="*/ 0 w 95250"/>
                  <a:gd name="connsiteY1" fmla="*/ 47625 h 95250"/>
                  <a:gd name="connsiteX2" fmla="*/ 47625 w 95250"/>
                  <a:gd name="connsiteY2" fmla="*/ 0 h 95250"/>
                  <a:gd name="connsiteX3" fmla="*/ 95250 w 95250"/>
                  <a:gd name="connsiteY3" fmla="*/ 47625 h 95250"/>
                  <a:gd name="connsiteX4" fmla="*/ 47625 w 95250"/>
                  <a:gd name="connsiteY4" fmla="*/ 95250 h 95250"/>
                  <a:gd name="connsiteX5" fmla="*/ 47625 w 95250"/>
                  <a:gd name="connsiteY5" fmla="*/ 18193 h 95250"/>
                  <a:gd name="connsiteX6" fmla="*/ 19050 w 95250"/>
                  <a:gd name="connsiteY6" fmla="*/ 46768 h 95250"/>
                  <a:gd name="connsiteX7" fmla="*/ 47625 w 95250"/>
                  <a:gd name="connsiteY7" fmla="*/ 75343 h 95250"/>
                  <a:gd name="connsiteX8" fmla="*/ 76200 w 95250"/>
                  <a:gd name="connsiteY8" fmla="*/ 46768 h 95250"/>
                  <a:gd name="connsiteX9" fmla="*/ 47625 w 95250"/>
                  <a:gd name="connsiteY9" fmla="*/ 1819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50" h="95250">
                    <a:moveTo>
                      <a:pt x="47625" y="95250"/>
                    </a:moveTo>
                    <a:cubicBezTo>
                      <a:pt x="21323" y="95250"/>
                      <a:pt x="0" y="73923"/>
                      <a:pt x="0" y="47625"/>
                    </a:cubicBezTo>
                    <a:cubicBezTo>
                      <a:pt x="0" y="21326"/>
                      <a:pt x="21323" y="0"/>
                      <a:pt x="47625" y="0"/>
                    </a:cubicBezTo>
                    <a:cubicBezTo>
                      <a:pt x="73927" y="0"/>
                      <a:pt x="95250" y="21326"/>
                      <a:pt x="95250" y="47625"/>
                    </a:cubicBezTo>
                    <a:cubicBezTo>
                      <a:pt x="95250" y="73923"/>
                      <a:pt x="73927" y="95250"/>
                      <a:pt x="47625" y="95250"/>
                    </a:cubicBezTo>
                    <a:close/>
                    <a:moveTo>
                      <a:pt x="47625" y="18193"/>
                    </a:moveTo>
                    <a:cubicBezTo>
                      <a:pt x="31843" y="18193"/>
                      <a:pt x="19050" y="30985"/>
                      <a:pt x="19050" y="46768"/>
                    </a:cubicBezTo>
                    <a:cubicBezTo>
                      <a:pt x="19050" y="62551"/>
                      <a:pt x="31843" y="75343"/>
                      <a:pt x="47625" y="75343"/>
                    </a:cubicBezTo>
                    <a:cubicBezTo>
                      <a:pt x="63407" y="75343"/>
                      <a:pt x="76200" y="62551"/>
                      <a:pt x="76200" y="46768"/>
                    </a:cubicBezTo>
                    <a:cubicBezTo>
                      <a:pt x="75896" y="31118"/>
                      <a:pt x="63279" y="18497"/>
                      <a:pt x="47625" y="18193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7D405E8-076C-4949-BF49-4EEEB091F248}"/>
                  </a:ext>
                </a:extLst>
              </p:cNvPr>
              <p:cNvSpPr/>
              <p:nvPr/>
            </p:nvSpPr>
            <p:spPr>
              <a:xfrm>
                <a:off x="4090225" y="4683440"/>
                <a:ext cx="96203" cy="96207"/>
              </a:xfrm>
              <a:custGeom>
                <a:avLst/>
                <a:gdLst>
                  <a:gd name="connsiteX0" fmla="*/ 48578 w 96203"/>
                  <a:gd name="connsiteY0" fmla="*/ 96205 h 96207"/>
                  <a:gd name="connsiteX1" fmla="*/ 2 w 96203"/>
                  <a:gd name="connsiteY1" fmla="*/ 48580 h 96207"/>
                  <a:gd name="connsiteX2" fmla="*/ 47625 w 96203"/>
                  <a:gd name="connsiteY2" fmla="*/ 2 h 96207"/>
                  <a:gd name="connsiteX3" fmla="*/ 96201 w 96203"/>
                  <a:gd name="connsiteY3" fmla="*/ 47627 h 96207"/>
                  <a:gd name="connsiteX4" fmla="*/ 96203 w 96203"/>
                  <a:gd name="connsiteY4" fmla="*/ 48103 h 96207"/>
                  <a:gd name="connsiteX5" fmla="*/ 48578 w 96203"/>
                  <a:gd name="connsiteY5" fmla="*/ 96205 h 96207"/>
                  <a:gd name="connsiteX6" fmla="*/ 48578 w 96203"/>
                  <a:gd name="connsiteY6" fmla="*/ 19052 h 96207"/>
                  <a:gd name="connsiteX7" fmla="*/ 19054 w 96203"/>
                  <a:gd name="connsiteY7" fmla="*/ 47627 h 96207"/>
                  <a:gd name="connsiteX8" fmla="*/ 47625 w 96203"/>
                  <a:gd name="connsiteY8" fmla="*/ 77145 h 96207"/>
                  <a:gd name="connsiteX9" fmla="*/ 77149 w 96203"/>
                  <a:gd name="connsiteY9" fmla="*/ 48580 h 96207"/>
                  <a:gd name="connsiteX10" fmla="*/ 77153 w 96203"/>
                  <a:gd name="connsiteY10" fmla="*/ 48103 h 96207"/>
                  <a:gd name="connsiteX11" fmla="*/ 48578 w 96203"/>
                  <a:gd name="connsiteY11" fmla="*/ 19052 h 96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6203" h="96207">
                    <a:moveTo>
                      <a:pt x="48578" y="96205"/>
                    </a:moveTo>
                    <a:cubicBezTo>
                      <a:pt x="22014" y="96471"/>
                      <a:pt x="266" y="75145"/>
                      <a:pt x="2" y="48580"/>
                    </a:cubicBezTo>
                    <a:cubicBezTo>
                      <a:pt x="-260" y="22014"/>
                      <a:pt x="21061" y="269"/>
                      <a:pt x="47625" y="2"/>
                    </a:cubicBezTo>
                    <a:cubicBezTo>
                      <a:pt x="74190" y="-255"/>
                      <a:pt x="95937" y="21062"/>
                      <a:pt x="96201" y="47627"/>
                    </a:cubicBezTo>
                    <a:cubicBezTo>
                      <a:pt x="96202" y="47789"/>
                      <a:pt x="96203" y="47942"/>
                      <a:pt x="96203" y="48103"/>
                    </a:cubicBezTo>
                    <a:cubicBezTo>
                      <a:pt x="96153" y="74459"/>
                      <a:pt x="74936" y="95890"/>
                      <a:pt x="48578" y="96205"/>
                    </a:cubicBezTo>
                    <a:close/>
                    <a:moveTo>
                      <a:pt x="48578" y="19052"/>
                    </a:moveTo>
                    <a:cubicBezTo>
                      <a:pt x="32536" y="18785"/>
                      <a:pt x="19317" y="31578"/>
                      <a:pt x="19054" y="47627"/>
                    </a:cubicBezTo>
                    <a:cubicBezTo>
                      <a:pt x="18791" y="63667"/>
                      <a:pt x="31584" y="76888"/>
                      <a:pt x="47625" y="77145"/>
                    </a:cubicBezTo>
                    <a:cubicBezTo>
                      <a:pt x="63667" y="77412"/>
                      <a:pt x="76886" y="64620"/>
                      <a:pt x="77149" y="48580"/>
                    </a:cubicBezTo>
                    <a:cubicBezTo>
                      <a:pt x="77152" y="48418"/>
                      <a:pt x="77153" y="48265"/>
                      <a:pt x="77153" y="48103"/>
                    </a:cubicBezTo>
                    <a:cubicBezTo>
                      <a:pt x="77104" y="32263"/>
                      <a:pt x="64414" y="19367"/>
                      <a:pt x="48578" y="19052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72D6245-3339-440C-972C-1419A91A8A93}"/>
                  </a:ext>
                </a:extLst>
              </p:cNvPr>
              <p:cNvSpPr/>
              <p:nvPr/>
            </p:nvSpPr>
            <p:spPr>
              <a:xfrm>
                <a:off x="5541071" y="5124457"/>
                <a:ext cx="95252" cy="95242"/>
              </a:xfrm>
              <a:custGeom>
                <a:avLst/>
                <a:gdLst>
                  <a:gd name="connsiteX0" fmla="*/ 47151 w 95252"/>
                  <a:gd name="connsiteY0" fmla="*/ 95243 h 95242"/>
                  <a:gd name="connsiteX1" fmla="*/ 2 w 95252"/>
                  <a:gd name="connsiteY1" fmla="*/ 47142 h 95242"/>
                  <a:gd name="connsiteX2" fmla="*/ 48103 w 95252"/>
                  <a:gd name="connsiteY2" fmla="*/ 3 h 95242"/>
                  <a:gd name="connsiteX3" fmla="*/ 95252 w 95252"/>
                  <a:gd name="connsiteY3" fmla="*/ 47618 h 95242"/>
                  <a:gd name="connsiteX4" fmla="*/ 47151 w 95252"/>
                  <a:gd name="connsiteY4" fmla="*/ 95243 h 95242"/>
                  <a:gd name="connsiteX5" fmla="*/ 47151 w 95252"/>
                  <a:gd name="connsiteY5" fmla="*/ 18186 h 95242"/>
                  <a:gd name="connsiteX6" fmla="*/ 19062 w 95252"/>
                  <a:gd name="connsiteY6" fmla="*/ 47237 h 95242"/>
                  <a:gd name="connsiteX7" fmla="*/ 48113 w 95252"/>
                  <a:gd name="connsiteY7" fmla="*/ 75326 h 95242"/>
                  <a:gd name="connsiteX8" fmla="*/ 76202 w 95252"/>
                  <a:gd name="connsiteY8" fmla="*/ 47237 h 95242"/>
                  <a:gd name="connsiteX9" fmla="*/ 47437 w 95252"/>
                  <a:gd name="connsiteY9" fmla="*/ 17709 h 95242"/>
                  <a:gd name="connsiteX10" fmla="*/ 47151 w 95252"/>
                  <a:gd name="connsiteY10" fmla="*/ 17709 h 95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252" h="95242">
                    <a:moveTo>
                      <a:pt x="47151" y="95243"/>
                    </a:moveTo>
                    <a:cubicBezTo>
                      <a:pt x="20853" y="94976"/>
                      <a:pt x="-255" y="73450"/>
                      <a:pt x="2" y="47142"/>
                    </a:cubicBezTo>
                    <a:cubicBezTo>
                      <a:pt x="269" y="20843"/>
                      <a:pt x="21805" y="-264"/>
                      <a:pt x="48103" y="3"/>
                    </a:cubicBezTo>
                    <a:cubicBezTo>
                      <a:pt x="74221" y="260"/>
                      <a:pt x="95252" y="21500"/>
                      <a:pt x="95252" y="47618"/>
                    </a:cubicBezTo>
                    <a:cubicBezTo>
                      <a:pt x="94995" y="74002"/>
                      <a:pt x="73535" y="95243"/>
                      <a:pt x="47151" y="95243"/>
                    </a:cubicBezTo>
                    <a:close/>
                    <a:moveTo>
                      <a:pt x="47151" y="18186"/>
                    </a:moveTo>
                    <a:cubicBezTo>
                      <a:pt x="31368" y="18452"/>
                      <a:pt x="18795" y="31454"/>
                      <a:pt x="19062" y="47237"/>
                    </a:cubicBezTo>
                    <a:cubicBezTo>
                      <a:pt x="19328" y="63020"/>
                      <a:pt x="32330" y="75593"/>
                      <a:pt x="48113" y="75326"/>
                    </a:cubicBezTo>
                    <a:cubicBezTo>
                      <a:pt x="63515" y="75069"/>
                      <a:pt x="75945" y="62639"/>
                      <a:pt x="76202" y="47237"/>
                    </a:cubicBezTo>
                    <a:cubicBezTo>
                      <a:pt x="76412" y="31140"/>
                      <a:pt x="63534" y="17919"/>
                      <a:pt x="47437" y="17709"/>
                    </a:cubicBezTo>
                    <a:cubicBezTo>
                      <a:pt x="47342" y="17709"/>
                      <a:pt x="47246" y="17709"/>
                      <a:pt x="47151" y="17709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A5A2AC9-1B91-45AB-B953-1C3A5B2850DD}"/>
                  </a:ext>
                </a:extLst>
              </p:cNvPr>
              <p:cNvSpPr/>
              <p:nvPr/>
            </p:nvSpPr>
            <p:spPr>
              <a:xfrm>
                <a:off x="5762336" y="5019682"/>
                <a:ext cx="95252" cy="95242"/>
              </a:xfrm>
              <a:custGeom>
                <a:avLst/>
                <a:gdLst>
                  <a:gd name="connsiteX0" fmla="*/ 47151 w 95252"/>
                  <a:gd name="connsiteY0" fmla="*/ 95243 h 95242"/>
                  <a:gd name="connsiteX1" fmla="*/ 2 w 95252"/>
                  <a:gd name="connsiteY1" fmla="*/ 47142 h 95242"/>
                  <a:gd name="connsiteX2" fmla="*/ 48104 w 95252"/>
                  <a:gd name="connsiteY2" fmla="*/ 3 h 95242"/>
                  <a:gd name="connsiteX3" fmla="*/ 95252 w 95252"/>
                  <a:gd name="connsiteY3" fmla="*/ 47618 h 95242"/>
                  <a:gd name="connsiteX4" fmla="*/ 47151 w 95252"/>
                  <a:gd name="connsiteY4" fmla="*/ 95243 h 95242"/>
                  <a:gd name="connsiteX5" fmla="*/ 47151 w 95252"/>
                  <a:gd name="connsiteY5" fmla="*/ 18186 h 95242"/>
                  <a:gd name="connsiteX6" fmla="*/ 19062 w 95252"/>
                  <a:gd name="connsiteY6" fmla="*/ 47237 h 95242"/>
                  <a:gd name="connsiteX7" fmla="*/ 48113 w 95252"/>
                  <a:gd name="connsiteY7" fmla="*/ 75326 h 95242"/>
                  <a:gd name="connsiteX8" fmla="*/ 76202 w 95252"/>
                  <a:gd name="connsiteY8" fmla="*/ 47237 h 95242"/>
                  <a:gd name="connsiteX9" fmla="*/ 47246 w 95252"/>
                  <a:gd name="connsiteY9" fmla="*/ 17900 h 95242"/>
                  <a:gd name="connsiteX10" fmla="*/ 47151 w 95252"/>
                  <a:gd name="connsiteY10" fmla="*/ 17900 h 95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252" h="95242">
                    <a:moveTo>
                      <a:pt x="47151" y="95243"/>
                    </a:moveTo>
                    <a:cubicBezTo>
                      <a:pt x="20853" y="94976"/>
                      <a:pt x="-255" y="73450"/>
                      <a:pt x="2" y="47142"/>
                    </a:cubicBezTo>
                    <a:cubicBezTo>
                      <a:pt x="269" y="20843"/>
                      <a:pt x="21805" y="-264"/>
                      <a:pt x="48104" y="3"/>
                    </a:cubicBezTo>
                    <a:cubicBezTo>
                      <a:pt x="74221" y="260"/>
                      <a:pt x="95252" y="21500"/>
                      <a:pt x="95252" y="47618"/>
                    </a:cubicBezTo>
                    <a:cubicBezTo>
                      <a:pt x="94995" y="74002"/>
                      <a:pt x="73535" y="95243"/>
                      <a:pt x="47151" y="95243"/>
                    </a:cubicBezTo>
                    <a:close/>
                    <a:moveTo>
                      <a:pt x="47151" y="18186"/>
                    </a:moveTo>
                    <a:cubicBezTo>
                      <a:pt x="31368" y="18452"/>
                      <a:pt x="18795" y="31454"/>
                      <a:pt x="19062" y="47237"/>
                    </a:cubicBezTo>
                    <a:cubicBezTo>
                      <a:pt x="19328" y="63020"/>
                      <a:pt x="32330" y="75593"/>
                      <a:pt x="48113" y="75326"/>
                    </a:cubicBezTo>
                    <a:cubicBezTo>
                      <a:pt x="63515" y="75069"/>
                      <a:pt x="75945" y="62639"/>
                      <a:pt x="76202" y="47237"/>
                    </a:cubicBezTo>
                    <a:cubicBezTo>
                      <a:pt x="76307" y="31140"/>
                      <a:pt x="63344" y="18005"/>
                      <a:pt x="47246" y="17900"/>
                    </a:cubicBezTo>
                    <a:cubicBezTo>
                      <a:pt x="47218" y="17900"/>
                      <a:pt x="47180" y="17900"/>
                      <a:pt x="47151" y="17900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64A6816-9E2C-4AF3-8A23-FB1C1ECEDE8F}"/>
                  </a:ext>
                </a:extLst>
              </p:cNvPr>
              <p:cNvSpPr/>
              <p:nvPr/>
            </p:nvSpPr>
            <p:spPr>
              <a:xfrm>
                <a:off x="5581498" y="2246271"/>
                <a:ext cx="228561" cy="604180"/>
              </a:xfrm>
              <a:custGeom>
                <a:avLst/>
                <a:gdLst>
                  <a:gd name="connsiteX0" fmla="*/ 219226 w 228561"/>
                  <a:gd name="connsiteY0" fmla="*/ 604180 h 604180"/>
                  <a:gd name="connsiteX1" fmla="*/ 209701 w 228561"/>
                  <a:gd name="connsiteY1" fmla="*/ 594655 h 604180"/>
                  <a:gd name="connsiteX2" fmla="*/ 209701 w 228561"/>
                  <a:gd name="connsiteY2" fmla="*/ 223180 h 604180"/>
                  <a:gd name="connsiteX3" fmla="*/ 2818 w 228561"/>
                  <a:gd name="connsiteY3" fmla="*/ 16297 h 604180"/>
                  <a:gd name="connsiteX4" fmla="*/ 2761 w 228561"/>
                  <a:gd name="connsiteY4" fmla="*/ 2829 h 604180"/>
                  <a:gd name="connsiteX5" fmla="*/ 2818 w 228561"/>
                  <a:gd name="connsiteY5" fmla="*/ 2772 h 604180"/>
                  <a:gd name="connsiteX6" fmla="*/ 16249 w 228561"/>
                  <a:gd name="connsiteY6" fmla="*/ 2772 h 604180"/>
                  <a:gd name="connsiteX7" fmla="*/ 225799 w 228561"/>
                  <a:gd name="connsiteY7" fmla="*/ 212322 h 604180"/>
                  <a:gd name="connsiteX8" fmla="*/ 228561 w 228561"/>
                  <a:gd name="connsiteY8" fmla="*/ 219085 h 604180"/>
                  <a:gd name="connsiteX9" fmla="*/ 228561 w 228561"/>
                  <a:gd name="connsiteY9" fmla="*/ 594560 h 604180"/>
                  <a:gd name="connsiteX10" fmla="*/ 219226 w 228561"/>
                  <a:gd name="connsiteY10" fmla="*/ 604180 h 60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561" h="604180">
                    <a:moveTo>
                      <a:pt x="219226" y="604180"/>
                    </a:moveTo>
                    <a:cubicBezTo>
                      <a:pt x="213969" y="604180"/>
                      <a:pt x="209701" y="599913"/>
                      <a:pt x="209701" y="594655"/>
                    </a:cubicBezTo>
                    <a:lnTo>
                      <a:pt x="209701" y="223180"/>
                    </a:lnTo>
                    <a:lnTo>
                      <a:pt x="2818" y="16297"/>
                    </a:lnTo>
                    <a:cubicBezTo>
                      <a:pt x="-915" y="12592"/>
                      <a:pt x="-944" y="6563"/>
                      <a:pt x="2761" y="2829"/>
                    </a:cubicBezTo>
                    <a:cubicBezTo>
                      <a:pt x="2780" y="2810"/>
                      <a:pt x="2799" y="2791"/>
                      <a:pt x="2818" y="2772"/>
                    </a:cubicBezTo>
                    <a:cubicBezTo>
                      <a:pt x="6533" y="-924"/>
                      <a:pt x="12534" y="-924"/>
                      <a:pt x="16249" y="2772"/>
                    </a:cubicBezTo>
                    <a:lnTo>
                      <a:pt x="225799" y="212322"/>
                    </a:lnTo>
                    <a:cubicBezTo>
                      <a:pt x="227580" y="214122"/>
                      <a:pt x="228580" y="216551"/>
                      <a:pt x="228561" y="219085"/>
                    </a:cubicBezTo>
                    <a:lnTo>
                      <a:pt x="228561" y="594560"/>
                    </a:lnTo>
                    <a:cubicBezTo>
                      <a:pt x="228618" y="599780"/>
                      <a:pt x="224446" y="604075"/>
                      <a:pt x="219226" y="604180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6041E9D-A024-45B5-AF95-97ACE2666497}"/>
                  </a:ext>
                </a:extLst>
              </p:cNvPr>
              <p:cNvSpPr/>
              <p:nvPr/>
            </p:nvSpPr>
            <p:spPr>
              <a:xfrm>
                <a:off x="4289195" y="2243604"/>
                <a:ext cx="1158493" cy="690858"/>
              </a:xfrm>
              <a:custGeom>
                <a:avLst/>
                <a:gdLst>
                  <a:gd name="connsiteX0" fmla="*/ 1149008 w 1158493"/>
                  <a:gd name="connsiteY0" fmla="*/ 690858 h 690858"/>
                  <a:gd name="connsiteX1" fmla="*/ 1142245 w 1158493"/>
                  <a:gd name="connsiteY1" fmla="*/ 688095 h 690858"/>
                  <a:gd name="connsiteX2" fmla="*/ 831921 w 1158493"/>
                  <a:gd name="connsiteY2" fmla="*/ 377771 h 690858"/>
                  <a:gd name="connsiteX3" fmla="*/ 368530 w 1158493"/>
                  <a:gd name="connsiteY3" fmla="*/ 377771 h 690858"/>
                  <a:gd name="connsiteX4" fmla="*/ 361767 w 1158493"/>
                  <a:gd name="connsiteY4" fmla="*/ 375009 h 690858"/>
                  <a:gd name="connsiteX5" fmla="*/ 2770 w 1158493"/>
                  <a:gd name="connsiteY5" fmla="*/ 16202 h 690858"/>
                  <a:gd name="connsiteX6" fmla="*/ 2770 w 1158493"/>
                  <a:gd name="connsiteY6" fmla="*/ 2772 h 690858"/>
                  <a:gd name="connsiteX7" fmla="*/ 16200 w 1158493"/>
                  <a:gd name="connsiteY7" fmla="*/ 2772 h 690858"/>
                  <a:gd name="connsiteX8" fmla="*/ 372244 w 1158493"/>
                  <a:gd name="connsiteY8" fmla="*/ 358721 h 690858"/>
                  <a:gd name="connsiteX9" fmla="*/ 835921 w 1158493"/>
                  <a:gd name="connsiteY9" fmla="*/ 358721 h 690858"/>
                  <a:gd name="connsiteX10" fmla="*/ 842589 w 1158493"/>
                  <a:gd name="connsiteY10" fmla="*/ 361483 h 690858"/>
                  <a:gd name="connsiteX11" fmla="*/ 1155676 w 1158493"/>
                  <a:gd name="connsiteY11" fmla="*/ 674570 h 690858"/>
                  <a:gd name="connsiteX12" fmla="*/ 1155733 w 1158493"/>
                  <a:gd name="connsiteY12" fmla="*/ 688038 h 690858"/>
                  <a:gd name="connsiteX13" fmla="*/ 1155676 w 1158493"/>
                  <a:gd name="connsiteY13" fmla="*/ 688095 h 690858"/>
                  <a:gd name="connsiteX14" fmla="*/ 1149008 w 1158493"/>
                  <a:gd name="connsiteY14" fmla="*/ 690858 h 690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58493" h="690858">
                    <a:moveTo>
                      <a:pt x="1149008" y="690858"/>
                    </a:moveTo>
                    <a:cubicBezTo>
                      <a:pt x="1146475" y="690877"/>
                      <a:pt x="1144046" y="689877"/>
                      <a:pt x="1142245" y="688095"/>
                    </a:cubicBezTo>
                    <a:lnTo>
                      <a:pt x="831921" y="377771"/>
                    </a:lnTo>
                    <a:lnTo>
                      <a:pt x="368530" y="377771"/>
                    </a:lnTo>
                    <a:cubicBezTo>
                      <a:pt x="365998" y="377790"/>
                      <a:pt x="363564" y="376790"/>
                      <a:pt x="361767" y="375009"/>
                    </a:cubicBezTo>
                    <a:lnTo>
                      <a:pt x="2770" y="16202"/>
                    </a:lnTo>
                    <a:cubicBezTo>
                      <a:pt x="-923" y="12487"/>
                      <a:pt x="-923" y="6487"/>
                      <a:pt x="2770" y="2772"/>
                    </a:cubicBezTo>
                    <a:cubicBezTo>
                      <a:pt x="6484" y="-924"/>
                      <a:pt x="12485" y="-924"/>
                      <a:pt x="16200" y="2772"/>
                    </a:cubicBezTo>
                    <a:lnTo>
                      <a:pt x="372244" y="358721"/>
                    </a:lnTo>
                    <a:lnTo>
                      <a:pt x="835921" y="358721"/>
                    </a:lnTo>
                    <a:cubicBezTo>
                      <a:pt x="838417" y="358731"/>
                      <a:pt x="840817" y="359721"/>
                      <a:pt x="842589" y="361483"/>
                    </a:cubicBezTo>
                    <a:lnTo>
                      <a:pt x="1155676" y="674570"/>
                    </a:lnTo>
                    <a:cubicBezTo>
                      <a:pt x="1159409" y="678275"/>
                      <a:pt x="1159438" y="684305"/>
                      <a:pt x="1155733" y="688038"/>
                    </a:cubicBezTo>
                    <a:cubicBezTo>
                      <a:pt x="1155714" y="688057"/>
                      <a:pt x="1155695" y="688076"/>
                      <a:pt x="1155676" y="688095"/>
                    </a:cubicBezTo>
                    <a:cubicBezTo>
                      <a:pt x="1153904" y="689858"/>
                      <a:pt x="1151504" y="690848"/>
                      <a:pt x="1149008" y="690858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F919AFA-41A5-4615-9B82-6D356F586845}"/>
                  </a:ext>
                </a:extLst>
              </p:cNvPr>
              <p:cNvSpPr/>
              <p:nvPr/>
            </p:nvSpPr>
            <p:spPr>
              <a:xfrm>
                <a:off x="4074418" y="2223618"/>
                <a:ext cx="1365223" cy="927156"/>
              </a:xfrm>
              <a:custGeom>
                <a:avLst/>
                <a:gdLst>
                  <a:gd name="connsiteX0" fmla="*/ 1355594 w 1365223"/>
                  <a:gd name="connsiteY0" fmla="*/ 927156 h 927156"/>
                  <a:gd name="connsiteX1" fmla="*/ 1348926 w 1365223"/>
                  <a:gd name="connsiteY1" fmla="*/ 924299 h 927156"/>
                  <a:gd name="connsiteX2" fmla="*/ 994311 w 1365223"/>
                  <a:gd name="connsiteY2" fmla="*/ 569778 h 927156"/>
                  <a:gd name="connsiteX3" fmla="*/ 560256 w 1365223"/>
                  <a:gd name="connsiteY3" fmla="*/ 569778 h 927156"/>
                  <a:gd name="connsiteX4" fmla="*/ 553494 w 1365223"/>
                  <a:gd name="connsiteY4" fmla="*/ 567016 h 927156"/>
                  <a:gd name="connsiteX5" fmla="*/ 3330 w 1365223"/>
                  <a:gd name="connsiteY5" fmla="*/ 16757 h 927156"/>
                  <a:gd name="connsiteX6" fmla="*/ 2290 w 1365223"/>
                  <a:gd name="connsiteY6" fmla="*/ 3327 h 927156"/>
                  <a:gd name="connsiteX7" fmla="*/ 15721 w 1365223"/>
                  <a:gd name="connsiteY7" fmla="*/ 2288 h 927156"/>
                  <a:gd name="connsiteX8" fmla="*/ 16760 w 1365223"/>
                  <a:gd name="connsiteY8" fmla="*/ 3327 h 927156"/>
                  <a:gd name="connsiteX9" fmla="*/ 564257 w 1365223"/>
                  <a:gd name="connsiteY9" fmla="*/ 550728 h 927156"/>
                  <a:gd name="connsiteX10" fmla="*/ 998406 w 1365223"/>
                  <a:gd name="connsiteY10" fmla="*/ 550728 h 927156"/>
                  <a:gd name="connsiteX11" fmla="*/ 1005074 w 1365223"/>
                  <a:gd name="connsiteY11" fmla="*/ 553491 h 927156"/>
                  <a:gd name="connsiteX12" fmla="*/ 1362452 w 1365223"/>
                  <a:gd name="connsiteY12" fmla="*/ 910869 h 927156"/>
                  <a:gd name="connsiteX13" fmla="*/ 1362452 w 1365223"/>
                  <a:gd name="connsiteY13" fmla="*/ 924299 h 927156"/>
                  <a:gd name="connsiteX14" fmla="*/ 1355594 w 1365223"/>
                  <a:gd name="connsiteY14" fmla="*/ 927156 h 92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65223" h="927156">
                    <a:moveTo>
                      <a:pt x="1355594" y="927156"/>
                    </a:moveTo>
                    <a:cubicBezTo>
                      <a:pt x="1353079" y="927118"/>
                      <a:pt x="1350689" y="926090"/>
                      <a:pt x="1348926" y="924299"/>
                    </a:cubicBezTo>
                    <a:lnTo>
                      <a:pt x="994311" y="569778"/>
                    </a:lnTo>
                    <a:lnTo>
                      <a:pt x="560256" y="569778"/>
                    </a:lnTo>
                    <a:cubicBezTo>
                      <a:pt x="557725" y="569798"/>
                      <a:pt x="555291" y="568797"/>
                      <a:pt x="553494" y="567016"/>
                    </a:cubicBezTo>
                    <a:lnTo>
                      <a:pt x="3330" y="16757"/>
                    </a:lnTo>
                    <a:cubicBezTo>
                      <a:pt x="-666" y="13337"/>
                      <a:pt x="-1131" y="7318"/>
                      <a:pt x="2290" y="3327"/>
                    </a:cubicBezTo>
                    <a:cubicBezTo>
                      <a:pt x="5712" y="-664"/>
                      <a:pt x="11725" y="-1131"/>
                      <a:pt x="15721" y="2288"/>
                    </a:cubicBezTo>
                    <a:cubicBezTo>
                      <a:pt x="16093" y="2603"/>
                      <a:pt x="16441" y="2955"/>
                      <a:pt x="16760" y="3327"/>
                    </a:cubicBezTo>
                    <a:lnTo>
                      <a:pt x="564257" y="550728"/>
                    </a:lnTo>
                    <a:lnTo>
                      <a:pt x="998406" y="550728"/>
                    </a:lnTo>
                    <a:cubicBezTo>
                      <a:pt x="1000902" y="550738"/>
                      <a:pt x="1003302" y="551729"/>
                      <a:pt x="1005074" y="553491"/>
                    </a:cubicBezTo>
                    <a:lnTo>
                      <a:pt x="1362452" y="910869"/>
                    </a:lnTo>
                    <a:cubicBezTo>
                      <a:pt x="1366148" y="914583"/>
                      <a:pt x="1366148" y="920584"/>
                      <a:pt x="1362452" y="924299"/>
                    </a:cubicBezTo>
                    <a:cubicBezTo>
                      <a:pt x="1360652" y="926137"/>
                      <a:pt x="1358175" y="927176"/>
                      <a:pt x="1355594" y="927156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9489E0A-4104-4624-8E64-B5B0761941C8}"/>
                  </a:ext>
                </a:extLst>
              </p:cNvPr>
              <p:cNvSpPr/>
              <p:nvPr/>
            </p:nvSpPr>
            <p:spPr>
              <a:xfrm>
                <a:off x="4101179" y="3635025"/>
                <a:ext cx="1304925" cy="444912"/>
              </a:xfrm>
              <a:custGeom>
                <a:avLst/>
                <a:gdLst>
                  <a:gd name="connsiteX0" fmla="*/ 605695 w 1304925"/>
                  <a:gd name="connsiteY0" fmla="*/ 444913 h 444912"/>
                  <a:gd name="connsiteX1" fmla="*/ 9525 w 1304925"/>
                  <a:gd name="connsiteY1" fmla="*/ 444913 h 444912"/>
                  <a:gd name="connsiteX2" fmla="*/ 0 w 1304925"/>
                  <a:gd name="connsiteY2" fmla="*/ 435388 h 444912"/>
                  <a:gd name="connsiteX3" fmla="*/ 9525 w 1304925"/>
                  <a:gd name="connsiteY3" fmla="*/ 425863 h 444912"/>
                  <a:gd name="connsiteX4" fmla="*/ 602075 w 1304925"/>
                  <a:gd name="connsiteY4" fmla="*/ 425863 h 444912"/>
                  <a:gd name="connsiteX5" fmla="*/ 1082326 w 1304925"/>
                  <a:gd name="connsiteY5" fmla="*/ 2381 h 444912"/>
                  <a:gd name="connsiteX6" fmla="*/ 1088612 w 1304925"/>
                  <a:gd name="connsiteY6" fmla="*/ 0 h 444912"/>
                  <a:gd name="connsiteX7" fmla="*/ 1295400 w 1304925"/>
                  <a:gd name="connsiteY7" fmla="*/ 0 h 444912"/>
                  <a:gd name="connsiteX8" fmla="*/ 1304925 w 1304925"/>
                  <a:gd name="connsiteY8" fmla="*/ 9525 h 444912"/>
                  <a:gd name="connsiteX9" fmla="*/ 1295400 w 1304925"/>
                  <a:gd name="connsiteY9" fmla="*/ 19050 h 444912"/>
                  <a:gd name="connsiteX10" fmla="*/ 1092232 w 1304925"/>
                  <a:gd name="connsiteY10" fmla="*/ 19050 h 444912"/>
                  <a:gd name="connsiteX11" fmla="*/ 611981 w 1304925"/>
                  <a:gd name="connsiteY11" fmla="*/ 442531 h 444912"/>
                  <a:gd name="connsiteX12" fmla="*/ 605695 w 1304925"/>
                  <a:gd name="connsiteY12" fmla="*/ 444913 h 444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04925" h="444912">
                    <a:moveTo>
                      <a:pt x="605695" y="444913"/>
                    </a:moveTo>
                    <a:lnTo>
                      <a:pt x="9525" y="444913"/>
                    </a:lnTo>
                    <a:cubicBezTo>
                      <a:pt x="4264" y="444913"/>
                      <a:pt x="0" y="440646"/>
                      <a:pt x="0" y="435388"/>
                    </a:cubicBezTo>
                    <a:cubicBezTo>
                      <a:pt x="0" y="430130"/>
                      <a:pt x="4264" y="425863"/>
                      <a:pt x="9525" y="425863"/>
                    </a:cubicBezTo>
                    <a:lnTo>
                      <a:pt x="602075" y="425863"/>
                    </a:lnTo>
                    <a:lnTo>
                      <a:pt x="1082326" y="2381"/>
                    </a:lnTo>
                    <a:cubicBezTo>
                      <a:pt x="1084059" y="848"/>
                      <a:pt x="1086298" y="0"/>
                      <a:pt x="1088612" y="0"/>
                    </a:cubicBezTo>
                    <a:lnTo>
                      <a:pt x="1295400" y="0"/>
                    </a:lnTo>
                    <a:cubicBezTo>
                      <a:pt x="1300658" y="0"/>
                      <a:pt x="1304925" y="4267"/>
                      <a:pt x="1304925" y="9525"/>
                    </a:cubicBezTo>
                    <a:cubicBezTo>
                      <a:pt x="1304925" y="14783"/>
                      <a:pt x="1300658" y="19050"/>
                      <a:pt x="1295400" y="19050"/>
                    </a:cubicBezTo>
                    <a:lnTo>
                      <a:pt x="1092232" y="19050"/>
                    </a:lnTo>
                    <a:lnTo>
                      <a:pt x="611981" y="442531"/>
                    </a:lnTo>
                    <a:cubicBezTo>
                      <a:pt x="610248" y="444065"/>
                      <a:pt x="608009" y="444913"/>
                      <a:pt x="605695" y="444913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1398197-1731-486E-A699-E7FA4CE8F664}"/>
                  </a:ext>
                </a:extLst>
              </p:cNvPr>
              <p:cNvSpPr/>
              <p:nvPr/>
            </p:nvSpPr>
            <p:spPr>
              <a:xfrm>
                <a:off x="4932321" y="2986317"/>
                <a:ext cx="515883" cy="268375"/>
              </a:xfrm>
              <a:custGeom>
                <a:avLst/>
                <a:gdLst>
                  <a:gd name="connsiteX0" fmla="*/ 505882 w 515883"/>
                  <a:gd name="connsiteY0" fmla="*/ 268375 h 268375"/>
                  <a:gd name="connsiteX1" fmla="*/ 258804 w 515883"/>
                  <a:gd name="connsiteY1" fmla="*/ 268375 h 268375"/>
                  <a:gd name="connsiteX2" fmla="*/ 252136 w 515883"/>
                  <a:gd name="connsiteY2" fmla="*/ 265613 h 268375"/>
                  <a:gd name="connsiteX3" fmla="*/ 2772 w 515883"/>
                  <a:gd name="connsiteY3" fmla="*/ 16249 h 268375"/>
                  <a:gd name="connsiteX4" fmla="*/ 2772 w 515883"/>
                  <a:gd name="connsiteY4" fmla="*/ 2818 h 268375"/>
                  <a:gd name="connsiteX5" fmla="*/ 16240 w 515883"/>
                  <a:gd name="connsiteY5" fmla="*/ 2761 h 268375"/>
                  <a:gd name="connsiteX6" fmla="*/ 16297 w 515883"/>
                  <a:gd name="connsiteY6" fmla="*/ 2818 h 268375"/>
                  <a:gd name="connsiteX7" fmla="*/ 262804 w 515883"/>
                  <a:gd name="connsiteY7" fmla="*/ 249325 h 268375"/>
                  <a:gd name="connsiteX8" fmla="*/ 506359 w 515883"/>
                  <a:gd name="connsiteY8" fmla="*/ 249325 h 268375"/>
                  <a:gd name="connsiteX9" fmla="*/ 515884 w 515883"/>
                  <a:gd name="connsiteY9" fmla="*/ 258850 h 268375"/>
                  <a:gd name="connsiteX10" fmla="*/ 506359 w 515883"/>
                  <a:gd name="connsiteY10" fmla="*/ 268375 h 26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5883" h="268375">
                    <a:moveTo>
                      <a:pt x="505882" y="268375"/>
                    </a:moveTo>
                    <a:lnTo>
                      <a:pt x="258804" y="268375"/>
                    </a:lnTo>
                    <a:cubicBezTo>
                      <a:pt x="256308" y="268366"/>
                      <a:pt x="253908" y="267375"/>
                      <a:pt x="252136" y="265613"/>
                    </a:cubicBezTo>
                    <a:lnTo>
                      <a:pt x="2772" y="16249"/>
                    </a:lnTo>
                    <a:cubicBezTo>
                      <a:pt x="-924" y="12534"/>
                      <a:pt x="-924" y="6533"/>
                      <a:pt x="2772" y="2818"/>
                    </a:cubicBezTo>
                    <a:cubicBezTo>
                      <a:pt x="6477" y="-916"/>
                      <a:pt x="12506" y="-944"/>
                      <a:pt x="16240" y="2761"/>
                    </a:cubicBezTo>
                    <a:cubicBezTo>
                      <a:pt x="16259" y="2780"/>
                      <a:pt x="16278" y="2799"/>
                      <a:pt x="16297" y="2818"/>
                    </a:cubicBezTo>
                    <a:lnTo>
                      <a:pt x="262804" y="249325"/>
                    </a:lnTo>
                    <a:lnTo>
                      <a:pt x="506359" y="249325"/>
                    </a:lnTo>
                    <a:cubicBezTo>
                      <a:pt x="511616" y="249325"/>
                      <a:pt x="515884" y="253592"/>
                      <a:pt x="515884" y="258850"/>
                    </a:cubicBezTo>
                    <a:cubicBezTo>
                      <a:pt x="515884" y="264108"/>
                      <a:pt x="511616" y="268375"/>
                      <a:pt x="506359" y="268375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574B694-5B52-4EF6-8C15-ADF160E9BE62}"/>
                  </a:ext>
                </a:extLst>
              </p:cNvPr>
              <p:cNvSpPr/>
              <p:nvPr/>
            </p:nvSpPr>
            <p:spPr>
              <a:xfrm>
                <a:off x="6086475" y="3733800"/>
                <a:ext cx="19050" cy="1473231"/>
              </a:xfrm>
              <a:custGeom>
                <a:avLst/>
                <a:gdLst>
                  <a:gd name="connsiteX0" fmla="*/ 9525 w 19050"/>
                  <a:gd name="connsiteY0" fmla="*/ 1473232 h 1473231"/>
                  <a:gd name="connsiteX1" fmla="*/ 0 w 19050"/>
                  <a:gd name="connsiteY1" fmla="*/ 1463707 h 1473231"/>
                  <a:gd name="connsiteX2" fmla="*/ 0 w 19050"/>
                  <a:gd name="connsiteY2" fmla="*/ 9525 h 1473231"/>
                  <a:gd name="connsiteX3" fmla="*/ 9525 w 19050"/>
                  <a:gd name="connsiteY3" fmla="*/ 0 h 1473231"/>
                  <a:gd name="connsiteX4" fmla="*/ 19050 w 19050"/>
                  <a:gd name="connsiteY4" fmla="*/ 9525 h 1473231"/>
                  <a:gd name="connsiteX5" fmla="*/ 19050 w 19050"/>
                  <a:gd name="connsiteY5" fmla="*/ 1463707 h 1473231"/>
                  <a:gd name="connsiteX6" fmla="*/ 9525 w 19050"/>
                  <a:gd name="connsiteY6" fmla="*/ 1473232 h 147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" h="1473231">
                    <a:moveTo>
                      <a:pt x="9525" y="1473232"/>
                    </a:moveTo>
                    <a:cubicBezTo>
                      <a:pt x="4267" y="1473232"/>
                      <a:pt x="0" y="1468964"/>
                      <a:pt x="0" y="1463707"/>
                    </a:cubicBezTo>
                    <a:lnTo>
                      <a:pt x="0" y="9525"/>
                    </a:lnTo>
                    <a:cubicBezTo>
                      <a:pt x="0" y="4267"/>
                      <a:pt x="4267" y="0"/>
                      <a:pt x="9525" y="0"/>
                    </a:cubicBezTo>
                    <a:cubicBezTo>
                      <a:pt x="14783" y="0"/>
                      <a:pt x="19050" y="4267"/>
                      <a:pt x="19050" y="9525"/>
                    </a:cubicBezTo>
                    <a:lnTo>
                      <a:pt x="19050" y="1463707"/>
                    </a:lnTo>
                    <a:cubicBezTo>
                      <a:pt x="19050" y="1468964"/>
                      <a:pt x="14783" y="1473232"/>
                      <a:pt x="9525" y="1473232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BABD262-8100-45E5-B765-75B24EE050D6}"/>
                  </a:ext>
                </a:extLst>
              </p:cNvPr>
              <p:cNvSpPr/>
              <p:nvPr/>
            </p:nvSpPr>
            <p:spPr>
              <a:xfrm>
                <a:off x="6086475" y="1491138"/>
                <a:ext cx="19050" cy="1443323"/>
              </a:xfrm>
              <a:custGeom>
                <a:avLst/>
                <a:gdLst>
                  <a:gd name="connsiteX0" fmla="*/ 9525 w 19050"/>
                  <a:gd name="connsiteY0" fmla="*/ 1443323 h 1443323"/>
                  <a:gd name="connsiteX1" fmla="*/ 0 w 19050"/>
                  <a:gd name="connsiteY1" fmla="*/ 1433798 h 1443323"/>
                  <a:gd name="connsiteX2" fmla="*/ 0 w 19050"/>
                  <a:gd name="connsiteY2" fmla="*/ 9525 h 1443323"/>
                  <a:gd name="connsiteX3" fmla="*/ 9525 w 19050"/>
                  <a:gd name="connsiteY3" fmla="*/ 0 h 1443323"/>
                  <a:gd name="connsiteX4" fmla="*/ 19050 w 19050"/>
                  <a:gd name="connsiteY4" fmla="*/ 9525 h 1443323"/>
                  <a:gd name="connsiteX5" fmla="*/ 19050 w 19050"/>
                  <a:gd name="connsiteY5" fmla="*/ 1433798 h 1443323"/>
                  <a:gd name="connsiteX6" fmla="*/ 9525 w 19050"/>
                  <a:gd name="connsiteY6" fmla="*/ 1443323 h 1443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" h="1443323">
                    <a:moveTo>
                      <a:pt x="9525" y="1443323"/>
                    </a:moveTo>
                    <a:cubicBezTo>
                      <a:pt x="4267" y="1443323"/>
                      <a:pt x="0" y="1439056"/>
                      <a:pt x="0" y="1433798"/>
                    </a:cubicBezTo>
                    <a:lnTo>
                      <a:pt x="0" y="9525"/>
                    </a:lnTo>
                    <a:cubicBezTo>
                      <a:pt x="0" y="4264"/>
                      <a:pt x="4267" y="0"/>
                      <a:pt x="9525" y="0"/>
                    </a:cubicBezTo>
                    <a:cubicBezTo>
                      <a:pt x="14783" y="0"/>
                      <a:pt x="19050" y="4264"/>
                      <a:pt x="19050" y="9525"/>
                    </a:cubicBezTo>
                    <a:lnTo>
                      <a:pt x="19050" y="1433798"/>
                    </a:lnTo>
                    <a:cubicBezTo>
                      <a:pt x="19050" y="1439056"/>
                      <a:pt x="14783" y="1443323"/>
                      <a:pt x="9525" y="1443323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9276130-FA7E-41D1-9B50-6C96923BACA4}"/>
                  </a:ext>
                </a:extLst>
              </p:cNvPr>
              <p:cNvSpPr/>
              <p:nvPr/>
            </p:nvSpPr>
            <p:spPr>
              <a:xfrm>
                <a:off x="6048848" y="1414941"/>
                <a:ext cx="95252" cy="95247"/>
              </a:xfrm>
              <a:custGeom>
                <a:avLst/>
                <a:gdLst>
                  <a:gd name="connsiteX0" fmla="*/ 47151 w 95252"/>
                  <a:gd name="connsiteY0" fmla="*/ 95248 h 95247"/>
                  <a:gd name="connsiteX1" fmla="*/ 2 w 95252"/>
                  <a:gd name="connsiteY1" fmla="*/ 47148 h 95247"/>
                  <a:gd name="connsiteX2" fmla="*/ 48104 w 95252"/>
                  <a:gd name="connsiteY2" fmla="*/ 2 h 95247"/>
                  <a:gd name="connsiteX3" fmla="*/ 95252 w 95252"/>
                  <a:gd name="connsiteY3" fmla="*/ 47623 h 95247"/>
                  <a:gd name="connsiteX4" fmla="*/ 47151 w 95252"/>
                  <a:gd name="connsiteY4" fmla="*/ 95248 h 95247"/>
                  <a:gd name="connsiteX5" fmla="*/ 47151 w 95252"/>
                  <a:gd name="connsiteY5" fmla="*/ 18095 h 95247"/>
                  <a:gd name="connsiteX6" fmla="*/ 19052 w 95252"/>
                  <a:gd name="connsiteY6" fmla="*/ 47143 h 95247"/>
                  <a:gd name="connsiteX7" fmla="*/ 48104 w 95252"/>
                  <a:gd name="connsiteY7" fmla="*/ 75238 h 95247"/>
                  <a:gd name="connsiteX8" fmla="*/ 76202 w 95252"/>
                  <a:gd name="connsiteY8" fmla="*/ 46670 h 95247"/>
                  <a:gd name="connsiteX9" fmla="*/ 47151 w 95252"/>
                  <a:gd name="connsiteY9" fmla="*/ 18095 h 9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52" h="95247">
                    <a:moveTo>
                      <a:pt x="47151" y="95248"/>
                    </a:moveTo>
                    <a:cubicBezTo>
                      <a:pt x="20853" y="94985"/>
                      <a:pt x="-255" y="73450"/>
                      <a:pt x="2" y="47148"/>
                    </a:cubicBezTo>
                    <a:cubicBezTo>
                      <a:pt x="269" y="20848"/>
                      <a:pt x="21805" y="-260"/>
                      <a:pt x="48104" y="2"/>
                    </a:cubicBezTo>
                    <a:cubicBezTo>
                      <a:pt x="74221" y="263"/>
                      <a:pt x="95252" y="21507"/>
                      <a:pt x="95252" y="47623"/>
                    </a:cubicBezTo>
                    <a:cubicBezTo>
                      <a:pt x="94938" y="73980"/>
                      <a:pt x="73507" y="95197"/>
                      <a:pt x="47151" y="95248"/>
                    </a:cubicBezTo>
                    <a:close/>
                    <a:moveTo>
                      <a:pt x="47151" y="18095"/>
                    </a:moveTo>
                    <a:cubicBezTo>
                      <a:pt x="31368" y="18358"/>
                      <a:pt x="18795" y="31363"/>
                      <a:pt x="19052" y="47143"/>
                    </a:cubicBezTo>
                    <a:cubicBezTo>
                      <a:pt x="19319" y="62922"/>
                      <a:pt x="32321" y="75500"/>
                      <a:pt x="48104" y="75238"/>
                    </a:cubicBezTo>
                    <a:cubicBezTo>
                      <a:pt x="63696" y="74978"/>
                      <a:pt x="76202" y="62265"/>
                      <a:pt x="76202" y="46670"/>
                    </a:cubicBezTo>
                    <a:cubicBezTo>
                      <a:pt x="75888" y="30834"/>
                      <a:pt x="62991" y="18144"/>
                      <a:pt x="47151" y="18095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1789482-2B2B-4317-82C3-60F59F799CC7}"/>
                  </a:ext>
                </a:extLst>
              </p:cNvPr>
              <p:cNvSpPr/>
              <p:nvPr/>
            </p:nvSpPr>
            <p:spPr>
              <a:xfrm>
                <a:off x="6048848" y="5188941"/>
                <a:ext cx="95252" cy="95242"/>
              </a:xfrm>
              <a:custGeom>
                <a:avLst/>
                <a:gdLst>
                  <a:gd name="connsiteX0" fmla="*/ 47151 w 95252"/>
                  <a:gd name="connsiteY0" fmla="*/ 95243 h 95242"/>
                  <a:gd name="connsiteX1" fmla="*/ 2 w 95252"/>
                  <a:gd name="connsiteY1" fmla="*/ 47142 h 95242"/>
                  <a:gd name="connsiteX2" fmla="*/ 48104 w 95252"/>
                  <a:gd name="connsiteY2" fmla="*/ 2 h 95242"/>
                  <a:gd name="connsiteX3" fmla="*/ 95252 w 95252"/>
                  <a:gd name="connsiteY3" fmla="*/ 47618 h 95242"/>
                  <a:gd name="connsiteX4" fmla="*/ 47151 w 95252"/>
                  <a:gd name="connsiteY4" fmla="*/ 95243 h 95242"/>
                  <a:gd name="connsiteX5" fmla="*/ 47151 w 95252"/>
                  <a:gd name="connsiteY5" fmla="*/ 18091 h 95242"/>
                  <a:gd name="connsiteX6" fmla="*/ 18100 w 95252"/>
                  <a:gd name="connsiteY6" fmla="*/ 47142 h 95242"/>
                  <a:gd name="connsiteX7" fmla="*/ 47151 w 95252"/>
                  <a:gd name="connsiteY7" fmla="*/ 76193 h 95242"/>
                  <a:gd name="connsiteX8" fmla="*/ 76202 w 95252"/>
                  <a:gd name="connsiteY8" fmla="*/ 47142 h 95242"/>
                  <a:gd name="connsiteX9" fmla="*/ 47151 w 95252"/>
                  <a:gd name="connsiteY9" fmla="*/ 18091 h 95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52" h="95242">
                    <a:moveTo>
                      <a:pt x="47151" y="95243"/>
                    </a:moveTo>
                    <a:cubicBezTo>
                      <a:pt x="20853" y="94976"/>
                      <a:pt x="-255" y="73450"/>
                      <a:pt x="2" y="47142"/>
                    </a:cubicBezTo>
                    <a:cubicBezTo>
                      <a:pt x="269" y="20843"/>
                      <a:pt x="21805" y="-264"/>
                      <a:pt x="48104" y="2"/>
                    </a:cubicBezTo>
                    <a:cubicBezTo>
                      <a:pt x="74221" y="260"/>
                      <a:pt x="95252" y="21501"/>
                      <a:pt x="95252" y="47618"/>
                    </a:cubicBezTo>
                    <a:cubicBezTo>
                      <a:pt x="94938" y="73974"/>
                      <a:pt x="73507" y="95196"/>
                      <a:pt x="47151" y="95243"/>
                    </a:cubicBezTo>
                    <a:close/>
                    <a:moveTo>
                      <a:pt x="47151" y="18091"/>
                    </a:moveTo>
                    <a:cubicBezTo>
                      <a:pt x="31111" y="18091"/>
                      <a:pt x="18100" y="31102"/>
                      <a:pt x="18100" y="47142"/>
                    </a:cubicBezTo>
                    <a:cubicBezTo>
                      <a:pt x="18100" y="63182"/>
                      <a:pt x="31111" y="76193"/>
                      <a:pt x="47151" y="76193"/>
                    </a:cubicBezTo>
                    <a:cubicBezTo>
                      <a:pt x="63191" y="76193"/>
                      <a:pt x="76202" y="63182"/>
                      <a:pt x="76202" y="47142"/>
                    </a:cubicBezTo>
                    <a:cubicBezTo>
                      <a:pt x="76155" y="31121"/>
                      <a:pt x="63172" y="18138"/>
                      <a:pt x="47151" y="18091"/>
                    </a:cubicBezTo>
                    <a:close/>
                  </a:path>
                </a:pathLst>
              </a:custGeom>
              <a:solidFill>
                <a:srgbClr val="F3EA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8E8DD63-20E0-4E41-999A-CE0D88AF5D6F}"/>
                </a:ext>
              </a:extLst>
            </p:cNvPr>
            <p:cNvSpPr/>
            <p:nvPr/>
          </p:nvSpPr>
          <p:spPr>
            <a:xfrm>
              <a:off x="7253338" y="2986523"/>
              <a:ext cx="884960" cy="884961"/>
            </a:xfrm>
            <a:custGeom>
              <a:avLst/>
              <a:gdLst>
                <a:gd name="connsiteX0" fmla="*/ 881584 w 884960"/>
                <a:gd name="connsiteY0" fmla="*/ 388284 h 884960"/>
                <a:gd name="connsiteX1" fmla="*/ 388284 w 884960"/>
                <a:gd name="connsiteY1" fmla="*/ 3379 h 884960"/>
                <a:gd name="connsiteX2" fmla="*/ 3379 w 884960"/>
                <a:gd name="connsiteY2" fmla="*/ 496678 h 884960"/>
                <a:gd name="connsiteX3" fmla="*/ 496678 w 884960"/>
                <a:gd name="connsiteY3" fmla="*/ 881584 h 884960"/>
                <a:gd name="connsiteX4" fmla="*/ 881584 w 884960"/>
                <a:gd name="connsiteY4" fmla="*/ 388284 h 8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960" h="884960">
                  <a:moveTo>
                    <a:pt x="881584" y="388284"/>
                  </a:moveTo>
                  <a:cubicBezTo>
                    <a:pt x="851656" y="145778"/>
                    <a:pt x="630791" y="-26558"/>
                    <a:pt x="388284" y="3379"/>
                  </a:cubicBezTo>
                  <a:cubicBezTo>
                    <a:pt x="145777" y="33306"/>
                    <a:pt x="-26558" y="254162"/>
                    <a:pt x="3379" y="496678"/>
                  </a:cubicBezTo>
                  <a:cubicBezTo>
                    <a:pt x="33306" y="739185"/>
                    <a:pt x="254162" y="911511"/>
                    <a:pt x="496678" y="881584"/>
                  </a:cubicBezTo>
                  <a:cubicBezTo>
                    <a:pt x="739185" y="851647"/>
                    <a:pt x="911511" y="630790"/>
                    <a:pt x="881584" y="38828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8196362-4F81-44B9-B554-ADAC720D9D6B}"/>
                </a:ext>
              </a:extLst>
            </p:cNvPr>
            <p:cNvSpPr/>
            <p:nvPr/>
          </p:nvSpPr>
          <p:spPr>
            <a:xfrm>
              <a:off x="6782899" y="1605489"/>
              <a:ext cx="884960" cy="884965"/>
            </a:xfrm>
            <a:custGeom>
              <a:avLst/>
              <a:gdLst>
                <a:gd name="connsiteX0" fmla="*/ 881584 w 884960"/>
                <a:gd name="connsiteY0" fmla="*/ 388287 h 884963"/>
                <a:gd name="connsiteX1" fmla="*/ 388284 w 884960"/>
                <a:gd name="connsiteY1" fmla="*/ 3378 h 884963"/>
                <a:gd name="connsiteX2" fmla="*/ 3379 w 884960"/>
                <a:gd name="connsiteY2" fmla="*/ 496681 h 884963"/>
                <a:gd name="connsiteX3" fmla="*/ 496679 w 884960"/>
                <a:gd name="connsiteY3" fmla="*/ 881586 h 884963"/>
                <a:gd name="connsiteX4" fmla="*/ 881584 w 884960"/>
                <a:gd name="connsiteY4" fmla="*/ 388287 h 88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960" h="884963">
                  <a:moveTo>
                    <a:pt x="881584" y="388287"/>
                  </a:moveTo>
                  <a:cubicBezTo>
                    <a:pt x="851656" y="145776"/>
                    <a:pt x="630790" y="-26554"/>
                    <a:pt x="388284" y="3378"/>
                  </a:cubicBezTo>
                  <a:cubicBezTo>
                    <a:pt x="145778" y="33310"/>
                    <a:pt x="-26558" y="254168"/>
                    <a:pt x="3379" y="496681"/>
                  </a:cubicBezTo>
                  <a:cubicBezTo>
                    <a:pt x="33306" y="739188"/>
                    <a:pt x="254163" y="911514"/>
                    <a:pt x="496679" y="881586"/>
                  </a:cubicBezTo>
                  <a:cubicBezTo>
                    <a:pt x="739185" y="851649"/>
                    <a:pt x="911511" y="630793"/>
                    <a:pt x="881584" y="38828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D41A1B3-11F3-42AD-844A-3E9A90320EAF}"/>
                </a:ext>
              </a:extLst>
            </p:cNvPr>
            <p:cNvSpPr/>
            <p:nvPr/>
          </p:nvSpPr>
          <p:spPr>
            <a:xfrm>
              <a:off x="4524144" y="4367557"/>
              <a:ext cx="884958" cy="884961"/>
            </a:xfrm>
            <a:custGeom>
              <a:avLst/>
              <a:gdLst>
                <a:gd name="connsiteX0" fmla="*/ 3375 w 884958"/>
                <a:gd name="connsiteY0" fmla="*/ 496676 h 884960"/>
                <a:gd name="connsiteX1" fmla="*/ 496674 w 884958"/>
                <a:gd name="connsiteY1" fmla="*/ 881582 h 884960"/>
                <a:gd name="connsiteX2" fmla="*/ 881580 w 884958"/>
                <a:gd name="connsiteY2" fmla="*/ 388282 h 884960"/>
                <a:gd name="connsiteX3" fmla="*/ 388280 w 884958"/>
                <a:gd name="connsiteY3" fmla="*/ 3377 h 884960"/>
                <a:gd name="connsiteX4" fmla="*/ 3377 w 884958"/>
                <a:gd name="connsiteY4" fmla="*/ 496676 h 8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958" h="884960">
                  <a:moveTo>
                    <a:pt x="3375" y="496676"/>
                  </a:moveTo>
                  <a:cubicBezTo>
                    <a:pt x="33306" y="739183"/>
                    <a:pt x="254168" y="911519"/>
                    <a:pt x="496674" y="881582"/>
                  </a:cubicBezTo>
                  <a:cubicBezTo>
                    <a:pt x="739181" y="851654"/>
                    <a:pt x="911517" y="630798"/>
                    <a:pt x="881580" y="388282"/>
                  </a:cubicBezTo>
                  <a:cubicBezTo>
                    <a:pt x="851652" y="145775"/>
                    <a:pt x="630796" y="-26551"/>
                    <a:pt x="388280" y="3377"/>
                  </a:cubicBezTo>
                  <a:cubicBezTo>
                    <a:pt x="145773" y="33314"/>
                    <a:pt x="-26553" y="254170"/>
                    <a:pt x="3377" y="49667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9517946-229E-4EFA-9DD0-9D3C02DDA58F}"/>
                </a:ext>
              </a:extLst>
            </p:cNvPr>
            <p:cNvSpPr/>
            <p:nvPr/>
          </p:nvSpPr>
          <p:spPr>
            <a:xfrm>
              <a:off x="4057048" y="2986535"/>
              <a:ext cx="884954" cy="884966"/>
            </a:xfrm>
            <a:custGeom>
              <a:avLst/>
              <a:gdLst>
                <a:gd name="connsiteX0" fmla="*/ 3365 w 884954"/>
                <a:gd name="connsiteY0" fmla="*/ 496667 h 884965"/>
                <a:gd name="connsiteX1" fmla="*/ 496655 w 884954"/>
                <a:gd name="connsiteY1" fmla="*/ 881591 h 884965"/>
                <a:gd name="connsiteX2" fmla="*/ 881580 w 884954"/>
                <a:gd name="connsiteY2" fmla="*/ 388301 h 884965"/>
                <a:gd name="connsiteX3" fmla="*/ 388366 w 884954"/>
                <a:gd name="connsiteY3" fmla="*/ 3367 h 884965"/>
                <a:gd name="connsiteX4" fmla="*/ 3365 w 884954"/>
                <a:gd name="connsiteY4" fmla="*/ 496667 h 88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954" h="884965">
                  <a:moveTo>
                    <a:pt x="3365" y="496667"/>
                  </a:moveTo>
                  <a:cubicBezTo>
                    <a:pt x="33290" y="739183"/>
                    <a:pt x="254144" y="911509"/>
                    <a:pt x="496655" y="881591"/>
                  </a:cubicBezTo>
                  <a:cubicBezTo>
                    <a:pt x="739162" y="851663"/>
                    <a:pt x="911498" y="630807"/>
                    <a:pt x="881580" y="388301"/>
                  </a:cubicBezTo>
                  <a:cubicBezTo>
                    <a:pt x="851652" y="145813"/>
                    <a:pt x="630853" y="-26513"/>
                    <a:pt x="388366" y="3367"/>
                  </a:cubicBezTo>
                  <a:cubicBezTo>
                    <a:pt x="145846" y="33304"/>
                    <a:pt x="-26509" y="254141"/>
                    <a:pt x="3365" y="49666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E751B3E-D40C-4065-8A00-75DAF94E4EFC}"/>
                </a:ext>
              </a:extLst>
            </p:cNvPr>
            <p:cNvSpPr/>
            <p:nvPr/>
          </p:nvSpPr>
          <p:spPr>
            <a:xfrm>
              <a:off x="4671442" y="4518666"/>
              <a:ext cx="578358" cy="578358"/>
            </a:xfrm>
            <a:custGeom>
              <a:avLst/>
              <a:gdLst>
                <a:gd name="connsiteX0" fmla="*/ 578358 w 578358"/>
                <a:gd name="connsiteY0" fmla="*/ 289084 h 578358"/>
                <a:gd name="connsiteX1" fmla="*/ 289274 w 578358"/>
                <a:gd name="connsiteY1" fmla="*/ 578358 h 578358"/>
                <a:gd name="connsiteX2" fmla="*/ 0 w 578358"/>
                <a:gd name="connsiteY2" fmla="*/ 289274 h 578358"/>
                <a:gd name="connsiteX3" fmla="*/ 289084 w 578358"/>
                <a:gd name="connsiteY3" fmla="*/ 0 h 578358"/>
                <a:gd name="connsiteX4" fmla="*/ 289274 w 578358"/>
                <a:gd name="connsiteY4" fmla="*/ 0 h 578358"/>
                <a:gd name="connsiteX5" fmla="*/ 578358 w 578358"/>
                <a:gd name="connsiteY5" fmla="*/ 289084 h 578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8358" h="578358">
                  <a:moveTo>
                    <a:pt x="578358" y="289084"/>
                  </a:moveTo>
                  <a:cubicBezTo>
                    <a:pt x="578415" y="448789"/>
                    <a:pt x="448980" y="578301"/>
                    <a:pt x="289274" y="578358"/>
                  </a:cubicBezTo>
                  <a:cubicBezTo>
                    <a:pt x="129569" y="578415"/>
                    <a:pt x="57" y="448980"/>
                    <a:pt x="0" y="289274"/>
                  </a:cubicBezTo>
                  <a:cubicBezTo>
                    <a:pt x="-57" y="129569"/>
                    <a:pt x="129378" y="57"/>
                    <a:pt x="289084" y="0"/>
                  </a:cubicBezTo>
                  <a:cubicBezTo>
                    <a:pt x="289150" y="0"/>
                    <a:pt x="289208" y="0"/>
                    <a:pt x="289274" y="0"/>
                  </a:cubicBezTo>
                  <a:cubicBezTo>
                    <a:pt x="448932" y="0"/>
                    <a:pt x="578358" y="129426"/>
                    <a:pt x="578358" y="289084"/>
                  </a:cubicBezTo>
                  <a:close/>
                </a:path>
              </a:pathLst>
            </a:custGeom>
            <a:solidFill>
              <a:srgbClr val="FCB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2DD61C8-E3BB-4203-BA43-235FD97B7ACA}"/>
                </a:ext>
              </a:extLst>
            </p:cNvPr>
            <p:cNvSpPr/>
            <p:nvPr/>
          </p:nvSpPr>
          <p:spPr>
            <a:xfrm>
              <a:off x="4719162" y="4566387"/>
              <a:ext cx="482917" cy="482917"/>
            </a:xfrm>
            <a:custGeom>
              <a:avLst/>
              <a:gdLst>
                <a:gd name="connsiteX0" fmla="*/ 482918 w 482917"/>
                <a:gd name="connsiteY0" fmla="*/ 241363 h 482917"/>
                <a:gd name="connsiteX1" fmla="*/ 241554 w 482917"/>
                <a:gd name="connsiteY1" fmla="*/ 482917 h 482917"/>
                <a:gd name="connsiteX2" fmla="*/ 0 w 482917"/>
                <a:gd name="connsiteY2" fmla="*/ 241554 h 482917"/>
                <a:gd name="connsiteX3" fmla="*/ 241363 w 482917"/>
                <a:gd name="connsiteY3" fmla="*/ 0 h 482917"/>
                <a:gd name="connsiteX4" fmla="*/ 241554 w 482917"/>
                <a:gd name="connsiteY4" fmla="*/ 0 h 482917"/>
                <a:gd name="connsiteX5" fmla="*/ 482918 w 482917"/>
                <a:gd name="connsiteY5" fmla="*/ 241363 h 48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2917" h="482917">
                  <a:moveTo>
                    <a:pt x="482918" y="241363"/>
                  </a:moveTo>
                  <a:cubicBezTo>
                    <a:pt x="482975" y="374713"/>
                    <a:pt x="374904" y="482860"/>
                    <a:pt x="241554" y="482917"/>
                  </a:cubicBezTo>
                  <a:cubicBezTo>
                    <a:pt x="108204" y="482975"/>
                    <a:pt x="57" y="374904"/>
                    <a:pt x="0" y="241554"/>
                  </a:cubicBezTo>
                  <a:cubicBezTo>
                    <a:pt x="-57" y="108204"/>
                    <a:pt x="108014" y="57"/>
                    <a:pt x="241363" y="0"/>
                  </a:cubicBezTo>
                  <a:cubicBezTo>
                    <a:pt x="241430" y="0"/>
                    <a:pt x="241487" y="0"/>
                    <a:pt x="241554" y="0"/>
                  </a:cubicBezTo>
                  <a:cubicBezTo>
                    <a:pt x="374837" y="57"/>
                    <a:pt x="482860" y="108080"/>
                    <a:pt x="482918" y="241363"/>
                  </a:cubicBezTo>
                  <a:close/>
                </a:path>
              </a:pathLst>
            </a:custGeom>
            <a:solidFill>
              <a:srgbClr val="F58A2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DF8397-9443-46AC-939D-DE30D3C2D41C}"/>
                </a:ext>
              </a:extLst>
            </p:cNvPr>
            <p:cNvSpPr/>
            <p:nvPr/>
          </p:nvSpPr>
          <p:spPr>
            <a:xfrm>
              <a:off x="4766311" y="4566758"/>
              <a:ext cx="435769" cy="414538"/>
            </a:xfrm>
            <a:custGeom>
              <a:avLst/>
              <a:gdLst>
                <a:gd name="connsiteX0" fmla="*/ 435769 w 435769"/>
                <a:gd name="connsiteY0" fmla="*/ 240992 h 414537"/>
                <a:gd name="connsiteX1" fmla="*/ 193843 w 435769"/>
                <a:gd name="connsiteY1" fmla="*/ 0 h 414537"/>
                <a:gd name="connsiteX2" fmla="*/ 0 w 435769"/>
                <a:gd name="connsiteY2" fmla="*/ 98117 h 414537"/>
                <a:gd name="connsiteX3" fmla="*/ 341424 w 435769"/>
                <a:gd name="connsiteY3" fmla="*/ 103861 h 414537"/>
                <a:gd name="connsiteX4" fmla="*/ 362522 w 435769"/>
                <a:gd name="connsiteY4" fmla="*/ 414538 h 414537"/>
                <a:gd name="connsiteX5" fmla="*/ 435769 w 435769"/>
                <a:gd name="connsiteY5" fmla="*/ 240992 h 41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5769" h="414537">
                  <a:moveTo>
                    <a:pt x="435769" y="240992"/>
                  </a:moveTo>
                  <a:cubicBezTo>
                    <a:pt x="435512" y="107642"/>
                    <a:pt x="327203" y="-257"/>
                    <a:pt x="193843" y="0"/>
                  </a:cubicBezTo>
                  <a:cubicBezTo>
                    <a:pt x="117338" y="143"/>
                    <a:pt x="45425" y="36548"/>
                    <a:pt x="0" y="98117"/>
                  </a:cubicBezTo>
                  <a:cubicBezTo>
                    <a:pt x="95869" y="5420"/>
                    <a:pt x="248726" y="7992"/>
                    <a:pt x="341424" y="103861"/>
                  </a:cubicBezTo>
                  <a:cubicBezTo>
                    <a:pt x="423215" y="188443"/>
                    <a:pt x="432130" y="319669"/>
                    <a:pt x="362522" y="414538"/>
                  </a:cubicBezTo>
                  <a:cubicBezTo>
                    <a:pt x="409499" y="369047"/>
                    <a:pt x="435940" y="306391"/>
                    <a:pt x="435769" y="240992"/>
                  </a:cubicBezTo>
                  <a:close/>
                </a:path>
              </a:pathLst>
            </a:custGeom>
            <a:solidFill>
              <a:srgbClr val="F05A2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D9C10CC-CB8E-4CDA-BCA9-4436570898D1}"/>
                </a:ext>
              </a:extLst>
            </p:cNvPr>
            <p:cNvSpPr/>
            <p:nvPr/>
          </p:nvSpPr>
          <p:spPr>
            <a:xfrm>
              <a:off x="4825746" y="4640873"/>
              <a:ext cx="270018" cy="333756"/>
            </a:xfrm>
            <a:custGeom>
              <a:avLst/>
              <a:gdLst>
                <a:gd name="connsiteX0" fmla="*/ 229362 w 270018"/>
                <a:gd name="connsiteY0" fmla="*/ 146971 h 333755"/>
                <a:gd name="connsiteX1" fmla="*/ 245936 w 270018"/>
                <a:gd name="connsiteY1" fmla="*/ 99346 h 333755"/>
                <a:gd name="connsiteX2" fmla="*/ 182785 w 270018"/>
                <a:gd name="connsiteY2" fmla="*/ 39910 h 333755"/>
                <a:gd name="connsiteX3" fmla="*/ 169831 w 270018"/>
                <a:gd name="connsiteY3" fmla="*/ 39910 h 333755"/>
                <a:gd name="connsiteX4" fmla="*/ 169831 w 270018"/>
                <a:gd name="connsiteY4" fmla="*/ 0 h 333755"/>
                <a:gd name="connsiteX5" fmla="*/ 136779 w 270018"/>
                <a:gd name="connsiteY5" fmla="*/ 0 h 333755"/>
                <a:gd name="connsiteX6" fmla="*/ 136779 w 270018"/>
                <a:gd name="connsiteY6" fmla="*/ 39910 h 333755"/>
                <a:gd name="connsiteX7" fmla="*/ 106871 w 270018"/>
                <a:gd name="connsiteY7" fmla="*/ 39910 h 333755"/>
                <a:gd name="connsiteX8" fmla="*/ 106871 w 270018"/>
                <a:gd name="connsiteY8" fmla="*/ 0 h 333755"/>
                <a:gd name="connsiteX9" fmla="*/ 73723 w 270018"/>
                <a:gd name="connsiteY9" fmla="*/ 0 h 333755"/>
                <a:gd name="connsiteX10" fmla="*/ 73723 w 270018"/>
                <a:gd name="connsiteY10" fmla="*/ 39910 h 333755"/>
                <a:gd name="connsiteX11" fmla="*/ 0 w 270018"/>
                <a:gd name="connsiteY11" fmla="*/ 39910 h 333755"/>
                <a:gd name="connsiteX12" fmla="*/ 0 w 270018"/>
                <a:gd name="connsiteY12" fmla="*/ 74485 h 333755"/>
                <a:gd name="connsiteX13" fmla="*/ 53435 w 270018"/>
                <a:gd name="connsiteY13" fmla="*/ 74485 h 333755"/>
                <a:gd name="connsiteX14" fmla="*/ 53435 w 270018"/>
                <a:gd name="connsiteY14" fmla="*/ 255460 h 333755"/>
                <a:gd name="connsiteX15" fmla="*/ 3429 w 270018"/>
                <a:gd name="connsiteY15" fmla="*/ 255460 h 333755"/>
                <a:gd name="connsiteX16" fmla="*/ 3429 w 270018"/>
                <a:gd name="connsiteY16" fmla="*/ 292322 h 333755"/>
                <a:gd name="connsiteX17" fmla="*/ 73438 w 270018"/>
                <a:gd name="connsiteY17" fmla="*/ 292322 h 333755"/>
                <a:gd name="connsiteX18" fmla="*/ 73438 w 270018"/>
                <a:gd name="connsiteY18" fmla="*/ 333756 h 333755"/>
                <a:gd name="connsiteX19" fmla="*/ 106585 w 270018"/>
                <a:gd name="connsiteY19" fmla="*/ 333756 h 333755"/>
                <a:gd name="connsiteX20" fmla="*/ 106585 w 270018"/>
                <a:gd name="connsiteY20" fmla="*/ 292132 h 333755"/>
                <a:gd name="connsiteX21" fmla="*/ 136779 w 270018"/>
                <a:gd name="connsiteY21" fmla="*/ 292132 h 333755"/>
                <a:gd name="connsiteX22" fmla="*/ 136779 w 270018"/>
                <a:gd name="connsiteY22" fmla="*/ 333565 h 333755"/>
                <a:gd name="connsiteX23" fmla="*/ 169926 w 270018"/>
                <a:gd name="connsiteY23" fmla="*/ 333565 h 333755"/>
                <a:gd name="connsiteX24" fmla="*/ 169926 w 270018"/>
                <a:gd name="connsiteY24" fmla="*/ 292132 h 333755"/>
                <a:gd name="connsiteX25" fmla="*/ 269367 w 270018"/>
                <a:gd name="connsiteY25" fmla="*/ 224409 h 333755"/>
                <a:gd name="connsiteX26" fmla="*/ 229362 w 270018"/>
                <a:gd name="connsiteY26" fmla="*/ 146971 h 333755"/>
                <a:gd name="connsiteX27" fmla="*/ 106775 w 270018"/>
                <a:gd name="connsiteY27" fmla="*/ 76200 h 333755"/>
                <a:gd name="connsiteX28" fmla="*/ 146304 w 270018"/>
                <a:gd name="connsiteY28" fmla="*/ 76200 h 333755"/>
                <a:gd name="connsiteX29" fmla="*/ 186118 w 270018"/>
                <a:gd name="connsiteY29" fmla="*/ 108585 h 333755"/>
                <a:gd name="connsiteX30" fmla="*/ 159829 w 270018"/>
                <a:gd name="connsiteY30" fmla="*/ 140970 h 333755"/>
                <a:gd name="connsiteX31" fmla="*/ 106394 w 270018"/>
                <a:gd name="connsiteY31" fmla="*/ 140970 h 333755"/>
                <a:gd name="connsiteX32" fmla="*/ 180308 w 270018"/>
                <a:gd name="connsiteY32" fmla="*/ 259080 h 333755"/>
                <a:gd name="connsiteX33" fmla="*/ 106775 w 270018"/>
                <a:gd name="connsiteY33" fmla="*/ 259080 h 333755"/>
                <a:gd name="connsiteX34" fmla="*/ 106775 w 270018"/>
                <a:gd name="connsiteY34" fmla="*/ 177832 h 333755"/>
                <a:gd name="connsiteX35" fmla="*/ 161639 w 270018"/>
                <a:gd name="connsiteY35" fmla="*/ 177832 h 333755"/>
                <a:gd name="connsiteX36" fmla="*/ 216599 w 270018"/>
                <a:gd name="connsiteY36" fmla="*/ 218408 h 333755"/>
                <a:gd name="connsiteX37" fmla="*/ 181194 w 270018"/>
                <a:gd name="connsiteY37" fmla="*/ 259032 h 333755"/>
                <a:gd name="connsiteX38" fmla="*/ 180308 w 270018"/>
                <a:gd name="connsiteY38" fmla="*/ 259080 h 33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018" h="333755">
                  <a:moveTo>
                    <a:pt x="229362" y="146971"/>
                  </a:moveTo>
                  <a:cubicBezTo>
                    <a:pt x="229362" y="146971"/>
                    <a:pt x="246221" y="140208"/>
                    <a:pt x="245936" y="99346"/>
                  </a:cubicBezTo>
                  <a:cubicBezTo>
                    <a:pt x="245936" y="36957"/>
                    <a:pt x="182785" y="39910"/>
                    <a:pt x="182785" y="39910"/>
                  </a:cubicBezTo>
                  <a:lnTo>
                    <a:pt x="169831" y="39910"/>
                  </a:lnTo>
                  <a:lnTo>
                    <a:pt x="169831" y="0"/>
                  </a:lnTo>
                  <a:lnTo>
                    <a:pt x="136779" y="0"/>
                  </a:lnTo>
                  <a:lnTo>
                    <a:pt x="136779" y="39910"/>
                  </a:lnTo>
                  <a:lnTo>
                    <a:pt x="106871" y="39910"/>
                  </a:lnTo>
                  <a:lnTo>
                    <a:pt x="106871" y="0"/>
                  </a:lnTo>
                  <a:lnTo>
                    <a:pt x="73723" y="0"/>
                  </a:lnTo>
                  <a:lnTo>
                    <a:pt x="73723" y="39910"/>
                  </a:lnTo>
                  <a:lnTo>
                    <a:pt x="0" y="39910"/>
                  </a:lnTo>
                  <a:lnTo>
                    <a:pt x="0" y="74485"/>
                  </a:lnTo>
                  <a:lnTo>
                    <a:pt x="53435" y="74485"/>
                  </a:lnTo>
                  <a:lnTo>
                    <a:pt x="53435" y="255460"/>
                  </a:lnTo>
                  <a:lnTo>
                    <a:pt x="3429" y="255460"/>
                  </a:lnTo>
                  <a:lnTo>
                    <a:pt x="3429" y="292322"/>
                  </a:lnTo>
                  <a:lnTo>
                    <a:pt x="73438" y="292322"/>
                  </a:lnTo>
                  <a:lnTo>
                    <a:pt x="73438" y="333756"/>
                  </a:lnTo>
                  <a:lnTo>
                    <a:pt x="106585" y="333756"/>
                  </a:lnTo>
                  <a:lnTo>
                    <a:pt x="106585" y="292132"/>
                  </a:lnTo>
                  <a:lnTo>
                    <a:pt x="136779" y="292132"/>
                  </a:lnTo>
                  <a:lnTo>
                    <a:pt x="136779" y="333565"/>
                  </a:lnTo>
                  <a:lnTo>
                    <a:pt x="169926" y="333565"/>
                  </a:lnTo>
                  <a:lnTo>
                    <a:pt x="169926" y="292132"/>
                  </a:lnTo>
                  <a:cubicBezTo>
                    <a:pt x="207550" y="292132"/>
                    <a:pt x="262700" y="286131"/>
                    <a:pt x="269367" y="224409"/>
                  </a:cubicBezTo>
                  <a:cubicBezTo>
                    <a:pt x="276034" y="162687"/>
                    <a:pt x="229362" y="146971"/>
                    <a:pt x="229362" y="146971"/>
                  </a:cubicBezTo>
                  <a:close/>
                  <a:moveTo>
                    <a:pt x="106775" y="76200"/>
                  </a:moveTo>
                  <a:lnTo>
                    <a:pt x="146304" y="76200"/>
                  </a:lnTo>
                  <a:cubicBezTo>
                    <a:pt x="146304" y="76200"/>
                    <a:pt x="186118" y="70580"/>
                    <a:pt x="186118" y="108585"/>
                  </a:cubicBezTo>
                  <a:cubicBezTo>
                    <a:pt x="186118" y="140208"/>
                    <a:pt x="159829" y="140970"/>
                    <a:pt x="159829" y="140970"/>
                  </a:cubicBezTo>
                  <a:lnTo>
                    <a:pt x="106394" y="140970"/>
                  </a:lnTo>
                  <a:close/>
                  <a:moveTo>
                    <a:pt x="180308" y="259080"/>
                  </a:moveTo>
                  <a:lnTo>
                    <a:pt x="106775" y="259080"/>
                  </a:lnTo>
                  <a:lnTo>
                    <a:pt x="106775" y="177832"/>
                  </a:lnTo>
                  <a:lnTo>
                    <a:pt x="161639" y="177832"/>
                  </a:lnTo>
                  <a:cubicBezTo>
                    <a:pt x="161639" y="177832"/>
                    <a:pt x="216599" y="173926"/>
                    <a:pt x="216599" y="218408"/>
                  </a:cubicBezTo>
                  <a:cubicBezTo>
                    <a:pt x="218037" y="239401"/>
                    <a:pt x="202187" y="257585"/>
                    <a:pt x="181194" y="259032"/>
                  </a:cubicBezTo>
                  <a:cubicBezTo>
                    <a:pt x="180899" y="259051"/>
                    <a:pt x="180604" y="259070"/>
                    <a:pt x="180308" y="259080"/>
                  </a:cubicBezTo>
                  <a:close/>
                </a:path>
              </a:pathLst>
            </a:custGeom>
            <a:solidFill>
              <a:srgbClr val="FDF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E65AF30-55F7-441D-A4B6-E8670CD7CF49}"/>
                </a:ext>
              </a:extLst>
            </p:cNvPr>
            <p:cNvSpPr/>
            <p:nvPr/>
          </p:nvSpPr>
          <p:spPr>
            <a:xfrm>
              <a:off x="5149882" y="4475507"/>
              <a:ext cx="71246" cy="71439"/>
            </a:xfrm>
            <a:custGeom>
              <a:avLst/>
              <a:gdLst>
                <a:gd name="connsiteX0" fmla="*/ 59531 w 71246"/>
                <a:gd name="connsiteY0" fmla="*/ 25062 h 71439"/>
                <a:gd name="connsiteX1" fmla="*/ 47339 w 71246"/>
                <a:gd name="connsiteY1" fmla="*/ 25062 h 71439"/>
                <a:gd name="connsiteX2" fmla="*/ 47339 w 71246"/>
                <a:gd name="connsiteY2" fmla="*/ 12870 h 71439"/>
                <a:gd name="connsiteX3" fmla="*/ 36633 w 71246"/>
                <a:gd name="connsiteY3" fmla="*/ 49 h 71439"/>
                <a:gd name="connsiteX4" fmla="*/ 23813 w 71246"/>
                <a:gd name="connsiteY4" fmla="*/ 10746 h 71439"/>
                <a:gd name="connsiteX5" fmla="*/ 23813 w 71246"/>
                <a:gd name="connsiteY5" fmla="*/ 12870 h 71439"/>
                <a:gd name="connsiteX6" fmla="*/ 23813 w 71246"/>
                <a:gd name="connsiteY6" fmla="*/ 25062 h 71439"/>
                <a:gd name="connsiteX7" fmla="*/ 11716 w 71246"/>
                <a:gd name="connsiteY7" fmla="*/ 25062 h 71439"/>
                <a:gd name="connsiteX8" fmla="*/ 0 w 71246"/>
                <a:gd name="connsiteY8" fmla="*/ 36778 h 71439"/>
                <a:gd name="connsiteX9" fmla="*/ 11716 w 71246"/>
                <a:gd name="connsiteY9" fmla="*/ 48493 h 71439"/>
                <a:gd name="connsiteX10" fmla="*/ 23813 w 71246"/>
                <a:gd name="connsiteY10" fmla="*/ 48493 h 71439"/>
                <a:gd name="connsiteX11" fmla="*/ 23813 w 71246"/>
                <a:gd name="connsiteY11" fmla="*/ 60685 h 71439"/>
                <a:gd name="connsiteX12" fmla="*/ 36633 w 71246"/>
                <a:gd name="connsiteY12" fmla="*/ 71392 h 71439"/>
                <a:gd name="connsiteX13" fmla="*/ 47339 w 71246"/>
                <a:gd name="connsiteY13" fmla="*/ 60685 h 71439"/>
                <a:gd name="connsiteX14" fmla="*/ 47339 w 71246"/>
                <a:gd name="connsiteY14" fmla="*/ 48874 h 71439"/>
                <a:gd name="connsiteX15" fmla="*/ 59531 w 71246"/>
                <a:gd name="connsiteY15" fmla="*/ 48874 h 71439"/>
                <a:gd name="connsiteX16" fmla="*/ 71247 w 71246"/>
                <a:gd name="connsiteY16" fmla="*/ 37159 h 71439"/>
                <a:gd name="connsiteX17" fmla="*/ 59531 w 71246"/>
                <a:gd name="connsiteY17" fmla="*/ 25443 h 7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1246" h="71439">
                  <a:moveTo>
                    <a:pt x="59531" y="25062"/>
                  </a:moveTo>
                  <a:lnTo>
                    <a:pt x="47339" y="25062"/>
                  </a:lnTo>
                  <a:lnTo>
                    <a:pt x="47339" y="12870"/>
                  </a:lnTo>
                  <a:cubicBezTo>
                    <a:pt x="47920" y="6374"/>
                    <a:pt x="43129" y="630"/>
                    <a:pt x="36633" y="49"/>
                  </a:cubicBezTo>
                  <a:cubicBezTo>
                    <a:pt x="30137" y="-541"/>
                    <a:pt x="24394" y="4250"/>
                    <a:pt x="23813" y="10746"/>
                  </a:cubicBezTo>
                  <a:cubicBezTo>
                    <a:pt x="23746" y="11460"/>
                    <a:pt x="23746" y="12165"/>
                    <a:pt x="23813" y="12870"/>
                  </a:cubicBezTo>
                  <a:lnTo>
                    <a:pt x="23813" y="25062"/>
                  </a:lnTo>
                  <a:lnTo>
                    <a:pt x="11716" y="25062"/>
                  </a:lnTo>
                  <a:cubicBezTo>
                    <a:pt x="5248" y="25062"/>
                    <a:pt x="0" y="30310"/>
                    <a:pt x="0" y="36778"/>
                  </a:cubicBezTo>
                  <a:cubicBezTo>
                    <a:pt x="0" y="43245"/>
                    <a:pt x="5248" y="48493"/>
                    <a:pt x="11716" y="48493"/>
                  </a:cubicBezTo>
                  <a:lnTo>
                    <a:pt x="23813" y="48493"/>
                  </a:lnTo>
                  <a:lnTo>
                    <a:pt x="23813" y="60685"/>
                  </a:lnTo>
                  <a:cubicBezTo>
                    <a:pt x="24394" y="67181"/>
                    <a:pt x="30137" y="71972"/>
                    <a:pt x="36633" y="71392"/>
                  </a:cubicBezTo>
                  <a:cubicBezTo>
                    <a:pt x="42320" y="70877"/>
                    <a:pt x="46825" y="66372"/>
                    <a:pt x="47339" y="60685"/>
                  </a:cubicBezTo>
                  <a:lnTo>
                    <a:pt x="47339" y="48874"/>
                  </a:lnTo>
                  <a:lnTo>
                    <a:pt x="59531" y="48874"/>
                  </a:lnTo>
                  <a:cubicBezTo>
                    <a:pt x="65999" y="48874"/>
                    <a:pt x="71247" y="43626"/>
                    <a:pt x="71247" y="37159"/>
                  </a:cubicBezTo>
                  <a:cubicBezTo>
                    <a:pt x="71247" y="30691"/>
                    <a:pt x="65999" y="25443"/>
                    <a:pt x="59531" y="25443"/>
                  </a:cubicBezTo>
                  <a:close/>
                </a:path>
              </a:pathLst>
            </a:custGeom>
            <a:solidFill>
              <a:srgbClr val="FDF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CF4C216-99D5-46D4-9E98-21D7FE77655E}"/>
                </a:ext>
              </a:extLst>
            </p:cNvPr>
            <p:cNvSpPr/>
            <p:nvPr/>
          </p:nvSpPr>
          <p:spPr>
            <a:xfrm>
              <a:off x="4719257" y="4496006"/>
              <a:ext cx="71532" cy="71439"/>
            </a:xfrm>
            <a:custGeom>
              <a:avLst/>
              <a:gdLst>
                <a:gd name="connsiteX0" fmla="*/ 59531 w 71532"/>
                <a:gd name="connsiteY0" fmla="*/ 22946 h 71439"/>
                <a:gd name="connsiteX1" fmla="*/ 47435 w 71532"/>
                <a:gd name="connsiteY1" fmla="*/ 22946 h 71439"/>
                <a:gd name="connsiteX2" fmla="*/ 47435 w 71532"/>
                <a:gd name="connsiteY2" fmla="*/ 10754 h 71439"/>
                <a:gd name="connsiteX3" fmla="*/ 34614 w 71532"/>
                <a:gd name="connsiteY3" fmla="*/ 48 h 71439"/>
                <a:gd name="connsiteX4" fmla="*/ 23908 w 71532"/>
                <a:gd name="connsiteY4" fmla="*/ 10754 h 71439"/>
                <a:gd name="connsiteX5" fmla="*/ 23908 w 71532"/>
                <a:gd name="connsiteY5" fmla="*/ 22946 h 71439"/>
                <a:gd name="connsiteX6" fmla="*/ 11716 w 71532"/>
                <a:gd name="connsiteY6" fmla="*/ 22946 h 71439"/>
                <a:gd name="connsiteX7" fmla="*/ 0 w 71532"/>
                <a:gd name="connsiteY7" fmla="*/ 34662 h 71439"/>
                <a:gd name="connsiteX8" fmla="*/ 11716 w 71532"/>
                <a:gd name="connsiteY8" fmla="*/ 46377 h 71439"/>
                <a:gd name="connsiteX9" fmla="*/ 24194 w 71532"/>
                <a:gd name="connsiteY9" fmla="*/ 46377 h 71439"/>
                <a:gd name="connsiteX10" fmla="*/ 24194 w 71532"/>
                <a:gd name="connsiteY10" fmla="*/ 58569 h 71439"/>
                <a:gd name="connsiteX11" fmla="*/ 34900 w 71532"/>
                <a:gd name="connsiteY11" fmla="*/ 71390 h 71439"/>
                <a:gd name="connsiteX12" fmla="*/ 47720 w 71532"/>
                <a:gd name="connsiteY12" fmla="*/ 60693 h 71439"/>
                <a:gd name="connsiteX13" fmla="*/ 47720 w 71532"/>
                <a:gd name="connsiteY13" fmla="*/ 58569 h 71439"/>
                <a:gd name="connsiteX14" fmla="*/ 47720 w 71532"/>
                <a:gd name="connsiteY14" fmla="*/ 46377 h 71439"/>
                <a:gd name="connsiteX15" fmla="*/ 59817 w 71532"/>
                <a:gd name="connsiteY15" fmla="*/ 46377 h 71439"/>
                <a:gd name="connsiteX16" fmla="*/ 71533 w 71532"/>
                <a:gd name="connsiteY16" fmla="*/ 34662 h 71439"/>
                <a:gd name="connsiteX17" fmla="*/ 59817 w 71532"/>
                <a:gd name="connsiteY17" fmla="*/ 22946 h 7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1532" h="71439">
                  <a:moveTo>
                    <a:pt x="59531" y="22946"/>
                  </a:moveTo>
                  <a:lnTo>
                    <a:pt x="47435" y="22946"/>
                  </a:lnTo>
                  <a:lnTo>
                    <a:pt x="47435" y="10754"/>
                  </a:lnTo>
                  <a:cubicBezTo>
                    <a:pt x="46853" y="4258"/>
                    <a:pt x="41110" y="-533"/>
                    <a:pt x="34614" y="48"/>
                  </a:cubicBezTo>
                  <a:cubicBezTo>
                    <a:pt x="28927" y="562"/>
                    <a:pt x="24422" y="5067"/>
                    <a:pt x="23908" y="10754"/>
                  </a:cubicBezTo>
                  <a:lnTo>
                    <a:pt x="23908" y="22946"/>
                  </a:lnTo>
                  <a:lnTo>
                    <a:pt x="11716" y="22946"/>
                  </a:lnTo>
                  <a:cubicBezTo>
                    <a:pt x="5248" y="22946"/>
                    <a:pt x="0" y="28194"/>
                    <a:pt x="0" y="34662"/>
                  </a:cubicBezTo>
                  <a:cubicBezTo>
                    <a:pt x="0" y="41129"/>
                    <a:pt x="5248" y="46377"/>
                    <a:pt x="11716" y="46377"/>
                  </a:cubicBezTo>
                  <a:lnTo>
                    <a:pt x="24194" y="46377"/>
                  </a:lnTo>
                  <a:lnTo>
                    <a:pt x="24194" y="58569"/>
                  </a:lnTo>
                  <a:cubicBezTo>
                    <a:pt x="23613" y="65065"/>
                    <a:pt x="28404" y="70809"/>
                    <a:pt x="34900" y="71390"/>
                  </a:cubicBezTo>
                  <a:cubicBezTo>
                    <a:pt x="41396" y="71981"/>
                    <a:pt x="47139" y="67190"/>
                    <a:pt x="47720" y="60693"/>
                  </a:cubicBezTo>
                  <a:cubicBezTo>
                    <a:pt x="47787" y="59989"/>
                    <a:pt x="47787" y="59274"/>
                    <a:pt x="47720" y="58569"/>
                  </a:cubicBezTo>
                  <a:lnTo>
                    <a:pt x="47720" y="46377"/>
                  </a:lnTo>
                  <a:lnTo>
                    <a:pt x="59817" y="46377"/>
                  </a:lnTo>
                  <a:cubicBezTo>
                    <a:pt x="66284" y="46377"/>
                    <a:pt x="71533" y="41129"/>
                    <a:pt x="71533" y="34662"/>
                  </a:cubicBezTo>
                  <a:cubicBezTo>
                    <a:pt x="71533" y="28194"/>
                    <a:pt x="66284" y="22946"/>
                    <a:pt x="59817" y="22946"/>
                  </a:cubicBezTo>
                  <a:close/>
                </a:path>
              </a:pathLst>
            </a:custGeom>
            <a:solidFill>
              <a:srgbClr val="FDF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74D6B48-1002-4D6D-A648-960ACA9BBFA8}"/>
                </a:ext>
              </a:extLst>
            </p:cNvPr>
            <p:cNvSpPr/>
            <p:nvPr/>
          </p:nvSpPr>
          <p:spPr>
            <a:xfrm>
              <a:off x="4611803" y="5012432"/>
              <a:ext cx="71440" cy="71439"/>
            </a:xfrm>
            <a:custGeom>
              <a:avLst/>
              <a:gdLst>
                <a:gd name="connsiteX0" fmla="*/ 60687 w 71440"/>
                <a:gd name="connsiteY0" fmla="*/ 24967 h 71439"/>
                <a:gd name="connsiteX1" fmla="*/ 48494 w 71440"/>
                <a:gd name="connsiteY1" fmla="*/ 24967 h 71439"/>
                <a:gd name="connsiteX2" fmla="*/ 48494 w 71440"/>
                <a:gd name="connsiteY2" fmla="*/ 12870 h 71439"/>
                <a:gd name="connsiteX3" fmla="*/ 37790 w 71440"/>
                <a:gd name="connsiteY3" fmla="*/ 49 h 71439"/>
                <a:gd name="connsiteX4" fmla="*/ 24968 w 71440"/>
                <a:gd name="connsiteY4" fmla="*/ 10746 h 71439"/>
                <a:gd name="connsiteX5" fmla="*/ 24968 w 71440"/>
                <a:gd name="connsiteY5" fmla="*/ 12870 h 71439"/>
                <a:gd name="connsiteX6" fmla="*/ 24968 w 71440"/>
                <a:gd name="connsiteY6" fmla="*/ 24967 h 71439"/>
                <a:gd name="connsiteX7" fmla="*/ 12871 w 71440"/>
                <a:gd name="connsiteY7" fmla="*/ 24967 h 71439"/>
                <a:gd name="connsiteX8" fmla="*/ 48 w 71440"/>
                <a:gd name="connsiteY8" fmla="*/ 35673 h 71439"/>
                <a:gd name="connsiteX9" fmla="*/ 10752 w 71440"/>
                <a:gd name="connsiteY9" fmla="*/ 48493 h 71439"/>
                <a:gd name="connsiteX10" fmla="*/ 12871 w 71440"/>
                <a:gd name="connsiteY10" fmla="*/ 48493 h 71439"/>
                <a:gd name="connsiteX11" fmla="*/ 24968 w 71440"/>
                <a:gd name="connsiteY11" fmla="*/ 48493 h 71439"/>
                <a:gd name="connsiteX12" fmla="*/ 24968 w 71440"/>
                <a:gd name="connsiteY12" fmla="*/ 60685 h 71439"/>
                <a:gd name="connsiteX13" fmla="*/ 37790 w 71440"/>
                <a:gd name="connsiteY13" fmla="*/ 71392 h 71439"/>
                <a:gd name="connsiteX14" fmla="*/ 48494 w 71440"/>
                <a:gd name="connsiteY14" fmla="*/ 60685 h 71439"/>
                <a:gd name="connsiteX15" fmla="*/ 48494 w 71440"/>
                <a:gd name="connsiteY15" fmla="*/ 48493 h 71439"/>
                <a:gd name="connsiteX16" fmla="*/ 60687 w 71440"/>
                <a:gd name="connsiteY16" fmla="*/ 48493 h 71439"/>
                <a:gd name="connsiteX17" fmla="*/ 71393 w 71440"/>
                <a:gd name="connsiteY17" fmla="*/ 35673 h 71439"/>
                <a:gd name="connsiteX18" fmla="*/ 60687 w 71440"/>
                <a:gd name="connsiteY18" fmla="*/ 24967 h 7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1440" h="71439">
                  <a:moveTo>
                    <a:pt x="60687" y="24967"/>
                  </a:moveTo>
                  <a:lnTo>
                    <a:pt x="48494" y="24967"/>
                  </a:lnTo>
                  <a:lnTo>
                    <a:pt x="48494" y="12870"/>
                  </a:lnTo>
                  <a:cubicBezTo>
                    <a:pt x="49079" y="6374"/>
                    <a:pt x="44287" y="630"/>
                    <a:pt x="37790" y="49"/>
                  </a:cubicBezTo>
                  <a:cubicBezTo>
                    <a:pt x="31294" y="-541"/>
                    <a:pt x="25553" y="4250"/>
                    <a:pt x="24968" y="10746"/>
                  </a:cubicBezTo>
                  <a:cubicBezTo>
                    <a:pt x="24904" y="11451"/>
                    <a:pt x="24904" y="12165"/>
                    <a:pt x="24968" y="12870"/>
                  </a:cubicBezTo>
                  <a:lnTo>
                    <a:pt x="24968" y="24967"/>
                  </a:lnTo>
                  <a:lnTo>
                    <a:pt x="12871" y="24967"/>
                  </a:lnTo>
                  <a:cubicBezTo>
                    <a:pt x="6374" y="24386"/>
                    <a:pt x="633" y="29177"/>
                    <a:pt x="48" y="35673"/>
                  </a:cubicBezTo>
                  <a:cubicBezTo>
                    <a:pt x="-537" y="42169"/>
                    <a:pt x="4255" y="47913"/>
                    <a:pt x="10752" y="48493"/>
                  </a:cubicBezTo>
                  <a:cubicBezTo>
                    <a:pt x="11457" y="48560"/>
                    <a:pt x="12166" y="48560"/>
                    <a:pt x="12871" y="48493"/>
                  </a:cubicBezTo>
                  <a:lnTo>
                    <a:pt x="24968" y="48493"/>
                  </a:lnTo>
                  <a:lnTo>
                    <a:pt x="24968" y="60685"/>
                  </a:lnTo>
                  <a:cubicBezTo>
                    <a:pt x="25553" y="67181"/>
                    <a:pt x="31294" y="71973"/>
                    <a:pt x="37790" y="71392"/>
                  </a:cubicBezTo>
                  <a:cubicBezTo>
                    <a:pt x="43477" y="70877"/>
                    <a:pt x="47982" y="66372"/>
                    <a:pt x="48494" y="60685"/>
                  </a:cubicBezTo>
                  <a:lnTo>
                    <a:pt x="48494" y="48493"/>
                  </a:lnTo>
                  <a:lnTo>
                    <a:pt x="60687" y="48493"/>
                  </a:lnTo>
                  <a:cubicBezTo>
                    <a:pt x="67183" y="47913"/>
                    <a:pt x="71974" y="42169"/>
                    <a:pt x="71393" y="35673"/>
                  </a:cubicBezTo>
                  <a:cubicBezTo>
                    <a:pt x="70878" y="29986"/>
                    <a:pt x="66373" y="25481"/>
                    <a:pt x="60687" y="24967"/>
                  </a:cubicBezTo>
                  <a:close/>
                </a:path>
              </a:pathLst>
            </a:custGeom>
            <a:solidFill>
              <a:srgbClr val="FDF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E3684E0-EEFE-4066-B09D-DB5003E90ECD}"/>
                </a:ext>
              </a:extLst>
            </p:cNvPr>
            <p:cNvSpPr/>
            <p:nvPr/>
          </p:nvSpPr>
          <p:spPr>
            <a:xfrm>
              <a:off x="4761262" y="5108921"/>
              <a:ext cx="71246" cy="71439"/>
            </a:xfrm>
            <a:custGeom>
              <a:avLst/>
              <a:gdLst>
                <a:gd name="connsiteX0" fmla="*/ 59531 w 71246"/>
                <a:gd name="connsiteY0" fmla="*/ 25062 h 71439"/>
                <a:gd name="connsiteX1" fmla="*/ 47434 w 71246"/>
                <a:gd name="connsiteY1" fmla="*/ 25062 h 71439"/>
                <a:gd name="connsiteX2" fmla="*/ 47434 w 71246"/>
                <a:gd name="connsiteY2" fmla="*/ 12870 h 71439"/>
                <a:gd name="connsiteX3" fmla="*/ 36728 w 71246"/>
                <a:gd name="connsiteY3" fmla="*/ 49 h 71439"/>
                <a:gd name="connsiteX4" fmla="*/ 23908 w 71246"/>
                <a:gd name="connsiteY4" fmla="*/ 10746 h 71439"/>
                <a:gd name="connsiteX5" fmla="*/ 23908 w 71246"/>
                <a:gd name="connsiteY5" fmla="*/ 12870 h 71439"/>
                <a:gd name="connsiteX6" fmla="*/ 23908 w 71246"/>
                <a:gd name="connsiteY6" fmla="*/ 25062 h 71439"/>
                <a:gd name="connsiteX7" fmla="*/ 11716 w 71246"/>
                <a:gd name="connsiteY7" fmla="*/ 25062 h 71439"/>
                <a:gd name="connsiteX8" fmla="*/ 0 w 71246"/>
                <a:gd name="connsiteY8" fmla="*/ 36778 h 71439"/>
                <a:gd name="connsiteX9" fmla="*/ 11716 w 71246"/>
                <a:gd name="connsiteY9" fmla="*/ 48493 h 71439"/>
                <a:gd name="connsiteX10" fmla="*/ 23908 w 71246"/>
                <a:gd name="connsiteY10" fmla="*/ 48493 h 71439"/>
                <a:gd name="connsiteX11" fmla="*/ 23908 w 71246"/>
                <a:gd name="connsiteY11" fmla="*/ 60685 h 71439"/>
                <a:gd name="connsiteX12" fmla="*/ 36728 w 71246"/>
                <a:gd name="connsiteY12" fmla="*/ 71392 h 71439"/>
                <a:gd name="connsiteX13" fmla="*/ 47434 w 71246"/>
                <a:gd name="connsiteY13" fmla="*/ 60685 h 71439"/>
                <a:gd name="connsiteX14" fmla="*/ 47434 w 71246"/>
                <a:gd name="connsiteY14" fmla="*/ 48874 h 71439"/>
                <a:gd name="connsiteX15" fmla="*/ 59531 w 71246"/>
                <a:gd name="connsiteY15" fmla="*/ 48874 h 71439"/>
                <a:gd name="connsiteX16" fmla="*/ 71247 w 71246"/>
                <a:gd name="connsiteY16" fmla="*/ 37159 h 71439"/>
                <a:gd name="connsiteX17" fmla="*/ 59531 w 71246"/>
                <a:gd name="connsiteY17" fmla="*/ 25443 h 7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1246" h="71439">
                  <a:moveTo>
                    <a:pt x="59531" y="25062"/>
                  </a:moveTo>
                  <a:lnTo>
                    <a:pt x="47434" y="25062"/>
                  </a:lnTo>
                  <a:lnTo>
                    <a:pt x="47434" y="12870"/>
                  </a:lnTo>
                  <a:cubicBezTo>
                    <a:pt x="48016" y="6374"/>
                    <a:pt x="43224" y="630"/>
                    <a:pt x="36728" y="49"/>
                  </a:cubicBezTo>
                  <a:cubicBezTo>
                    <a:pt x="30232" y="-541"/>
                    <a:pt x="24489" y="4250"/>
                    <a:pt x="23908" y="10746"/>
                  </a:cubicBezTo>
                  <a:cubicBezTo>
                    <a:pt x="23841" y="11460"/>
                    <a:pt x="23841" y="12165"/>
                    <a:pt x="23908" y="12870"/>
                  </a:cubicBezTo>
                  <a:lnTo>
                    <a:pt x="23908" y="25062"/>
                  </a:lnTo>
                  <a:lnTo>
                    <a:pt x="11716" y="25062"/>
                  </a:lnTo>
                  <a:cubicBezTo>
                    <a:pt x="5248" y="25062"/>
                    <a:pt x="0" y="30310"/>
                    <a:pt x="0" y="36778"/>
                  </a:cubicBezTo>
                  <a:cubicBezTo>
                    <a:pt x="0" y="43245"/>
                    <a:pt x="5248" y="48493"/>
                    <a:pt x="11716" y="48493"/>
                  </a:cubicBezTo>
                  <a:lnTo>
                    <a:pt x="23908" y="48493"/>
                  </a:lnTo>
                  <a:lnTo>
                    <a:pt x="23908" y="60685"/>
                  </a:lnTo>
                  <a:cubicBezTo>
                    <a:pt x="24489" y="67181"/>
                    <a:pt x="30232" y="71972"/>
                    <a:pt x="36728" y="71392"/>
                  </a:cubicBezTo>
                  <a:cubicBezTo>
                    <a:pt x="42415" y="70877"/>
                    <a:pt x="46920" y="66372"/>
                    <a:pt x="47434" y="60685"/>
                  </a:cubicBezTo>
                  <a:lnTo>
                    <a:pt x="47434" y="48874"/>
                  </a:lnTo>
                  <a:lnTo>
                    <a:pt x="59531" y="48874"/>
                  </a:lnTo>
                  <a:cubicBezTo>
                    <a:pt x="65999" y="48874"/>
                    <a:pt x="71247" y="43626"/>
                    <a:pt x="71247" y="37159"/>
                  </a:cubicBezTo>
                  <a:cubicBezTo>
                    <a:pt x="71247" y="30691"/>
                    <a:pt x="65999" y="25443"/>
                    <a:pt x="59531" y="25443"/>
                  </a:cubicBezTo>
                  <a:close/>
                </a:path>
              </a:pathLst>
            </a:custGeom>
            <a:solidFill>
              <a:srgbClr val="FDF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5662CE1-9A7A-4FAA-B244-0499DA9C2301}"/>
                </a:ext>
              </a:extLst>
            </p:cNvPr>
            <p:cNvSpPr/>
            <p:nvPr/>
          </p:nvSpPr>
          <p:spPr>
            <a:xfrm>
              <a:off x="5297624" y="4910145"/>
              <a:ext cx="71439" cy="71247"/>
            </a:xfrm>
            <a:custGeom>
              <a:avLst/>
              <a:gdLst>
                <a:gd name="connsiteX0" fmla="*/ 58569 w 71439"/>
                <a:gd name="connsiteY0" fmla="*/ 23813 h 71247"/>
                <a:gd name="connsiteX1" fmla="*/ 46377 w 71439"/>
                <a:gd name="connsiteY1" fmla="*/ 23813 h 71247"/>
                <a:gd name="connsiteX2" fmla="*/ 46377 w 71439"/>
                <a:gd name="connsiteY2" fmla="*/ 11716 h 71247"/>
                <a:gd name="connsiteX3" fmla="*/ 34662 w 71439"/>
                <a:gd name="connsiteY3" fmla="*/ 0 h 71247"/>
                <a:gd name="connsiteX4" fmla="*/ 22946 w 71439"/>
                <a:gd name="connsiteY4" fmla="*/ 11716 h 71247"/>
                <a:gd name="connsiteX5" fmla="*/ 22946 w 71439"/>
                <a:gd name="connsiteY5" fmla="*/ 23813 h 71247"/>
                <a:gd name="connsiteX6" fmla="*/ 10754 w 71439"/>
                <a:gd name="connsiteY6" fmla="*/ 23813 h 71247"/>
                <a:gd name="connsiteX7" fmla="*/ 48 w 71439"/>
                <a:gd name="connsiteY7" fmla="*/ 36633 h 71247"/>
                <a:gd name="connsiteX8" fmla="*/ 10754 w 71439"/>
                <a:gd name="connsiteY8" fmla="*/ 47339 h 71247"/>
                <a:gd name="connsiteX9" fmla="*/ 22946 w 71439"/>
                <a:gd name="connsiteY9" fmla="*/ 47339 h 71247"/>
                <a:gd name="connsiteX10" fmla="*/ 22946 w 71439"/>
                <a:gd name="connsiteY10" fmla="*/ 59531 h 71247"/>
                <a:gd name="connsiteX11" fmla="*/ 34662 w 71439"/>
                <a:gd name="connsiteY11" fmla="*/ 71247 h 71247"/>
                <a:gd name="connsiteX12" fmla="*/ 46377 w 71439"/>
                <a:gd name="connsiteY12" fmla="*/ 59531 h 71247"/>
                <a:gd name="connsiteX13" fmla="*/ 46377 w 71439"/>
                <a:gd name="connsiteY13" fmla="*/ 47339 h 71247"/>
                <a:gd name="connsiteX14" fmla="*/ 58569 w 71439"/>
                <a:gd name="connsiteY14" fmla="*/ 47339 h 71247"/>
                <a:gd name="connsiteX15" fmla="*/ 71390 w 71439"/>
                <a:gd name="connsiteY15" fmla="*/ 36633 h 71247"/>
                <a:gd name="connsiteX16" fmla="*/ 60684 w 71439"/>
                <a:gd name="connsiteY16" fmla="*/ 23813 h 71247"/>
                <a:gd name="connsiteX17" fmla="*/ 58569 w 71439"/>
                <a:gd name="connsiteY17" fmla="*/ 23813 h 71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1439" h="71247">
                  <a:moveTo>
                    <a:pt x="58569" y="23813"/>
                  </a:moveTo>
                  <a:lnTo>
                    <a:pt x="46377" y="23813"/>
                  </a:lnTo>
                  <a:lnTo>
                    <a:pt x="46377" y="11716"/>
                  </a:lnTo>
                  <a:cubicBezTo>
                    <a:pt x="46377" y="5248"/>
                    <a:pt x="41129" y="0"/>
                    <a:pt x="34662" y="0"/>
                  </a:cubicBezTo>
                  <a:cubicBezTo>
                    <a:pt x="28194" y="0"/>
                    <a:pt x="22946" y="5248"/>
                    <a:pt x="22946" y="11716"/>
                  </a:cubicBezTo>
                  <a:lnTo>
                    <a:pt x="22946" y="23813"/>
                  </a:lnTo>
                  <a:lnTo>
                    <a:pt x="10754" y="23813"/>
                  </a:lnTo>
                  <a:cubicBezTo>
                    <a:pt x="4258" y="24394"/>
                    <a:pt x="-533" y="30137"/>
                    <a:pt x="48" y="36633"/>
                  </a:cubicBezTo>
                  <a:cubicBezTo>
                    <a:pt x="562" y="42320"/>
                    <a:pt x="5067" y="46825"/>
                    <a:pt x="10754" y="47339"/>
                  </a:cubicBezTo>
                  <a:lnTo>
                    <a:pt x="22946" y="47339"/>
                  </a:lnTo>
                  <a:lnTo>
                    <a:pt x="22946" y="59531"/>
                  </a:lnTo>
                  <a:cubicBezTo>
                    <a:pt x="22946" y="65999"/>
                    <a:pt x="28194" y="71247"/>
                    <a:pt x="34662" y="71247"/>
                  </a:cubicBezTo>
                  <a:cubicBezTo>
                    <a:pt x="41129" y="71247"/>
                    <a:pt x="46377" y="65999"/>
                    <a:pt x="46377" y="59531"/>
                  </a:cubicBezTo>
                  <a:lnTo>
                    <a:pt x="46377" y="47339"/>
                  </a:lnTo>
                  <a:lnTo>
                    <a:pt x="58569" y="47339"/>
                  </a:lnTo>
                  <a:cubicBezTo>
                    <a:pt x="65065" y="47920"/>
                    <a:pt x="70809" y="43129"/>
                    <a:pt x="71390" y="36633"/>
                  </a:cubicBezTo>
                  <a:cubicBezTo>
                    <a:pt x="71981" y="30137"/>
                    <a:pt x="67189" y="24394"/>
                    <a:pt x="60684" y="23813"/>
                  </a:cubicBezTo>
                  <a:cubicBezTo>
                    <a:pt x="59979" y="23746"/>
                    <a:pt x="59274" y="23746"/>
                    <a:pt x="58569" y="23813"/>
                  </a:cubicBezTo>
                  <a:close/>
                </a:path>
              </a:pathLst>
            </a:custGeom>
            <a:solidFill>
              <a:srgbClr val="FDF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D6DCFB4-817F-46AC-8123-512F7B210FC1}"/>
                </a:ext>
              </a:extLst>
            </p:cNvPr>
            <p:cNvSpPr/>
            <p:nvPr/>
          </p:nvSpPr>
          <p:spPr>
            <a:xfrm>
              <a:off x="7511958" y="2095951"/>
              <a:ext cx="75971" cy="75971"/>
            </a:xfrm>
            <a:custGeom>
              <a:avLst/>
              <a:gdLst>
                <a:gd name="connsiteX0" fmla="*/ 62703 w 75971"/>
                <a:gd name="connsiteY0" fmla="*/ 25841 h 75971"/>
                <a:gd name="connsiteX1" fmla="*/ 50130 w 75971"/>
                <a:gd name="connsiteY1" fmla="*/ 25841 h 75971"/>
                <a:gd name="connsiteX2" fmla="*/ 50130 w 75971"/>
                <a:gd name="connsiteY2" fmla="*/ 13268 h 75971"/>
                <a:gd name="connsiteX3" fmla="*/ 39062 w 75971"/>
                <a:gd name="connsiteY3" fmla="*/ 48 h 75971"/>
                <a:gd name="connsiteX4" fmla="*/ 25842 w 75971"/>
                <a:gd name="connsiteY4" fmla="*/ 11116 h 75971"/>
                <a:gd name="connsiteX5" fmla="*/ 25842 w 75971"/>
                <a:gd name="connsiteY5" fmla="*/ 13268 h 75971"/>
                <a:gd name="connsiteX6" fmla="*/ 25842 w 75971"/>
                <a:gd name="connsiteY6" fmla="*/ 25841 h 75971"/>
                <a:gd name="connsiteX7" fmla="*/ 13268 w 75971"/>
                <a:gd name="connsiteY7" fmla="*/ 25841 h 75971"/>
                <a:gd name="connsiteX8" fmla="*/ 48 w 75971"/>
                <a:gd name="connsiteY8" fmla="*/ 36909 h 75971"/>
                <a:gd name="connsiteX9" fmla="*/ 11116 w 75971"/>
                <a:gd name="connsiteY9" fmla="*/ 50130 h 75971"/>
                <a:gd name="connsiteX10" fmla="*/ 13268 w 75971"/>
                <a:gd name="connsiteY10" fmla="*/ 50130 h 75971"/>
                <a:gd name="connsiteX11" fmla="*/ 25842 w 75971"/>
                <a:gd name="connsiteY11" fmla="*/ 50130 h 75971"/>
                <a:gd name="connsiteX12" fmla="*/ 25842 w 75971"/>
                <a:gd name="connsiteY12" fmla="*/ 62703 h 75971"/>
                <a:gd name="connsiteX13" fmla="*/ 36910 w 75971"/>
                <a:gd name="connsiteY13" fmla="*/ 75924 h 75971"/>
                <a:gd name="connsiteX14" fmla="*/ 50130 w 75971"/>
                <a:gd name="connsiteY14" fmla="*/ 64856 h 75971"/>
                <a:gd name="connsiteX15" fmla="*/ 50130 w 75971"/>
                <a:gd name="connsiteY15" fmla="*/ 62703 h 75971"/>
                <a:gd name="connsiteX16" fmla="*/ 50130 w 75971"/>
                <a:gd name="connsiteY16" fmla="*/ 50130 h 75971"/>
                <a:gd name="connsiteX17" fmla="*/ 62703 w 75971"/>
                <a:gd name="connsiteY17" fmla="*/ 50130 h 75971"/>
                <a:gd name="connsiteX18" fmla="*/ 75924 w 75971"/>
                <a:gd name="connsiteY18" fmla="*/ 39062 h 75971"/>
                <a:gd name="connsiteX19" fmla="*/ 64856 w 75971"/>
                <a:gd name="connsiteY19" fmla="*/ 25841 h 75971"/>
                <a:gd name="connsiteX20" fmla="*/ 62703 w 75971"/>
                <a:gd name="connsiteY20" fmla="*/ 25841 h 7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971" h="75971">
                  <a:moveTo>
                    <a:pt x="62703" y="25841"/>
                  </a:moveTo>
                  <a:lnTo>
                    <a:pt x="50130" y="25841"/>
                  </a:lnTo>
                  <a:lnTo>
                    <a:pt x="50130" y="13268"/>
                  </a:lnTo>
                  <a:cubicBezTo>
                    <a:pt x="50721" y="6563"/>
                    <a:pt x="45768" y="638"/>
                    <a:pt x="39062" y="48"/>
                  </a:cubicBezTo>
                  <a:cubicBezTo>
                    <a:pt x="32357" y="-543"/>
                    <a:pt x="26432" y="4410"/>
                    <a:pt x="25842" y="11116"/>
                  </a:cubicBezTo>
                  <a:cubicBezTo>
                    <a:pt x="25775" y="11830"/>
                    <a:pt x="25775" y="12554"/>
                    <a:pt x="25842" y="13268"/>
                  </a:cubicBezTo>
                  <a:lnTo>
                    <a:pt x="25842" y="25841"/>
                  </a:lnTo>
                  <a:lnTo>
                    <a:pt x="13268" y="25841"/>
                  </a:lnTo>
                  <a:cubicBezTo>
                    <a:pt x="6563" y="25251"/>
                    <a:pt x="638" y="30204"/>
                    <a:pt x="48" y="36909"/>
                  </a:cubicBezTo>
                  <a:cubicBezTo>
                    <a:pt x="-543" y="43615"/>
                    <a:pt x="4410" y="49540"/>
                    <a:pt x="11116" y="50130"/>
                  </a:cubicBezTo>
                  <a:cubicBezTo>
                    <a:pt x="11830" y="50197"/>
                    <a:pt x="12554" y="50197"/>
                    <a:pt x="13268" y="50130"/>
                  </a:cubicBezTo>
                  <a:lnTo>
                    <a:pt x="25842" y="50130"/>
                  </a:lnTo>
                  <a:lnTo>
                    <a:pt x="25842" y="62703"/>
                  </a:lnTo>
                  <a:cubicBezTo>
                    <a:pt x="25251" y="69409"/>
                    <a:pt x="30204" y="75333"/>
                    <a:pt x="36910" y="75924"/>
                  </a:cubicBezTo>
                  <a:cubicBezTo>
                    <a:pt x="43615" y="76514"/>
                    <a:pt x="49540" y="71561"/>
                    <a:pt x="50130" y="64856"/>
                  </a:cubicBezTo>
                  <a:cubicBezTo>
                    <a:pt x="50197" y="64141"/>
                    <a:pt x="50197" y="63418"/>
                    <a:pt x="50130" y="62703"/>
                  </a:cubicBezTo>
                  <a:lnTo>
                    <a:pt x="50130" y="50130"/>
                  </a:lnTo>
                  <a:lnTo>
                    <a:pt x="62703" y="50130"/>
                  </a:lnTo>
                  <a:cubicBezTo>
                    <a:pt x="69409" y="50721"/>
                    <a:pt x="75334" y="45768"/>
                    <a:pt x="75924" y="39062"/>
                  </a:cubicBezTo>
                  <a:cubicBezTo>
                    <a:pt x="76515" y="32357"/>
                    <a:pt x="71562" y="26432"/>
                    <a:pt x="64856" y="25841"/>
                  </a:cubicBezTo>
                  <a:cubicBezTo>
                    <a:pt x="64142" y="25775"/>
                    <a:pt x="63418" y="25775"/>
                    <a:pt x="62703" y="25841"/>
                  </a:cubicBezTo>
                  <a:close/>
                </a:path>
              </a:pathLst>
            </a:custGeom>
            <a:solidFill>
              <a:srgbClr val="FDF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ED7D1BD-BB6B-4A46-96BB-E9158E5EBB52}"/>
                </a:ext>
              </a:extLst>
            </p:cNvPr>
            <p:cNvSpPr/>
            <p:nvPr/>
          </p:nvSpPr>
          <p:spPr>
            <a:xfrm>
              <a:off x="7475096" y="1839346"/>
              <a:ext cx="73819" cy="75972"/>
            </a:xfrm>
            <a:custGeom>
              <a:avLst/>
              <a:gdLst>
                <a:gd name="connsiteX0" fmla="*/ 62703 w 73819"/>
                <a:gd name="connsiteY0" fmla="*/ 25842 h 75972"/>
                <a:gd name="connsiteX1" fmla="*/ 50130 w 73819"/>
                <a:gd name="connsiteY1" fmla="*/ 25842 h 75972"/>
                <a:gd name="connsiteX2" fmla="*/ 50130 w 73819"/>
                <a:gd name="connsiteY2" fmla="*/ 13269 h 75972"/>
                <a:gd name="connsiteX3" fmla="*/ 39062 w 73819"/>
                <a:gd name="connsiteY3" fmla="*/ 48 h 75972"/>
                <a:gd name="connsiteX4" fmla="*/ 25842 w 73819"/>
                <a:gd name="connsiteY4" fmla="*/ 11115 h 75972"/>
                <a:gd name="connsiteX5" fmla="*/ 25842 w 73819"/>
                <a:gd name="connsiteY5" fmla="*/ 13269 h 75972"/>
                <a:gd name="connsiteX6" fmla="*/ 25842 w 73819"/>
                <a:gd name="connsiteY6" fmla="*/ 25842 h 75972"/>
                <a:gd name="connsiteX7" fmla="*/ 13268 w 73819"/>
                <a:gd name="connsiteY7" fmla="*/ 25842 h 75972"/>
                <a:gd name="connsiteX8" fmla="*/ 48 w 73819"/>
                <a:gd name="connsiteY8" fmla="*/ 36910 h 75972"/>
                <a:gd name="connsiteX9" fmla="*/ 11116 w 73819"/>
                <a:gd name="connsiteY9" fmla="*/ 50131 h 75972"/>
                <a:gd name="connsiteX10" fmla="*/ 13268 w 73819"/>
                <a:gd name="connsiteY10" fmla="*/ 50131 h 75972"/>
                <a:gd name="connsiteX11" fmla="*/ 25842 w 73819"/>
                <a:gd name="connsiteY11" fmla="*/ 50131 h 75972"/>
                <a:gd name="connsiteX12" fmla="*/ 25842 w 73819"/>
                <a:gd name="connsiteY12" fmla="*/ 62704 h 75972"/>
                <a:gd name="connsiteX13" fmla="*/ 36909 w 73819"/>
                <a:gd name="connsiteY13" fmla="*/ 75925 h 75972"/>
                <a:gd name="connsiteX14" fmla="*/ 50130 w 73819"/>
                <a:gd name="connsiteY14" fmla="*/ 64857 h 75972"/>
                <a:gd name="connsiteX15" fmla="*/ 50130 w 73819"/>
                <a:gd name="connsiteY15" fmla="*/ 62704 h 75972"/>
                <a:gd name="connsiteX16" fmla="*/ 50130 w 73819"/>
                <a:gd name="connsiteY16" fmla="*/ 50131 h 75972"/>
                <a:gd name="connsiteX17" fmla="*/ 62703 w 73819"/>
                <a:gd name="connsiteY17" fmla="*/ 50131 h 75972"/>
                <a:gd name="connsiteX18" fmla="*/ 73771 w 73819"/>
                <a:gd name="connsiteY18" fmla="*/ 36910 h 75972"/>
                <a:gd name="connsiteX19" fmla="*/ 62703 w 73819"/>
                <a:gd name="connsiteY19" fmla="*/ 25842 h 7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819" h="75972">
                  <a:moveTo>
                    <a:pt x="62703" y="25842"/>
                  </a:moveTo>
                  <a:lnTo>
                    <a:pt x="50130" y="25842"/>
                  </a:lnTo>
                  <a:lnTo>
                    <a:pt x="50130" y="13269"/>
                  </a:lnTo>
                  <a:cubicBezTo>
                    <a:pt x="50721" y="6562"/>
                    <a:pt x="45768" y="643"/>
                    <a:pt x="39062" y="48"/>
                  </a:cubicBezTo>
                  <a:cubicBezTo>
                    <a:pt x="32357" y="-546"/>
                    <a:pt x="26432" y="4409"/>
                    <a:pt x="25842" y="11115"/>
                  </a:cubicBezTo>
                  <a:cubicBezTo>
                    <a:pt x="25775" y="11833"/>
                    <a:pt x="25775" y="12553"/>
                    <a:pt x="25842" y="13269"/>
                  </a:cubicBezTo>
                  <a:lnTo>
                    <a:pt x="25842" y="25842"/>
                  </a:lnTo>
                  <a:lnTo>
                    <a:pt x="13268" y="25842"/>
                  </a:lnTo>
                  <a:cubicBezTo>
                    <a:pt x="6563" y="25248"/>
                    <a:pt x="638" y="30203"/>
                    <a:pt x="48" y="36910"/>
                  </a:cubicBezTo>
                  <a:cubicBezTo>
                    <a:pt x="-543" y="43617"/>
                    <a:pt x="4410" y="49536"/>
                    <a:pt x="11116" y="50131"/>
                  </a:cubicBezTo>
                  <a:cubicBezTo>
                    <a:pt x="11830" y="50195"/>
                    <a:pt x="12554" y="50195"/>
                    <a:pt x="13268" y="50131"/>
                  </a:cubicBezTo>
                  <a:lnTo>
                    <a:pt x="25842" y="50131"/>
                  </a:lnTo>
                  <a:lnTo>
                    <a:pt x="25842" y="62704"/>
                  </a:lnTo>
                  <a:cubicBezTo>
                    <a:pt x="25251" y="69411"/>
                    <a:pt x="30204" y="75330"/>
                    <a:pt x="36909" y="75925"/>
                  </a:cubicBezTo>
                  <a:cubicBezTo>
                    <a:pt x="43615" y="76519"/>
                    <a:pt x="49540" y="71564"/>
                    <a:pt x="50130" y="64857"/>
                  </a:cubicBezTo>
                  <a:cubicBezTo>
                    <a:pt x="50197" y="64141"/>
                    <a:pt x="50197" y="63420"/>
                    <a:pt x="50130" y="62704"/>
                  </a:cubicBezTo>
                  <a:lnTo>
                    <a:pt x="50130" y="50131"/>
                  </a:lnTo>
                  <a:lnTo>
                    <a:pt x="62703" y="50131"/>
                  </a:lnTo>
                  <a:cubicBezTo>
                    <a:pt x="69409" y="49536"/>
                    <a:pt x="74362" y="43617"/>
                    <a:pt x="73771" y="36910"/>
                  </a:cubicBezTo>
                  <a:cubicBezTo>
                    <a:pt x="73247" y="31027"/>
                    <a:pt x="68590" y="26364"/>
                    <a:pt x="62703" y="25842"/>
                  </a:cubicBezTo>
                  <a:close/>
                </a:path>
              </a:pathLst>
            </a:custGeom>
            <a:solidFill>
              <a:srgbClr val="FDF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D4FB1E6-88D4-49BF-8BEF-5BB7A55DA250}"/>
                </a:ext>
              </a:extLst>
            </p:cNvPr>
            <p:cNvSpPr/>
            <p:nvPr/>
          </p:nvSpPr>
          <p:spPr>
            <a:xfrm>
              <a:off x="6815262" y="2036829"/>
              <a:ext cx="71761" cy="73818"/>
            </a:xfrm>
            <a:custGeom>
              <a:avLst/>
              <a:gdLst>
                <a:gd name="connsiteX0" fmla="*/ 60646 w 71761"/>
                <a:gd name="connsiteY0" fmla="*/ 24765 h 73818"/>
                <a:gd name="connsiteX1" fmla="*/ 48073 w 71761"/>
                <a:gd name="connsiteY1" fmla="*/ 24765 h 73818"/>
                <a:gd name="connsiteX2" fmla="*/ 48073 w 71761"/>
                <a:gd name="connsiteY2" fmla="*/ 12192 h 73818"/>
                <a:gd name="connsiteX3" fmla="*/ 35881 w 71761"/>
                <a:gd name="connsiteY3" fmla="*/ 0 h 73818"/>
                <a:gd name="connsiteX4" fmla="*/ 23689 w 71761"/>
                <a:gd name="connsiteY4" fmla="*/ 12192 h 73818"/>
                <a:gd name="connsiteX5" fmla="*/ 23689 w 71761"/>
                <a:gd name="connsiteY5" fmla="*/ 24765 h 73818"/>
                <a:gd name="connsiteX6" fmla="*/ 11116 w 71761"/>
                <a:gd name="connsiteY6" fmla="*/ 24765 h 73818"/>
                <a:gd name="connsiteX7" fmla="*/ 48 w 71761"/>
                <a:gd name="connsiteY7" fmla="*/ 37986 h 73818"/>
                <a:gd name="connsiteX8" fmla="*/ 11116 w 71761"/>
                <a:gd name="connsiteY8" fmla="*/ 49054 h 73818"/>
                <a:gd name="connsiteX9" fmla="*/ 23689 w 71761"/>
                <a:gd name="connsiteY9" fmla="*/ 49054 h 73818"/>
                <a:gd name="connsiteX10" fmla="*/ 23689 w 71761"/>
                <a:gd name="connsiteY10" fmla="*/ 61627 h 73818"/>
                <a:gd name="connsiteX11" fmla="*/ 35881 w 71761"/>
                <a:gd name="connsiteY11" fmla="*/ 73819 h 73818"/>
                <a:gd name="connsiteX12" fmla="*/ 48073 w 71761"/>
                <a:gd name="connsiteY12" fmla="*/ 61627 h 73818"/>
                <a:gd name="connsiteX13" fmla="*/ 48073 w 71761"/>
                <a:gd name="connsiteY13" fmla="*/ 49149 h 73818"/>
                <a:gd name="connsiteX14" fmla="*/ 60646 w 71761"/>
                <a:gd name="connsiteY14" fmla="*/ 49149 h 73818"/>
                <a:gd name="connsiteX15" fmla="*/ 71714 w 71761"/>
                <a:gd name="connsiteY15" fmla="*/ 35928 h 73818"/>
                <a:gd name="connsiteX16" fmla="*/ 60646 w 71761"/>
                <a:gd name="connsiteY16" fmla="*/ 24860 h 7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1761" h="73818">
                  <a:moveTo>
                    <a:pt x="60646" y="24765"/>
                  </a:moveTo>
                  <a:lnTo>
                    <a:pt x="48073" y="24765"/>
                  </a:lnTo>
                  <a:lnTo>
                    <a:pt x="48073" y="12192"/>
                  </a:lnTo>
                  <a:cubicBezTo>
                    <a:pt x="48073" y="5458"/>
                    <a:pt x="42615" y="0"/>
                    <a:pt x="35881" y="0"/>
                  </a:cubicBezTo>
                  <a:cubicBezTo>
                    <a:pt x="29147" y="0"/>
                    <a:pt x="23689" y="5458"/>
                    <a:pt x="23689" y="12192"/>
                  </a:cubicBezTo>
                  <a:lnTo>
                    <a:pt x="23689" y="24765"/>
                  </a:lnTo>
                  <a:lnTo>
                    <a:pt x="11116" y="24765"/>
                  </a:lnTo>
                  <a:cubicBezTo>
                    <a:pt x="4410" y="25356"/>
                    <a:pt x="-543" y="31280"/>
                    <a:pt x="48" y="37986"/>
                  </a:cubicBezTo>
                  <a:cubicBezTo>
                    <a:pt x="572" y="43872"/>
                    <a:pt x="5229" y="48530"/>
                    <a:pt x="11116" y="49054"/>
                  </a:cubicBezTo>
                  <a:lnTo>
                    <a:pt x="23689" y="49054"/>
                  </a:lnTo>
                  <a:lnTo>
                    <a:pt x="23689" y="61627"/>
                  </a:lnTo>
                  <a:cubicBezTo>
                    <a:pt x="23689" y="68361"/>
                    <a:pt x="29147" y="73819"/>
                    <a:pt x="35881" y="73819"/>
                  </a:cubicBezTo>
                  <a:cubicBezTo>
                    <a:pt x="42615" y="73819"/>
                    <a:pt x="48073" y="68361"/>
                    <a:pt x="48073" y="61627"/>
                  </a:cubicBezTo>
                  <a:lnTo>
                    <a:pt x="48073" y="49149"/>
                  </a:lnTo>
                  <a:lnTo>
                    <a:pt x="60646" y="49149"/>
                  </a:lnTo>
                  <a:cubicBezTo>
                    <a:pt x="67352" y="48559"/>
                    <a:pt x="72304" y="42634"/>
                    <a:pt x="71714" y="35928"/>
                  </a:cubicBezTo>
                  <a:cubicBezTo>
                    <a:pt x="71190" y="30042"/>
                    <a:pt x="66532" y="25384"/>
                    <a:pt x="60646" y="24860"/>
                  </a:cubicBezTo>
                  <a:close/>
                </a:path>
              </a:pathLst>
            </a:custGeom>
            <a:solidFill>
              <a:srgbClr val="FDF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0A3F019-008F-443D-92F0-E5936B91E280}"/>
                </a:ext>
              </a:extLst>
            </p:cNvPr>
            <p:cNvSpPr/>
            <p:nvPr/>
          </p:nvSpPr>
          <p:spPr>
            <a:xfrm>
              <a:off x="6948677" y="2218281"/>
              <a:ext cx="236886" cy="120491"/>
            </a:xfrm>
            <a:custGeom>
              <a:avLst/>
              <a:gdLst>
                <a:gd name="connsiteX0" fmla="*/ 225552 w 236886"/>
                <a:gd name="connsiteY0" fmla="*/ 34576 h 120491"/>
                <a:gd name="connsiteX1" fmla="*/ 118491 w 236886"/>
                <a:gd name="connsiteY1" fmla="*/ 0 h 120491"/>
                <a:gd name="connsiteX2" fmla="*/ 11430 w 236886"/>
                <a:gd name="connsiteY2" fmla="*/ 34576 h 120491"/>
                <a:gd name="connsiteX3" fmla="*/ 0 w 236886"/>
                <a:gd name="connsiteY3" fmla="*/ 34576 h 120491"/>
                <a:gd name="connsiteX4" fmla="*/ 0 w 236886"/>
                <a:gd name="connsiteY4" fmla="*/ 60293 h 120491"/>
                <a:gd name="connsiteX5" fmla="*/ 118491 w 236886"/>
                <a:gd name="connsiteY5" fmla="*/ 120491 h 120491"/>
                <a:gd name="connsiteX6" fmla="*/ 236887 w 236886"/>
                <a:gd name="connsiteY6" fmla="*/ 60293 h 120491"/>
                <a:gd name="connsiteX7" fmla="*/ 236887 w 236886"/>
                <a:gd name="connsiteY7" fmla="*/ 34576 h 1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886" h="120491">
                  <a:moveTo>
                    <a:pt x="225552" y="34576"/>
                  </a:moveTo>
                  <a:cubicBezTo>
                    <a:pt x="206502" y="14192"/>
                    <a:pt x="165830" y="0"/>
                    <a:pt x="118491" y="0"/>
                  </a:cubicBezTo>
                  <a:cubicBezTo>
                    <a:pt x="71152" y="0"/>
                    <a:pt x="30385" y="14192"/>
                    <a:pt x="11430" y="34576"/>
                  </a:cubicBezTo>
                  <a:lnTo>
                    <a:pt x="0" y="34576"/>
                  </a:lnTo>
                  <a:lnTo>
                    <a:pt x="0" y="60293"/>
                  </a:lnTo>
                  <a:cubicBezTo>
                    <a:pt x="0" y="93536"/>
                    <a:pt x="53054" y="120491"/>
                    <a:pt x="118491" y="120491"/>
                  </a:cubicBezTo>
                  <a:cubicBezTo>
                    <a:pt x="183928" y="120491"/>
                    <a:pt x="236887" y="93536"/>
                    <a:pt x="236887" y="60293"/>
                  </a:cubicBezTo>
                  <a:lnTo>
                    <a:pt x="236887" y="34576"/>
                  </a:ln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DA67AC-A730-490B-B268-A1590DCBD8F1}"/>
                </a:ext>
              </a:extLst>
            </p:cNvPr>
            <p:cNvSpPr/>
            <p:nvPr/>
          </p:nvSpPr>
          <p:spPr>
            <a:xfrm>
              <a:off x="6948677" y="2192658"/>
              <a:ext cx="236886" cy="120395"/>
            </a:xfrm>
            <a:custGeom>
              <a:avLst/>
              <a:gdLst>
                <a:gd name="connsiteX0" fmla="*/ 236887 w 236886"/>
                <a:gd name="connsiteY0" fmla="*/ 60198 h 120395"/>
                <a:gd name="connsiteX1" fmla="*/ 118491 w 236886"/>
                <a:gd name="connsiteY1" fmla="*/ 120396 h 120395"/>
                <a:gd name="connsiteX2" fmla="*/ 0 w 236886"/>
                <a:gd name="connsiteY2" fmla="*/ 60198 h 120395"/>
                <a:gd name="connsiteX3" fmla="*/ 118491 w 236886"/>
                <a:gd name="connsiteY3" fmla="*/ 0 h 120395"/>
                <a:gd name="connsiteX4" fmla="*/ 236887 w 236886"/>
                <a:gd name="connsiteY4" fmla="*/ 60198 h 1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86" h="120395">
                  <a:moveTo>
                    <a:pt x="236887" y="60198"/>
                  </a:moveTo>
                  <a:cubicBezTo>
                    <a:pt x="236887" y="93440"/>
                    <a:pt x="183928" y="120396"/>
                    <a:pt x="118491" y="120396"/>
                  </a:cubicBezTo>
                  <a:cubicBezTo>
                    <a:pt x="53054" y="120396"/>
                    <a:pt x="0" y="93440"/>
                    <a:pt x="0" y="60198"/>
                  </a:cubicBezTo>
                  <a:cubicBezTo>
                    <a:pt x="0" y="26956"/>
                    <a:pt x="53054" y="0"/>
                    <a:pt x="118491" y="0"/>
                  </a:cubicBezTo>
                  <a:cubicBezTo>
                    <a:pt x="183928" y="0"/>
                    <a:pt x="236887" y="26670"/>
                    <a:pt x="236887" y="60198"/>
                  </a:cubicBezTo>
                  <a:close/>
                </a:path>
              </a:pathLst>
            </a:custGeom>
            <a:solidFill>
              <a:srgbClr val="FFCC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17B85D2-9C02-43B8-BC09-0C60B57873D3}"/>
                </a:ext>
              </a:extLst>
            </p:cNvPr>
            <p:cNvSpPr/>
            <p:nvPr/>
          </p:nvSpPr>
          <p:spPr>
            <a:xfrm>
              <a:off x="6948677" y="2166465"/>
              <a:ext cx="236886" cy="120491"/>
            </a:xfrm>
            <a:custGeom>
              <a:avLst/>
              <a:gdLst>
                <a:gd name="connsiteX0" fmla="*/ 225552 w 236886"/>
                <a:gd name="connsiteY0" fmla="*/ 34576 h 120491"/>
                <a:gd name="connsiteX1" fmla="*/ 118491 w 236886"/>
                <a:gd name="connsiteY1" fmla="*/ 0 h 120491"/>
                <a:gd name="connsiteX2" fmla="*/ 11430 w 236886"/>
                <a:gd name="connsiteY2" fmla="*/ 34576 h 120491"/>
                <a:gd name="connsiteX3" fmla="*/ 0 w 236886"/>
                <a:gd name="connsiteY3" fmla="*/ 34576 h 120491"/>
                <a:gd name="connsiteX4" fmla="*/ 0 w 236886"/>
                <a:gd name="connsiteY4" fmla="*/ 60198 h 120491"/>
                <a:gd name="connsiteX5" fmla="*/ 118491 w 236886"/>
                <a:gd name="connsiteY5" fmla="*/ 120491 h 120491"/>
                <a:gd name="connsiteX6" fmla="*/ 236887 w 236886"/>
                <a:gd name="connsiteY6" fmla="*/ 60198 h 120491"/>
                <a:gd name="connsiteX7" fmla="*/ 236887 w 236886"/>
                <a:gd name="connsiteY7" fmla="*/ 34576 h 1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886" h="120491">
                  <a:moveTo>
                    <a:pt x="225552" y="34576"/>
                  </a:moveTo>
                  <a:cubicBezTo>
                    <a:pt x="206502" y="14192"/>
                    <a:pt x="165830" y="0"/>
                    <a:pt x="118491" y="0"/>
                  </a:cubicBezTo>
                  <a:cubicBezTo>
                    <a:pt x="71152" y="0"/>
                    <a:pt x="30385" y="14192"/>
                    <a:pt x="11430" y="34576"/>
                  </a:cubicBezTo>
                  <a:lnTo>
                    <a:pt x="0" y="34576"/>
                  </a:lnTo>
                  <a:lnTo>
                    <a:pt x="0" y="60198"/>
                  </a:lnTo>
                  <a:cubicBezTo>
                    <a:pt x="0" y="93536"/>
                    <a:pt x="53054" y="120491"/>
                    <a:pt x="118491" y="120491"/>
                  </a:cubicBezTo>
                  <a:cubicBezTo>
                    <a:pt x="183928" y="120491"/>
                    <a:pt x="236887" y="93536"/>
                    <a:pt x="236887" y="60198"/>
                  </a:cubicBezTo>
                  <a:lnTo>
                    <a:pt x="236887" y="34576"/>
                  </a:ln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A921686-DAAE-4FC8-B6A6-880D970DE99C}"/>
                </a:ext>
              </a:extLst>
            </p:cNvPr>
            <p:cNvSpPr/>
            <p:nvPr/>
          </p:nvSpPr>
          <p:spPr>
            <a:xfrm>
              <a:off x="6948677" y="2140843"/>
              <a:ext cx="236886" cy="120395"/>
            </a:xfrm>
            <a:custGeom>
              <a:avLst/>
              <a:gdLst>
                <a:gd name="connsiteX0" fmla="*/ 236887 w 236886"/>
                <a:gd name="connsiteY0" fmla="*/ 60198 h 120395"/>
                <a:gd name="connsiteX1" fmla="*/ 118491 w 236886"/>
                <a:gd name="connsiteY1" fmla="*/ 120396 h 120395"/>
                <a:gd name="connsiteX2" fmla="*/ 0 w 236886"/>
                <a:gd name="connsiteY2" fmla="*/ 60198 h 120395"/>
                <a:gd name="connsiteX3" fmla="*/ 118491 w 236886"/>
                <a:gd name="connsiteY3" fmla="*/ 0 h 120395"/>
                <a:gd name="connsiteX4" fmla="*/ 236887 w 236886"/>
                <a:gd name="connsiteY4" fmla="*/ 60198 h 1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86" h="120395">
                  <a:moveTo>
                    <a:pt x="236887" y="60198"/>
                  </a:moveTo>
                  <a:cubicBezTo>
                    <a:pt x="236887" y="93440"/>
                    <a:pt x="183928" y="120396"/>
                    <a:pt x="118491" y="120396"/>
                  </a:cubicBezTo>
                  <a:cubicBezTo>
                    <a:pt x="53054" y="120396"/>
                    <a:pt x="0" y="93440"/>
                    <a:pt x="0" y="60198"/>
                  </a:cubicBezTo>
                  <a:cubicBezTo>
                    <a:pt x="0" y="26956"/>
                    <a:pt x="53054" y="0"/>
                    <a:pt x="118491" y="0"/>
                  </a:cubicBezTo>
                  <a:cubicBezTo>
                    <a:pt x="183928" y="0"/>
                    <a:pt x="236887" y="26956"/>
                    <a:pt x="236887" y="60198"/>
                  </a:cubicBezTo>
                  <a:close/>
                </a:path>
              </a:pathLst>
            </a:custGeom>
            <a:solidFill>
              <a:srgbClr val="FFCC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AFB6066-0D18-4A77-A799-948337CEE1CE}"/>
                </a:ext>
              </a:extLst>
            </p:cNvPr>
            <p:cNvSpPr/>
            <p:nvPr/>
          </p:nvSpPr>
          <p:spPr>
            <a:xfrm>
              <a:off x="6948677" y="2113696"/>
              <a:ext cx="236886" cy="120491"/>
            </a:xfrm>
            <a:custGeom>
              <a:avLst/>
              <a:gdLst>
                <a:gd name="connsiteX0" fmla="*/ 225552 w 236886"/>
                <a:gd name="connsiteY0" fmla="*/ 34576 h 120491"/>
                <a:gd name="connsiteX1" fmla="*/ 118491 w 236886"/>
                <a:gd name="connsiteY1" fmla="*/ 0 h 120491"/>
                <a:gd name="connsiteX2" fmla="*/ 11430 w 236886"/>
                <a:gd name="connsiteY2" fmla="*/ 34576 h 120491"/>
                <a:gd name="connsiteX3" fmla="*/ 0 w 236886"/>
                <a:gd name="connsiteY3" fmla="*/ 34576 h 120491"/>
                <a:gd name="connsiteX4" fmla="*/ 0 w 236886"/>
                <a:gd name="connsiteY4" fmla="*/ 60198 h 120491"/>
                <a:gd name="connsiteX5" fmla="*/ 118491 w 236886"/>
                <a:gd name="connsiteY5" fmla="*/ 120491 h 120491"/>
                <a:gd name="connsiteX6" fmla="*/ 236887 w 236886"/>
                <a:gd name="connsiteY6" fmla="*/ 60198 h 120491"/>
                <a:gd name="connsiteX7" fmla="*/ 236887 w 236886"/>
                <a:gd name="connsiteY7" fmla="*/ 34576 h 1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886" h="120491">
                  <a:moveTo>
                    <a:pt x="225552" y="34576"/>
                  </a:moveTo>
                  <a:cubicBezTo>
                    <a:pt x="206502" y="14192"/>
                    <a:pt x="165830" y="0"/>
                    <a:pt x="118491" y="0"/>
                  </a:cubicBezTo>
                  <a:cubicBezTo>
                    <a:pt x="71152" y="0"/>
                    <a:pt x="30385" y="14192"/>
                    <a:pt x="11430" y="34576"/>
                  </a:cubicBezTo>
                  <a:lnTo>
                    <a:pt x="0" y="34576"/>
                  </a:lnTo>
                  <a:lnTo>
                    <a:pt x="0" y="60198"/>
                  </a:lnTo>
                  <a:cubicBezTo>
                    <a:pt x="0" y="93536"/>
                    <a:pt x="53054" y="120491"/>
                    <a:pt x="118491" y="120491"/>
                  </a:cubicBezTo>
                  <a:cubicBezTo>
                    <a:pt x="183928" y="120491"/>
                    <a:pt x="236887" y="93536"/>
                    <a:pt x="236887" y="60198"/>
                  </a:cubicBezTo>
                  <a:lnTo>
                    <a:pt x="236887" y="34576"/>
                  </a:ln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A2DBABB-BC43-40A9-9858-7BC2A45C9BCD}"/>
                </a:ext>
              </a:extLst>
            </p:cNvPr>
            <p:cNvSpPr/>
            <p:nvPr/>
          </p:nvSpPr>
          <p:spPr>
            <a:xfrm>
              <a:off x="6948677" y="2088074"/>
              <a:ext cx="236886" cy="120395"/>
            </a:xfrm>
            <a:custGeom>
              <a:avLst/>
              <a:gdLst>
                <a:gd name="connsiteX0" fmla="*/ 236887 w 236886"/>
                <a:gd name="connsiteY0" fmla="*/ 60198 h 120395"/>
                <a:gd name="connsiteX1" fmla="*/ 118491 w 236886"/>
                <a:gd name="connsiteY1" fmla="*/ 120396 h 120395"/>
                <a:gd name="connsiteX2" fmla="*/ 0 w 236886"/>
                <a:gd name="connsiteY2" fmla="*/ 60198 h 120395"/>
                <a:gd name="connsiteX3" fmla="*/ 118491 w 236886"/>
                <a:gd name="connsiteY3" fmla="*/ 0 h 120395"/>
                <a:gd name="connsiteX4" fmla="*/ 236887 w 236886"/>
                <a:gd name="connsiteY4" fmla="*/ 60198 h 1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86" h="120395">
                  <a:moveTo>
                    <a:pt x="236887" y="60198"/>
                  </a:moveTo>
                  <a:cubicBezTo>
                    <a:pt x="236887" y="93440"/>
                    <a:pt x="183928" y="120396"/>
                    <a:pt x="118491" y="120396"/>
                  </a:cubicBezTo>
                  <a:cubicBezTo>
                    <a:pt x="53054" y="120396"/>
                    <a:pt x="0" y="93440"/>
                    <a:pt x="0" y="60198"/>
                  </a:cubicBezTo>
                  <a:cubicBezTo>
                    <a:pt x="0" y="26956"/>
                    <a:pt x="53054" y="0"/>
                    <a:pt x="118491" y="0"/>
                  </a:cubicBezTo>
                  <a:cubicBezTo>
                    <a:pt x="183928" y="0"/>
                    <a:pt x="236887" y="26956"/>
                    <a:pt x="236887" y="60198"/>
                  </a:cubicBezTo>
                  <a:close/>
                </a:path>
              </a:pathLst>
            </a:custGeom>
            <a:solidFill>
              <a:srgbClr val="FFCC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E94E890-4690-4EC8-A587-925B2345BCA3}"/>
                </a:ext>
              </a:extLst>
            </p:cNvPr>
            <p:cNvSpPr/>
            <p:nvPr/>
          </p:nvSpPr>
          <p:spPr>
            <a:xfrm>
              <a:off x="6948677" y="2061880"/>
              <a:ext cx="236886" cy="120491"/>
            </a:xfrm>
            <a:custGeom>
              <a:avLst/>
              <a:gdLst>
                <a:gd name="connsiteX0" fmla="*/ 225552 w 236886"/>
                <a:gd name="connsiteY0" fmla="*/ 34576 h 120491"/>
                <a:gd name="connsiteX1" fmla="*/ 118491 w 236886"/>
                <a:gd name="connsiteY1" fmla="*/ 0 h 120491"/>
                <a:gd name="connsiteX2" fmla="*/ 11430 w 236886"/>
                <a:gd name="connsiteY2" fmla="*/ 34576 h 120491"/>
                <a:gd name="connsiteX3" fmla="*/ 0 w 236886"/>
                <a:gd name="connsiteY3" fmla="*/ 34576 h 120491"/>
                <a:gd name="connsiteX4" fmla="*/ 0 w 236886"/>
                <a:gd name="connsiteY4" fmla="*/ 60198 h 120491"/>
                <a:gd name="connsiteX5" fmla="*/ 118491 w 236886"/>
                <a:gd name="connsiteY5" fmla="*/ 120491 h 120491"/>
                <a:gd name="connsiteX6" fmla="*/ 236887 w 236886"/>
                <a:gd name="connsiteY6" fmla="*/ 60198 h 120491"/>
                <a:gd name="connsiteX7" fmla="*/ 236887 w 236886"/>
                <a:gd name="connsiteY7" fmla="*/ 34576 h 1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886" h="120491">
                  <a:moveTo>
                    <a:pt x="225552" y="34576"/>
                  </a:moveTo>
                  <a:cubicBezTo>
                    <a:pt x="206502" y="14192"/>
                    <a:pt x="165830" y="0"/>
                    <a:pt x="118491" y="0"/>
                  </a:cubicBezTo>
                  <a:cubicBezTo>
                    <a:pt x="71152" y="0"/>
                    <a:pt x="30385" y="14192"/>
                    <a:pt x="11430" y="34576"/>
                  </a:cubicBezTo>
                  <a:lnTo>
                    <a:pt x="0" y="34576"/>
                  </a:lnTo>
                  <a:lnTo>
                    <a:pt x="0" y="60198"/>
                  </a:lnTo>
                  <a:cubicBezTo>
                    <a:pt x="0" y="93440"/>
                    <a:pt x="53054" y="120491"/>
                    <a:pt x="118491" y="120491"/>
                  </a:cubicBezTo>
                  <a:cubicBezTo>
                    <a:pt x="183928" y="120491"/>
                    <a:pt x="236887" y="93440"/>
                    <a:pt x="236887" y="60198"/>
                  </a:cubicBezTo>
                  <a:lnTo>
                    <a:pt x="236887" y="34576"/>
                  </a:ln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4B98B42-8BB5-4851-A340-B65B2C03B4B3}"/>
                </a:ext>
              </a:extLst>
            </p:cNvPr>
            <p:cNvSpPr/>
            <p:nvPr/>
          </p:nvSpPr>
          <p:spPr>
            <a:xfrm>
              <a:off x="6948677" y="2036258"/>
              <a:ext cx="236886" cy="120395"/>
            </a:xfrm>
            <a:custGeom>
              <a:avLst/>
              <a:gdLst>
                <a:gd name="connsiteX0" fmla="*/ 236887 w 236886"/>
                <a:gd name="connsiteY0" fmla="*/ 60198 h 120395"/>
                <a:gd name="connsiteX1" fmla="*/ 118491 w 236886"/>
                <a:gd name="connsiteY1" fmla="*/ 120396 h 120395"/>
                <a:gd name="connsiteX2" fmla="*/ 0 w 236886"/>
                <a:gd name="connsiteY2" fmla="*/ 60198 h 120395"/>
                <a:gd name="connsiteX3" fmla="*/ 118491 w 236886"/>
                <a:gd name="connsiteY3" fmla="*/ 0 h 120395"/>
                <a:gd name="connsiteX4" fmla="*/ 236887 w 236886"/>
                <a:gd name="connsiteY4" fmla="*/ 60198 h 1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86" h="120395">
                  <a:moveTo>
                    <a:pt x="236887" y="60198"/>
                  </a:moveTo>
                  <a:cubicBezTo>
                    <a:pt x="236887" y="93440"/>
                    <a:pt x="183928" y="120396"/>
                    <a:pt x="118491" y="120396"/>
                  </a:cubicBezTo>
                  <a:cubicBezTo>
                    <a:pt x="53054" y="120396"/>
                    <a:pt x="0" y="93440"/>
                    <a:pt x="0" y="60198"/>
                  </a:cubicBezTo>
                  <a:cubicBezTo>
                    <a:pt x="0" y="26956"/>
                    <a:pt x="53054" y="0"/>
                    <a:pt x="118491" y="0"/>
                  </a:cubicBezTo>
                  <a:cubicBezTo>
                    <a:pt x="183928" y="0"/>
                    <a:pt x="236887" y="26956"/>
                    <a:pt x="236887" y="60198"/>
                  </a:cubicBezTo>
                  <a:close/>
                </a:path>
              </a:pathLst>
            </a:custGeom>
            <a:solidFill>
              <a:srgbClr val="FFCC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440903E-971D-4C93-8EA2-7746F081472E}"/>
                </a:ext>
              </a:extLst>
            </p:cNvPr>
            <p:cNvSpPr/>
            <p:nvPr/>
          </p:nvSpPr>
          <p:spPr>
            <a:xfrm>
              <a:off x="6948677" y="2013302"/>
              <a:ext cx="236886" cy="120491"/>
            </a:xfrm>
            <a:custGeom>
              <a:avLst/>
              <a:gdLst>
                <a:gd name="connsiteX0" fmla="*/ 225552 w 236886"/>
                <a:gd name="connsiteY0" fmla="*/ 34576 h 120491"/>
                <a:gd name="connsiteX1" fmla="*/ 118491 w 236886"/>
                <a:gd name="connsiteY1" fmla="*/ 0 h 120491"/>
                <a:gd name="connsiteX2" fmla="*/ 11430 w 236886"/>
                <a:gd name="connsiteY2" fmla="*/ 34576 h 120491"/>
                <a:gd name="connsiteX3" fmla="*/ 0 w 236886"/>
                <a:gd name="connsiteY3" fmla="*/ 34576 h 120491"/>
                <a:gd name="connsiteX4" fmla="*/ 0 w 236886"/>
                <a:gd name="connsiteY4" fmla="*/ 60198 h 120491"/>
                <a:gd name="connsiteX5" fmla="*/ 118491 w 236886"/>
                <a:gd name="connsiteY5" fmla="*/ 120491 h 120491"/>
                <a:gd name="connsiteX6" fmla="*/ 236887 w 236886"/>
                <a:gd name="connsiteY6" fmla="*/ 60198 h 120491"/>
                <a:gd name="connsiteX7" fmla="*/ 236887 w 236886"/>
                <a:gd name="connsiteY7" fmla="*/ 34576 h 1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886" h="120491">
                  <a:moveTo>
                    <a:pt x="225552" y="34576"/>
                  </a:moveTo>
                  <a:cubicBezTo>
                    <a:pt x="206502" y="14192"/>
                    <a:pt x="165830" y="0"/>
                    <a:pt x="118491" y="0"/>
                  </a:cubicBezTo>
                  <a:cubicBezTo>
                    <a:pt x="71152" y="0"/>
                    <a:pt x="30385" y="14192"/>
                    <a:pt x="11430" y="34576"/>
                  </a:cubicBezTo>
                  <a:lnTo>
                    <a:pt x="0" y="34576"/>
                  </a:lnTo>
                  <a:lnTo>
                    <a:pt x="0" y="60198"/>
                  </a:lnTo>
                  <a:cubicBezTo>
                    <a:pt x="0" y="93536"/>
                    <a:pt x="53054" y="120491"/>
                    <a:pt x="118491" y="120491"/>
                  </a:cubicBezTo>
                  <a:cubicBezTo>
                    <a:pt x="183928" y="120491"/>
                    <a:pt x="236887" y="93536"/>
                    <a:pt x="236887" y="60198"/>
                  </a:cubicBezTo>
                  <a:lnTo>
                    <a:pt x="236887" y="34576"/>
                  </a:ln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643DF6B-6282-4CBC-B43C-7F0114E50B22}"/>
                </a:ext>
              </a:extLst>
            </p:cNvPr>
            <p:cNvSpPr/>
            <p:nvPr/>
          </p:nvSpPr>
          <p:spPr>
            <a:xfrm>
              <a:off x="6948677" y="1987870"/>
              <a:ext cx="236886" cy="120205"/>
            </a:xfrm>
            <a:custGeom>
              <a:avLst/>
              <a:gdLst>
                <a:gd name="connsiteX0" fmla="*/ 236887 w 236886"/>
                <a:gd name="connsiteY0" fmla="*/ 60008 h 120205"/>
                <a:gd name="connsiteX1" fmla="*/ 118491 w 236886"/>
                <a:gd name="connsiteY1" fmla="*/ 120206 h 120205"/>
                <a:gd name="connsiteX2" fmla="*/ 0 w 236886"/>
                <a:gd name="connsiteY2" fmla="*/ 60008 h 120205"/>
                <a:gd name="connsiteX3" fmla="*/ 118872 w 236886"/>
                <a:gd name="connsiteY3" fmla="*/ 0 h 120205"/>
                <a:gd name="connsiteX4" fmla="*/ 236887 w 236886"/>
                <a:gd name="connsiteY4" fmla="*/ 60008 h 12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86" h="120205">
                  <a:moveTo>
                    <a:pt x="236887" y="60008"/>
                  </a:moveTo>
                  <a:cubicBezTo>
                    <a:pt x="236887" y="93250"/>
                    <a:pt x="183928" y="120206"/>
                    <a:pt x="118491" y="120206"/>
                  </a:cubicBezTo>
                  <a:cubicBezTo>
                    <a:pt x="53054" y="120206"/>
                    <a:pt x="0" y="93250"/>
                    <a:pt x="0" y="60008"/>
                  </a:cubicBezTo>
                  <a:cubicBezTo>
                    <a:pt x="0" y="26765"/>
                    <a:pt x="53054" y="0"/>
                    <a:pt x="118872" y="0"/>
                  </a:cubicBezTo>
                  <a:cubicBezTo>
                    <a:pt x="184690" y="0"/>
                    <a:pt x="236887" y="26956"/>
                    <a:pt x="236887" y="60008"/>
                  </a:cubicBezTo>
                  <a:close/>
                </a:path>
              </a:pathLst>
            </a:custGeom>
            <a:solidFill>
              <a:srgbClr val="FFCC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6CD5631-6985-4A9A-87A0-83DBC5EB7651}"/>
                </a:ext>
              </a:extLst>
            </p:cNvPr>
            <p:cNvSpPr/>
            <p:nvPr/>
          </p:nvSpPr>
          <p:spPr>
            <a:xfrm>
              <a:off x="6948677" y="1960725"/>
              <a:ext cx="236886" cy="120491"/>
            </a:xfrm>
            <a:custGeom>
              <a:avLst/>
              <a:gdLst>
                <a:gd name="connsiteX0" fmla="*/ 225552 w 236886"/>
                <a:gd name="connsiteY0" fmla="*/ 34576 h 120491"/>
                <a:gd name="connsiteX1" fmla="*/ 118491 w 236886"/>
                <a:gd name="connsiteY1" fmla="*/ 0 h 120491"/>
                <a:gd name="connsiteX2" fmla="*/ 11430 w 236886"/>
                <a:gd name="connsiteY2" fmla="*/ 34576 h 120491"/>
                <a:gd name="connsiteX3" fmla="*/ 0 w 236886"/>
                <a:gd name="connsiteY3" fmla="*/ 34576 h 120491"/>
                <a:gd name="connsiteX4" fmla="*/ 0 w 236886"/>
                <a:gd name="connsiteY4" fmla="*/ 60198 h 120491"/>
                <a:gd name="connsiteX5" fmla="*/ 118491 w 236886"/>
                <a:gd name="connsiteY5" fmla="*/ 120491 h 120491"/>
                <a:gd name="connsiteX6" fmla="*/ 236887 w 236886"/>
                <a:gd name="connsiteY6" fmla="*/ 60198 h 120491"/>
                <a:gd name="connsiteX7" fmla="*/ 236887 w 236886"/>
                <a:gd name="connsiteY7" fmla="*/ 34576 h 1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886" h="120491">
                  <a:moveTo>
                    <a:pt x="225552" y="34576"/>
                  </a:moveTo>
                  <a:cubicBezTo>
                    <a:pt x="206502" y="14192"/>
                    <a:pt x="165830" y="0"/>
                    <a:pt x="118491" y="0"/>
                  </a:cubicBezTo>
                  <a:cubicBezTo>
                    <a:pt x="71152" y="0"/>
                    <a:pt x="30385" y="14192"/>
                    <a:pt x="11430" y="34576"/>
                  </a:cubicBezTo>
                  <a:lnTo>
                    <a:pt x="0" y="34576"/>
                  </a:lnTo>
                  <a:lnTo>
                    <a:pt x="0" y="60198"/>
                  </a:lnTo>
                  <a:cubicBezTo>
                    <a:pt x="0" y="93536"/>
                    <a:pt x="53054" y="120491"/>
                    <a:pt x="118491" y="120491"/>
                  </a:cubicBezTo>
                  <a:cubicBezTo>
                    <a:pt x="183928" y="120491"/>
                    <a:pt x="236887" y="93536"/>
                    <a:pt x="236887" y="60198"/>
                  </a:cubicBezTo>
                  <a:lnTo>
                    <a:pt x="236887" y="34576"/>
                  </a:ln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BE9F295-6AB7-43B7-8D68-676D1F421813}"/>
                </a:ext>
              </a:extLst>
            </p:cNvPr>
            <p:cNvSpPr/>
            <p:nvPr/>
          </p:nvSpPr>
          <p:spPr>
            <a:xfrm>
              <a:off x="6948677" y="1935103"/>
              <a:ext cx="236886" cy="120395"/>
            </a:xfrm>
            <a:custGeom>
              <a:avLst/>
              <a:gdLst>
                <a:gd name="connsiteX0" fmla="*/ 236887 w 236886"/>
                <a:gd name="connsiteY0" fmla="*/ 60198 h 120395"/>
                <a:gd name="connsiteX1" fmla="*/ 118491 w 236886"/>
                <a:gd name="connsiteY1" fmla="*/ 120396 h 120395"/>
                <a:gd name="connsiteX2" fmla="*/ 0 w 236886"/>
                <a:gd name="connsiteY2" fmla="*/ 60198 h 120395"/>
                <a:gd name="connsiteX3" fmla="*/ 118491 w 236886"/>
                <a:gd name="connsiteY3" fmla="*/ 0 h 120395"/>
                <a:gd name="connsiteX4" fmla="*/ 236887 w 236886"/>
                <a:gd name="connsiteY4" fmla="*/ 60198 h 1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86" h="120395">
                  <a:moveTo>
                    <a:pt x="236887" y="60198"/>
                  </a:moveTo>
                  <a:cubicBezTo>
                    <a:pt x="236887" y="93440"/>
                    <a:pt x="183928" y="120396"/>
                    <a:pt x="118491" y="120396"/>
                  </a:cubicBezTo>
                  <a:cubicBezTo>
                    <a:pt x="53054" y="120396"/>
                    <a:pt x="0" y="93440"/>
                    <a:pt x="0" y="60198"/>
                  </a:cubicBezTo>
                  <a:cubicBezTo>
                    <a:pt x="0" y="26956"/>
                    <a:pt x="53054" y="0"/>
                    <a:pt x="118491" y="0"/>
                  </a:cubicBezTo>
                  <a:cubicBezTo>
                    <a:pt x="183928" y="0"/>
                    <a:pt x="236887" y="27051"/>
                    <a:pt x="236887" y="60198"/>
                  </a:cubicBezTo>
                  <a:close/>
                </a:path>
              </a:pathLst>
            </a:custGeom>
            <a:solidFill>
              <a:srgbClr val="FFCC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605EB9C-3495-4148-8D02-6B002DB795EF}"/>
                </a:ext>
              </a:extLst>
            </p:cNvPr>
            <p:cNvSpPr/>
            <p:nvPr/>
          </p:nvSpPr>
          <p:spPr>
            <a:xfrm>
              <a:off x="6948677" y="1908528"/>
              <a:ext cx="236886" cy="120491"/>
            </a:xfrm>
            <a:custGeom>
              <a:avLst/>
              <a:gdLst>
                <a:gd name="connsiteX0" fmla="*/ 225552 w 236886"/>
                <a:gd name="connsiteY0" fmla="*/ 34576 h 120491"/>
                <a:gd name="connsiteX1" fmla="*/ 118491 w 236886"/>
                <a:gd name="connsiteY1" fmla="*/ 0 h 120491"/>
                <a:gd name="connsiteX2" fmla="*/ 11430 w 236886"/>
                <a:gd name="connsiteY2" fmla="*/ 34576 h 120491"/>
                <a:gd name="connsiteX3" fmla="*/ 0 w 236886"/>
                <a:gd name="connsiteY3" fmla="*/ 34576 h 120491"/>
                <a:gd name="connsiteX4" fmla="*/ 0 w 236886"/>
                <a:gd name="connsiteY4" fmla="*/ 60198 h 120491"/>
                <a:gd name="connsiteX5" fmla="*/ 118491 w 236886"/>
                <a:gd name="connsiteY5" fmla="*/ 120491 h 120491"/>
                <a:gd name="connsiteX6" fmla="*/ 236887 w 236886"/>
                <a:gd name="connsiteY6" fmla="*/ 60198 h 120491"/>
                <a:gd name="connsiteX7" fmla="*/ 236887 w 236886"/>
                <a:gd name="connsiteY7" fmla="*/ 34576 h 1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886" h="120491">
                  <a:moveTo>
                    <a:pt x="225552" y="34576"/>
                  </a:moveTo>
                  <a:cubicBezTo>
                    <a:pt x="206502" y="14192"/>
                    <a:pt x="165830" y="0"/>
                    <a:pt x="118491" y="0"/>
                  </a:cubicBezTo>
                  <a:cubicBezTo>
                    <a:pt x="71152" y="0"/>
                    <a:pt x="30385" y="14573"/>
                    <a:pt x="11430" y="34576"/>
                  </a:cubicBezTo>
                  <a:lnTo>
                    <a:pt x="0" y="34576"/>
                  </a:lnTo>
                  <a:lnTo>
                    <a:pt x="0" y="60198"/>
                  </a:lnTo>
                  <a:cubicBezTo>
                    <a:pt x="0" y="93440"/>
                    <a:pt x="53054" y="120491"/>
                    <a:pt x="118491" y="120491"/>
                  </a:cubicBezTo>
                  <a:cubicBezTo>
                    <a:pt x="183928" y="120491"/>
                    <a:pt x="236887" y="93440"/>
                    <a:pt x="236887" y="60198"/>
                  </a:cubicBezTo>
                  <a:lnTo>
                    <a:pt x="236887" y="34576"/>
                  </a:ln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988606E-DEA0-4193-9F9F-B1CBCCAED15F}"/>
                </a:ext>
              </a:extLst>
            </p:cNvPr>
            <p:cNvSpPr/>
            <p:nvPr/>
          </p:nvSpPr>
          <p:spPr>
            <a:xfrm>
              <a:off x="6948677" y="1882905"/>
              <a:ext cx="236886" cy="120395"/>
            </a:xfrm>
            <a:custGeom>
              <a:avLst/>
              <a:gdLst>
                <a:gd name="connsiteX0" fmla="*/ 236887 w 236886"/>
                <a:gd name="connsiteY0" fmla="*/ 60198 h 120395"/>
                <a:gd name="connsiteX1" fmla="*/ 118491 w 236886"/>
                <a:gd name="connsiteY1" fmla="*/ 120396 h 120395"/>
                <a:gd name="connsiteX2" fmla="*/ 0 w 236886"/>
                <a:gd name="connsiteY2" fmla="*/ 60198 h 120395"/>
                <a:gd name="connsiteX3" fmla="*/ 118491 w 236886"/>
                <a:gd name="connsiteY3" fmla="*/ 0 h 120395"/>
                <a:gd name="connsiteX4" fmla="*/ 236887 w 236886"/>
                <a:gd name="connsiteY4" fmla="*/ 60198 h 1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86" h="120395">
                  <a:moveTo>
                    <a:pt x="236887" y="60198"/>
                  </a:moveTo>
                  <a:cubicBezTo>
                    <a:pt x="236887" y="93440"/>
                    <a:pt x="183928" y="120396"/>
                    <a:pt x="118491" y="120396"/>
                  </a:cubicBezTo>
                  <a:cubicBezTo>
                    <a:pt x="53054" y="120396"/>
                    <a:pt x="0" y="93821"/>
                    <a:pt x="0" y="60198"/>
                  </a:cubicBezTo>
                  <a:cubicBezTo>
                    <a:pt x="0" y="26575"/>
                    <a:pt x="53054" y="0"/>
                    <a:pt x="118491" y="0"/>
                  </a:cubicBezTo>
                  <a:cubicBezTo>
                    <a:pt x="183928" y="0"/>
                    <a:pt x="236887" y="27337"/>
                    <a:pt x="236887" y="60198"/>
                  </a:cubicBezTo>
                  <a:close/>
                </a:path>
              </a:pathLst>
            </a:custGeom>
            <a:solidFill>
              <a:srgbClr val="FFCC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80CE153-390F-4FF8-963F-DAAFCBDF73CE}"/>
                </a:ext>
              </a:extLst>
            </p:cNvPr>
            <p:cNvSpPr/>
            <p:nvPr/>
          </p:nvSpPr>
          <p:spPr>
            <a:xfrm>
              <a:off x="7219189" y="2222853"/>
              <a:ext cx="236886" cy="120395"/>
            </a:xfrm>
            <a:custGeom>
              <a:avLst/>
              <a:gdLst>
                <a:gd name="connsiteX0" fmla="*/ 225552 w 236886"/>
                <a:gd name="connsiteY0" fmla="*/ 34576 h 120395"/>
                <a:gd name="connsiteX1" fmla="*/ 118491 w 236886"/>
                <a:gd name="connsiteY1" fmla="*/ 0 h 120395"/>
                <a:gd name="connsiteX2" fmla="*/ 11430 w 236886"/>
                <a:gd name="connsiteY2" fmla="*/ 34576 h 120395"/>
                <a:gd name="connsiteX3" fmla="*/ 0 w 236886"/>
                <a:gd name="connsiteY3" fmla="*/ 34576 h 120395"/>
                <a:gd name="connsiteX4" fmla="*/ 0 w 236886"/>
                <a:gd name="connsiteY4" fmla="*/ 60198 h 120395"/>
                <a:gd name="connsiteX5" fmla="*/ 118491 w 236886"/>
                <a:gd name="connsiteY5" fmla="*/ 120396 h 120395"/>
                <a:gd name="connsiteX6" fmla="*/ 236887 w 236886"/>
                <a:gd name="connsiteY6" fmla="*/ 60198 h 120395"/>
                <a:gd name="connsiteX7" fmla="*/ 236887 w 236886"/>
                <a:gd name="connsiteY7" fmla="*/ 34576 h 1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886" h="120395">
                  <a:moveTo>
                    <a:pt x="225552" y="34576"/>
                  </a:moveTo>
                  <a:cubicBezTo>
                    <a:pt x="206502" y="14097"/>
                    <a:pt x="165830" y="0"/>
                    <a:pt x="118491" y="0"/>
                  </a:cubicBezTo>
                  <a:cubicBezTo>
                    <a:pt x="71152" y="0"/>
                    <a:pt x="30384" y="14097"/>
                    <a:pt x="11430" y="34576"/>
                  </a:cubicBezTo>
                  <a:lnTo>
                    <a:pt x="0" y="34576"/>
                  </a:lnTo>
                  <a:lnTo>
                    <a:pt x="0" y="60198"/>
                  </a:lnTo>
                  <a:cubicBezTo>
                    <a:pt x="0" y="93440"/>
                    <a:pt x="53054" y="120396"/>
                    <a:pt x="118491" y="120396"/>
                  </a:cubicBezTo>
                  <a:cubicBezTo>
                    <a:pt x="183928" y="120396"/>
                    <a:pt x="236887" y="93440"/>
                    <a:pt x="236887" y="60198"/>
                  </a:cubicBezTo>
                  <a:lnTo>
                    <a:pt x="236887" y="34576"/>
                  </a:ln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751543F-F8C0-401D-8A84-68AAEC7233A7}"/>
                </a:ext>
              </a:extLst>
            </p:cNvPr>
            <p:cNvSpPr/>
            <p:nvPr/>
          </p:nvSpPr>
          <p:spPr>
            <a:xfrm>
              <a:off x="7219189" y="2197135"/>
              <a:ext cx="236886" cy="120491"/>
            </a:xfrm>
            <a:custGeom>
              <a:avLst/>
              <a:gdLst>
                <a:gd name="connsiteX0" fmla="*/ 236887 w 236886"/>
                <a:gd name="connsiteY0" fmla="*/ 60293 h 120491"/>
                <a:gd name="connsiteX1" fmla="*/ 118491 w 236886"/>
                <a:gd name="connsiteY1" fmla="*/ 120491 h 120491"/>
                <a:gd name="connsiteX2" fmla="*/ 0 w 236886"/>
                <a:gd name="connsiteY2" fmla="*/ 60293 h 120491"/>
                <a:gd name="connsiteX3" fmla="*/ 118491 w 236886"/>
                <a:gd name="connsiteY3" fmla="*/ 0 h 120491"/>
                <a:gd name="connsiteX4" fmla="*/ 236887 w 236886"/>
                <a:gd name="connsiteY4" fmla="*/ 60293 h 1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86" h="120491">
                  <a:moveTo>
                    <a:pt x="236887" y="60293"/>
                  </a:moveTo>
                  <a:cubicBezTo>
                    <a:pt x="236887" y="93536"/>
                    <a:pt x="183928" y="120491"/>
                    <a:pt x="118491" y="120491"/>
                  </a:cubicBezTo>
                  <a:cubicBezTo>
                    <a:pt x="53054" y="120491"/>
                    <a:pt x="0" y="93536"/>
                    <a:pt x="0" y="60293"/>
                  </a:cubicBezTo>
                  <a:cubicBezTo>
                    <a:pt x="0" y="27051"/>
                    <a:pt x="53054" y="0"/>
                    <a:pt x="118491" y="0"/>
                  </a:cubicBezTo>
                  <a:cubicBezTo>
                    <a:pt x="183928" y="0"/>
                    <a:pt x="236887" y="26860"/>
                    <a:pt x="236887" y="60293"/>
                  </a:cubicBezTo>
                  <a:close/>
                </a:path>
              </a:pathLst>
            </a:custGeom>
            <a:solidFill>
              <a:srgbClr val="FFCC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3BC66EA-F3BE-4A78-BAD1-D9F1C732200C}"/>
                </a:ext>
              </a:extLst>
            </p:cNvPr>
            <p:cNvSpPr/>
            <p:nvPr/>
          </p:nvSpPr>
          <p:spPr>
            <a:xfrm>
              <a:off x="7219189" y="2170846"/>
              <a:ext cx="236886" cy="120395"/>
            </a:xfrm>
            <a:custGeom>
              <a:avLst/>
              <a:gdLst>
                <a:gd name="connsiteX0" fmla="*/ 225552 w 236886"/>
                <a:gd name="connsiteY0" fmla="*/ 34480 h 120395"/>
                <a:gd name="connsiteX1" fmla="*/ 118491 w 236886"/>
                <a:gd name="connsiteY1" fmla="*/ 0 h 120395"/>
                <a:gd name="connsiteX2" fmla="*/ 11430 w 236886"/>
                <a:gd name="connsiteY2" fmla="*/ 34480 h 120395"/>
                <a:gd name="connsiteX3" fmla="*/ 0 w 236886"/>
                <a:gd name="connsiteY3" fmla="*/ 34480 h 120395"/>
                <a:gd name="connsiteX4" fmla="*/ 0 w 236886"/>
                <a:gd name="connsiteY4" fmla="*/ 60198 h 120395"/>
                <a:gd name="connsiteX5" fmla="*/ 118491 w 236886"/>
                <a:gd name="connsiteY5" fmla="*/ 120396 h 120395"/>
                <a:gd name="connsiteX6" fmla="*/ 236887 w 236886"/>
                <a:gd name="connsiteY6" fmla="*/ 60198 h 120395"/>
                <a:gd name="connsiteX7" fmla="*/ 236887 w 236886"/>
                <a:gd name="connsiteY7" fmla="*/ 34480 h 1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886" h="120395">
                  <a:moveTo>
                    <a:pt x="225552" y="34480"/>
                  </a:moveTo>
                  <a:cubicBezTo>
                    <a:pt x="206502" y="14097"/>
                    <a:pt x="165830" y="0"/>
                    <a:pt x="118491" y="0"/>
                  </a:cubicBezTo>
                  <a:cubicBezTo>
                    <a:pt x="71152" y="0"/>
                    <a:pt x="30384" y="14097"/>
                    <a:pt x="11430" y="34480"/>
                  </a:cubicBezTo>
                  <a:lnTo>
                    <a:pt x="0" y="34480"/>
                  </a:lnTo>
                  <a:lnTo>
                    <a:pt x="0" y="60198"/>
                  </a:lnTo>
                  <a:cubicBezTo>
                    <a:pt x="0" y="93440"/>
                    <a:pt x="53054" y="120396"/>
                    <a:pt x="118491" y="120396"/>
                  </a:cubicBezTo>
                  <a:cubicBezTo>
                    <a:pt x="183928" y="120396"/>
                    <a:pt x="236887" y="93440"/>
                    <a:pt x="236887" y="60198"/>
                  </a:cubicBezTo>
                  <a:lnTo>
                    <a:pt x="236887" y="34480"/>
                  </a:ln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EE8A542-3BEB-4A79-9946-CE2640363C79}"/>
                </a:ext>
              </a:extLst>
            </p:cNvPr>
            <p:cNvSpPr/>
            <p:nvPr/>
          </p:nvSpPr>
          <p:spPr>
            <a:xfrm>
              <a:off x="7219189" y="2145128"/>
              <a:ext cx="236886" cy="120491"/>
            </a:xfrm>
            <a:custGeom>
              <a:avLst/>
              <a:gdLst>
                <a:gd name="connsiteX0" fmla="*/ 236887 w 236886"/>
                <a:gd name="connsiteY0" fmla="*/ 60198 h 120491"/>
                <a:gd name="connsiteX1" fmla="*/ 118491 w 236886"/>
                <a:gd name="connsiteY1" fmla="*/ 120491 h 120491"/>
                <a:gd name="connsiteX2" fmla="*/ 0 w 236886"/>
                <a:gd name="connsiteY2" fmla="*/ 60198 h 120491"/>
                <a:gd name="connsiteX3" fmla="*/ 118491 w 236886"/>
                <a:gd name="connsiteY3" fmla="*/ 0 h 120491"/>
                <a:gd name="connsiteX4" fmla="*/ 236887 w 236886"/>
                <a:gd name="connsiteY4" fmla="*/ 60198 h 1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86" h="120491">
                  <a:moveTo>
                    <a:pt x="236887" y="60198"/>
                  </a:moveTo>
                  <a:cubicBezTo>
                    <a:pt x="236887" y="93536"/>
                    <a:pt x="183928" y="120491"/>
                    <a:pt x="118491" y="120491"/>
                  </a:cubicBezTo>
                  <a:cubicBezTo>
                    <a:pt x="53054" y="120491"/>
                    <a:pt x="0" y="93536"/>
                    <a:pt x="0" y="60198"/>
                  </a:cubicBezTo>
                  <a:cubicBezTo>
                    <a:pt x="0" y="26860"/>
                    <a:pt x="53054" y="0"/>
                    <a:pt x="118491" y="0"/>
                  </a:cubicBezTo>
                  <a:cubicBezTo>
                    <a:pt x="183928" y="0"/>
                    <a:pt x="236887" y="26575"/>
                    <a:pt x="236887" y="60198"/>
                  </a:cubicBezTo>
                  <a:close/>
                </a:path>
              </a:pathLst>
            </a:custGeom>
            <a:solidFill>
              <a:srgbClr val="FFCC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23D1584-20CF-4B9B-96F3-81F7DA0F0C31}"/>
                </a:ext>
              </a:extLst>
            </p:cNvPr>
            <p:cNvSpPr/>
            <p:nvPr/>
          </p:nvSpPr>
          <p:spPr>
            <a:xfrm>
              <a:off x="7219189" y="2118173"/>
              <a:ext cx="236886" cy="120395"/>
            </a:xfrm>
            <a:custGeom>
              <a:avLst/>
              <a:gdLst>
                <a:gd name="connsiteX0" fmla="*/ 225552 w 236886"/>
                <a:gd name="connsiteY0" fmla="*/ 34481 h 120395"/>
                <a:gd name="connsiteX1" fmla="*/ 118491 w 236886"/>
                <a:gd name="connsiteY1" fmla="*/ 0 h 120395"/>
                <a:gd name="connsiteX2" fmla="*/ 11430 w 236886"/>
                <a:gd name="connsiteY2" fmla="*/ 34481 h 120395"/>
                <a:gd name="connsiteX3" fmla="*/ 0 w 236886"/>
                <a:gd name="connsiteY3" fmla="*/ 34481 h 120395"/>
                <a:gd name="connsiteX4" fmla="*/ 0 w 236886"/>
                <a:gd name="connsiteY4" fmla="*/ 60198 h 120395"/>
                <a:gd name="connsiteX5" fmla="*/ 118491 w 236886"/>
                <a:gd name="connsiteY5" fmla="*/ 120396 h 120395"/>
                <a:gd name="connsiteX6" fmla="*/ 236887 w 236886"/>
                <a:gd name="connsiteY6" fmla="*/ 60198 h 120395"/>
                <a:gd name="connsiteX7" fmla="*/ 236887 w 236886"/>
                <a:gd name="connsiteY7" fmla="*/ 34481 h 1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886" h="120395">
                  <a:moveTo>
                    <a:pt x="225552" y="34481"/>
                  </a:moveTo>
                  <a:cubicBezTo>
                    <a:pt x="206502" y="14097"/>
                    <a:pt x="165830" y="0"/>
                    <a:pt x="118491" y="0"/>
                  </a:cubicBezTo>
                  <a:cubicBezTo>
                    <a:pt x="71152" y="0"/>
                    <a:pt x="30384" y="14097"/>
                    <a:pt x="11430" y="34481"/>
                  </a:cubicBezTo>
                  <a:lnTo>
                    <a:pt x="0" y="34481"/>
                  </a:lnTo>
                  <a:lnTo>
                    <a:pt x="0" y="60198"/>
                  </a:lnTo>
                  <a:cubicBezTo>
                    <a:pt x="0" y="93440"/>
                    <a:pt x="53054" y="120396"/>
                    <a:pt x="118491" y="120396"/>
                  </a:cubicBezTo>
                  <a:cubicBezTo>
                    <a:pt x="183928" y="120396"/>
                    <a:pt x="236887" y="93440"/>
                    <a:pt x="236887" y="60198"/>
                  </a:cubicBezTo>
                  <a:lnTo>
                    <a:pt x="236887" y="34481"/>
                  </a:ln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7B8E9C5-990B-48E1-9991-96648A4D5AAB}"/>
                </a:ext>
              </a:extLst>
            </p:cNvPr>
            <p:cNvSpPr/>
            <p:nvPr/>
          </p:nvSpPr>
          <p:spPr>
            <a:xfrm>
              <a:off x="7219189" y="2092456"/>
              <a:ext cx="236886" cy="120491"/>
            </a:xfrm>
            <a:custGeom>
              <a:avLst/>
              <a:gdLst>
                <a:gd name="connsiteX0" fmla="*/ 236887 w 236886"/>
                <a:gd name="connsiteY0" fmla="*/ 60198 h 120491"/>
                <a:gd name="connsiteX1" fmla="*/ 118491 w 236886"/>
                <a:gd name="connsiteY1" fmla="*/ 120491 h 120491"/>
                <a:gd name="connsiteX2" fmla="*/ 0 w 236886"/>
                <a:gd name="connsiteY2" fmla="*/ 60198 h 120491"/>
                <a:gd name="connsiteX3" fmla="*/ 118491 w 236886"/>
                <a:gd name="connsiteY3" fmla="*/ 0 h 120491"/>
                <a:gd name="connsiteX4" fmla="*/ 236887 w 236886"/>
                <a:gd name="connsiteY4" fmla="*/ 60198 h 1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86" h="120491">
                  <a:moveTo>
                    <a:pt x="236887" y="60198"/>
                  </a:moveTo>
                  <a:cubicBezTo>
                    <a:pt x="236887" y="93536"/>
                    <a:pt x="183928" y="120491"/>
                    <a:pt x="118491" y="120491"/>
                  </a:cubicBezTo>
                  <a:cubicBezTo>
                    <a:pt x="53054" y="120491"/>
                    <a:pt x="0" y="93536"/>
                    <a:pt x="0" y="60198"/>
                  </a:cubicBezTo>
                  <a:cubicBezTo>
                    <a:pt x="0" y="26860"/>
                    <a:pt x="53054" y="0"/>
                    <a:pt x="118491" y="0"/>
                  </a:cubicBezTo>
                  <a:cubicBezTo>
                    <a:pt x="183928" y="0"/>
                    <a:pt x="236887" y="26860"/>
                    <a:pt x="236887" y="60198"/>
                  </a:cubicBezTo>
                  <a:close/>
                </a:path>
              </a:pathLst>
            </a:custGeom>
            <a:solidFill>
              <a:srgbClr val="FFCC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54D6652-3767-455C-A43D-4C1B949B2AED}"/>
                </a:ext>
              </a:extLst>
            </p:cNvPr>
            <p:cNvSpPr/>
            <p:nvPr/>
          </p:nvSpPr>
          <p:spPr>
            <a:xfrm>
              <a:off x="7219189" y="2066262"/>
              <a:ext cx="236886" cy="120395"/>
            </a:xfrm>
            <a:custGeom>
              <a:avLst/>
              <a:gdLst>
                <a:gd name="connsiteX0" fmla="*/ 225552 w 236886"/>
                <a:gd name="connsiteY0" fmla="*/ 34481 h 120395"/>
                <a:gd name="connsiteX1" fmla="*/ 118491 w 236886"/>
                <a:gd name="connsiteY1" fmla="*/ 0 h 120395"/>
                <a:gd name="connsiteX2" fmla="*/ 11430 w 236886"/>
                <a:gd name="connsiteY2" fmla="*/ 34481 h 120395"/>
                <a:gd name="connsiteX3" fmla="*/ 0 w 236886"/>
                <a:gd name="connsiteY3" fmla="*/ 34481 h 120395"/>
                <a:gd name="connsiteX4" fmla="*/ 0 w 236886"/>
                <a:gd name="connsiteY4" fmla="*/ 60198 h 120395"/>
                <a:gd name="connsiteX5" fmla="*/ 118491 w 236886"/>
                <a:gd name="connsiteY5" fmla="*/ 120396 h 120395"/>
                <a:gd name="connsiteX6" fmla="*/ 236887 w 236886"/>
                <a:gd name="connsiteY6" fmla="*/ 60198 h 120395"/>
                <a:gd name="connsiteX7" fmla="*/ 236887 w 236886"/>
                <a:gd name="connsiteY7" fmla="*/ 34481 h 1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886" h="120395">
                  <a:moveTo>
                    <a:pt x="225552" y="34481"/>
                  </a:moveTo>
                  <a:cubicBezTo>
                    <a:pt x="206502" y="14097"/>
                    <a:pt x="165830" y="0"/>
                    <a:pt x="118491" y="0"/>
                  </a:cubicBezTo>
                  <a:cubicBezTo>
                    <a:pt x="71152" y="0"/>
                    <a:pt x="30384" y="14097"/>
                    <a:pt x="11430" y="34481"/>
                  </a:cubicBezTo>
                  <a:lnTo>
                    <a:pt x="0" y="34481"/>
                  </a:lnTo>
                  <a:lnTo>
                    <a:pt x="0" y="60198"/>
                  </a:lnTo>
                  <a:cubicBezTo>
                    <a:pt x="0" y="93440"/>
                    <a:pt x="53054" y="120396"/>
                    <a:pt x="118491" y="120396"/>
                  </a:cubicBezTo>
                  <a:cubicBezTo>
                    <a:pt x="183928" y="120396"/>
                    <a:pt x="236887" y="93440"/>
                    <a:pt x="236887" y="60198"/>
                  </a:cubicBezTo>
                  <a:lnTo>
                    <a:pt x="236887" y="34481"/>
                  </a:ln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60E9F4B-FB1B-4CCF-B5C2-1FC89C05B71F}"/>
                </a:ext>
              </a:extLst>
            </p:cNvPr>
            <p:cNvSpPr/>
            <p:nvPr/>
          </p:nvSpPr>
          <p:spPr>
            <a:xfrm>
              <a:off x="7219189" y="2040544"/>
              <a:ext cx="236886" cy="120491"/>
            </a:xfrm>
            <a:custGeom>
              <a:avLst/>
              <a:gdLst>
                <a:gd name="connsiteX0" fmla="*/ 236887 w 236886"/>
                <a:gd name="connsiteY0" fmla="*/ 60198 h 120491"/>
                <a:gd name="connsiteX1" fmla="*/ 118491 w 236886"/>
                <a:gd name="connsiteY1" fmla="*/ 120491 h 120491"/>
                <a:gd name="connsiteX2" fmla="*/ 0 w 236886"/>
                <a:gd name="connsiteY2" fmla="*/ 60198 h 120491"/>
                <a:gd name="connsiteX3" fmla="*/ 118491 w 236886"/>
                <a:gd name="connsiteY3" fmla="*/ 0 h 120491"/>
                <a:gd name="connsiteX4" fmla="*/ 236887 w 236886"/>
                <a:gd name="connsiteY4" fmla="*/ 60198 h 1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86" h="120491">
                  <a:moveTo>
                    <a:pt x="236887" y="60198"/>
                  </a:moveTo>
                  <a:cubicBezTo>
                    <a:pt x="236887" y="93536"/>
                    <a:pt x="183928" y="120491"/>
                    <a:pt x="118491" y="120491"/>
                  </a:cubicBezTo>
                  <a:cubicBezTo>
                    <a:pt x="53054" y="120491"/>
                    <a:pt x="0" y="93536"/>
                    <a:pt x="0" y="60198"/>
                  </a:cubicBezTo>
                  <a:cubicBezTo>
                    <a:pt x="0" y="26860"/>
                    <a:pt x="53054" y="0"/>
                    <a:pt x="118491" y="0"/>
                  </a:cubicBezTo>
                  <a:cubicBezTo>
                    <a:pt x="183928" y="0"/>
                    <a:pt x="236887" y="26956"/>
                    <a:pt x="236887" y="60198"/>
                  </a:cubicBezTo>
                  <a:close/>
                </a:path>
              </a:pathLst>
            </a:custGeom>
            <a:solidFill>
              <a:srgbClr val="FFCC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768B57C-3D95-48E7-A427-C2CF83A188CA}"/>
                </a:ext>
              </a:extLst>
            </p:cNvPr>
            <p:cNvSpPr/>
            <p:nvPr/>
          </p:nvSpPr>
          <p:spPr>
            <a:xfrm>
              <a:off x="7219189" y="2017875"/>
              <a:ext cx="236886" cy="120395"/>
            </a:xfrm>
            <a:custGeom>
              <a:avLst/>
              <a:gdLst>
                <a:gd name="connsiteX0" fmla="*/ 225552 w 236886"/>
                <a:gd name="connsiteY0" fmla="*/ 34481 h 120395"/>
                <a:gd name="connsiteX1" fmla="*/ 118491 w 236886"/>
                <a:gd name="connsiteY1" fmla="*/ 0 h 120395"/>
                <a:gd name="connsiteX2" fmla="*/ 11430 w 236886"/>
                <a:gd name="connsiteY2" fmla="*/ 34481 h 120395"/>
                <a:gd name="connsiteX3" fmla="*/ 0 w 236886"/>
                <a:gd name="connsiteY3" fmla="*/ 34481 h 120395"/>
                <a:gd name="connsiteX4" fmla="*/ 0 w 236886"/>
                <a:gd name="connsiteY4" fmla="*/ 60198 h 120395"/>
                <a:gd name="connsiteX5" fmla="*/ 118491 w 236886"/>
                <a:gd name="connsiteY5" fmla="*/ 120396 h 120395"/>
                <a:gd name="connsiteX6" fmla="*/ 236887 w 236886"/>
                <a:gd name="connsiteY6" fmla="*/ 60198 h 120395"/>
                <a:gd name="connsiteX7" fmla="*/ 236887 w 236886"/>
                <a:gd name="connsiteY7" fmla="*/ 34481 h 1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886" h="120395">
                  <a:moveTo>
                    <a:pt x="225552" y="34481"/>
                  </a:moveTo>
                  <a:cubicBezTo>
                    <a:pt x="206502" y="14097"/>
                    <a:pt x="165830" y="0"/>
                    <a:pt x="118491" y="0"/>
                  </a:cubicBezTo>
                  <a:cubicBezTo>
                    <a:pt x="71152" y="0"/>
                    <a:pt x="30384" y="14097"/>
                    <a:pt x="11430" y="34481"/>
                  </a:cubicBezTo>
                  <a:lnTo>
                    <a:pt x="0" y="34481"/>
                  </a:lnTo>
                  <a:lnTo>
                    <a:pt x="0" y="60198"/>
                  </a:lnTo>
                  <a:cubicBezTo>
                    <a:pt x="0" y="93440"/>
                    <a:pt x="53054" y="120396"/>
                    <a:pt x="118491" y="120396"/>
                  </a:cubicBezTo>
                  <a:cubicBezTo>
                    <a:pt x="183928" y="120396"/>
                    <a:pt x="236887" y="93440"/>
                    <a:pt x="236887" y="60198"/>
                  </a:cubicBezTo>
                  <a:lnTo>
                    <a:pt x="236887" y="34481"/>
                  </a:ln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E289172-C0FA-415F-8B19-5C39721F8254}"/>
                </a:ext>
              </a:extLst>
            </p:cNvPr>
            <p:cNvSpPr/>
            <p:nvPr/>
          </p:nvSpPr>
          <p:spPr>
            <a:xfrm>
              <a:off x="7219189" y="1992157"/>
              <a:ext cx="236886" cy="120491"/>
            </a:xfrm>
            <a:custGeom>
              <a:avLst/>
              <a:gdLst>
                <a:gd name="connsiteX0" fmla="*/ 236887 w 236886"/>
                <a:gd name="connsiteY0" fmla="*/ 60198 h 120491"/>
                <a:gd name="connsiteX1" fmla="*/ 118491 w 236886"/>
                <a:gd name="connsiteY1" fmla="*/ 120491 h 120491"/>
                <a:gd name="connsiteX2" fmla="*/ 0 w 236886"/>
                <a:gd name="connsiteY2" fmla="*/ 60198 h 120491"/>
                <a:gd name="connsiteX3" fmla="*/ 118491 w 236886"/>
                <a:gd name="connsiteY3" fmla="*/ 0 h 120491"/>
                <a:gd name="connsiteX4" fmla="*/ 236887 w 236886"/>
                <a:gd name="connsiteY4" fmla="*/ 60198 h 1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86" h="120491">
                  <a:moveTo>
                    <a:pt x="236887" y="60198"/>
                  </a:moveTo>
                  <a:cubicBezTo>
                    <a:pt x="236887" y="93536"/>
                    <a:pt x="183928" y="120491"/>
                    <a:pt x="118491" y="120491"/>
                  </a:cubicBezTo>
                  <a:cubicBezTo>
                    <a:pt x="53054" y="120491"/>
                    <a:pt x="0" y="93536"/>
                    <a:pt x="0" y="60198"/>
                  </a:cubicBezTo>
                  <a:cubicBezTo>
                    <a:pt x="0" y="26860"/>
                    <a:pt x="53054" y="0"/>
                    <a:pt x="118491" y="0"/>
                  </a:cubicBezTo>
                  <a:cubicBezTo>
                    <a:pt x="183928" y="0"/>
                    <a:pt x="236887" y="27146"/>
                    <a:pt x="236887" y="60198"/>
                  </a:cubicBezTo>
                  <a:close/>
                </a:path>
              </a:pathLst>
            </a:custGeom>
            <a:solidFill>
              <a:srgbClr val="FFCC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7B83FEC-2D0E-4B01-985A-9C9B68A521B7}"/>
                </a:ext>
              </a:extLst>
            </p:cNvPr>
            <p:cNvSpPr/>
            <p:nvPr/>
          </p:nvSpPr>
          <p:spPr>
            <a:xfrm>
              <a:off x="7219189" y="1965105"/>
              <a:ext cx="236886" cy="120395"/>
            </a:xfrm>
            <a:custGeom>
              <a:avLst/>
              <a:gdLst>
                <a:gd name="connsiteX0" fmla="*/ 225552 w 236886"/>
                <a:gd name="connsiteY0" fmla="*/ 34576 h 120395"/>
                <a:gd name="connsiteX1" fmla="*/ 118491 w 236886"/>
                <a:gd name="connsiteY1" fmla="*/ 0 h 120395"/>
                <a:gd name="connsiteX2" fmla="*/ 11430 w 236886"/>
                <a:gd name="connsiteY2" fmla="*/ 34576 h 120395"/>
                <a:gd name="connsiteX3" fmla="*/ 0 w 236886"/>
                <a:gd name="connsiteY3" fmla="*/ 34576 h 120395"/>
                <a:gd name="connsiteX4" fmla="*/ 0 w 236886"/>
                <a:gd name="connsiteY4" fmla="*/ 60198 h 120395"/>
                <a:gd name="connsiteX5" fmla="*/ 118491 w 236886"/>
                <a:gd name="connsiteY5" fmla="*/ 120396 h 120395"/>
                <a:gd name="connsiteX6" fmla="*/ 236887 w 236886"/>
                <a:gd name="connsiteY6" fmla="*/ 60198 h 120395"/>
                <a:gd name="connsiteX7" fmla="*/ 236887 w 236886"/>
                <a:gd name="connsiteY7" fmla="*/ 34576 h 1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886" h="120395">
                  <a:moveTo>
                    <a:pt x="225552" y="34576"/>
                  </a:moveTo>
                  <a:cubicBezTo>
                    <a:pt x="206502" y="14097"/>
                    <a:pt x="165830" y="0"/>
                    <a:pt x="118491" y="0"/>
                  </a:cubicBezTo>
                  <a:cubicBezTo>
                    <a:pt x="71152" y="0"/>
                    <a:pt x="30384" y="14097"/>
                    <a:pt x="11430" y="34576"/>
                  </a:cubicBezTo>
                  <a:lnTo>
                    <a:pt x="0" y="34576"/>
                  </a:lnTo>
                  <a:lnTo>
                    <a:pt x="0" y="60198"/>
                  </a:lnTo>
                  <a:cubicBezTo>
                    <a:pt x="0" y="93440"/>
                    <a:pt x="53054" y="120396"/>
                    <a:pt x="118491" y="120396"/>
                  </a:cubicBezTo>
                  <a:cubicBezTo>
                    <a:pt x="183928" y="120396"/>
                    <a:pt x="236887" y="93440"/>
                    <a:pt x="236887" y="60198"/>
                  </a:cubicBezTo>
                  <a:lnTo>
                    <a:pt x="236887" y="34576"/>
                  </a:ln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7A59719-976E-4802-BA58-F3AE29E56C17}"/>
                </a:ext>
              </a:extLst>
            </p:cNvPr>
            <p:cNvSpPr/>
            <p:nvPr/>
          </p:nvSpPr>
          <p:spPr>
            <a:xfrm>
              <a:off x="7219189" y="1939388"/>
              <a:ext cx="236886" cy="120491"/>
            </a:xfrm>
            <a:custGeom>
              <a:avLst/>
              <a:gdLst>
                <a:gd name="connsiteX0" fmla="*/ 236887 w 236886"/>
                <a:gd name="connsiteY0" fmla="*/ 60293 h 120491"/>
                <a:gd name="connsiteX1" fmla="*/ 118491 w 236886"/>
                <a:gd name="connsiteY1" fmla="*/ 120491 h 120491"/>
                <a:gd name="connsiteX2" fmla="*/ 0 w 236886"/>
                <a:gd name="connsiteY2" fmla="*/ 60293 h 120491"/>
                <a:gd name="connsiteX3" fmla="*/ 118491 w 236886"/>
                <a:gd name="connsiteY3" fmla="*/ 0 h 120491"/>
                <a:gd name="connsiteX4" fmla="*/ 236887 w 236886"/>
                <a:gd name="connsiteY4" fmla="*/ 60293 h 1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86" h="120491">
                  <a:moveTo>
                    <a:pt x="236887" y="60293"/>
                  </a:moveTo>
                  <a:cubicBezTo>
                    <a:pt x="236887" y="93536"/>
                    <a:pt x="183928" y="120491"/>
                    <a:pt x="118491" y="120491"/>
                  </a:cubicBezTo>
                  <a:cubicBezTo>
                    <a:pt x="53054" y="120491"/>
                    <a:pt x="0" y="93536"/>
                    <a:pt x="0" y="60293"/>
                  </a:cubicBezTo>
                  <a:cubicBezTo>
                    <a:pt x="0" y="27051"/>
                    <a:pt x="53054" y="0"/>
                    <a:pt x="118491" y="0"/>
                  </a:cubicBezTo>
                  <a:cubicBezTo>
                    <a:pt x="183928" y="0"/>
                    <a:pt x="236887" y="26956"/>
                    <a:pt x="236887" y="60293"/>
                  </a:cubicBezTo>
                  <a:close/>
                </a:path>
              </a:pathLst>
            </a:custGeom>
            <a:solidFill>
              <a:srgbClr val="FFCC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A23BBCA-908B-42A0-8413-93EF06C55EE2}"/>
                </a:ext>
              </a:extLst>
            </p:cNvPr>
            <p:cNvSpPr/>
            <p:nvPr/>
          </p:nvSpPr>
          <p:spPr>
            <a:xfrm>
              <a:off x="7219189" y="1913289"/>
              <a:ext cx="236886" cy="120395"/>
            </a:xfrm>
            <a:custGeom>
              <a:avLst/>
              <a:gdLst>
                <a:gd name="connsiteX0" fmla="*/ 225552 w 236886"/>
                <a:gd name="connsiteY0" fmla="*/ 34480 h 120395"/>
                <a:gd name="connsiteX1" fmla="*/ 118491 w 236886"/>
                <a:gd name="connsiteY1" fmla="*/ 0 h 120395"/>
                <a:gd name="connsiteX2" fmla="*/ 11430 w 236886"/>
                <a:gd name="connsiteY2" fmla="*/ 34480 h 120395"/>
                <a:gd name="connsiteX3" fmla="*/ 0 w 236886"/>
                <a:gd name="connsiteY3" fmla="*/ 34480 h 120395"/>
                <a:gd name="connsiteX4" fmla="*/ 0 w 236886"/>
                <a:gd name="connsiteY4" fmla="*/ 60198 h 120395"/>
                <a:gd name="connsiteX5" fmla="*/ 118491 w 236886"/>
                <a:gd name="connsiteY5" fmla="*/ 120396 h 120395"/>
                <a:gd name="connsiteX6" fmla="*/ 236887 w 236886"/>
                <a:gd name="connsiteY6" fmla="*/ 60198 h 120395"/>
                <a:gd name="connsiteX7" fmla="*/ 236887 w 236886"/>
                <a:gd name="connsiteY7" fmla="*/ 34480 h 1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886" h="120395">
                  <a:moveTo>
                    <a:pt x="225552" y="34480"/>
                  </a:moveTo>
                  <a:cubicBezTo>
                    <a:pt x="206502" y="14097"/>
                    <a:pt x="165830" y="0"/>
                    <a:pt x="118491" y="0"/>
                  </a:cubicBezTo>
                  <a:cubicBezTo>
                    <a:pt x="71152" y="0"/>
                    <a:pt x="30384" y="14097"/>
                    <a:pt x="11430" y="34480"/>
                  </a:cubicBezTo>
                  <a:lnTo>
                    <a:pt x="0" y="34480"/>
                  </a:lnTo>
                  <a:lnTo>
                    <a:pt x="0" y="60198"/>
                  </a:lnTo>
                  <a:cubicBezTo>
                    <a:pt x="0" y="93440"/>
                    <a:pt x="53054" y="120396"/>
                    <a:pt x="118491" y="120396"/>
                  </a:cubicBezTo>
                  <a:cubicBezTo>
                    <a:pt x="183928" y="120396"/>
                    <a:pt x="236887" y="93440"/>
                    <a:pt x="236887" y="60198"/>
                  </a:cubicBezTo>
                  <a:lnTo>
                    <a:pt x="236887" y="34480"/>
                  </a:ln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13F4C62-BC41-4DC8-BEAE-B9DBC13B1998}"/>
                </a:ext>
              </a:extLst>
            </p:cNvPr>
            <p:cNvSpPr/>
            <p:nvPr/>
          </p:nvSpPr>
          <p:spPr>
            <a:xfrm>
              <a:off x="7219189" y="1887573"/>
              <a:ext cx="236886" cy="120491"/>
            </a:xfrm>
            <a:custGeom>
              <a:avLst/>
              <a:gdLst>
                <a:gd name="connsiteX0" fmla="*/ 236887 w 236886"/>
                <a:gd name="connsiteY0" fmla="*/ 60198 h 120491"/>
                <a:gd name="connsiteX1" fmla="*/ 118491 w 236886"/>
                <a:gd name="connsiteY1" fmla="*/ 120491 h 120491"/>
                <a:gd name="connsiteX2" fmla="*/ 0 w 236886"/>
                <a:gd name="connsiteY2" fmla="*/ 60198 h 120491"/>
                <a:gd name="connsiteX3" fmla="*/ 118491 w 236886"/>
                <a:gd name="connsiteY3" fmla="*/ 0 h 120491"/>
                <a:gd name="connsiteX4" fmla="*/ 236887 w 236886"/>
                <a:gd name="connsiteY4" fmla="*/ 60198 h 1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86" h="120491">
                  <a:moveTo>
                    <a:pt x="236887" y="60198"/>
                  </a:moveTo>
                  <a:cubicBezTo>
                    <a:pt x="236887" y="93536"/>
                    <a:pt x="183928" y="120491"/>
                    <a:pt x="118491" y="120491"/>
                  </a:cubicBezTo>
                  <a:cubicBezTo>
                    <a:pt x="53054" y="120491"/>
                    <a:pt x="0" y="93631"/>
                    <a:pt x="0" y="60198"/>
                  </a:cubicBezTo>
                  <a:cubicBezTo>
                    <a:pt x="0" y="26765"/>
                    <a:pt x="53054" y="0"/>
                    <a:pt x="118491" y="0"/>
                  </a:cubicBezTo>
                  <a:cubicBezTo>
                    <a:pt x="183928" y="0"/>
                    <a:pt x="236887" y="26956"/>
                    <a:pt x="236887" y="60198"/>
                  </a:cubicBezTo>
                  <a:close/>
                </a:path>
              </a:pathLst>
            </a:custGeom>
            <a:solidFill>
              <a:srgbClr val="FFCC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6E2DFFE-FF06-4FA7-AB97-54C4AB1C1320}"/>
                </a:ext>
              </a:extLst>
            </p:cNvPr>
            <p:cNvSpPr/>
            <p:nvPr/>
          </p:nvSpPr>
          <p:spPr>
            <a:xfrm>
              <a:off x="7219189" y="1869855"/>
              <a:ext cx="236886" cy="120491"/>
            </a:xfrm>
            <a:custGeom>
              <a:avLst/>
              <a:gdLst>
                <a:gd name="connsiteX0" fmla="*/ 225552 w 236886"/>
                <a:gd name="connsiteY0" fmla="*/ 34576 h 120491"/>
                <a:gd name="connsiteX1" fmla="*/ 118491 w 236886"/>
                <a:gd name="connsiteY1" fmla="*/ 0 h 120491"/>
                <a:gd name="connsiteX2" fmla="*/ 11430 w 236886"/>
                <a:gd name="connsiteY2" fmla="*/ 34576 h 120491"/>
                <a:gd name="connsiteX3" fmla="*/ 0 w 236886"/>
                <a:gd name="connsiteY3" fmla="*/ 34576 h 120491"/>
                <a:gd name="connsiteX4" fmla="*/ 0 w 236886"/>
                <a:gd name="connsiteY4" fmla="*/ 60198 h 120491"/>
                <a:gd name="connsiteX5" fmla="*/ 118491 w 236886"/>
                <a:gd name="connsiteY5" fmla="*/ 120491 h 120491"/>
                <a:gd name="connsiteX6" fmla="*/ 236887 w 236886"/>
                <a:gd name="connsiteY6" fmla="*/ 60198 h 120491"/>
                <a:gd name="connsiteX7" fmla="*/ 236887 w 236886"/>
                <a:gd name="connsiteY7" fmla="*/ 34576 h 1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886" h="120491">
                  <a:moveTo>
                    <a:pt x="225552" y="34576"/>
                  </a:moveTo>
                  <a:cubicBezTo>
                    <a:pt x="206502" y="14192"/>
                    <a:pt x="165830" y="0"/>
                    <a:pt x="118491" y="0"/>
                  </a:cubicBezTo>
                  <a:cubicBezTo>
                    <a:pt x="71152" y="0"/>
                    <a:pt x="30384" y="14192"/>
                    <a:pt x="11430" y="34576"/>
                  </a:cubicBezTo>
                  <a:lnTo>
                    <a:pt x="0" y="34576"/>
                  </a:lnTo>
                  <a:lnTo>
                    <a:pt x="0" y="60198"/>
                  </a:lnTo>
                  <a:cubicBezTo>
                    <a:pt x="0" y="93536"/>
                    <a:pt x="53054" y="120491"/>
                    <a:pt x="118491" y="120491"/>
                  </a:cubicBezTo>
                  <a:cubicBezTo>
                    <a:pt x="183928" y="120491"/>
                    <a:pt x="236887" y="93536"/>
                    <a:pt x="236887" y="60198"/>
                  </a:cubicBezTo>
                  <a:lnTo>
                    <a:pt x="236887" y="34576"/>
                  </a:ln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9086039-A5E4-43A6-BED7-5A554C1CDA10}"/>
                </a:ext>
              </a:extLst>
            </p:cNvPr>
            <p:cNvSpPr/>
            <p:nvPr/>
          </p:nvSpPr>
          <p:spPr>
            <a:xfrm>
              <a:off x="7219189" y="1844233"/>
              <a:ext cx="236886" cy="120395"/>
            </a:xfrm>
            <a:custGeom>
              <a:avLst/>
              <a:gdLst>
                <a:gd name="connsiteX0" fmla="*/ 236887 w 236886"/>
                <a:gd name="connsiteY0" fmla="*/ 60198 h 120395"/>
                <a:gd name="connsiteX1" fmla="*/ 118491 w 236886"/>
                <a:gd name="connsiteY1" fmla="*/ 120396 h 120395"/>
                <a:gd name="connsiteX2" fmla="*/ 0 w 236886"/>
                <a:gd name="connsiteY2" fmla="*/ 60198 h 120395"/>
                <a:gd name="connsiteX3" fmla="*/ 118491 w 236886"/>
                <a:gd name="connsiteY3" fmla="*/ 0 h 120395"/>
                <a:gd name="connsiteX4" fmla="*/ 236887 w 236886"/>
                <a:gd name="connsiteY4" fmla="*/ 60198 h 1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86" h="120395">
                  <a:moveTo>
                    <a:pt x="236887" y="60198"/>
                  </a:moveTo>
                  <a:cubicBezTo>
                    <a:pt x="236887" y="93440"/>
                    <a:pt x="183928" y="120396"/>
                    <a:pt x="118491" y="120396"/>
                  </a:cubicBezTo>
                  <a:cubicBezTo>
                    <a:pt x="53054" y="120396"/>
                    <a:pt x="0" y="93440"/>
                    <a:pt x="0" y="60198"/>
                  </a:cubicBezTo>
                  <a:cubicBezTo>
                    <a:pt x="0" y="26956"/>
                    <a:pt x="53054" y="0"/>
                    <a:pt x="118491" y="0"/>
                  </a:cubicBezTo>
                  <a:cubicBezTo>
                    <a:pt x="183928" y="0"/>
                    <a:pt x="236887" y="26956"/>
                    <a:pt x="236887" y="60198"/>
                  </a:cubicBezTo>
                  <a:close/>
                </a:path>
              </a:pathLst>
            </a:custGeom>
            <a:solidFill>
              <a:srgbClr val="FFCC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F93E1BC-4AC1-4270-91BA-17177872EAC0}"/>
                </a:ext>
              </a:extLst>
            </p:cNvPr>
            <p:cNvSpPr/>
            <p:nvPr/>
          </p:nvSpPr>
          <p:spPr>
            <a:xfrm>
              <a:off x="7219189" y="1817087"/>
              <a:ext cx="236886" cy="120491"/>
            </a:xfrm>
            <a:custGeom>
              <a:avLst/>
              <a:gdLst>
                <a:gd name="connsiteX0" fmla="*/ 225552 w 236886"/>
                <a:gd name="connsiteY0" fmla="*/ 34576 h 120491"/>
                <a:gd name="connsiteX1" fmla="*/ 118491 w 236886"/>
                <a:gd name="connsiteY1" fmla="*/ 0 h 120491"/>
                <a:gd name="connsiteX2" fmla="*/ 11430 w 236886"/>
                <a:gd name="connsiteY2" fmla="*/ 34576 h 120491"/>
                <a:gd name="connsiteX3" fmla="*/ 0 w 236886"/>
                <a:gd name="connsiteY3" fmla="*/ 34576 h 120491"/>
                <a:gd name="connsiteX4" fmla="*/ 0 w 236886"/>
                <a:gd name="connsiteY4" fmla="*/ 60293 h 120491"/>
                <a:gd name="connsiteX5" fmla="*/ 118491 w 236886"/>
                <a:gd name="connsiteY5" fmla="*/ 120491 h 120491"/>
                <a:gd name="connsiteX6" fmla="*/ 236887 w 236886"/>
                <a:gd name="connsiteY6" fmla="*/ 60293 h 120491"/>
                <a:gd name="connsiteX7" fmla="*/ 236887 w 236886"/>
                <a:gd name="connsiteY7" fmla="*/ 34576 h 1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886" h="120491">
                  <a:moveTo>
                    <a:pt x="225552" y="34576"/>
                  </a:moveTo>
                  <a:cubicBezTo>
                    <a:pt x="206502" y="14192"/>
                    <a:pt x="165830" y="0"/>
                    <a:pt x="118491" y="0"/>
                  </a:cubicBezTo>
                  <a:cubicBezTo>
                    <a:pt x="71152" y="0"/>
                    <a:pt x="30384" y="14192"/>
                    <a:pt x="11430" y="34576"/>
                  </a:cubicBezTo>
                  <a:lnTo>
                    <a:pt x="0" y="34576"/>
                  </a:lnTo>
                  <a:lnTo>
                    <a:pt x="0" y="60293"/>
                  </a:lnTo>
                  <a:cubicBezTo>
                    <a:pt x="0" y="93536"/>
                    <a:pt x="53054" y="120491"/>
                    <a:pt x="118491" y="120491"/>
                  </a:cubicBezTo>
                  <a:cubicBezTo>
                    <a:pt x="183928" y="120491"/>
                    <a:pt x="236887" y="93536"/>
                    <a:pt x="236887" y="60293"/>
                  </a:cubicBezTo>
                  <a:lnTo>
                    <a:pt x="236887" y="34576"/>
                  </a:ln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8696138-D78B-4FB8-9373-FC7DE07E8D38}"/>
                </a:ext>
              </a:extLst>
            </p:cNvPr>
            <p:cNvSpPr/>
            <p:nvPr/>
          </p:nvSpPr>
          <p:spPr>
            <a:xfrm>
              <a:off x="7219189" y="1791465"/>
              <a:ext cx="236886" cy="120395"/>
            </a:xfrm>
            <a:custGeom>
              <a:avLst/>
              <a:gdLst>
                <a:gd name="connsiteX0" fmla="*/ 236887 w 236886"/>
                <a:gd name="connsiteY0" fmla="*/ 60198 h 120395"/>
                <a:gd name="connsiteX1" fmla="*/ 118491 w 236886"/>
                <a:gd name="connsiteY1" fmla="*/ 120396 h 120395"/>
                <a:gd name="connsiteX2" fmla="*/ 0 w 236886"/>
                <a:gd name="connsiteY2" fmla="*/ 60198 h 120395"/>
                <a:gd name="connsiteX3" fmla="*/ 118491 w 236886"/>
                <a:gd name="connsiteY3" fmla="*/ 0 h 120395"/>
                <a:gd name="connsiteX4" fmla="*/ 236887 w 236886"/>
                <a:gd name="connsiteY4" fmla="*/ 60198 h 1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86" h="120395">
                  <a:moveTo>
                    <a:pt x="236887" y="60198"/>
                  </a:moveTo>
                  <a:cubicBezTo>
                    <a:pt x="236887" y="93440"/>
                    <a:pt x="183928" y="120396"/>
                    <a:pt x="118491" y="120396"/>
                  </a:cubicBezTo>
                  <a:cubicBezTo>
                    <a:pt x="53054" y="120396"/>
                    <a:pt x="0" y="93440"/>
                    <a:pt x="0" y="60198"/>
                  </a:cubicBezTo>
                  <a:cubicBezTo>
                    <a:pt x="0" y="26956"/>
                    <a:pt x="53054" y="0"/>
                    <a:pt x="118491" y="0"/>
                  </a:cubicBezTo>
                  <a:cubicBezTo>
                    <a:pt x="183928" y="0"/>
                    <a:pt x="236887" y="26956"/>
                    <a:pt x="236887" y="60198"/>
                  </a:cubicBezTo>
                  <a:close/>
                </a:path>
              </a:pathLst>
            </a:custGeom>
            <a:solidFill>
              <a:srgbClr val="FFCC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2D07879-24DC-458F-B494-B76779833430}"/>
                </a:ext>
              </a:extLst>
            </p:cNvPr>
            <p:cNvSpPr/>
            <p:nvPr/>
          </p:nvSpPr>
          <p:spPr>
            <a:xfrm>
              <a:off x="7219189" y="1765652"/>
              <a:ext cx="236886" cy="120491"/>
            </a:xfrm>
            <a:custGeom>
              <a:avLst/>
              <a:gdLst>
                <a:gd name="connsiteX0" fmla="*/ 225552 w 236886"/>
                <a:gd name="connsiteY0" fmla="*/ 34576 h 120491"/>
                <a:gd name="connsiteX1" fmla="*/ 118491 w 236886"/>
                <a:gd name="connsiteY1" fmla="*/ 0 h 120491"/>
                <a:gd name="connsiteX2" fmla="*/ 11430 w 236886"/>
                <a:gd name="connsiteY2" fmla="*/ 34576 h 120491"/>
                <a:gd name="connsiteX3" fmla="*/ 0 w 236886"/>
                <a:gd name="connsiteY3" fmla="*/ 34576 h 120491"/>
                <a:gd name="connsiteX4" fmla="*/ 0 w 236886"/>
                <a:gd name="connsiteY4" fmla="*/ 60198 h 120491"/>
                <a:gd name="connsiteX5" fmla="*/ 118491 w 236886"/>
                <a:gd name="connsiteY5" fmla="*/ 120491 h 120491"/>
                <a:gd name="connsiteX6" fmla="*/ 236887 w 236886"/>
                <a:gd name="connsiteY6" fmla="*/ 60198 h 120491"/>
                <a:gd name="connsiteX7" fmla="*/ 236887 w 236886"/>
                <a:gd name="connsiteY7" fmla="*/ 34576 h 1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886" h="120491">
                  <a:moveTo>
                    <a:pt x="225552" y="34576"/>
                  </a:moveTo>
                  <a:cubicBezTo>
                    <a:pt x="206502" y="14192"/>
                    <a:pt x="165830" y="0"/>
                    <a:pt x="118491" y="0"/>
                  </a:cubicBezTo>
                  <a:cubicBezTo>
                    <a:pt x="71152" y="0"/>
                    <a:pt x="30384" y="14192"/>
                    <a:pt x="11430" y="34576"/>
                  </a:cubicBezTo>
                  <a:lnTo>
                    <a:pt x="0" y="34576"/>
                  </a:lnTo>
                  <a:lnTo>
                    <a:pt x="0" y="60198"/>
                  </a:lnTo>
                  <a:cubicBezTo>
                    <a:pt x="0" y="93536"/>
                    <a:pt x="53054" y="120491"/>
                    <a:pt x="118491" y="120491"/>
                  </a:cubicBezTo>
                  <a:cubicBezTo>
                    <a:pt x="183928" y="120491"/>
                    <a:pt x="236887" y="93536"/>
                    <a:pt x="236887" y="60198"/>
                  </a:cubicBezTo>
                  <a:lnTo>
                    <a:pt x="236887" y="34576"/>
                  </a:ln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A27888A-FEE4-4113-B1F3-5C763C336F8B}"/>
                </a:ext>
              </a:extLst>
            </p:cNvPr>
            <p:cNvSpPr/>
            <p:nvPr/>
          </p:nvSpPr>
          <p:spPr>
            <a:xfrm>
              <a:off x="7219189" y="1740030"/>
              <a:ext cx="236886" cy="120395"/>
            </a:xfrm>
            <a:custGeom>
              <a:avLst/>
              <a:gdLst>
                <a:gd name="connsiteX0" fmla="*/ 236887 w 236886"/>
                <a:gd name="connsiteY0" fmla="*/ 60198 h 120395"/>
                <a:gd name="connsiteX1" fmla="*/ 118491 w 236886"/>
                <a:gd name="connsiteY1" fmla="*/ 120396 h 120395"/>
                <a:gd name="connsiteX2" fmla="*/ 0 w 236886"/>
                <a:gd name="connsiteY2" fmla="*/ 60198 h 120395"/>
                <a:gd name="connsiteX3" fmla="*/ 118491 w 236886"/>
                <a:gd name="connsiteY3" fmla="*/ 0 h 120395"/>
                <a:gd name="connsiteX4" fmla="*/ 236887 w 236886"/>
                <a:gd name="connsiteY4" fmla="*/ 60198 h 1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86" h="120395">
                  <a:moveTo>
                    <a:pt x="236887" y="60198"/>
                  </a:moveTo>
                  <a:cubicBezTo>
                    <a:pt x="236887" y="93440"/>
                    <a:pt x="183928" y="120396"/>
                    <a:pt x="118491" y="120396"/>
                  </a:cubicBezTo>
                  <a:cubicBezTo>
                    <a:pt x="53054" y="120396"/>
                    <a:pt x="0" y="93059"/>
                    <a:pt x="0" y="60198"/>
                  </a:cubicBezTo>
                  <a:cubicBezTo>
                    <a:pt x="0" y="27337"/>
                    <a:pt x="53054" y="0"/>
                    <a:pt x="118491" y="0"/>
                  </a:cubicBezTo>
                  <a:cubicBezTo>
                    <a:pt x="183928" y="0"/>
                    <a:pt x="236887" y="26575"/>
                    <a:pt x="236887" y="60198"/>
                  </a:cubicBezTo>
                  <a:close/>
                </a:path>
              </a:pathLst>
            </a:custGeom>
            <a:solidFill>
              <a:srgbClr val="FFCC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978F80-9152-4FED-AA7D-AF56C4D027B1}"/>
                </a:ext>
              </a:extLst>
            </p:cNvPr>
            <p:cNvSpPr/>
            <p:nvPr/>
          </p:nvSpPr>
          <p:spPr>
            <a:xfrm>
              <a:off x="6691484" y="1540081"/>
              <a:ext cx="747987" cy="387304"/>
            </a:xfrm>
            <a:custGeom>
              <a:avLst/>
              <a:gdLst>
                <a:gd name="connsiteX0" fmla="*/ 23641 w 747987"/>
                <a:gd name="connsiteY0" fmla="*/ 387305 h 387304"/>
                <a:gd name="connsiteX1" fmla="*/ 0 w 747987"/>
                <a:gd name="connsiteY1" fmla="*/ 363514 h 387304"/>
                <a:gd name="connsiteX2" fmla="*/ 10116 w 747987"/>
                <a:gd name="connsiteY2" fmla="*/ 344157 h 387304"/>
                <a:gd name="connsiteX3" fmla="*/ 323679 w 747987"/>
                <a:gd name="connsiteY3" fmla="*/ 125748 h 387304"/>
                <a:gd name="connsiteX4" fmla="*/ 355492 w 747987"/>
                <a:gd name="connsiteY4" fmla="*/ 130130 h 387304"/>
                <a:gd name="connsiteX5" fmla="*/ 420453 w 747987"/>
                <a:gd name="connsiteY5" fmla="*/ 209283 h 387304"/>
                <a:gd name="connsiteX6" fmla="*/ 710489 w 747987"/>
                <a:gd name="connsiteY6" fmla="*/ 4400 h 387304"/>
                <a:gd name="connsiteX7" fmla="*/ 743588 w 747987"/>
                <a:gd name="connsiteY7" fmla="*/ 9972 h 387304"/>
                <a:gd name="connsiteX8" fmla="*/ 738016 w 747987"/>
                <a:gd name="connsiteY8" fmla="*/ 43071 h 387304"/>
                <a:gd name="connsiteX9" fmla="*/ 429882 w 747987"/>
                <a:gd name="connsiteY9" fmla="*/ 260718 h 387304"/>
                <a:gd name="connsiteX10" fmla="*/ 397879 w 747987"/>
                <a:gd name="connsiteY10" fmla="*/ 256431 h 387304"/>
                <a:gd name="connsiteX11" fmla="*/ 332728 w 747987"/>
                <a:gd name="connsiteY11" fmla="*/ 177183 h 387304"/>
                <a:gd name="connsiteX12" fmla="*/ 36976 w 747987"/>
                <a:gd name="connsiteY12" fmla="*/ 383019 h 387304"/>
                <a:gd name="connsiteX13" fmla="*/ 23641 w 747987"/>
                <a:gd name="connsiteY13" fmla="*/ 387305 h 38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7987" h="387304">
                  <a:moveTo>
                    <a:pt x="23641" y="387305"/>
                  </a:moveTo>
                  <a:cubicBezTo>
                    <a:pt x="10544" y="387264"/>
                    <a:pt x="-48" y="376612"/>
                    <a:pt x="0" y="363514"/>
                  </a:cubicBezTo>
                  <a:cubicBezTo>
                    <a:pt x="19" y="355800"/>
                    <a:pt x="3801" y="348580"/>
                    <a:pt x="10116" y="344157"/>
                  </a:cubicBezTo>
                  <a:lnTo>
                    <a:pt x="323679" y="125748"/>
                  </a:lnTo>
                  <a:cubicBezTo>
                    <a:pt x="333813" y="118715"/>
                    <a:pt x="347643" y="120620"/>
                    <a:pt x="355492" y="130130"/>
                  </a:cubicBezTo>
                  <a:lnTo>
                    <a:pt x="420453" y="209283"/>
                  </a:lnTo>
                  <a:lnTo>
                    <a:pt x="710489" y="4400"/>
                  </a:lnTo>
                  <a:cubicBezTo>
                    <a:pt x="721166" y="-3201"/>
                    <a:pt x="735987" y="-706"/>
                    <a:pt x="743588" y="9972"/>
                  </a:cubicBezTo>
                  <a:cubicBezTo>
                    <a:pt x="751189" y="20651"/>
                    <a:pt x="748694" y="35470"/>
                    <a:pt x="738016" y="43071"/>
                  </a:cubicBezTo>
                  <a:lnTo>
                    <a:pt x="429882" y="260718"/>
                  </a:lnTo>
                  <a:cubicBezTo>
                    <a:pt x="419738" y="267893"/>
                    <a:pt x="405775" y="266023"/>
                    <a:pt x="397879" y="256431"/>
                  </a:cubicBezTo>
                  <a:lnTo>
                    <a:pt x="332728" y="177183"/>
                  </a:lnTo>
                  <a:lnTo>
                    <a:pt x="36976" y="383019"/>
                  </a:lnTo>
                  <a:cubicBezTo>
                    <a:pt x="33080" y="385796"/>
                    <a:pt x="28423" y="387294"/>
                    <a:pt x="23641" y="387305"/>
                  </a:cubicBezTo>
                  <a:close/>
                </a:path>
              </a:pathLst>
            </a:custGeom>
            <a:solidFill>
              <a:srgbClr val="FDF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4BD47DD-2921-4C94-82CD-9B5FB154B25A}"/>
                </a:ext>
              </a:extLst>
            </p:cNvPr>
            <p:cNvSpPr/>
            <p:nvPr/>
          </p:nvSpPr>
          <p:spPr>
            <a:xfrm>
              <a:off x="7314248" y="1501047"/>
              <a:ext cx="165963" cy="159354"/>
            </a:xfrm>
            <a:custGeom>
              <a:avLst/>
              <a:gdLst>
                <a:gd name="connsiteX0" fmla="*/ 123349 w 165963"/>
                <a:gd name="connsiteY0" fmla="*/ 159353 h 159353"/>
                <a:gd name="connsiteX1" fmla="*/ 119444 w 165963"/>
                <a:gd name="connsiteY1" fmla="*/ 159353 h 159353"/>
                <a:gd name="connsiteX2" fmla="*/ 100394 w 165963"/>
                <a:gd name="connsiteY2" fmla="*/ 132112 h 159353"/>
                <a:gd name="connsiteX3" fmla="*/ 114300 w 165963"/>
                <a:gd name="connsiteY3" fmla="*/ 47625 h 159353"/>
                <a:gd name="connsiteX4" fmla="*/ 23813 w 165963"/>
                <a:gd name="connsiteY4" fmla="*/ 47625 h 159353"/>
                <a:gd name="connsiteX5" fmla="*/ 0 w 165963"/>
                <a:gd name="connsiteY5" fmla="*/ 23813 h 159353"/>
                <a:gd name="connsiteX6" fmla="*/ 23813 w 165963"/>
                <a:gd name="connsiteY6" fmla="*/ 0 h 159353"/>
                <a:gd name="connsiteX7" fmla="*/ 142208 w 165963"/>
                <a:gd name="connsiteY7" fmla="*/ 0 h 159353"/>
                <a:gd name="connsiteX8" fmla="*/ 165964 w 165963"/>
                <a:gd name="connsiteY8" fmla="*/ 23679 h 159353"/>
                <a:gd name="connsiteX9" fmla="*/ 165640 w 165963"/>
                <a:gd name="connsiteY9" fmla="*/ 27623 h 159353"/>
                <a:gd name="connsiteX10" fmla="*/ 146685 w 165963"/>
                <a:gd name="connsiteY10" fmla="*/ 139541 h 159353"/>
                <a:gd name="connsiteX11" fmla="*/ 123349 w 165963"/>
                <a:gd name="connsiteY11" fmla="*/ 159353 h 15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963" h="159353">
                  <a:moveTo>
                    <a:pt x="123349" y="159353"/>
                  </a:moveTo>
                  <a:lnTo>
                    <a:pt x="119444" y="159353"/>
                  </a:lnTo>
                  <a:cubicBezTo>
                    <a:pt x="106699" y="157033"/>
                    <a:pt x="98203" y="144880"/>
                    <a:pt x="100394" y="132112"/>
                  </a:cubicBezTo>
                  <a:lnTo>
                    <a:pt x="114300" y="47625"/>
                  </a:lnTo>
                  <a:lnTo>
                    <a:pt x="23813" y="47625"/>
                  </a:lnTo>
                  <a:cubicBezTo>
                    <a:pt x="10659" y="47625"/>
                    <a:pt x="0" y="36964"/>
                    <a:pt x="0" y="23813"/>
                  </a:cubicBezTo>
                  <a:cubicBezTo>
                    <a:pt x="0" y="10661"/>
                    <a:pt x="10659" y="0"/>
                    <a:pt x="23813" y="0"/>
                  </a:cubicBezTo>
                  <a:lnTo>
                    <a:pt x="142208" y="0"/>
                  </a:lnTo>
                  <a:cubicBezTo>
                    <a:pt x="155305" y="-21"/>
                    <a:pt x="165945" y="10580"/>
                    <a:pt x="165964" y="23679"/>
                  </a:cubicBezTo>
                  <a:cubicBezTo>
                    <a:pt x="165964" y="25000"/>
                    <a:pt x="165859" y="26320"/>
                    <a:pt x="165640" y="27623"/>
                  </a:cubicBezTo>
                  <a:lnTo>
                    <a:pt x="146685" y="139541"/>
                  </a:lnTo>
                  <a:cubicBezTo>
                    <a:pt x="144818" y="150974"/>
                    <a:pt x="134931" y="159365"/>
                    <a:pt x="123349" y="159353"/>
                  </a:cubicBezTo>
                  <a:close/>
                </a:path>
              </a:pathLst>
            </a:custGeom>
            <a:solidFill>
              <a:srgbClr val="FDF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0BBB4B0-D42B-499A-A6E0-AA9C28E99997}"/>
                </a:ext>
              </a:extLst>
            </p:cNvPr>
            <p:cNvSpPr/>
            <p:nvPr/>
          </p:nvSpPr>
          <p:spPr>
            <a:xfrm>
              <a:off x="4028882" y="2987296"/>
              <a:ext cx="643075" cy="642823"/>
            </a:xfrm>
            <a:custGeom>
              <a:avLst/>
              <a:gdLst>
                <a:gd name="connsiteX0" fmla="*/ 622938 w 643075"/>
                <a:gd name="connsiteY0" fmla="*/ 203584 h 642822"/>
                <a:gd name="connsiteX1" fmla="*/ 622938 w 643075"/>
                <a:gd name="connsiteY1" fmla="*/ 300834 h 642822"/>
                <a:gd name="connsiteX2" fmla="*/ 300993 w 643075"/>
                <a:gd name="connsiteY2" fmla="*/ 622684 h 642822"/>
                <a:gd name="connsiteX3" fmla="*/ 203742 w 643075"/>
                <a:gd name="connsiteY3" fmla="*/ 622684 h 642822"/>
                <a:gd name="connsiteX4" fmla="*/ 20100 w 643075"/>
                <a:gd name="connsiteY4" fmla="*/ 439328 h 642822"/>
                <a:gd name="connsiteX5" fmla="*/ 20100 w 643075"/>
                <a:gd name="connsiteY5" fmla="*/ 342077 h 642822"/>
                <a:gd name="connsiteX6" fmla="*/ 342141 w 643075"/>
                <a:gd name="connsiteY6" fmla="*/ 20132 h 642822"/>
                <a:gd name="connsiteX7" fmla="*/ 439262 w 643075"/>
                <a:gd name="connsiteY7" fmla="*/ 20094 h 642822"/>
                <a:gd name="connsiteX8" fmla="*/ 439296 w 643075"/>
                <a:gd name="connsiteY8" fmla="*/ 20132 h 64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3075" h="642822">
                  <a:moveTo>
                    <a:pt x="622938" y="203584"/>
                  </a:moveTo>
                  <a:cubicBezTo>
                    <a:pt x="649789" y="230444"/>
                    <a:pt x="649789" y="273974"/>
                    <a:pt x="622938" y="300834"/>
                  </a:cubicBezTo>
                  <a:lnTo>
                    <a:pt x="300993" y="622684"/>
                  </a:lnTo>
                  <a:cubicBezTo>
                    <a:pt x="274137" y="649535"/>
                    <a:pt x="230598" y="649535"/>
                    <a:pt x="203742" y="622684"/>
                  </a:cubicBezTo>
                  <a:lnTo>
                    <a:pt x="20100" y="439328"/>
                  </a:lnTo>
                  <a:cubicBezTo>
                    <a:pt x="-6700" y="412448"/>
                    <a:pt x="-6700" y="368957"/>
                    <a:pt x="20100" y="342077"/>
                  </a:cubicBezTo>
                  <a:lnTo>
                    <a:pt x="342141" y="20132"/>
                  </a:lnTo>
                  <a:cubicBezTo>
                    <a:pt x="368951" y="-6700"/>
                    <a:pt x="412433" y="-6709"/>
                    <a:pt x="439262" y="20094"/>
                  </a:cubicBezTo>
                  <a:cubicBezTo>
                    <a:pt x="439274" y="20113"/>
                    <a:pt x="439284" y="20123"/>
                    <a:pt x="439296" y="20132"/>
                  </a:cubicBezTo>
                  <a:close/>
                </a:path>
              </a:pathLst>
            </a:custGeom>
            <a:solidFill>
              <a:srgbClr val="F3EAC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B434215-D239-450D-8D12-C8D85926334C}"/>
                </a:ext>
              </a:extLst>
            </p:cNvPr>
            <p:cNvSpPr/>
            <p:nvPr/>
          </p:nvSpPr>
          <p:spPr>
            <a:xfrm rot="18900000">
              <a:off x="4145491" y="3257582"/>
              <a:ext cx="242030" cy="260032"/>
            </a:xfrm>
            <a:custGeom>
              <a:avLst/>
              <a:gdLst>
                <a:gd name="connsiteX0" fmla="*/ 0 w 242030"/>
                <a:gd name="connsiteY0" fmla="*/ 0 h 260032"/>
                <a:gd name="connsiteX1" fmla="*/ 242030 w 242030"/>
                <a:gd name="connsiteY1" fmla="*/ 0 h 260032"/>
                <a:gd name="connsiteX2" fmla="*/ 242030 w 242030"/>
                <a:gd name="connsiteY2" fmla="*/ 260033 h 260032"/>
                <a:gd name="connsiteX3" fmla="*/ 0 w 242030"/>
                <a:gd name="connsiteY3" fmla="*/ 260033 h 26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30" h="260032">
                  <a:moveTo>
                    <a:pt x="0" y="0"/>
                  </a:moveTo>
                  <a:lnTo>
                    <a:pt x="242030" y="0"/>
                  </a:lnTo>
                  <a:lnTo>
                    <a:pt x="242030" y="260033"/>
                  </a:lnTo>
                  <a:lnTo>
                    <a:pt x="0" y="260033"/>
                  </a:lnTo>
                  <a:close/>
                </a:path>
              </a:pathLst>
            </a:custGeom>
            <a:solidFill>
              <a:srgbClr val="E2D1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C1453F1-80CD-497C-AEE8-0DA0E6204BBB}"/>
                </a:ext>
              </a:extLst>
            </p:cNvPr>
            <p:cNvSpPr/>
            <p:nvPr/>
          </p:nvSpPr>
          <p:spPr>
            <a:xfrm rot="18900000">
              <a:off x="4264357" y="3108185"/>
              <a:ext cx="211931" cy="40100"/>
            </a:xfrm>
            <a:custGeom>
              <a:avLst/>
              <a:gdLst>
                <a:gd name="connsiteX0" fmla="*/ 0 w 211931"/>
                <a:gd name="connsiteY0" fmla="*/ 0 h 40100"/>
                <a:gd name="connsiteX1" fmla="*/ 211931 w 211931"/>
                <a:gd name="connsiteY1" fmla="*/ 0 h 40100"/>
                <a:gd name="connsiteX2" fmla="*/ 211931 w 211931"/>
                <a:gd name="connsiteY2" fmla="*/ 40100 h 40100"/>
                <a:gd name="connsiteX3" fmla="*/ 0 w 211931"/>
                <a:gd name="connsiteY3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31" h="40100">
                  <a:moveTo>
                    <a:pt x="0" y="0"/>
                  </a:moveTo>
                  <a:lnTo>
                    <a:pt x="211931" y="0"/>
                  </a:lnTo>
                  <a:lnTo>
                    <a:pt x="211931" y="40100"/>
                  </a:lnTo>
                  <a:lnTo>
                    <a:pt x="0" y="40100"/>
                  </a:lnTo>
                  <a:close/>
                </a:path>
              </a:pathLst>
            </a:custGeom>
            <a:solidFill>
              <a:srgbClr val="514E7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64D7249-9DAB-4D41-8D08-374280C433CE}"/>
                </a:ext>
              </a:extLst>
            </p:cNvPr>
            <p:cNvSpPr/>
            <p:nvPr/>
          </p:nvSpPr>
          <p:spPr>
            <a:xfrm rot="18900000">
              <a:off x="4357896" y="3213846"/>
              <a:ext cx="211931" cy="15525"/>
            </a:xfrm>
            <a:custGeom>
              <a:avLst/>
              <a:gdLst>
                <a:gd name="connsiteX0" fmla="*/ 0 w 211931"/>
                <a:gd name="connsiteY0" fmla="*/ 0 h 15525"/>
                <a:gd name="connsiteX1" fmla="*/ 211931 w 211931"/>
                <a:gd name="connsiteY1" fmla="*/ 0 h 15525"/>
                <a:gd name="connsiteX2" fmla="*/ 211931 w 211931"/>
                <a:gd name="connsiteY2" fmla="*/ 15526 h 15525"/>
                <a:gd name="connsiteX3" fmla="*/ 0 w 211931"/>
                <a:gd name="connsiteY3" fmla="*/ 15526 h 1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31" h="15525">
                  <a:moveTo>
                    <a:pt x="0" y="0"/>
                  </a:moveTo>
                  <a:lnTo>
                    <a:pt x="211931" y="0"/>
                  </a:lnTo>
                  <a:lnTo>
                    <a:pt x="211931" y="15526"/>
                  </a:lnTo>
                  <a:lnTo>
                    <a:pt x="0" y="15526"/>
                  </a:lnTo>
                  <a:close/>
                </a:path>
              </a:pathLst>
            </a:custGeom>
            <a:solidFill>
              <a:srgbClr val="514E7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4A9D469-5FD8-48E1-B0FE-6379DCF34778}"/>
                </a:ext>
              </a:extLst>
            </p:cNvPr>
            <p:cNvSpPr/>
            <p:nvPr/>
          </p:nvSpPr>
          <p:spPr>
            <a:xfrm rot="18900000">
              <a:off x="4378353" y="3234488"/>
              <a:ext cx="211931" cy="15525"/>
            </a:xfrm>
            <a:custGeom>
              <a:avLst/>
              <a:gdLst>
                <a:gd name="connsiteX0" fmla="*/ 0 w 211931"/>
                <a:gd name="connsiteY0" fmla="*/ 0 h 15525"/>
                <a:gd name="connsiteX1" fmla="*/ 211931 w 211931"/>
                <a:gd name="connsiteY1" fmla="*/ 0 h 15525"/>
                <a:gd name="connsiteX2" fmla="*/ 211931 w 211931"/>
                <a:gd name="connsiteY2" fmla="*/ 15526 h 15525"/>
                <a:gd name="connsiteX3" fmla="*/ 0 w 211931"/>
                <a:gd name="connsiteY3" fmla="*/ 15526 h 1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31" h="15525">
                  <a:moveTo>
                    <a:pt x="0" y="0"/>
                  </a:moveTo>
                  <a:lnTo>
                    <a:pt x="211931" y="0"/>
                  </a:lnTo>
                  <a:lnTo>
                    <a:pt x="211931" y="15526"/>
                  </a:lnTo>
                  <a:lnTo>
                    <a:pt x="0" y="15526"/>
                  </a:lnTo>
                  <a:close/>
                </a:path>
              </a:pathLst>
            </a:custGeom>
            <a:solidFill>
              <a:srgbClr val="514E7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287684B-8C53-42C4-8079-1C8E5D3A7C72}"/>
                </a:ext>
              </a:extLst>
            </p:cNvPr>
            <p:cNvSpPr/>
            <p:nvPr/>
          </p:nvSpPr>
          <p:spPr>
            <a:xfrm rot="18900000">
              <a:off x="4398382" y="3254422"/>
              <a:ext cx="211931" cy="15525"/>
            </a:xfrm>
            <a:custGeom>
              <a:avLst/>
              <a:gdLst>
                <a:gd name="connsiteX0" fmla="*/ 0 w 211931"/>
                <a:gd name="connsiteY0" fmla="*/ 0 h 15525"/>
                <a:gd name="connsiteX1" fmla="*/ 211931 w 211931"/>
                <a:gd name="connsiteY1" fmla="*/ 0 h 15525"/>
                <a:gd name="connsiteX2" fmla="*/ 211931 w 211931"/>
                <a:gd name="connsiteY2" fmla="*/ 15526 h 15525"/>
                <a:gd name="connsiteX3" fmla="*/ 0 w 211931"/>
                <a:gd name="connsiteY3" fmla="*/ 15526 h 1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31" h="15525">
                  <a:moveTo>
                    <a:pt x="0" y="0"/>
                  </a:moveTo>
                  <a:lnTo>
                    <a:pt x="211931" y="0"/>
                  </a:lnTo>
                  <a:lnTo>
                    <a:pt x="211931" y="15526"/>
                  </a:lnTo>
                  <a:lnTo>
                    <a:pt x="0" y="15526"/>
                  </a:lnTo>
                  <a:close/>
                </a:path>
              </a:pathLst>
            </a:custGeom>
            <a:solidFill>
              <a:srgbClr val="514E7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9520B79-337B-449C-9F26-6B62F6BD8F0D}"/>
                </a:ext>
              </a:extLst>
            </p:cNvPr>
            <p:cNvSpPr/>
            <p:nvPr/>
          </p:nvSpPr>
          <p:spPr>
            <a:xfrm rot="18900000">
              <a:off x="4418838" y="3274969"/>
              <a:ext cx="211931" cy="15525"/>
            </a:xfrm>
            <a:custGeom>
              <a:avLst/>
              <a:gdLst>
                <a:gd name="connsiteX0" fmla="*/ 0 w 211931"/>
                <a:gd name="connsiteY0" fmla="*/ 0 h 15525"/>
                <a:gd name="connsiteX1" fmla="*/ 211931 w 211931"/>
                <a:gd name="connsiteY1" fmla="*/ 0 h 15525"/>
                <a:gd name="connsiteX2" fmla="*/ 211931 w 211931"/>
                <a:gd name="connsiteY2" fmla="*/ 15526 h 15525"/>
                <a:gd name="connsiteX3" fmla="*/ 0 w 211931"/>
                <a:gd name="connsiteY3" fmla="*/ 15526 h 1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31" h="15525">
                  <a:moveTo>
                    <a:pt x="0" y="0"/>
                  </a:moveTo>
                  <a:lnTo>
                    <a:pt x="211931" y="0"/>
                  </a:lnTo>
                  <a:lnTo>
                    <a:pt x="211931" y="15526"/>
                  </a:lnTo>
                  <a:lnTo>
                    <a:pt x="0" y="15526"/>
                  </a:lnTo>
                  <a:close/>
                </a:path>
              </a:pathLst>
            </a:custGeom>
            <a:solidFill>
              <a:srgbClr val="514E7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F32C8E5-C973-41F5-9EA8-92C51CE44BC1}"/>
                </a:ext>
              </a:extLst>
            </p:cNvPr>
            <p:cNvSpPr/>
            <p:nvPr/>
          </p:nvSpPr>
          <p:spPr>
            <a:xfrm>
              <a:off x="4175426" y="3296813"/>
              <a:ext cx="99631" cy="99630"/>
            </a:xfrm>
            <a:custGeom>
              <a:avLst/>
              <a:gdLst>
                <a:gd name="connsiteX0" fmla="*/ 85011 w 99631"/>
                <a:gd name="connsiteY0" fmla="*/ 14559 h 99630"/>
                <a:gd name="connsiteX1" fmla="*/ 85071 w 99631"/>
                <a:gd name="connsiteY1" fmla="*/ 85006 h 99630"/>
                <a:gd name="connsiteX2" fmla="*/ 14621 w 99631"/>
                <a:gd name="connsiteY2" fmla="*/ 85073 h 99630"/>
                <a:gd name="connsiteX3" fmla="*/ 14561 w 99631"/>
                <a:gd name="connsiteY3" fmla="*/ 14616 h 99630"/>
                <a:gd name="connsiteX4" fmla="*/ 14621 w 99631"/>
                <a:gd name="connsiteY4" fmla="*/ 14559 h 99630"/>
                <a:gd name="connsiteX5" fmla="*/ 85011 w 99631"/>
                <a:gd name="connsiteY5" fmla="*/ 14559 h 9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631" h="99630">
                  <a:moveTo>
                    <a:pt x="85011" y="14559"/>
                  </a:moveTo>
                  <a:cubicBezTo>
                    <a:pt x="104482" y="33999"/>
                    <a:pt x="104508" y="65537"/>
                    <a:pt x="85071" y="85006"/>
                  </a:cubicBezTo>
                  <a:cubicBezTo>
                    <a:pt x="65633" y="104485"/>
                    <a:pt x="34092" y="104504"/>
                    <a:pt x="14621" y="85073"/>
                  </a:cubicBezTo>
                  <a:cubicBezTo>
                    <a:pt x="-4850" y="65632"/>
                    <a:pt x="-4877" y="34095"/>
                    <a:pt x="14561" y="14616"/>
                  </a:cubicBezTo>
                  <a:cubicBezTo>
                    <a:pt x="14581" y="14597"/>
                    <a:pt x="14601" y="14578"/>
                    <a:pt x="14621" y="14559"/>
                  </a:cubicBezTo>
                  <a:cubicBezTo>
                    <a:pt x="34068" y="-4853"/>
                    <a:pt x="65563" y="-4853"/>
                    <a:pt x="85011" y="14559"/>
                  </a:cubicBezTo>
                  <a:close/>
                </a:path>
              </a:pathLst>
            </a:custGeom>
            <a:solidFill>
              <a:srgbClr val="3C2A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E6D3EE1-A166-4243-A142-44D42E899CD3}"/>
                </a:ext>
              </a:extLst>
            </p:cNvPr>
            <p:cNvSpPr/>
            <p:nvPr/>
          </p:nvSpPr>
          <p:spPr>
            <a:xfrm>
              <a:off x="4218384" y="3339884"/>
              <a:ext cx="193119" cy="193038"/>
            </a:xfrm>
            <a:custGeom>
              <a:avLst/>
              <a:gdLst>
                <a:gd name="connsiteX0" fmla="*/ 62055 w 193119"/>
                <a:gd name="connsiteY0" fmla="*/ 17016 h 193038"/>
                <a:gd name="connsiteX1" fmla="*/ 17097 w 193119"/>
                <a:gd name="connsiteY1" fmla="*/ 61974 h 193038"/>
                <a:gd name="connsiteX2" fmla="*/ 17050 w 193119"/>
                <a:gd name="connsiteY2" fmla="*/ 144413 h 193038"/>
                <a:gd name="connsiteX3" fmla="*/ 17097 w 193119"/>
                <a:gd name="connsiteY3" fmla="*/ 144461 h 193038"/>
                <a:gd name="connsiteX4" fmla="*/ 65580 w 193119"/>
                <a:gd name="connsiteY4" fmla="*/ 193038 h 193038"/>
                <a:gd name="connsiteX5" fmla="*/ 193119 w 193119"/>
                <a:gd name="connsiteY5" fmla="*/ 65594 h 193038"/>
                <a:gd name="connsiteX6" fmla="*/ 144542 w 193119"/>
                <a:gd name="connsiteY6" fmla="*/ 17016 h 193038"/>
                <a:gd name="connsiteX7" fmla="*/ 62055 w 193119"/>
                <a:gd name="connsiteY7" fmla="*/ 17016 h 193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119" h="193038">
                  <a:moveTo>
                    <a:pt x="62055" y="17016"/>
                  </a:moveTo>
                  <a:lnTo>
                    <a:pt x="17097" y="61974"/>
                  </a:lnTo>
                  <a:cubicBezTo>
                    <a:pt x="-5681" y="84730"/>
                    <a:pt x="-5702" y="121639"/>
                    <a:pt x="17050" y="144413"/>
                  </a:cubicBezTo>
                  <a:cubicBezTo>
                    <a:pt x="17066" y="144432"/>
                    <a:pt x="17081" y="144442"/>
                    <a:pt x="17097" y="144461"/>
                  </a:cubicBezTo>
                  <a:lnTo>
                    <a:pt x="65580" y="193038"/>
                  </a:lnTo>
                  <a:lnTo>
                    <a:pt x="193119" y="65594"/>
                  </a:lnTo>
                  <a:lnTo>
                    <a:pt x="144542" y="17016"/>
                  </a:lnTo>
                  <a:cubicBezTo>
                    <a:pt x="121729" y="-5672"/>
                    <a:pt x="84869" y="-5672"/>
                    <a:pt x="62055" y="17016"/>
                  </a:cubicBezTo>
                  <a:close/>
                </a:path>
              </a:pathLst>
            </a:custGeom>
            <a:solidFill>
              <a:srgbClr val="3C2A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C4C5A1D-A231-4483-B074-EA3D6D3C05C8}"/>
                </a:ext>
              </a:extLst>
            </p:cNvPr>
            <p:cNvSpPr/>
            <p:nvPr/>
          </p:nvSpPr>
          <p:spPr>
            <a:xfrm>
              <a:off x="4540900" y="3076580"/>
              <a:ext cx="262082" cy="316135"/>
            </a:xfrm>
            <a:custGeom>
              <a:avLst/>
              <a:gdLst>
                <a:gd name="connsiteX0" fmla="*/ 239125 w 262082"/>
                <a:gd name="connsiteY0" fmla="*/ 316135 h 316134"/>
                <a:gd name="connsiteX1" fmla="*/ 216265 w 262082"/>
                <a:gd name="connsiteY1" fmla="*/ 293180 h 316134"/>
                <a:gd name="connsiteX2" fmla="*/ 216265 w 262082"/>
                <a:gd name="connsiteY2" fmla="*/ 79915 h 316134"/>
                <a:gd name="connsiteX3" fmla="*/ 182452 w 262082"/>
                <a:gd name="connsiteY3" fmla="*/ 46101 h 316134"/>
                <a:gd name="connsiteX4" fmla="*/ 79677 w 262082"/>
                <a:gd name="connsiteY4" fmla="*/ 46101 h 316134"/>
                <a:gd name="connsiteX5" fmla="*/ 45863 w 262082"/>
                <a:gd name="connsiteY5" fmla="*/ 79915 h 316134"/>
                <a:gd name="connsiteX6" fmla="*/ 45863 w 262082"/>
                <a:gd name="connsiteY6" fmla="*/ 111919 h 316134"/>
                <a:gd name="connsiteX7" fmla="*/ 24434 w 262082"/>
                <a:gd name="connsiteY7" fmla="*/ 136303 h 316134"/>
                <a:gd name="connsiteX8" fmla="*/ 48 w 262082"/>
                <a:gd name="connsiteY8" fmla="*/ 114871 h 316134"/>
                <a:gd name="connsiteX9" fmla="*/ 48 w 262082"/>
                <a:gd name="connsiteY9" fmla="*/ 111919 h 316134"/>
                <a:gd name="connsiteX10" fmla="*/ 48 w 262082"/>
                <a:gd name="connsiteY10" fmla="*/ 79915 h 316134"/>
                <a:gd name="connsiteX11" fmla="*/ 79582 w 262082"/>
                <a:gd name="connsiteY11" fmla="*/ 0 h 316134"/>
                <a:gd name="connsiteX12" fmla="*/ 79677 w 262082"/>
                <a:gd name="connsiteY12" fmla="*/ 0 h 316134"/>
                <a:gd name="connsiteX13" fmla="*/ 182452 w 262082"/>
                <a:gd name="connsiteY13" fmla="*/ 0 h 316134"/>
                <a:gd name="connsiteX14" fmla="*/ 262081 w 262082"/>
                <a:gd name="connsiteY14" fmla="*/ 79629 h 316134"/>
                <a:gd name="connsiteX15" fmla="*/ 262081 w 262082"/>
                <a:gd name="connsiteY15" fmla="*/ 292894 h 316134"/>
                <a:gd name="connsiteX16" fmla="*/ 239411 w 262082"/>
                <a:gd name="connsiteY16" fmla="*/ 316135 h 316134"/>
                <a:gd name="connsiteX17" fmla="*/ 239125 w 262082"/>
                <a:gd name="connsiteY17" fmla="*/ 316135 h 3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2082" h="316134">
                  <a:moveTo>
                    <a:pt x="239125" y="316135"/>
                  </a:moveTo>
                  <a:cubicBezTo>
                    <a:pt x="226486" y="316078"/>
                    <a:pt x="216265" y="305819"/>
                    <a:pt x="216265" y="293180"/>
                  </a:cubicBezTo>
                  <a:lnTo>
                    <a:pt x="216265" y="79915"/>
                  </a:lnTo>
                  <a:cubicBezTo>
                    <a:pt x="216265" y="61236"/>
                    <a:pt x="201130" y="46101"/>
                    <a:pt x="182452" y="46101"/>
                  </a:cubicBezTo>
                  <a:lnTo>
                    <a:pt x="79677" y="46101"/>
                  </a:lnTo>
                  <a:cubicBezTo>
                    <a:pt x="61002" y="46101"/>
                    <a:pt x="45863" y="61236"/>
                    <a:pt x="45863" y="79915"/>
                  </a:cubicBezTo>
                  <a:lnTo>
                    <a:pt x="45863" y="111919"/>
                  </a:lnTo>
                  <a:cubicBezTo>
                    <a:pt x="46679" y="124568"/>
                    <a:pt x="37085" y="135484"/>
                    <a:pt x="24434" y="136303"/>
                  </a:cubicBezTo>
                  <a:cubicBezTo>
                    <a:pt x="11782" y="137122"/>
                    <a:pt x="864" y="127530"/>
                    <a:pt x="48" y="114871"/>
                  </a:cubicBezTo>
                  <a:cubicBezTo>
                    <a:pt x="-16" y="113890"/>
                    <a:pt x="-16" y="112900"/>
                    <a:pt x="48" y="111919"/>
                  </a:cubicBezTo>
                  <a:lnTo>
                    <a:pt x="48" y="79915"/>
                  </a:lnTo>
                  <a:cubicBezTo>
                    <a:pt x="-57" y="35881"/>
                    <a:pt x="35551" y="105"/>
                    <a:pt x="79582" y="0"/>
                  </a:cubicBezTo>
                  <a:cubicBezTo>
                    <a:pt x="79613" y="0"/>
                    <a:pt x="79645" y="0"/>
                    <a:pt x="79677" y="0"/>
                  </a:cubicBezTo>
                  <a:lnTo>
                    <a:pt x="182452" y="0"/>
                  </a:lnTo>
                  <a:cubicBezTo>
                    <a:pt x="226409" y="57"/>
                    <a:pt x="262024" y="35671"/>
                    <a:pt x="262081" y="79629"/>
                  </a:cubicBezTo>
                  <a:lnTo>
                    <a:pt x="262081" y="292894"/>
                  </a:lnTo>
                  <a:cubicBezTo>
                    <a:pt x="262243" y="305571"/>
                    <a:pt x="252089" y="315973"/>
                    <a:pt x="239411" y="316135"/>
                  </a:cubicBezTo>
                  <a:cubicBezTo>
                    <a:pt x="239316" y="316135"/>
                    <a:pt x="239221" y="316135"/>
                    <a:pt x="239125" y="316135"/>
                  </a:cubicBez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85E8E140-5313-47AD-8C20-34AB4054C9D1}"/>
                </a:ext>
              </a:extLst>
            </p:cNvPr>
            <p:cNvSpPr/>
            <p:nvPr/>
          </p:nvSpPr>
          <p:spPr>
            <a:xfrm>
              <a:off x="4458080" y="3248697"/>
              <a:ext cx="427672" cy="427005"/>
            </a:xfrm>
            <a:prstGeom prst="roundRect">
              <a:avLst/>
            </a:prstGeom>
            <a:solidFill>
              <a:srgbClr val="82B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D578098-1C87-4B07-9CAB-18CAC1868D59}"/>
                </a:ext>
              </a:extLst>
            </p:cNvPr>
            <p:cNvSpPr/>
            <p:nvPr/>
          </p:nvSpPr>
          <p:spPr>
            <a:xfrm>
              <a:off x="4459603" y="3251268"/>
              <a:ext cx="424719" cy="424434"/>
            </a:xfrm>
            <a:custGeom>
              <a:avLst/>
              <a:gdLst>
                <a:gd name="connsiteX0" fmla="*/ 116015 w 424719"/>
                <a:gd name="connsiteY0" fmla="*/ 377762 h 424433"/>
                <a:gd name="connsiteX1" fmla="*/ 47244 w 424719"/>
                <a:gd name="connsiteY1" fmla="*/ 308991 h 424433"/>
                <a:gd name="connsiteX2" fmla="*/ 47244 w 424719"/>
                <a:gd name="connsiteY2" fmla="*/ 19812 h 424433"/>
                <a:gd name="connsiteX3" fmla="*/ 50197 w 424719"/>
                <a:gd name="connsiteY3" fmla="*/ 0 h 424433"/>
                <a:gd name="connsiteX4" fmla="*/ 0 w 424719"/>
                <a:gd name="connsiteY4" fmla="*/ 66104 h 424433"/>
                <a:gd name="connsiteX5" fmla="*/ 0 w 424719"/>
                <a:gd name="connsiteY5" fmla="*/ 355663 h 424433"/>
                <a:gd name="connsiteX6" fmla="*/ 68580 w 424719"/>
                <a:gd name="connsiteY6" fmla="*/ 424434 h 424433"/>
                <a:gd name="connsiteX7" fmla="*/ 68675 w 424719"/>
                <a:gd name="connsiteY7" fmla="*/ 424434 h 424433"/>
                <a:gd name="connsiteX8" fmla="*/ 358902 w 424719"/>
                <a:gd name="connsiteY8" fmla="*/ 424434 h 424433"/>
                <a:gd name="connsiteX9" fmla="*/ 424720 w 424719"/>
                <a:gd name="connsiteY9" fmla="*/ 375476 h 424433"/>
                <a:gd name="connsiteX10" fmla="*/ 406241 w 424719"/>
                <a:gd name="connsiteY10" fmla="*/ 378047 h 42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4719" h="424433">
                  <a:moveTo>
                    <a:pt x="116015" y="377762"/>
                  </a:moveTo>
                  <a:cubicBezTo>
                    <a:pt x="78034" y="377762"/>
                    <a:pt x="47244" y="346967"/>
                    <a:pt x="47244" y="308991"/>
                  </a:cubicBezTo>
                  <a:lnTo>
                    <a:pt x="47244" y="19812"/>
                  </a:lnTo>
                  <a:cubicBezTo>
                    <a:pt x="47242" y="13097"/>
                    <a:pt x="48238" y="6420"/>
                    <a:pt x="50197" y="0"/>
                  </a:cubicBezTo>
                  <a:cubicBezTo>
                    <a:pt x="20535" y="8287"/>
                    <a:pt x="17" y="35309"/>
                    <a:pt x="0" y="66104"/>
                  </a:cubicBezTo>
                  <a:lnTo>
                    <a:pt x="0" y="355663"/>
                  </a:lnTo>
                  <a:cubicBezTo>
                    <a:pt x="-52" y="393592"/>
                    <a:pt x="30652" y="424377"/>
                    <a:pt x="68580" y="424434"/>
                  </a:cubicBezTo>
                  <a:cubicBezTo>
                    <a:pt x="68612" y="424434"/>
                    <a:pt x="68644" y="424434"/>
                    <a:pt x="68675" y="424434"/>
                  </a:cubicBezTo>
                  <a:lnTo>
                    <a:pt x="358902" y="424434"/>
                  </a:lnTo>
                  <a:cubicBezTo>
                    <a:pt x="389239" y="424415"/>
                    <a:pt x="415976" y="404527"/>
                    <a:pt x="424720" y="375476"/>
                  </a:cubicBezTo>
                  <a:cubicBezTo>
                    <a:pt x="418700" y="377152"/>
                    <a:pt x="412490" y="378019"/>
                    <a:pt x="406241" y="378047"/>
                  </a:cubicBezTo>
                  <a:close/>
                </a:path>
              </a:pathLst>
            </a:custGeom>
            <a:solidFill>
              <a:srgbClr val="4E85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583669E-9F17-4D93-9A8F-1ADA8268154B}"/>
                </a:ext>
              </a:extLst>
            </p:cNvPr>
            <p:cNvSpPr/>
            <p:nvPr/>
          </p:nvSpPr>
          <p:spPr>
            <a:xfrm>
              <a:off x="4617529" y="3380428"/>
              <a:ext cx="108775" cy="108775"/>
            </a:xfrm>
            <a:custGeom>
              <a:avLst/>
              <a:gdLst>
                <a:gd name="connsiteX0" fmla="*/ 108775 w 108775"/>
                <a:gd name="connsiteY0" fmla="*/ 54388 h 108775"/>
                <a:gd name="connsiteX1" fmla="*/ 54388 w 108775"/>
                <a:gd name="connsiteY1" fmla="*/ 108776 h 108775"/>
                <a:gd name="connsiteX2" fmla="*/ 0 w 108775"/>
                <a:gd name="connsiteY2" fmla="*/ 54388 h 108775"/>
                <a:gd name="connsiteX3" fmla="*/ 54388 w 108775"/>
                <a:gd name="connsiteY3" fmla="*/ 0 h 108775"/>
                <a:gd name="connsiteX4" fmla="*/ 108775 w 108775"/>
                <a:gd name="connsiteY4" fmla="*/ 54388 h 10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775" h="108775">
                  <a:moveTo>
                    <a:pt x="108775" y="54388"/>
                  </a:moveTo>
                  <a:cubicBezTo>
                    <a:pt x="108775" y="84425"/>
                    <a:pt x="84425" y="108776"/>
                    <a:pt x="54388" y="108776"/>
                  </a:cubicBezTo>
                  <a:cubicBezTo>
                    <a:pt x="24350" y="108776"/>
                    <a:pt x="0" y="84425"/>
                    <a:pt x="0" y="54388"/>
                  </a:cubicBezTo>
                  <a:cubicBezTo>
                    <a:pt x="0" y="24350"/>
                    <a:pt x="24350" y="0"/>
                    <a:pt x="54388" y="0"/>
                  </a:cubicBezTo>
                  <a:cubicBezTo>
                    <a:pt x="84425" y="0"/>
                    <a:pt x="108775" y="24350"/>
                    <a:pt x="108775" y="54388"/>
                  </a:cubicBezTo>
                  <a:close/>
                </a:path>
              </a:pathLst>
            </a:custGeom>
            <a:solidFill>
              <a:srgbClr val="413E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0B0F9CA-AAAF-44AF-9D23-8A7B39A474E3}"/>
                </a:ext>
              </a:extLst>
            </p:cNvPr>
            <p:cNvSpPr/>
            <p:nvPr/>
          </p:nvSpPr>
          <p:spPr>
            <a:xfrm>
              <a:off x="4648389" y="3438531"/>
              <a:ext cx="47148" cy="117538"/>
            </a:xfrm>
            <a:custGeom>
              <a:avLst/>
              <a:gdLst>
                <a:gd name="connsiteX0" fmla="*/ 0 w 47148"/>
                <a:gd name="connsiteY0" fmla="*/ 0 h 117538"/>
                <a:gd name="connsiteX1" fmla="*/ 47149 w 47148"/>
                <a:gd name="connsiteY1" fmla="*/ 0 h 117538"/>
                <a:gd name="connsiteX2" fmla="*/ 47149 w 47148"/>
                <a:gd name="connsiteY2" fmla="*/ 117538 h 117538"/>
                <a:gd name="connsiteX3" fmla="*/ 0 w 47148"/>
                <a:gd name="connsiteY3" fmla="*/ 117538 h 11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48" h="117538">
                  <a:moveTo>
                    <a:pt x="0" y="0"/>
                  </a:moveTo>
                  <a:lnTo>
                    <a:pt x="47149" y="0"/>
                  </a:lnTo>
                  <a:lnTo>
                    <a:pt x="47149" y="117538"/>
                  </a:lnTo>
                  <a:lnTo>
                    <a:pt x="0" y="117538"/>
                  </a:lnTo>
                  <a:close/>
                </a:path>
              </a:pathLst>
            </a:custGeom>
            <a:solidFill>
              <a:srgbClr val="413E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9C3DC84-9D94-4B42-837D-E5754942B472}"/>
                </a:ext>
              </a:extLst>
            </p:cNvPr>
            <p:cNvSpPr/>
            <p:nvPr/>
          </p:nvSpPr>
          <p:spPr>
            <a:xfrm>
              <a:off x="4462011" y="3732625"/>
              <a:ext cx="168317" cy="169013"/>
            </a:xfrm>
            <a:custGeom>
              <a:avLst/>
              <a:gdLst>
                <a:gd name="connsiteX0" fmla="*/ 53981 w 168317"/>
                <a:gd name="connsiteY0" fmla="*/ 169011 h 169013"/>
                <a:gd name="connsiteX1" fmla="*/ 0 w 168317"/>
                <a:gd name="connsiteY1" fmla="*/ 114785 h 169013"/>
                <a:gd name="connsiteX2" fmla="*/ 15881 w 168317"/>
                <a:gd name="connsiteY2" fmla="*/ 76619 h 169013"/>
                <a:gd name="connsiteX3" fmla="*/ 71888 w 168317"/>
                <a:gd name="connsiteY3" fmla="*/ 20231 h 169013"/>
                <a:gd name="connsiteX4" fmla="*/ 148088 w 168317"/>
                <a:gd name="connsiteY4" fmla="*/ 11972 h 169013"/>
                <a:gd name="connsiteX5" fmla="*/ 156349 w 168317"/>
                <a:gd name="connsiteY5" fmla="*/ 88172 h 169013"/>
                <a:gd name="connsiteX6" fmla="*/ 148088 w 168317"/>
                <a:gd name="connsiteY6" fmla="*/ 96431 h 169013"/>
                <a:gd name="connsiteX7" fmla="*/ 92176 w 168317"/>
                <a:gd name="connsiteY7" fmla="*/ 153581 h 169013"/>
                <a:gd name="connsiteX8" fmla="*/ 53981 w 168317"/>
                <a:gd name="connsiteY8" fmla="*/ 169011 h 169013"/>
                <a:gd name="connsiteX9" fmla="*/ 109988 w 168317"/>
                <a:gd name="connsiteY9" fmla="*/ 33184 h 169013"/>
                <a:gd name="connsiteX10" fmla="*/ 91986 w 168317"/>
                <a:gd name="connsiteY10" fmla="*/ 40614 h 169013"/>
                <a:gd name="connsiteX11" fmla="*/ 35693 w 168317"/>
                <a:gd name="connsiteY11" fmla="*/ 96907 h 169013"/>
                <a:gd name="connsiteX12" fmla="*/ 35555 w 168317"/>
                <a:gd name="connsiteY12" fmla="*/ 133006 h 169013"/>
                <a:gd name="connsiteX13" fmla="*/ 71656 w 168317"/>
                <a:gd name="connsiteY13" fmla="*/ 133150 h 169013"/>
                <a:gd name="connsiteX14" fmla="*/ 71888 w 168317"/>
                <a:gd name="connsiteY14" fmla="*/ 132911 h 169013"/>
                <a:gd name="connsiteX15" fmla="*/ 128181 w 168317"/>
                <a:gd name="connsiteY15" fmla="*/ 76714 h 169013"/>
                <a:gd name="connsiteX16" fmla="*/ 128181 w 168317"/>
                <a:gd name="connsiteY16" fmla="*/ 40614 h 169013"/>
                <a:gd name="connsiteX17" fmla="*/ 109988 w 168317"/>
                <a:gd name="connsiteY17" fmla="*/ 33184 h 16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317" h="169013">
                  <a:moveTo>
                    <a:pt x="53981" y="169011"/>
                  </a:moveTo>
                  <a:cubicBezTo>
                    <a:pt x="24101" y="168944"/>
                    <a:pt x="-67" y="144665"/>
                    <a:pt x="0" y="114785"/>
                  </a:cubicBezTo>
                  <a:cubicBezTo>
                    <a:pt x="33" y="100460"/>
                    <a:pt x="5744" y="86734"/>
                    <a:pt x="15881" y="76619"/>
                  </a:cubicBezTo>
                  <a:lnTo>
                    <a:pt x="71888" y="20231"/>
                  </a:lnTo>
                  <a:cubicBezTo>
                    <a:pt x="90649" y="-3096"/>
                    <a:pt x="124765" y="-6792"/>
                    <a:pt x="148088" y="11972"/>
                  </a:cubicBezTo>
                  <a:cubicBezTo>
                    <a:pt x="171411" y="30727"/>
                    <a:pt x="175110" y="64846"/>
                    <a:pt x="156349" y="88172"/>
                  </a:cubicBezTo>
                  <a:cubicBezTo>
                    <a:pt x="153901" y="91211"/>
                    <a:pt x="151131" y="93983"/>
                    <a:pt x="148088" y="96431"/>
                  </a:cubicBezTo>
                  <a:lnTo>
                    <a:pt x="92176" y="153581"/>
                  </a:lnTo>
                  <a:cubicBezTo>
                    <a:pt x="82001" y="163591"/>
                    <a:pt x="68257" y="169144"/>
                    <a:pt x="53981" y="169011"/>
                  </a:cubicBezTo>
                  <a:close/>
                  <a:moveTo>
                    <a:pt x="109988" y="33184"/>
                  </a:moveTo>
                  <a:cubicBezTo>
                    <a:pt x="103235" y="33156"/>
                    <a:pt x="96751" y="35832"/>
                    <a:pt x="91986" y="40614"/>
                  </a:cubicBezTo>
                  <a:lnTo>
                    <a:pt x="35693" y="96907"/>
                  </a:lnTo>
                  <a:cubicBezTo>
                    <a:pt x="25686" y="106841"/>
                    <a:pt x="25624" y="122996"/>
                    <a:pt x="35555" y="133006"/>
                  </a:cubicBezTo>
                  <a:cubicBezTo>
                    <a:pt x="45486" y="143017"/>
                    <a:pt x="61649" y="143074"/>
                    <a:pt x="71656" y="133150"/>
                  </a:cubicBezTo>
                  <a:cubicBezTo>
                    <a:pt x="71734" y="133064"/>
                    <a:pt x="71811" y="132988"/>
                    <a:pt x="71888" y="132911"/>
                  </a:cubicBezTo>
                  <a:lnTo>
                    <a:pt x="128181" y="76714"/>
                  </a:lnTo>
                  <a:cubicBezTo>
                    <a:pt x="138097" y="66722"/>
                    <a:pt x="138097" y="50606"/>
                    <a:pt x="128181" y="40614"/>
                  </a:cubicBezTo>
                  <a:cubicBezTo>
                    <a:pt x="123369" y="35785"/>
                    <a:pt x="116807" y="33099"/>
                    <a:pt x="109988" y="33184"/>
                  </a:cubicBezTo>
                  <a:close/>
                </a:path>
              </a:pathLst>
            </a:custGeom>
            <a:solidFill>
              <a:srgbClr val="FDF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702519F-8806-4981-97DF-2189C54DB8FD}"/>
                </a:ext>
              </a:extLst>
            </p:cNvPr>
            <p:cNvSpPr/>
            <p:nvPr/>
          </p:nvSpPr>
          <p:spPr>
            <a:xfrm>
              <a:off x="4613878" y="3581763"/>
              <a:ext cx="167694" cy="168140"/>
            </a:xfrm>
            <a:custGeom>
              <a:avLst/>
              <a:gdLst>
                <a:gd name="connsiteX0" fmla="*/ 53848 w 167694"/>
                <a:gd name="connsiteY0" fmla="*/ 168139 h 168139"/>
                <a:gd name="connsiteX1" fmla="*/ 1 w 167694"/>
                <a:gd name="connsiteY1" fmla="*/ 113590 h 168139"/>
                <a:gd name="connsiteX2" fmla="*/ 15748 w 167694"/>
                <a:gd name="connsiteY2" fmla="*/ 75747 h 168139"/>
                <a:gd name="connsiteX3" fmla="*/ 72041 w 167694"/>
                <a:gd name="connsiteY3" fmla="*/ 19454 h 168139"/>
                <a:gd name="connsiteX4" fmla="*/ 148241 w 167694"/>
                <a:gd name="connsiteY4" fmla="*/ 12558 h 168139"/>
                <a:gd name="connsiteX5" fmla="*/ 155137 w 167694"/>
                <a:gd name="connsiteY5" fmla="*/ 88758 h 168139"/>
                <a:gd name="connsiteX6" fmla="*/ 148241 w 167694"/>
                <a:gd name="connsiteY6" fmla="*/ 95654 h 168139"/>
                <a:gd name="connsiteX7" fmla="*/ 92043 w 167694"/>
                <a:gd name="connsiteY7" fmla="*/ 151947 h 168139"/>
                <a:gd name="connsiteX8" fmla="*/ 53848 w 167694"/>
                <a:gd name="connsiteY8" fmla="*/ 168139 h 168139"/>
                <a:gd name="connsiteX9" fmla="*/ 110522 w 167694"/>
                <a:gd name="connsiteY9" fmla="*/ 32218 h 168139"/>
                <a:gd name="connsiteX10" fmla="*/ 92424 w 167694"/>
                <a:gd name="connsiteY10" fmla="*/ 39742 h 168139"/>
                <a:gd name="connsiteX11" fmla="*/ 36227 w 167694"/>
                <a:gd name="connsiteY11" fmla="*/ 95940 h 168139"/>
                <a:gd name="connsiteX12" fmla="*/ 36092 w 167694"/>
                <a:gd name="connsiteY12" fmla="*/ 131906 h 168139"/>
                <a:gd name="connsiteX13" fmla="*/ 36227 w 167694"/>
                <a:gd name="connsiteY13" fmla="*/ 132040 h 168139"/>
                <a:gd name="connsiteX14" fmla="*/ 72231 w 167694"/>
                <a:gd name="connsiteY14" fmla="*/ 132040 h 168139"/>
                <a:gd name="connsiteX15" fmla="*/ 128524 w 167694"/>
                <a:gd name="connsiteY15" fmla="*/ 75747 h 168139"/>
                <a:gd name="connsiteX16" fmla="*/ 128429 w 167694"/>
                <a:gd name="connsiteY16" fmla="*/ 39647 h 168139"/>
                <a:gd name="connsiteX17" fmla="*/ 110522 w 167694"/>
                <a:gd name="connsiteY17" fmla="*/ 32218 h 16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7694" h="168139">
                  <a:moveTo>
                    <a:pt x="53848" y="168139"/>
                  </a:moveTo>
                  <a:cubicBezTo>
                    <a:pt x="23917" y="167949"/>
                    <a:pt x="-191" y="143527"/>
                    <a:pt x="1" y="113590"/>
                  </a:cubicBezTo>
                  <a:cubicBezTo>
                    <a:pt x="93" y="99407"/>
                    <a:pt x="5747" y="85815"/>
                    <a:pt x="15748" y="75747"/>
                  </a:cubicBezTo>
                  <a:lnTo>
                    <a:pt x="72041" y="19454"/>
                  </a:lnTo>
                  <a:cubicBezTo>
                    <a:pt x="91176" y="-3492"/>
                    <a:pt x="125295" y="-6587"/>
                    <a:pt x="148241" y="12558"/>
                  </a:cubicBezTo>
                  <a:cubicBezTo>
                    <a:pt x="171186" y="31694"/>
                    <a:pt x="174282" y="65803"/>
                    <a:pt x="155137" y="88758"/>
                  </a:cubicBezTo>
                  <a:cubicBezTo>
                    <a:pt x="153051" y="91254"/>
                    <a:pt x="150746" y="93568"/>
                    <a:pt x="148241" y="95654"/>
                  </a:cubicBezTo>
                  <a:lnTo>
                    <a:pt x="92043" y="151947"/>
                  </a:lnTo>
                  <a:cubicBezTo>
                    <a:pt x="81975" y="162215"/>
                    <a:pt x="68231" y="168044"/>
                    <a:pt x="53848" y="168139"/>
                  </a:cubicBezTo>
                  <a:close/>
                  <a:moveTo>
                    <a:pt x="110522" y="32218"/>
                  </a:moveTo>
                  <a:cubicBezTo>
                    <a:pt x="103721" y="32199"/>
                    <a:pt x="97206" y="34904"/>
                    <a:pt x="92424" y="39742"/>
                  </a:cubicBezTo>
                  <a:lnTo>
                    <a:pt x="36227" y="95940"/>
                  </a:lnTo>
                  <a:cubicBezTo>
                    <a:pt x="26258" y="105836"/>
                    <a:pt x="26198" y="121933"/>
                    <a:pt x="36092" y="131906"/>
                  </a:cubicBezTo>
                  <a:cubicBezTo>
                    <a:pt x="36137" y="131954"/>
                    <a:pt x="36182" y="131992"/>
                    <a:pt x="36227" y="132040"/>
                  </a:cubicBezTo>
                  <a:cubicBezTo>
                    <a:pt x="46184" y="141946"/>
                    <a:pt x="62278" y="141946"/>
                    <a:pt x="72231" y="132040"/>
                  </a:cubicBezTo>
                  <a:lnTo>
                    <a:pt x="128524" y="75747"/>
                  </a:lnTo>
                  <a:cubicBezTo>
                    <a:pt x="138468" y="65755"/>
                    <a:pt x="138420" y="49591"/>
                    <a:pt x="128429" y="39647"/>
                  </a:cubicBezTo>
                  <a:cubicBezTo>
                    <a:pt x="123666" y="34913"/>
                    <a:pt x="117237" y="32246"/>
                    <a:pt x="110522" y="32218"/>
                  </a:cubicBezTo>
                  <a:close/>
                </a:path>
              </a:pathLst>
            </a:custGeom>
            <a:solidFill>
              <a:srgbClr val="FDF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DB19960-1A32-4E42-8FD6-F1BADE2E8C4C}"/>
                </a:ext>
              </a:extLst>
            </p:cNvPr>
            <p:cNvSpPr/>
            <p:nvPr/>
          </p:nvSpPr>
          <p:spPr>
            <a:xfrm>
              <a:off x="4764851" y="3434421"/>
              <a:ext cx="163985" cy="164415"/>
            </a:xfrm>
            <a:custGeom>
              <a:avLst/>
              <a:gdLst>
                <a:gd name="connsiteX0" fmla="*/ 53941 w 163985"/>
                <a:gd name="connsiteY0" fmla="*/ 164416 h 164415"/>
                <a:gd name="connsiteX1" fmla="*/ 1 w 163985"/>
                <a:gd name="connsiteY1" fmla="*/ 109961 h 164415"/>
                <a:gd name="connsiteX2" fmla="*/ 15841 w 163985"/>
                <a:gd name="connsiteY2" fmla="*/ 71928 h 164415"/>
                <a:gd name="connsiteX3" fmla="*/ 72133 w 163985"/>
                <a:gd name="connsiteY3" fmla="*/ 15731 h 164415"/>
                <a:gd name="connsiteX4" fmla="*/ 148333 w 163985"/>
                <a:gd name="connsiteY4" fmla="*/ 15731 h 164415"/>
                <a:gd name="connsiteX5" fmla="*/ 148333 w 163985"/>
                <a:gd name="connsiteY5" fmla="*/ 91931 h 164415"/>
                <a:gd name="connsiteX6" fmla="*/ 92041 w 163985"/>
                <a:gd name="connsiteY6" fmla="*/ 148223 h 164415"/>
                <a:gd name="connsiteX7" fmla="*/ 53941 w 163985"/>
                <a:gd name="connsiteY7" fmla="*/ 164416 h 164415"/>
                <a:gd name="connsiteX8" fmla="*/ 110233 w 163985"/>
                <a:gd name="connsiteY8" fmla="*/ 28494 h 164415"/>
                <a:gd name="connsiteX9" fmla="*/ 92231 w 163985"/>
                <a:gd name="connsiteY9" fmla="*/ 35923 h 164415"/>
                <a:gd name="connsiteX10" fmla="*/ 35748 w 163985"/>
                <a:gd name="connsiteY10" fmla="*/ 92216 h 164415"/>
                <a:gd name="connsiteX11" fmla="*/ 33929 w 163985"/>
                <a:gd name="connsiteY11" fmla="*/ 128268 h 164415"/>
                <a:gd name="connsiteX12" fmla="*/ 69981 w 163985"/>
                <a:gd name="connsiteY12" fmla="*/ 130097 h 164415"/>
                <a:gd name="connsiteX13" fmla="*/ 71848 w 163985"/>
                <a:gd name="connsiteY13" fmla="*/ 128221 h 164415"/>
                <a:gd name="connsiteX14" fmla="*/ 128045 w 163985"/>
                <a:gd name="connsiteY14" fmla="*/ 72023 h 164415"/>
                <a:gd name="connsiteX15" fmla="*/ 127950 w 163985"/>
                <a:gd name="connsiteY15" fmla="*/ 35923 h 164415"/>
                <a:gd name="connsiteX16" fmla="*/ 110043 w 163985"/>
                <a:gd name="connsiteY16" fmla="*/ 28494 h 16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3985" h="164415">
                  <a:moveTo>
                    <a:pt x="53941" y="164416"/>
                  </a:moveTo>
                  <a:cubicBezTo>
                    <a:pt x="24013" y="164273"/>
                    <a:pt x="-142" y="139899"/>
                    <a:pt x="1" y="109961"/>
                  </a:cubicBezTo>
                  <a:cubicBezTo>
                    <a:pt x="67" y="95693"/>
                    <a:pt x="5763" y="82024"/>
                    <a:pt x="15841" y="71928"/>
                  </a:cubicBezTo>
                  <a:lnTo>
                    <a:pt x="72133" y="15731"/>
                  </a:lnTo>
                  <a:cubicBezTo>
                    <a:pt x="93203" y="-5244"/>
                    <a:pt x="127264" y="-5244"/>
                    <a:pt x="148333" y="15731"/>
                  </a:cubicBezTo>
                  <a:cubicBezTo>
                    <a:pt x="169203" y="36847"/>
                    <a:pt x="169203" y="70813"/>
                    <a:pt x="148333" y="91931"/>
                  </a:cubicBezTo>
                  <a:lnTo>
                    <a:pt x="92041" y="148223"/>
                  </a:lnTo>
                  <a:cubicBezTo>
                    <a:pt x="82001" y="158472"/>
                    <a:pt x="68285" y="164301"/>
                    <a:pt x="53941" y="164416"/>
                  </a:cubicBezTo>
                  <a:close/>
                  <a:moveTo>
                    <a:pt x="110233" y="28494"/>
                  </a:moveTo>
                  <a:cubicBezTo>
                    <a:pt x="103480" y="28465"/>
                    <a:pt x="96994" y="31142"/>
                    <a:pt x="92231" y="35923"/>
                  </a:cubicBezTo>
                  <a:lnTo>
                    <a:pt x="35748" y="92216"/>
                  </a:lnTo>
                  <a:cubicBezTo>
                    <a:pt x="25289" y="101665"/>
                    <a:pt x="24470" y="117810"/>
                    <a:pt x="33929" y="128268"/>
                  </a:cubicBezTo>
                  <a:cubicBezTo>
                    <a:pt x="43377" y="138727"/>
                    <a:pt x="59522" y="139546"/>
                    <a:pt x="69981" y="130097"/>
                  </a:cubicBezTo>
                  <a:cubicBezTo>
                    <a:pt x="70638" y="129497"/>
                    <a:pt x="71257" y="128878"/>
                    <a:pt x="71848" y="128221"/>
                  </a:cubicBezTo>
                  <a:lnTo>
                    <a:pt x="128045" y="72023"/>
                  </a:lnTo>
                  <a:cubicBezTo>
                    <a:pt x="137989" y="62031"/>
                    <a:pt x="137942" y="45868"/>
                    <a:pt x="127950" y="35923"/>
                  </a:cubicBezTo>
                  <a:cubicBezTo>
                    <a:pt x="123187" y="31190"/>
                    <a:pt x="116758" y="28523"/>
                    <a:pt x="110043" y="28494"/>
                  </a:cubicBezTo>
                  <a:close/>
                </a:path>
              </a:pathLst>
            </a:custGeom>
            <a:solidFill>
              <a:srgbClr val="FDF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13A9B73-E7E8-4D7E-A112-277268DD58DC}"/>
                </a:ext>
              </a:extLst>
            </p:cNvPr>
            <p:cNvSpPr/>
            <p:nvPr/>
          </p:nvSpPr>
          <p:spPr>
            <a:xfrm>
              <a:off x="4574527" y="3697588"/>
              <a:ext cx="91363" cy="91367"/>
            </a:xfrm>
            <a:custGeom>
              <a:avLst/>
              <a:gdLst>
                <a:gd name="connsiteX0" fmla="*/ 14331 w 91363"/>
                <a:gd name="connsiteY0" fmla="*/ 91368 h 91367"/>
                <a:gd name="connsiteX1" fmla="*/ 0 w 91363"/>
                <a:gd name="connsiteY1" fmla="*/ 76937 h 91367"/>
                <a:gd name="connsiteX2" fmla="*/ 4140 w 91363"/>
                <a:gd name="connsiteY2" fmla="*/ 66888 h 91367"/>
                <a:gd name="connsiteX3" fmla="*/ 66909 w 91363"/>
                <a:gd name="connsiteY3" fmla="*/ 4214 h 91367"/>
                <a:gd name="connsiteX4" fmla="*/ 87150 w 91363"/>
                <a:gd name="connsiteY4" fmla="*/ 4166 h 91367"/>
                <a:gd name="connsiteX5" fmla="*/ 87198 w 91363"/>
                <a:gd name="connsiteY5" fmla="*/ 24407 h 91367"/>
                <a:gd name="connsiteX6" fmla="*/ 24428 w 91363"/>
                <a:gd name="connsiteY6" fmla="*/ 87176 h 91367"/>
                <a:gd name="connsiteX7" fmla="*/ 14331 w 91363"/>
                <a:gd name="connsiteY7" fmla="*/ 91368 h 9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363" h="91367">
                  <a:moveTo>
                    <a:pt x="14331" y="91368"/>
                  </a:moveTo>
                  <a:cubicBezTo>
                    <a:pt x="6388" y="91339"/>
                    <a:pt x="-29" y="84881"/>
                    <a:pt x="0" y="76937"/>
                  </a:cubicBezTo>
                  <a:cubicBezTo>
                    <a:pt x="13" y="73175"/>
                    <a:pt x="1499" y="69565"/>
                    <a:pt x="4140" y="66888"/>
                  </a:cubicBezTo>
                  <a:lnTo>
                    <a:pt x="66909" y="4214"/>
                  </a:lnTo>
                  <a:cubicBezTo>
                    <a:pt x="72485" y="-1387"/>
                    <a:pt x="81547" y="-1406"/>
                    <a:pt x="87150" y="4166"/>
                  </a:cubicBezTo>
                  <a:cubicBezTo>
                    <a:pt x="92751" y="9738"/>
                    <a:pt x="92770" y="18806"/>
                    <a:pt x="87198" y="24407"/>
                  </a:cubicBezTo>
                  <a:lnTo>
                    <a:pt x="24428" y="87176"/>
                  </a:lnTo>
                  <a:cubicBezTo>
                    <a:pt x="21745" y="89843"/>
                    <a:pt x="18118" y="91358"/>
                    <a:pt x="14331" y="91368"/>
                  </a:cubicBezTo>
                  <a:close/>
                </a:path>
              </a:pathLst>
            </a:custGeom>
            <a:solidFill>
              <a:srgbClr val="FDF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EF8A994-7E0F-4601-993F-B4F2A74D1B05}"/>
                </a:ext>
              </a:extLst>
            </p:cNvPr>
            <p:cNvSpPr/>
            <p:nvPr/>
          </p:nvSpPr>
          <p:spPr>
            <a:xfrm>
              <a:off x="4722447" y="3549665"/>
              <a:ext cx="91367" cy="91367"/>
            </a:xfrm>
            <a:custGeom>
              <a:avLst/>
              <a:gdLst>
                <a:gd name="connsiteX0" fmla="*/ 14335 w 91367"/>
                <a:gd name="connsiteY0" fmla="*/ 91368 h 91367"/>
                <a:gd name="connsiteX1" fmla="*/ 0 w 91367"/>
                <a:gd name="connsiteY1" fmla="*/ 76937 h 91367"/>
                <a:gd name="connsiteX2" fmla="*/ 4144 w 91367"/>
                <a:gd name="connsiteY2" fmla="*/ 66888 h 91367"/>
                <a:gd name="connsiteX3" fmla="*/ 66913 w 91367"/>
                <a:gd name="connsiteY3" fmla="*/ 4214 h 91367"/>
                <a:gd name="connsiteX4" fmla="*/ 87154 w 91367"/>
                <a:gd name="connsiteY4" fmla="*/ 4166 h 91367"/>
                <a:gd name="connsiteX5" fmla="*/ 87201 w 91367"/>
                <a:gd name="connsiteY5" fmla="*/ 24407 h 91367"/>
                <a:gd name="connsiteX6" fmla="*/ 24432 w 91367"/>
                <a:gd name="connsiteY6" fmla="*/ 87177 h 91367"/>
                <a:gd name="connsiteX7" fmla="*/ 14335 w 91367"/>
                <a:gd name="connsiteY7" fmla="*/ 91368 h 9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367" h="91367">
                  <a:moveTo>
                    <a:pt x="14335" y="91368"/>
                  </a:moveTo>
                  <a:cubicBezTo>
                    <a:pt x="6391" y="91339"/>
                    <a:pt x="-28" y="84881"/>
                    <a:pt x="0" y="76937"/>
                  </a:cubicBezTo>
                  <a:cubicBezTo>
                    <a:pt x="19" y="73175"/>
                    <a:pt x="1505" y="69565"/>
                    <a:pt x="4144" y="66888"/>
                  </a:cubicBezTo>
                  <a:lnTo>
                    <a:pt x="66913" y="4214"/>
                  </a:lnTo>
                  <a:cubicBezTo>
                    <a:pt x="72485" y="-1387"/>
                    <a:pt x="81553" y="-1406"/>
                    <a:pt x="87154" y="4166"/>
                  </a:cubicBezTo>
                  <a:cubicBezTo>
                    <a:pt x="92755" y="9738"/>
                    <a:pt x="92774" y="18806"/>
                    <a:pt x="87201" y="24407"/>
                  </a:cubicBezTo>
                  <a:lnTo>
                    <a:pt x="24432" y="87177"/>
                  </a:lnTo>
                  <a:cubicBezTo>
                    <a:pt x="21746" y="89844"/>
                    <a:pt x="18117" y="91358"/>
                    <a:pt x="14335" y="91368"/>
                  </a:cubicBezTo>
                  <a:close/>
                </a:path>
              </a:pathLst>
            </a:custGeom>
            <a:solidFill>
              <a:srgbClr val="FDF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93872E0-1266-4233-B119-D196838F3C1B}"/>
                </a:ext>
              </a:extLst>
            </p:cNvPr>
            <p:cNvSpPr/>
            <p:nvPr/>
          </p:nvSpPr>
          <p:spPr>
            <a:xfrm>
              <a:off x="4813839" y="3282700"/>
              <a:ext cx="33052" cy="110013"/>
            </a:xfrm>
            <a:custGeom>
              <a:avLst/>
              <a:gdLst>
                <a:gd name="connsiteX0" fmla="*/ 33052 w 33052"/>
                <a:gd name="connsiteY0" fmla="*/ 93440 h 110013"/>
                <a:gd name="connsiteX1" fmla="*/ 16669 w 33052"/>
                <a:gd name="connsiteY1" fmla="*/ 110014 h 110013"/>
                <a:gd name="connsiteX2" fmla="*/ 16573 w 33052"/>
                <a:gd name="connsiteY2" fmla="*/ 110014 h 110013"/>
                <a:gd name="connsiteX3" fmla="*/ 16573 w 33052"/>
                <a:gd name="connsiteY3" fmla="*/ 110014 h 110013"/>
                <a:gd name="connsiteX4" fmla="*/ 0 w 33052"/>
                <a:gd name="connsiteY4" fmla="*/ 93440 h 110013"/>
                <a:gd name="connsiteX5" fmla="*/ 0 w 33052"/>
                <a:gd name="connsiteY5" fmla="*/ 16574 h 110013"/>
                <a:gd name="connsiteX6" fmla="*/ 16573 w 33052"/>
                <a:gd name="connsiteY6" fmla="*/ 0 h 110013"/>
                <a:gd name="connsiteX7" fmla="*/ 16573 w 33052"/>
                <a:gd name="connsiteY7" fmla="*/ 0 h 110013"/>
                <a:gd name="connsiteX8" fmla="*/ 33052 w 33052"/>
                <a:gd name="connsiteY8" fmla="*/ 16478 h 110013"/>
                <a:gd name="connsiteX9" fmla="*/ 33052 w 33052"/>
                <a:gd name="connsiteY9" fmla="*/ 16574 h 11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52" h="110013">
                  <a:moveTo>
                    <a:pt x="33052" y="93440"/>
                  </a:moveTo>
                  <a:cubicBezTo>
                    <a:pt x="33109" y="102537"/>
                    <a:pt x="25765" y="109957"/>
                    <a:pt x="16669" y="110014"/>
                  </a:cubicBezTo>
                  <a:cubicBezTo>
                    <a:pt x="16640" y="110014"/>
                    <a:pt x="16602" y="110014"/>
                    <a:pt x="16573" y="110014"/>
                  </a:cubicBezTo>
                  <a:lnTo>
                    <a:pt x="16573" y="110014"/>
                  </a:lnTo>
                  <a:cubicBezTo>
                    <a:pt x="7420" y="110014"/>
                    <a:pt x="0" y="102594"/>
                    <a:pt x="0" y="93440"/>
                  </a:cubicBezTo>
                  <a:lnTo>
                    <a:pt x="0" y="16574"/>
                  </a:lnTo>
                  <a:cubicBezTo>
                    <a:pt x="0" y="7420"/>
                    <a:pt x="7420" y="0"/>
                    <a:pt x="16573" y="0"/>
                  </a:cubicBezTo>
                  <a:lnTo>
                    <a:pt x="16573" y="0"/>
                  </a:lnTo>
                  <a:cubicBezTo>
                    <a:pt x="25670" y="0"/>
                    <a:pt x="33052" y="7382"/>
                    <a:pt x="33052" y="16478"/>
                  </a:cubicBezTo>
                  <a:cubicBezTo>
                    <a:pt x="33052" y="16507"/>
                    <a:pt x="33052" y="16545"/>
                    <a:pt x="33052" y="16574"/>
                  </a:cubicBezTo>
                  <a:close/>
                </a:path>
              </a:pathLst>
            </a:custGeom>
            <a:solidFill>
              <a:srgbClr val="F3EAC7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DBEFE7A2-BE04-4661-AEE9-AD8C2440FF9F}"/>
                </a:ext>
              </a:extLst>
            </p:cNvPr>
            <p:cNvSpPr/>
            <p:nvPr/>
          </p:nvSpPr>
          <p:spPr>
            <a:xfrm>
              <a:off x="7453980" y="3112965"/>
              <a:ext cx="483584" cy="643986"/>
            </a:xfrm>
            <a:prstGeom prst="roundRect">
              <a:avLst/>
            </a:prstGeom>
            <a:solidFill>
              <a:srgbClr val="F3EAC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FA587D1-EFF4-4AE8-98AE-BC053A5C979D}"/>
                </a:ext>
              </a:extLst>
            </p:cNvPr>
            <p:cNvSpPr/>
            <p:nvPr/>
          </p:nvSpPr>
          <p:spPr>
            <a:xfrm>
              <a:off x="7522941" y="3179927"/>
              <a:ext cx="345567" cy="478726"/>
            </a:xfrm>
            <a:custGeom>
              <a:avLst/>
              <a:gdLst>
                <a:gd name="connsiteX0" fmla="*/ 0 w 345567"/>
                <a:gd name="connsiteY0" fmla="*/ 0 h 478726"/>
                <a:gd name="connsiteX1" fmla="*/ 345567 w 345567"/>
                <a:gd name="connsiteY1" fmla="*/ 0 h 478726"/>
                <a:gd name="connsiteX2" fmla="*/ 345567 w 345567"/>
                <a:gd name="connsiteY2" fmla="*/ 478727 h 478726"/>
                <a:gd name="connsiteX3" fmla="*/ 0 w 345567"/>
                <a:gd name="connsiteY3" fmla="*/ 478727 h 47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567" h="478726">
                  <a:moveTo>
                    <a:pt x="0" y="0"/>
                  </a:moveTo>
                  <a:lnTo>
                    <a:pt x="345567" y="0"/>
                  </a:lnTo>
                  <a:lnTo>
                    <a:pt x="345567" y="478727"/>
                  </a:lnTo>
                  <a:lnTo>
                    <a:pt x="0" y="478727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A607DB7-F7CD-4CF2-90D3-B8D41EB02A4B}"/>
                </a:ext>
              </a:extLst>
            </p:cNvPr>
            <p:cNvSpPr/>
            <p:nvPr/>
          </p:nvSpPr>
          <p:spPr>
            <a:xfrm>
              <a:off x="7673245" y="3682180"/>
              <a:ext cx="44958" cy="44958"/>
            </a:xfrm>
            <a:custGeom>
              <a:avLst/>
              <a:gdLst>
                <a:gd name="connsiteX0" fmla="*/ 44958 w 44958"/>
                <a:gd name="connsiteY0" fmla="*/ 22384 h 44958"/>
                <a:gd name="connsiteX1" fmla="*/ 22574 w 44958"/>
                <a:gd name="connsiteY1" fmla="*/ 44958 h 44958"/>
                <a:gd name="connsiteX2" fmla="*/ 0 w 44958"/>
                <a:gd name="connsiteY2" fmla="*/ 22574 h 44958"/>
                <a:gd name="connsiteX3" fmla="*/ 22384 w 44958"/>
                <a:gd name="connsiteY3" fmla="*/ 0 h 44958"/>
                <a:gd name="connsiteX4" fmla="*/ 22574 w 44958"/>
                <a:gd name="connsiteY4" fmla="*/ 0 h 44958"/>
                <a:gd name="connsiteX5" fmla="*/ 44958 w 44958"/>
                <a:gd name="connsiteY5" fmla="*/ 22384 h 4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58" h="44958">
                  <a:moveTo>
                    <a:pt x="44958" y="22384"/>
                  </a:moveTo>
                  <a:cubicBezTo>
                    <a:pt x="45015" y="34795"/>
                    <a:pt x="34986" y="44901"/>
                    <a:pt x="22574" y="44958"/>
                  </a:cubicBezTo>
                  <a:cubicBezTo>
                    <a:pt x="10164" y="45006"/>
                    <a:pt x="57" y="34985"/>
                    <a:pt x="0" y="22574"/>
                  </a:cubicBezTo>
                  <a:cubicBezTo>
                    <a:pt x="-48" y="10163"/>
                    <a:pt x="9973" y="57"/>
                    <a:pt x="22384" y="0"/>
                  </a:cubicBezTo>
                  <a:cubicBezTo>
                    <a:pt x="22451" y="0"/>
                    <a:pt x="22508" y="0"/>
                    <a:pt x="22574" y="0"/>
                  </a:cubicBezTo>
                  <a:cubicBezTo>
                    <a:pt x="34938" y="0"/>
                    <a:pt x="44958" y="10020"/>
                    <a:pt x="44958" y="22384"/>
                  </a:cubicBezTo>
                  <a:close/>
                </a:path>
              </a:pathLst>
            </a:custGeom>
            <a:solidFill>
              <a:srgbClr val="413E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778BD4E-D46B-4C07-949C-7AF3FE23C1F3}"/>
                </a:ext>
              </a:extLst>
            </p:cNvPr>
            <p:cNvSpPr/>
            <p:nvPr/>
          </p:nvSpPr>
          <p:spPr>
            <a:xfrm>
              <a:off x="7522940" y="3179927"/>
              <a:ext cx="345662" cy="478726"/>
            </a:xfrm>
            <a:custGeom>
              <a:avLst/>
              <a:gdLst>
                <a:gd name="connsiteX0" fmla="*/ 0 w 345662"/>
                <a:gd name="connsiteY0" fmla="*/ 0 h 478726"/>
                <a:gd name="connsiteX1" fmla="*/ 345662 w 345662"/>
                <a:gd name="connsiteY1" fmla="*/ 478726 h 478726"/>
                <a:gd name="connsiteX2" fmla="*/ 345662 w 345662"/>
                <a:gd name="connsiteY2" fmla="*/ 0 h 478726"/>
                <a:gd name="connsiteX3" fmla="*/ 0 w 345662"/>
                <a:gd name="connsiteY3" fmla="*/ 0 h 47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62" h="478726">
                  <a:moveTo>
                    <a:pt x="0" y="0"/>
                  </a:moveTo>
                  <a:lnTo>
                    <a:pt x="345662" y="478726"/>
                  </a:lnTo>
                  <a:lnTo>
                    <a:pt x="3456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2ED68B79-C958-4916-A6C0-7D947A6836CC}"/>
                </a:ext>
              </a:extLst>
            </p:cNvPr>
            <p:cNvSpPr/>
            <p:nvPr/>
          </p:nvSpPr>
          <p:spPr>
            <a:xfrm>
              <a:off x="5335333" y="2819786"/>
              <a:ext cx="1524095" cy="1194341"/>
            </a:xfrm>
            <a:prstGeom prst="roundRect">
              <a:avLst/>
            </a:prstGeom>
            <a:solidFill>
              <a:srgbClr val="F3EAC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44EB3B1-AA89-40AB-A363-1D4D9D4253B8}"/>
                </a:ext>
              </a:extLst>
            </p:cNvPr>
            <p:cNvSpPr/>
            <p:nvPr/>
          </p:nvSpPr>
          <p:spPr>
            <a:xfrm>
              <a:off x="5445061" y="2917893"/>
              <a:ext cx="1304925" cy="999650"/>
            </a:xfrm>
            <a:custGeom>
              <a:avLst/>
              <a:gdLst>
                <a:gd name="connsiteX0" fmla="*/ 1304925 w 1304925"/>
                <a:gd name="connsiteY0" fmla="*/ 942499 h 999648"/>
                <a:gd name="connsiteX1" fmla="*/ 1247775 w 1304925"/>
                <a:gd name="connsiteY1" fmla="*/ 999649 h 999648"/>
                <a:gd name="connsiteX2" fmla="*/ 61055 w 1304925"/>
                <a:gd name="connsiteY2" fmla="*/ 999649 h 999648"/>
                <a:gd name="connsiteX3" fmla="*/ 0 w 1304925"/>
                <a:gd name="connsiteY3" fmla="*/ 942499 h 999648"/>
                <a:gd name="connsiteX4" fmla="*/ 0 w 1304925"/>
                <a:gd name="connsiteY4" fmla="*/ 51340 h 999648"/>
                <a:gd name="connsiteX5" fmla="*/ 61055 w 1304925"/>
                <a:gd name="connsiteY5" fmla="*/ 0 h 999648"/>
                <a:gd name="connsiteX6" fmla="*/ 1247775 w 1304925"/>
                <a:gd name="connsiteY6" fmla="*/ 0 h 999648"/>
                <a:gd name="connsiteX7" fmla="*/ 1304925 w 1304925"/>
                <a:gd name="connsiteY7" fmla="*/ 51340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4925" h="999648">
                  <a:moveTo>
                    <a:pt x="1304925" y="942499"/>
                  </a:moveTo>
                  <a:cubicBezTo>
                    <a:pt x="1304316" y="973807"/>
                    <a:pt x="1279084" y="999039"/>
                    <a:pt x="1247775" y="999649"/>
                  </a:cubicBezTo>
                  <a:lnTo>
                    <a:pt x="61055" y="999649"/>
                  </a:lnTo>
                  <a:cubicBezTo>
                    <a:pt x="29718" y="999649"/>
                    <a:pt x="0" y="972693"/>
                    <a:pt x="0" y="942499"/>
                  </a:cubicBezTo>
                  <a:lnTo>
                    <a:pt x="0" y="51340"/>
                  </a:lnTo>
                  <a:cubicBezTo>
                    <a:pt x="0" y="20574"/>
                    <a:pt x="29718" y="0"/>
                    <a:pt x="61055" y="0"/>
                  </a:cubicBezTo>
                  <a:lnTo>
                    <a:pt x="1247775" y="0"/>
                  </a:lnTo>
                  <a:cubicBezTo>
                    <a:pt x="1279112" y="0"/>
                    <a:pt x="1304925" y="20574"/>
                    <a:pt x="1304925" y="5134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344C7E2-23DF-4452-B99C-823271B505EC}"/>
                </a:ext>
              </a:extLst>
            </p:cNvPr>
            <p:cNvSpPr/>
            <p:nvPr/>
          </p:nvSpPr>
          <p:spPr>
            <a:xfrm>
              <a:off x="5445061" y="2923132"/>
              <a:ext cx="1286636" cy="989648"/>
            </a:xfrm>
            <a:custGeom>
              <a:avLst/>
              <a:gdLst>
                <a:gd name="connsiteX0" fmla="*/ 0 w 1286636"/>
                <a:gd name="connsiteY0" fmla="*/ 40767 h 989647"/>
                <a:gd name="connsiteX1" fmla="*/ 0 w 1286636"/>
                <a:gd name="connsiteY1" fmla="*/ 932021 h 989647"/>
                <a:gd name="connsiteX2" fmla="*/ 61055 w 1286636"/>
                <a:gd name="connsiteY2" fmla="*/ 989648 h 989647"/>
                <a:gd name="connsiteX3" fmla="*/ 1247775 w 1286636"/>
                <a:gd name="connsiteY3" fmla="*/ 989648 h 989647"/>
                <a:gd name="connsiteX4" fmla="*/ 1286637 w 1286636"/>
                <a:gd name="connsiteY4" fmla="*/ 973645 h 989647"/>
                <a:gd name="connsiteX5" fmla="*/ 24003 w 1286636"/>
                <a:gd name="connsiteY5" fmla="*/ 0 h 989647"/>
                <a:gd name="connsiteX6" fmla="*/ 0 w 1286636"/>
                <a:gd name="connsiteY6" fmla="*/ 40767 h 989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6636" h="989647">
                  <a:moveTo>
                    <a:pt x="0" y="40767"/>
                  </a:moveTo>
                  <a:lnTo>
                    <a:pt x="0" y="932021"/>
                  </a:lnTo>
                  <a:cubicBezTo>
                    <a:pt x="0" y="962692"/>
                    <a:pt x="29718" y="989648"/>
                    <a:pt x="61055" y="989648"/>
                  </a:cubicBezTo>
                  <a:lnTo>
                    <a:pt x="1247775" y="989648"/>
                  </a:lnTo>
                  <a:cubicBezTo>
                    <a:pt x="1262310" y="989552"/>
                    <a:pt x="1276245" y="983809"/>
                    <a:pt x="1286637" y="973645"/>
                  </a:cubicBezTo>
                  <a:lnTo>
                    <a:pt x="24003" y="0"/>
                  </a:lnTo>
                  <a:cubicBezTo>
                    <a:pt x="9411" y="8439"/>
                    <a:pt x="305" y="23908"/>
                    <a:pt x="0" y="4076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90A5BF6-6F8D-46CD-BAA3-7D4E86DF39B1}"/>
                </a:ext>
              </a:extLst>
            </p:cNvPr>
            <p:cNvSpPr/>
            <p:nvPr/>
          </p:nvSpPr>
          <p:spPr>
            <a:xfrm>
              <a:off x="5166645" y="3863625"/>
              <a:ext cx="1890522" cy="174593"/>
            </a:xfrm>
            <a:custGeom>
              <a:avLst/>
              <a:gdLst>
                <a:gd name="connsiteX0" fmla="*/ 1718024 w 1890522"/>
                <a:gd name="connsiteY0" fmla="*/ 0 h 174593"/>
                <a:gd name="connsiteX1" fmla="*/ 0 w 1890522"/>
                <a:gd name="connsiteY1" fmla="*/ 0 h 174593"/>
                <a:gd name="connsiteX2" fmla="*/ 172498 w 1890522"/>
                <a:gd name="connsiteY2" fmla="*/ 174593 h 174593"/>
                <a:gd name="connsiteX3" fmla="*/ 1718024 w 1890522"/>
                <a:gd name="connsiteY3" fmla="*/ 174593 h 174593"/>
                <a:gd name="connsiteX4" fmla="*/ 1890522 w 1890522"/>
                <a:gd name="connsiteY4" fmla="*/ 0 h 17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522" h="174593">
                  <a:moveTo>
                    <a:pt x="1718024" y="0"/>
                  </a:moveTo>
                  <a:lnTo>
                    <a:pt x="0" y="0"/>
                  </a:lnTo>
                  <a:cubicBezTo>
                    <a:pt x="0" y="168402"/>
                    <a:pt x="172498" y="174593"/>
                    <a:pt x="172498" y="174593"/>
                  </a:cubicBezTo>
                  <a:lnTo>
                    <a:pt x="1718024" y="174593"/>
                  </a:lnTo>
                  <a:cubicBezTo>
                    <a:pt x="1718024" y="174593"/>
                    <a:pt x="1890522" y="168402"/>
                    <a:pt x="1890522" y="0"/>
                  </a:cubicBezTo>
                  <a:close/>
                </a:path>
              </a:pathLst>
            </a:custGeom>
            <a:solidFill>
              <a:srgbClr val="E2D1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DAE1873E-AE83-4091-8FA7-2E48A3863B56}"/>
              </a:ext>
            </a:extLst>
          </p:cNvPr>
          <p:cNvSpPr txBox="1"/>
          <p:nvPr/>
        </p:nvSpPr>
        <p:spPr>
          <a:xfrm>
            <a:off x="397489" y="5428431"/>
            <a:ext cx="2555015" cy="938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porate S"/>
              </a:rPr>
              <a:t>Cryptocurrencies</a:t>
            </a:r>
          </a:p>
          <a:p>
            <a:pPr lvl="0" algn="r">
              <a:spcBef>
                <a:spcPts val="600"/>
              </a:spcBef>
            </a:pPr>
            <a:r>
              <a:rPr lang="en-US" sz="1400" dirty="0">
                <a:solidFill>
                  <a:schemeClr val="bg1"/>
                </a:solidFill>
                <a:latin typeface="Corporate S"/>
              </a:rPr>
              <a:t>T</a:t>
            </a:r>
            <a:r>
              <a:rPr lang="en-US" sz="1400" dirty="0" smtClean="0">
                <a:solidFill>
                  <a:schemeClr val="bg1"/>
                </a:solidFill>
                <a:latin typeface="Corporate S"/>
              </a:rPr>
              <a:t>he </a:t>
            </a:r>
            <a:r>
              <a:rPr lang="en-US" sz="1400" dirty="0">
                <a:solidFill>
                  <a:schemeClr val="bg1"/>
                </a:solidFill>
                <a:latin typeface="Corporate S"/>
              </a:rPr>
              <a:t>bitcoin network and </a:t>
            </a:r>
            <a:r>
              <a:rPr lang="en-US" sz="1400" dirty="0" err="1">
                <a:solidFill>
                  <a:schemeClr val="bg1"/>
                </a:solidFill>
                <a:latin typeface="Corporate S"/>
              </a:rPr>
              <a:t>Ethereum</a:t>
            </a:r>
            <a:r>
              <a:rPr lang="en-US" sz="1400" dirty="0">
                <a:solidFill>
                  <a:schemeClr val="bg1"/>
                </a:solidFill>
                <a:latin typeface="Corporate S"/>
              </a:rPr>
              <a:t> network are both based on </a:t>
            </a:r>
            <a:r>
              <a:rPr lang="en-US" sz="1400" dirty="0" err="1">
                <a:solidFill>
                  <a:schemeClr val="bg1"/>
                </a:solidFill>
                <a:latin typeface="Corporate S"/>
              </a:rPr>
              <a:t>blockchain</a:t>
            </a:r>
            <a:r>
              <a:rPr lang="en-US" sz="1400" dirty="0">
                <a:solidFill>
                  <a:schemeClr val="bg1"/>
                </a:solidFill>
                <a:latin typeface="Corporate S"/>
              </a:rPr>
              <a:t>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8377580-1A82-4358-B4D0-2E1C43A7318C}"/>
              </a:ext>
            </a:extLst>
          </p:cNvPr>
          <p:cNvSpPr txBox="1"/>
          <p:nvPr/>
        </p:nvSpPr>
        <p:spPr>
          <a:xfrm>
            <a:off x="397489" y="3468590"/>
            <a:ext cx="2555015" cy="72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porate S"/>
              </a:rPr>
              <a:t>Better Security</a:t>
            </a:r>
          </a:p>
          <a:p>
            <a:pPr lvl="0" algn="r">
              <a:spcBef>
                <a:spcPts val="6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rporate S"/>
              </a:rPr>
              <a:t>It produces </a:t>
            </a:r>
            <a:r>
              <a:rPr lang="en-US" sz="1400" dirty="0">
                <a:solidFill>
                  <a:schemeClr val="bg1"/>
                </a:solidFill>
                <a:latin typeface="Corporate S"/>
              </a:rPr>
              <a:t>a structure of data with inherent security </a:t>
            </a:r>
            <a:r>
              <a:rPr lang="en-US" sz="1400" dirty="0" smtClean="0">
                <a:solidFill>
                  <a:schemeClr val="bg1"/>
                </a:solidFill>
                <a:latin typeface="Corporate S"/>
              </a:rPr>
              <a:t>qualities.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porate S"/>
              </a:rPr>
              <a:t> 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209061F-82A6-47C6-9DEA-22E159FCF275}"/>
              </a:ext>
            </a:extLst>
          </p:cNvPr>
          <p:cNvSpPr txBox="1"/>
          <p:nvPr/>
        </p:nvSpPr>
        <p:spPr>
          <a:xfrm>
            <a:off x="9289158" y="1400447"/>
            <a:ext cx="2555015" cy="121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spcBef>
                <a:spcPts val="600"/>
              </a:spcBef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porate S"/>
              </a:rPr>
              <a:t>Banking usage</a:t>
            </a:r>
            <a:r>
              <a:rPr lang="en-US" dirty="0"/>
              <a:t> </a:t>
            </a:r>
            <a:endParaRPr lang="en-US" dirty="0" smtClean="0"/>
          </a:p>
          <a:p>
            <a:pPr lvl="0">
              <a:spcBef>
                <a:spcPts val="6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rporate S"/>
              </a:rPr>
              <a:t>It allows </a:t>
            </a:r>
            <a:r>
              <a:rPr lang="en-US" sz="1400" dirty="0">
                <a:solidFill>
                  <a:schemeClr val="bg1"/>
                </a:solidFill>
                <a:latin typeface="Corporate S"/>
              </a:rPr>
              <a:t>people to trade directly with each other, using a record of transactions kept in a shared ledger</a:t>
            </a: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porate S"/>
              </a:rPr>
              <a:t>.  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0AFC3C4-0C75-423F-ABAD-4590F04CC1D4}"/>
              </a:ext>
            </a:extLst>
          </p:cNvPr>
          <p:cNvSpPr txBox="1"/>
          <p:nvPr/>
        </p:nvSpPr>
        <p:spPr>
          <a:xfrm>
            <a:off x="9239496" y="3468590"/>
            <a:ext cx="2555015" cy="1369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porate S"/>
              </a:rPr>
              <a:t>Improved Traceability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porate S"/>
            </a:endParaRPr>
          </a:p>
          <a:p>
            <a:pPr lvl="0">
              <a:spcBef>
                <a:spcPts val="6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rporate S"/>
              </a:rPr>
              <a:t>It </a:t>
            </a:r>
            <a:r>
              <a:rPr lang="en-US" sz="1400" dirty="0" err="1" smtClean="0">
                <a:solidFill>
                  <a:schemeClr val="bg1"/>
                </a:solidFill>
                <a:latin typeface="Corporate S"/>
              </a:rPr>
              <a:t>inhances</a:t>
            </a:r>
            <a:r>
              <a:rPr lang="en-US" sz="1400" dirty="0" smtClean="0">
                <a:solidFill>
                  <a:schemeClr val="bg1"/>
                </a:solidFill>
                <a:latin typeface="Corporate S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rporate S"/>
              </a:rPr>
              <a:t>the ability to quickly pinpoint potential sources of contamination to efficiently prevent, contain or rectify outbreaks.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A2F3D8F-8D15-4B58-A9C1-96DC6014D99E}"/>
              </a:ext>
            </a:extLst>
          </p:cNvPr>
          <p:cNvSpPr txBox="1"/>
          <p:nvPr/>
        </p:nvSpPr>
        <p:spPr>
          <a:xfrm>
            <a:off x="0" y="164489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porate S"/>
              </a:rPr>
              <a:t>Why should we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porate S"/>
              </a:rPr>
              <a:t> use </a:t>
            </a:r>
            <a:r>
              <a:rPr kumimoji="0" lang="en-US" sz="3000" b="1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porate S"/>
              </a:rPr>
              <a:t>Blockchain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porate S"/>
              </a:rPr>
              <a:t> technology ?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porate S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4BB3D3A-4B0D-4FB7-B3B5-3F9A0CC9649A}"/>
              </a:ext>
            </a:extLst>
          </p:cNvPr>
          <p:cNvSpPr txBox="1"/>
          <p:nvPr/>
        </p:nvSpPr>
        <p:spPr>
          <a:xfrm>
            <a:off x="5168691" y="3686931"/>
            <a:ext cx="1834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  <a:ea typeface="Cambria" panose="02040503050406030204" pitchFamily="18" charset="0"/>
              </a:rPr>
              <a:t>Pros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porate S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/>
      <p:bldP spid="158" grpId="0"/>
      <p:bldP spid="1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0">
            <a:extLst>
              <a:ext uri="{FF2B5EF4-FFF2-40B4-BE49-F238E27FC236}">
                <a16:creationId xmlns:a16="http://schemas.microsoft.com/office/drawing/2014/main" id="{085976F9-4A4E-493B-95CA-58BC44D217FD}"/>
              </a:ext>
            </a:extLst>
          </p:cNvPr>
          <p:cNvSpPr>
            <a:spLocks/>
          </p:cNvSpPr>
          <p:nvPr/>
        </p:nvSpPr>
        <p:spPr bwMode="auto">
          <a:xfrm>
            <a:off x="4065366" y="5309039"/>
            <a:ext cx="724590" cy="492721"/>
          </a:xfrm>
          <a:custGeom>
            <a:avLst/>
            <a:gdLst>
              <a:gd name="T0" fmla="*/ 0 w 100"/>
              <a:gd name="T1" fmla="*/ 48 h 68"/>
              <a:gd name="T2" fmla="*/ 4 w 100"/>
              <a:gd name="T3" fmla="*/ 51 h 68"/>
              <a:gd name="T4" fmla="*/ 92 w 100"/>
              <a:gd name="T5" fmla="*/ 27 h 68"/>
              <a:gd name="T6" fmla="*/ 100 w 100"/>
              <a:gd name="T7" fmla="*/ 0 h 68"/>
              <a:gd name="T8" fmla="*/ 0 w 100"/>
              <a:gd name="T9" fmla="*/ 4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68">
                <a:moveTo>
                  <a:pt x="0" y="48"/>
                </a:moveTo>
                <a:cubicBezTo>
                  <a:pt x="1" y="48"/>
                  <a:pt x="3" y="50"/>
                  <a:pt x="4" y="51"/>
                </a:cubicBezTo>
                <a:cubicBezTo>
                  <a:pt x="35" y="68"/>
                  <a:pt x="74" y="58"/>
                  <a:pt x="92" y="27"/>
                </a:cubicBezTo>
                <a:cubicBezTo>
                  <a:pt x="97" y="18"/>
                  <a:pt x="100" y="9"/>
                  <a:pt x="100" y="0"/>
                </a:cubicBezTo>
                <a:cubicBezTo>
                  <a:pt x="70" y="23"/>
                  <a:pt x="36" y="39"/>
                  <a:pt x="0" y="4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182877" tIns="91439" rIns="182877" bIns="9143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5" name="Freeform 72">
            <a:extLst>
              <a:ext uri="{FF2B5EF4-FFF2-40B4-BE49-F238E27FC236}">
                <a16:creationId xmlns:a16="http://schemas.microsoft.com/office/drawing/2014/main" id="{9D268C5F-B121-4F05-8B94-7DD873CD0C95}"/>
              </a:ext>
            </a:extLst>
          </p:cNvPr>
          <p:cNvSpPr>
            <a:spLocks/>
          </p:cNvSpPr>
          <p:nvPr/>
        </p:nvSpPr>
        <p:spPr bwMode="auto">
          <a:xfrm>
            <a:off x="5493614" y="3180355"/>
            <a:ext cx="334922" cy="806710"/>
          </a:xfrm>
          <a:custGeom>
            <a:avLst/>
            <a:gdLst>
              <a:gd name="T0" fmla="*/ 8 w 46"/>
              <a:gd name="T1" fmla="*/ 111 h 111"/>
              <a:gd name="T2" fmla="*/ 28 w 46"/>
              <a:gd name="T3" fmla="*/ 90 h 111"/>
              <a:gd name="T4" fmla="*/ 4 w 46"/>
              <a:gd name="T5" fmla="*/ 2 h 111"/>
              <a:gd name="T6" fmla="*/ 0 w 46"/>
              <a:gd name="T7" fmla="*/ 0 h 111"/>
              <a:gd name="T8" fmla="*/ 8 w 46"/>
              <a:gd name="T9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11">
                <a:moveTo>
                  <a:pt x="8" y="111"/>
                </a:moveTo>
                <a:cubicBezTo>
                  <a:pt x="16" y="106"/>
                  <a:pt x="23" y="99"/>
                  <a:pt x="28" y="90"/>
                </a:cubicBezTo>
                <a:cubicBezTo>
                  <a:pt x="46" y="59"/>
                  <a:pt x="35" y="20"/>
                  <a:pt x="4" y="2"/>
                </a:cubicBezTo>
                <a:cubicBezTo>
                  <a:pt x="3" y="1"/>
                  <a:pt x="1" y="0"/>
                  <a:pt x="0" y="0"/>
                </a:cubicBezTo>
                <a:cubicBezTo>
                  <a:pt x="10" y="35"/>
                  <a:pt x="13" y="73"/>
                  <a:pt x="8" y="11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182877" tIns="91439" rIns="182877" bIns="9143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6" name="Freeform 65">
            <a:extLst>
              <a:ext uri="{FF2B5EF4-FFF2-40B4-BE49-F238E27FC236}">
                <a16:creationId xmlns:a16="http://schemas.microsoft.com/office/drawing/2014/main" id="{2FDB76D1-3B8B-46C8-AAD6-0B3292807877}"/>
              </a:ext>
            </a:extLst>
          </p:cNvPr>
          <p:cNvSpPr>
            <a:spLocks/>
          </p:cNvSpPr>
          <p:nvPr/>
        </p:nvSpPr>
        <p:spPr bwMode="auto">
          <a:xfrm>
            <a:off x="2157278" y="1851940"/>
            <a:ext cx="674674" cy="508823"/>
          </a:xfrm>
          <a:custGeom>
            <a:avLst/>
            <a:gdLst>
              <a:gd name="T0" fmla="*/ 0 w 93"/>
              <a:gd name="T1" fmla="*/ 64 h 70"/>
              <a:gd name="T2" fmla="*/ 65 w 93"/>
              <a:gd name="T3" fmla="*/ 0 h 70"/>
              <a:gd name="T4" fmla="*/ 93 w 93"/>
              <a:gd name="T5" fmla="*/ 7 h 70"/>
              <a:gd name="T6" fmla="*/ 0 w 93"/>
              <a:gd name="T7" fmla="*/ 70 h 70"/>
              <a:gd name="T8" fmla="*/ 0 w 93"/>
              <a:gd name="T9" fmla="*/ 6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70">
                <a:moveTo>
                  <a:pt x="0" y="64"/>
                </a:moveTo>
                <a:cubicBezTo>
                  <a:pt x="0" y="29"/>
                  <a:pt x="29" y="0"/>
                  <a:pt x="65" y="0"/>
                </a:cubicBezTo>
                <a:cubicBezTo>
                  <a:pt x="75" y="0"/>
                  <a:pt x="84" y="2"/>
                  <a:pt x="93" y="7"/>
                </a:cubicBezTo>
                <a:cubicBezTo>
                  <a:pt x="93" y="7"/>
                  <a:pt x="26" y="43"/>
                  <a:pt x="0" y="70"/>
                </a:cubicBezTo>
                <a:cubicBezTo>
                  <a:pt x="0" y="70"/>
                  <a:pt x="0" y="66"/>
                  <a:pt x="0" y="6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77" tIns="91439" rIns="182877" bIns="9143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7" name="Freeform 73">
            <a:extLst>
              <a:ext uri="{FF2B5EF4-FFF2-40B4-BE49-F238E27FC236}">
                <a16:creationId xmlns:a16="http://schemas.microsoft.com/office/drawing/2014/main" id="{7486156D-37DA-484A-A0FF-EDFCDD7461C4}"/>
              </a:ext>
            </a:extLst>
          </p:cNvPr>
          <p:cNvSpPr>
            <a:spLocks/>
          </p:cNvSpPr>
          <p:nvPr/>
        </p:nvSpPr>
        <p:spPr bwMode="auto">
          <a:xfrm>
            <a:off x="4348762" y="1851940"/>
            <a:ext cx="674674" cy="508823"/>
          </a:xfrm>
          <a:custGeom>
            <a:avLst/>
            <a:gdLst>
              <a:gd name="T0" fmla="*/ 93 w 93"/>
              <a:gd name="T1" fmla="*/ 70 h 70"/>
              <a:gd name="T2" fmla="*/ 93 w 93"/>
              <a:gd name="T3" fmla="*/ 64 h 70"/>
              <a:gd name="T4" fmla="*/ 28 w 93"/>
              <a:gd name="T5" fmla="*/ 0 h 70"/>
              <a:gd name="T6" fmla="*/ 0 w 93"/>
              <a:gd name="T7" fmla="*/ 6 h 70"/>
              <a:gd name="T8" fmla="*/ 93 w 93"/>
              <a:gd name="T9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70">
                <a:moveTo>
                  <a:pt x="93" y="70"/>
                </a:moveTo>
                <a:cubicBezTo>
                  <a:pt x="93" y="69"/>
                  <a:pt x="93" y="66"/>
                  <a:pt x="93" y="64"/>
                </a:cubicBezTo>
                <a:cubicBezTo>
                  <a:pt x="93" y="29"/>
                  <a:pt x="64" y="0"/>
                  <a:pt x="28" y="0"/>
                </a:cubicBezTo>
                <a:cubicBezTo>
                  <a:pt x="18" y="0"/>
                  <a:pt x="9" y="2"/>
                  <a:pt x="0" y="6"/>
                </a:cubicBezTo>
                <a:cubicBezTo>
                  <a:pt x="35" y="21"/>
                  <a:pt x="67" y="43"/>
                  <a:pt x="93" y="7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77" tIns="91439" rIns="182877" bIns="9143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8" name="Freeform 67">
            <a:extLst>
              <a:ext uri="{FF2B5EF4-FFF2-40B4-BE49-F238E27FC236}">
                <a16:creationId xmlns:a16="http://schemas.microsoft.com/office/drawing/2014/main" id="{0CF85BC1-A9F1-4AE2-B665-4FD3CB9D81F4}"/>
              </a:ext>
            </a:extLst>
          </p:cNvPr>
          <p:cNvSpPr>
            <a:spLocks/>
          </p:cNvSpPr>
          <p:nvPr/>
        </p:nvSpPr>
        <p:spPr bwMode="auto">
          <a:xfrm>
            <a:off x="1366348" y="3166187"/>
            <a:ext cx="333311" cy="806710"/>
          </a:xfrm>
          <a:custGeom>
            <a:avLst/>
            <a:gdLst>
              <a:gd name="T0" fmla="*/ 46 w 46"/>
              <a:gd name="T1" fmla="*/ 0 h 111"/>
              <a:gd name="T2" fmla="*/ 42 w 46"/>
              <a:gd name="T3" fmla="*/ 2 h 111"/>
              <a:gd name="T4" fmla="*/ 18 w 46"/>
              <a:gd name="T5" fmla="*/ 90 h 111"/>
              <a:gd name="T6" fmla="*/ 38 w 46"/>
              <a:gd name="T7" fmla="*/ 111 h 111"/>
              <a:gd name="T8" fmla="*/ 46 w 46"/>
              <a:gd name="T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11">
                <a:moveTo>
                  <a:pt x="46" y="0"/>
                </a:moveTo>
                <a:cubicBezTo>
                  <a:pt x="45" y="0"/>
                  <a:pt x="43" y="1"/>
                  <a:pt x="42" y="2"/>
                </a:cubicBezTo>
                <a:cubicBezTo>
                  <a:pt x="11" y="20"/>
                  <a:pt x="0" y="59"/>
                  <a:pt x="18" y="90"/>
                </a:cubicBezTo>
                <a:cubicBezTo>
                  <a:pt x="23" y="99"/>
                  <a:pt x="30" y="106"/>
                  <a:pt x="38" y="111"/>
                </a:cubicBezTo>
                <a:cubicBezTo>
                  <a:pt x="33" y="73"/>
                  <a:pt x="36" y="35"/>
                  <a:pt x="46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77" tIns="91439" rIns="182877" bIns="9143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9" name="Freeform 68">
            <a:extLst>
              <a:ext uri="{FF2B5EF4-FFF2-40B4-BE49-F238E27FC236}">
                <a16:creationId xmlns:a16="http://schemas.microsoft.com/office/drawing/2014/main" id="{6AC94034-3834-4EE1-8525-A422206A9D01}"/>
              </a:ext>
            </a:extLst>
          </p:cNvPr>
          <p:cNvSpPr>
            <a:spLocks/>
          </p:cNvSpPr>
          <p:nvPr/>
        </p:nvSpPr>
        <p:spPr bwMode="auto">
          <a:xfrm>
            <a:off x="2403316" y="5294871"/>
            <a:ext cx="726200" cy="492721"/>
          </a:xfrm>
          <a:custGeom>
            <a:avLst/>
            <a:gdLst>
              <a:gd name="T0" fmla="*/ 0 w 100"/>
              <a:gd name="T1" fmla="*/ 0 h 68"/>
              <a:gd name="T2" fmla="*/ 8 w 100"/>
              <a:gd name="T3" fmla="*/ 27 h 68"/>
              <a:gd name="T4" fmla="*/ 96 w 100"/>
              <a:gd name="T5" fmla="*/ 51 h 68"/>
              <a:gd name="T6" fmla="*/ 100 w 100"/>
              <a:gd name="T7" fmla="*/ 48 h 68"/>
              <a:gd name="T8" fmla="*/ 0 w 100"/>
              <a:gd name="T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68">
                <a:moveTo>
                  <a:pt x="0" y="0"/>
                </a:moveTo>
                <a:cubicBezTo>
                  <a:pt x="0" y="9"/>
                  <a:pt x="3" y="18"/>
                  <a:pt x="8" y="27"/>
                </a:cubicBezTo>
                <a:cubicBezTo>
                  <a:pt x="26" y="58"/>
                  <a:pt x="65" y="68"/>
                  <a:pt x="96" y="51"/>
                </a:cubicBezTo>
                <a:cubicBezTo>
                  <a:pt x="97" y="50"/>
                  <a:pt x="100" y="48"/>
                  <a:pt x="100" y="48"/>
                </a:cubicBezTo>
                <a:cubicBezTo>
                  <a:pt x="64" y="39"/>
                  <a:pt x="30" y="23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77" tIns="91439" rIns="182877" bIns="9143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10" name="Oval 66">
            <a:extLst>
              <a:ext uri="{FF2B5EF4-FFF2-40B4-BE49-F238E27FC236}">
                <a16:creationId xmlns:a16="http://schemas.microsoft.com/office/drawing/2014/main" id="{C7D6A386-E9D0-4329-B418-D3407E046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88" y="1750497"/>
            <a:ext cx="3967534" cy="39643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2877" tIns="91439" rIns="182877" bIns="9143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11" name="Freeform 69">
            <a:extLst>
              <a:ext uri="{FF2B5EF4-FFF2-40B4-BE49-F238E27FC236}">
                <a16:creationId xmlns:a16="http://schemas.microsoft.com/office/drawing/2014/main" id="{4FD8A519-A8A9-4A27-A7C2-7E8F6E2A86E5}"/>
              </a:ext>
            </a:extLst>
          </p:cNvPr>
          <p:cNvSpPr>
            <a:spLocks/>
          </p:cNvSpPr>
          <p:nvPr/>
        </p:nvSpPr>
        <p:spPr bwMode="auto">
          <a:xfrm>
            <a:off x="1409822" y="3588058"/>
            <a:ext cx="1545793" cy="2075547"/>
          </a:xfrm>
          <a:custGeom>
            <a:avLst/>
            <a:gdLst>
              <a:gd name="T0" fmla="*/ 43 w 213"/>
              <a:gd name="T1" fmla="*/ 167 h 286"/>
              <a:gd name="T2" fmla="*/ 168 w 213"/>
              <a:gd name="T3" fmla="*/ 286 h 286"/>
              <a:gd name="T4" fmla="*/ 146 w 213"/>
              <a:gd name="T5" fmla="*/ 263 h 286"/>
              <a:gd name="T6" fmla="*/ 145 w 213"/>
              <a:gd name="T7" fmla="*/ 262 h 286"/>
              <a:gd name="T8" fmla="*/ 137 w 213"/>
              <a:gd name="T9" fmla="*/ 234 h 286"/>
              <a:gd name="T10" fmla="*/ 169 w 213"/>
              <a:gd name="T11" fmla="*/ 174 h 286"/>
              <a:gd name="T12" fmla="*/ 194 w 213"/>
              <a:gd name="T13" fmla="*/ 80 h 286"/>
              <a:gd name="T14" fmla="*/ 100 w 213"/>
              <a:gd name="T15" fmla="*/ 55 h 286"/>
              <a:gd name="T16" fmla="*/ 32 w 213"/>
              <a:gd name="T17" fmla="*/ 53 h 286"/>
              <a:gd name="T18" fmla="*/ 12 w 213"/>
              <a:gd name="T19" fmla="*/ 32 h 286"/>
              <a:gd name="T20" fmla="*/ 11 w 213"/>
              <a:gd name="T21" fmla="*/ 31 h 286"/>
              <a:gd name="T22" fmla="*/ 3 w 213"/>
              <a:gd name="T23" fmla="*/ 0 h 286"/>
              <a:gd name="T24" fmla="*/ 43 w 213"/>
              <a:gd name="T25" fmla="*/ 167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3" h="286">
                <a:moveTo>
                  <a:pt x="43" y="167"/>
                </a:moveTo>
                <a:cubicBezTo>
                  <a:pt x="74" y="220"/>
                  <a:pt x="118" y="260"/>
                  <a:pt x="168" y="286"/>
                </a:cubicBezTo>
                <a:cubicBezTo>
                  <a:pt x="159" y="280"/>
                  <a:pt x="152" y="273"/>
                  <a:pt x="146" y="263"/>
                </a:cubicBezTo>
                <a:cubicBezTo>
                  <a:pt x="145" y="263"/>
                  <a:pt x="145" y="262"/>
                  <a:pt x="145" y="262"/>
                </a:cubicBezTo>
                <a:cubicBezTo>
                  <a:pt x="140" y="253"/>
                  <a:pt x="137" y="244"/>
                  <a:pt x="137" y="234"/>
                </a:cubicBezTo>
                <a:cubicBezTo>
                  <a:pt x="135" y="211"/>
                  <a:pt x="147" y="187"/>
                  <a:pt x="169" y="174"/>
                </a:cubicBezTo>
                <a:cubicBezTo>
                  <a:pt x="201" y="155"/>
                  <a:pt x="213" y="113"/>
                  <a:pt x="194" y="80"/>
                </a:cubicBezTo>
                <a:cubicBezTo>
                  <a:pt x="175" y="48"/>
                  <a:pt x="133" y="36"/>
                  <a:pt x="100" y="55"/>
                </a:cubicBezTo>
                <a:cubicBezTo>
                  <a:pt x="78" y="68"/>
                  <a:pt x="52" y="66"/>
                  <a:pt x="32" y="53"/>
                </a:cubicBezTo>
                <a:cubicBezTo>
                  <a:pt x="24" y="48"/>
                  <a:pt x="17" y="41"/>
                  <a:pt x="12" y="32"/>
                </a:cubicBezTo>
                <a:cubicBezTo>
                  <a:pt x="12" y="31"/>
                  <a:pt x="12" y="31"/>
                  <a:pt x="11" y="31"/>
                </a:cubicBezTo>
                <a:cubicBezTo>
                  <a:pt x="6" y="21"/>
                  <a:pt x="3" y="10"/>
                  <a:pt x="3" y="0"/>
                </a:cubicBezTo>
                <a:cubicBezTo>
                  <a:pt x="0" y="56"/>
                  <a:pt x="13" y="115"/>
                  <a:pt x="43" y="16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77" tIns="91439" rIns="182877" bIns="9143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12" name="Freeform 71">
            <a:extLst>
              <a:ext uri="{FF2B5EF4-FFF2-40B4-BE49-F238E27FC236}">
                <a16:creationId xmlns:a16="http://schemas.microsoft.com/office/drawing/2014/main" id="{42909D07-B057-4727-9AC7-D35F8563396F}"/>
              </a:ext>
            </a:extLst>
          </p:cNvPr>
          <p:cNvSpPr>
            <a:spLocks/>
          </p:cNvSpPr>
          <p:nvPr/>
        </p:nvSpPr>
        <p:spPr bwMode="auto">
          <a:xfrm>
            <a:off x="4239267" y="3602227"/>
            <a:ext cx="1545793" cy="2075547"/>
          </a:xfrm>
          <a:custGeom>
            <a:avLst/>
            <a:gdLst>
              <a:gd name="T0" fmla="*/ 170 w 213"/>
              <a:gd name="T1" fmla="*/ 167 h 286"/>
              <a:gd name="T2" fmla="*/ 210 w 213"/>
              <a:gd name="T3" fmla="*/ 0 h 286"/>
              <a:gd name="T4" fmla="*/ 202 w 213"/>
              <a:gd name="T5" fmla="*/ 31 h 286"/>
              <a:gd name="T6" fmla="*/ 201 w 213"/>
              <a:gd name="T7" fmla="*/ 32 h 286"/>
              <a:gd name="T8" fmla="*/ 181 w 213"/>
              <a:gd name="T9" fmla="*/ 53 h 286"/>
              <a:gd name="T10" fmla="*/ 113 w 213"/>
              <a:gd name="T11" fmla="*/ 55 h 286"/>
              <a:gd name="T12" fmla="*/ 19 w 213"/>
              <a:gd name="T13" fmla="*/ 80 h 286"/>
              <a:gd name="T14" fmla="*/ 44 w 213"/>
              <a:gd name="T15" fmla="*/ 174 h 286"/>
              <a:gd name="T16" fmla="*/ 76 w 213"/>
              <a:gd name="T17" fmla="*/ 234 h 286"/>
              <a:gd name="T18" fmla="*/ 68 w 213"/>
              <a:gd name="T19" fmla="*/ 262 h 286"/>
              <a:gd name="T20" fmla="*/ 67 w 213"/>
              <a:gd name="T21" fmla="*/ 263 h 286"/>
              <a:gd name="T22" fmla="*/ 45 w 213"/>
              <a:gd name="T23" fmla="*/ 286 h 286"/>
              <a:gd name="T24" fmla="*/ 170 w 213"/>
              <a:gd name="T25" fmla="*/ 167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3" h="286">
                <a:moveTo>
                  <a:pt x="170" y="167"/>
                </a:moveTo>
                <a:cubicBezTo>
                  <a:pt x="200" y="115"/>
                  <a:pt x="213" y="56"/>
                  <a:pt x="210" y="0"/>
                </a:cubicBezTo>
                <a:cubicBezTo>
                  <a:pt x="210" y="10"/>
                  <a:pt x="207" y="21"/>
                  <a:pt x="202" y="31"/>
                </a:cubicBezTo>
                <a:cubicBezTo>
                  <a:pt x="201" y="31"/>
                  <a:pt x="201" y="31"/>
                  <a:pt x="201" y="32"/>
                </a:cubicBezTo>
                <a:cubicBezTo>
                  <a:pt x="196" y="41"/>
                  <a:pt x="189" y="48"/>
                  <a:pt x="181" y="53"/>
                </a:cubicBezTo>
                <a:cubicBezTo>
                  <a:pt x="161" y="66"/>
                  <a:pt x="135" y="68"/>
                  <a:pt x="113" y="55"/>
                </a:cubicBezTo>
                <a:cubicBezTo>
                  <a:pt x="80" y="36"/>
                  <a:pt x="38" y="48"/>
                  <a:pt x="19" y="80"/>
                </a:cubicBezTo>
                <a:cubicBezTo>
                  <a:pt x="0" y="113"/>
                  <a:pt x="12" y="155"/>
                  <a:pt x="44" y="174"/>
                </a:cubicBezTo>
                <a:cubicBezTo>
                  <a:pt x="66" y="187"/>
                  <a:pt x="78" y="211"/>
                  <a:pt x="76" y="234"/>
                </a:cubicBezTo>
                <a:cubicBezTo>
                  <a:pt x="76" y="244"/>
                  <a:pt x="73" y="253"/>
                  <a:pt x="68" y="262"/>
                </a:cubicBezTo>
                <a:cubicBezTo>
                  <a:pt x="68" y="262"/>
                  <a:pt x="68" y="263"/>
                  <a:pt x="67" y="263"/>
                </a:cubicBezTo>
                <a:cubicBezTo>
                  <a:pt x="61" y="273"/>
                  <a:pt x="54" y="280"/>
                  <a:pt x="45" y="286"/>
                </a:cubicBezTo>
                <a:cubicBezTo>
                  <a:pt x="95" y="260"/>
                  <a:pt x="139" y="220"/>
                  <a:pt x="170" y="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77" tIns="91439" rIns="182877" bIns="9143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13" name="Freeform 75">
            <a:extLst>
              <a:ext uri="{FF2B5EF4-FFF2-40B4-BE49-F238E27FC236}">
                <a16:creationId xmlns:a16="http://schemas.microsoft.com/office/drawing/2014/main" id="{034C6A78-15B0-4695-A197-0AE665367B02}"/>
              </a:ext>
            </a:extLst>
          </p:cNvPr>
          <p:cNvSpPr>
            <a:spLocks/>
          </p:cNvSpPr>
          <p:nvPr/>
        </p:nvSpPr>
        <p:spPr bwMode="auto">
          <a:xfrm>
            <a:off x="2389148" y="1555664"/>
            <a:ext cx="2400810" cy="1262396"/>
          </a:xfrm>
          <a:custGeom>
            <a:avLst/>
            <a:gdLst>
              <a:gd name="T0" fmla="*/ 166 w 331"/>
              <a:gd name="T1" fmla="*/ 0 h 174"/>
              <a:gd name="T2" fmla="*/ 0 w 331"/>
              <a:gd name="T3" fmla="*/ 50 h 174"/>
              <a:gd name="T4" fmla="*/ 31 w 331"/>
              <a:gd name="T5" fmla="*/ 41 h 174"/>
              <a:gd name="T6" fmla="*/ 33 w 331"/>
              <a:gd name="T7" fmla="*/ 41 h 174"/>
              <a:gd name="T8" fmla="*/ 61 w 331"/>
              <a:gd name="T9" fmla="*/ 48 h 174"/>
              <a:gd name="T10" fmla="*/ 97 w 331"/>
              <a:gd name="T11" fmla="*/ 105 h 174"/>
              <a:gd name="T12" fmla="*/ 166 w 331"/>
              <a:gd name="T13" fmla="*/ 174 h 174"/>
              <a:gd name="T14" fmla="*/ 234 w 331"/>
              <a:gd name="T15" fmla="*/ 105 h 174"/>
              <a:gd name="T16" fmla="*/ 270 w 331"/>
              <a:gd name="T17" fmla="*/ 48 h 174"/>
              <a:gd name="T18" fmla="*/ 298 w 331"/>
              <a:gd name="T19" fmla="*/ 41 h 174"/>
              <a:gd name="T20" fmla="*/ 300 w 331"/>
              <a:gd name="T21" fmla="*/ 41 h 174"/>
              <a:gd name="T22" fmla="*/ 331 w 331"/>
              <a:gd name="T23" fmla="*/ 50 h 174"/>
              <a:gd name="T24" fmla="*/ 166 w 331"/>
              <a:gd name="T25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1" h="174">
                <a:moveTo>
                  <a:pt x="166" y="0"/>
                </a:moveTo>
                <a:cubicBezTo>
                  <a:pt x="105" y="0"/>
                  <a:pt x="48" y="18"/>
                  <a:pt x="0" y="50"/>
                </a:cubicBezTo>
                <a:cubicBezTo>
                  <a:pt x="10" y="44"/>
                  <a:pt x="20" y="41"/>
                  <a:pt x="31" y="41"/>
                </a:cubicBezTo>
                <a:cubicBezTo>
                  <a:pt x="32" y="41"/>
                  <a:pt x="32" y="41"/>
                  <a:pt x="33" y="41"/>
                </a:cubicBezTo>
                <a:cubicBezTo>
                  <a:pt x="43" y="41"/>
                  <a:pt x="52" y="43"/>
                  <a:pt x="61" y="48"/>
                </a:cubicBezTo>
                <a:cubicBezTo>
                  <a:pt x="82" y="58"/>
                  <a:pt x="97" y="80"/>
                  <a:pt x="97" y="105"/>
                </a:cubicBezTo>
                <a:cubicBezTo>
                  <a:pt x="97" y="143"/>
                  <a:pt x="128" y="174"/>
                  <a:pt x="166" y="174"/>
                </a:cubicBezTo>
                <a:cubicBezTo>
                  <a:pt x="203" y="174"/>
                  <a:pt x="234" y="143"/>
                  <a:pt x="234" y="105"/>
                </a:cubicBezTo>
                <a:cubicBezTo>
                  <a:pt x="234" y="80"/>
                  <a:pt x="249" y="58"/>
                  <a:pt x="270" y="48"/>
                </a:cubicBezTo>
                <a:cubicBezTo>
                  <a:pt x="279" y="43"/>
                  <a:pt x="288" y="41"/>
                  <a:pt x="298" y="41"/>
                </a:cubicBezTo>
                <a:cubicBezTo>
                  <a:pt x="299" y="41"/>
                  <a:pt x="299" y="41"/>
                  <a:pt x="300" y="41"/>
                </a:cubicBezTo>
                <a:cubicBezTo>
                  <a:pt x="311" y="41"/>
                  <a:pt x="321" y="44"/>
                  <a:pt x="331" y="50"/>
                </a:cubicBezTo>
                <a:cubicBezTo>
                  <a:pt x="283" y="18"/>
                  <a:pt x="227" y="0"/>
                  <a:pt x="1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77" tIns="91439" rIns="182877" bIns="9143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83A821-C77F-4EF9-A35C-6F86A2569093}"/>
              </a:ext>
            </a:extLst>
          </p:cNvPr>
          <p:cNvSpPr txBox="1"/>
          <p:nvPr/>
        </p:nvSpPr>
        <p:spPr>
          <a:xfrm rot="18091918">
            <a:off x="4140933" y="4173084"/>
            <a:ext cx="1701627" cy="724756"/>
          </a:xfrm>
          <a:prstGeom prst="rect">
            <a:avLst/>
          </a:prstGeom>
          <a:noFill/>
        </p:spPr>
        <p:txBody>
          <a:bodyPr wrap="none" rtlCol="0" anchor="t">
            <a:prstTxWarp prst="textArchDown">
              <a:avLst/>
            </a:prstTxWarp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</a:rPr>
              <a:t>High cost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9B153-6E00-4A9C-88CA-2B6D6D542E1B}"/>
              </a:ext>
            </a:extLst>
          </p:cNvPr>
          <p:cNvSpPr/>
          <p:nvPr/>
        </p:nvSpPr>
        <p:spPr>
          <a:xfrm>
            <a:off x="3346537" y="2159071"/>
            <a:ext cx="48603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  <a:ea typeface="Questrial" charset="0"/>
                <a:cs typeface="Montserrat" panose="02000000000000000000" pitchFamily="2" charset="0"/>
              </a:rPr>
              <a:t>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A81752-E176-4D61-8398-1E2B0F11B2C5}"/>
              </a:ext>
            </a:extLst>
          </p:cNvPr>
          <p:cNvSpPr/>
          <p:nvPr/>
        </p:nvSpPr>
        <p:spPr>
          <a:xfrm>
            <a:off x="2158096" y="4241209"/>
            <a:ext cx="48603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  <a:ea typeface="Questrial" charset="0"/>
                <a:cs typeface="Montserrat" panose="02000000000000000000" pitchFamily="2" charset="0"/>
              </a:rPr>
              <a:t>02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B2A5AF-1DAF-4CC6-AC77-0BCC3DD87E28}"/>
              </a:ext>
            </a:extLst>
          </p:cNvPr>
          <p:cNvSpPr/>
          <p:nvPr/>
        </p:nvSpPr>
        <p:spPr>
          <a:xfrm>
            <a:off x="4546940" y="4255378"/>
            <a:ext cx="48603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  <a:ea typeface="Questrial" charset="0"/>
                <a:cs typeface="Montserrat" panose="02000000000000000000" pitchFamily="2" charset="0"/>
              </a:rPr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07F623-EBE7-46C5-A187-D9CC3F4E456A}"/>
              </a:ext>
            </a:extLst>
          </p:cNvPr>
          <p:cNvSpPr txBox="1"/>
          <p:nvPr/>
        </p:nvSpPr>
        <p:spPr>
          <a:xfrm rot="3600000">
            <a:off x="1540627" y="4192355"/>
            <a:ext cx="1444171" cy="724756"/>
          </a:xfrm>
          <a:prstGeom prst="rect">
            <a:avLst/>
          </a:prstGeom>
          <a:noFill/>
        </p:spPr>
        <p:txBody>
          <a:bodyPr wrap="none" rtlCol="0" anchor="t">
            <a:prstTxWarp prst="textArchDown">
              <a:avLst/>
            </a:prstTxWarp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</a:rPr>
              <a:t>Slow process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5FD4D-08A5-45CE-AE7F-BEEC8839E34B}"/>
              </a:ext>
            </a:extLst>
          </p:cNvPr>
          <p:cNvSpPr txBox="1"/>
          <p:nvPr/>
        </p:nvSpPr>
        <p:spPr>
          <a:xfrm>
            <a:off x="2751123" y="1873037"/>
            <a:ext cx="1701627" cy="724756"/>
          </a:xfrm>
          <a:prstGeom prst="rect">
            <a:avLst/>
          </a:prstGeom>
          <a:noFill/>
        </p:spPr>
        <p:txBody>
          <a:bodyPr wrap="none" rtlCol="0" anchor="t">
            <a:prstTxWarp prst="textArchUp">
              <a:avLst/>
            </a:prstTxWarp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</a:rPr>
              <a:t>Inefficiency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BB3D3A-4B0D-4FB7-B3B5-3F9A0CC9649A}"/>
              </a:ext>
            </a:extLst>
          </p:cNvPr>
          <p:cNvSpPr txBox="1"/>
          <p:nvPr/>
        </p:nvSpPr>
        <p:spPr>
          <a:xfrm>
            <a:off x="2673185" y="3501820"/>
            <a:ext cx="1834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  <a:ea typeface="Cambria" panose="02040503050406030204" pitchFamily="18" charset="0"/>
              </a:rPr>
              <a:t>Cons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porate S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C9968B-5ADB-4D94-82B7-1C0F0446027F}"/>
              </a:ext>
            </a:extLst>
          </p:cNvPr>
          <p:cNvSpPr txBox="1"/>
          <p:nvPr/>
        </p:nvSpPr>
        <p:spPr>
          <a:xfrm>
            <a:off x="7427696" y="1511399"/>
            <a:ext cx="3397956" cy="72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rPr>
              <a:t>Inefficiency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porate 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rPr>
              <a:t>Blockchains</a:t>
            </a:r>
            <a:r>
              <a:rPr kumimoji="0" lang="en-GB" sz="1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rPr>
              <a:t> are </a:t>
            </a:r>
            <a:r>
              <a:rPr kumimoji="0" lang="en-GB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rPr>
              <a:t>sometiomes</a:t>
            </a:r>
            <a:r>
              <a:rPr kumimoji="0" lang="en-GB" sz="1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rPr>
              <a:t> inefficient due to how they operate.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39FBD1-3FB6-48CF-B28C-BD8D8F296EE2}"/>
              </a:ext>
            </a:extLst>
          </p:cNvPr>
          <p:cNvSpPr/>
          <p:nvPr/>
        </p:nvSpPr>
        <p:spPr>
          <a:xfrm>
            <a:off x="7124002" y="1436308"/>
            <a:ext cx="130503" cy="873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2DB8FF-8034-4961-9AAE-B9CD4665E8C4}"/>
              </a:ext>
            </a:extLst>
          </p:cNvPr>
          <p:cNvSpPr txBox="1"/>
          <p:nvPr/>
        </p:nvSpPr>
        <p:spPr>
          <a:xfrm>
            <a:off x="7427696" y="3257397"/>
            <a:ext cx="3397956" cy="72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sz="1400" b="1" dirty="0">
                <a:solidFill>
                  <a:srgbClr val="000000"/>
                </a:solidFill>
                <a:latin typeface="Corporate S"/>
              </a:rPr>
              <a:t>Slow process</a:t>
            </a:r>
          </a:p>
          <a:p>
            <a:pPr lvl="0">
              <a:spcBef>
                <a:spcPts val="600"/>
              </a:spcBef>
              <a:defRPr/>
            </a:pPr>
            <a:r>
              <a:rPr lang="en-GB" sz="1400" dirty="0" err="1">
                <a:solidFill>
                  <a:srgbClr val="000000"/>
                </a:solidFill>
                <a:latin typeface="Corporate S"/>
              </a:rPr>
              <a:t>Blockchain</a:t>
            </a:r>
            <a:r>
              <a:rPr lang="en-GB" sz="1400" dirty="0">
                <a:solidFill>
                  <a:srgbClr val="000000"/>
                </a:solidFill>
                <a:latin typeface="Corporate S"/>
              </a:rPr>
              <a:t> can slow down when there are too many users on the network.</a:t>
            </a:r>
            <a:endParaRPr lang="en-US" sz="1400" dirty="0">
              <a:solidFill>
                <a:srgbClr val="000000"/>
              </a:solidFill>
              <a:latin typeface="Corporate 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9603EA-81CD-4AAC-91EC-3DED48D72118}"/>
              </a:ext>
            </a:extLst>
          </p:cNvPr>
          <p:cNvSpPr/>
          <p:nvPr/>
        </p:nvSpPr>
        <p:spPr>
          <a:xfrm>
            <a:off x="7124002" y="3182306"/>
            <a:ext cx="130503" cy="873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57E48B-85AE-4B5B-A8F5-487E8DE02A80}"/>
              </a:ext>
            </a:extLst>
          </p:cNvPr>
          <p:cNvSpPr txBox="1"/>
          <p:nvPr/>
        </p:nvSpPr>
        <p:spPr>
          <a:xfrm>
            <a:off x="7427696" y="5003394"/>
            <a:ext cx="3397956" cy="72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rPr>
              <a:t>High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rPr>
              <a:t> cost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porate 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 err="1" smtClean="0">
                <a:solidFill>
                  <a:srgbClr val="000000"/>
                </a:solidFill>
                <a:latin typeface="Corporate S"/>
              </a:rPr>
              <a:t>Blockchain</a:t>
            </a:r>
            <a:r>
              <a:rPr lang="en-GB" sz="1400" dirty="0" smtClean="0">
                <a:solidFill>
                  <a:srgbClr val="000000"/>
                </a:solidFill>
                <a:latin typeface="Corporate S"/>
              </a:rPr>
              <a:t> implementation is a costly process.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C5D0B6-83C1-4BA8-A2AA-46507A9DD47C}"/>
              </a:ext>
            </a:extLst>
          </p:cNvPr>
          <p:cNvSpPr/>
          <p:nvPr/>
        </p:nvSpPr>
        <p:spPr>
          <a:xfrm>
            <a:off x="7124002" y="4928303"/>
            <a:ext cx="130503" cy="8734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DD230E-6DCA-4069-B229-718FFED498CA}"/>
              </a:ext>
            </a:extLst>
          </p:cNvPr>
          <p:cNvSpPr txBox="1"/>
          <p:nvPr/>
        </p:nvSpPr>
        <p:spPr>
          <a:xfrm>
            <a:off x="0" y="154378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600"/>
              </a:spcBef>
              <a:defRPr/>
            </a:pP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rporate S"/>
              </a:rPr>
              <a:t>Why </a:t>
            </a:r>
            <a:r>
              <a:rPr lang="en-US" sz="3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rporate S"/>
              </a:rPr>
              <a:t>we should not </a:t>
            </a: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rporate S"/>
              </a:rPr>
              <a:t>use </a:t>
            </a:r>
            <a:r>
              <a:rPr lang="en-US" sz="3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rporate S"/>
              </a:rPr>
              <a:t>Blockchain</a:t>
            </a: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rporate S"/>
              </a:rPr>
              <a:t> technology ?</a:t>
            </a:r>
          </a:p>
        </p:txBody>
      </p:sp>
    </p:spTree>
    <p:extLst>
      <p:ext uri="{BB962C8B-B14F-4D97-AF65-F5344CB8AC3E}">
        <p14:creationId xmlns:p14="http://schemas.microsoft.com/office/powerpoint/2010/main" val="198570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5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750"/>
                            </p:stCondLst>
                            <p:childTnLst>
                              <p:par>
                                <p:cTn id="1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8" grpId="0"/>
      <p:bldP spid="19" grpId="0"/>
      <p:bldP spid="21" grpId="0"/>
      <p:bldP spid="23" grpId="0"/>
      <p:bldP spid="24" grpId="0" animBg="1"/>
      <p:bldP spid="26" grpId="0"/>
      <p:bldP spid="27" grpId="0" animBg="1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DC005D73-CD98-41FC-954F-36BE1154C623}"/>
              </a:ext>
            </a:extLst>
          </p:cNvPr>
          <p:cNvGrpSpPr/>
          <p:nvPr/>
        </p:nvGrpSpPr>
        <p:grpSpPr>
          <a:xfrm>
            <a:off x="526374" y="434562"/>
            <a:ext cx="5896858" cy="5988876"/>
            <a:chOff x="3550291" y="860899"/>
            <a:chExt cx="5076805" cy="515602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2B4D390-DD99-413F-A8C0-7D5FCFD2F914}"/>
                </a:ext>
              </a:extLst>
            </p:cNvPr>
            <p:cNvSpPr/>
            <p:nvPr/>
          </p:nvSpPr>
          <p:spPr>
            <a:xfrm>
              <a:off x="3550291" y="916420"/>
              <a:ext cx="5076805" cy="5100507"/>
            </a:xfrm>
            <a:custGeom>
              <a:avLst/>
              <a:gdLst>
                <a:gd name="connsiteX0" fmla="*/ 4488334 w 5076805"/>
                <a:gd name="connsiteY0" fmla="*/ 4383058 h 5100507"/>
                <a:gd name="connsiteX1" fmla="*/ 4207526 w 5076805"/>
                <a:gd name="connsiteY1" fmla="*/ 4619502 h 5100507"/>
                <a:gd name="connsiteX2" fmla="*/ 1977104 w 5076805"/>
                <a:gd name="connsiteY2" fmla="*/ 5038412 h 5100507"/>
                <a:gd name="connsiteX3" fmla="*/ 503836 w 5076805"/>
                <a:gd name="connsiteY3" fmla="*/ 4276676 h 5100507"/>
                <a:gd name="connsiteX4" fmla="*/ 454554 w 5076805"/>
                <a:gd name="connsiteY4" fmla="*/ 1218617 h 5100507"/>
                <a:gd name="connsiteX5" fmla="*/ 2191311 w 5076805"/>
                <a:gd name="connsiteY5" fmla="*/ 21425 h 5100507"/>
                <a:gd name="connsiteX6" fmla="*/ 4187044 w 5076805"/>
                <a:gd name="connsiteY6" fmla="*/ 578457 h 5100507"/>
                <a:gd name="connsiteX7" fmla="*/ 4488334 w 5076805"/>
                <a:gd name="connsiteY7" fmla="*/ 4383058 h 510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6805" h="5100507">
                  <a:moveTo>
                    <a:pt x="4488334" y="4383058"/>
                  </a:moveTo>
                  <a:cubicBezTo>
                    <a:pt x="4384096" y="4492804"/>
                    <a:pt x="4285459" y="4563584"/>
                    <a:pt x="4207526" y="4619502"/>
                  </a:cubicBezTo>
                  <a:cubicBezTo>
                    <a:pt x="3291437" y="5276798"/>
                    <a:pt x="2207430" y="5085199"/>
                    <a:pt x="1977104" y="5038412"/>
                  </a:cubicBezTo>
                  <a:cubicBezTo>
                    <a:pt x="1636977" y="4969315"/>
                    <a:pt x="979330" y="4835760"/>
                    <a:pt x="503836" y="4276676"/>
                  </a:cubicBezTo>
                  <a:cubicBezTo>
                    <a:pt x="-215348" y="3430831"/>
                    <a:pt x="-103347" y="2098234"/>
                    <a:pt x="454554" y="1218617"/>
                  </a:cubicBezTo>
                  <a:cubicBezTo>
                    <a:pt x="556611" y="1057796"/>
                    <a:pt x="1095676" y="164648"/>
                    <a:pt x="2191311" y="21425"/>
                  </a:cubicBezTo>
                  <a:cubicBezTo>
                    <a:pt x="2854411" y="-65308"/>
                    <a:pt x="3627313" y="109507"/>
                    <a:pt x="4187044" y="578457"/>
                  </a:cubicBezTo>
                  <a:cubicBezTo>
                    <a:pt x="5361962" y="1562811"/>
                    <a:pt x="5278335" y="3551447"/>
                    <a:pt x="4488334" y="4383058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7154FF-2EE1-46CA-80CC-0CF44C5EC583}"/>
                </a:ext>
              </a:extLst>
            </p:cNvPr>
            <p:cNvSpPr/>
            <p:nvPr/>
          </p:nvSpPr>
          <p:spPr>
            <a:xfrm>
              <a:off x="6723589" y="2854218"/>
              <a:ext cx="1717047" cy="2990776"/>
            </a:xfrm>
            <a:custGeom>
              <a:avLst/>
              <a:gdLst>
                <a:gd name="connsiteX0" fmla="*/ 297335 w 1717047"/>
                <a:gd name="connsiteY0" fmla="*/ 2990369 h 2990776"/>
                <a:gd name="connsiteX1" fmla="*/ 275301 w 1717047"/>
                <a:gd name="connsiteY1" fmla="*/ 2977429 h 2990776"/>
                <a:gd name="connsiteX2" fmla="*/ 383994 w 1717047"/>
                <a:gd name="connsiteY2" fmla="*/ 1312322 h 2990776"/>
                <a:gd name="connsiteX3" fmla="*/ 1459110 w 1717047"/>
                <a:gd name="connsiteY3" fmla="*/ 43629 h 2990776"/>
                <a:gd name="connsiteX4" fmla="*/ 1551351 w 1717047"/>
                <a:gd name="connsiteY4" fmla="*/ 27195 h 2990776"/>
                <a:gd name="connsiteX5" fmla="*/ 1132052 w 1717047"/>
                <a:gd name="connsiteY5" fmla="*/ 1618769 h 2990776"/>
                <a:gd name="connsiteX6" fmla="*/ 333696 w 1717047"/>
                <a:gd name="connsiteY6" fmla="*/ 2949498 h 2990776"/>
                <a:gd name="connsiteX7" fmla="*/ 310090 w 1717047"/>
                <a:gd name="connsiteY7" fmla="*/ 2989722 h 2990776"/>
                <a:gd name="connsiteX8" fmla="*/ 297335 w 1717047"/>
                <a:gd name="connsiteY8" fmla="*/ 2990480 h 29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7047" h="2990776">
                  <a:moveTo>
                    <a:pt x="297335" y="2990369"/>
                  </a:moveTo>
                  <a:cubicBezTo>
                    <a:pt x="288555" y="2989204"/>
                    <a:pt x="280606" y="2984528"/>
                    <a:pt x="275301" y="2977429"/>
                  </a:cubicBezTo>
                  <a:cubicBezTo>
                    <a:pt x="197978" y="2873210"/>
                    <a:pt x="-364286" y="2057736"/>
                    <a:pt x="383994" y="1312322"/>
                  </a:cubicBezTo>
                  <a:cubicBezTo>
                    <a:pt x="1094324" y="604691"/>
                    <a:pt x="1416298" y="459397"/>
                    <a:pt x="1459110" y="43629"/>
                  </a:cubicBezTo>
                  <a:cubicBezTo>
                    <a:pt x="1464120" y="-4914"/>
                    <a:pt x="1529760" y="-16578"/>
                    <a:pt x="1551351" y="27195"/>
                  </a:cubicBezTo>
                  <a:cubicBezTo>
                    <a:pt x="1712764" y="354383"/>
                    <a:pt x="1964218" y="1117673"/>
                    <a:pt x="1132052" y="1618769"/>
                  </a:cubicBezTo>
                  <a:cubicBezTo>
                    <a:pt x="214078" y="2171476"/>
                    <a:pt x="289294" y="2777327"/>
                    <a:pt x="333696" y="2949498"/>
                  </a:cubicBezTo>
                  <a:cubicBezTo>
                    <a:pt x="338280" y="2967133"/>
                    <a:pt x="327706" y="2985137"/>
                    <a:pt x="310090" y="2989722"/>
                  </a:cubicBezTo>
                  <a:cubicBezTo>
                    <a:pt x="305931" y="2990794"/>
                    <a:pt x="301587" y="2991053"/>
                    <a:pt x="297335" y="2990480"/>
                  </a:cubicBezTo>
                  <a:close/>
                </a:path>
              </a:pathLst>
            </a:custGeom>
            <a:solidFill>
              <a:schemeClr val="accent3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3288EE1-4DCF-4433-8B00-78216AFC9766}"/>
                </a:ext>
              </a:extLst>
            </p:cNvPr>
            <p:cNvSpPr/>
            <p:nvPr/>
          </p:nvSpPr>
          <p:spPr>
            <a:xfrm>
              <a:off x="7078689" y="4933277"/>
              <a:ext cx="1463675" cy="927186"/>
            </a:xfrm>
            <a:custGeom>
              <a:avLst/>
              <a:gdLst>
                <a:gd name="connsiteX0" fmla="*/ 56178 w 1463675"/>
                <a:gd name="connsiteY0" fmla="*/ 926801 h 927186"/>
                <a:gd name="connsiteX1" fmla="*/ 15510 w 1463675"/>
                <a:gd name="connsiteY1" fmla="*/ 887020 h 927186"/>
                <a:gd name="connsiteX2" fmla="*/ 330165 w 1463675"/>
                <a:gd name="connsiteY2" fmla="*/ 74819 h 927186"/>
                <a:gd name="connsiteX3" fmla="*/ 1422639 w 1463675"/>
                <a:gd name="connsiteY3" fmla="*/ 7108 h 927186"/>
                <a:gd name="connsiteX4" fmla="*/ 1463306 w 1463675"/>
                <a:gd name="connsiteY4" fmla="*/ 28051 h 927186"/>
                <a:gd name="connsiteX5" fmla="*/ 752773 w 1463675"/>
                <a:gd name="connsiteY5" fmla="*/ 646972 h 927186"/>
                <a:gd name="connsiteX6" fmla="*/ 101318 w 1463675"/>
                <a:gd name="connsiteY6" fmla="*/ 881882 h 927186"/>
                <a:gd name="connsiteX7" fmla="*/ 67010 w 1463675"/>
                <a:gd name="connsiteY7" fmla="*/ 926838 h 927186"/>
                <a:gd name="connsiteX8" fmla="*/ 56141 w 1463675"/>
                <a:gd name="connsiteY8" fmla="*/ 926801 h 92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3675" h="927186">
                  <a:moveTo>
                    <a:pt x="56178" y="926801"/>
                  </a:moveTo>
                  <a:cubicBezTo>
                    <a:pt x="35308" y="924028"/>
                    <a:pt x="18745" y="907835"/>
                    <a:pt x="15510" y="887020"/>
                  </a:cubicBezTo>
                  <a:cubicBezTo>
                    <a:pt x="-6395" y="745221"/>
                    <a:pt x="-60279" y="215325"/>
                    <a:pt x="330165" y="74819"/>
                  </a:cubicBezTo>
                  <a:cubicBezTo>
                    <a:pt x="759890" y="-79865"/>
                    <a:pt x="1106838" y="320358"/>
                    <a:pt x="1422639" y="7108"/>
                  </a:cubicBezTo>
                  <a:cubicBezTo>
                    <a:pt x="1439275" y="-9381"/>
                    <a:pt x="1467207" y="4982"/>
                    <a:pt x="1463306" y="28051"/>
                  </a:cubicBezTo>
                  <a:cubicBezTo>
                    <a:pt x="1435172" y="191682"/>
                    <a:pt x="1309879" y="570702"/>
                    <a:pt x="752773" y="646972"/>
                  </a:cubicBezTo>
                  <a:cubicBezTo>
                    <a:pt x="156386" y="728603"/>
                    <a:pt x="89284" y="797016"/>
                    <a:pt x="101318" y="881882"/>
                  </a:cubicBezTo>
                  <a:cubicBezTo>
                    <a:pt x="104258" y="903768"/>
                    <a:pt x="88896" y="923899"/>
                    <a:pt x="67010" y="926838"/>
                  </a:cubicBezTo>
                  <a:cubicBezTo>
                    <a:pt x="63405" y="927318"/>
                    <a:pt x="59745" y="927300"/>
                    <a:pt x="56141" y="926801"/>
                  </a:cubicBezTo>
                  <a:close/>
                </a:path>
              </a:pathLst>
            </a:custGeom>
            <a:solidFill>
              <a:schemeClr val="accent3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93644F2-6DAF-4D8E-B1E1-30249F030384}"/>
                </a:ext>
              </a:extLst>
            </p:cNvPr>
            <p:cNvSpPr/>
            <p:nvPr/>
          </p:nvSpPr>
          <p:spPr>
            <a:xfrm>
              <a:off x="6820138" y="3308517"/>
              <a:ext cx="1342101" cy="2402074"/>
            </a:xfrm>
            <a:custGeom>
              <a:avLst/>
              <a:gdLst>
                <a:gd name="connsiteX0" fmla="*/ 1341802 w 1342101"/>
                <a:gd name="connsiteY0" fmla="*/ 13269 h 2402074"/>
                <a:gd name="connsiteX1" fmla="*/ 1313260 w 1342101"/>
                <a:gd name="connsiteY1" fmla="*/ 101776 h 2402074"/>
                <a:gd name="connsiteX2" fmla="*/ 1274589 w 1342101"/>
                <a:gd name="connsiteY2" fmla="*/ 185846 h 2402074"/>
                <a:gd name="connsiteX3" fmla="*/ 1175453 w 1342101"/>
                <a:gd name="connsiteY3" fmla="*/ 342305 h 2402074"/>
                <a:gd name="connsiteX4" fmla="*/ 910986 w 1342101"/>
                <a:gd name="connsiteY4" fmla="*/ 601485 h 2402074"/>
                <a:gd name="connsiteX5" fmla="*/ 755803 w 1342101"/>
                <a:gd name="connsiteY5" fmla="*/ 702082 h 2402074"/>
                <a:gd name="connsiteX6" fmla="*/ 608513 w 1342101"/>
                <a:gd name="connsiteY6" fmla="*/ 800756 h 2402074"/>
                <a:gd name="connsiteX7" fmla="*/ 353417 w 1342101"/>
                <a:gd name="connsiteY7" fmla="*/ 1047145 h 2402074"/>
                <a:gd name="connsiteX8" fmla="*/ 61352 w 1342101"/>
                <a:gd name="connsiteY8" fmla="*/ 1685382 h 2402074"/>
                <a:gd name="connsiteX9" fmla="*/ 59355 w 1342101"/>
                <a:gd name="connsiteY9" fmla="*/ 2040649 h 2402074"/>
                <a:gd name="connsiteX10" fmla="*/ 153482 w 1342101"/>
                <a:gd name="connsiteY10" fmla="*/ 2386451 h 2402074"/>
                <a:gd name="connsiteX11" fmla="*/ 146550 w 1342101"/>
                <a:gd name="connsiteY11" fmla="*/ 2401368 h 2402074"/>
                <a:gd name="connsiteX12" fmla="*/ 132187 w 1342101"/>
                <a:gd name="connsiteY12" fmla="*/ 2395694 h 2402074"/>
                <a:gd name="connsiteX13" fmla="*/ 19852 w 1342101"/>
                <a:gd name="connsiteY13" fmla="*/ 2046842 h 2402074"/>
                <a:gd name="connsiteX14" fmla="*/ 9390 w 1342101"/>
                <a:gd name="connsiteY14" fmla="*/ 1678154 h 2402074"/>
                <a:gd name="connsiteX15" fmla="*/ 108914 w 1342101"/>
                <a:gd name="connsiteY15" fmla="*/ 1321557 h 2402074"/>
                <a:gd name="connsiteX16" fmla="*/ 302399 w 1342101"/>
                <a:gd name="connsiteY16" fmla="*/ 1005683 h 2402074"/>
                <a:gd name="connsiteX17" fmla="*/ 567236 w 1342101"/>
                <a:gd name="connsiteY17" fmla="*/ 746798 h 2402074"/>
                <a:gd name="connsiteX18" fmla="*/ 721235 w 1342101"/>
                <a:gd name="connsiteY18" fmla="*/ 642837 h 2402074"/>
                <a:gd name="connsiteX19" fmla="*/ 871705 w 1342101"/>
                <a:gd name="connsiteY19" fmla="*/ 547342 h 2402074"/>
                <a:gd name="connsiteX20" fmla="*/ 1133473 w 1342101"/>
                <a:gd name="connsiteY20" fmla="*/ 308606 h 2402074"/>
                <a:gd name="connsiteX21" fmla="*/ 1239356 w 1342101"/>
                <a:gd name="connsiteY21" fmla="*/ 165568 h 2402074"/>
                <a:gd name="connsiteX22" fmla="*/ 1321264 w 1342101"/>
                <a:gd name="connsiteY22" fmla="*/ 7649 h 2402074"/>
                <a:gd name="connsiteX23" fmla="*/ 1321541 w 1342101"/>
                <a:gd name="connsiteY23" fmla="*/ 6928 h 2402074"/>
                <a:gd name="connsiteX24" fmla="*/ 1335184 w 1342101"/>
                <a:gd name="connsiteY24" fmla="*/ 662 h 2402074"/>
                <a:gd name="connsiteX25" fmla="*/ 1341783 w 1342101"/>
                <a:gd name="connsiteY25" fmla="*/ 13195 h 2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42101" h="2402074">
                  <a:moveTo>
                    <a:pt x="1341802" y="13269"/>
                  </a:moveTo>
                  <a:cubicBezTo>
                    <a:pt x="1334555" y="43455"/>
                    <a:pt x="1325017" y="73050"/>
                    <a:pt x="1313260" y="101776"/>
                  </a:cubicBezTo>
                  <a:cubicBezTo>
                    <a:pt x="1301836" y="130446"/>
                    <a:pt x="1288915" y="158507"/>
                    <a:pt x="1274589" y="185846"/>
                  </a:cubicBezTo>
                  <a:cubicBezTo>
                    <a:pt x="1246381" y="240803"/>
                    <a:pt x="1212516" y="292783"/>
                    <a:pt x="1175453" y="342305"/>
                  </a:cubicBezTo>
                  <a:cubicBezTo>
                    <a:pt x="1100810" y="441108"/>
                    <a:pt x="1010510" y="527896"/>
                    <a:pt x="910986" y="601485"/>
                  </a:cubicBezTo>
                  <a:cubicBezTo>
                    <a:pt x="861131" y="637828"/>
                    <a:pt x="809317" y="671397"/>
                    <a:pt x="755803" y="702082"/>
                  </a:cubicBezTo>
                  <a:cubicBezTo>
                    <a:pt x="704691" y="731861"/>
                    <a:pt x="655502" y="764802"/>
                    <a:pt x="608513" y="800756"/>
                  </a:cubicBezTo>
                  <a:cubicBezTo>
                    <a:pt x="514349" y="872866"/>
                    <a:pt x="428763" y="955532"/>
                    <a:pt x="353417" y="1047145"/>
                  </a:cubicBezTo>
                  <a:cubicBezTo>
                    <a:pt x="203133" y="1229926"/>
                    <a:pt x="96473" y="1450528"/>
                    <a:pt x="61352" y="1685382"/>
                  </a:cubicBezTo>
                  <a:cubicBezTo>
                    <a:pt x="43662" y="1803096"/>
                    <a:pt x="42996" y="1922750"/>
                    <a:pt x="59355" y="2040649"/>
                  </a:cubicBezTo>
                  <a:cubicBezTo>
                    <a:pt x="75308" y="2158954"/>
                    <a:pt x="109025" y="2274782"/>
                    <a:pt x="153482" y="2386451"/>
                  </a:cubicBezTo>
                  <a:cubicBezTo>
                    <a:pt x="155682" y="2392477"/>
                    <a:pt x="152595" y="2399150"/>
                    <a:pt x="146550" y="2401368"/>
                  </a:cubicBezTo>
                  <a:cubicBezTo>
                    <a:pt x="141023" y="2403383"/>
                    <a:pt x="134849" y="2400962"/>
                    <a:pt x="132187" y="2395694"/>
                  </a:cubicBezTo>
                  <a:cubicBezTo>
                    <a:pt x="80206" y="2285319"/>
                    <a:pt x="41351" y="2167993"/>
                    <a:pt x="19852" y="2046842"/>
                  </a:cubicBezTo>
                  <a:cubicBezTo>
                    <a:pt x="-2459" y="1925209"/>
                    <a:pt x="-5990" y="1800859"/>
                    <a:pt x="9390" y="1678154"/>
                  </a:cubicBezTo>
                  <a:cubicBezTo>
                    <a:pt x="24326" y="1555265"/>
                    <a:pt x="59004" y="1434871"/>
                    <a:pt x="108914" y="1321557"/>
                  </a:cubicBezTo>
                  <a:cubicBezTo>
                    <a:pt x="158824" y="1208243"/>
                    <a:pt x="225130" y="1102286"/>
                    <a:pt x="302399" y="1005683"/>
                  </a:cubicBezTo>
                  <a:cubicBezTo>
                    <a:pt x="379666" y="909079"/>
                    <a:pt x="469246" y="822420"/>
                    <a:pt x="567236" y="746798"/>
                  </a:cubicBezTo>
                  <a:cubicBezTo>
                    <a:pt x="616332" y="708959"/>
                    <a:pt x="667776" y="674225"/>
                    <a:pt x="721235" y="642837"/>
                  </a:cubicBezTo>
                  <a:cubicBezTo>
                    <a:pt x="773678" y="612743"/>
                    <a:pt x="823477" y="582150"/>
                    <a:pt x="871705" y="547342"/>
                  </a:cubicBezTo>
                  <a:cubicBezTo>
                    <a:pt x="967975" y="478596"/>
                    <a:pt x="1056945" y="399202"/>
                    <a:pt x="1133473" y="308606"/>
                  </a:cubicBezTo>
                  <a:cubicBezTo>
                    <a:pt x="1172126" y="263503"/>
                    <a:pt x="1207507" y="215718"/>
                    <a:pt x="1239356" y="165568"/>
                  </a:cubicBezTo>
                  <a:cubicBezTo>
                    <a:pt x="1270781" y="115362"/>
                    <a:pt x="1300136" y="62402"/>
                    <a:pt x="1321264" y="7649"/>
                  </a:cubicBezTo>
                  <a:lnTo>
                    <a:pt x="1321541" y="6928"/>
                  </a:lnTo>
                  <a:cubicBezTo>
                    <a:pt x="1323575" y="1438"/>
                    <a:pt x="1329675" y="-1372"/>
                    <a:pt x="1335184" y="662"/>
                  </a:cubicBezTo>
                  <a:cubicBezTo>
                    <a:pt x="1340249" y="2547"/>
                    <a:pt x="1343095" y="7945"/>
                    <a:pt x="1341783" y="13195"/>
                  </a:cubicBezTo>
                  <a:close/>
                </a:path>
              </a:pathLst>
            </a:custGeom>
            <a:solidFill>
              <a:srgbClr val="FFFFFF">
                <a:alpha val="47000"/>
              </a:srgbClr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4EC3F0-4506-4742-AF86-538FF43EDD15}"/>
                </a:ext>
              </a:extLst>
            </p:cNvPr>
            <p:cNvSpPr/>
            <p:nvPr/>
          </p:nvSpPr>
          <p:spPr>
            <a:xfrm>
              <a:off x="7109455" y="5039082"/>
              <a:ext cx="1343708" cy="736657"/>
            </a:xfrm>
            <a:custGeom>
              <a:avLst/>
              <a:gdLst>
                <a:gd name="connsiteX0" fmla="*/ 548 w 1343708"/>
                <a:gd name="connsiteY0" fmla="*/ 724835 h 736657"/>
                <a:gd name="connsiteX1" fmla="*/ 1639 w 1343708"/>
                <a:gd name="connsiteY1" fmla="*/ 710047 h 736657"/>
                <a:gd name="connsiteX2" fmla="*/ 1195 w 1343708"/>
                <a:gd name="connsiteY2" fmla="*/ 695425 h 736657"/>
                <a:gd name="connsiteX3" fmla="*/ 844 w 1343708"/>
                <a:gd name="connsiteY3" fmla="*/ 666219 h 736657"/>
                <a:gd name="connsiteX4" fmla="*/ 2156 w 1343708"/>
                <a:gd name="connsiteY4" fmla="*/ 607824 h 736657"/>
                <a:gd name="connsiteX5" fmla="*/ 12397 w 1343708"/>
                <a:gd name="connsiteY5" fmla="*/ 491368 h 736657"/>
                <a:gd name="connsiteX6" fmla="*/ 71679 w 1343708"/>
                <a:gd name="connsiteY6" fmla="*/ 264665 h 736657"/>
                <a:gd name="connsiteX7" fmla="*/ 216899 w 1343708"/>
                <a:gd name="connsiteY7" fmla="*/ 78889 h 736657"/>
                <a:gd name="connsiteX8" fmla="*/ 328161 w 1343708"/>
                <a:gd name="connsiteY8" fmla="*/ 33120 h 736657"/>
                <a:gd name="connsiteX9" fmla="*/ 447686 w 1343708"/>
                <a:gd name="connsiteY9" fmla="*/ 27057 h 736657"/>
                <a:gd name="connsiteX10" fmla="*/ 907653 w 1343708"/>
                <a:gd name="connsiteY10" fmla="*/ 98983 h 736657"/>
                <a:gd name="connsiteX11" fmla="*/ 1135316 w 1343708"/>
                <a:gd name="connsiteY11" fmla="*/ 110240 h 736657"/>
                <a:gd name="connsiteX12" fmla="*/ 1189866 w 1343708"/>
                <a:gd name="connsiteY12" fmla="*/ 97763 h 736657"/>
                <a:gd name="connsiteX13" fmla="*/ 1240811 w 1343708"/>
                <a:gd name="connsiteY13" fmla="*/ 75008 h 736657"/>
                <a:gd name="connsiteX14" fmla="*/ 1327266 w 1343708"/>
                <a:gd name="connsiteY14" fmla="*/ 3063 h 736657"/>
                <a:gd name="connsiteX15" fmla="*/ 1327359 w 1343708"/>
                <a:gd name="connsiteY15" fmla="*/ 2971 h 736657"/>
                <a:gd name="connsiteX16" fmla="*/ 1340742 w 1343708"/>
                <a:gd name="connsiteY16" fmla="*/ 2582 h 736657"/>
                <a:gd name="connsiteX17" fmla="*/ 1341500 w 1343708"/>
                <a:gd name="connsiteY17" fmla="*/ 15541 h 736657"/>
                <a:gd name="connsiteX18" fmla="*/ 1251662 w 1343708"/>
                <a:gd name="connsiteY18" fmla="*/ 93474 h 736657"/>
                <a:gd name="connsiteX19" fmla="*/ 1197205 w 1343708"/>
                <a:gd name="connsiteY19" fmla="*/ 119206 h 736657"/>
                <a:gd name="connsiteX20" fmla="*/ 1138903 w 1343708"/>
                <a:gd name="connsiteY20" fmla="*/ 133864 h 736657"/>
                <a:gd name="connsiteX21" fmla="*/ 903808 w 1343708"/>
                <a:gd name="connsiteY21" fmla="*/ 125065 h 736657"/>
                <a:gd name="connsiteX22" fmla="*/ 674204 w 1343708"/>
                <a:gd name="connsiteY22" fmla="*/ 87448 h 736657"/>
                <a:gd name="connsiteX23" fmla="*/ 445191 w 1343708"/>
                <a:gd name="connsiteY23" fmla="*/ 54175 h 736657"/>
                <a:gd name="connsiteX24" fmla="*/ 333411 w 1343708"/>
                <a:gd name="connsiteY24" fmla="*/ 58778 h 736657"/>
                <a:gd name="connsiteX25" fmla="*/ 230652 w 1343708"/>
                <a:gd name="connsiteY25" fmla="*/ 99981 h 736657"/>
                <a:gd name="connsiteX26" fmla="*/ 90830 w 1343708"/>
                <a:gd name="connsiteY26" fmla="*/ 273113 h 736657"/>
                <a:gd name="connsiteX27" fmla="*/ 28923 w 1343708"/>
                <a:gd name="connsiteY27" fmla="*/ 493715 h 736657"/>
                <a:gd name="connsiteX28" fmla="*/ 16686 w 1343708"/>
                <a:gd name="connsiteY28" fmla="*/ 608545 h 736657"/>
                <a:gd name="connsiteX29" fmla="*/ 14338 w 1343708"/>
                <a:gd name="connsiteY29" fmla="*/ 666311 h 736657"/>
                <a:gd name="connsiteX30" fmla="*/ 14135 w 1343708"/>
                <a:gd name="connsiteY30" fmla="*/ 695204 h 736657"/>
                <a:gd name="connsiteX31" fmla="*/ 14320 w 1343708"/>
                <a:gd name="connsiteY31" fmla="*/ 709622 h 736657"/>
                <a:gd name="connsiteX32" fmla="*/ 16575 w 1343708"/>
                <a:gd name="connsiteY32" fmla="*/ 723837 h 736657"/>
                <a:gd name="connsiteX33" fmla="*/ 12822 w 1343708"/>
                <a:gd name="connsiteY33" fmla="*/ 735668 h 736657"/>
                <a:gd name="connsiteX34" fmla="*/ 992 w 1343708"/>
                <a:gd name="connsiteY34" fmla="*/ 731934 h 736657"/>
                <a:gd name="connsiteX35" fmla="*/ 493 w 1343708"/>
                <a:gd name="connsiteY35" fmla="*/ 724983 h 73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343708" h="736657">
                  <a:moveTo>
                    <a:pt x="548" y="724835"/>
                  </a:moveTo>
                  <a:cubicBezTo>
                    <a:pt x="2397" y="719697"/>
                    <a:pt x="1805" y="714927"/>
                    <a:pt x="1639" y="710047"/>
                  </a:cubicBezTo>
                  <a:lnTo>
                    <a:pt x="1195" y="695425"/>
                  </a:lnTo>
                  <a:lnTo>
                    <a:pt x="844" y="666219"/>
                  </a:lnTo>
                  <a:cubicBezTo>
                    <a:pt x="844" y="646735"/>
                    <a:pt x="1288" y="627271"/>
                    <a:pt x="2156" y="607824"/>
                  </a:cubicBezTo>
                  <a:cubicBezTo>
                    <a:pt x="3876" y="568913"/>
                    <a:pt x="7203" y="530057"/>
                    <a:pt x="12397" y="491368"/>
                  </a:cubicBezTo>
                  <a:cubicBezTo>
                    <a:pt x="23008" y="414155"/>
                    <a:pt x="40513" y="337164"/>
                    <a:pt x="71679" y="264665"/>
                  </a:cubicBezTo>
                  <a:cubicBezTo>
                    <a:pt x="102494" y="192573"/>
                    <a:pt x="149169" y="123845"/>
                    <a:pt x="216899" y="78889"/>
                  </a:cubicBezTo>
                  <a:cubicBezTo>
                    <a:pt x="250764" y="56744"/>
                    <a:pt x="288511" y="41217"/>
                    <a:pt x="328161" y="33120"/>
                  </a:cubicBezTo>
                  <a:cubicBezTo>
                    <a:pt x="367572" y="24802"/>
                    <a:pt x="408073" y="23582"/>
                    <a:pt x="447686" y="27057"/>
                  </a:cubicBezTo>
                  <a:cubicBezTo>
                    <a:pt x="602962" y="45061"/>
                    <a:pt x="755095" y="74823"/>
                    <a:pt x="907653" y="98983"/>
                  </a:cubicBezTo>
                  <a:cubicBezTo>
                    <a:pt x="983645" y="110314"/>
                    <a:pt x="1060710" y="120444"/>
                    <a:pt x="1135316" y="110240"/>
                  </a:cubicBezTo>
                  <a:cubicBezTo>
                    <a:pt x="1153820" y="107597"/>
                    <a:pt x="1172065" y="103419"/>
                    <a:pt x="1189866" y="97763"/>
                  </a:cubicBezTo>
                  <a:cubicBezTo>
                    <a:pt x="1207538" y="91847"/>
                    <a:pt x="1224618" y="84232"/>
                    <a:pt x="1240811" y="75008"/>
                  </a:cubicBezTo>
                  <a:cubicBezTo>
                    <a:pt x="1273253" y="56522"/>
                    <a:pt x="1301812" y="31161"/>
                    <a:pt x="1327266" y="3063"/>
                  </a:cubicBezTo>
                  <a:lnTo>
                    <a:pt x="1327359" y="2971"/>
                  </a:lnTo>
                  <a:cubicBezTo>
                    <a:pt x="1330945" y="-837"/>
                    <a:pt x="1336934" y="-1004"/>
                    <a:pt x="1340742" y="2582"/>
                  </a:cubicBezTo>
                  <a:cubicBezTo>
                    <a:pt x="1344384" y="6021"/>
                    <a:pt x="1344716" y="11696"/>
                    <a:pt x="1341500" y="15541"/>
                  </a:cubicBezTo>
                  <a:cubicBezTo>
                    <a:pt x="1315621" y="45283"/>
                    <a:pt x="1286155" y="72845"/>
                    <a:pt x="1251662" y="93474"/>
                  </a:cubicBezTo>
                  <a:cubicBezTo>
                    <a:pt x="1234397" y="103807"/>
                    <a:pt x="1216152" y="112422"/>
                    <a:pt x="1197205" y="119206"/>
                  </a:cubicBezTo>
                  <a:cubicBezTo>
                    <a:pt x="1178220" y="125712"/>
                    <a:pt x="1158719" y="130611"/>
                    <a:pt x="1138903" y="133864"/>
                  </a:cubicBezTo>
                  <a:cubicBezTo>
                    <a:pt x="1059416" y="145510"/>
                    <a:pt x="980669" y="135713"/>
                    <a:pt x="903808" y="125065"/>
                  </a:cubicBezTo>
                  <a:cubicBezTo>
                    <a:pt x="826706" y="114104"/>
                    <a:pt x="750603" y="99815"/>
                    <a:pt x="674204" y="87448"/>
                  </a:cubicBezTo>
                  <a:cubicBezTo>
                    <a:pt x="597804" y="75081"/>
                    <a:pt x="521036" y="63084"/>
                    <a:pt x="445191" y="54175"/>
                  </a:cubicBezTo>
                  <a:cubicBezTo>
                    <a:pt x="407758" y="50478"/>
                    <a:pt x="369919" y="51421"/>
                    <a:pt x="333411" y="58778"/>
                  </a:cubicBezTo>
                  <a:cubicBezTo>
                    <a:pt x="296866" y="65894"/>
                    <a:pt x="261984" y="79869"/>
                    <a:pt x="230652" y="99981"/>
                  </a:cubicBezTo>
                  <a:cubicBezTo>
                    <a:pt x="167617" y="140112"/>
                    <a:pt x="121885" y="203979"/>
                    <a:pt x="90830" y="273113"/>
                  </a:cubicBezTo>
                  <a:cubicBezTo>
                    <a:pt x="59405" y="342599"/>
                    <a:pt x="40754" y="417834"/>
                    <a:pt x="28923" y="493715"/>
                  </a:cubicBezTo>
                  <a:cubicBezTo>
                    <a:pt x="23082" y="531739"/>
                    <a:pt x="19108" y="570096"/>
                    <a:pt x="16686" y="608545"/>
                  </a:cubicBezTo>
                  <a:cubicBezTo>
                    <a:pt x="15448" y="627770"/>
                    <a:pt x="14671" y="647031"/>
                    <a:pt x="14338" y="666311"/>
                  </a:cubicBezTo>
                  <a:lnTo>
                    <a:pt x="14135" y="695204"/>
                  </a:lnTo>
                  <a:lnTo>
                    <a:pt x="14320" y="709622"/>
                  </a:lnTo>
                  <a:cubicBezTo>
                    <a:pt x="14449" y="714391"/>
                    <a:pt x="14227" y="719308"/>
                    <a:pt x="16575" y="723837"/>
                  </a:cubicBezTo>
                  <a:cubicBezTo>
                    <a:pt x="18812" y="728144"/>
                    <a:pt x="17130" y="733450"/>
                    <a:pt x="12822" y="735668"/>
                  </a:cubicBezTo>
                  <a:cubicBezTo>
                    <a:pt x="8516" y="737904"/>
                    <a:pt x="3229" y="736222"/>
                    <a:pt x="992" y="731934"/>
                  </a:cubicBezTo>
                  <a:cubicBezTo>
                    <a:pt x="-136" y="729771"/>
                    <a:pt x="-302" y="727275"/>
                    <a:pt x="493" y="724983"/>
                  </a:cubicBezTo>
                  <a:close/>
                </a:path>
              </a:pathLst>
            </a:custGeom>
            <a:solidFill>
              <a:srgbClr val="FFFFFF">
                <a:alpha val="47000"/>
              </a:srgbClr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ACE264-2D4F-41FE-B57A-1DCA18EA35B0}"/>
                </a:ext>
              </a:extLst>
            </p:cNvPr>
            <p:cNvSpPr/>
            <p:nvPr/>
          </p:nvSpPr>
          <p:spPr>
            <a:xfrm>
              <a:off x="4847884" y="919386"/>
              <a:ext cx="2950480" cy="3958095"/>
            </a:xfrm>
            <a:custGeom>
              <a:avLst/>
              <a:gdLst>
                <a:gd name="connsiteX0" fmla="*/ 1451008 w 2950480"/>
                <a:gd name="connsiteY0" fmla="*/ 66 h 3958095"/>
                <a:gd name="connsiteX1" fmla="*/ 772455 w 2950480"/>
                <a:gd name="connsiteY1" fmla="*/ 121920 h 3958095"/>
                <a:gd name="connsiteX2" fmla="*/ 35580 w 2950480"/>
                <a:gd name="connsiteY2" fmla="*/ 1401834 h 3958095"/>
                <a:gd name="connsiteX3" fmla="*/ 236791 w 2950480"/>
                <a:gd name="connsiteY3" fmla="*/ 1851023 h 3958095"/>
                <a:gd name="connsiteX4" fmla="*/ 690806 w 2950480"/>
                <a:gd name="connsiteY4" fmla="*/ 1884629 h 3958095"/>
                <a:gd name="connsiteX5" fmla="*/ 983167 w 2950480"/>
                <a:gd name="connsiteY5" fmla="*/ 1294268 h 3958095"/>
                <a:gd name="connsiteX6" fmla="*/ 838761 w 2950480"/>
                <a:gd name="connsiteY6" fmla="*/ 1044330 h 3958095"/>
                <a:gd name="connsiteX7" fmla="*/ 821533 w 2950480"/>
                <a:gd name="connsiteY7" fmla="*/ 764816 h 3958095"/>
                <a:gd name="connsiteX8" fmla="*/ 1333332 w 2950480"/>
                <a:gd name="connsiteY8" fmla="*/ 543715 h 3958095"/>
                <a:gd name="connsiteX9" fmla="*/ 1824483 w 2950480"/>
                <a:gd name="connsiteY9" fmla="*/ 819680 h 3958095"/>
                <a:gd name="connsiteX10" fmla="*/ 1973677 w 2950480"/>
                <a:gd name="connsiteY10" fmla="*/ 1537311 h 3958095"/>
                <a:gd name="connsiteX11" fmla="*/ 1674512 w 2950480"/>
                <a:gd name="connsiteY11" fmla="*/ 2205273 h 3958095"/>
                <a:gd name="connsiteX12" fmla="*/ 1277359 w 2950480"/>
                <a:gd name="connsiteY12" fmla="*/ 2751621 h 3958095"/>
                <a:gd name="connsiteX13" fmla="*/ 1157205 w 2950480"/>
                <a:gd name="connsiteY13" fmla="*/ 3353332 h 3958095"/>
                <a:gd name="connsiteX14" fmla="*/ 959136 w 2950480"/>
                <a:gd name="connsiteY14" fmla="*/ 3883394 h 3958095"/>
                <a:gd name="connsiteX15" fmla="*/ 1200091 w 2950480"/>
                <a:gd name="connsiteY15" fmla="*/ 3953472 h 3958095"/>
                <a:gd name="connsiteX16" fmla="*/ 1612310 w 2950480"/>
                <a:gd name="connsiteY16" fmla="*/ 3958093 h 3958095"/>
                <a:gd name="connsiteX17" fmla="*/ 1645583 w 2950480"/>
                <a:gd name="connsiteY17" fmla="*/ 3925670 h 3958095"/>
                <a:gd name="connsiteX18" fmla="*/ 2258108 w 2950480"/>
                <a:gd name="connsiteY18" fmla="*/ 2460572 h 3958095"/>
                <a:gd name="connsiteX19" fmla="*/ 2709498 w 2950480"/>
                <a:gd name="connsiteY19" fmla="*/ 2040958 h 3958095"/>
                <a:gd name="connsiteX20" fmla="*/ 2946256 w 2950480"/>
                <a:gd name="connsiteY20" fmla="*/ 1251272 h 3958095"/>
                <a:gd name="connsiteX21" fmla="*/ 2652120 w 2950480"/>
                <a:gd name="connsiteY21" fmla="*/ 483379 h 3958095"/>
                <a:gd name="connsiteX22" fmla="*/ 1879994 w 2950480"/>
                <a:gd name="connsiteY22" fmla="*/ 46556 h 3958095"/>
                <a:gd name="connsiteX23" fmla="*/ 1451008 w 2950480"/>
                <a:gd name="connsiteY23" fmla="*/ 66 h 395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50480" h="3958095">
                  <a:moveTo>
                    <a:pt x="1451008" y="66"/>
                  </a:moveTo>
                  <a:cubicBezTo>
                    <a:pt x="1217115" y="-1783"/>
                    <a:pt x="981189" y="35298"/>
                    <a:pt x="772455" y="121920"/>
                  </a:cubicBezTo>
                  <a:cubicBezTo>
                    <a:pt x="286572" y="323519"/>
                    <a:pt x="-125796" y="856965"/>
                    <a:pt x="35580" y="1401834"/>
                  </a:cubicBezTo>
                  <a:cubicBezTo>
                    <a:pt x="88004" y="1578848"/>
                    <a:pt x="60461" y="1774125"/>
                    <a:pt x="236791" y="1851023"/>
                  </a:cubicBezTo>
                  <a:cubicBezTo>
                    <a:pt x="332193" y="1892652"/>
                    <a:pt x="592021" y="1917422"/>
                    <a:pt x="690806" y="1884629"/>
                  </a:cubicBezTo>
                  <a:cubicBezTo>
                    <a:pt x="953295" y="1797453"/>
                    <a:pt x="1125965" y="1558847"/>
                    <a:pt x="983167" y="1294268"/>
                  </a:cubicBezTo>
                  <a:cubicBezTo>
                    <a:pt x="937435" y="1209551"/>
                    <a:pt x="878245" y="1132135"/>
                    <a:pt x="838761" y="1044330"/>
                  </a:cubicBezTo>
                  <a:cubicBezTo>
                    <a:pt x="799276" y="956526"/>
                    <a:pt x="781272" y="852288"/>
                    <a:pt x="821533" y="764816"/>
                  </a:cubicBezTo>
                  <a:cubicBezTo>
                    <a:pt x="900594" y="593144"/>
                    <a:pt x="1163083" y="538576"/>
                    <a:pt x="1333332" y="543715"/>
                  </a:cubicBezTo>
                  <a:cubicBezTo>
                    <a:pt x="1534284" y="549796"/>
                    <a:pt x="1716363" y="649191"/>
                    <a:pt x="1824483" y="819680"/>
                  </a:cubicBezTo>
                  <a:cubicBezTo>
                    <a:pt x="1959258" y="1032260"/>
                    <a:pt x="1993400" y="1290645"/>
                    <a:pt x="1973677" y="1537311"/>
                  </a:cubicBezTo>
                  <a:cubicBezTo>
                    <a:pt x="1952567" y="1801243"/>
                    <a:pt x="1841286" y="2002805"/>
                    <a:pt x="1674512" y="2205273"/>
                  </a:cubicBezTo>
                  <a:cubicBezTo>
                    <a:pt x="1530920" y="2379589"/>
                    <a:pt x="1372798" y="2546935"/>
                    <a:pt x="1277359" y="2751621"/>
                  </a:cubicBezTo>
                  <a:cubicBezTo>
                    <a:pt x="1189739" y="2939542"/>
                    <a:pt x="1161124" y="3147740"/>
                    <a:pt x="1157205" y="3353332"/>
                  </a:cubicBezTo>
                  <a:cubicBezTo>
                    <a:pt x="1156447" y="3393168"/>
                    <a:pt x="958286" y="3768676"/>
                    <a:pt x="959136" y="3883394"/>
                  </a:cubicBezTo>
                  <a:cubicBezTo>
                    <a:pt x="959266" y="3899606"/>
                    <a:pt x="1183879" y="3953287"/>
                    <a:pt x="1200091" y="3953472"/>
                  </a:cubicBezTo>
                  <a:lnTo>
                    <a:pt x="1612310" y="3958093"/>
                  </a:lnTo>
                  <a:cubicBezTo>
                    <a:pt x="1630444" y="3958315"/>
                    <a:pt x="1645324" y="3943804"/>
                    <a:pt x="1645583" y="3925670"/>
                  </a:cubicBezTo>
                  <a:cubicBezTo>
                    <a:pt x="1651850" y="3367529"/>
                    <a:pt x="1823540" y="2835414"/>
                    <a:pt x="2258108" y="2460572"/>
                  </a:cubicBezTo>
                  <a:cubicBezTo>
                    <a:pt x="2416249" y="2324188"/>
                    <a:pt x="2586534" y="2213111"/>
                    <a:pt x="2709498" y="2040958"/>
                  </a:cubicBezTo>
                  <a:cubicBezTo>
                    <a:pt x="2884755" y="1795586"/>
                    <a:pt x="2971211" y="1554114"/>
                    <a:pt x="2946256" y="1251272"/>
                  </a:cubicBezTo>
                  <a:cubicBezTo>
                    <a:pt x="2923464" y="974697"/>
                    <a:pt x="2832387" y="697974"/>
                    <a:pt x="2652120" y="483379"/>
                  </a:cubicBezTo>
                  <a:cubicBezTo>
                    <a:pt x="2458339" y="252740"/>
                    <a:pt x="2174740" y="108722"/>
                    <a:pt x="1879994" y="46556"/>
                  </a:cubicBezTo>
                  <a:cubicBezTo>
                    <a:pt x="1738897" y="16872"/>
                    <a:pt x="1595193" y="1300"/>
                    <a:pt x="1451008" y="6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617774B-CEB6-4939-B9D5-19F5A9029ED6}"/>
                </a:ext>
              </a:extLst>
            </p:cNvPr>
            <p:cNvSpPr/>
            <p:nvPr/>
          </p:nvSpPr>
          <p:spPr>
            <a:xfrm>
              <a:off x="5858428" y="5057192"/>
              <a:ext cx="871779" cy="929676"/>
            </a:xfrm>
            <a:custGeom>
              <a:avLst/>
              <a:gdLst>
                <a:gd name="connsiteX0" fmla="*/ 871780 w 871779"/>
                <a:gd name="connsiteY0" fmla="*/ 445955 h 929676"/>
                <a:gd name="connsiteX1" fmla="*/ 472869 w 871779"/>
                <a:gd name="connsiteY1" fmla="*/ 929675 h 929676"/>
                <a:gd name="connsiteX2" fmla="*/ 179547 w 871779"/>
                <a:gd name="connsiteY2" fmla="*/ 912372 h 929676"/>
                <a:gd name="connsiteX3" fmla="*/ 0 w 871779"/>
                <a:gd name="connsiteY3" fmla="*/ 509063 h 929676"/>
                <a:gd name="connsiteX4" fmla="*/ 343307 w 871779"/>
                <a:gd name="connsiteY4" fmla="*/ 0 h 929676"/>
                <a:gd name="connsiteX5" fmla="*/ 871780 w 871779"/>
                <a:gd name="connsiteY5" fmla="*/ 445955 h 92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1779" h="929676">
                  <a:moveTo>
                    <a:pt x="871780" y="445955"/>
                  </a:moveTo>
                  <a:cubicBezTo>
                    <a:pt x="871780" y="702603"/>
                    <a:pt x="729444" y="929675"/>
                    <a:pt x="472869" y="929675"/>
                  </a:cubicBezTo>
                  <a:cubicBezTo>
                    <a:pt x="417414" y="929675"/>
                    <a:pt x="228865" y="930174"/>
                    <a:pt x="179547" y="912372"/>
                  </a:cubicBezTo>
                  <a:cubicBezTo>
                    <a:pt x="647" y="847674"/>
                    <a:pt x="0" y="710274"/>
                    <a:pt x="0" y="509063"/>
                  </a:cubicBezTo>
                  <a:cubicBezTo>
                    <a:pt x="0" y="252415"/>
                    <a:pt x="86659" y="0"/>
                    <a:pt x="343307" y="0"/>
                  </a:cubicBezTo>
                  <a:cubicBezTo>
                    <a:pt x="599955" y="0"/>
                    <a:pt x="871780" y="189307"/>
                    <a:pt x="871780" y="445955"/>
                  </a:cubicBezTo>
                  <a:close/>
                </a:path>
              </a:pathLst>
            </a:custGeom>
            <a:solidFill>
              <a:schemeClr val="accent4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08CD203-40AA-413D-9BCF-CFA40D3FCA0A}"/>
                </a:ext>
              </a:extLst>
            </p:cNvPr>
            <p:cNvSpPr/>
            <p:nvPr/>
          </p:nvSpPr>
          <p:spPr>
            <a:xfrm>
              <a:off x="4625637" y="860899"/>
              <a:ext cx="2950461" cy="3958095"/>
            </a:xfrm>
            <a:custGeom>
              <a:avLst/>
              <a:gdLst>
                <a:gd name="connsiteX0" fmla="*/ 1451009 w 2950461"/>
                <a:gd name="connsiteY0" fmla="*/ 66 h 3958095"/>
                <a:gd name="connsiteX1" fmla="*/ 772455 w 2950461"/>
                <a:gd name="connsiteY1" fmla="*/ 121920 h 3958095"/>
                <a:gd name="connsiteX2" fmla="*/ 35580 w 2950461"/>
                <a:gd name="connsiteY2" fmla="*/ 1401833 h 3958095"/>
                <a:gd name="connsiteX3" fmla="*/ 385541 w 2950461"/>
                <a:gd name="connsiteY3" fmla="*/ 1878585 h 3958095"/>
                <a:gd name="connsiteX4" fmla="*/ 690806 w 2950461"/>
                <a:gd name="connsiteY4" fmla="*/ 1884648 h 3958095"/>
                <a:gd name="connsiteX5" fmla="*/ 983167 w 2950461"/>
                <a:gd name="connsiteY5" fmla="*/ 1294287 h 3958095"/>
                <a:gd name="connsiteX6" fmla="*/ 838761 w 2950461"/>
                <a:gd name="connsiteY6" fmla="*/ 1044349 h 3958095"/>
                <a:gd name="connsiteX7" fmla="*/ 821533 w 2950461"/>
                <a:gd name="connsiteY7" fmla="*/ 764834 h 3958095"/>
                <a:gd name="connsiteX8" fmla="*/ 1333332 w 2950461"/>
                <a:gd name="connsiteY8" fmla="*/ 543715 h 3958095"/>
                <a:gd name="connsiteX9" fmla="*/ 1824501 w 2950461"/>
                <a:gd name="connsiteY9" fmla="*/ 819698 h 3958095"/>
                <a:gd name="connsiteX10" fmla="*/ 1973677 w 2950461"/>
                <a:gd name="connsiteY10" fmla="*/ 1537311 h 3958095"/>
                <a:gd name="connsiteX11" fmla="*/ 1674513 w 2950461"/>
                <a:gd name="connsiteY11" fmla="*/ 2205273 h 3958095"/>
                <a:gd name="connsiteX12" fmla="*/ 1277359 w 2950461"/>
                <a:gd name="connsiteY12" fmla="*/ 2751621 h 3958095"/>
                <a:gd name="connsiteX13" fmla="*/ 1157205 w 2950461"/>
                <a:gd name="connsiteY13" fmla="*/ 3353332 h 3958095"/>
                <a:gd name="connsiteX14" fmla="*/ 1170699 w 2950461"/>
                <a:gd name="connsiteY14" fmla="*/ 3924006 h 3958095"/>
                <a:gd name="connsiteX15" fmla="*/ 1200072 w 2950461"/>
                <a:gd name="connsiteY15" fmla="*/ 3953472 h 3958095"/>
                <a:gd name="connsiteX16" fmla="*/ 1612292 w 2950461"/>
                <a:gd name="connsiteY16" fmla="*/ 3958093 h 3958095"/>
                <a:gd name="connsiteX17" fmla="*/ 1645565 w 2950461"/>
                <a:gd name="connsiteY17" fmla="*/ 3925670 h 3958095"/>
                <a:gd name="connsiteX18" fmla="*/ 2258090 w 2950461"/>
                <a:gd name="connsiteY18" fmla="*/ 2460572 h 3958095"/>
                <a:gd name="connsiteX19" fmla="*/ 2709479 w 2950461"/>
                <a:gd name="connsiteY19" fmla="*/ 2040958 h 3958095"/>
                <a:gd name="connsiteX20" fmla="*/ 2946237 w 2950461"/>
                <a:gd name="connsiteY20" fmla="*/ 1251290 h 3958095"/>
                <a:gd name="connsiteX21" fmla="*/ 2652138 w 2950461"/>
                <a:gd name="connsiteY21" fmla="*/ 483379 h 3958095"/>
                <a:gd name="connsiteX22" fmla="*/ 1880013 w 2950461"/>
                <a:gd name="connsiteY22" fmla="*/ 46556 h 3958095"/>
                <a:gd name="connsiteX23" fmla="*/ 1451009 w 2950461"/>
                <a:gd name="connsiteY23" fmla="*/ 66 h 395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50461" h="3958095">
                  <a:moveTo>
                    <a:pt x="1451009" y="66"/>
                  </a:moveTo>
                  <a:cubicBezTo>
                    <a:pt x="1217116" y="-1783"/>
                    <a:pt x="981189" y="35317"/>
                    <a:pt x="772455" y="121920"/>
                  </a:cubicBezTo>
                  <a:cubicBezTo>
                    <a:pt x="286572" y="323519"/>
                    <a:pt x="-125795" y="856964"/>
                    <a:pt x="35580" y="1401833"/>
                  </a:cubicBezTo>
                  <a:cubicBezTo>
                    <a:pt x="88004" y="1578847"/>
                    <a:pt x="209211" y="1801649"/>
                    <a:pt x="385541" y="1878585"/>
                  </a:cubicBezTo>
                  <a:cubicBezTo>
                    <a:pt x="480943" y="1920195"/>
                    <a:pt x="592021" y="1917404"/>
                    <a:pt x="690806" y="1884648"/>
                  </a:cubicBezTo>
                  <a:cubicBezTo>
                    <a:pt x="953295" y="1797472"/>
                    <a:pt x="1125965" y="1558884"/>
                    <a:pt x="983167" y="1294287"/>
                  </a:cubicBezTo>
                  <a:cubicBezTo>
                    <a:pt x="937435" y="1209569"/>
                    <a:pt x="878245" y="1132153"/>
                    <a:pt x="838761" y="1044349"/>
                  </a:cubicBezTo>
                  <a:cubicBezTo>
                    <a:pt x="799277" y="956544"/>
                    <a:pt x="781272" y="852306"/>
                    <a:pt x="821533" y="764834"/>
                  </a:cubicBezTo>
                  <a:cubicBezTo>
                    <a:pt x="900557" y="593144"/>
                    <a:pt x="1163083" y="538576"/>
                    <a:pt x="1333332" y="543715"/>
                  </a:cubicBezTo>
                  <a:cubicBezTo>
                    <a:pt x="1534284" y="549796"/>
                    <a:pt x="1716363" y="649191"/>
                    <a:pt x="1824501" y="819698"/>
                  </a:cubicBezTo>
                  <a:cubicBezTo>
                    <a:pt x="1959258" y="1032185"/>
                    <a:pt x="1993400" y="1290645"/>
                    <a:pt x="1973677" y="1537311"/>
                  </a:cubicBezTo>
                  <a:cubicBezTo>
                    <a:pt x="1952585" y="1801243"/>
                    <a:pt x="1841286" y="2002805"/>
                    <a:pt x="1674513" y="2205273"/>
                  </a:cubicBezTo>
                  <a:cubicBezTo>
                    <a:pt x="1530920" y="2379607"/>
                    <a:pt x="1372798" y="2546935"/>
                    <a:pt x="1277359" y="2751621"/>
                  </a:cubicBezTo>
                  <a:cubicBezTo>
                    <a:pt x="1189757" y="2939541"/>
                    <a:pt x="1161124" y="3147740"/>
                    <a:pt x="1157205" y="3353332"/>
                  </a:cubicBezTo>
                  <a:cubicBezTo>
                    <a:pt x="1156429" y="3393168"/>
                    <a:pt x="1169849" y="3809287"/>
                    <a:pt x="1170699" y="3924006"/>
                  </a:cubicBezTo>
                  <a:cubicBezTo>
                    <a:pt x="1170810" y="3940199"/>
                    <a:pt x="1183879" y="3953306"/>
                    <a:pt x="1200072" y="3953472"/>
                  </a:cubicBezTo>
                  <a:lnTo>
                    <a:pt x="1612292" y="3958093"/>
                  </a:lnTo>
                  <a:cubicBezTo>
                    <a:pt x="1630426" y="3958315"/>
                    <a:pt x="1645325" y="3943804"/>
                    <a:pt x="1645565" y="3925670"/>
                  </a:cubicBezTo>
                  <a:cubicBezTo>
                    <a:pt x="1651850" y="3367529"/>
                    <a:pt x="1823522" y="2835433"/>
                    <a:pt x="2258090" y="2460572"/>
                  </a:cubicBezTo>
                  <a:cubicBezTo>
                    <a:pt x="2416230" y="2324188"/>
                    <a:pt x="2586516" y="2213111"/>
                    <a:pt x="2709479" y="2040958"/>
                  </a:cubicBezTo>
                  <a:cubicBezTo>
                    <a:pt x="2884737" y="1795586"/>
                    <a:pt x="2971192" y="1554114"/>
                    <a:pt x="2946237" y="1251290"/>
                  </a:cubicBezTo>
                  <a:cubicBezTo>
                    <a:pt x="2923482" y="974678"/>
                    <a:pt x="2832424" y="697973"/>
                    <a:pt x="2652138" y="483379"/>
                  </a:cubicBezTo>
                  <a:cubicBezTo>
                    <a:pt x="2458377" y="252740"/>
                    <a:pt x="2174777" y="108721"/>
                    <a:pt x="1880013" y="46556"/>
                  </a:cubicBezTo>
                  <a:cubicBezTo>
                    <a:pt x="1738915" y="16871"/>
                    <a:pt x="1595193" y="1297"/>
                    <a:pt x="1451009" y="66"/>
                  </a:cubicBezTo>
                  <a:close/>
                </a:path>
              </a:pathLst>
            </a:custGeom>
            <a:solidFill>
              <a:schemeClr val="accent4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65515B-2D4C-41DC-B110-210AAECF4AF9}"/>
                </a:ext>
              </a:extLst>
            </p:cNvPr>
            <p:cNvSpPr/>
            <p:nvPr/>
          </p:nvSpPr>
          <p:spPr>
            <a:xfrm>
              <a:off x="5636162" y="5043051"/>
              <a:ext cx="929434" cy="929434"/>
            </a:xfrm>
            <a:custGeom>
              <a:avLst/>
              <a:gdLst>
                <a:gd name="connsiteX0" fmla="*/ 929435 w 929434"/>
                <a:gd name="connsiteY0" fmla="*/ 464717 h 929434"/>
                <a:gd name="connsiteX1" fmla="*/ 464717 w 929434"/>
                <a:gd name="connsiteY1" fmla="*/ 929435 h 929434"/>
                <a:gd name="connsiteX2" fmla="*/ 0 w 929434"/>
                <a:gd name="connsiteY2" fmla="*/ 464717 h 929434"/>
                <a:gd name="connsiteX3" fmla="*/ 464717 w 929434"/>
                <a:gd name="connsiteY3" fmla="*/ 0 h 929434"/>
                <a:gd name="connsiteX4" fmla="*/ 929435 w 929434"/>
                <a:gd name="connsiteY4" fmla="*/ 464717 h 92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434" h="929434">
                  <a:moveTo>
                    <a:pt x="929435" y="464717"/>
                  </a:moveTo>
                  <a:cubicBezTo>
                    <a:pt x="929435" y="721374"/>
                    <a:pt x="721374" y="929435"/>
                    <a:pt x="464717" y="929435"/>
                  </a:cubicBezTo>
                  <a:cubicBezTo>
                    <a:pt x="208061" y="929435"/>
                    <a:pt x="0" y="721373"/>
                    <a:pt x="0" y="464717"/>
                  </a:cubicBezTo>
                  <a:cubicBezTo>
                    <a:pt x="0" y="208061"/>
                    <a:pt x="208061" y="0"/>
                    <a:pt x="464717" y="0"/>
                  </a:cubicBezTo>
                  <a:cubicBezTo>
                    <a:pt x="721374" y="0"/>
                    <a:pt x="929435" y="208061"/>
                    <a:pt x="929435" y="464717"/>
                  </a:cubicBezTo>
                  <a:close/>
                </a:path>
              </a:pathLst>
            </a:custGeom>
            <a:solidFill>
              <a:schemeClr val="accent4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F1A6697-C2F9-43BF-8425-8F095ED1D0FD}"/>
                </a:ext>
              </a:extLst>
            </p:cNvPr>
            <p:cNvSpPr/>
            <p:nvPr/>
          </p:nvSpPr>
          <p:spPr>
            <a:xfrm>
              <a:off x="4790997" y="1002942"/>
              <a:ext cx="1861802" cy="1206427"/>
            </a:xfrm>
            <a:custGeom>
              <a:avLst/>
              <a:gdLst>
                <a:gd name="connsiteX0" fmla="*/ 23980 w 1861802"/>
                <a:gd name="connsiteY0" fmla="*/ 1206424 h 1206427"/>
                <a:gd name="connsiteX1" fmla="*/ 18176 w 1861802"/>
                <a:gd name="connsiteY1" fmla="*/ 1201747 h 1206427"/>
                <a:gd name="connsiteX2" fmla="*/ 142987 w 1861802"/>
                <a:gd name="connsiteY2" fmla="*/ 562493 h 1206427"/>
                <a:gd name="connsiteX3" fmla="*/ 802908 w 1861802"/>
                <a:gd name="connsiteY3" fmla="*/ 54002 h 1206427"/>
                <a:gd name="connsiteX4" fmla="*/ 1857709 w 1861802"/>
                <a:gd name="connsiteY4" fmla="*/ 109587 h 1206427"/>
                <a:gd name="connsiteX5" fmla="*/ 1861499 w 1861802"/>
                <a:gd name="connsiteY5" fmla="*/ 117129 h 1206427"/>
                <a:gd name="connsiteX6" fmla="*/ 1854179 w 1861802"/>
                <a:gd name="connsiteY6" fmla="*/ 120993 h 1206427"/>
                <a:gd name="connsiteX7" fmla="*/ 806346 w 1861802"/>
                <a:gd name="connsiteY7" fmla="*/ 65537 h 1206427"/>
                <a:gd name="connsiteX8" fmla="*/ 153247 w 1861802"/>
                <a:gd name="connsiteY8" fmla="*/ 568852 h 1206427"/>
                <a:gd name="connsiteX9" fmla="*/ 29951 w 1861802"/>
                <a:gd name="connsiteY9" fmla="*/ 1199196 h 1206427"/>
                <a:gd name="connsiteX10" fmla="*/ 25403 w 1861802"/>
                <a:gd name="connsiteY10" fmla="*/ 1206294 h 1206427"/>
                <a:gd name="connsiteX11" fmla="*/ 23980 w 1861802"/>
                <a:gd name="connsiteY11" fmla="*/ 1206424 h 120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61802" h="1206427">
                  <a:moveTo>
                    <a:pt x="23980" y="1206424"/>
                  </a:moveTo>
                  <a:cubicBezTo>
                    <a:pt x="21189" y="1206424"/>
                    <a:pt x="18767" y="1204483"/>
                    <a:pt x="18176" y="1201747"/>
                  </a:cubicBezTo>
                  <a:cubicBezTo>
                    <a:pt x="-14395" y="1054697"/>
                    <a:pt x="-19183" y="824428"/>
                    <a:pt x="142987" y="562493"/>
                  </a:cubicBezTo>
                  <a:cubicBezTo>
                    <a:pt x="301258" y="306806"/>
                    <a:pt x="523283" y="135725"/>
                    <a:pt x="802908" y="54002"/>
                  </a:cubicBezTo>
                  <a:cubicBezTo>
                    <a:pt x="1101795" y="-33358"/>
                    <a:pt x="1456581" y="-14652"/>
                    <a:pt x="1857709" y="109587"/>
                  </a:cubicBezTo>
                  <a:cubicBezTo>
                    <a:pt x="1860833" y="110621"/>
                    <a:pt x="1862534" y="113998"/>
                    <a:pt x="1861499" y="117129"/>
                  </a:cubicBezTo>
                  <a:cubicBezTo>
                    <a:pt x="1860501" y="120177"/>
                    <a:pt x="1857266" y="121884"/>
                    <a:pt x="1854179" y="120993"/>
                  </a:cubicBezTo>
                  <a:cubicBezTo>
                    <a:pt x="1455472" y="-2562"/>
                    <a:pt x="1102941" y="-21232"/>
                    <a:pt x="806346" y="65537"/>
                  </a:cubicBezTo>
                  <a:cubicBezTo>
                    <a:pt x="529660" y="146428"/>
                    <a:pt x="309927" y="315753"/>
                    <a:pt x="153247" y="568852"/>
                  </a:cubicBezTo>
                  <a:cubicBezTo>
                    <a:pt x="-6798" y="827404"/>
                    <a:pt x="-2140" y="1054383"/>
                    <a:pt x="29951" y="1199196"/>
                  </a:cubicBezTo>
                  <a:cubicBezTo>
                    <a:pt x="30653" y="1202413"/>
                    <a:pt x="28620" y="1205592"/>
                    <a:pt x="25403" y="1206294"/>
                  </a:cubicBezTo>
                  <a:cubicBezTo>
                    <a:pt x="24941" y="1206387"/>
                    <a:pt x="24461" y="1206442"/>
                    <a:pt x="23980" y="1206424"/>
                  </a:cubicBezTo>
                  <a:close/>
                </a:path>
              </a:pathLst>
            </a:custGeom>
            <a:solidFill>
              <a:srgbClr val="FFFFFF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40D3E2-B6A8-43BD-8D17-4538B42C5FFB}"/>
                </a:ext>
              </a:extLst>
            </p:cNvPr>
            <p:cNvSpPr/>
            <p:nvPr/>
          </p:nvSpPr>
          <p:spPr>
            <a:xfrm>
              <a:off x="4841724" y="2306280"/>
              <a:ext cx="76984" cy="139677"/>
            </a:xfrm>
            <a:custGeom>
              <a:avLst/>
              <a:gdLst>
                <a:gd name="connsiteX0" fmla="*/ 71076 w 76984"/>
                <a:gd name="connsiteY0" fmla="*/ 139677 h 139677"/>
                <a:gd name="connsiteX1" fmla="*/ 66252 w 76984"/>
                <a:gd name="connsiteY1" fmla="*/ 137219 h 139677"/>
                <a:gd name="connsiteX2" fmla="*/ 204 w 76984"/>
                <a:gd name="connsiteY2" fmla="*/ 7527 h 139677"/>
                <a:gd name="connsiteX3" fmla="*/ 4419 w 76984"/>
                <a:gd name="connsiteY3" fmla="*/ 207 h 139677"/>
                <a:gd name="connsiteX4" fmla="*/ 11295 w 76984"/>
                <a:gd name="connsiteY4" fmla="*/ 3275 h 139677"/>
                <a:gd name="connsiteX5" fmla="*/ 75827 w 76984"/>
                <a:gd name="connsiteY5" fmla="*/ 130194 h 139677"/>
                <a:gd name="connsiteX6" fmla="*/ 74570 w 76984"/>
                <a:gd name="connsiteY6" fmla="*/ 138513 h 139677"/>
                <a:gd name="connsiteX7" fmla="*/ 71021 w 76984"/>
                <a:gd name="connsiteY7" fmla="*/ 139677 h 13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984" h="139677">
                  <a:moveTo>
                    <a:pt x="71076" y="139677"/>
                  </a:moveTo>
                  <a:cubicBezTo>
                    <a:pt x="69172" y="139677"/>
                    <a:pt x="67379" y="138772"/>
                    <a:pt x="66252" y="137219"/>
                  </a:cubicBezTo>
                  <a:cubicBezTo>
                    <a:pt x="64847" y="135370"/>
                    <a:pt x="31352" y="89028"/>
                    <a:pt x="204" y="7527"/>
                  </a:cubicBezTo>
                  <a:cubicBezTo>
                    <a:pt x="-646" y="4348"/>
                    <a:pt x="1239" y="1076"/>
                    <a:pt x="4419" y="207"/>
                  </a:cubicBezTo>
                  <a:cubicBezTo>
                    <a:pt x="7154" y="-533"/>
                    <a:pt x="10020" y="761"/>
                    <a:pt x="11295" y="3275"/>
                  </a:cubicBezTo>
                  <a:cubicBezTo>
                    <a:pt x="41870" y="83298"/>
                    <a:pt x="75494" y="129732"/>
                    <a:pt x="75827" y="130194"/>
                  </a:cubicBezTo>
                  <a:cubicBezTo>
                    <a:pt x="77768" y="132838"/>
                    <a:pt x="77213" y="136572"/>
                    <a:pt x="74570" y="138513"/>
                  </a:cubicBezTo>
                  <a:cubicBezTo>
                    <a:pt x="73535" y="139271"/>
                    <a:pt x="72296" y="139677"/>
                    <a:pt x="71021" y="139677"/>
                  </a:cubicBezTo>
                  <a:close/>
                </a:path>
              </a:pathLst>
            </a:custGeom>
            <a:solidFill>
              <a:srgbClr val="FFFFFF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5023DA8-1582-438E-A43C-95E0A0693F27}"/>
                </a:ext>
              </a:extLst>
            </p:cNvPr>
            <p:cNvSpPr/>
            <p:nvPr/>
          </p:nvSpPr>
          <p:spPr>
            <a:xfrm>
              <a:off x="6095234" y="5157602"/>
              <a:ext cx="167134" cy="48987"/>
            </a:xfrm>
            <a:custGeom>
              <a:avLst/>
              <a:gdLst>
                <a:gd name="connsiteX0" fmla="*/ 161143 w 167134"/>
                <a:gd name="connsiteY0" fmla="*/ 48987 h 48987"/>
                <a:gd name="connsiteX1" fmla="*/ 158463 w 167134"/>
                <a:gd name="connsiteY1" fmla="*/ 48322 h 48987"/>
                <a:gd name="connsiteX2" fmla="*/ 5646 w 167134"/>
                <a:gd name="connsiteY2" fmla="*/ 11925 h 48987"/>
                <a:gd name="connsiteX3" fmla="*/ 8 w 167134"/>
                <a:gd name="connsiteY3" fmla="*/ 5640 h 48987"/>
                <a:gd name="connsiteX4" fmla="*/ 5646 w 167134"/>
                <a:gd name="connsiteY4" fmla="*/ 2 h 48987"/>
                <a:gd name="connsiteX5" fmla="*/ 163860 w 167134"/>
                <a:gd name="connsiteY5" fmla="*/ 37693 h 48987"/>
                <a:gd name="connsiteX6" fmla="*/ 166485 w 167134"/>
                <a:gd name="connsiteY6" fmla="*/ 45716 h 48987"/>
                <a:gd name="connsiteX7" fmla="*/ 161143 w 167134"/>
                <a:gd name="connsiteY7" fmla="*/ 48987 h 4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7134" h="48987">
                  <a:moveTo>
                    <a:pt x="161143" y="48987"/>
                  </a:moveTo>
                  <a:cubicBezTo>
                    <a:pt x="160200" y="48987"/>
                    <a:pt x="159295" y="48747"/>
                    <a:pt x="158463" y="48322"/>
                  </a:cubicBezTo>
                  <a:cubicBezTo>
                    <a:pt x="111122" y="24236"/>
                    <a:pt x="58754" y="11758"/>
                    <a:pt x="5646" y="11925"/>
                  </a:cubicBezTo>
                  <a:cubicBezTo>
                    <a:pt x="2355" y="11740"/>
                    <a:pt x="-159" y="8930"/>
                    <a:pt x="8" y="5640"/>
                  </a:cubicBezTo>
                  <a:cubicBezTo>
                    <a:pt x="193" y="2590"/>
                    <a:pt x="2614" y="168"/>
                    <a:pt x="5646" y="2"/>
                  </a:cubicBezTo>
                  <a:cubicBezTo>
                    <a:pt x="60621" y="-164"/>
                    <a:pt x="114856" y="12757"/>
                    <a:pt x="163860" y="37693"/>
                  </a:cubicBezTo>
                  <a:cubicBezTo>
                    <a:pt x="166800" y="39191"/>
                    <a:pt x="167983" y="42777"/>
                    <a:pt x="166485" y="45716"/>
                  </a:cubicBezTo>
                  <a:cubicBezTo>
                    <a:pt x="165469" y="47730"/>
                    <a:pt x="163398" y="48987"/>
                    <a:pt x="161143" y="48987"/>
                  </a:cubicBezTo>
                  <a:close/>
                </a:path>
              </a:pathLst>
            </a:custGeom>
            <a:solidFill>
              <a:srgbClr val="FFFFFF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0493C8E-617D-456B-ADE7-D52AB4F083C9}"/>
                </a:ext>
              </a:extLst>
            </p:cNvPr>
            <p:cNvSpPr/>
            <p:nvPr/>
          </p:nvSpPr>
          <p:spPr>
            <a:xfrm>
              <a:off x="5750733" y="5198631"/>
              <a:ext cx="193129" cy="600574"/>
            </a:xfrm>
            <a:custGeom>
              <a:avLst/>
              <a:gdLst>
                <a:gd name="connsiteX0" fmla="*/ 157697 w 193129"/>
                <a:gd name="connsiteY0" fmla="*/ 600538 h 600574"/>
                <a:gd name="connsiteX1" fmla="*/ 154370 w 193129"/>
                <a:gd name="connsiteY1" fmla="*/ 599502 h 600574"/>
                <a:gd name="connsiteX2" fmla="*/ 59948 w 193129"/>
                <a:gd name="connsiteY2" fmla="*/ 113250 h 600574"/>
                <a:gd name="connsiteX3" fmla="*/ 184593 w 193129"/>
                <a:gd name="connsiteY3" fmla="*/ 583 h 600574"/>
                <a:gd name="connsiteX4" fmla="*/ 192542 w 193129"/>
                <a:gd name="connsiteY4" fmla="*/ 3411 h 600574"/>
                <a:gd name="connsiteX5" fmla="*/ 190250 w 193129"/>
                <a:gd name="connsiteY5" fmla="*/ 11082 h 600574"/>
                <a:gd name="connsiteX6" fmla="*/ 52054 w 193129"/>
                <a:gd name="connsiteY6" fmla="*/ 469090 h 600574"/>
                <a:gd name="connsiteX7" fmla="*/ 161043 w 193129"/>
                <a:gd name="connsiteY7" fmla="*/ 589668 h 600574"/>
                <a:gd name="connsiteX8" fmla="*/ 162614 w 193129"/>
                <a:gd name="connsiteY8" fmla="*/ 597968 h 600574"/>
                <a:gd name="connsiteX9" fmla="*/ 157697 w 193129"/>
                <a:gd name="connsiteY9" fmla="*/ 600575 h 600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129" h="600574">
                  <a:moveTo>
                    <a:pt x="157697" y="600538"/>
                  </a:moveTo>
                  <a:cubicBezTo>
                    <a:pt x="156514" y="600538"/>
                    <a:pt x="155350" y="600186"/>
                    <a:pt x="154370" y="599502"/>
                  </a:cubicBezTo>
                  <a:cubicBezTo>
                    <a:pt x="-5971" y="491290"/>
                    <a:pt x="-48246" y="273590"/>
                    <a:pt x="59948" y="113250"/>
                  </a:cubicBezTo>
                  <a:cubicBezTo>
                    <a:pt x="91742" y="66131"/>
                    <a:pt x="134517" y="27460"/>
                    <a:pt x="184593" y="583"/>
                  </a:cubicBezTo>
                  <a:cubicBezTo>
                    <a:pt x="187569" y="-840"/>
                    <a:pt x="191137" y="435"/>
                    <a:pt x="192542" y="3411"/>
                  </a:cubicBezTo>
                  <a:cubicBezTo>
                    <a:pt x="193873" y="6184"/>
                    <a:pt x="192875" y="9493"/>
                    <a:pt x="190250" y="11082"/>
                  </a:cubicBezTo>
                  <a:cubicBezTo>
                    <a:pt x="25621" y="99386"/>
                    <a:pt x="-36268" y="304442"/>
                    <a:pt x="52054" y="469090"/>
                  </a:cubicBezTo>
                  <a:cubicBezTo>
                    <a:pt x="78044" y="517539"/>
                    <a:pt x="115459" y="558927"/>
                    <a:pt x="161043" y="589668"/>
                  </a:cubicBezTo>
                  <a:cubicBezTo>
                    <a:pt x="163760" y="591517"/>
                    <a:pt x="164481" y="595233"/>
                    <a:pt x="162614" y="597968"/>
                  </a:cubicBezTo>
                  <a:cubicBezTo>
                    <a:pt x="161505" y="599595"/>
                    <a:pt x="159675" y="600575"/>
                    <a:pt x="157697" y="600575"/>
                  </a:cubicBezTo>
                  <a:close/>
                </a:path>
              </a:pathLst>
            </a:custGeom>
            <a:solidFill>
              <a:srgbClr val="FFFFFF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grpSp>
          <p:nvGrpSpPr>
            <p:cNvPr id="22" name="Graphic 4">
              <a:extLst>
                <a:ext uri="{FF2B5EF4-FFF2-40B4-BE49-F238E27FC236}">
                  <a16:creationId xmlns:a16="http://schemas.microsoft.com/office/drawing/2014/main" id="{DC005D73-CD98-41FC-954F-36BE1154C623}"/>
                </a:ext>
              </a:extLst>
            </p:cNvPr>
            <p:cNvGrpSpPr/>
            <p:nvPr/>
          </p:nvGrpSpPr>
          <p:grpSpPr>
            <a:xfrm>
              <a:off x="3637226" y="1584899"/>
              <a:ext cx="920900" cy="592604"/>
              <a:chOff x="3637226" y="1584899"/>
              <a:chExt cx="920900" cy="592604"/>
            </a:xfrm>
            <a:solidFill>
              <a:srgbClr val="B37CFF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38D1C28-22B3-4635-837B-44B33910C746}"/>
                  </a:ext>
                </a:extLst>
              </p:cNvPr>
              <p:cNvSpPr/>
              <p:nvPr/>
            </p:nvSpPr>
            <p:spPr>
              <a:xfrm>
                <a:off x="3643224" y="1584899"/>
                <a:ext cx="914902" cy="494005"/>
              </a:xfrm>
              <a:custGeom>
                <a:avLst/>
                <a:gdLst>
                  <a:gd name="connsiteX0" fmla="*/ 911815 w 914902"/>
                  <a:gd name="connsiteY0" fmla="*/ 145405 h 494005"/>
                  <a:gd name="connsiteX1" fmla="*/ 892054 w 914902"/>
                  <a:gd name="connsiteY1" fmla="*/ 147492 h 494005"/>
                  <a:gd name="connsiteX2" fmla="*/ 892035 w 914902"/>
                  <a:gd name="connsiteY2" fmla="*/ 147476 h 494005"/>
                  <a:gd name="connsiteX3" fmla="*/ 855416 w 914902"/>
                  <a:gd name="connsiteY3" fmla="*/ 120358 h 494005"/>
                  <a:gd name="connsiteX4" fmla="*/ 851516 w 914902"/>
                  <a:gd name="connsiteY4" fmla="*/ 101059 h 494005"/>
                  <a:gd name="connsiteX5" fmla="*/ 851664 w 914902"/>
                  <a:gd name="connsiteY5" fmla="*/ 100819 h 494005"/>
                  <a:gd name="connsiteX6" fmla="*/ 871203 w 914902"/>
                  <a:gd name="connsiteY6" fmla="*/ 97122 h 494005"/>
                  <a:gd name="connsiteX7" fmla="*/ 909726 w 914902"/>
                  <a:gd name="connsiteY7" fmla="*/ 125682 h 494005"/>
                  <a:gd name="connsiteX8" fmla="*/ 912683 w 914902"/>
                  <a:gd name="connsiteY8" fmla="*/ 144167 h 494005"/>
                  <a:gd name="connsiteX9" fmla="*/ 911815 w 914902"/>
                  <a:gd name="connsiteY9" fmla="*/ 145405 h 494005"/>
                  <a:gd name="connsiteX10" fmla="*/ 791458 w 914902"/>
                  <a:gd name="connsiteY10" fmla="*/ 83147 h 494005"/>
                  <a:gd name="connsiteX11" fmla="*/ 749792 w 914902"/>
                  <a:gd name="connsiteY11" fmla="*/ 64662 h 494005"/>
                  <a:gd name="connsiteX12" fmla="*/ 742111 w 914902"/>
                  <a:gd name="connsiteY12" fmla="*/ 46310 h 494005"/>
                  <a:gd name="connsiteX13" fmla="*/ 760051 w 914902"/>
                  <a:gd name="connsiteY13" fmla="*/ 38468 h 494005"/>
                  <a:gd name="connsiteX14" fmla="*/ 803898 w 914902"/>
                  <a:gd name="connsiteY14" fmla="*/ 57841 h 494005"/>
                  <a:gd name="connsiteX15" fmla="*/ 810276 w 914902"/>
                  <a:gd name="connsiteY15" fmla="*/ 76677 h 494005"/>
                  <a:gd name="connsiteX16" fmla="*/ 809462 w 914902"/>
                  <a:gd name="connsiteY16" fmla="*/ 78138 h 494005"/>
                  <a:gd name="connsiteX17" fmla="*/ 791458 w 914902"/>
                  <a:gd name="connsiteY17" fmla="*/ 83147 h 494005"/>
                  <a:gd name="connsiteX18" fmla="*/ 679216 w 914902"/>
                  <a:gd name="connsiteY18" fmla="*/ 42591 h 494005"/>
                  <a:gd name="connsiteX19" fmla="*/ 634500 w 914902"/>
                  <a:gd name="connsiteY19" fmla="*/ 33940 h 494005"/>
                  <a:gd name="connsiteX20" fmla="*/ 624039 w 914902"/>
                  <a:gd name="connsiteY20" fmla="*/ 17018 h 494005"/>
                  <a:gd name="connsiteX21" fmla="*/ 638659 w 914902"/>
                  <a:gd name="connsiteY21" fmla="*/ 6212 h 494005"/>
                  <a:gd name="connsiteX22" fmla="*/ 685741 w 914902"/>
                  <a:gd name="connsiteY22" fmla="*/ 15325 h 494005"/>
                  <a:gd name="connsiteX23" fmla="*/ 696148 w 914902"/>
                  <a:gd name="connsiteY23" fmla="*/ 32276 h 494005"/>
                  <a:gd name="connsiteX24" fmla="*/ 694300 w 914902"/>
                  <a:gd name="connsiteY24" fmla="*/ 36675 h 494005"/>
                  <a:gd name="connsiteX25" fmla="*/ 679216 w 914902"/>
                  <a:gd name="connsiteY25" fmla="*/ 42591 h 494005"/>
                  <a:gd name="connsiteX26" fmla="*/ 560726 w 914902"/>
                  <a:gd name="connsiteY26" fmla="*/ 28172 h 494005"/>
                  <a:gd name="connsiteX27" fmla="*/ 515197 w 914902"/>
                  <a:gd name="connsiteY27" fmla="*/ 29725 h 494005"/>
                  <a:gd name="connsiteX28" fmla="*/ 500425 w 914902"/>
                  <a:gd name="connsiteY28" fmla="*/ 16401 h 494005"/>
                  <a:gd name="connsiteX29" fmla="*/ 513034 w 914902"/>
                  <a:gd name="connsiteY29" fmla="*/ 1683 h 494005"/>
                  <a:gd name="connsiteX30" fmla="*/ 560966 w 914902"/>
                  <a:gd name="connsiteY30" fmla="*/ 38 h 494005"/>
                  <a:gd name="connsiteX31" fmla="*/ 574913 w 914902"/>
                  <a:gd name="connsiteY31" fmla="*/ 14225 h 494005"/>
                  <a:gd name="connsiteX32" fmla="*/ 560726 w 914902"/>
                  <a:gd name="connsiteY32" fmla="*/ 28172 h 494005"/>
                  <a:gd name="connsiteX33" fmla="*/ 441977 w 914902"/>
                  <a:gd name="connsiteY33" fmla="*/ 40502 h 494005"/>
                  <a:gd name="connsiteX34" fmla="*/ 397908 w 914902"/>
                  <a:gd name="connsiteY34" fmla="*/ 52111 h 494005"/>
                  <a:gd name="connsiteX35" fmla="*/ 380283 w 914902"/>
                  <a:gd name="connsiteY35" fmla="*/ 42785 h 494005"/>
                  <a:gd name="connsiteX36" fmla="*/ 389608 w 914902"/>
                  <a:gd name="connsiteY36" fmla="*/ 25159 h 494005"/>
                  <a:gd name="connsiteX37" fmla="*/ 435969 w 914902"/>
                  <a:gd name="connsiteY37" fmla="*/ 12940 h 494005"/>
                  <a:gd name="connsiteX38" fmla="*/ 452717 w 914902"/>
                  <a:gd name="connsiteY38" fmla="*/ 23680 h 494005"/>
                  <a:gd name="connsiteX39" fmla="*/ 441977 w 914902"/>
                  <a:gd name="connsiteY39" fmla="*/ 40428 h 494005"/>
                  <a:gd name="connsiteX40" fmla="*/ 328922 w 914902"/>
                  <a:gd name="connsiteY40" fmla="*/ 78766 h 494005"/>
                  <a:gd name="connsiteX41" fmla="*/ 288531 w 914902"/>
                  <a:gd name="connsiteY41" fmla="*/ 99839 h 494005"/>
                  <a:gd name="connsiteX42" fmla="*/ 269368 w 914902"/>
                  <a:gd name="connsiteY42" fmla="*/ 94495 h 494005"/>
                  <a:gd name="connsiteX43" fmla="*/ 274464 w 914902"/>
                  <a:gd name="connsiteY43" fmla="*/ 75476 h 494005"/>
                  <a:gd name="connsiteX44" fmla="*/ 316980 w 914902"/>
                  <a:gd name="connsiteY44" fmla="*/ 53294 h 494005"/>
                  <a:gd name="connsiteX45" fmla="*/ 335763 w 914902"/>
                  <a:gd name="connsiteY45" fmla="*/ 59852 h 494005"/>
                  <a:gd name="connsiteX46" fmla="*/ 329204 w 914902"/>
                  <a:gd name="connsiteY46" fmla="*/ 78633 h 494005"/>
                  <a:gd name="connsiteX47" fmla="*/ 328922 w 914902"/>
                  <a:gd name="connsiteY47" fmla="*/ 78766 h 494005"/>
                  <a:gd name="connsiteX48" fmla="*/ 11956 w 914902"/>
                  <a:gd name="connsiteY48" fmla="*/ 493832 h 494005"/>
                  <a:gd name="connsiteX49" fmla="*/ 159 w 914902"/>
                  <a:gd name="connsiteY49" fmla="*/ 477843 h 494005"/>
                  <a:gd name="connsiteX50" fmla="*/ 163 w 914902"/>
                  <a:gd name="connsiteY50" fmla="*/ 477824 h 494005"/>
                  <a:gd name="connsiteX51" fmla="*/ 9405 w 914902"/>
                  <a:gd name="connsiteY51" fmla="*/ 430742 h 494005"/>
                  <a:gd name="connsiteX52" fmla="*/ 26402 w 914902"/>
                  <a:gd name="connsiteY52" fmla="*/ 420391 h 494005"/>
                  <a:gd name="connsiteX53" fmla="*/ 36763 w 914902"/>
                  <a:gd name="connsiteY53" fmla="*/ 437379 h 494005"/>
                  <a:gd name="connsiteX54" fmla="*/ 28020 w 914902"/>
                  <a:gd name="connsiteY54" fmla="*/ 482076 h 494005"/>
                  <a:gd name="connsiteX55" fmla="*/ 25913 w 914902"/>
                  <a:gd name="connsiteY55" fmla="*/ 487621 h 494005"/>
                  <a:gd name="connsiteX56" fmla="*/ 11956 w 914902"/>
                  <a:gd name="connsiteY56" fmla="*/ 493832 h 494005"/>
                  <a:gd name="connsiteX57" fmla="*/ 227161 w 914902"/>
                  <a:gd name="connsiteY57" fmla="*/ 141154 h 494005"/>
                  <a:gd name="connsiteX58" fmla="*/ 192519 w 914902"/>
                  <a:gd name="connsiteY58" fmla="*/ 170730 h 494005"/>
                  <a:gd name="connsiteX59" fmla="*/ 172639 w 914902"/>
                  <a:gd name="connsiteY59" fmla="*/ 170000 h 494005"/>
                  <a:gd name="connsiteX60" fmla="*/ 173369 w 914902"/>
                  <a:gd name="connsiteY60" fmla="*/ 150119 h 494005"/>
                  <a:gd name="connsiteX61" fmla="*/ 209859 w 914902"/>
                  <a:gd name="connsiteY61" fmla="*/ 119027 h 494005"/>
                  <a:gd name="connsiteX62" fmla="*/ 229617 w 914902"/>
                  <a:gd name="connsiteY62" fmla="*/ 121554 h 494005"/>
                  <a:gd name="connsiteX63" fmla="*/ 230322 w 914902"/>
                  <a:gd name="connsiteY63" fmla="*/ 137789 h 494005"/>
                  <a:gd name="connsiteX64" fmla="*/ 227161 w 914902"/>
                  <a:gd name="connsiteY64" fmla="*/ 141154 h 494005"/>
                  <a:gd name="connsiteX65" fmla="*/ 40738 w 914902"/>
                  <a:gd name="connsiteY65" fmla="*/ 374695 h 494005"/>
                  <a:gd name="connsiteX66" fmla="*/ 32807 w 914902"/>
                  <a:gd name="connsiteY66" fmla="*/ 356450 h 494005"/>
                  <a:gd name="connsiteX67" fmla="*/ 52291 w 914902"/>
                  <a:gd name="connsiteY67" fmla="*/ 312622 h 494005"/>
                  <a:gd name="connsiteX68" fmla="*/ 71310 w 914902"/>
                  <a:gd name="connsiteY68" fmla="*/ 306781 h 494005"/>
                  <a:gd name="connsiteX69" fmla="*/ 77486 w 914902"/>
                  <a:gd name="connsiteY69" fmla="*/ 325118 h 494005"/>
                  <a:gd name="connsiteX70" fmla="*/ 59001 w 914902"/>
                  <a:gd name="connsiteY70" fmla="*/ 366765 h 494005"/>
                  <a:gd name="connsiteX71" fmla="*/ 40789 w 914902"/>
                  <a:gd name="connsiteY71" fmla="*/ 374714 h 494005"/>
                  <a:gd name="connsiteX72" fmla="*/ 40756 w 914902"/>
                  <a:gd name="connsiteY72" fmla="*/ 374695 h 494005"/>
                  <a:gd name="connsiteX73" fmla="*/ 142129 w 914902"/>
                  <a:gd name="connsiteY73" fmla="*/ 224670 h 494005"/>
                  <a:gd name="connsiteX74" fmla="*/ 114919 w 914902"/>
                  <a:gd name="connsiteY74" fmla="*/ 261196 h 494005"/>
                  <a:gd name="connsiteX75" fmla="*/ 95304 w 914902"/>
                  <a:gd name="connsiteY75" fmla="*/ 264524 h 494005"/>
                  <a:gd name="connsiteX76" fmla="*/ 91498 w 914902"/>
                  <a:gd name="connsiteY76" fmla="*/ 245632 h 494005"/>
                  <a:gd name="connsiteX77" fmla="*/ 91664 w 914902"/>
                  <a:gd name="connsiteY77" fmla="*/ 245392 h 494005"/>
                  <a:gd name="connsiteX78" fmla="*/ 120298 w 914902"/>
                  <a:gd name="connsiteY78" fmla="*/ 206924 h 494005"/>
                  <a:gd name="connsiteX79" fmla="*/ 140107 w 914902"/>
                  <a:gd name="connsiteY79" fmla="*/ 205079 h 494005"/>
                  <a:gd name="connsiteX80" fmla="*/ 142998 w 914902"/>
                  <a:gd name="connsiteY80" fmla="*/ 223450 h 494005"/>
                  <a:gd name="connsiteX81" fmla="*/ 142129 w 914902"/>
                  <a:gd name="connsiteY81" fmla="*/ 224670 h 49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914902" h="494005">
                    <a:moveTo>
                      <a:pt x="911815" y="145405"/>
                    </a:moveTo>
                    <a:cubicBezTo>
                      <a:pt x="906934" y="151437"/>
                      <a:pt x="898080" y="152372"/>
                      <a:pt x="892054" y="147492"/>
                    </a:cubicBezTo>
                    <a:cubicBezTo>
                      <a:pt x="892054" y="147487"/>
                      <a:pt x="892035" y="147481"/>
                      <a:pt x="892035" y="147476"/>
                    </a:cubicBezTo>
                    <a:cubicBezTo>
                      <a:pt x="880297" y="137993"/>
                      <a:pt x="868005" y="128861"/>
                      <a:pt x="855416" y="120358"/>
                    </a:cubicBezTo>
                    <a:cubicBezTo>
                      <a:pt x="849091" y="116053"/>
                      <a:pt x="847359" y="107483"/>
                      <a:pt x="851516" y="101059"/>
                    </a:cubicBezTo>
                    <a:lnTo>
                      <a:pt x="851664" y="100819"/>
                    </a:lnTo>
                    <a:cubicBezTo>
                      <a:pt x="856041" y="94406"/>
                      <a:pt x="864787" y="92750"/>
                      <a:pt x="871203" y="97122"/>
                    </a:cubicBezTo>
                    <a:cubicBezTo>
                      <a:pt x="884420" y="106069"/>
                      <a:pt x="897378" y="115607"/>
                      <a:pt x="909726" y="125682"/>
                    </a:cubicBezTo>
                    <a:cubicBezTo>
                      <a:pt x="915271" y="130197"/>
                      <a:pt x="916528" y="138148"/>
                      <a:pt x="912683" y="144167"/>
                    </a:cubicBezTo>
                    <a:cubicBezTo>
                      <a:pt x="912406" y="144610"/>
                      <a:pt x="912129" y="145017"/>
                      <a:pt x="911815" y="145405"/>
                    </a:cubicBezTo>
                    <a:close/>
                    <a:moveTo>
                      <a:pt x="791458" y="83147"/>
                    </a:moveTo>
                    <a:cubicBezTo>
                      <a:pt x="777852" y="76437"/>
                      <a:pt x="763841" y="70207"/>
                      <a:pt x="749792" y="64662"/>
                    </a:cubicBezTo>
                    <a:cubicBezTo>
                      <a:pt x="742603" y="61715"/>
                      <a:pt x="739165" y="53499"/>
                      <a:pt x="742111" y="46310"/>
                    </a:cubicBezTo>
                    <a:cubicBezTo>
                      <a:pt x="744991" y="39280"/>
                      <a:pt x="752935" y="35808"/>
                      <a:pt x="760051" y="38468"/>
                    </a:cubicBezTo>
                    <a:cubicBezTo>
                      <a:pt x="774840" y="44273"/>
                      <a:pt x="789628" y="50780"/>
                      <a:pt x="803898" y="57841"/>
                    </a:cubicBezTo>
                    <a:cubicBezTo>
                      <a:pt x="810858" y="61283"/>
                      <a:pt x="813714" y="69714"/>
                      <a:pt x="810276" y="76677"/>
                    </a:cubicBezTo>
                    <a:cubicBezTo>
                      <a:pt x="810037" y="77182"/>
                      <a:pt x="809765" y="77670"/>
                      <a:pt x="809462" y="78138"/>
                    </a:cubicBezTo>
                    <a:cubicBezTo>
                      <a:pt x="805597" y="84129"/>
                      <a:pt x="797861" y="86280"/>
                      <a:pt x="791458" y="83147"/>
                    </a:cubicBezTo>
                    <a:close/>
                    <a:moveTo>
                      <a:pt x="679216" y="42591"/>
                    </a:moveTo>
                    <a:cubicBezTo>
                      <a:pt x="664427" y="39079"/>
                      <a:pt x="649473" y="36176"/>
                      <a:pt x="634500" y="33940"/>
                    </a:cubicBezTo>
                    <a:cubicBezTo>
                      <a:pt x="626938" y="32156"/>
                      <a:pt x="622255" y="24579"/>
                      <a:pt x="624039" y="17018"/>
                    </a:cubicBezTo>
                    <a:cubicBezTo>
                      <a:pt x="625618" y="10328"/>
                      <a:pt x="631801" y="5759"/>
                      <a:pt x="638659" y="6212"/>
                    </a:cubicBezTo>
                    <a:cubicBezTo>
                      <a:pt x="654409" y="8578"/>
                      <a:pt x="670250" y="11628"/>
                      <a:pt x="685741" y="15325"/>
                    </a:cubicBezTo>
                    <a:cubicBezTo>
                      <a:pt x="693296" y="17133"/>
                      <a:pt x="697954" y="24721"/>
                      <a:pt x="696148" y="32276"/>
                    </a:cubicBezTo>
                    <a:cubicBezTo>
                      <a:pt x="695800" y="33842"/>
                      <a:pt x="695174" y="35331"/>
                      <a:pt x="694300" y="36675"/>
                    </a:cubicBezTo>
                    <a:cubicBezTo>
                      <a:pt x="691029" y="41641"/>
                      <a:pt x="684989" y="44008"/>
                      <a:pt x="679216" y="42591"/>
                    </a:cubicBezTo>
                    <a:close/>
                    <a:moveTo>
                      <a:pt x="560726" y="28172"/>
                    </a:moveTo>
                    <a:cubicBezTo>
                      <a:pt x="545586" y="28043"/>
                      <a:pt x="530262" y="28560"/>
                      <a:pt x="515197" y="29725"/>
                    </a:cubicBezTo>
                    <a:cubicBezTo>
                      <a:pt x="507438" y="30124"/>
                      <a:pt x="500824" y="24159"/>
                      <a:pt x="500425" y="16401"/>
                    </a:cubicBezTo>
                    <a:cubicBezTo>
                      <a:pt x="500039" y="8920"/>
                      <a:pt x="505583" y="2448"/>
                      <a:pt x="513034" y="1683"/>
                    </a:cubicBezTo>
                    <a:cubicBezTo>
                      <a:pt x="528913" y="463"/>
                      <a:pt x="545032" y="-166"/>
                      <a:pt x="560966" y="38"/>
                    </a:cubicBezTo>
                    <a:cubicBezTo>
                      <a:pt x="568735" y="104"/>
                      <a:pt x="574980" y="6456"/>
                      <a:pt x="574913" y="14225"/>
                    </a:cubicBezTo>
                    <a:cubicBezTo>
                      <a:pt x="574846" y="21995"/>
                      <a:pt x="568495" y="28239"/>
                      <a:pt x="560726" y="28172"/>
                    </a:cubicBezTo>
                    <a:close/>
                    <a:moveTo>
                      <a:pt x="441977" y="40502"/>
                    </a:moveTo>
                    <a:cubicBezTo>
                      <a:pt x="427189" y="43718"/>
                      <a:pt x="412401" y="47619"/>
                      <a:pt x="397908" y="52111"/>
                    </a:cubicBezTo>
                    <a:cubicBezTo>
                      <a:pt x="390466" y="54403"/>
                      <a:pt x="382575" y="50227"/>
                      <a:pt x="380283" y="42785"/>
                    </a:cubicBezTo>
                    <a:cubicBezTo>
                      <a:pt x="377990" y="35343"/>
                      <a:pt x="382166" y="27451"/>
                      <a:pt x="389608" y="25159"/>
                    </a:cubicBezTo>
                    <a:cubicBezTo>
                      <a:pt x="404840" y="20445"/>
                      <a:pt x="420442" y="16342"/>
                      <a:pt x="435969" y="12940"/>
                    </a:cubicBezTo>
                    <a:cubicBezTo>
                      <a:pt x="443559" y="11282"/>
                      <a:pt x="451059" y="16090"/>
                      <a:pt x="452717" y="23680"/>
                    </a:cubicBezTo>
                    <a:cubicBezTo>
                      <a:pt x="454375" y="31270"/>
                      <a:pt x="449567" y="38770"/>
                      <a:pt x="441977" y="40428"/>
                    </a:cubicBezTo>
                    <a:close/>
                    <a:moveTo>
                      <a:pt x="328922" y="78766"/>
                    </a:moveTo>
                    <a:cubicBezTo>
                      <a:pt x="315224" y="85180"/>
                      <a:pt x="301637" y="92279"/>
                      <a:pt x="288531" y="99839"/>
                    </a:cubicBezTo>
                    <a:cubicBezTo>
                      <a:pt x="281764" y="103655"/>
                      <a:pt x="273185" y="101263"/>
                      <a:pt x="269368" y="94495"/>
                    </a:cubicBezTo>
                    <a:cubicBezTo>
                      <a:pt x="265606" y="87826"/>
                      <a:pt x="267872" y="79372"/>
                      <a:pt x="274464" y="75476"/>
                    </a:cubicBezTo>
                    <a:cubicBezTo>
                      <a:pt x="288273" y="67509"/>
                      <a:pt x="302580" y="60059"/>
                      <a:pt x="316980" y="53294"/>
                    </a:cubicBezTo>
                    <a:cubicBezTo>
                      <a:pt x="323977" y="49918"/>
                      <a:pt x="332388" y="52854"/>
                      <a:pt x="335763" y="59852"/>
                    </a:cubicBezTo>
                    <a:cubicBezTo>
                      <a:pt x="339138" y="66849"/>
                      <a:pt x="336201" y="75258"/>
                      <a:pt x="329204" y="78633"/>
                    </a:cubicBezTo>
                    <a:cubicBezTo>
                      <a:pt x="329110" y="78679"/>
                      <a:pt x="329016" y="78724"/>
                      <a:pt x="328922" y="78766"/>
                    </a:cubicBezTo>
                    <a:close/>
                    <a:moveTo>
                      <a:pt x="11956" y="493832"/>
                    </a:moveTo>
                    <a:cubicBezTo>
                      <a:pt x="4285" y="492668"/>
                      <a:pt x="-998" y="485514"/>
                      <a:pt x="159" y="477843"/>
                    </a:cubicBezTo>
                    <a:cubicBezTo>
                      <a:pt x="161" y="477843"/>
                      <a:pt x="161" y="477824"/>
                      <a:pt x="163" y="477824"/>
                    </a:cubicBezTo>
                    <a:cubicBezTo>
                      <a:pt x="2529" y="462093"/>
                      <a:pt x="5708" y="446252"/>
                      <a:pt x="9405" y="430742"/>
                    </a:cubicBezTo>
                    <a:cubicBezTo>
                      <a:pt x="11237" y="423182"/>
                      <a:pt x="18847" y="418542"/>
                      <a:pt x="26402" y="420391"/>
                    </a:cubicBezTo>
                    <a:cubicBezTo>
                      <a:pt x="33957" y="422221"/>
                      <a:pt x="38595" y="429818"/>
                      <a:pt x="36763" y="437379"/>
                    </a:cubicBezTo>
                    <a:cubicBezTo>
                      <a:pt x="33214" y="452167"/>
                      <a:pt x="30275" y="467140"/>
                      <a:pt x="28020" y="482076"/>
                    </a:cubicBezTo>
                    <a:cubicBezTo>
                      <a:pt x="27733" y="484054"/>
                      <a:pt x="27014" y="485958"/>
                      <a:pt x="25913" y="487621"/>
                    </a:cubicBezTo>
                    <a:cubicBezTo>
                      <a:pt x="22894" y="492261"/>
                      <a:pt x="17426" y="494701"/>
                      <a:pt x="11956" y="493832"/>
                    </a:cubicBezTo>
                    <a:close/>
                    <a:moveTo>
                      <a:pt x="227161" y="141154"/>
                    </a:moveTo>
                    <a:cubicBezTo>
                      <a:pt x="215238" y="150396"/>
                      <a:pt x="203592" y="160378"/>
                      <a:pt x="192519" y="170730"/>
                    </a:cubicBezTo>
                    <a:cubicBezTo>
                      <a:pt x="186828" y="176019"/>
                      <a:pt x="177927" y="175691"/>
                      <a:pt x="172639" y="170000"/>
                    </a:cubicBezTo>
                    <a:cubicBezTo>
                      <a:pt x="167350" y="164308"/>
                      <a:pt x="167677" y="155408"/>
                      <a:pt x="173369" y="150119"/>
                    </a:cubicBezTo>
                    <a:cubicBezTo>
                      <a:pt x="185033" y="139287"/>
                      <a:pt x="197400" y="128824"/>
                      <a:pt x="209859" y="119027"/>
                    </a:cubicBezTo>
                    <a:cubicBezTo>
                      <a:pt x="216012" y="114269"/>
                      <a:pt x="224859" y="115400"/>
                      <a:pt x="229617" y="121554"/>
                    </a:cubicBezTo>
                    <a:cubicBezTo>
                      <a:pt x="233264" y="126271"/>
                      <a:pt x="233547" y="132774"/>
                      <a:pt x="230322" y="137789"/>
                    </a:cubicBezTo>
                    <a:cubicBezTo>
                      <a:pt x="229464" y="139080"/>
                      <a:pt x="228396" y="140216"/>
                      <a:pt x="227161" y="141154"/>
                    </a:cubicBezTo>
                    <a:close/>
                    <a:moveTo>
                      <a:pt x="40738" y="374695"/>
                    </a:moveTo>
                    <a:cubicBezTo>
                      <a:pt x="33510" y="371849"/>
                      <a:pt x="29959" y="363678"/>
                      <a:pt x="32807" y="356450"/>
                    </a:cubicBezTo>
                    <a:cubicBezTo>
                      <a:pt x="38649" y="341662"/>
                      <a:pt x="45211" y="326874"/>
                      <a:pt x="52291" y="312622"/>
                    </a:cubicBezTo>
                    <a:cubicBezTo>
                      <a:pt x="55932" y="305764"/>
                      <a:pt x="64449" y="303139"/>
                      <a:pt x="71310" y="306781"/>
                    </a:cubicBezTo>
                    <a:cubicBezTo>
                      <a:pt x="77909" y="310293"/>
                      <a:pt x="80621" y="318334"/>
                      <a:pt x="77486" y="325118"/>
                    </a:cubicBezTo>
                    <a:cubicBezTo>
                      <a:pt x="70758" y="338686"/>
                      <a:pt x="64547" y="352698"/>
                      <a:pt x="59001" y="366765"/>
                    </a:cubicBezTo>
                    <a:cubicBezTo>
                      <a:pt x="56165" y="373993"/>
                      <a:pt x="48013" y="377542"/>
                      <a:pt x="40789" y="374714"/>
                    </a:cubicBezTo>
                    <a:cubicBezTo>
                      <a:pt x="40778" y="374695"/>
                      <a:pt x="40767" y="374695"/>
                      <a:pt x="40756" y="374695"/>
                    </a:cubicBezTo>
                    <a:close/>
                    <a:moveTo>
                      <a:pt x="142129" y="224670"/>
                    </a:moveTo>
                    <a:cubicBezTo>
                      <a:pt x="132591" y="236389"/>
                      <a:pt x="123440" y="248700"/>
                      <a:pt x="114919" y="261196"/>
                    </a:cubicBezTo>
                    <a:cubicBezTo>
                      <a:pt x="110419" y="267537"/>
                      <a:pt x="101639" y="269016"/>
                      <a:pt x="95304" y="264524"/>
                    </a:cubicBezTo>
                    <a:cubicBezTo>
                      <a:pt x="89247" y="260217"/>
                      <a:pt x="87579" y="251944"/>
                      <a:pt x="91498" y="245632"/>
                    </a:cubicBezTo>
                    <a:lnTo>
                      <a:pt x="91664" y="245392"/>
                    </a:lnTo>
                    <a:cubicBezTo>
                      <a:pt x="100630" y="232212"/>
                      <a:pt x="110260" y="219272"/>
                      <a:pt x="120298" y="206924"/>
                    </a:cubicBezTo>
                    <a:cubicBezTo>
                      <a:pt x="125259" y="200944"/>
                      <a:pt x="134127" y="200119"/>
                      <a:pt x="140107" y="205079"/>
                    </a:cubicBezTo>
                    <a:cubicBezTo>
                      <a:pt x="145558" y="209602"/>
                      <a:pt x="146796" y="217472"/>
                      <a:pt x="142998" y="223450"/>
                    </a:cubicBezTo>
                    <a:cubicBezTo>
                      <a:pt x="142646" y="223856"/>
                      <a:pt x="142351" y="224263"/>
                      <a:pt x="142129" y="2246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65FE39A-5E61-48EC-BF0A-D7A3922083F5}"/>
                  </a:ext>
                </a:extLst>
              </p:cNvPr>
              <p:cNvSpPr/>
              <p:nvPr/>
            </p:nvSpPr>
            <p:spPr>
              <a:xfrm>
                <a:off x="3637226" y="2126371"/>
                <a:ext cx="28386" cy="51132"/>
              </a:xfrm>
              <a:custGeom>
                <a:avLst/>
                <a:gdLst>
                  <a:gd name="connsiteX0" fmla="*/ 26125 w 28386"/>
                  <a:gd name="connsiteY0" fmla="*/ 44693 h 51132"/>
                  <a:gd name="connsiteX1" fmla="*/ 28380 w 28386"/>
                  <a:gd name="connsiteY1" fmla="*/ 36597 h 51132"/>
                  <a:gd name="connsiteX2" fmla="*/ 28121 w 28386"/>
                  <a:gd name="connsiteY2" fmla="*/ 14692 h 51132"/>
                  <a:gd name="connsiteX3" fmla="*/ 14690 w 28386"/>
                  <a:gd name="connsiteY3" fmla="*/ 15 h 51132"/>
                  <a:gd name="connsiteX4" fmla="*/ 14 w 28386"/>
                  <a:gd name="connsiteY4" fmla="*/ 13453 h 51132"/>
                  <a:gd name="connsiteX5" fmla="*/ 5 w 28386"/>
                  <a:gd name="connsiteY5" fmla="*/ 14433 h 51132"/>
                  <a:gd name="connsiteX6" fmla="*/ 264 w 28386"/>
                  <a:gd name="connsiteY6" fmla="*/ 37484 h 51132"/>
                  <a:gd name="connsiteX7" fmla="*/ 14745 w 28386"/>
                  <a:gd name="connsiteY7" fmla="*/ 51126 h 51132"/>
                  <a:gd name="connsiteX8" fmla="*/ 26143 w 28386"/>
                  <a:gd name="connsiteY8" fmla="*/ 44693 h 51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86" h="51132">
                    <a:moveTo>
                      <a:pt x="26125" y="44693"/>
                    </a:moveTo>
                    <a:cubicBezTo>
                      <a:pt x="27681" y="42290"/>
                      <a:pt x="28467" y="39462"/>
                      <a:pt x="28380" y="36597"/>
                    </a:cubicBezTo>
                    <a:cubicBezTo>
                      <a:pt x="28140" y="29351"/>
                      <a:pt x="28066" y="21975"/>
                      <a:pt x="28121" y="14692"/>
                    </a:cubicBezTo>
                    <a:cubicBezTo>
                      <a:pt x="28465" y="6928"/>
                      <a:pt x="22452" y="366"/>
                      <a:pt x="14690" y="15"/>
                    </a:cubicBezTo>
                    <a:cubicBezTo>
                      <a:pt x="6928" y="-337"/>
                      <a:pt x="358" y="5690"/>
                      <a:pt x="14" y="13453"/>
                    </a:cubicBezTo>
                    <a:cubicBezTo>
                      <a:pt x="0" y="13768"/>
                      <a:pt x="-4" y="14100"/>
                      <a:pt x="5" y="14433"/>
                    </a:cubicBezTo>
                    <a:cubicBezTo>
                      <a:pt x="5" y="22105"/>
                      <a:pt x="5" y="29850"/>
                      <a:pt x="264" y="37484"/>
                    </a:cubicBezTo>
                    <a:cubicBezTo>
                      <a:pt x="497" y="45248"/>
                      <a:pt x="6980" y="51348"/>
                      <a:pt x="14745" y="51126"/>
                    </a:cubicBezTo>
                    <a:cubicBezTo>
                      <a:pt x="19372" y="50978"/>
                      <a:pt x="23633" y="48575"/>
                      <a:pt x="26143" y="446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</p:grpSp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DC005D73-CD98-41FC-954F-36BE1154C623}"/>
                </a:ext>
              </a:extLst>
            </p:cNvPr>
            <p:cNvGrpSpPr/>
            <p:nvPr/>
          </p:nvGrpSpPr>
          <p:grpSpPr>
            <a:xfrm>
              <a:off x="3800282" y="2090265"/>
              <a:ext cx="960045" cy="617211"/>
              <a:chOff x="3800282" y="2090265"/>
              <a:chExt cx="960045" cy="617211"/>
            </a:xfrm>
            <a:solidFill>
              <a:srgbClr val="B37CFF"/>
            </a:solidFill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9AD914-C2CD-4927-8F28-11585F5D1396}"/>
                  </a:ext>
                </a:extLst>
              </p:cNvPr>
              <p:cNvSpPr/>
              <p:nvPr/>
            </p:nvSpPr>
            <p:spPr>
              <a:xfrm>
                <a:off x="3800282" y="2522712"/>
                <a:ext cx="44969" cy="44009"/>
              </a:xfrm>
              <a:custGeom>
                <a:avLst/>
                <a:gdLst>
                  <a:gd name="connsiteX0" fmla="*/ 42708 w 44969"/>
                  <a:gd name="connsiteY0" fmla="*/ 37614 h 44009"/>
                  <a:gd name="connsiteX1" fmla="*/ 40342 w 44969"/>
                  <a:gd name="connsiteY1" fmla="*/ 19536 h 44009"/>
                  <a:gd name="connsiteX2" fmla="*/ 24389 w 44969"/>
                  <a:gd name="connsiteY2" fmla="*/ 4507 h 44009"/>
                  <a:gd name="connsiteX3" fmla="*/ 4510 w 44969"/>
                  <a:gd name="connsiteY3" fmla="*/ 3749 h 44009"/>
                  <a:gd name="connsiteX4" fmla="*/ 3745 w 44969"/>
                  <a:gd name="connsiteY4" fmla="*/ 23621 h 44009"/>
                  <a:gd name="connsiteX5" fmla="*/ 4684 w 44969"/>
                  <a:gd name="connsiteY5" fmla="*/ 24545 h 44009"/>
                  <a:gd name="connsiteX6" fmla="*/ 21468 w 44969"/>
                  <a:gd name="connsiteY6" fmla="*/ 40387 h 44009"/>
                  <a:gd name="connsiteX7" fmla="*/ 41340 w 44969"/>
                  <a:gd name="connsiteY7" fmla="*/ 39389 h 44009"/>
                  <a:gd name="connsiteX8" fmla="*/ 42708 w 44969"/>
                  <a:gd name="connsiteY8" fmla="*/ 37614 h 4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969" h="44009">
                    <a:moveTo>
                      <a:pt x="42708" y="37614"/>
                    </a:moveTo>
                    <a:cubicBezTo>
                      <a:pt x="46460" y="31828"/>
                      <a:pt x="45456" y="24157"/>
                      <a:pt x="40342" y="19536"/>
                    </a:cubicBezTo>
                    <a:cubicBezTo>
                      <a:pt x="34962" y="14674"/>
                      <a:pt x="29583" y="9609"/>
                      <a:pt x="24389" y="4507"/>
                    </a:cubicBezTo>
                    <a:cubicBezTo>
                      <a:pt x="19111" y="-1186"/>
                      <a:pt x="10211" y="-1538"/>
                      <a:pt x="4510" y="3749"/>
                    </a:cubicBezTo>
                    <a:cubicBezTo>
                      <a:pt x="-1191" y="9017"/>
                      <a:pt x="-1533" y="17927"/>
                      <a:pt x="3745" y="23621"/>
                    </a:cubicBezTo>
                    <a:cubicBezTo>
                      <a:pt x="4044" y="23954"/>
                      <a:pt x="4357" y="24249"/>
                      <a:pt x="4684" y="24545"/>
                    </a:cubicBezTo>
                    <a:cubicBezTo>
                      <a:pt x="10229" y="29924"/>
                      <a:pt x="15775" y="35266"/>
                      <a:pt x="21468" y="40387"/>
                    </a:cubicBezTo>
                    <a:cubicBezTo>
                      <a:pt x="27237" y="45581"/>
                      <a:pt x="36120" y="45137"/>
                      <a:pt x="41340" y="39389"/>
                    </a:cubicBezTo>
                    <a:cubicBezTo>
                      <a:pt x="41837" y="38834"/>
                      <a:pt x="42294" y="38243"/>
                      <a:pt x="42708" y="37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81C576B-9FFA-44E4-882D-A71D26C88F53}"/>
                  </a:ext>
                </a:extLst>
              </p:cNvPr>
              <p:cNvSpPr/>
              <p:nvPr/>
            </p:nvSpPr>
            <p:spPr>
              <a:xfrm>
                <a:off x="3875888" y="2188233"/>
                <a:ext cx="881985" cy="519244"/>
              </a:xfrm>
              <a:custGeom>
                <a:avLst/>
                <a:gdLst>
                  <a:gd name="connsiteX0" fmla="*/ 778065 w 881985"/>
                  <a:gd name="connsiteY0" fmla="*/ 287856 h 519244"/>
                  <a:gd name="connsiteX1" fmla="*/ 758452 w 881985"/>
                  <a:gd name="connsiteY1" fmla="*/ 291017 h 519244"/>
                  <a:gd name="connsiteX2" fmla="*/ 755273 w 881985"/>
                  <a:gd name="connsiteY2" fmla="*/ 271404 h 519244"/>
                  <a:gd name="connsiteX3" fmla="*/ 779969 w 881985"/>
                  <a:gd name="connsiteY3" fmla="*/ 233972 h 519244"/>
                  <a:gd name="connsiteX4" fmla="*/ 799545 w 881985"/>
                  <a:gd name="connsiteY4" fmla="*/ 230404 h 519244"/>
                  <a:gd name="connsiteX5" fmla="*/ 804000 w 881985"/>
                  <a:gd name="connsiteY5" fmla="*/ 248501 h 519244"/>
                  <a:gd name="connsiteX6" fmla="*/ 793666 w 881985"/>
                  <a:gd name="connsiteY6" fmla="*/ 265027 h 519244"/>
                  <a:gd name="connsiteX7" fmla="*/ 778065 w 881985"/>
                  <a:gd name="connsiteY7" fmla="*/ 287856 h 519244"/>
                  <a:gd name="connsiteX8" fmla="*/ 820581 w 881985"/>
                  <a:gd name="connsiteY8" fmla="*/ 187685 h 519244"/>
                  <a:gd name="connsiteX9" fmla="*/ 813187 w 881985"/>
                  <a:gd name="connsiteY9" fmla="*/ 169218 h 519244"/>
                  <a:gd name="connsiteX10" fmla="*/ 813187 w 881985"/>
                  <a:gd name="connsiteY10" fmla="*/ 169200 h 519244"/>
                  <a:gd name="connsiteX11" fmla="*/ 829195 w 881985"/>
                  <a:gd name="connsiteY11" fmla="*/ 127331 h 519244"/>
                  <a:gd name="connsiteX12" fmla="*/ 847237 w 881985"/>
                  <a:gd name="connsiteY12" fmla="*/ 118957 h 519244"/>
                  <a:gd name="connsiteX13" fmla="*/ 855869 w 881985"/>
                  <a:gd name="connsiteY13" fmla="*/ 136241 h 519244"/>
                  <a:gd name="connsiteX14" fmla="*/ 839011 w 881985"/>
                  <a:gd name="connsiteY14" fmla="*/ 180328 h 519244"/>
                  <a:gd name="connsiteX15" fmla="*/ 837883 w 881985"/>
                  <a:gd name="connsiteY15" fmla="*/ 182453 h 519244"/>
                  <a:gd name="connsiteX16" fmla="*/ 820618 w 881985"/>
                  <a:gd name="connsiteY16" fmla="*/ 187685 h 519244"/>
                  <a:gd name="connsiteX17" fmla="*/ 729024 w 881985"/>
                  <a:gd name="connsiteY17" fmla="*/ 346787 h 519244"/>
                  <a:gd name="connsiteX18" fmla="*/ 695030 w 881985"/>
                  <a:gd name="connsiteY18" fmla="*/ 379487 h 519244"/>
                  <a:gd name="connsiteX19" fmla="*/ 675158 w 881985"/>
                  <a:gd name="connsiteY19" fmla="*/ 378637 h 519244"/>
                  <a:gd name="connsiteX20" fmla="*/ 676008 w 881985"/>
                  <a:gd name="connsiteY20" fmla="*/ 358765 h 519244"/>
                  <a:gd name="connsiteX21" fmla="*/ 676397 w 881985"/>
                  <a:gd name="connsiteY21" fmla="*/ 358414 h 519244"/>
                  <a:gd name="connsiteX22" fmla="*/ 708690 w 881985"/>
                  <a:gd name="connsiteY22" fmla="*/ 327359 h 519244"/>
                  <a:gd name="connsiteX23" fmla="*/ 728543 w 881985"/>
                  <a:gd name="connsiteY23" fmla="*/ 326767 h 519244"/>
                  <a:gd name="connsiteX24" fmla="*/ 730650 w 881985"/>
                  <a:gd name="connsiteY24" fmla="*/ 344716 h 519244"/>
                  <a:gd name="connsiteX25" fmla="*/ 729061 w 881985"/>
                  <a:gd name="connsiteY25" fmla="*/ 346787 h 519244"/>
                  <a:gd name="connsiteX26" fmla="*/ 858771 w 881985"/>
                  <a:gd name="connsiteY26" fmla="*/ 73206 h 519244"/>
                  <a:gd name="connsiteX27" fmla="*/ 847551 w 881985"/>
                  <a:gd name="connsiteY27" fmla="*/ 56791 h 519244"/>
                  <a:gd name="connsiteX28" fmla="*/ 853947 w 881985"/>
                  <a:gd name="connsiteY28" fmla="*/ 12427 h 519244"/>
                  <a:gd name="connsiteX29" fmla="*/ 869567 w 881985"/>
                  <a:gd name="connsiteY29" fmla="*/ 97 h 519244"/>
                  <a:gd name="connsiteX30" fmla="*/ 881933 w 881985"/>
                  <a:gd name="connsiteY30" fmla="*/ 15274 h 519244"/>
                  <a:gd name="connsiteX31" fmla="*/ 875204 w 881985"/>
                  <a:gd name="connsiteY31" fmla="*/ 61986 h 519244"/>
                  <a:gd name="connsiteX32" fmla="*/ 858771 w 881985"/>
                  <a:gd name="connsiteY32" fmla="*/ 73206 h 519244"/>
                  <a:gd name="connsiteX33" fmla="*/ 858771 w 881985"/>
                  <a:gd name="connsiteY33" fmla="*/ 73206 h 519244"/>
                  <a:gd name="connsiteX34" fmla="*/ 634343 w 881985"/>
                  <a:gd name="connsiteY34" fmla="*/ 426144 h 519244"/>
                  <a:gd name="connsiteX35" fmla="*/ 593990 w 881985"/>
                  <a:gd name="connsiteY35" fmla="*/ 450581 h 519244"/>
                  <a:gd name="connsiteX36" fmla="*/ 574885 w 881985"/>
                  <a:gd name="connsiteY36" fmla="*/ 445036 h 519244"/>
                  <a:gd name="connsiteX37" fmla="*/ 580440 w 881985"/>
                  <a:gd name="connsiteY37" fmla="*/ 425922 h 519244"/>
                  <a:gd name="connsiteX38" fmla="*/ 618760 w 881985"/>
                  <a:gd name="connsiteY38" fmla="*/ 402723 h 519244"/>
                  <a:gd name="connsiteX39" fmla="*/ 638256 w 881985"/>
                  <a:gd name="connsiteY39" fmla="*/ 406679 h 519244"/>
                  <a:gd name="connsiteX40" fmla="*/ 638336 w 881985"/>
                  <a:gd name="connsiteY40" fmla="*/ 422095 h 519244"/>
                  <a:gd name="connsiteX41" fmla="*/ 634343 w 881985"/>
                  <a:gd name="connsiteY41" fmla="*/ 426144 h 519244"/>
                  <a:gd name="connsiteX42" fmla="*/ 524504 w 881985"/>
                  <a:gd name="connsiteY42" fmla="*/ 482875 h 519244"/>
                  <a:gd name="connsiteX43" fmla="*/ 479788 w 881985"/>
                  <a:gd name="connsiteY43" fmla="*/ 497922 h 519244"/>
                  <a:gd name="connsiteX44" fmla="*/ 462347 w 881985"/>
                  <a:gd name="connsiteY44" fmla="*/ 488328 h 519244"/>
                  <a:gd name="connsiteX45" fmla="*/ 471932 w 881985"/>
                  <a:gd name="connsiteY45" fmla="*/ 470896 h 519244"/>
                  <a:gd name="connsiteX46" fmla="*/ 514448 w 881985"/>
                  <a:gd name="connsiteY46" fmla="*/ 456607 h 519244"/>
                  <a:gd name="connsiteX47" fmla="*/ 532541 w 881985"/>
                  <a:gd name="connsiteY47" fmla="*/ 464889 h 519244"/>
                  <a:gd name="connsiteX48" fmla="*/ 524522 w 881985"/>
                  <a:gd name="connsiteY48" fmla="*/ 482875 h 519244"/>
                  <a:gd name="connsiteX49" fmla="*/ 404868 w 881985"/>
                  <a:gd name="connsiteY49" fmla="*/ 514299 h 519244"/>
                  <a:gd name="connsiteX50" fmla="*/ 357952 w 881985"/>
                  <a:gd name="connsiteY50" fmla="*/ 519235 h 519244"/>
                  <a:gd name="connsiteX51" fmla="*/ 343399 w 881985"/>
                  <a:gd name="connsiteY51" fmla="*/ 505667 h 519244"/>
                  <a:gd name="connsiteX52" fmla="*/ 356104 w 881985"/>
                  <a:gd name="connsiteY52" fmla="*/ 491174 h 519244"/>
                  <a:gd name="connsiteX53" fmla="*/ 400690 w 881985"/>
                  <a:gd name="connsiteY53" fmla="*/ 486461 h 519244"/>
                  <a:gd name="connsiteX54" fmla="*/ 416698 w 881985"/>
                  <a:gd name="connsiteY54" fmla="*/ 498291 h 519244"/>
                  <a:gd name="connsiteX55" fmla="*/ 404868 w 881985"/>
                  <a:gd name="connsiteY55" fmla="*/ 514299 h 519244"/>
                  <a:gd name="connsiteX56" fmla="*/ 281294 w 881985"/>
                  <a:gd name="connsiteY56" fmla="*/ 518847 h 519244"/>
                  <a:gd name="connsiteX57" fmla="*/ 234416 w 881985"/>
                  <a:gd name="connsiteY57" fmla="*/ 513301 h 519244"/>
                  <a:gd name="connsiteX58" fmla="*/ 221737 w 881985"/>
                  <a:gd name="connsiteY58" fmla="*/ 497977 h 519244"/>
                  <a:gd name="connsiteX59" fmla="*/ 237067 w 881985"/>
                  <a:gd name="connsiteY59" fmla="*/ 485296 h 519244"/>
                  <a:gd name="connsiteX60" fmla="*/ 238834 w 881985"/>
                  <a:gd name="connsiteY60" fmla="*/ 485573 h 519244"/>
                  <a:gd name="connsiteX61" fmla="*/ 283365 w 881985"/>
                  <a:gd name="connsiteY61" fmla="*/ 490749 h 519244"/>
                  <a:gd name="connsiteX62" fmla="*/ 296360 w 881985"/>
                  <a:gd name="connsiteY62" fmla="*/ 505815 h 519244"/>
                  <a:gd name="connsiteX63" fmla="*/ 281294 w 881985"/>
                  <a:gd name="connsiteY63" fmla="*/ 518810 h 519244"/>
                  <a:gd name="connsiteX64" fmla="*/ 159662 w 881985"/>
                  <a:gd name="connsiteY64" fmla="*/ 496110 h 519244"/>
                  <a:gd name="connsiteX65" fmla="*/ 115168 w 881985"/>
                  <a:gd name="connsiteY65" fmla="*/ 480471 h 519244"/>
                  <a:gd name="connsiteX66" fmla="*/ 107646 w 881985"/>
                  <a:gd name="connsiteY66" fmla="*/ 462060 h 519244"/>
                  <a:gd name="connsiteX67" fmla="*/ 125612 w 881985"/>
                  <a:gd name="connsiteY67" fmla="*/ 454352 h 519244"/>
                  <a:gd name="connsiteX68" fmla="*/ 167869 w 881985"/>
                  <a:gd name="connsiteY68" fmla="*/ 469140 h 519244"/>
                  <a:gd name="connsiteX69" fmla="*/ 177225 w 881985"/>
                  <a:gd name="connsiteY69" fmla="*/ 486701 h 519244"/>
                  <a:gd name="connsiteX70" fmla="*/ 177223 w 881985"/>
                  <a:gd name="connsiteY70" fmla="*/ 486701 h 519244"/>
                  <a:gd name="connsiteX71" fmla="*/ 175559 w 881985"/>
                  <a:gd name="connsiteY71" fmla="*/ 490269 h 519244"/>
                  <a:gd name="connsiteX72" fmla="*/ 159699 w 881985"/>
                  <a:gd name="connsiteY72" fmla="*/ 496018 h 519244"/>
                  <a:gd name="connsiteX73" fmla="*/ 46255 w 881985"/>
                  <a:gd name="connsiteY73" fmla="*/ 447198 h 519244"/>
                  <a:gd name="connsiteX74" fmla="*/ 16587 w 881985"/>
                  <a:gd name="connsiteY74" fmla="*/ 429175 h 519244"/>
                  <a:gd name="connsiteX75" fmla="*/ 6198 w 881985"/>
                  <a:gd name="connsiteY75" fmla="*/ 422280 h 519244"/>
                  <a:gd name="connsiteX76" fmla="*/ 2340 w 881985"/>
                  <a:gd name="connsiteY76" fmla="*/ 402982 h 519244"/>
                  <a:gd name="connsiteX77" fmla="*/ 2501 w 881985"/>
                  <a:gd name="connsiteY77" fmla="*/ 402741 h 519244"/>
                  <a:gd name="connsiteX78" fmla="*/ 22040 w 881985"/>
                  <a:gd name="connsiteY78" fmla="*/ 399044 h 519244"/>
                  <a:gd name="connsiteX79" fmla="*/ 31911 w 881985"/>
                  <a:gd name="connsiteY79" fmla="*/ 405625 h 519244"/>
                  <a:gd name="connsiteX80" fmla="*/ 60119 w 881985"/>
                  <a:gd name="connsiteY80" fmla="*/ 422742 h 519244"/>
                  <a:gd name="connsiteX81" fmla="*/ 65424 w 881985"/>
                  <a:gd name="connsiteY81" fmla="*/ 441911 h 519244"/>
                  <a:gd name="connsiteX82" fmla="*/ 64962 w 881985"/>
                  <a:gd name="connsiteY82" fmla="*/ 442651 h 519244"/>
                  <a:gd name="connsiteX83" fmla="*/ 46255 w 881985"/>
                  <a:gd name="connsiteY83" fmla="*/ 447198 h 51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881985" h="519244">
                    <a:moveTo>
                      <a:pt x="778065" y="287856"/>
                    </a:moveTo>
                    <a:cubicBezTo>
                      <a:pt x="773518" y="294141"/>
                      <a:pt x="764737" y="295564"/>
                      <a:pt x="758452" y="291017"/>
                    </a:cubicBezTo>
                    <a:cubicBezTo>
                      <a:pt x="752149" y="286488"/>
                      <a:pt x="750725" y="277689"/>
                      <a:pt x="755273" y="271404"/>
                    </a:cubicBezTo>
                    <a:cubicBezTo>
                      <a:pt x="763924" y="259407"/>
                      <a:pt x="772205" y="246856"/>
                      <a:pt x="779969" y="233972"/>
                    </a:cubicBezTo>
                    <a:cubicBezTo>
                      <a:pt x="784387" y="227576"/>
                      <a:pt x="793149" y="225986"/>
                      <a:pt x="799545" y="230404"/>
                    </a:cubicBezTo>
                    <a:cubicBezTo>
                      <a:pt x="805386" y="234452"/>
                      <a:pt x="807290" y="242216"/>
                      <a:pt x="804000" y="248501"/>
                    </a:cubicBezTo>
                    <a:cubicBezTo>
                      <a:pt x="800635" y="254084"/>
                      <a:pt x="797197" y="259592"/>
                      <a:pt x="793666" y="265027"/>
                    </a:cubicBezTo>
                    <a:cubicBezTo>
                      <a:pt x="788694" y="272754"/>
                      <a:pt x="783426" y="280443"/>
                      <a:pt x="778065" y="287856"/>
                    </a:cubicBezTo>
                    <a:close/>
                    <a:moveTo>
                      <a:pt x="820581" y="187685"/>
                    </a:moveTo>
                    <a:cubicBezTo>
                      <a:pt x="813446" y="184635"/>
                      <a:pt x="810118" y="176354"/>
                      <a:pt x="813187" y="169218"/>
                    </a:cubicBezTo>
                    <a:cubicBezTo>
                      <a:pt x="813187" y="169218"/>
                      <a:pt x="813187" y="169200"/>
                      <a:pt x="813187" y="169200"/>
                    </a:cubicBezTo>
                    <a:cubicBezTo>
                      <a:pt x="819083" y="155502"/>
                      <a:pt x="824481" y="141472"/>
                      <a:pt x="829195" y="127331"/>
                    </a:cubicBezTo>
                    <a:cubicBezTo>
                      <a:pt x="831875" y="120029"/>
                      <a:pt x="839953" y="116295"/>
                      <a:pt x="847237" y="118957"/>
                    </a:cubicBezTo>
                    <a:cubicBezTo>
                      <a:pt x="854242" y="121526"/>
                      <a:pt x="858032" y="129105"/>
                      <a:pt x="855869" y="136241"/>
                    </a:cubicBezTo>
                    <a:cubicBezTo>
                      <a:pt x="850897" y="151029"/>
                      <a:pt x="845240" y="165928"/>
                      <a:pt x="839011" y="180328"/>
                    </a:cubicBezTo>
                    <a:cubicBezTo>
                      <a:pt x="838696" y="181067"/>
                      <a:pt x="838327" y="181788"/>
                      <a:pt x="837883" y="182453"/>
                    </a:cubicBezTo>
                    <a:cubicBezTo>
                      <a:pt x="834149" y="188147"/>
                      <a:pt x="826884" y="190347"/>
                      <a:pt x="820618" y="187685"/>
                    </a:cubicBezTo>
                    <a:close/>
                    <a:moveTo>
                      <a:pt x="729024" y="346787"/>
                    </a:moveTo>
                    <a:cubicBezTo>
                      <a:pt x="718228" y="358100"/>
                      <a:pt x="706842" y="369098"/>
                      <a:pt x="695030" y="379487"/>
                    </a:cubicBezTo>
                    <a:cubicBezTo>
                      <a:pt x="689299" y="384737"/>
                      <a:pt x="680408" y="384367"/>
                      <a:pt x="675158" y="378637"/>
                    </a:cubicBezTo>
                    <a:cubicBezTo>
                      <a:pt x="669890" y="372925"/>
                      <a:pt x="670278" y="364015"/>
                      <a:pt x="676008" y="358765"/>
                    </a:cubicBezTo>
                    <a:cubicBezTo>
                      <a:pt x="676138" y="358654"/>
                      <a:pt x="676267" y="358525"/>
                      <a:pt x="676397" y="358414"/>
                    </a:cubicBezTo>
                    <a:cubicBezTo>
                      <a:pt x="687488" y="348543"/>
                      <a:pt x="698431" y="338080"/>
                      <a:pt x="708690" y="327359"/>
                    </a:cubicBezTo>
                    <a:cubicBezTo>
                      <a:pt x="714014" y="321702"/>
                      <a:pt x="722905" y="321444"/>
                      <a:pt x="728543" y="326767"/>
                    </a:cubicBezTo>
                    <a:cubicBezTo>
                      <a:pt x="733516" y="331444"/>
                      <a:pt x="734403" y="339023"/>
                      <a:pt x="730650" y="344716"/>
                    </a:cubicBezTo>
                    <a:cubicBezTo>
                      <a:pt x="730188" y="345456"/>
                      <a:pt x="729652" y="346158"/>
                      <a:pt x="729061" y="346787"/>
                    </a:cubicBezTo>
                    <a:close/>
                    <a:moveTo>
                      <a:pt x="858771" y="73206"/>
                    </a:moveTo>
                    <a:cubicBezTo>
                      <a:pt x="851137" y="71764"/>
                      <a:pt x="846127" y="64426"/>
                      <a:pt x="847551" y="56791"/>
                    </a:cubicBezTo>
                    <a:cubicBezTo>
                      <a:pt x="850305" y="42151"/>
                      <a:pt x="852449" y="27215"/>
                      <a:pt x="853947" y="12427"/>
                    </a:cubicBezTo>
                    <a:cubicBezTo>
                      <a:pt x="854852" y="4718"/>
                      <a:pt x="861840" y="-809"/>
                      <a:pt x="869567" y="97"/>
                    </a:cubicBezTo>
                    <a:cubicBezTo>
                      <a:pt x="877108" y="985"/>
                      <a:pt x="882580" y="7713"/>
                      <a:pt x="881933" y="15274"/>
                    </a:cubicBezTo>
                    <a:cubicBezTo>
                      <a:pt x="880362" y="30857"/>
                      <a:pt x="878088" y="46569"/>
                      <a:pt x="875204" y="61986"/>
                    </a:cubicBezTo>
                    <a:cubicBezTo>
                      <a:pt x="873763" y="69620"/>
                      <a:pt x="866406" y="74648"/>
                      <a:pt x="858771" y="73206"/>
                    </a:cubicBezTo>
                    <a:cubicBezTo>
                      <a:pt x="858771" y="73206"/>
                      <a:pt x="858771" y="73206"/>
                      <a:pt x="858771" y="73206"/>
                    </a:cubicBezTo>
                    <a:close/>
                    <a:moveTo>
                      <a:pt x="634343" y="426144"/>
                    </a:moveTo>
                    <a:cubicBezTo>
                      <a:pt x="621403" y="434795"/>
                      <a:pt x="607743" y="443020"/>
                      <a:pt x="593990" y="450581"/>
                    </a:cubicBezTo>
                    <a:cubicBezTo>
                      <a:pt x="587180" y="454315"/>
                      <a:pt x="578627" y="451838"/>
                      <a:pt x="574885" y="445036"/>
                    </a:cubicBezTo>
                    <a:cubicBezTo>
                      <a:pt x="571144" y="438214"/>
                      <a:pt x="573630" y="429656"/>
                      <a:pt x="580440" y="425922"/>
                    </a:cubicBezTo>
                    <a:cubicBezTo>
                      <a:pt x="593509" y="418750"/>
                      <a:pt x="606319" y="410949"/>
                      <a:pt x="618760" y="402723"/>
                    </a:cubicBezTo>
                    <a:cubicBezTo>
                      <a:pt x="625237" y="398434"/>
                      <a:pt x="633966" y="400209"/>
                      <a:pt x="638256" y="406679"/>
                    </a:cubicBezTo>
                    <a:cubicBezTo>
                      <a:pt x="641349" y="411356"/>
                      <a:pt x="641367" y="417400"/>
                      <a:pt x="638336" y="422095"/>
                    </a:cubicBezTo>
                    <a:cubicBezTo>
                      <a:pt x="637304" y="423704"/>
                      <a:pt x="635944" y="425090"/>
                      <a:pt x="634343" y="426144"/>
                    </a:cubicBezTo>
                    <a:close/>
                    <a:moveTo>
                      <a:pt x="524504" y="482875"/>
                    </a:moveTo>
                    <a:cubicBezTo>
                      <a:pt x="509864" y="488420"/>
                      <a:pt x="494817" y="493541"/>
                      <a:pt x="479788" y="497922"/>
                    </a:cubicBezTo>
                    <a:cubicBezTo>
                      <a:pt x="472326" y="500084"/>
                      <a:pt x="464518" y="495796"/>
                      <a:pt x="462347" y="488328"/>
                    </a:cubicBezTo>
                    <a:cubicBezTo>
                      <a:pt x="460177" y="480878"/>
                      <a:pt x="464469" y="473059"/>
                      <a:pt x="471932" y="470896"/>
                    </a:cubicBezTo>
                    <a:cubicBezTo>
                      <a:pt x="486221" y="466756"/>
                      <a:pt x="500510" y="461949"/>
                      <a:pt x="514448" y="456607"/>
                    </a:cubicBezTo>
                    <a:cubicBezTo>
                      <a:pt x="521729" y="453890"/>
                      <a:pt x="529829" y="457605"/>
                      <a:pt x="532541" y="464889"/>
                    </a:cubicBezTo>
                    <a:cubicBezTo>
                      <a:pt x="535214" y="472061"/>
                      <a:pt x="531650" y="480065"/>
                      <a:pt x="524522" y="482875"/>
                    </a:cubicBezTo>
                    <a:close/>
                    <a:moveTo>
                      <a:pt x="404868" y="514299"/>
                    </a:moveTo>
                    <a:cubicBezTo>
                      <a:pt x="389359" y="516592"/>
                      <a:pt x="373572" y="518255"/>
                      <a:pt x="357952" y="519235"/>
                    </a:cubicBezTo>
                    <a:cubicBezTo>
                      <a:pt x="350189" y="519512"/>
                      <a:pt x="343673" y="513431"/>
                      <a:pt x="343399" y="505667"/>
                    </a:cubicBezTo>
                    <a:cubicBezTo>
                      <a:pt x="343136" y="498236"/>
                      <a:pt x="348702" y="491895"/>
                      <a:pt x="356104" y="491174"/>
                    </a:cubicBezTo>
                    <a:cubicBezTo>
                      <a:pt x="370892" y="490232"/>
                      <a:pt x="385939" y="488642"/>
                      <a:pt x="400690" y="486461"/>
                    </a:cubicBezTo>
                    <a:cubicBezTo>
                      <a:pt x="408378" y="485315"/>
                      <a:pt x="415545" y="490602"/>
                      <a:pt x="416698" y="498291"/>
                    </a:cubicBezTo>
                    <a:cubicBezTo>
                      <a:pt x="417852" y="505981"/>
                      <a:pt x="412556" y="513153"/>
                      <a:pt x="404868" y="514299"/>
                    </a:cubicBezTo>
                    <a:close/>
                    <a:moveTo>
                      <a:pt x="281294" y="518847"/>
                    </a:moveTo>
                    <a:cubicBezTo>
                      <a:pt x="265656" y="517682"/>
                      <a:pt x="249870" y="515852"/>
                      <a:pt x="234416" y="513301"/>
                    </a:cubicBezTo>
                    <a:cubicBezTo>
                      <a:pt x="226682" y="512562"/>
                      <a:pt x="221005" y="505704"/>
                      <a:pt x="221737" y="497977"/>
                    </a:cubicBezTo>
                    <a:cubicBezTo>
                      <a:pt x="222469" y="490232"/>
                      <a:pt x="229332" y="484557"/>
                      <a:pt x="237067" y="485296"/>
                    </a:cubicBezTo>
                    <a:cubicBezTo>
                      <a:pt x="237662" y="485352"/>
                      <a:pt x="238252" y="485444"/>
                      <a:pt x="238834" y="485573"/>
                    </a:cubicBezTo>
                    <a:cubicBezTo>
                      <a:pt x="253530" y="487921"/>
                      <a:pt x="268410" y="489659"/>
                      <a:pt x="283365" y="490749"/>
                    </a:cubicBezTo>
                    <a:cubicBezTo>
                      <a:pt x="291114" y="491322"/>
                      <a:pt x="296931" y="498069"/>
                      <a:pt x="296360" y="505815"/>
                    </a:cubicBezTo>
                    <a:cubicBezTo>
                      <a:pt x="295789" y="513560"/>
                      <a:pt x="289043" y="519383"/>
                      <a:pt x="281294" y="518810"/>
                    </a:cubicBezTo>
                    <a:close/>
                    <a:moveTo>
                      <a:pt x="159662" y="496110"/>
                    </a:moveTo>
                    <a:cubicBezTo>
                      <a:pt x="144707" y="491563"/>
                      <a:pt x="129734" y="486294"/>
                      <a:pt x="115168" y="480471"/>
                    </a:cubicBezTo>
                    <a:cubicBezTo>
                      <a:pt x="108005" y="477458"/>
                      <a:pt x="104637" y="469214"/>
                      <a:pt x="107646" y="462060"/>
                    </a:cubicBezTo>
                    <a:cubicBezTo>
                      <a:pt x="110582" y="455073"/>
                      <a:pt x="118527" y="451653"/>
                      <a:pt x="125612" y="454352"/>
                    </a:cubicBezTo>
                    <a:cubicBezTo>
                      <a:pt x="139439" y="459897"/>
                      <a:pt x="153654" y="464889"/>
                      <a:pt x="167869" y="469140"/>
                    </a:cubicBezTo>
                    <a:cubicBezTo>
                      <a:pt x="175300" y="471414"/>
                      <a:pt x="179489" y="479270"/>
                      <a:pt x="177225" y="486701"/>
                    </a:cubicBezTo>
                    <a:cubicBezTo>
                      <a:pt x="177223" y="486701"/>
                      <a:pt x="177223" y="486701"/>
                      <a:pt x="177223" y="486701"/>
                    </a:cubicBezTo>
                    <a:cubicBezTo>
                      <a:pt x="176835" y="487958"/>
                      <a:pt x="176274" y="489160"/>
                      <a:pt x="175559" y="490269"/>
                    </a:cubicBezTo>
                    <a:cubicBezTo>
                      <a:pt x="172139" y="495500"/>
                      <a:pt x="165675" y="497848"/>
                      <a:pt x="159699" y="496018"/>
                    </a:cubicBezTo>
                    <a:close/>
                    <a:moveTo>
                      <a:pt x="46255" y="447198"/>
                    </a:moveTo>
                    <a:cubicBezTo>
                      <a:pt x="36218" y="441523"/>
                      <a:pt x="26236" y="435460"/>
                      <a:pt x="16587" y="429175"/>
                    </a:cubicBezTo>
                    <a:cubicBezTo>
                      <a:pt x="13093" y="426920"/>
                      <a:pt x="9636" y="424609"/>
                      <a:pt x="6198" y="422280"/>
                    </a:cubicBezTo>
                    <a:cubicBezTo>
                      <a:pt x="-198" y="418010"/>
                      <a:pt x="-1924" y="409378"/>
                      <a:pt x="2340" y="402982"/>
                    </a:cubicBezTo>
                    <a:cubicBezTo>
                      <a:pt x="2394" y="402889"/>
                      <a:pt x="2447" y="402815"/>
                      <a:pt x="2501" y="402741"/>
                    </a:cubicBezTo>
                    <a:cubicBezTo>
                      <a:pt x="6878" y="396327"/>
                      <a:pt x="15624" y="394682"/>
                      <a:pt x="22040" y="399044"/>
                    </a:cubicBezTo>
                    <a:cubicBezTo>
                      <a:pt x="25293" y="401263"/>
                      <a:pt x="28584" y="403462"/>
                      <a:pt x="31911" y="405625"/>
                    </a:cubicBezTo>
                    <a:cubicBezTo>
                      <a:pt x="41153" y="411577"/>
                      <a:pt x="50562" y="417345"/>
                      <a:pt x="60119" y="422742"/>
                    </a:cubicBezTo>
                    <a:cubicBezTo>
                      <a:pt x="66876" y="426569"/>
                      <a:pt x="69251" y="435146"/>
                      <a:pt x="65424" y="441911"/>
                    </a:cubicBezTo>
                    <a:cubicBezTo>
                      <a:pt x="65277" y="442170"/>
                      <a:pt x="65129" y="442411"/>
                      <a:pt x="64962" y="442651"/>
                    </a:cubicBezTo>
                    <a:cubicBezTo>
                      <a:pt x="60909" y="448880"/>
                      <a:pt x="52712" y="450858"/>
                      <a:pt x="46255" y="44719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2DD3208-1178-485A-977A-36D6654F91D3}"/>
                  </a:ext>
                </a:extLst>
              </p:cNvPr>
              <p:cNvSpPr/>
              <p:nvPr/>
            </p:nvSpPr>
            <p:spPr>
              <a:xfrm>
                <a:off x="4730885" y="2090265"/>
                <a:ext cx="29441" cy="50936"/>
              </a:xfrm>
              <a:custGeom>
                <a:avLst/>
                <a:gdLst>
                  <a:gd name="connsiteX0" fmla="*/ 27176 w 29441"/>
                  <a:gd name="connsiteY0" fmla="*/ 44495 h 50936"/>
                  <a:gd name="connsiteX1" fmla="*/ 29431 w 29441"/>
                  <a:gd name="connsiteY1" fmla="*/ 36343 h 50936"/>
                  <a:gd name="connsiteX2" fmla="*/ 28119 w 29441"/>
                  <a:gd name="connsiteY2" fmla="*/ 13310 h 50936"/>
                  <a:gd name="connsiteX3" fmla="*/ 13312 w 29441"/>
                  <a:gd name="connsiteY3" fmla="*/ 20 h 50936"/>
                  <a:gd name="connsiteX4" fmla="*/ 21 w 29441"/>
                  <a:gd name="connsiteY4" fmla="*/ 14826 h 50936"/>
                  <a:gd name="connsiteX5" fmla="*/ 77 w 29441"/>
                  <a:gd name="connsiteY5" fmla="*/ 15492 h 50936"/>
                  <a:gd name="connsiteX6" fmla="*/ 1334 w 29441"/>
                  <a:gd name="connsiteY6" fmla="*/ 37360 h 50936"/>
                  <a:gd name="connsiteX7" fmla="*/ 15882 w 29441"/>
                  <a:gd name="connsiteY7" fmla="*/ 50928 h 50936"/>
                  <a:gd name="connsiteX8" fmla="*/ 27213 w 29441"/>
                  <a:gd name="connsiteY8" fmla="*/ 44495 h 50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1" h="50936">
                    <a:moveTo>
                      <a:pt x="27176" y="44495"/>
                    </a:moveTo>
                    <a:cubicBezTo>
                      <a:pt x="28766" y="42074"/>
                      <a:pt x="29542" y="39227"/>
                      <a:pt x="29431" y="36343"/>
                    </a:cubicBezTo>
                    <a:cubicBezTo>
                      <a:pt x="29154" y="28727"/>
                      <a:pt x="28710" y="20982"/>
                      <a:pt x="28119" y="13310"/>
                    </a:cubicBezTo>
                    <a:cubicBezTo>
                      <a:pt x="27694" y="5547"/>
                      <a:pt x="21076" y="-387"/>
                      <a:pt x="13312" y="20"/>
                    </a:cubicBezTo>
                    <a:cubicBezTo>
                      <a:pt x="5548" y="445"/>
                      <a:pt x="-404" y="7081"/>
                      <a:pt x="21" y="14826"/>
                    </a:cubicBezTo>
                    <a:cubicBezTo>
                      <a:pt x="40" y="15048"/>
                      <a:pt x="58" y="15270"/>
                      <a:pt x="77" y="15492"/>
                    </a:cubicBezTo>
                    <a:cubicBezTo>
                      <a:pt x="650" y="22775"/>
                      <a:pt x="1075" y="30132"/>
                      <a:pt x="1334" y="37360"/>
                    </a:cubicBezTo>
                    <a:cubicBezTo>
                      <a:pt x="1611" y="45123"/>
                      <a:pt x="8118" y="51205"/>
                      <a:pt x="15882" y="50928"/>
                    </a:cubicBezTo>
                    <a:cubicBezTo>
                      <a:pt x="20484" y="50761"/>
                      <a:pt x="24718" y="48358"/>
                      <a:pt x="27213" y="4449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3D8A826-A6E0-48C0-8017-756365DF02A8}"/>
                </a:ext>
              </a:extLst>
            </p:cNvPr>
            <p:cNvSpPr/>
            <p:nvPr/>
          </p:nvSpPr>
          <p:spPr>
            <a:xfrm>
              <a:off x="3778954" y="1728436"/>
              <a:ext cx="832369" cy="832486"/>
            </a:xfrm>
            <a:custGeom>
              <a:avLst/>
              <a:gdLst>
                <a:gd name="connsiteX0" fmla="*/ 802721 w 832369"/>
                <a:gd name="connsiteY0" fmla="*/ 241972 h 832486"/>
                <a:gd name="connsiteX1" fmla="*/ 796603 w 832369"/>
                <a:gd name="connsiteY1" fmla="*/ 237406 h 832486"/>
                <a:gd name="connsiteX2" fmla="*/ 716618 w 832369"/>
                <a:gd name="connsiteY2" fmla="*/ 235557 h 832486"/>
                <a:gd name="connsiteX3" fmla="*/ 643675 w 832369"/>
                <a:gd name="connsiteY3" fmla="*/ 149379 h 832486"/>
                <a:gd name="connsiteX4" fmla="*/ 655099 w 832369"/>
                <a:gd name="connsiteY4" fmla="*/ 70263 h 832486"/>
                <a:gd name="connsiteX5" fmla="*/ 651587 w 832369"/>
                <a:gd name="connsiteY5" fmla="*/ 63479 h 832486"/>
                <a:gd name="connsiteX6" fmla="*/ 566278 w 832369"/>
                <a:gd name="connsiteY6" fmla="*/ 19577 h 832486"/>
                <a:gd name="connsiteX7" fmla="*/ 558717 w 832369"/>
                <a:gd name="connsiteY7" fmla="*/ 20667 h 832486"/>
                <a:gd name="connsiteX8" fmla="*/ 500969 w 832369"/>
                <a:gd name="connsiteY8" fmla="*/ 75938 h 832486"/>
                <a:gd name="connsiteX9" fmla="*/ 388450 w 832369"/>
                <a:gd name="connsiteY9" fmla="*/ 66695 h 832486"/>
                <a:gd name="connsiteX10" fmla="*/ 340537 w 832369"/>
                <a:gd name="connsiteY10" fmla="*/ 2626 h 832486"/>
                <a:gd name="connsiteX11" fmla="*/ 333253 w 832369"/>
                <a:gd name="connsiteY11" fmla="*/ 315 h 832486"/>
                <a:gd name="connsiteX12" fmla="*/ 241881 w 832369"/>
                <a:gd name="connsiteY12" fmla="*/ 29596 h 832486"/>
                <a:gd name="connsiteX13" fmla="*/ 237315 w 832369"/>
                <a:gd name="connsiteY13" fmla="*/ 35714 h 832486"/>
                <a:gd name="connsiteX14" fmla="*/ 235615 w 832369"/>
                <a:gd name="connsiteY14" fmla="*/ 115737 h 832486"/>
                <a:gd name="connsiteX15" fmla="*/ 149437 w 832369"/>
                <a:gd name="connsiteY15" fmla="*/ 188679 h 832486"/>
                <a:gd name="connsiteX16" fmla="*/ 70320 w 832369"/>
                <a:gd name="connsiteY16" fmla="*/ 177274 h 832486"/>
                <a:gd name="connsiteX17" fmla="*/ 63536 w 832369"/>
                <a:gd name="connsiteY17" fmla="*/ 180767 h 832486"/>
                <a:gd name="connsiteX18" fmla="*/ 19560 w 832369"/>
                <a:gd name="connsiteY18" fmla="*/ 266113 h 832486"/>
                <a:gd name="connsiteX19" fmla="*/ 20669 w 832369"/>
                <a:gd name="connsiteY19" fmla="*/ 273655 h 832486"/>
                <a:gd name="connsiteX20" fmla="*/ 75940 w 832369"/>
                <a:gd name="connsiteY20" fmla="*/ 331421 h 832486"/>
                <a:gd name="connsiteX21" fmla="*/ 66697 w 832369"/>
                <a:gd name="connsiteY21" fmla="*/ 443941 h 832486"/>
                <a:gd name="connsiteX22" fmla="*/ 2628 w 832369"/>
                <a:gd name="connsiteY22" fmla="*/ 491854 h 832486"/>
                <a:gd name="connsiteX23" fmla="*/ 317 w 832369"/>
                <a:gd name="connsiteY23" fmla="*/ 499119 h 832486"/>
                <a:gd name="connsiteX24" fmla="*/ 29597 w 832369"/>
                <a:gd name="connsiteY24" fmla="*/ 590491 h 832486"/>
                <a:gd name="connsiteX25" fmla="*/ 35697 w 832369"/>
                <a:gd name="connsiteY25" fmla="*/ 595057 h 832486"/>
                <a:gd name="connsiteX26" fmla="*/ 115683 w 832369"/>
                <a:gd name="connsiteY26" fmla="*/ 596906 h 832486"/>
                <a:gd name="connsiteX27" fmla="*/ 188625 w 832369"/>
                <a:gd name="connsiteY27" fmla="*/ 683083 h 832486"/>
                <a:gd name="connsiteX28" fmla="*/ 177220 w 832369"/>
                <a:gd name="connsiteY28" fmla="*/ 762219 h 832486"/>
                <a:gd name="connsiteX29" fmla="*/ 180714 w 832369"/>
                <a:gd name="connsiteY29" fmla="*/ 769003 h 832486"/>
                <a:gd name="connsiteX30" fmla="*/ 266041 w 832369"/>
                <a:gd name="connsiteY30" fmla="*/ 812905 h 832486"/>
                <a:gd name="connsiteX31" fmla="*/ 273583 w 832369"/>
                <a:gd name="connsiteY31" fmla="*/ 811814 h 832486"/>
                <a:gd name="connsiteX32" fmla="*/ 331349 w 832369"/>
                <a:gd name="connsiteY32" fmla="*/ 756544 h 832486"/>
                <a:gd name="connsiteX33" fmla="*/ 443869 w 832369"/>
                <a:gd name="connsiteY33" fmla="*/ 765786 h 832486"/>
                <a:gd name="connsiteX34" fmla="*/ 491782 w 832369"/>
                <a:gd name="connsiteY34" fmla="*/ 829837 h 832486"/>
                <a:gd name="connsiteX35" fmla="*/ 499047 w 832369"/>
                <a:gd name="connsiteY35" fmla="*/ 832166 h 832486"/>
                <a:gd name="connsiteX36" fmla="*/ 590419 w 832369"/>
                <a:gd name="connsiteY36" fmla="*/ 802886 h 832486"/>
                <a:gd name="connsiteX37" fmla="*/ 594985 w 832369"/>
                <a:gd name="connsiteY37" fmla="*/ 796767 h 832486"/>
                <a:gd name="connsiteX38" fmla="*/ 596833 w 832369"/>
                <a:gd name="connsiteY38" fmla="*/ 716782 h 832486"/>
                <a:gd name="connsiteX39" fmla="*/ 682956 w 832369"/>
                <a:gd name="connsiteY39" fmla="*/ 643766 h 832486"/>
                <a:gd name="connsiteX40" fmla="*/ 762091 w 832369"/>
                <a:gd name="connsiteY40" fmla="*/ 655189 h 832486"/>
                <a:gd name="connsiteX41" fmla="*/ 768875 w 832369"/>
                <a:gd name="connsiteY41" fmla="*/ 651696 h 832486"/>
                <a:gd name="connsiteX42" fmla="*/ 812777 w 832369"/>
                <a:gd name="connsiteY42" fmla="*/ 566368 h 832486"/>
                <a:gd name="connsiteX43" fmla="*/ 811687 w 832369"/>
                <a:gd name="connsiteY43" fmla="*/ 558808 h 832486"/>
                <a:gd name="connsiteX44" fmla="*/ 756416 w 832369"/>
                <a:gd name="connsiteY44" fmla="*/ 501060 h 832486"/>
                <a:gd name="connsiteX45" fmla="*/ 765659 w 832369"/>
                <a:gd name="connsiteY45" fmla="*/ 388541 h 832486"/>
                <a:gd name="connsiteX46" fmla="*/ 829728 w 832369"/>
                <a:gd name="connsiteY46" fmla="*/ 340627 h 832486"/>
                <a:gd name="connsiteX47" fmla="*/ 832057 w 832369"/>
                <a:gd name="connsiteY47" fmla="*/ 333363 h 83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832369" h="832486">
                  <a:moveTo>
                    <a:pt x="802721" y="241972"/>
                  </a:moveTo>
                  <a:cubicBezTo>
                    <a:pt x="801853" y="239310"/>
                    <a:pt x="799394" y="237480"/>
                    <a:pt x="796603" y="237406"/>
                  </a:cubicBezTo>
                  <a:lnTo>
                    <a:pt x="716618" y="235557"/>
                  </a:lnTo>
                  <a:cubicBezTo>
                    <a:pt x="697151" y="203061"/>
                    <a:pt x="672512" y="173946"/>
                    <a:pt x="643675" y="149379"/>
                  </a:cubicBezTo>
                  <a:lnTo>
                    <a:pt x="655099" y="70263"/>
                  </a:lnTo>
                  <a:cubicBezTo>
                    <a:pt x="655489" y="67485"/>
                    <a:pt x="654080" y="64764"/>
                    <a:pt x="651587" y="63479"/>
                  </a:cubicBezTo>
                  <a:lnTo>
                    <a:pt x="566278" y="19577"/>
                  </a:lnTo>
                  <a:cubicBezTo>
                    <a:pt x="563784" y="18285"/>
                    <a:pt x="560745" y="18723"/>
                    <a:pt x="558717" y="20667"/>
                  </a:cubicBezTo>
                  <a:lnTo>
                    <a:pt x="500969" y="75938"/>
                  </a:lnTo>
                  <a:cubicBezTo>
                    <a:pt x="464215" y="66758"/>
                    <a:pt x="426210" y="63636"/>
                    <a:pt x="388450" y="66695"/>
                  </a:cubicBezTo>
                  <a:lnTo>
                    <a:pt x="340537" y="2626"/>
                  </a:lnTo>
                  <a:cubicBezTo>
                    <a:pt x="338847" y="385"/>
                    <a:pt x="335926" y="-541"/>
                    <a:pt x="333253" y="315"/>
                  </a:cubicBezTo>
                  <a:lnTo>
                    <a:pt x="241881" y="29596"/>
                  </a:lnTo>
                  <a:cubicBezTo>
                    <a:pt x="239208" y="30450"/>
                    <a:pt x="237373" y="32908"/>
                    <a:pt x="237315" y="35714"/>
                  </a:cubicBezTo>
                  <a:lnTo>
                    <a:pt x="235615" y="115737"/>
                  </a:lnTo>
                  <a:cubicBezTo>
                    <a:pt x="203123" y="135220"/>
                    <a:pt x="174017" y="159861"/>
                    <a:pt x="149437" y="188679"/>
                  </a:cubicBezTo>
                  <a:lnTo>
                    <a:pt x="70320" y="177274"/>
                  </a:lnTo>
                  <a:cubicBezTo>
                    <a:pt x="67544" y="176867"/>
                    <a:pt x="64819" y="178272"/>
                    <a:pt x="63536" y="180767"/>
                  </a:cubicBezTo>
                  <a:lnTo>
                    <a:pt x="19560" y="266113"/>
                  </a:lnTo>
                  <a:cubicBezTo>
                    <a:pt x="18283" y="268609"/>
                    <a:pt x="18728" y="271640"/>
                    <a:pt x="20669" y="273655"/>
                  </a:cubicBezTo>
                  <a:lnTo>
                    <a:pt x="75940" y="331421"/>
                  </a:lnTo>
                  <a:cubicBezTo>
                    <a:pt x="66758" y="368170"/>
                    <a:pt x="63636" y="406176"/>
                    <a:pt x="66697" y="443941"/>
                  </a:cubicBezTo>
                  <a:lnTo>
                    <a:pt x="2628" y="491854"/>
                  </a:lnTo>
                  <a:cubicBezTo>
                    <a:pt x="385" y="493537"/>
                    <a:pt x="-543" y="496457"/>
                    <a:pt x="317" y="499119"/>
                  </a:cubicBezTo>
                  <a:lnTo>
                    <a:pt x="29597" y="590491"/>
                  </a:lnTo>
                  <a:cubicBezTo>
                    <a:pt x="30444" y="593153"/>
                    <a:pt x="32897" y="595002"/>
                    <a:pt x="35697" y="595057"/>
                  </a:cubicBezTo>
                  <a:lnTo>
                    <a:pt x="115683" y="596906"/>
                  </a:lnTo>
                  <a:cubicBezTo>
                    <a:pt x="135146" y="629403"/>
                    <a:pt x="159785" y="658517"/>
                    <a:pt x="188625" y="683083"/>
                  </a:cubicBezTo>
                  <a:lnTo>
                    <a:pt x="177220" y="762219"/>
                  </a:lnTo>
                  <a:cubicBezTo>
                    <a:pt x="176815" y="764991"/>
                    <a:pt x="178218" y="767727"/>
                    <a:pt x="180714" y="769003"/>
                  </a:cubicBezTo>
                  <a:lnTo>
                    <a:pt x="266041" y="812905"/>
                  </a:lnTo>
                  <a:cubicBezTo>
                    <a:pt x="268529" y="814199"/>
                    <a:pt x="271563" y="813755"/>
                    <a:pt x="273583" y="811814"/>
                  </a:cubicBezTo>
                  <a:lnTo>
                    <a:pt x="331349" y="756544"/>
                  </a:lnTo>
                  <a:cubicBezTo>
                    <a:pt x="368105" y="765712"/>
                    <a:pt x="406109" y="768836"/>
                    <a:pt x="443869" y="765786"/>
                  </a:cubicBezTo>
                  <a:lnTo>
                    <a:pt x="491782" y="829837"/>
                  </a:lnTo>
                  <a:cubicBezTo>
                    <a:pt x="493453" y="832093"/>
                    <a:pt x="496376" y="833035"/>
                    <a:pt x="499047" y="832166"/>
                  </a:cubicBezTo>
                  <a:lnTo>
                    <a:pt x="590419" y="802886"/>
                  </a:lnTo>
                  <a:cubicBezTo>
                    <a:pt x="593096" y="802036"/>
                    <a:pt x="594933" y="799577"/>
                    <a:pt x="594985" y="796767"/>
                  </a:cubicBezTo>
                  <a:lnTo>
                    <a:pt x="596833" y="716782"/>
                  </a:lnTo>
                  <a:cubicBezTo>
                    <a:pt x="629327" y="697299"/>
                    <a:pt x="658417" y="672639"/>
                    <a:pt x="682956" y="643766"/>
                  </a:cubicBezTo>
                  <a:lnTo>
                    <a:pt x="762091" y="655189"/>
                  </a:lnTo>
                  <a:cubicBezTo>
                    <a:pt x="764864" y="655577"/>
                    <a:pt x="767581" y="654173"/>
                    <a:pt x="768875" y="651696"/>
                  </a:cubicBezTo>
                  <a:lnTo>
                    <a:pt x="812777" y="566368"/>
                  </a:lnTo>
                  <a:cubicBezTo>
                    <a:pt x="814053" y="563873"/>
                    <a:pt x="813628" y="560841"/>
                    <a:pt x="811687" y="558808"/>
                  </a:cubicBezTo>
                  <a:lnTo>
                    <a:pt x="756416" y="501060"/>
                  </a:lnTo>
                  <a:cubicBezTo>
                    <a:pt x="765585" y="464311"/>
                    <a:pt x="768709" y="426306"/>
                    <a:pt x="765659" y="388541"/>
                  </a:cubicBezTo>
                  <a:lnTo>
                    <a:pt x="829728" y="340627"/>
                  </a:lnTo>
                  <a:cubicBezTo>
                    <a:pt x="831983" y="338945"/>
                    <a:pt x="832908" y="336024"/>
                    <a:pt x="832057" y="333363"/>
                  </a:cubicBezTo>
                  <a:close/>
                </a:path>
              </a:pathLst>
            </a:custGeom>
            <a:solidFill>
              <a:schemeClr val="accent2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5EB129D-A7FD-4040-944C-D1D76A6E9E23}"/>
                </a:ext>
              </a:extLst>
            </p:cNvPr>
            <p:cNvSpPr/>
            <p:nvPr/>
          </p:nvSpPr>
          <p:spPr>
            <a:xfrm>
              <a:off x="4098499" y="2048168"/>
              <a:ext cx="193027" cy="193026"/>
            </a:xfrm>
            <a:custGeom>
              <a:avLst/>
              <a:gdLst>
                <a:gd name="connsiteX0" fmla="*/ 168947 w 193027"/>
                <a:gd name="connsiteY0" fmla="*/ 160293 h 193026"/>
                <a:gd name="connsiteX1" fmla="*/ 32733 w 193027"/>
                <a:gd name="connsiteY1" fmla="*/ 168944 h 193026"/>
                <a:gd name="connsiteX2" fmla="*/ 24078 w 193027"/>
                <a:gd name="connsiteY2" fmla="*/ 32727 h 193026"/>
                <a:gd name="connsiteX3" fmla="*/ 160292 w 193027"/>
                <a:gd name="connsiteY3" fmla="*/ 24076 h 193026"/>
                <a:gd name="connsiteX4" fmla="*/ 177505 w 193027"/>
                <a:gd name="connsiteY4" fmla="*/ 148998 h 193026"/>
                <a:gd name="connsiteX5" fmla="*/ 168947 w 193027"/>
                <a:gd name="connsiteY5" fmla="*/ 160293 h 193026"/>
                <a:gd name="connsiteX6" fmla="*/ 22784 w 193027"/>
                <a:gd name="connsiteY6" fmla="*/ 101140 h 193026"/>
                <a:gd name="connsiteX7" fmla="*/ 101274 w 193027"/>
                <a:gd name="connsiteY7" fmla="*/ 170238 h 193026"/>
                <a:gd name="connsiteX8" fmla="*/ 170366 w 193027"/>
                <a:gd name="connsiteY8" fmla="*/ 91750 h 193026"/>
                <a:gd name="connsiteX9" fmla="*/ 91878 w 193027"/>
                <a:gd name="connsiteY9" fmla="*/ 22652 h 193026"/>
                <a:gd name="connsiteX10" fmla="*/ 41122 w 193027"/>
                <a:gd name="connsiteY10" fmla="*/ 47533 h 193026"/>
                <a:gd name="connsiteX11" fmla="*/ 34485 w 193027"/>
                <a:gd name="connsiteY11" fmla="*/ 56277 h 193026"/>
                <a:gd name="connsiteX12" fmla="*/ 22784 w 193027"/>
                <a:gd name="connsiteY12" fmla="*/ 101140 h 19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3027" h="193026">
                  <a:moveTo>
                    <a:pt x="168947" y="160293"/>
                  </a:moveTo>
                  <a:cubicBezTo>
                    <a:pt x="133723" y="200295"/>
                    <a:pt x="72739" y="204177"/>
                    <a:pt x="32733" y="168944"/>
                  </a:cubicBezTo>
                  <a:cubicBezTo>
                    <a:pt x="-7271" y="133730"/>
                    <a:pt x="-11145" y="72747"/>
                    <a:pt x="24078" y="32727"/>
                  </a:cubicBezTo>
                  <a:cubicBezTo>
                    <a:pt x="59302" y="-7275"/>
                    <a:pt x="120286" y="-11139"/>
                    <a:pt x="160292" y="24076"/>
                  </a:cubicBezTo>
                  <a:cubicBezTo>
                    <a:pt x="196199" y="55704"/>
                    <a:pt x="203523" y="108849"/>
                    <a:pt x="177505" y="148998"/>
                  </a:cubicBezTo>
                  <a:cubicBezTo>
                    <a:pt x="174932" y="152973"/>
                    <a:pt x="172072" y="156744"/>
                    <a:pt x="168947" y="160293"/>
                  </a:cubicBezTo>
                  <a:close/>
                  <a:moveTo>
                    <a:pt x="22784" y="101140"/>
                  </a:moveTo>
                  <a:cubicBezTo>
                    <a:pt x="25380" y="141900"/>
                    <a:pt x="60520" y="172826"/>
                    <a:pt x="101274" y="170238"/>
                  </a:cubicBezTo>
                  <a:cubicBezTo>
                    <a:pt x="142027" y="167631"/>
                    <a:pt x="172962" y="132491"/>
                    <a:pt x="170366" y="91750"/>
                  </a:cubicBezTo>
                  <a:cubicBezTo>
                    <a:pt x="167773" y="50990"/>
                    <a:pt x="132631" y="20064"/>
                    <a:pt x="91878" y="22652"/>
                  </a:cubicBezTo>
                  <a:cubicBezTo>
                    <a:pt x="72332" y="23891"/>
                    <a:pt x="54078" y="32838"/>
                    <a:pt x="41122" y="47533"/>
                  </a:cubicBezTo>
                  <a:cubicBezTo>
                    <a:pt x="38698" y="50287"/>
                    <a:pt x="36482" y="53208"/>
                    <a:pt x="34485" y="56277"/>
                  </a:cubicBezTo>
                  <a:cubicBezTo>
                    <a:pt x="25833" y="69568"/>
                    <a:pt x="21727" y="85317"/>
                    <a:pt x="22784" y="101140"/>
                  </a:cubicBezTo>
                  <a:close/>
                </a:path>
              </a:pathLst>
            </a:custGeom>
            <a:solidFill>
              <a:srgbClr val="FFFFFF">
                <a:alpha val="56000"/>
              </a:srgbClr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7D519E-7A79-450E-8118-F38C5F037639}"/>
                </a:ext>
              </a:extLst>
            </p:cNvPr>
            <p:cNvSpPr/>
            <p:nvPr/>
          </p:nvSpPr>
          <p:spPr>
            <a:xfrm>
              <a:off x="3955822" y="1908026"/>
              <a:ext cx="466531" cy="474315"/>
            </a:xfrm>
            <a:custGeom>
              <a:avLst/>
              <a:gdLst>
                <a:gd name="connsiteX0" fmla="*/ 435844 w 466531"/>
                <a:gd name="connsiteY0" fmla="*/ 366703 h 474315"/>
                <a:gd name="connsiteX1" fmla="*/ 448081 w 466531"/>
                <a:gd name="connsiteY1" fmla="*/ 345630 h 474315"/>
                <a:gd name="connsiteX2" fmla="*/ 448081 w 466531"/>
                <a:gd name="connsiteY2" fmla="*/ 345630 h 474315"/>
                <a:gd name="connsiteX3" fmla="*/ 451501 w 466531"/>
                <a:gd name="connsiteY3" fmla="*/ 338698 h 474315"/>
                <a:gd name="connsiteX4" fmla="*/ 465014 w 466531"/>
                <a:gd name="connsiteY4" fmla="*/ 303207 h 474315"/>
                <a:gd name="connsiteX5" fmla="*/ 465162 w 466531"/>
                <a:gd name="connsiteY5" fmla="*/ 302707 h 474315"/>
                <a:gd name="connsiteX6" fmla="*/ 465568 w 466531"/>
                <a:gd name="connsiteY6" fmla="*/ 301303 h 474315"/>
                <a:gd name="connsiteX7" fmla="*/ 466326 w 466531"/>
                <a:gd name="connsiteY7" fmla="*/ 298548 h 474315"/>
                <a:gd name="connsiteX8" fmla="*/ 463960 w 466531"/>
                <a:gd name="connsiteY8" fmla="*/ 292374 h 474315"/>
                <a:gd name="connsiteX9" fmla="*/ 462352 w 466531"/>
                <a:gd name="connsiteY9" fmla="*/ 291653 h 474315"/>
                <a:gd name="connsiteX10" fmla="*/ 455499 w 466531"/>
                <a:gd name="connsiteY10" fmla="*/ 295461 h 474315"/>
                <a:gd name="connsiteX11" fmla="*/ 455457 w 466531"/>
                <a:gd name="connsiteY11" fmla="*/ 295628 h 474315"/>
                <a:gd name="connsiteX12" fmla="*/ 257666 w 466531"/>
                <a:gd name="connsiteY12" fmla="*/ 461994 h 474315"/>
                <a:gd name="connsiteX13" fmla="*/ 133815 w 466531"/>
                <a:gd name="connsiteY13" fmla="*/ 437964 h 474315"/>
                <a:gd name="connsiteX14" fmla="*/ 113703 w 466531"/>
                <a:gd name="connsiteY14" fmla="*/ 426300 h 474315"/>
                <a:gd name="connsiteX15" fmla="*/ 48351 w 466531"/>
                <a:gd name="connsiteY15" fmla="*/ 113549 h 474315"/>
                <a:gd name="connsiteX16" fmla="*/ 340590 w 466531"/>
                <a:gd name="connsiteY16" fmla="*/ 36262 h 474315"/>
                <a:gd name="connsiteX17" fmla="*/ 429079 w 466531"/>
                <a:gd name="connsiteY17" fmla="*/ 117819 h 474315"/>
                <a:gd name="connsiteX18" fmla="*/ 430798 w 466531"/>
                <a:gd name="connsiteY18" fmla="*/ 119556 h 474315"/>
                <a:gd name="connsiteX19" fmla="*/ 438565 w 466531"/>
                <a:gd name="connsiteY19" fmla="*/ 118466 h 474315"/>
                <a:gd name="connsiteX20" fmla="*/ 438635 w 466531"/>
                <a:gd name="connsiteY20" fmla="*/ 111885 h 474315"/>
                <a:gd name="connsiteX21" fmla="*/ 366543 w 466531"/>
                <a:gd name="connsiteY21" fmla="*/ 38351 h 474315"/>
                <a:gd name="connsiteX22" fmla="*/ 345692 w 466531"/>
                <a:gd name="connsiteY22" fmla="*/ 26262 h 474315"/>
                <a:gd name="connsiteX23" fmla="*/ 26287 w 466531"/>
                <a:gd name="connsiteY23" fmla="*/ 128596 h 474315"/>
                <a:gd name="connsiteX24" fmla="*/ 107621 w 466531"/>
                <a:gd name="connsiteY24" fmla="*/ 435764 h 474315"/>
                <a:gd name="connsiteX25" fmla="*/ 128731 w 466531"/>
                <a:gd name="connsiteY25" fmla="*/ 448020 h 474315"/>
                <a:gd name="connsiteX26" fmla="*/ 435900 w 466531"/>
                <a:gd name="connsiteY26" fmla="*/ 366685 h 474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66531" h="474315">
                  <a:moveTo>
                    <a:pt x="435844" y="366703"/>
                  </a:moveTo>
                  <a:cubicBezTo>
                    <a:pt x="440275" y="359882"/>
                    <a:pt x="444359" y="352858"/>
                    <a:pt x="448081" y="345630"/>
                  </a:cubicBezTo>
                  <a:lnTo>
                    <a:pt x="448081" y="345630"/>
                  </a:lnTo>
                  <a:cubicBezTo>
                    <a:pt x="449264" y="343338"/>
                    <a:pt x="450411" y="341027"/>
                    <a:pt x="451501" y="338698"/>
                  </a:cubicBezTo>
                  <a:cubicBezTo>
                    <a:pt x="456945" y="327256"/>
                    <a:pt x="461465" y="315370"/>
                    <a:pt x="465014" y="303207"/>
                  </a:cubicBezTo>
                  <a:cubicBezTo>
                    <a:pt x="465014" y="303040"/>
                    <a:pt x="465014" y="302874"/>
                    <a:pt x="465162" y="302707"/>
                  </a:cubicBezTo>
                  <a:lnTo>
                    <a:pt x="465568" y="301303"/>
                  </a:lnTo>
                  <a:cubicBezTo>
                    <a:pt x="465827" y="300378"/>
                    <a:pt x="466067" y="299454"/>
                    <a:pt x="466326" y="298548"/>
                  </a:cubicBezTo>
                  <a:cubicBezTo>
                    <a:pt x="466984" y="296201"/>
                    <a:pt x="466023" y="293687"/>
                    <a:pt x="463960" y="292374"/>
                  </a:cubicBezTo>
                  <a:cubicBezTo>
                    <a:pt x="463468" y="292042"/>
                    <a:pt x="462925" y="291801"/>
                    <a:pt x="462352" y="291653"/>
                  </a:cubicBezTo>
                  <a:cubicBezTo>
                    <a:pt x="459405" y="290822"/>
                    <a:pt x="456339" y="292522"/>
                    <a:pt x="455499" y="295461"/>
                  </a:cubicBezTo>
                  <a:cubicBezTo>
                    <a:pt x="455485" y="295517"/>
                    <a:pt x="455470" y="295572"/>
                    <a:pt x="455457" y="295628"/>
                  </a:cubicBezTo>
                  <a:cubicBezTo>
                    <a:pt x="430827" y="387000"/>
                    <a:pt x="351910" y="453380"/>
                    <a:pt x="257666" y="461994"/>
                  </a:cubicBezTo>
                  <a:cubicBezTo>
                    <a:pt x="214933" y="465987"/>
                    <a:pt x="171952" y="457650"/>
                    <a:pt x="133815" y="437964"/>
                  </a:cubicBezTo>
                  <a:cubicBezTo>
                    <a:pt x="126920" y="434414"/>
                    <a:pt x="120208" y="430514"/>
                    <a:pt x="113703" y="426300"/>
                  </a:cubicBezTo>
                  <a:cubicBezTo>
                    <a:pt x="9291" y="357978"/>
                    <a:pt x="-19967" y="217953"/>
                    <a:pt x="48351" y="113549"/>
                  </a:cubicBezTo>
                  <a:cubicBezTo>
                    <a:pt x="111646" y="16816"/>
                    <a:pt x="237750" y="-16531"/>
                    <a:pt x="340590" y="36262"/>
                  </a:cubicBezTo>
                  <a:cubicBezTo>
                    <a:pt x="376925" y="54932"/>
                    <a:pt x="407508" y="83122"/>
                    <a:pt x="429079" y="117819"/>
                  </a:cubicBezTo>
                  <a:cubicBezTo>
                    <a:pt x="429515" y="118521"/>
                    <a:pt x="430103" y="119113"/>
                    <a:pt x="430798" y="119556"/>
                  </a:cubicBezTo>
                  <a:cubicBezTo>
                    <a:pt x="433243" y="121405"/>
                    <a:pt x="436720" y="120906"/>
                    <a:pt x="438565" y="118466"/>
                  </a:cubicBezTo>
                  <a:cubicBezTo>
                    <a:pt x="440031" y="116525"/>
                    <a:pt x="440059" y="113863"/>
                    <a:pt x="438635" y="111885"/>
                  </a:cubicBezTo>
                  <a:cubicBezTo>
                    <a:pt x="420295" y="82383"/>
                    <a:pt x="395681" y="57280"/>
                    <a:pt x="366543" y="38351"/>
                  </a:cubicBezTo>
                  <a:cubicBezTo>
                    <a:pt x="359815" y="33988"/>
                    <a:pt x="352864" y="29959"/>
                    <a:pt x="345692" y="26262"/>
                  </a:cubicBezTo>
                  <a:cubicBezTo>
                    <a:pt x="229420" y="-33593"/>
                    <a:pt x="86123" y="12361"/>
                    <a:pt x="26287" y="128596"/>
                  </a:cubicBezTo>
                  <a:cubicBezTo>
                    <a:pt x="-29302" y="236697"/>
                    <a:pt x="5818" y="369328"/>
                    <a:pt x="107621" y="435764"/>
                  </a:cubicBezTo>
                  <a:cubicBezTo>
                    <a:pt x="114400" y="440163"/>
                    <a:pt x="121435" y="444249"/>
                    <a:pt x="128731" y="448020"/>
                  </a:cubicBezTo>
                  <a:cubicBezTo>
                    <a:pt x="236835" y="503623"/>
                    <a:pt x="369481" y="468501"/>
                    <a:pt x="435900" y="366685"/>
                  </a:cubicBezTo>
                  <a:close/>
                </a:path>
              </a:pathLst>
            </a:custGeom>
            <a:solidFill>
              <a:srgbClr val="FFFFFF">
                <a:alpha val="56000"/>
              </a:srgbClr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grpSp>
          <p:nvGrpSpPr>
            <p:cNvPr id="32" name="Graphic 4">
              <a:extLst>
                <a:ext uri="{FF2B5EF4-FFF2-40B4-BE49-F238E27FC236}">
                  <a16:creationId xmlns:a16="http://schemas.microsoft.com/office/drawing/2014/main" id="{DC005D73-CD98-41FC-954F-36BE1154C623}"/>
                </a:ext>
              </a:extLst>
            </p:cNvPr>
            <p:cNvGrpSpPr/>
            <p:nvPr/>
          </p:nvGrpSpPr>
          <p:grpSpPr>
            <a:xfrm>
              <a:off x="4496436" y="1388099"/>
              <a:ext cx="633119" cy="240570"/>
              <a:chOff x="4496436" y="1388099"/>
              <a:chExt cx="633119" cy="240570"/>
            </a:xfrm>
            <a:solidFill>
              <a:srgbClr val="B37CFF"/>
            </a:solidFill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5144AE1-F754-4F89-B88A-8959612AB6D6}"/>
                  </a:ext>
                </a:extLst>
              </p:cNvPr>
              <p:cNvSpPr/>
              <p:nvPr/>
            </p:nvSpPr>
            <p:spPr>
              <a:xfrm>
                <a:off x="5097646" y="1499364"/>
                <a:ext cx="31908" cy="33320"/>
              </a:xfrm>
              <a:custGeom>
                <a:avLst/>
                <a:gdLst>
                  <a:gd name="connsiteX0" fmla="*/ 30507 w 31908"/>
                  <a:gd name="connsiteY0" fmla="*/ 29359 h 33320"/>
                  <a:gd name="connsiteX1" fmla="*/ 29804 w 31908"/>
                  <a:gd name="connsiteY1" fmla="*/ 18989 h 33320"/>
                  <a:gd name="connsiteX2" fmla="*/ 14849 w 31908"/>
                  <a:gd name="connsiteY2" fmla="*/ 2556 h 33320"/>
                  <a:gd name="connsiteX3" fmla="*/ 2557 w 31908"/>
                  <a:gd name="connsiteY3" fmla="*/ 2535 h 33320"/>
                  <a:gd name="connsiteX4" fmla="*/ 2353 w 31908"/>
                  <a:gd name="connsiteY4" fmla="*/ 14626 h 33320"/>
                  <a:gd name="connsiteX5" fmla="*/ 16624 w 31908"/>
                  <a:gd name="connsiteY5" fmla="*/ 30302 h 33320"/>
                  <a:gd name="connsiteX6" fmla="*/ 28880 w 31908"/>
                  <a:gd name="connsiteY6" fmla="*/ 31226 h 33320"/>
                  <a:gd name="connsiteX7" fmla="*/ 30507 w 31908"/>
                  <a:gd name="connsiteY7" fmla="*/ 29359 h 3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908" h="33320">
                    <a:moveTo>
                      <a:pt x="30507" y="29359"/>
                    </a:moveTo>
                    <a:cubicBezTo>
                      <a:pt x="32614" y="26133"/>
                      <a:pt x="32318" y="21902"/>
                      <a:pt x="29804" y="18989"/>
                    </a:cubicBezTo>
                    <a:cubicBezTo>
                      <a:pt x="25016" y="13443"/>
                      <a:pt x="19970" y="7898"/>
                      <a:pt x="14849" y="2556"/>
                    </a:cubicBezTo>
                    <a:cubicBezTo>
                      <a:pt x="11467" y="-844"/>
                      <a:pt x="5958" y="-853"/>
                      <a:pt x="2557" y="2535"/>
                    </a:cubicBezTo>
                    <a:cubicBezTo>
                      <a:pt x="-770" y="5848"/>
                      <a:pt x="-863" y="11201"/>
                      <a:pt x="2353" y="14626"/>
                    </a:cubicBezTo>
                    <a:cubicBezTo>
                      <a:pt x="7252" y="19691"/>
                      <a:pt x="12058" y="24960"/>
                      <a:pt x="16624" y="30302"/>
                    </a:cubicBezTo>
                    <a:cubicBezTo>
                      <a:pt x="19767" y="33932"/>
                      <a:pt x="25238" y="34346"/>
                      <a:pt x="28880" y="31226"/>
                    </a:cubicBezTo>
                    <a:cubicBezTo>
                      <a:pt x="29508" y="30684"/>
                      <a:pt x="30063" y="30056"/>
                      <a:pt x="30507" y="293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6DDA21E-E46B-458D-A540-B18789A18EC1}"/>
                  </a:ext>
                </a:extLst>
              </p:cNvPr>
              <p:cNvSpPr/>
              <p:nvPr/>
            </p:nvSpPr>
            <p:spPr>
              <a:xfrm>
                <a:off x="4496436" y="1388099"/>
                <a:ext cx="585089" cy="240570"/>
              </a:xfrm>
              <a:custGeom>
                <a:avLst/>
                <a:gdLst>
                  <a:gd name="connsiteX0" fmla="*/ 583230 w 585089"/>
                  <a:gd name="connsiteY0" fmla="*/ 94762 h 240570"/>
                  <a:gd name="connsiteX1" fmla="*/ 571012 w 585089"/>
                  <a:gd name="connsiteY1" fmla="*/ 96077 h 240570"/>
                  <a:gd name="connsiteX2" fmla="*/ 571012 w 585089"/>
                  <a:gd name="connsiteY2" fmla="*/ 96075 h 240570"/>
                  <a:gd name="connsiteX3" fmla="*/ 541435 w 585089"/>
                  <a:gd name="connsiteY3" fmla="*/ 74688 h 240570"/>
                  <a:gd name="connsiteX4" fmla="*/ 534947 w 585089"/>
                  <a:gd name="connsiteY4" fmla="*/ 70565 h 240570"/>
                  <a:gd name="connsiteX5" fmla="*/ 532156 w 585089"/>
                  <a:gd name="connsiteY5" fmla="*/ 58605 h 240570"/>
                  <a:gd name="connsiteX6" fmla="*/ 544116 w 585089"/>
                  <a:gd name="connsiteY6" fmla="*/ 55814 h 240570"/>
                  <a:gd name="connsiteX7" fmla="*/ 550900 w 585089"/>
                  <a:gd name="connsiteY7" fmla="*/ 60121 h 240570"/>
                  <a:gd name="connsiteX8" fmla="*/ 581844 w 585089"/>
                  <a:gd name="connsiteY8" fmla="*/ 82544 h 240570"/>
                  <a:gd name="connsiteX9" fmla="*/ 583693 w 585089"/>
                  <a:gd name="connsiteY9" fmla="*/ 94041 h 240570"/>
                  <a:gd name="connsiteX10" fmla="*/ 496184 w 585089"/>
                  <a:gd name="connsiteY10" fmla="*/ 49640 h 240570"/>
                  <a:gd name="connsiteX11" fmla="*/ 455091 w 585089"/>
                  <a:gd name="connsiteY11" fmla="*/ 33613 h 240570"/>
                  <a:gd name="connsiteX12" fmla="*/ 449435 w 585089"/>
                  <a:gd name="connsiteY12" fmla="*/ 22642 h 240570"/>
                  <a:gd name="connsiteX13" fmla="*/ 460396 w 585089"/>
                  <a:gd name="connsiteY13" fmla="*/ 16977 h 240570"/>
                  <a:gd name="connsiteX14" fmla="*/ 503467 w 585089"/>
                  <a:gd name="connsiteY14" fmla="*/ 33780 h 240570"/>
                  <a:gd name="connsiteX15" fmla="*/ 507700 w 585089"/>
                  <a:gd name="connsiteY15" fmla="*/ 45315 h 240570"/>
                  <a:gd name="connsiteX16" fmla="*/ 507700 w 585089"/>
                  <a:gd name="connsiteY16" fmla="*/ 45315 h 240570"/>
                  <a:gd name="connsiteX17" fmla="*/ 507090 w 585089"/>
                  <a:gd name="connsiteY17" fmla="*/ 46405 h 240570"/>
                  <a:gd name="connsiteX18" fmla="*/ 496184 w 585089"/>
                  <a:gd name="connsiteY18" fmla="*/ 49640 h 240570"/>
                  <a:gd name="connsiteX19" fmla="*/ 412335 w 585089"/>
                  <a:gd name="connsiteY19" fmla="*/ 22781 h 240570"/>
                  <a:gd name="connsiteX20" fmla="*/ 368544 w 585089"/>
                  <a:gd name="connsiteY20" fmla="*/ 17346 h 240570"/>
                  <a:gd name="connsiteX21" fmla="*/ 360614 w 585089"/>
                  <a:gd name="connsiteY21" fmla="*/ 7969 h 240570"/>
                  <a:gd name="connsiteX22" fmla="*/ 369616 w 585089"/>
                  <a:gd name="connsiteY22" fmla="*/ 7 h 240570"/>
                  <a:gd name="connsiteX23" fmla="*/ 415533 w 585089"/>
                  <a:gd name="connsiteY23" fmla="*/ 5701 h 240570"/>
                  <a:gd name="connsiteX24" fmla="*/ 422483 w 585089"/>
                  <a:gd name="connsiteY24" fmla="*/ 15840 h 240570"/>
                  <a:gd name="connsiteX25" fmla="*/ 412335 w 585089"/>
                  <a:gd name="connsiteY25" fmla="*/ 22781 h 240570"/>
                  <a:gd name="connsiteX26" fmla="*/ 324438 w 585089"/>
                  <a:gd name="connsiteY26" fmla="*/ 17346 h 240570"/>
                  <a:gd name="connsiteX27" fmla="*/ 280684 w 585089"/>
                  <a:gd name="connsiteY27" fmla="*/ 22781 h 240570"/>
                  <a:gd name="connsiteX28" fmla="*/ 270535 w 585089"/>
                  <a:gd name="connsiteY28" fmla="*/ 15849 h 240570"/>
                  <a:gd name="connsiteX29" fmla="*/ 277467 w 585089"/>
                  <a:gd name="connsiteY29" fmla="*/ 5701 h 240570"/>
                  <a:gd name="connsiteX30" fmla="*/ 323366 w 585089"/>
                  <a:gd name="connsiteY30" fmla="*/ 7 h 240570"/>
                  <a:gd name="connsiteX31" fmla="*/ 332405 w 585089"/>
                  <a:gd name="connsiteY31" fmla="*/ 8335 h 240570"/>
                  <a:gd name="connsiteX32" fmla="*/ 324438 w 585089"/>
                  <a:gd name="connsiteY32" fmla="*/ 17346 h 240570"/>
                  <a:gd name="connsiteX33" fmla="*/ 237890 w 585089"/>
                  <a:gd name="connsiteY33" fmla="*/ 33540 h 240570"/>
                  <a:gd name="connsiteX34" fmla="*/ 196761 w 585089"/>
                  <a:gd name="connsiteY34" fmla="*/ 49437 h 240570"/>
                  <a:gd name="connsiteX35" fmla="*/ 185355 w 585089"/>
                  <a:gd name="connsiteY35" fmla="*/ 44862 h 240570"/>
                  <a:gd name="connsiteX36" fmla="*/ 189515 w 585089"/>
                  <a:gd name="connsiteY36" fmla="*/ 33650 h 240570"/>
                  <a:gd name="connsiteX37" fmla="*/ 232622 w 585089"/>
                  <a:gd name="connsiteY37" fmla="*/ 17014 h 240570"/>
                  <a:gd name="connsiteX38" fmla="*/ 243565 w 585089"/>
                  <a:gd name="connsiteY38" fmla="*/ 22698 h 240570"/>
                  <a:gd name="connsiteX39" fmla="*/ 237890 w 585089"/>
                  <a:gd name="connsiteY39" fmla="*/ 33650 h 240570"/>
                  <a:gd name="connsiteX40" fmla="*/ 157887 w 585089"/>
                  <a:gd name="connsiteY40" fmla="*/ 70251 h 240570"/>
                  <a:gd name="connsiteX41" fmla="*/ 121914 w 585089"/>
                  <a:gd name="connsiteY41" fmla="*/ 95668 h 240570"/>
                  <a:gd name="connsiteX42" fmla="*/ 109751 w 585089"/>
                  <a:gd name="connsiteY42" fmla="*/ 93966 h 240570"/>
                  <a:gd name="connsiteX43" fmla="*/ 111027 w 585089"/>
                  <a:gd name="connsiteY43" fmla="*/ 82137 h 240570"/>
                  <a:gd name="connsiteX44" fmla="*/ 148773 w 585089"/>
                  <a:gd name="connsiteY44" fmla="*/ 55463 h 240570"/>
                  <a:gd name="connsiteX45" fmla="*/ 160715 w 585089"/>
                  <a:gd name="connsiteY45" fmla="*/ 58341 h 240570"/>
                  <a:gd name="connsiteX46" fmla="*/ 160604 w 585089"/>
                  <a:gd name="connsiteY46" fmla="*/ 67589 h 240570"/>
                  <a:gd name="connsiteX47" fmla="*/ 157887 w 585089"/>
                  <a:gd name="connsiteY47" fmla="*/ 70251 h 240570"/>
                  <a:gd name="connsiteX48" fmla="*/ 89325 w 585089"/>
                  <a:gd name="connsiteY48" fmla="*/ 125374 h 240570"/>
                  <a:gd name="connsiteX49" fmla="*/ 60673 w 585089"/>
                  <a:gd name="connsiteY49" fmla="*/ 158887 h 240570"/>
                  <a:gd name="connsiteX50" fmla="*/ 48491 w 585089"/>
                  <a:gd name="connsiteY50" fmla="*/ 160597 h 240570"/>
                  <a:gd name="connsiteX51" fmla="*/ 46791 w 585089"/>
                  <a:gd name="connsiteY51" fmla="*/ 148425 h 240570"/>
                  <a:gd name="connsiteX52" fmla="*/ 76848 w 585089"/>
                  <a:gd name="connsiteY52" fmla="*/ 113303 h 240570"/>
                  <a:gd name="connsiteX53" fmla="*/ 89140 w 585089"/>
                  <a:gd name="connsiteY53" fmla="*/ 113079 h 240570"/>
                  <a:gd name="connsiteX54" fmla="*/ 90379 w 585089"/>
                  <a:gd name="connsiteY54" fmla="*/ 124080 h 240570"/>
                  <a:gd name="connsiteX55" fmla="*/ 89325 w 585089"/>
                  <a:gd name="connsiteY55" fmla="*/ 125374 h 240570"/>
                  <a:gd name="connsiteX56" fmla="*/ 5310 w 585089"/>
                  <a:gd name="connsiteY56" fmla="*/ 239797 h 240570"/>
                  <a:gd name="connsiteX57" fmla="*/ 687 w 585089"/>
                  <a:gd name="connsiteY57" fmla="*/ 228414 h 240570"/>
                  <a:gd name="connsiteX58" fmla="*/ 689 w 585089"/>
                  <a:gd name="connsiteY58" fmla="*/ 228410 h 240570"/>
                  <a:gd name="connsiteX59" fmla="*/ 18324 w 585089"/>
                  <a:gd name="connsiteY59" fmla="*/ 192383 h 240570"/>
                  <a:gd name="connsiteX60" fmla="*/ 21318 w 585089"/>
                  <a:gd name="connsiteY60" fmla="*/ 187077 h 240570"/>
                  <a:gd name="connsiteX61" fmla="*/ 33093 w 585089"/>
                  <a:gd name="connsiteY61" fmla="*/ 183562 h 240570"/>
                  <a:gd name="connsiteX62" fmla="*/ 36605 w 585089"/>
                  <a:gd name="connsiteY62" fmla="*/ 195335 h 240570"/>
                  <a:gd name="connsiteX63" fmla="*/ 36347 w 585089"/>
                  <a:gd name="connsiteY63" fmla="*/ 195784 h 240570"/>
                  <a:gd name="connsiteX64" fmla="*/ 33518 w 585089"/>
                  <a:gd name="connsiteY64" fmla="*/ 200793 h 240570"/>
                  <a:gd name="connsiteX65" fmla="*/ 16697 w 585089"/>
                  <a:gd name="connsiteY65" fmla="*/ 235250 h 240570"/>
                  <a:gd name="connsiteX66" fmla="*/ 5382 w 585089"/>
                  <a:gd name="connsiteY66" fmla="*/ 239901 h 240570"/>
                  <a:gd name="connsiteX67" fmla="*/ 5310 w 585089"/>
                  <a:gd name="connsiteY67" fmla="*/ 239871 h 240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585089" h="240570">
                    <a:moveTo>
                      <a:pt x="583230" y="94762"/>
                    </a:moveTo>
                    <a:cubicBezTo>
                      <a:pt x="580218" y="98498"/>
                      <a:pt x="574746" y="99088"/>
                      <a:pt x="571012" y="96077"/>
                    </a:cubicBezTo>
                    <a:cubicBezTo>
                      <a:pt x="571012" y="96077"/>
                      <a:pt x="571012" y="96075"/>
                      <a:pt x="571012" y="96075"/>
                    </a:cubicBezTo>
                    <a:cubicBezTo>
                      <a:pt x="561529" y="88450"/>
                      <a:pt x="551658" y="81313"/>
                      <a:pt x="541435" y="74688"/>
                    </a:cubicBezTo>
                    <a:cubicBezTo>
                      <a:pt x="539310" y="73301"/>
                      <a:pt x="537128" y="71933"/>
                      <a:pt x="534947" y="70565"/>
                    </a:cubicBezTo>
                    <a:cubicBezTo>
                      <a:pt x="530880" y="68033"/>
                      <a:pt x="529623" y="62680"/>
                      <a:pt x="532156" y="58605"/>
                    </a:cubicBezTo>
                    <a:cubicBezTo>
                      <a:pt x="534781" y="54670"/>
                      <a:pt x="540012" y="53448"/>
                      <a:pt x="544116" y="55814"/>
                    </a:cubicBezTo>
                    <a:cubicBezTo>
                      <a:pt x="546408" y="57238"/>
                      <a:pt x="548663" y="58661"/>
                      <a:pt x="550900" y="60121"/>
                    </a:cubicBezTo>
                    <a:cubicBezTo>
                      <a:pt x="561584" y="67064"/>
                      <a:pt x="571917" y="74549"/>
                      <a:pt x="581844" y="82544"/>
                    </a:cubicBezTo>
                    <a:cubicBezTo>
                      <a:pt x="585319" y="85335"/>
                      <a:pt x="586114" y="90302"/>
                      <a:pt x="583693" y="94041"/>
                    </a:cubicBezTo>
                    <a:close/>
                    <a:moveTo>
                      <a:pt x="496184" y="49640"/>
                    </a:moveTo>
                    <a:cubicBezTo>
                      <a:pt x="482819" y="43470"/>
                      <a:pt x="469103" y="38118"/>
                      <a:pt x="455091" y="33613"/>
                    </a:cubicBezTo>
                    <a:cubicBezTo>
                      <a:pt x="450488" y="32149"/>
                      <a:pt x="447956" y="27236"/>
                      <a:pt x="449435" y="22642"/>
                    </a:cubicBezTo>
                    <a:cubicBezTo>
                      <a:pt x="450895" y="18049"/>
                      <a:pt x="455794" y="15513"/>
                      <a:pt x="460396" y="16977"/>
                    </a:cubicBezTo>
                    <a:cubicBezTo>
                      <a:pt x="475092" y="21689"/>
                      <a:pt x="489474" y="27299"/>
                      <a:pt x="503467" y="33780"/>
                    </a:cubicBezTo>
                    <a:cubicBezTo>
                      <a:pt x="507829" y="35797"/>
                      <a:pt x="509715" y="40959"/>
                      <a:pt x="507700" y="45315"/>
                    </a:cubicBezTo>
                    <a:cubicBezTo>
                      <a:pt x="507700" y="45315"/>
                      <a:pt x="507700" y="45315"/>
                      <a:pt x="507700" y="45315"/>
                    </a:cubicBezTo>
                    <a:cubicBezTo>
                      <a:pt x="507534" y="45699"/>
                      <a:pt x="507330" y="46065"/>
                      <a:pt x="507090" y="46405"/>
                    </a:cubicBezTo>
                    <a:cubicBezTo>
                      <a:pt x="504761" y="50052"/>
                      <a:pt x="500121" y="51431"/>
                      <a:pt x="496184" y="49640"/>
                    </a:cubicBezTo>
                    <a:close/>
                    <a:moveTo>
                      <a:pt x="412335" y="22781"/>
                    </a:moveTo>
                    <a:cubicBezTo>
                      <a:pt x="397861" y="20073"/>
                      <a:pt x="383239" y="18258"/>
                      <a:pt x="368544" y="17346"/>
                    </a:cubicBezTo>
                    <a:cubicBezTo>
                      <a:pt x="363756" y="16949"/>
                      <a:pt x="360207" y="12751"/>
                      <a:pt x="360614" y="7969"/>
                    </a:cubicBezTo>
                    <a:cubicBezTo>
                      <a:pt x="360983" y="3329"/>
                      <a:pt x="364958" y="-181"/>
                      <a:pt x="369616" y="7"/>
                    </a:cubicBezTo>
                    <a:cubicBezTo>
                      <a:pt x="385032" y="959"/>
                      <a:pt x="400357" y="2860"/>
                      <a:pt x="415533" y="5701"/>
                    </a:cubicBezTo>
                    <a:cubicBezTo>
                      <a:pt x="420247" y="6584"/>
                      <a:pt x="423352" y="11123"/>
                      <a:pt x="422483" y="15840"/>
                    </a:cubicBezTo>
                    <a:cubicBezTo>
                      <a:pt x="421596" y="20557"/>
                      <a:pt x="417049" y="23665"/>
                      <a:pt x="412335" y="22781"/>
                    </a:cubicBezTo>
                    <a:close/>
                    <a:moveTo>
                      <a:pt x="324438" y="17346"/>
                    </a:moveTo>
                    <a:cubicBezTo>
                      <a:pt x="309761" y="18258"/>
                      <a:pt x="295139" y="20073"/>
                      <a:pt x="280684" y="22781"/>
                    </a:cubicBezTo>
                    <a:cubicBezTo>
                      <a:pt x="275970" y="23668"/>
                      <a:pt x="271423" y="20567"/>
                      <a:pt x="270535" y="15849"/>
                    </a:cubicBezTo>
                    <a:cubicBezTo>
                      <a:pt x="269648" y="11132"/>
                      <a:pt x="272753" y="6588"/>
                      <a:pt x="277467" y="5701"/>
                    </a:cubicBezTo>
                    <a:cubicBezTo>
                      <a:pt x="292644" y="2869"/>
                      <a:pt x="307968" y="969"/>
                      <a:pt x="323366" y="7"/>
                    </a:cubicBezTo>
                    <a:cubicBezTo>
                      <a:pt x="328153" y="-189"/>
                      <a:pt x="332202" y="3540"/>
                      <a:pt x="332405" y="8335"/>
                    </a:cubicBezTo>
                    <a:cubicBezTo>
                      <a:pt x="332590" y="12988"/>
                      <a:pt x="329078" y="16962"/>
                      <a:pt x="324438" y="17346"/>
                    </a:cubicBezTo>
                    <a:close/>
                    <a:moveTo>
                      <a:pt x="237890" y="33540"/>
                    </a:moveTo>
                    <a:cubicBezTo>
                      <a:pt x="223879" y="37998"/>
                      <a:pt x="210144" y="43307"/>
                      <a:pt x="196761" y="49437"/>
                    </a:cubicBezTo>
                    <a:cubicBezTo>
                      <a:pt x="192343" y="51322"/>
                      <a:pt x="187241" y="49274"/>
                      <a:pt x="185355" y="44862"/>
                    </a:cubicBezTo>
                    <a:cubicBezTo>
                      <a:pt x="183544" y="40614"/>
                      <a:pt x="185374" y="35687"/>
                      <a:pt x="189515" y="33650"/>
                    </a:cubicBezTo>
                    <a:cubicBezTo>
                      <a:pt x="203527" y="27230"/>
                      <a:pt x="217926" y="21676"/>
                      <a:pt x="232622" y="17014"/>
                    </a:cubicBezTo>
                    <a:cubicBezTo>
                      <a:pt x="237225" y="15559"/>
                      <a:pt x="242124" y="18104"/>
                      <a:pt x="243565" y="22698"/>
                    </a:cubicBezTo>
                    <a:cubicBezTo>
                      <a:pt x="245026" y="27292"/>
                      <a:pt x="242493" y="32196"/>
                      <a:pt x="237890" y="33650"/>
                    </a:cubicBezTo>
                    <a:close/>
                    <a:moveTo>
                      <a:pt x="157887" y="70251"/>
                    </a:moveTo>
                    <a:cubicBezTo>
                      <a:pt x="145391" y="77974"/>
                      <a:pt x="133375" y="86463"/>
                      <a:pt x="121914" y="95668"/>
                    </a:cubicBezTo>
                    <a:cubicBezTo>
                      <a:pt x="118088" y="98559"/>
                      <a:pt x="112635" y="97796"/>
                      <a:pt x="109751" y="93966"/>
                    </a:cubicBezTo>
                    <a:cubicBezTo>
                      <a:pt x="106979" y="90304"/>
                      <a:pt x="107551" y="85124"/>
                      <a:pt x="111027" y="82137"/>
                    </a:cubicBezTo>
                    <a:cubicBezTo>
                      <a:pt x="123042" y="72471"/>
                      <a:pt x="135649" y="63563"/>
                      <a:pt x="148773" y="55463"/>
                    </a:cubicBezTo>
                    <a:cubicBezTo>
                      <a:pt x="152859" y="52960"/>
                      <a:pt x="158219" y="54248"/>
                      <a:pt x="160715" y="58341"/>
                    </a:cubicBezTo>
                    <a:cubicBezTo>
                      <a:pt x="162453" y="61190"/>
                      <a:pt x="162416" y="64785"/>
                      <a:pt x="160604" y="67589"/>
                    </a:cubicBezTo>
                    <a:cubicBezTo>
                      <a:pt x="159920" y="68671"/>
                      <a:pt x="158977" y="69580"/>
                      <a:pt x="157887" y="70251"/>
                    </a:cubicBezTo>
                    <a:close/>
                    <a:moveTo>
                      <a:pt x="89325" y="125374"/>
                    </a:moveTo>
                    <a:cubicBezTo>
                      <a:pt x="79103" y="135949"/>
                      <a:pt x="69528" y="147142"/>
                      <a:pt x="60673" y="158887"/>
                    </a:cubicBezTo>
                    <a:cubicBezTo>
                      <a:pt x="57789" y="162721"/>
                      <a:pt x="52336" y="163487"/>
                      <a:pt x="48491" y="160597"/>
                    </a:cubicBezTo>
                    <a:cubicBezTo>
                      <a:pt x="44665" y="157708"/>
                      <a:pt x="43907" y="152259"/>
                      <a:pt x="46791" y="148425"/>
                    </a:cubicBezTo>
                    <a:cubicBezTo>
                      <a:pt x="56089" y="136114"/>
                      <a:pt x="66126" y="124383"/>
                      <a:pt x="76848" y="113303"/>
                    </a:cubicBezTo>
                    <a:cubicBezTo>
                      <a:pt x="80175" y="109848"/>
                      <a:pt x="85684" y="109748"/>
                      <a:pt x="89140" y="113079"/>
                    </a:cubicBezTo>
                    <a:cubicBezTo>
                      <a:pt x="92135" y="115972"/>
                      <a:pt x="92652" y="120588"/>
                      <a:pt x="90379" y="124080"/>
                    </a:cubicBezTo>
                    <a:cubicBezTo>
                      <a:pt x="90083" y="124548"/>
                      <a:pt x="89713" y="124982"/>
                      <a:pt x="89325" y="125374"/>
                    </a:cubicBezTo>
                    <a:close/>
                    <a:moveTo>
                      <a:pt x="5310" y="239797"/>
                    </a:moveTo>
                    <a:cubicBezTo>
                      <a:pt x="890" y="237930"/>
                      <a:pt x="-1180" y="232834"/>
                      <a:pt x="687" y="228414"/>
                    </a:cubicBezTo>
                    <a:cubicBezTo>
                      <a:pt x="689" y="228412"/>
                      <a:pt x="689" y="228412"/>
                      <a:pt x="689" y="228410"/>
                    </a:cubicBezTo>
                    <a:cubicBezTo>
                      <a:pt x="5925" y="216097"/>
                      <a:pt x="11813" y="204071"/>
                      <a:pt x="18324" y="192383"/>
                    </a:cubicBezTo>
                    <a:cubicBezTo>
                      <a:pt x="19303" y="190534"/>
                      <a:pt x="20301" y="188834"/>
                      <a:pt x="21318" y="187077"/>
                    </a:cubicBezTo>
                    <a:cubicBezTo>
                      <a:pt x="23592" y="182855"/>
                      <a:pt x="28860" y="181282"/>
                      <a:pt x="33093" y="183562"/>
                    </a:cubicBezTo>
                    <a:cubicBezTo>
                      <a:pt x="37308" y="185841"/>
                      <a:pt x="38879" y="191113"/>
                      <a:pt x="36605" y="195335"/>
                    </a:cubicBezTo>
                    <a:cubicBezTo>
                      <a:pt x="36531" y="195486"/>
                      <a:pt x="36439" y="195636"/>
                      <a:pt x="36347" y="195784"/>
                    </a:cubicBezTo>
                    <a:cubicBezTo>
                      <a:pt x="35404" y="197429"/>
                      <a:pt x="34498" y="199093"/>
                      <a:pt x="33518" y="200793"/>
                    </a:cubicBezTo>
                    <a:cubicBezTo>
                      <a:pt x="27307" y="211971"/>
                      <a:pt x="21688" y="223473"/>
                      <a:pt x="16697" y="235250"/>
                    </a:cubicBezTo>
                    <a:cubicBezTo>
                      <a:pt x="14856" y="239658"/>
                      <a:pt x="9791" y="241742"/>
                      <a:pt x="5382" y="239901"/>
                    </a:cubicBezTo>
                    <a:cubicBezTo>
                      <a:pt x="5358" y="239891"/>
                      <a:pt x="5334" y="239880"/>
                      <a:pt x="5310" y="23987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</p:grpSp>
        <p:grpSp>
          <p:nvGrpSpPr>
            <p:cNvPr id="35" name="Graphic 4">
              <a:extLst>
                <a:ext uri="{FF2B5EF4-FFF2-40B4-BE49-F238E27FC236}">
                  <a16:creationId xmlns:a16="http://schemas.microsoft.com/office/drawing/2014/main" id="{DC005D73-CD98-41FC-954F-36BE1154C623}"/>
                </a:ext>
              </a:extLst>
            </p:cNvPr>
            <p:cNvGrpSpPr/>
            <p:nvPr/>
          </p:nvGrpSpPr>
          <p:grpSpPr>
            <a:xfrm>
              <a:off x="4792995" y="1725925"/>
              <a:ext cx="424829" cy="411851"/>
              <a:chOff x="4792995" y="1725925"/>
              <a:chExt cx="424829" cy="411851"/>
            </a:xfrm>
            <a:solidFill>
              <a:srgbClr val="B37CFF"/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9125135-B51F-4FB8-9A4C-44C5C876A3D6}"/>
                  </a:ext>
                </a:extLst>
              </p:cNvPr>
              <p:cNvSpPr/>
              <p:nvPr/>
            </p:nvSpPr>
            <p:spPr>
              <a:xfrm>
                <a:off x="4792995" y="1792263"/>
                <a:ext cx="422902" cy="345514"/>
              </a:xfrm>
              <a:custGeom>
                <a:avLst/>
                <a:gdLst>
                  <a:gd name="connsiteX0" fmla="*/ 361388 w 422902"/>
                  <a:gd name="connsiteY0" fmla="*/ 179107 h 345514"/>
                  <a:gd name="connsiteX1" fmla="*/ 333882 w 422902"/>
                  <a:gd name="connsiteY1" fmla="*/ 215319 h 345514"/>
                  <a:gd name="connsiteX2" fmla="*/ 321626 w 422902"/>
                  <a:gd name="connsiteY2" fmla="*/ 216243 h 345514"/>
                  <a:gd name="connsiteX3" fmla="*/ 320702 w 422902"/>
                  <a:gd name="connsiteY3" fmla="*/ 203988 h 345514"/>
                  <a:gd name="connsiteX4" fmla="*/ 346933 w 422902"/>
                  <a:gd name="connsiteY4" fmla="*/ 169457 h 345514"/>
                  <a:gd name="connsiteX5" fmla="*/ 358985 w 422902"/>
                  <a:gd name="connsiteY5" fmla="*/ 167091 h 345514"/>
                  <a:gd name="connsiteX6" fmla="*/ 361444 w 422902"/>
                  <a:gd name="connsiteY6" fmla="*/ 179014 h 345514"/>
                  <a:gd name="connsiteX7" fmla="*/ 372664 w 422902"/>
                  <a:gd name="connsiteY7" fmla="*/ 143652 h 345514"/>
                  <a:gd name="connsiteX8" fmla="*/ 368856 w 422902"/>
                  <a:gd name="connsiteY8" fmla="*/ 132006 h 345514"/>
                  <a:gd name="connsiteX9" fmla="*/ 368856 w 422902"/>
                  <a:gd name="connsiteY9" fmla="*/ 131988 h 345514"/>
                  <a:gd name="connsiteX10" fmla="*/ 386121 w 422902"/>
                  <a:gd name="connsiteY10" fmla="*/ 92171 h 345514"/>
                  <a:gd name="connsiteX11" fmla="*/ 397083 w 422902"/>
                  <a:gd name="connsiteY11" fmla="*/ 86625 h 345514"/>
                  <a:gd name="connsiteX12" fmla="*/ 402629 w 422902"/>
                  <a:gd name="connsiteY12" fmla="*/ 97587 h 345514"/>
                  <a:gd name="connsiteX13" fmla="*/ 402444 w 422902"/>
                  <a:gd name="connsiteY13" fmla="*/ 98105 h 345514"/>
                  <a:gd name="connsiteX14" fmla="*/ 384347 w 422902"/>
                  <a:gd name="connsiteY14" fmla="*/ 139844 h 345514"/>
                  <a:gd name="connsiteX15" fmla="*/ 383866 w 422902"/>
                  <a:gd name="connsiteY15" fmla="*/ 140658 h 345514"/>
                  <a:gd name="connsiteX16" fmla="*/ 372664 w 422902"/>
                  <a:gd name="connsiteY16" fmla="*/ 143652 h 345514"/>
                  <a:gd name="connsiteX17" fmla="*/ 302143 w 422902"/>
                  <a:gd name="connsiteY17" fmla="*/ 247945 h 345514"/>
                  <a:gd name="connsiteX18" fmla="*/ 266688 w 422902"/>
                  <a:gd name="connsiteY18" fmla="*/ 276431 h 345514"/>
                  <a:gd name="connsiteX19" fmla="*/ 254525 w 422902"/>
                  <a:gd name="connsiteY19" fmla="*/ 274638 h 345514"/>
                  <a:gd name="connsiteX20" fmla="*/ 256318 w 422902"/>
                  <a:gd name="connsiteY20" fmla="*/ 262475 h 345514"/>
                  <a:gd name="connsiteX21" fmla="*/ 256651 w 422902"/>
                  <a:gd name="connsiteY21" fmla="*/ 262253 h 345514"/>
                  <a:gd name="connsiteX22" fmla="*/ 290479 w 422902"/>
                  <a:gd name="connsiteY22" fmla="*/ 235080 h 345514"/>
                  <a:gd name="connsiteX23" fmla="*/ 302735 w 422902"/>
                  <a:gd name="connsiteY23" fmla="*/ 235875 h 345514"/>
                  <a:gd name="connsiteX24" fmla="*/ 303603 w 422902"/>
                  <a:gd name="connsiteY24" fmla="*/ 246171 h 345514"/>
                  <a:gd name="connsiteX25" fmla="*/ 302143 w 422902"/>
                  <a:gd name="connsiteY25" fmla="*/ 247945 h 345514"/>
                  <a:gd name="connsiteX26" fmla="*/ 404939 w 422902"/>
                  <a:gd name="connsiteY26" fmla="*/ 60986 h 345514"/>
                  <a:gd name="connsiteX27" fmla="*/ 398432 w 422902"/>
                  <a:gd name="connsiteY27" fmla="*/ 50561 h 345514"/>
                  <a:gd name="connsiteX28" fmla="*/ 405568 w 422902"/>
                  <a:gd name="connsiteY28" fmla="*/ 7768 h 345514"/>
                  <a:gd name="connsiteX29" fmla="*/ 415143 w 422902"/>
                  <a:gd name="connsiteY29" fmla="*/ 50 h 345514"/>
                  <a:gd name="connsiteX30" fmla="*/ 422851 w 422902"/>
                  <a:gd name="connsiteY30" fmla="*/ 9616 h 345514"/>
                  <a:gd name="connsiteX31" fmla="*/ 415457 w 422902"/>
                  <a:gd name="connsiteY31" fmla="*/ 54498 h 345514"/>
                  <a:gd name="connsiteX32" fmla="*/ 414274 w 422902"/>
                  <a:gd name="connsiteY32" fmla="*/ 57289 h 345514"/>
                  <a:gd name="connsiteX33" fmla="*/ 404939 w 422902"/>
                  <a:gd name="connsiteY33" fmla="*/ 60986 h 345514"/>
                  <a:gd name="connsiteX34" fmla="*/ 228073 w 422902"/>
                  <a:gd name="connsiteY34" fmla="*/ 300388 h 345514"/>
                  <a:gd name="connsiteX35" fmla="*/ 186814 w 422902"/>
                  <a:gd name="connsiteY35" fmla="*/ 319520 h 345514"/>
                  <a:gd name="connsiteX36" fmla="*/ 175556 w 422902"/>
                  <a:gd name="connsiteY36" fmla="*/ 314585 h 345514"/>
                  <a:gd name="connsiteX37" fmla="*/ 180474 w 422902"/>
                  <a:gd name="connsiteY37" fmla="*/ 303327 h 345514"/>
                  <a:gd name="connsiteX38" fmla="*/ 219810 w 422902"/>
                  <a:gd name="connsiteY38" fmla="*/ 285101 h 345514"/>
                  <a:gd name="connsiteX39" fmla="*/ 231585 w 422902"/>
                  <a:gd name="connsiteY39" fmla="*/ 288631 h 345514"/>
                  <a:gd name="connsiteX40" fmla="*/ 231215 w 422902"/>
                  <a:gd name="connsiteY40" fmla="*/ 297486 h 345514"/>
                  <a:gd name="connsiteX41" fmla="*/ 228073 w 422902"/>
                  <a:gd name="connsiteY41" fmla="*/ 300388 h 345514"/>
                  <a:gd name="connsiteX42" fmla="*/ 143540 w 422902"/>
                  <a:gd name="connsiteY42" fmla="*/ 333532 h 345514"/>
                  <a:gd name="connsiteX43" fmla="*/ 98899 w 422902"/>
                  <a:gd name="connsiteY43" fmla="*/ 342238 h 345514"/>
                  <a:gd name="connsiteX44" fmla="*/ 89138 w 422902"/>
                  <a:gd name="connsiteY44" fmla="*/ 334752 h 345514"/>
                  <a:gd name="connsiteX45" fmla="*/ 96625 w 422902"/>
                  <a:gd name="connsiteY45" fmla="*/ 325010 h 345514"/>
                  <a:gd name="connsiteX46" fmla="*/ 139141 w 422902"/>
                  <a:gd name="connsiteY46" fmla="*/ 316692 h 345514"/>
                  <a:gd name="connsiteX47" fmla="*/ 149714 w 422902"/>
                  <a:gd name="connsiteY47" fmla="*/ 322940 h 345514"/>
                  <a:gd name="connsiteX48" fmla="*/ 143466 w 422902"/>
                  <a:gd name="connsiteY48" fmla="*/ 333532 h 345514"/>
                  <a:gd name="connsiteX49" fmla="*/ 53518 w 422902"/>
                  <a:gd name="connsiteY49" fmla="*/ 345492 h 345514"/>
                  <a:gd name="connsiteX50" fmla="*/ 8081 w 422902"/>
                  <a:gd name="connsiteY50" fmla="*/ 343218 h 345514"/>
                  <a:gd name="connsiteX51" fmla="*/ 21 w 422902"/>
                  <a:gd name="connsiteY51" fmla="*/ 333957 h 345514"/>
                  <a:gd name="connsiteX52" fmla="*/ 9282 w 422902"/>
                  <a:gd name="connsiteY52" fmla="*/ 325879 h 345514"/>
                  <a:gd name="connsiteX53" fmla="*/ 9929 w 422902"/>
                  <a:gd name="connsiteY53" fmla="*/ 325953 h 345514"/>
                  <a:gd name="connsiteX54" fmla="*/ 53259 w 422902"/>
                  <a:gd name="connsiteY54" fmla="*/ 328116 h 345514"/>
                  <a:gd name="connsiteX55" fmla="*/ 62058 w 422902"/>
                  <a:gd name="connsiteY55" fmla="*/ 336693 h 345514"/>
                  <a:gd name="connsiteX56" fmla="*/ 62058 w 422902"/>
                  <a:gd name="connsiteY56" fmla="*/ 336693 h 345514"/>
                  <a:gd name="connsiteX57" fmla="*/ 60653 w 422902"/>
                  <a:gd name="connsiteY57" fmla="*/ 341517 h 345514"/>
                  <a:gd name="connsiteX58" fmla="*/ 53518 w 422902"/>
                  <a:gd name="connsiteY58" fmla="*/ 345510 h 345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422902" h="345514">
                    <a:moveTo>
                      <a:pt x="361388" y="179107"/>
                    </a:moveTo>
                    <a:cubicBezTo>
                      <a:pt x="352940" y="191714"/>
                      <a:pt x="343772" y="203803"/>
                      <a:pt x="333882" y="215319"/>
                    </a:cubicBezTo>
                    <a:cubicBezTo>
                      <a:pt x="330758" y="218961"/>
                      <a:pt x="325268" y="219367"/>
                      <a:pt x="321626" y="216243"/>
                    </a:cubicBezTo>
                    <a:cubicBezTo>
                      <a:pt x="317985" y="213119"/>
                      <a:pt x="317578" y="207629"/>
                      <a:pt x="320702" y="203988"/>
                    </a:cubicBezTo>
                    <a:cubicBezTo>
                      <a:pt x="330130" y="193026"/>
                      <a:pt x="338891" y="181491"/>
                      <a:pt x="346933" y="169457"/>
                    </a:cubicBezTo>
                    <a:cubicBezTo>
                      <a:pt x="349613" y="165483"/>
                      <a:pt x="355011" y="164429"/>
                      <a:pt x="358985" y="167091"/>
                    </a:cubicBezTo>
                    <a:cubicBezTo>
                      <a:pt x="362922" y="169735"/>
                      <a:pt x="364013" y="175040"/>
                      <a:pt x="361444" y="179014"/>
                    </a:cubicBezTo>
                    <a:close/>
                    <a:moveTo>
                      <a:pt x="372664" y="143652"/>
                    </a:moveTo>
                    <a:cubicBezTo>
                      <a:pt x="368394" y="141489"/>
                      <a:pt x="366693" y="136277"/>
                      <a:pt x="368856" y="132006"/>
                    </a:cubicBezTo>
                    <a:cubicBezTo>
                      <a:pt x="368856" y="131988"/>
                      <a:pt x="368856" y="131988"/>
                      <a:pt x="368856" y="131988"/>
                    </a:cubicBezTo>
                    <a:cubicBezTo>
                      <a:pt x="375400" y="119067"/>
                      <a:pt x="381167" y="105776"/>
                      <a:pt x="386121" y="92171"/>
                    </a:cubicBezTo>
                    <a:cubicBezTo>
                      <a:pt x="387619" y="87605"/>
                      <a:pt x="392535" y="85128"/>
                      <a:pt x="397083" y="86625"/>
                    </a:cubicBezTo>
                    <a:cubicBezTo>
                      <a:pt x="401649" y="88123"/>
                      <a:pt x="404126" y="93040"/>
                      <a:pt x="402629" y="97587"/>
                    </a:cubicBezTo>
                    <a:cubicBezTo>
                      <a:pt x="402573" y="97772"/>
                      <a:pt x="402518" y="97938"/>
                      <a:pt x="402444" y="98105"/>
                    </a:cubicBezTo>
                    <a:cubicBezTo>
                      <a:pt x="397249" y="112375"/>
                      <a:pt x="391205" y="126313"/>
                      <a:pt x="384347" y="139844"/>
                    </a:cubicBezTo>
                    <a:cubicBezTo>
                      <a:pt x="384199" y="140121"/>
                      <a:pt x="384051" y="140399"/>
                      <a:pt x="383866" y="140658"/>
                    </a:cubicBezTo>
                    <a:cubicBezTo>
                      <a:pt x="381444" y="144373"/>
                      <a:pt x="376620" y="145648"/>
                      <a:pt x="372664" y="143652"/>
                    </a:cubicBezTo>
                    <a:close/>
                    <a:moveTo>
                      <a:pt x="302143" y="247945"/>
                    </a:moveTo>
                    <a:cubicBezTo>
                      <a:pt x="290923" y="258149"/>
                      <a:pt x="279073" y="267669"/>
                      <a:pt x="266688" y="276431"/>
                    </a:cubicBezTo>
                    <a:cubicBezTo>
                      <a:pt x="262844" y="279296"/>
                      <a:pt x="257390" y="278483"/>
                      <a:pt x="254525" y="274638"/>
                    </a:cubicBezTo>
                    <a:cubicBezTo>
                      <a:pt x="251679" y="270793"/>
                      <a:pt x="252473" y="265340"/>
                      <a:pt x="256318" y="262475"/>
                    </a:cubicBezTo>
                    <a:cubicBezTo>
                      <a:pt x="256429" y="262401"/>
                      <a:pt x="256540" y="262327"/>
                      <a:pt x="256651" y="262253"/>
                    </a:cubicBezTo>
                    <a:cubicBezTo>
                      <a:pt x="268463" y="253879"/>
                      <a:pt x="279757" y="244803"/>
                      <a:pt x="290479" y="235080"/>
                    </a:cubicBezTo>
                    <a:cubicBezTo>
                      <a:pt x="294083" y="231919"/>
                      <a:pt x="299574" y="232270"/>
                      <a:pt x="302735" y="235875"/>
                    </a:cubicBezTo>
                    <a:cubicBezTo>
                      <a:pt x="305249" y="238758"/>
                      <a:pt x="305600" y="242917"/>
                      <a:pt x="303603" y="246171"/>
                    </a:cubicBezTo>
                    <a:cubicBezTo>
                      <a:pt x="303197" y="246818"/>
                      <a:pt x="302698" y="247428"/>
                      <a:pt x="302143" y="247945"/>
                    </a:cubicBezTo>
                    <a:close/>
                    <a:moveTo>
                      <a:pt x="404939" y="60986"/>
                    </a:moveTo>
                    <a:cubicBezTo>
                      <a:pt x="400262" y="59896"/>
                      <a:pt x="397360" y="55236"/>
                      <a:pt x="398432" y="50561"/>
                    </a:cubicBezTo>
                    <a:cubicBezTo>
                      <a:pt x="401686" y="36455"/>
                      <a:pt x="404052" y="22164"/>
                      <a:pt x="405568" y="7768"/>
                    </a:cubicBezTo>
                    <a:cubicBezTo>
                      <a:pt x="406085" y="2995"/>
                      <a:pt x="410355" y="-460"/>
                      <a:pt x="415143" y="50"/>
                    </a:cubicBezTo>
                    <a:cubicBezTo>
                      <a:pt x="419912" y="560"/>
                      <a:pt x="423369" y="4843"/>
                      <a:pt x="422851" y="9616"/>
                    </a:cubicBezTo>
                    <a:cubicBezTo>
                      <a:pt x="421299" y="24713"/>
                      <a:pt x="418840" y="39703"/>
                      <a:pt x="415457" y="54498"/>
                    </a:cubicBezTo>
                    <a:cubicBezTo>
                      <a:pt x="415217" y="55489"/>
                      <a:pt x="414829" y="56439"/>
                      <a:pt x="414274" y="57289"/>
                    </a:cubicBezTo>
                    <a:cubicBezTo>
                      <a:pt x="412259" y="60376"/>
                      <a:pt x="408525" y="61855"/>
                      <a:pt x="404939" y="60986"/>
                    </a:cubicBezTo>
                    <a:close/>
                    <a:moveTo>
                      <a:pt x="228073" y="300388"/>
                    </a:moveTo>
                    <a:cubicBezTo>
                      <a:pt x="214708" y="307579"/>
                      <a:pt x="200937" y="313975"/>
                      <a:pt x="186814" y="319520"/>
                    </a:cubicBezTo>
                    <a:cubicBezTo>
                      <a:pt x="182341" y="321276"/>
                      <a:pt x="177294" y="319058"/>
                      <a:pt x="175556" y="314585"/>
                    </a:cubicBezTo>
                    <a:cubicBezTo>
                      <a:pt x="173800" y="310130"/>
                      <a:pt x="176000" y="305083"/>
                      <a:pt x="180474" y="303327"/>
                    </a:cubicBezTo>
                    <a:cubicBezTo>
                      <a:pt x="193949" y="298059"/>
                      <a:pt x="207074" y="291959"/>
                      <a:pt x="219810" y="285101"/>
                    </a:cubicBezTo>
                    <a:cubicBezTo>
                      <a:pt x="224043" y="282827"/>
                      <a:pt x="229312" y="284398"/>
                      <a:pt x="231585" y="288631"/>
                    </a:cubicBezTo>
                    <a:cubicBezTo>
                      <a:pt x="233082" y="291423"/>
                      <a:pt x="232953" y="294824"/>
                      <a:pt x="231215" y="297486"/>
                    </a:cubicBezTo>
                    <a:cubicBezTo>
                      <a:pt x="230421" y="298687"/>
                      <a:pt x="229349" y="299685"/>
                      <a:pt x="228073" y="300388"/>
                    </a:cubicBezTo>
                    <a:close/>
                    <a:moveTo>
                      <a:pt x="143540" y="333532"/>
                    </a:moveTo>
                    <a:cubicBezTo>
                      <a:pt x="128845" y="337321"/>
                      <a:pt x="113945" y="340223"/>
                      <a:pt x="98899" y="342238"/>
                    </a:cubicBezTo>
                    <a:cubicBezTo>
                      <a:pt x="94148" y="342867"/>
                      <a:pt x="89767" y="339521"/>
                      <a:pt x="89138" y="334752"/>
                    </a:cubicBezTo>
                    <a:cubicBezTo>
                      <a:pt x="88528" y="330001"/>
                      <a:pt x="91874" y="325639"/>
                      <a:pt x="96625" y="325010"/>
                    </a:cubicBezTo>
                    <a:cubicBezTo>
                      <a:pt x="110951" y="323088"/>
                      <a:pt x="125148" y="320315"/>
                      <a:pt x="139141" y="316692"/>
                    </a:cubicBezTo>
                    <a:cubicBezTo>
                      <a:pt x="143799" y="315490"/>
                      <a:pt x="148531" y="318300"/>
                      <a:pt x="149714" y="322940"/>
                    </a:cubicBezTo>
                    <a:cubicBezTo>
                      <a:pt x="150916" y="327598"/>
                      <a:pt x="148125" y="332330"/>
                      <a:pt x="143466" y="333532"/>
                    </a:cubicBezTo>
                    <a:close/>
                    <a:moveTo>
                      <a:pt x="53518" y="345492"/>
                    </a:moveTo>
                    <a:cubicBezTo>
                      <a:pt x="38341" y="345658"/>
                      <a:pt x="23165" y="344900"/>
                      <a:pt x="8081" y="343218"/>
                    </a:cubicBezTo>
                    <a:cubicBezTo>
                      <a:pt x="3293" y="342885"/>
                      <a:pt x="-312" y="338745"/>
                      <a:pt x="21" y="333957"/>
                    </a:cubicBezTo>
                    <a:cubicBezTo>
                      <a:pt x="354" y="329169"/>
                      <a:pt x="4495" y="325546"/>
                      <a:pt x="9282" y="325879"/>
                    </a:cubicBezTo>
                    <a:cubicBezTo>
                      <a:pt x="9504" y="325897"/>
                      <a:pt x="9708" y="325916"/>
                      <a:pt x="9929" y="325953"/>
                    </a:cubicBezTo>
                    <a:cubicBezTo>
                      <a:pt x="24311" y="327561"/>
                      <a:pt x="38785" y="328282"/>
                      <a:pt x="53259" y="328116"/>
                    </a:cubicBezTo>
                    <a:cubicBezTo>
                      <a:pt x="58065" y="328060"/>
                      <a:pt x="62002" y="331887"/>
                      <a:pt x="62058" y="336693"/>
                    </a:cubicBezTo>
                    <a:cubicBezTo>
                      <a:pt x="62058" y="336693"/>
                      <a:pt x="62058" y="336693"/>
                      <a:pt x="62058" y="336693"/>
                    </a:cubicBezTo>
                    <a:cubicBezTo>
                      <a:pt x="62076" y="338412"/>
                      <a:pt x="61596" y="340094"/>
                      <a:pt x="60653" y="341517"/>
                    </a:cubicBezTo>
                    <a:cubicBezTo>
                      <a:pt x="59081" y="343958"/>
                      <a:pt x="56420" y="345455"/>
                      <a:pt x="53518" y="34551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7A76A2D-9B15-4A91-80B6-BFC8A8FEDDC5}"/>
                  </a:ext>
                </a:extLst>
              </p:cNvPr>
              <p:cNvSpPr/>
              <p:nvPr/>
            </p:nvSpPr>
            <p:spPr>
              <a:xfrm>
                <a:off x="5199416" y="1725925"/>
                <a:ext cx="18408" cy="38888"/>
              </a:xfrm>
              <a:custGeom>
                <a:avLst/>
                <a:gdLst>
                  <a:gd name="connsiteX0" fmla="*/ 17004 w 18408"/>
                  <a:gd name="connsiteY0" fmla="*/ 34935 h 38888"/>
                  <a:gd name="connsiteX1" fmla="*/ 18408 w 18408"/>
                  <a:gd name="connsiteY1" fmla="*/ 30037 h 38888"/>
                  <a:gd name="connsiteX2" fmla="*/ 17336 w 18408"/>
                  <a:gd name="connsiteY2" fmla="*/ 7854 h 38888"/>
                  <a:gd name="connsiteX3" fmla="*/ 7853 w 18408"/>
                  <a:gd name="connsiteY3" fmla="*/ 41 h 38888"/>
                  <a:gd name="connsiteX4" fmla="*/ 16 w 18408"/>
                  <a:gd name="connsiteY4" fmla="*/ 9204 h 38888"/>
                  <a:gd name="connsiteX5" fmla="*/ 1032 w 18408"/>
                  <a:gd name="connsiteY5" fmla="*/ 30369 h 38888"/>
                  <a:gd name="connsiteX6" fmla="*/ 9887 w 18408"/>
                  <a:gd name="connsiteY6" fmla="*/ 38887 h 38888"/>
                  <a:gd name="connsiteX7" fmla="*/ 17004 w 18408"/>
                  <a:gd name="connsiteY7" fmla="*/ 34935 h 3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408" h="38888">
                    <a:moveTo>
                      <a:pt x="17004" y="34935"/>
                    </a:moveTo>
                    <a:cubicBezTo>
                      <a:pt x="17946" y="33475"/>
                      <a:pt x="18427" y="31772"/>
                      <a:pt x="18408" y="30037"/>
                    </a:cubicBezTo>
                    <a:cubicBezTo>
                      <a:pt x="18260" y="22643"/>
                      <a:pt x="17909" y="15248"/>
                      <a:pt x="17336" y="7854"/>
                    </a:cubicBezTo>
                    <a:cubicBezTo>
                      <a:pt x="16874" y="3078"/>
                      <a:pt x="12623" y="-420"/>
                      <a:pt x="7853" y="41"/>
                    </a:cubicBezTo>
                    <a:cubicBezTo>
                      <a:pt x="3195" y="490"/>
                      <a:pt x="-262" y="4538"/>
                      <a:pt x="16" y="9204"/>
                    </a:cubicBezTo>
                    <a:cubicBezTo>
                      <a:pt x="552" y="16154"/>
                      <a:pt x="903" y="23271"/>
                      <a:pt x="1032" y="30369"/>
                    </a:cubicBezTo>
                    <a:cubicBezTo>
                      <a:pt x="1125" y="35166"/>
                      <a:pt x="5080" y="38980"/>
                      <a:pt x="9887" y="38887"/>
                    </a:cubicBezTo>
                    <a:cubicBezTo>
                      <a:pt x="12770" y="38832"/>
                      <a:pt x="15432" y="37351"/>
                      <a:pt x="17004" y="349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2ECACF6-A855-4611-B9E8-9B87074DEFA6}"/>
                </a:ext>
              </a:extLst>
            </p:cNvPr>
            <p:cNvSpPr/>
            <p:nvPr/>
          </p:nvSpPr>
          <p:spPr>
            <a:xfrm>
              <a:off x="4561705" y="1482721"/>
              <a:ext cx="556915" cy="557049"/>
            </a:xfrm>
            <a:custGeom>
              <a:avLst/>
              <a:gdLst>
                <a:gd name="connsiteX0" fmla="*/ 537093 w 556915"/>
                <a:gd name="connsiteY0" fmla="*/ 161904 h 557049"/>
                <a:gd name="connsiteX1" fmla="*/ 533008 w 556915"/>
                <a:gd name="connsiteY1" fmla="*/ 158854 h 557049"/>
                <a:gd name="connsiteX2" fmla="*/ 479493 w 556915"/>
                <a:gd name="connsiteY2" fmla="*/ 157671 h 557049"/>
                <a:gd name="connsiteX3" fmla="*/ 430729 w 556915"/>
                <a:gd name="connsiteY3" fmla="*/ 100016 h 557049"/>
                <a:gd name="connsiteX4" fmla="*/ 438364 w 556915"/>
                <a:gd name="connsiteY4" fmla="*/ 47056 h 557049"/>
                <a:gd name="connsiteX5" fmla="*/ 436035 w 556915"/>
                <a:gd name="connsiteY5" fmla="*/ 42527 h 557049"/>
                <a:gd name="connsiteX6" fmla="*/ 378971 w 556915"/>
                <a:gd name="connsiteY6" fmla="*/ 13135 h 557049"/>
                <a:gd name="connsiteX7" fmla="*/ 373925 w 556915"/>
                <a:gd name="connsiteY7" fmla="*/ 13875 h 557049"/>
                <a:gd name="connsiteX8" fmla="*/ 335272 w 556915"/>
                <a:gd name="connsiteY8" fmla="*/ 50845 h 557049"/>
                <a:gd name="connsiteX9" fmla="*/ 259982 w 556915"/>
                <a:gd name="connsiteY9" fmla="*/ 44634 h 557049"/>
                <a:gd name="connsiteX10" fmla="*/ 227929 w 556915"/>
                <a:gd name="connsiteY10" fmla="*/ 1767 h 557049"/>
                <a:gd name="connsiteX11" fmla="*/ 223049 w 556915"/>
                <a:gd name="connsiteY11" fmla="*/ 214 h 557049"/>
                <a:gd name="connsiteX12" fmla="*/ 161918 w 556915"/>
                <a:gd name="connsiteY12" fmla="*/ 19809 h 557049"/>
                <a:gd name="connsiteX13" fmla="*/ 158850 w 556915"/>
                <a:gd name="connsiteY13" fmla="*/ 23894 h 557049"/>
                <a:gd name="connsiteX14" fmla="*/ 157685 w 556915"/>
                <a:gd name="connsiteY14" fmla="*/ 77501 h 557049"/>
                <a:gd name="connsiteX15" fmla="*/ 100011 w 556915"/>
                <a:gd name="connsiteY15" fmla="*/ 126320 h 557049"/>
                <a:gd name="connsiteX16" fmla="*/ 47070 w 556915"/>
                <a:gd name="connsiteY16" fmla="*/ 118686 h 557049"/>
                <a:gd name="connsiteX17" fmla="*/ 42522 w 556915"/>
                <a:gd name="connsiteY17" fmla="*/ 121015 h 557049"/>
                <a:gd name="connsiteX18" fmla="*/ 13149 w 556915"/>
                <a:gd name="connsiteY18" fmla="*/ 178116 h 557049"/>
                <a:gd name="connsiteX19" fmla="*/ 13870 w 556915"/>
                <a:gd name="connsiteY19" fmla="*/ 183162 h 557049"/>
                <a:gd name="connsiteX20" fmla="*/ 50841 w 556915"/>
                <a:gd name="connsiteY20" fmla="*/ 221815 h 557049"/>
                <a:gd name="connsiteX21" fmla="*/ 44648 w 556915"/>
                <a:gd name="connsiteY21" fmla="*/ 297105 h 557049"/>
                <a:gd name="connsiteX22" fmla="*/ 1762 w 556915"/>
                <a:gd name="connsiteY22" fmla="*/ 329158 h 557049"/>
                <a:gd name="connsiteX23" fmla="*/ 210 w 556915"/>
                <a:gd name="connsiteY23" fmla="*/ 334038 h 557049"/>
                <a:gd name="connsiteX24" fmla="*/ 19804 w 556915"/>
                <a:gd name="connsiteY24" fmla="*/ 395187 h 557049"/>
                <a:gd name="connsiteX25" fmla="*/ 23908 w 556915"/>
                <a:gd name="connsiteY25" fmla="*/ 398237 h 557049"/>
                <a:gd name="connsiteX26" fmla="*/ 77422 w 556915"/>
                <a:gd name="connsiteY26" fmla="*/ 399402 h 557049"/>
                <a:gd name="connsiteX27" fmla="*/ 126223 w 556915"/>
                <a:gd name="connsiteY27" fmla="*/ 457075 h 557049"/>
                <a:gd name="connsiteX28" fmla="*/ 118515 w 556915"/>
                <a:gd name="connsiteY28" fmla="*/ 509980 h 557049"/>
                <a:gd name="connsiteX29" fmla="*/ 120862 w 556915"/>
                <a:gd name="connsiteY29" fmla="*/ 514527 h 557049"/>
                <a:gd name="connsiteX30" fmla="*/ 177945 w 556915"/>
                <a:gd name="connsiteY30" fmla="*/ 543900 h 557049"/>
                <a:gd name="connsiteX31" fmla="*/ 183010 w 556915"/>
                <a:gd name="connsiteY31" fmla="*/ 543179 h 557049"/>
                <a:gd name="connsiteX32" fmla="*/ 221662 w 556915"/>
                <a:gd name="connsiteY32" fmla="*/ 506209 h 557049"/>
                <a:gd name="connsiteX33" fmla="*/ 296952 w 556915"/>
                <a:gd name="connsiteY33" fmla="*/ 512420 h 557049"/>
                <a:gd name="connsiteX34" fmla="*/ 329005 w 556915"/>
                <a:gd name="connsiteY34" fmla="*/ 555287 h 557049"/>
                <a:gd name="connsiteX35" fmla="*/ 333867 w 556915"/>
                <a:gd name="connsiteY35" fmla="*/ 556840 h 557049"/>
                <a:gd name="connsiteX36" fmla="*/ 395016 w 556915"/>
                <a:gd name="connsiteY36" fmla="*/ 537246 h 557049"/>
                <a:gd name="connsiteX37" fmla="*/ 398085 w 556915"/>
                <a:gd name="connsiteY37" fmla="*/ 533142 h 557049"/>
                <a:gd name="connsiteX38" fmla="*/ 399249 w 556915"/>
                <a:gd name="connsiteY38" fmla="*/ 479535 h 557049"/>
                <a:gd name="connsiteX39" fmla="*/ 456923 w 556915"/>
                <a:gd name="connsiteY39" fmla="*/ 430734 h 557049"/>
                <a:gd name="connsiteX40" fmla="*/ 509865 w 556915"/>
                <a:gd name="connsiteY40" fmla="*/ 438369 h 557049"/>
                <a:gd name="connsiteX41" fmla="*/ 514393 w 556915"/>
                <a:gd name="connsiteY41" fmla="*/ 436021 h 557049"/>
                <a:gd name="connsiteX42" fmla="*/ 543785 w 556915"/>
                <a:gd name="connsiteY42" fmla="*/ 378939 h 557049"/>
                <a:gd name="connsiteX43" fmla="*/ 543045 w 556915"/>
                <a:gd name="connsiteY43" fmla="*/ 373874 h 557049"/>
                <a:gd name="connsiteX44" fmla="*/ 506075 w 556915"/>
                <a:gd name="connsiteY44" fmla="*/ 335221 h 557049"/>
                <a:gd name="connsiteX45" fmla="*/ 512286 w 556915"/>
                <a:gd name="connsiteY45" fmla="*/ 259931 h 557049"/>
                <a:gd name="connsiteX46" fmla="*/ 555153 w 556915"/>
                <a:gd name="connsiteY46" fmla="*/ 227878 h 557049"/>
                <a:gd name="connsiteX47" fmla="*/ 556706 w 556915"/>
                <a:gd name="connsiteY47" fmla="*/ 223016 h 5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56915" h="557049">
                  <a:moveTo>
                    <a:pt x="537093" y="161904"/>
                  </a:moveTo>
                  <a:cubicBezTo>
                    <a:pt x="536520" y="160115"/>
                    <a:pt x="534875" y="158887"/>
                    <a:pt x="533008" y="158854"/>
                  </a:cubicBezTo>
                  <a:lnTo>
                    <a:pt x="479493" y="157671"/>
                  </a:lnTo>
                  <a:cubicBezTo>
                    <a:pt x="466480" y="135929"/>
                    <a:pt x="450010" y="116457"/>
                    <a:pt x="430729" y="100016"/>
                  </a:cubicBezTo>
                  <a:lnTo>
                    <a:pt x="438364" y="47056"/>
                  </a:lnTo>
                  <a:cubicBezTo>
                    <a:pt x="438641" y="45204"/>
                    <a:pt x="437698" y="43379"/>
                    <a:pt x="436035" y="42527"/>
                  </a:cubicBezTo>
                  <a:lnTo>
                    <a:pt x="378971" y="13135"/>
                  </a:lnTo>
                  <a:cubicBezTo>
                    <a:pt x="377307" y="12281"/>
                    <a:pt x="375274" y="12579"/>
                    <a:pt x="373925" y="13875"/>
                  </a:cubicBezTo>
                  <a:lnTo>
                    <a:pt x="335272" y="50845"/>
                  </a:lnTo>
                  <a:cubicBezTo>
                    <a:pt x="310687" y="44695"/>
                    <a:pt x="285251" y="42597"/>
                    <a:pt x="259982" y="44634"/>
                  </a:cubicBezTo>
                  <a:lnTo>
                    <a:pt x="227929" y="1767"/>
                  </a:lnTo>
                  <a:cubicBezTo>
                    <a:pt x="226801" y="259"/>
                    <a:pt x="224842" y="-366"/>
                    <a:pt x="223049" y="214"/>
                  </a:cubicBezTo>
                  <a:lnTo>
                    <a:pt x="161918" y="19809"/>
                  </a:lnTo>
                  <a:cubicBezTo>
                    <a:pt x="160125" y="20371"/>
                    <a:pt x="158886" y="22016"/>
                    <a:pt x="158850" y="23894"/>
                  </a:cubicBezTo>
                  <a:lnTo>
                    <a:pt x="157685" y="77501"/>
                  </a:lnTo>
                  <a:cubicBezTo>
                    <a:pt x="135946" y="90535"/>
                    <a:pt x="116463" y="107024"/>
                    <a:pt x="100011" y="126320"/>
                  </a:cubicBezTo>
                  <a:lnTo>
                    <a:pt x="47070" y="118686"/>
                  </a:lnTo>
                  <a:cubicBezTo>
                    <a:pt x="45221" y="118412"/>
                    <a:pt x="43391" y="119348"/>
                    <a:pt x="42522" y="121015"/>
                  </a:cubicBezTo>
                  <a:lnTo>
                    <a:pt x="13149" y="178116"/>
                  </a:lnTo>
                  <a:cubicBezTo>
                    <a:pt x="12281" y="179779"/>
                    <a:pt x="12576" y="181807"/>
                    <a:pt x="13870" y="183162"/>
                  </a:cubicBezTo>
                  <a:lnTo>
                    <a:pt x="50841" y="221815"/>
                  </a:lnTo>
                  <a:cubicBezTo>
                    <a:pt x="44685" y="246406"/>
                    <a:pt x="42596" y="271837"/>
                    <a:pt x="44648" y="297105"/>
                  </a:cubicBezTo>
                  <a:lnTo>
                    <a:pt x="1762" y="329158"/>
                  </a:lnTo>
                  <a:cubicBezTo>
                    <a:pt x="265" y="330291"/>
                    <a:pt x="-363" y="332247"/>
                    <a:pt x="210" y="334038"/>
                  </a:cubicBezTo>
                  <a:lnTo>
                    <a:pt x="19804" y="395187"/>
                  </a:lnTo>
                  <a:cubicBezTo>
                    <a:pt x="20396" y="396962"/>
                    <a:pt x="22041" y="398182"/>
                    <a:pt x="23908" y="398237"/>
                  </a:cubicBezTo>
                  <a:lnTo>
                    <a:pt x="77422" y="399402"/>
                  </a:lnTo>
                  <a:cubicBezTo>
                    <a:pt x="90454" y="421140"/>
                    <a:pt x="106925" y="440624"/>
                    <a:pt x="126223" y="457075"/>
                  </a:cubicBezTo>
                  <a:lnTo>
                    <a:pt x="118515" y="509980"/>
                  </a:lnTo>
                  <a:cubicBezTo>
                    <a:pt x="118256" y="511847"/>
                    <a:pt x="119199" y="513659"/>
                    <a:pt x="120862" y="514527"/>
                  </a:cubicBezTo>
                  <a:lnTo>
                    <a:pt x="177945" y="543900"/>
                  </a:lnTo>
                  <a:cubicBezTo>
                    <a:pt x="179608" y="544769"/>
                    <a:pt x="181642" y="544473"/>
                    <a:pt x="183010" y="543179"/>
                  </a:cubicBezTo>
                  <a:lnTo>
                    <a:pt x="221662" y="506209"/>
                  </a:lnTo>
                  <a:cubicBezTo>
                    <a:pt x="246247" y="512365"/>
                    <a:pt x="271683" y="514454"/>
                    <a:pt x="296952" y="512420"/>
                  </a:cubicBezTo>
                  <a:lnTo>
                    <a:pt x="329005" y="555287"/>
                  </a:lnTo>
                  <a:cubicBezTo>
                    <a:pt x="330133" y="556784"/>
                    <a:pt x="332074" y="557413"/>
                    <a:pt x="333867" y="556840"/>
                  </a:cubicBezTo>
                  <a:lnTo>
                    <a:pt x="395016" y="537246"/>
                  </a:lnTo>
                  <a:cubicBezTo>
                    <a:pt x="396809" y="536673"/>
                    <a:pt x="398029" y="535028"/>
                    <a:pt x="398085" y="533142"/>
                  </a:cubicBezTo>
                  <a:lnTo>
                    <a:pt x="399249" y="479535"/>
                  </a:lnTo>
                  <a:cubicBezTo>
                    <a:pt x="420988" y="466503"/>
                    <a:pt x="440471" y="450033"/>
                    <a:pt x="456923" y="430734"/>
                  </a:cubicBezTo>
                  <a:lnTo>
                    <a:pt x="509865" y="438369"/>
                  </a:lnTo>
                  <a:cubicBezTo>
                    <a:pt x="511713" y="438627"/>
                    <a:pt x="513525" y="437685"/>
                    <a:pt x="514393" y="436021"/>
                  </a:cubicBezTo>
                  <a:lnTo>
                    <a:pt x="543785" y="378939"/>
                  </a:lnTo>
                  <a:cubicBezTo>
                    <a:pt x="544635" y="377257"/>
                    <a:pt x="544339" y="375242"/>
                    <a:pt x="543045" y="373874"/>
                  </a:cubicBezTo>
                  <a:lnTo>
                    <a:pt x="506075" y="335221"/>
                  </a:lnTo>
                  <a:cubicBezTo>
                    <a:pt x="512231" y="310629"/>
                    <a:pt x="514319" y="285198"/>
                    <a:pt x="512286" y="259931"/>
                  </a:cubicBezTo>
                  <a:lnTo>
                    <a:pt x="555153" y="227878"/>
                  </a:lnTo>
                  <a:cubicBezTo>
                    <a:pt x="556650" y="226758"/>
                    <a:pt x="557279" y="224802"/>
                    <a:pt x="556706" y="223016"/>
                  </a:cubicBezTo>
                  <a:close/>
                </a:path>
              </a:pathLst>
            </a:custGeom>
            <a:solidFill>
              <a:schemeClr val="accent2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656A38-0F63-4CA8-BCB8-86D6CF4AF924}"/>
                </a:ext>
              </a:extLst>
            </p:cNvPr>
            <p:cNvSpPr/>
            <p:nvPr/>
          </p:nvSpPr>
          <p:spPr>
            <a:xfrm>
              <a:off x="4774327" y="1695454"/>
              <a:ext cx="131501" cy="131505"/>
            </a:xfrm>
            <a:custGeom>
              <a:avLst/>
              <a:gdLst>
                <a:gd name="connsiteX0" fmla="*/ 115090 w 131501"/>
                <a:gd name="connsiteY0" fmla="*/ 109216 h 131505"/>
                <a:gd name="connsiteX1" fmla="*/ 22294 w 131501"/>
                <a:gd name="connsiteY1" fmla="*/ 115091 h 131505"/>
                <a:gd name="connsiteX2" fmla="*/ 16416 w 131501"/>
                <a:gd name="connsiteY2" fmla="*/ 22290 h 131505"/>
                <a:gd name="connsiteX3" fmla="*/ 109211 w 131501"/>
                <a:gd name="connsiteY3" fmla="*/ 16415 h 131505"/>
                <a:gd name="connsiteX4" fmla="*/ 120968 w 131501"/>
                <a:gd name="connsiteY4" fmla="*/ 101452 h 131505"/>
                <a:gd name="connsiteX5" fmla="*/ 115090 w 131501"/>
                <a:gd name="connsiteY5" fmla="*/ 109216 h 131505"/>
                <a:gd name="connsiteX6" fmla="*/ 33755 w 131501"/>
                <a:gd name="connsiteY6" fmla="*/ 102025 h 131505"/>
                <a:gd name="connsiteX7" fmla="*/ 101984 w 131501"/>
                <a:gd name="connsiteY7" fmla="*/ 97737 h 131505"/>
                <a:gd name="connsiteX8" fmla="*/ 101984 w 131501"/>
                <a:gd name="connsiteY8" fmla="*/ 97737 h 131505"/>
                <a:gd name="connsiteX9" fmla="*/ 95218 w 131501"/>
                <a:gd name="connsiteY9" fmla="*/ 29711 h 131505"/>
                <a:gd name="connsiteX10" fmla="*/ 29559 w 131501"/>
                <a:gd name="connsiteY10" fmla="*/ 33797 h 131505"/>
                <a:gd name="connsiteX11" fmla="*/ 25270 w 131501"/>
                <a:gd name="connsiteY11" fmla="*/ 39453 h 131505"/>
                <a:gd name="connsiteX12" fmla="*/ 33829 w 131501"/>
                <a:gd name="connsiteY12" fmla="*/ 102025 h 131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1501" h="131505">
                  <a:moveTo>
                    <a:pt x="115090" y="109216"/>
                  </a:moveTo>
                  <a:cubicBezTo>
                    <a:pt x="91077" y="136465"/>
                    <a:pt x="49541" y="139096"/>
                    <a:pt x="22294" y="115091"/>
                  </a:cubicBezTo>
                  <a:cubicBezTo>
                    <a:pt x="-4953" y="91088"/>
                    <a:pt x="-7596" y="49539"/>
                    <a:pt x="16416" y="22290"/>
                  </a:cubicBezTo>
                  <a:cubicBezTo>
                    <a:pt x="40410" y="-4959"/>
                    <a:pt x="81964" y="-7590"/>
                    <a:pt x="109211" y="16415"/>
                  </a:cubicBezTo>
                  <a:cubicBezTo>
                    <a:pt x="133649" y="37939"/>
                    <a:pt x="138640" y="74107"/>
                    <a:pt x="120968" y="101452"/>
                  </a:cubicBezTo>
                  <a:cubicBezTo>
                    <a:pt x="119193" y="104179"/>
                    <a:pt x="117234" y="106772"/>
                    <a:pt x="115090" y="109216"/>
                  </a:cubicBezTo>
                  <a:close/>
                  <a:moveTo>
                    <a:pt x="33755" y="102025"/>
                  </a:moveTo>
                  <a:cubicBezTo>
                    <a:pt x="53774" y="119673"/>
                    <a:pt x="84330" y="117753"/>
                    <a:pt x="101984" y="97737"/>
                  </a:cubicBezTo>
                  <a:lnTo>
                    <a:pt x="101984" y="97737"/>
                  </a:lnTo>
                  <a:cubicBezTo>
                    <a:pt x="118898" y="77083"/>
                    <a:pt x="115866" y="46627"/>
                    <a:pt x="95218" y="29711"/>
                  </a:cubicBezTo>
                  <a:cubicBezTo>
                    <a:pt x="75642" y="13676"/>
                    <a:pt x="47009" y="15458"/>
                    <a:pt x="29559" y="33797"/>
                  </a:cubicBezTo>
                  <a:cubicBezTo>
                    <a:pt x="27988" y="35577"/>
                    <a:pt x="26564" y="37468"/>
                    <a:pt x="25270" y="39453"/>
                  </a:cubicBezTo>
                  <a:cubicBezTo>
                    <a:pt x="12275" y="59559"/>
                    <a:pt x="15898" y="86149"/>
                    <a:pt x="33829" y="102025"/>
                  </a:cubicBezTo>
                  <a:close/>
                </a:path>
              </a:pathLst>
            </a:custGeom>
            <a:solidFill>
              <a:srgbClr val="FFFFFF">
                <a:alpha val="56000"/>
              </a:srgbClr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792C5BF-8870-4805-81B7-452461E9CAA5}"/>
                </a:ext>
              </a:extLst>
            </p:cNvPr>
            <p:cNvSpPr/>
            <p:nvPr/>
          </p:nvSpPr>
          <p:spPr>
            <a:xfrm>
              <a:off x="4675176" y="1597679"/>
              <a:ext cx="322071" cy="327264"/>
            </a:xfrm>
            <a:custGeom>
              <a:avLst/>
              <a:gdLst>
                <a:gd name="connsiteX0" fmla="*/ 300752 w 322071"/>
                <a:gd name="connsiteY0" fmla="*/ 253112 h 327264"/>
                <a:gd name="connsiteX1" fmla="*/ 321289 w 322071"/>
                <a:gd name="connsiteY1" fmla="*/ 207694 h 327264"/>
                <a:gd name="connsiteX2" fmla="*/ 321677 w 322071"/>
                <a:gd name="connsiteY2" fmla="*/ 206252 h 327264"/>
                <a:gd name="connsiteX3" fmla="*/ 315984 w 322071"/>
                <a:gd name="connsiteY3" fmla="*/ 195368 h 327264"/>
                <a:gd name="connsiteX4" fmla="*/ 305096 w 322071"/>
                <a:gd name="connsiteY4" fmla="*/ 201071 h 327264"/>
                <a:gd name="connsiteX5" fmla="*/ 304911 w 322071"/>
                <a:gd name="connsiteY5" fmla="*/ 201742 h 327264"/>
                <a:gd name="connsiteX6" fmla="*/ 293653 w 322071"/>
                <a:gd name="connsiteY6" fmla="*/ 230763 h 327264"/>
                <a:gd name="connsiteX7" fmla="*/ 293653 w 322071"/>
                <a:gd name="connsiteY7" fmla="*/ 230763 h 327264"/>
                <a:gd name="connsiteX8" fmla="*/ 292859 w 322071"/>
                <a:gd name="connsiteY8" fmla="*/ 232279 h 327264"/>
                <a:gd name="connsiteX9" fmla="*/ 244927 w 322071"/>
                <a:gd name="connsiteY9" fmla="*/ 285479 h 327264"/>
                <a:gd name="connsiteX10" fmla="*/ 209509 w 322071"/>
                <a:gd name="connsiteY10" fmla="*/ 302708 h 327264"/>
                <a:gd name="connsiteX11" fmla="*/ 209195 w 322071"/>
                <a:gd name="connsiteY11" fmla="*/ 302708 h 327264"/>
                <a:gd name="connsiteX12" fmla="*/ 208252 w 322071"/>
                <a:gd name="connsiteY12" fmla="*/ 303022 h 327264"/>
                <a:gd name="connsiteX13" fmla="*/ 96694 w 322071"/>
                <a:gd name="connsiteY13" fmla="*/ 293779 h 327264"/>
                <a:gd name="connsiteX14" fmla="*/ 83754 w 322071"/>
                <a:gd name="connsiteY14" fmla="*/ 286237 h 327264"/>
                <a:gd name="connsiteX15" fmla="*/ 41127 w 322071"/>
                <a:gd name="connsiteY15" fmla="*/ 83841 h 327264"/>
                <a:gd name="connsiteX16" fmla="*/ 230619 w 322071"/>
                <a:gd name="connsiteY16" fmla="*/ 33711 h 327264"/>
                <a:gd name="connsiteX17" fmla="*/ 243559 w 322071"/>
                <a:gd name="connsiteY17" fmla="*/ 41105 h 327264"/>
                <a:gd name="connsiteX18" fmla="*/ 287923 w 322071"/>
                <a:gd name="connsiteY18" fmla="*/ 86431 h 327264"/>
                <a:gd name="connsiteX19" fmla="*/ 290567 w 322071"/>
                <a:gd name="connsiteY19" fmla="*/ 89130 h 327264"/>
                <a:gd name="connsiteX20" fmla="*/ 302582 w 322071"/>
                <a:gd name="connsiteY20" fmla="*/ 86647 h 327264"/>
                <a:gd name="connsiteX21" fmla="*/ 302674 w 322071"/>
                <a:gd name="connsiteY21" fmla="*/ 77281 h 327264"/>
                <a:gd name="connsiteX22" fmla="*/ 252968 w 322071"/>
                <a:gd name="connsiteY22" fmla="*/ 26539 h 327264"/>
                <a:gd name="connsiteX23" fmla="*/ 238586 w 322071"/>
                <a:gd name="connsiteY23" fmla="*/ 18202 h 327264"/>
                <a:gd name="connsiteX24" fmla="*/ 18187 w 322071"/>
                <a:gd name="connsiteY24" fmla="*/ 88727 h 327264"/>
                <a:gd name="connsiteX25" fmla="*/ 74271 w 322071"/>
                <a:gd name="connsiteY25" fmla="*/ 300730 h 327264"/>
                <a:gd name="connsiteX26" fmla="*/ 88838 w 322071"/>
                <a:gd name="connsiteY26" fmla="*/ 309178 h 327264"/>
                <a:gd name="connsiteX27" fmla="*/ 300752 w 322071"/>
                <a:gd name="connsiteY27" fmla="*/ 253112 h 32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2071" h="327264">
                  <a:moveTo>
                    <a:pt x="300752" y="253112"/>
                  </a:moveTo>
                  <a:cubicBezTo>
                    <a:pt x="309865" y="239106"/>
                    <a:pt x="316797" y="223789"/>
                    <a:pt x="321289" y="207694"/>
                  </a:cubicBezTo>
                  <a:lnTo>
                    <a:pt x="321677" y="206252"/>
                  </a:lnTo>
                  <a:cubicBezTo>
                    <a:pt x="323100" y="201671"/>
                    <a:pt x="320549" y="196799"/>
                    <a:pt x="315984" y="195368"/>
                  </a:cubicBezTo>
                  <a:cubicBezTo>
                    <a:pt x="311399" y="193937"/>
                    <a:pt x="306519" y="196490"/>
                    <a:pt x="305096" y="201071"/>
                  </a:cubicBezTo>
                  <a:cubicBezTo>
                    <a:pt x="305022" y="201292"/>
                    <a:pt x="304966" y="201516"/>
                    <a:pt x="304911" y="201742"/>
                  </a:cubicBezTo>
                  <a:cubicBezTo>
                    <a:pt x="302194" y="211786"/>
                    <a:pt x="298423" y="221515"/>
                    <a:pt x="293653" y="230763"/>
                  </a:cubicBezTo>
                  <a:lnTo>
                    <a:pt x="293653" y="230763"/>
                  </a:lnTo>
                  <a:cubicBezTo>
                    <a:pt x="293395" y="231262"/>
                    <a:pt x="293117" y="231761"/>
                    <a:pt x="292859" y="232279"/>
                  </a:cubicBezTo>
                  <a:cubicBezTo>
                    <a:pt x="281583" y="253740"/>
                    <a:pt x="265112" y="272041"/>
                    <a:pt x="244927" y="285479"/>
                  </a:cubicBezTo>
                  <a:cubicBezTo>
                    <a:pt x="233946" y="292781"/>
                    <a:pt x="222042" y="298585"/>
                    <a:pt x="209509" y="302708"/>
                  </a:cubicBezTo>
                  <a:lnTo>
                    <a:pt x="209195" y="302708"/>
                  </a:lnTo>
                  <a:lnTo>
                    <a:pt x="208252" y="303022"/>
                  </a:lnTo>
                  <a:cubicBezTo>
                    <a:pt x="171319" y="314945"/>
                    <a:pt x="131150" y="311617"/>
                    <a:pt x="96694" y="293779"/>
                  </a:cubicBezTo>
                  <a:cubicBezTo>
                    <a:pt x="92258" y="291487"/>
                    <a:pt x="87932" y="288973"/>
                    <a:pt x="83754" y="286237"/>
                  </a:cubicBezTo>
                  <a:cubicBezTo>
                    <a:pt x="16098" y="242115"/>
                    <a:pt x="-2978" y="151499"/>
                    <a:pt x="41127" y="83841"/>
                  </a:cubicBezTo>
                  <a:cubicBezTo>
                    <a:pt x="82109" y="21019"/>
                    <a:pt x="163943" y="-634"/>
                    <a:pt x="230619" y="33711"/>
                  </a:cubicBezTo>
                  <a:cubicBezTo>
                    <a:pt x="235056" y="35946"/>
                    <a:pt x="239381" y="38414"/>
                    <a:pt x="243559" y="41105"/>
                  </a:cubicBezTo>
                  <a:cubicBezTo>
                    <a:pt x="261489" y="52777"/>
                    <a:pt x="276647" y="68251"/>
                    <a:pt x="287923" y="86431"/>
                  </a:cubicBezTo>
                  <a:cubicBezTo>
                    <a:pt x="288589" y="87516"/>
                    <a:pt x="289494" y="88439"/>
                    <a:pt x="290567" y="89130"/>
                  </a:cubicBezTo>
                  <a:cubicBezTo>
                    <a:pt x="294559" y="91760"/>
                    <a:pt x="299938" y="90647"/>
                    <a:pt x="302582" y="86647"/>
                  </a:cubicBezTo>
                  <a:cubicBezTo>
                    <a:pt x="304430" y="83813"/>
                    <a:pt x="304467" y="80153"/>
                    <a:pt x="302674" y="77281"/>
                  </a:cubicBezTo>
                  <a:cubicBezTo>
                    <a:pt x="290030" y="56927"/>
                    <a:pt x="273061" y="39603"/>
                    <a:pt x="252968" y="26539"/>
                  </a:cubicBezTo>
                  <a:cubicBezTo>
                    <a:pt x="248309" y="23520"/>
                    <a:pt x="243522" y="20738"/>
                    <a:pt x="238586" y="18202"/>
                  </a:cubicBezTo>
                  <a:cubicBezTo>
                    <a:pt x="158250" y="-23184"/>
                    <a:pt x="59576" y="8390"/>
                    <a:pt x="18187" y="88727"/>
                  </a:cubicBezTo>
                  <a:cubicBezTo>
                    <a:pt x="-20243" y="163322"/>
                    <a:pt x="3991" y="254905"/>
                    <a:pt x="74271" y="300730"/>
                  </a:cubicBezTo>
                  <a:cubicBezTo>
                    <a:pt x="78948" y="303761"/>
                    <a:pt x="83810" y="306571"/>
                    <a:pt x="88838" y="309178"/>
                  </a:cubicBezTo>
                  <a:cubicBezTo>
                    <a:pt x="163425" y="347442"/>
                    <a:pt x="254853" y="323245"/>
                    <a:pt x="300752" y="253112"/>
                  </a:cubicBezTo>
                  <a:close/>
                </a:path>
              </a:pathLst>
            </a:custGeom>
            <a:solidFill>
              <a:srgbClr val="FFFFFF">
                <a:alpha val="56000"/>
              </a:srgbClr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7D3209A-3BC5-43D4-8599-869B4D093D11}"/>
                </a:ext>
              </a:extLst>
            </p:cNvPr>
            <p:cNvSpPr/>
            <p:nvPr/>
          </p:nvSpPr>
          <p:spPr>
            <a:xfrm>
              <a:off x="6634713" y="2440431"/>
              <a:ext cx="302990" cy="258385"/>
            </a:xfrm>
            <a:custGeom>
              <a:avLst/>
              <a:gdLst>
                <a:gd name="connsiteX0" fmla="*/ 252582 w 302990"/>
                <a:gd name="connsiteY0" fmla="*/ 0 h 258385"/>
                <a:gd name="connsiteX1" fmla="*/ 0 w 302990"/>
                <a:gd name="connsiteY1" fmla="*/ 258386 h 258385"/>
                <a:gd name="connsiteX2" fmla="*/ 302991 w 302990"/>
                <a:gd name="connsiteY2" fmla="*/ 177458 h 258385"/>
                <a:gd name="connsiteX3" fmla="*/ 252582 w 302990"/>
                <a:gd name="connsiteY3" fmla="*/ 0 h 25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990" h="258385">
                  <a:moveTo>
                    <a:pt x="252582" y="0"/>
                  </a:moveTo>
                  <a:lnTo>
                    <a:pt x="0" y="258386"/>
                  </a:lnTo>
                  <a:lnTo>
                    <a:pt x="302991" y="177458"/>
                  </a:lnTo>
                  <a:lnTo>
                    <a:pt x="252582" y="0"/>
                  </a:lnTo>
                  <a:close/>
                </a:path>
              </a:pathLst>
            </a:custGeom>
            <a:solidFill>
              <a:schemeClr val="accent6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7A924C3-D897-436E-8F2D-E98C28D5FB00}"/>
                </a:ext>
              </a:extLst>
            </p:cNvPr>
            <p:cNvSpPr/>
            <p:nvPr/>
          </p:nvSpPr>
          <p:spPr>
            <a:xfrm>
              <a:off x="6887295" y="1803302"/>
              <a:ext cx="1583070" cy="813808"/>
            </a:xfrm>
            <a:custGeom>
              <a:avLst/>
              <a:gdLst>
                <a:gd name="connsiteX0" fmla="*/ 1502974 w 1583070"/>
                <a:gd name="connsiteY0" fmla="*/ 744084 h 813808"/>
                <a:gd name="connsiteX1" fmla="*/ 67729 w 1583070"/>
                <a:gd name="connsiteY1" fmla="*/ 813736 h 813808"/>
                <a:gd name="connsiteX2" fmla="*/ 74 w 1583070"/>
                <a:gd name="connsiteY2" fmla="*/ 752143 h 813808"/>
                <a:gd name="connsiteX3" fmla="*/ 0 w 1583070"/>
                <a:gd name="connsiteY3" fmla="*/ 749223 h 813808"/>
                <a:gd name="connsiteX4" fmla="*/ 0 w 1583070"/>
                <a:gd name="connsiteY4" fmla="*/ 158751 h 813808"/>
                <a:gd name="connsiteX5" fmla="*/ 115126 w 1583070"/>
                <a:gd name="connsiteY5" fmla="*/ 40020 h 813808"/>
                <a:gd name="connsiteX6" fmla="*/ 1408663 w 1583070"/>
                <a:gd name="connsiteY6" fmla="*/ 0 h 813808"/>
                <a:gd name="connsiteX7" fmla="*/ 1583070 w 1583070"/>
                <a:gd name="connsiteY7" fmla="*/ 174408 h 813808"/>
                <a:gd name="connsiteX8" fmla="*/ 1583070 w 1583070"/>
                <a:gd name="connsiteY8" fmla="*/ 660013 h 813808"/>
                <a:gd name="connsiteX9" fmla="*/ 1502974 w 1583070"/>
                <a:gd name="connsiteY9" fmla="*/ 744084 h 81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3070" h="813808">
                  <a:moveTo>
                    <a:pt x="1502974" y="744084"/>
                  </a:moveTo>
                  <a:lnTo>
                    <a:pt x="67729" y="813736"/>
                  </a:lnTo>
                  <a:cubicBezTo>
                    <a:pt x="32035" y="815418"/>
                    <a:pt x="1737" y="787838"/>
                    <a:pt x="74" y="752143"/>
                  </a:cubicBezTo>
                  <a:cubicBezTo>
                    <a:pt x="19" y="751164"/>
                    <a:pt x="0" y="750202"/>
                    <a:pt x="0" y="749223"/>
                  </a:cubicBezTo>
                  <a:lnTo>
                    <a:pt x="0" y="158751"/>
                  </a:lnTo>
                  <a:cubicBezTo>
                    <a:pt x="0" y="94570"/>
                    <a:pt x="50982" y="42008"/>
                    <a:pt x="115126" y="40020"/>
                  </a:cubicBezTo>
                  <a:lnTo>
                    <a:pt x="1408663" y="0"/>
                  </a:lnTo>
                  <a:cubicBezTo>
                    <a:pt x="1504989" y="0"/>
                    <a:pt x="1583070" y="78081"/>
                    <a:pt x="1583070" y="174408"/>
                  </a:cubicBezTo>
                  <a:lnTo>
                    <a:pt x="1583070" y="660013"/>
                  </a:lnTo>
                  <a:cubicBezTo>
                    <a:pt x="1583070" y="704914"/>
                    <a:pt x="1547819" y="741921"/>
                    <a:pt x="1502974" y="744084"/>
                  </a:cubicBezTo>
                  <a:close/>
                </a:path>
              </a:pathLst>
            </a:custGeom>
            <a:solidFill>
              <a:schemeClr val="accent6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0F3A3F6-9C7B-4D9F-94ED-B545CDF54D07}"/>
                </a:ext>
              </a:extLst>
            </p:cNvPr>
            <p:cNvSpPr/>
            <p:nvPr/>
          </p:nvSpPr>
          <p:spPr>
            <a:xfrm>
              <a:off x="6909347" y="1819236"/>
              <a:ext cx="1538983" cy="774085"/>
            </a:xfrm>
            <a:custGeom>
              <a:avLst/>
              <a:gdLst>
                <a:gd name="connsiteX0" fmla="*/ 88599 w 1538983"/>
                <a:gd name="connsiteY0" fmla="*/ 774085 h 774085"/>
                <a:gd name="connsiteX1" fmla="*/ 0 w 1538983"/>
                <a:gd name="connsiteY1" fmla="*/ 685357 h 774085"/>
                <a:gd name="connsiteX2" fmla="*/ 0 w 1538983"/>
                <a:gd name="connsiteY2" fmla="*/ 153131 h 774085"/>
                <a:gd name="connsiteX3" fmla="*/ 114479 w 1538983"/>
                <a:gd name="connsiteY3" fmla="*/ 37821 h 774085"/>
                <a:gd name="connsiteX4" fmla="*/ 1366905 w 1538983"/>
                <a:gd name="connsiteY4" fmla="*/ 0 h 774085"/>
                <a:gd name="connsiteX5" fmla="*/ 1538983 w 1538983"/>
                <a:gd name="connsiteY5" fmla="*/ 167919 h 774085"/>
                <a:gd name="connsiteX6" fmla="*/ 1538983 w 1538983"/>
                <a:gd name="connsiteY6" fmla="*/ 626740 h 774085"/>
                <a:gd name="connsiteX7" fmla="*/ 1458462 w 1538983"/>
                <a:gd name="connsiteY7" fmla="*/ 709276 h 774085"/>
                <a:gd name="connsiteX8" fmla="*/ 92925 w 1538983"/>
                <a:gd name="connsiteY8" fmla="*/ 773974 h 774085"/>
                <a:gd name="connsiteX9" fmla="*/ 88599 w 1538983"/>
                <a:gd name="connsiteY9" fmla="*/ 774085 h 774085"/>
                <a:gd name="connsiteX10" fmla="*/ 1366997 w 1538983"/>
                <a:gd name="connsiteY10" fmla="*/ 6267 h 774085"/>
                <a:gd name="connsiteX11" fmla="*/ 114608 w 1538983"/>
                <a:gd name="connsiteY11" fmla="*/ 44069 h 774085"/>
                <a:gd name="connsiteX12" fmla="*/ 6156 w 1538983"/>
                <a:gd name="connsiteY12" fmla="*/ 153131 h 774085"/>
                <a:gd name="connsiteX13" fmla="*/ 6156 w 1538983"/>
                <a:gd name="connsiteY13" fmla="*/ 685320 h 774085"/>
                <a:gd name="connsiteX14" fmla="*/ 88710 w 1538983"/>
                <a:gd name="connsiteY14" fmla="*/ 767837 h 774085"/>
                <a:gd name="connsiteX15" fmla="*/ 92592 w 1538983"/>
                <a:gd name="connsiteY15" fmla="*/ 767745 h 774085"/>
                <a:gd name="connsiteX16" fmla="*/ 1458111 w 1538983"/>
                <a:gd name="connsiteY16" fmla="*/ 703047 h 774085"/>
                <a:gd name="connsiteX17" fmla="*/ 1458258 w 1538983"/>
                <a:gd name="connsiteY17" fmla="*/ 706152 h 774085"/>
                <a:gd name="connsiteX18" fmla="*/ 1458111 w 1538983"/>
                <a:gd name="connsiteY18" fmla="*/ 703047 h 774085"/>
                <a:gd name="connsiteX19" fmla="*/ 1532698 w 1538983"/>
                <a:gd name="connsiteY19" fmla="*/ 626721 h 774085"/>
                <a:gd name="connsiteX20" fmla="*/ 1532698 w 1538983"/>
                <a:gd name="connsiteY20" fmla="*/ 167919 h 774085"/>
                <a:gd name="connsiteX21" fmla="*/ 1366997 w 1538983"/>
                <a:gd name="connsiteY21" fmla="*/ 6267 h 77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983" h="774085">
                  <a:moveTo>
                    <a:pt x="88599" y="774085"/>
                  </a:moveTo>
                  <a:cubicBezTo>
                    <a:pt x="39651" y="774011"/>
                    <a:pt x="0" y="734305"/>
                    <a:pt x="0" y="685357"/>
                  </a:cubicBezTo>
                  <a:lnTo>
                    <a:pt x="0" y="153131"/>
                  </a:lnTo>
                  <a:cubicBezTo>
                    <a:pt x="0" y="90411"/>
                    <a:pt x="50280" y="39762"/>
                    <a:pt x="114479" y="37821"/>
                  </a:cubicBezTo>
                  <a:lnTo>
                    <a:pt x="1366905" y="0"/>
                  </a:lnTo>
                  <a:cubicBezTo>
                    <a:pt x="1461826" y="0"/>
                    <a:pt x="1538983" y="75327"/>
                    <a:pt x="1538983" y="167919"/>
                  </a:cubicBezTo>
                  <a:lnTo>
                    <a:pt x="1538983" y="626740"/>
                  </a:lnTo>
                  <a:cubicBezTo>
                    <a:pt x="1538983" y="670882"/>
                    <a:pt x="1503621" y="707150"/>
                    <a:pt x="1458462" y="709276"/>
                  </a:cubicBezTo>
                  <a:lnTo>
                    <a:pt x="92925" y="773974"/>
                  </a:lnTo>
                  <a:cubicBezTo>
                    <a:pt x="91483" y="774048"/>
                    <a:pt x="90041" y="774085"/>
                    <a:pt x="88599" y="774085"/>
                  </a:cubicBezTo>
                  <a:close/>
                  <a:moveTo>
                    <a:pt x="1366997" y="6267"/>
                  </a:moveTo>
                  <a:lnTo>
                    <a:pt x="114608" y="44069"/>
                  </a:lnTo>
                  <a:cubicBezTo>
                    <a:pt x="53792" y="45917"/>
                    <a:pt x="6156" y="93812"/>
                    <a:pt x="6156" y="153131"/>
                  </a:cubicBezTo>
                  <a:lnTo>
                    <a:pt x="6156" y="685320"/>
                  </a:lnTo>
                  <a:cubicBezTo>
                    <a:pt x="6174" y="730904"/>
                    <a:pt x="43126" y="767856"/>
                    <a:pt x="88710" y="767837"/>
                  </a:cubicBezTo>
                  <a:cubicBezTo>
                    <a:pt x="90004" y="767837"/>
                    <a:pt x="91298" y="767800"/>
                    <a:pt x="92592" y="767745"/>
                  </a:cubicBezTo>
                  <a:lnTo>
                    <a:pt x="1458111" y="703047"/>
                  </a:lnTo>
                  <a:lnTo>
                    <a:pt x="1458258" y="706152"/>
                  </a:lnTo>
                  <a:lnTo>
                    <a:pt x="1458111" y="703047"/>
                  </a:lnTo>
                  <a:cubicBezTo>
                    <a:pt x="1499943" y="701069"/>
                    <a:pt x="1532698" y="667537"/>
                    <a:pt x="1532698" y="626721"/>
                  </a:cubicBezTo>
                  <a:lnTo>
                    <a:pt x="1532698" y="167919"/>
                  </a:lnTo>
                  <a:cubicBezTo>
                    <a:pt x="1532754" y="78802"/>
                    <a:pt x="1458480" y="6267"/>
                    <a:pt x="1366997" y="6267"/>
                  </a:cubicBezTo>
                  <a:close/>
                </a:path>
              </a:pathLst>
            </a:custGeom>
            <a:solidFill>
              <a:srgbClr val="FFFFFF">
                <a:alpha val="85000"/>
              </a:srgbClr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45CD94F-3E4E-441C-95CB-01D7AF88F2C7}"/>
                </a:ext>
              </a:extLst>
            </p:cNvPr>
            <p:cNvSpPr/>
            <p:nvPr/>
          </p:nvSpPr>
          <p:spPr>
            <a:xfrm>
              <a:off x="7104724" y="1933141"/>
              <a:ext cx="1188767" cy="84569"/>
            </a:xfrm>
            <a:custGeom>
              <a:avLst/>
              <a:gdLst>
                <a:gd name="connsiteX0" fmla="*/ 1167443 w 1188767"/>
                <a:gd name="connsiteY0" fmla="*/ 19 h 84569"/>
                <a:gd name="connsiteX1" fmla="*/ 19790 w 1188767"/>
                <a:gd name="connsiteY1" fmla="*/ 42923 h 84569"/>
                <a:gd name="connsiteX2" fmla="*/ 11 w 1188767"/>
                <a:gd name="connsiteY2" fmla="*/ 59560 h 84569"/>
                <a:gd name="connsiteX3" fmla="*/ 455 w 1188767"/>
                <a:gd name="connsiteY3" fmla="*/ 69634 h 84569"/>
                <a:gd name="connsiteX4" fmla="*/ 21269 w 1188767"/>
                <a:gd name="connsiteY4" fmla="*/ 84552 h 84569"/>
                <a:gd name="connsiteX5" fmla="*/ 1168958 w 1188767"/>
                <a:gd name="connsiteY5" fmla="*/ 42646 h 84569"/>
                <a:gd name="connsiteX6" fmla="*/ 1188756 w 1188767"/>
                <a:gd name="connsiteY6" fmla="*/ 26009 h 84569"/>
                <a:gd name="connsiteX7" fmla="*/ 1188275 w 1188767"/>
                <a:gd name="connsiteY7" fmla="*/ 14918 h 84569"/>
                <a:gd name="connsiteX8" fmla="*/ 1167443 w 1188767"/>
                <a:gd name="connsiteY8" fmla="*/ 19 h 8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8767" h="84569">
                  <a:moveTo>
                    <a:pt x="1167443" y="19"/>
                  </a:moveTo>
                  <a:lnTo>
                    <a:pt x="19790" y="42923"/>
                  </a:lnTo>
                  <a:cubicBezTo>
                    <a:pt x="8515" y="43348"/>
                    <a:pt x="-358" y="50817"/>
                    <a:pt x="11" y="59560"/>
                  </a:cubicBezTo>
                  <a:lnTo>
                    <a:pt x="455" y="69634"/>
                  </a:lnTo>
                  <a:cubicBezTo>
                    <a:pt x="824" y="78304"/>
                    <a:pt x="10104" y="84959"/>
                    <a:pt x="21269" y="84552"/>
                  </a:cubicBezTo>
                  <a:lnTo>
                    <a:pt x="1168958" y="42646"/>
                  </a:lnTo>
                  <a:cubicBezTo>
                    <a:pt x="1180234" y="42221"/>
                    <a:pt x="1189126" y="34753"/>
                    <a:pt x="1188756" y="26009"/>
                  </a:cubicBezTo>
                  <a:lnTo>
                    <a:pt x="1188275" y="14918"/>
                  </a:lnTo>
                  <a:cubicBezTo>
                    <a:pt x="1187906" y="6249"/>
                    <a:pt x="1178589" y="-406"/>
                    <a:pt x="1167443" y="19"/>
                  </a:cubicBezTo>
                  <a:close/>
                </a:path>
              </a:pathLst>
            </a:custGeom>
            <a:solidFill>
              <a:srgbClr val="FFFFFF">
                <a:alpha val="94000"/>
              </a:srgbClr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CFDD1B4-799D-476F-99F2-7D895B8890EB}"/>
                </a:ext>
              </a:extLst>
            </p:cNvPr>
            <p:cNvSpPr/>
            <p:nvPr/>
          </p:nvSpPr>
          <p:spPr>
            <a:xfrm>
              <a:off x="7002038" y="2223742"/>
              <a:ext cx="1188787" cy="85885"/>
            </a:xfrm>
            <a:custGeom>
              <a:avLst/>
              <a:gdLst>
                <a:gd name="connsiteX0" fmla="*/ 1167425 w 1188787"/>
                <a:gd name="connsiteY0" fmla="*/ 24 h 85885"/>
                <a:gd name="connsiteX1" fmla="*/ 19755 w 1188787"/>
                <a:gd name="connsiteY1" fmla="*/ 42743 h 85885"/>
                <a:gd name="connsiteX2" fmla="*/ 12 w 1188787"/>
                <a:gd name="connsiteY2" fmla="*/ 59953 h 85885"/>
                <a:gd name="connsiteX3" fmla="*/ 474 w 1188787"/>
                <a:gd name="connsiteY3" fmla="*/ 70397 h 85885"/>
                <a:gd name="connsiteX4" fmla="*/ 21307 w 1188787"/>
                <a:gd name="connsiteY4" fmla="*/ 85869 h 85885"/>
                <a:gd name="connsiteX5" fmla="*/ 1169015 w 1188787"/>
                <a:gd name="connsiteY5" fmla="*/ 44222 h 85885"/>
                <a:gd name="connsiteX6" fmla="*/ 1188776 w 1188787"/>
                <a:gd name="connsiteY6" fmla="*/ 27012 h 85885"/>
                <a:gd name="connsiteX7" fmla="*/ 1188276 w 1188787"/>
                <a:gd name="connsiteY7" fmla="*/ 15477 h 85885"/>
                <a:gd name="connsiteX8" fmla="*/ 1167425 w 1188787"/>
                <a:gd name="connsiteY8" fmla="*/ 24 h 8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8787" h="85885">
                  <a:moveTo>
                    <a:pt x="1167425" y="24"/>
                  </a:moveTo>
                  <a:lnTo>
                    <a:pt x="19755" y="42743"/>
                  </a:lnTo>
                  <a:cubicBezTo>
                    <a:pt x="8497" y="43168"/>
                    <a:pt x="-376" y="50895"/>
                    <a:pt x="12" y="59953"/>
                  </a:cubicBezTo>
                  <a:lnTo>
                    <a:pt x="474" y="70397"/>
                  </a:lnTo>
                  <a:cubicBezTo>
                    <a:pt x="844" y="79381"/>
                    <a:pt x="10142" y="86276"/>
                    <a:pt x="21307" y="85869"/>
                  </a:cubicBezTo>
                  <a:lnTo>
                    <a:pt x="1169015" y="44222"/>
                  </a:lnTo>
                  <a:cubicBezTo>
                    <a:pt x="1180291" y="43815"/>
                    <a:pt x="1189164" y="36088"/>
                    <a:pt x="1188776" y="27012"/>
                  </a:cubicBezTo>
                  <a:lnTo>
                    <a:pt x="1188276" y="15477"/>
                  </a:lnTo>
                  <a:cubicBezTo>
                    <a:pt x="1187888" y="6456"/>
                    <a:pt x="1178572" y="-457"/>
                    <a:pt x="1167425" y="24"/>
                  </a:cubicBezTo>
                  <a:close/>
                </a:path>
              </a:pathLst>
            </a:custGeom>
            <a:solidFill>
              <a:srgbClr val="FFFFFF">
                <a:alpha val="94000"/>
              </a:srgbClr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BC00687-4108-42ED-B7E8-D5C68543B478}"/>
                </a:ext>
              </a:extLst>
            </p:cNvPr>
            <p:cNvSpPr/>
            <p:nvPr/>
          </p:nvSpPr>
          <p:spPr>
            <a:xfrm>
              <a:off x="7002058" y="2345227"/>
              <a:ext cx="1325239" cy="91898"/>
            </a:xfrm>
            <a:custGeom>
              <a:avLst/>
              <a:gdLst>
                <a:gd name="connsiteX0" fmla="*/ 1301478 w 1325239"/>
                <a:gd name="connsiteY0" fmla="*/ 24 h 91898"/>
                <a:gd name="connsiteX1" fmla="*/ 22083 w 1325239"/>
                <a:gd name="connsiteY1" fmla="*/ 48325 h 91898"/>
                <a:gd name="connsiteX2" fmla="*/ 11 w 1325239"/>
                <a:gd name="connsiteY2" fmla="*/ 65794 h 91898"/>
                <a:gd name="connsiteX3" fmla="*/ 455 w 1325239"/>
                <a:gd name="connsiteY3" fmla="*/ 76349 h 91898"/>
                <a:gd name="connsiteX4" fmla="*/ 23617 w 1325239"/>
                <a:gd name="connsiteY4" fmla="*/ 91877 h 91898"/>
                <a:gd name="connsiteX5" fmla="*/ 1303050 w 1325239"/>
                <a:gd name="connsiteY5" fmla="*/ 44665 h 91898"/>
                <a:gd name="connsiteX6" fmla="*/ 1325232 w 1325239"/>
                <a:gd name="connsiteY6" fmla="*/ 27197 h 91898"/>
                <a:gd name="connsiteX7" fmla="*/ 1324733 w 1325239"/>
                <a:gd name="connsiteY7" fmla="*/ 15551 h 91898"/>
                <a:gd name="connsiteX8" fmla="*/ 1301478 w 1325239"/>
                <a:gd name="connsiteY8" fmla="*/ 24 h 91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5239" h="91898">
                  <a:moveTo>
                    <a:pt x="1301478" y="24"/>
                  </a:moveTo>
                  <a:lnTo>
                    <a:pt x="22083" y="48325"/>
                  </a:lnTo>
                  <a:cubicBezTo>
                    <a:pt x="9531" y="48787"/>
                    <a:pt x="-377" y="56644"/>
                    <a:pt x="11" y="65794"/>
                  </a:cubicBezTo>
                  <a:lnTo>
                    <a:pt x="455" y="76349"/>
                  </a:lnTo>
                  <a:cubicBezTo>
                    <a:pt x="843" y="85407"/>
                    <a:pt x="11176" y="92339"/>
                    <a:pt x="23617" y="91877"/>
                  </a:cubicBezTo>
                  <a:lnTo>
                    <a:pt x="1303050" y="44665"/>
                  </a:lnTo>
                  <a:cubicBezTo>
                    <a:pt x="1315620" y="44203"/>
                    <a:pt x="1325546" y="36347"/>
                    <a:pt x="1325232" y="27197"/>
                  </a:cubicBezTo>
                  <a:lnTo>
                    <a:pt x="1324733" y="15551"/>
                  </a:lnTo>
                  <a:cubicBezTo>
                    <a:pt x="1324271" y="6475"/>
                    <a:pt x="1314011" y="-457"/>
                    <a:pt x="1301478" y="24"/>
                  </a:cubicBezTo>
                  <a:close/>
                </a:path>
              </a:pathLst>
            </a:custGeom>
            <a:solidFill>
              <a:srgbClr val="FFFFFF">
                <a:alpha val="94000"/>
              </a:srgbClr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BF60074-F6C4-4D6D-9F7B-6192B4F1F515}"/>
                </a:ext>
              </a:extLst>
            </p:cNvPr>
            <p:cNvSpPr/>
            <p:nvPr/>
          </p:nvSpPr>
          <p:spPr>
            <a:xfrm>
              <a:off x="7007152" y="2104460"/>
              <a:ext cx="648349" cy="66626"/>
            </a:xfrm>
            <a:custGeom>
              <a:avLst/>
              <a:gdLst>
                <a:gd name="connsiteX0" fmla="*/ 635780 w 648349"/>
                <a:gd name="connsiteY0" fmla="*/ 3 h 66626"/>
                <a:gd name="connsiteX1" fmla="*/ 10260 w 648349"/>
                <a:gd name="connsiteY1" fmla="*/ 18230 h 66626"/>
                <a:gd name="connsiteX2" fmla="*/ 37 w 648349"/>
                <a:gd name="connsiteY2" fmla="*/ 37011 h 66626"/>
                <a:gd name="connsiteX3" fmla="*/ 610 w 648349"/>
                <a:gd name="connsiteY3" fmla="*/ 48749 h 66626"/>
                <a:gd name="connsiteX4" fmla="*/ 12496 w 648349"/>
                <a:gd name="connsiteY4" fmla="*/ 66624 h 66626"/>
                <a:gd name="connsiteX5" fmla="*/ 638072 w 648349"/>
                <a:gd name="connsiteY5" fmla="*/ 49599 h 66626"/>
                <a:gd name="connsiteX6" fmla="*/ 648312 w 648349"/>
                <a:gd name="connsiteY6" fmla="*/ 30818 h 66626"/>
                <a:gd name="connsiteX7" fmla="*/ 647666 w 648349"/>
                <a:gd name="connsiteY7" fmla="*/ 17878 h 66626"/>
                <a:gd name="connsiteX8" fmla="*/ 635780 w 648349"/>
                <a:gd name="connsiteY8" fmla="*/ 3 h 6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8349" h="66626">
                  <a:moveTo>
                    <a:pt x="635780" y="3"/>
                  </a:moveTo>
                  <a:lnTo>
                    <a:pt x="10260" y="18230"/>
                  </a:lnTo>
                  <a:cubicBezTo>
                    <a:pt x="4122" y="18415"/>
                    <a:pt x="-462" y="26844"/>
                    <a:pt x="37" y="37011"/>
                  </a:cubicBezTo>
                  <a:lnTo>
                    <a:pt x="610" y="48749"/>
                  </a:lnTo>
                  <a:cubicBezTo>
                    <a:pt x="1109" y="58805"/>
                    <a:pt x="6414" y="66790"/>
                    <a:pt x="12496" y="66624"/>
                  </a:cubicBezTo>
                  <a:lnTo>
                    <a:pt x="638072" y="49599"/>
                  </a:lnTo>
                  <a:cubicBezTo>
                    <a:pt x="644209" y="49432"/>
                    <a:pt x="648811" y="41003"/>
                    <a:pt x="648312" y="30818"/>
                  </a:cubicBezTo>
                  <a:lnTo>
                    <a:pt x="647666" y="17878"/>
                  </a:lnTo>
                  <a:cubicBezTo>
                    <a:pt x="647148" y="7804"/>
                    <a:pt x="641861" y="-182"/>
                    <a:pt x="635780" y="3"/>
                  </a:cubicBezTo>
                  <a:close/>
                </a:path>
              </a:pathLst>
            </a:custGeom>
            <a:solidFill>
              <a:srgbClr val="FFFFFF">
                <a:alpha val="94000"/>
              </a:srgbClr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C06404B-2CA0-4660-9731-2D4526E97981}"/>
                </a:ext>
              </a:extLst>
            </p:cNvPr>
            <p:cNvSpPr/>
            <p:nvPr/>
          </p:nvSpPr>
          <p:spPr>
            <a:xfrm>
              <a:off x="7731270" y="2082833"/>
              <a:ext cx="612954" cy="65349"/>
            </a:xfrm>
            <a:custGeom>
              <a:avLst/>
              <a:gdLst>
                <a:gd name="connsiteX0" fmla="*/ 600900 w 612954"/>
                <a:gd name="connsiteY0" fmla="*/ 3 h 65349"/>
                <a:gd name="connsiteX1" fmla="*/ 9670 w 612954"/>
                <a:gd name="connsiteY1" fmla="*/ 16954 h 65349"/>
                <a:gd name="connsiteX2" fmla="*/ 39 w 612954"/>
                <a:gd name="connsiteY2" fmla="*/ 35716 h 65349"/>
                <a:gd name="connsiteX3" fmla="*/ 631 w 612954"/>
                <a:gd name="connsiteY3" fmla="*/ 47436 h 65349"/>
                <a:gd name="connsiteX4" fmla="*/ 11907 w 612954"/>
                <a:gd name="connsiteY4" fmla="*/ 65348 h 65349"/>
                <a:gd name="connsiteX5" fmla="*/ 603285 w 612954"/>
                <a:gd name="connsiteY5" fmla="*/ 49617 h 65349"/>
                <a:gd name="connsiteX6" fmla="*/ 612915 w 612954"/>
                <a:gd name="connsiteY6" fmla="*/ 30854 h 65349"/>
                <a:gd name="connsiteX7" fmla="*/ 612269 w 612954"/>
                <a:gd name="connsiteY7" fmla="*/ 17915 h 65349"/>
                <a:gd name="connsiteX8" fmla="*/ 600900 w 612954"/>
                <a:gd name="connsiteY8" fmla="*/ 3 h 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954" h="65349">
                  <a:moveTo>
                    <a:pt x="600900" y="3"/>
                  </a:moveTo>
                  <a:lnTo>
                    <a:pt x="9670" y="16954"/>
                  </a:lnTo>
                  <a:cubicBezTo>
                    <a:pt x="3866" y="17120"/>
                    <a:pt x="-460" y="25530"/>
                    <a:pt x="39" y="35716"/>
                  </a:cubicBezTo>
                  <a:lnTo>
                    <a:pt x="631" y="47436"/>
                  </a:lnTo>
                  <a:cubicBezTo>
                    <a:pt x="1130" y="57510"/>
                    <a:pt x="6176" y="65495"/>
                    <a:pt x="11907" y="65348"/>
                  </a:cubicBezTo>
                  <a:lnTo>
                    <a:pt x="603285" y="49617"/>
                  </a:lnTo>
                  <a:cubicBezTo>
                    <a:pt x="609089" y="49450"/>
                    <a:pt x="613414" y="41040"/>
                    <a:pt x="612915" y="30854"/>
                  </a:cubicBezTo>
                  <a:lnTo>
                    <a:pt x="612269" y="17915"/>
                  </a:lnTo>
                  <a:cubicBezTo>
                    <a:pt x="611695" y="7840"/>
                    <a:pt x="606649" y="-164"/>
                    <a:pt x="600900" y="3"/>
                  </a:cubicBezTo>
                  <a:close/>
                </a:path>
              </a:pathLst>
            </a:custGeom>
            <a:solidFill>
              <a:srgbClr val="FFFFFF">
                <a:alpha val="94000"/>
              </a:srgbClr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EAC77A1-4C1B-4D2A-84EF-6A02A278FBF1}"/>
                </a:ext>
              </a:extLst>
            </p:cNvPr>
            <p:cNvSpPr/>
            <p:nvPr/>
          </p:nvSpPr>
          <p:spPr>
            <a:xfrm>
              <a:off x="4690222" y="5804141"/>
              <a:ext cx="402934" cy="191295"/>
            </a:xfrm>
            <a:custGeom>
              <a:avLst/>
              <a:gdLst>
                <a:gd name="connsiteX0" fmla="*/ 17800 w 402934"/>
                <a:gd name="connsiteY0" fmla="*/ 0 h 191295"/>
                <a:gd name="connsiteX1" fmla="*/ 165 w 402934"/>
                <a:gd name="connsiteY1" fmla="*/ 133278 h 191295"/>
                <a:gd name="connsiteX2" fmla="*/ 41831 w 402934"/>
                <a:gd name="connsiteY2" fmla="*/ 182634 h 191295"/>
                <a:gd name="connsiteX3" fmla="*/ 43864 w 402934"/>
                <a:gd name="connsiteY3" fmla="*/ 182763 h 191295"/>
                <a:gd name="connsiteX4" fmla="*/ 388779 w 402934"/>
                <a:gd name="connsiteY4" fmla="*/ 190564 h 191295"/>
                <a:gd name="connsiteX5" fmla="*/ 402920 w 402934"/>
                <a:gd name="connsiteY5" fmla="*/ 175147 h 191295"/>
                <a:gd name="connsiteX6" fmla="*/ 401848 w 402934"/>
                <a:gd name="connsiteY6" fmla="*/ 170230 h 191295"/>
                <a:gd name="connsiteX7" fmla="*/ 401848 w 402934"/>
                <a:gd name="connsiteY7" fmla="*/ 170230 h 191295"/>
                <a:gd name="connsiteX8" fmla="*/ 384842 w 402934"/>
                <a:gd name="connsiteY8" fmla="*/ 152300 h 191295"/>
                <a:gd name="connsiteX9" fmla="*/ 72886 w 402934"/>
                <a:gd name="connsiteY9" fmla="*/ 8928 h 19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34" h="191295">
                  <a:moveTo>
                    <a:pt x="17800" y="0"/>
                  </a:moveTo>
                  <a:cubicBezTo>
                    <a:pt x="17800" y="0"/>
                    <a:pt x="5969" y="66972"/>
                    <a:pt x="165" y="133278"/>
                  </a:cubicBezTo>
                  <a:cubicBezTo>
                    <a:pt x="-1961" y="158418"/>
                    <a:pt x="16691" y="180508"/>
                    <a:pt x="41831" y="182634"/>
                  </a:cubicBezTo>
                  <a:cubicBezTo>
                    <a:pt x="42515" y="182689"/>
                    <a:pt x="43180" y="182745"/>
                    <a:pt x="43864" y="182763"/>
                  </a:cubicBezTo>
                  <a:cubicBezTo>
                    <a:pt x="132149" y="186460"/>
                    <a:pt x="321012" y="193596"/>
                    <a:pt x="388779" y="190564"/>
                  </a:cubicBezTo>
                  <a:cubicBezTo>
                    <a:pt x="396931" y="190213"/>
                    <a:pt x="403271" y="183318"/>
                    <a:pt x="402920" y="175147"/>
                  </a:cubicBezTo>
                  <a:cubicBezTo>
                    <a:pt x="402846" y="173465"/>
                    <a:pt x="402476" y="171802"/>
                    <a:pt x="401848" y="170230"/>
                  </a:cubicBezTo>
                  <a:lnTo>
                    <a:pt x="401848" y="170230"/>
                  </a:lnTo>
                  <a:cubicBezTo>
                    <a:pt x="398687" y="162300"/>
                    <a:pt x="392605" y="155867"/>
                    <a:pt x="384842" y="152300"/>
                  </a:cubicBezTo>
                  <a:lnTo>
                    <a:pt x="72886" y="8928"/>
                  </a:lnTo>
                  <a:close/>
                </a:path>
              </a:pathLst>
            </a:custGeom>
            <a:solidFill>
              <a:srgbClr val="2B3582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8973839-DD0D-440F-BDA2-7BEC3923BB0C}"/>
                </a:ext>
              </a:extLst>
            </p:cNvPr>
            <p:cNvSpPr/>
            <p:nvPr/>
          </p:nvSpPr>
          <p:spPr>
            <a:xfrm>
              <a:off x="4698335" y="5752419"/>
              <a:ext cx="101465" cy="102894"/>
            </a:xfrm>
            <a:custGeom>
              <a:avLst/>
              <a:gdLst>
                <a:gd name="connsiteX0" fmla="*/ 0 w 101465"/>
                <a:gd name="connsiteY0" fmla="*/ 12367 h 102894"/>
                <a:gd name="connsiteX1" fmla="*/ 9501 w 101465"/>
                <a:gd name="connsiteY1" fmla="*/ 92481 h 102894"/>
                <a:gd name="connsiteX2" fmla="*/ 101465 w 101465"/>
                <a:gd name="connsiteY2" fmla="*/ 89283 h 102894"/>
                <a:gd name="connsiteX3" fmla="*/ 78839 w 101465"/>
                <a:gd name="connsiteY3" fmla="*/ 0 h 10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65" h="102894">
                  <a:moveTo>
                    <a:pt x="0" y="12367"/>
                  </a:moveTo>
                  <a:lnTo>
                    <a:pt x="9501" y="92481"/>
                  </a:lnTo>
                  <a:cubicBezTo>
                    <a:pt x="9501" y="92481"/>
                    <a:pt x="64143" y="117917"/>
                    <a:pt x="101465" y="89283"/>
                  </a:cubicBezTo>
                  <a:lnTo>
                    <a:pt x="78839" y="0"/>
                  </a:lnTo>
                  <a:close/>
                </a:path>
              </a:pathLst>
            </a:custGeom>
            <a:solidFill>
              <a:srgbClr val="F9B776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5D77C8-7D30-4243-AB32-E78693E31B21}"/>
                </a:ext>
              </a:extLst>
            </p:cNvPr>
            <p:cNvSpPr/>
            <p:nvPr/>
          </p:nvSpPr>
          <p:spPr>
            <a:xfrm>
              <a:off x="4457753" y="4258670"/>
              <a:ext cx="335500" cy="1538682"/>
            </a:xfrm>
            <a:custGeom>
              <a:avLst/>
              <a:gdLst>
                <a:gd name="connsiteX0" fmla="*/ 247718 w 335500"/>
                <a:gd name="connsiteY0" fmla="*/ 37 h 1538682"/>
                <a:gd name="connsiteX1" fmla="*/ 335042 w 335500"/>
                <a:gd name="connsiteY1" fmla="*/ 1502457 h 1538682"/>
                <a:gd name="connsiteX2" fmla="*/ 325910 w 335500"/>
                <a:gd name="connsiteY2" fmla="*/ 1520572 h 1538682"/>
                <a:gd name="connsiteX3" fmla="*/ 236849 w 335500"/>
                <a:gd name="connsiteY3" fmla="*/ 1538669 h 1538682"/>
                <a:gd name="connsiteX4" fmla="*/ 210267 w 335500"/>
                <a:gd name="connsiteY4" fmla="*/ 1519426 h 1538682"/>
                <a:gd name="connsiteX5" fmla="*/ 9703 w 335500"/>
                <a:gd name="connsiteY5" fmla="*/ 371016 h 1538682"/>
                <a:gd name="connsiteX6" fmla="*/ 9703 w 335500"/>
                <a:gd name="connsiteY6" fmla="*/ 351643 h 1538682"/>
                <a:gd name="connsiteX7" fmla="*/ 22494 w 335500"/>
                <a:gd name="connsiteY7" fmla="*/ 0 h 153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5500" h="1538682">
                  <a:moveTo>
                    <a:pt x="247718" y="37"/>
                  </a:moveTo>
                  <a:cubicBezTo>
                    <a:pt x="243614" y="20962"/>
                    <a:pt x="225683" y="1044006"/>
                    <a:pt x="335042" y="1502457"/>
                  </a:cubicBezTo>
                  <a:cubicBezTo>
                    <a:pt x="336890" y="1509924"/>
                    <a:pt x="333008" y="1517614"/>
                    <a:pt x="325910" y="1520572"/>
                  </a:cubicBezTo>
                  <a:cubicBezTo>
                    <a:pt x="297443" y="1531571"/>
                    <a:pt x="267349" y="1537689"/>
                    <a:pt x="236849" y="1538669"/>
                  </a:cubicBezTo>
                  <a:cubicBezTo>
                    <a:pt x="224630" y="1539057"/>
                    <a:pt x="213705" y="1531145"/>
                    <a:pt x="210267" y="1519426"/>
                  </a:cubicBezTo>
                  <a:cubicBezTo>
                    <a:pt x="179008" y="1413062"/>
                    <a:pt x="29223" y="880208"/>
                    <a:pt x="9703" y="371016"/>
                  </a:cubicBezTo>
                  <a:cubicBezTo>
                    <a:pt x="-12128" y="-197865"/>
                    <a:pt x="9703" y="351643"/>
                    <a:pt x="9703" y="351643"/>
                  </a:cubicBezTo>
                  <a:lnTo>
                    <a:pt x="22494" y="0"/>
                  </a:lnTo>
                  <a:close/>
                </a:path>
              </a:pathLst>
            </a:custGeom>
            <a:solidFill>
              <a:schemeClr val="accent6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E2060B9-F962-4078-B619-BFA7CD09403F}"/>
                </a:ext>
              </a:extLst>
            </p:cNvPr>
            <p:cNvSpPr/>
            <p:nvPr/>
          </p:nvSpPr>
          <p:spPr>
            <a:xfrm>
              <a:off x="4311615" y="5839078"/>
              <a:ext cx="162761" cy="163255"/>
            </a:xfrm>
            <a:custGeom>
              <a:avLst/>
              <a:gdLst>
                <a:gd name="connsiteX0" fmla="*/ 37535 w 162761"/>
                <a:gd name="connsiteY0" fmla="*/ 0 h 163255"/>
                <a:gd name="connsiteX1" fmla="*/ 565 w 162761"/>
                <a:gd name="connsiteY1" fmla="*/ 123666 h 163255"/>
                <a:gd name="connsiteX2" fmla="*/ 22307 w 162761"/>
                <a:gd name="connsiteY2" fmla="*/ 156514 h 163255"/>
                <a:gd name="connsiteX3" fmla="*/ 25077 w 162761"/>
                <a:gd name="connsiteY3" fmla="*/ 156939 h 163255"/>
                <a:gd name="connsiteX4" fmla="*/ 135063 w 162761"/>
                <a:gd name="connsiteY4" fmla="*/ 163243 h 163255"/>
                <a:gd name="connsiteX5" fmla="*/ 162762 w 162761"/>
                <a:gd name="connsiteY5" fmla="*/ 135478 h 163255"/>
                <a:gd name="connsiteX6" fmla="*/ 162569 w 162761"/>
                <a:gd name="connsiteY6" fmla="*/ 132262 h 163255"/>
                <a:gd name="connsiteX7" fmla="*/ 107853 w 162761"/>
                <a:gd name="connsiteY7" fmla="*/ 3716 h 16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761" h="163255">
                  <a:moveTo>
                    <a:pt x="37535" y="0"/>
                  </a:moveTo>
                  <a:cubicBezTo>
                    <a:pt x="37535" y="0"/>
                    <a:pt x="18699" y="33809"/>
                    <a:pt x="565" y="123666"/>
                  </a:cubicBezTo>
                  <a:cubicBezTo>
                    <a:pt x="-2503" y="138750"/>
                    <a:pt x="7231" y="153445"/>
                    <a:pt x="22307" y="156514"/>
                  </a:cubicBezTo>
                  <a:cubicBezTo>
                    <a:pt x="23222" y="156699"/>
                    <a:pt x="24147" y="156846"/>
                    <a:pt x="25077" y="156939"/>
                  </a:cubicBezTo>
                  <a:cubicBezTo>
                    <a:pt x="54228" y="159804"/>
                    <a:pt x="99017" y="163501"/>
                    <a:pt x="135063" y="163243"/>
                  </a:cubicBezTo>
                  <a:cubicBezTo>
                    <a:pt x="150376" y="163224"/>
                    <a:pt x="162778" y="150802"/>
                    <a:pt x="162762" y="135478"/>
                  </a:cubicBezTo>
                  <a:cubicBezTo>
                    <a:pt x="162760" y="134406"/>
                    <a:pt x="162695" y="133333"/>
                    <a:pt x="162569" y="132262"/>
                  </a:cubicBezTo>
                  <a:cubicBezTo>
                    <a:pt x="158595" y="99469"/>
                    <a:pt x="146191" y="45658"/>
                    <a:pt x="107853" y="3716"/>
                  </a:cubicBezTo>
                  <a:close/>
                </a:path>
              </a:pathLst>
            </a:custGeom>
            <a:solidFill>
              <a:srgbClr val="2B3582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1E18E29-5318-4496-9616-311E19C64FA9}"/>
                </a:ext>
              </a:extLst>
            </p:cNvPr>
            <p:cNvSpPr/>
            <p:nvPr/>
          </p:nvSpPr>
          <p:spPr>
            <a:xfrm>
              <a:off x="4332643" y="5731347"/>
              <a:ext cx="87582" cy="134648"/>
            </a:xfrm>
            <a:custGeom>
              <a:avLst/>
              <a:gdLst>
                <a:gd name="connsiteX0" fmla="*/ 0 w 87582"/>
                <a:gd name="connsiteY0" fmla="*/ 4695 h 134648"/>
                <a:gd name="connsiteX1" fmla="*/ 22182 w 87582"/>
                <a:gd name="connsiteY1" fmla="*/ 125847 h 134648"/>
                <a:gd name="connsiteX2" fmla="*/ 87583 w 87582"/>
                <a:gd name="connsiteY2" fmla="*/ 130339 h 134648"/>
                <a:gd name="connsiteX3" fmla="*/ 76991 w 87582"/>
                <a:gd name="connsiteY3" fmla="*/ 0 h 13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2" h="134648">
                  <a:moveTo>
                    <a:pt x="0" y="4695"/>
                  </a:moveTo>
                  <a:lnTo>
                    <a:pt x="22182" y="125847"/>
                  </a:lnTo>
                  <a:cubicBezTo>
                    <a:pt x="22182" y="125847"/>
                    <a:pt x="44143" y="142188"/>
                    <a:pt x="87583" y="130339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F9B776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DC45CA0-2B0B-455C-955D-64BCA7EE0BB4}"/>
                </a:ext>
              </a:extLst>
            </p:cNvPr>
            <p:cNvSpPr/>
            <p:nvPr/>
          </p:nvSpPr>
          <p:spPr>
            <a:xfrm>
              <a:off x="4238215" y="4233456"/>
              <a:ext cx="476332" cy="1567201"/>
            </a:xfrm>
            <a:custGeom>
              <a:avLst/>
              <a:gdLst>
                <a:gd name="connsiteX0" fmla="*/ 34426 w 476332"/>
                <a:gd name="connsiteY0" fmla="*/ 56657 h 1567201"/>
                <a:gd name="connsiteX1" fmla="*/ 90547 w 476332"/>
                <a:gd name="connsiteY1" fmla="*/ 1546192 h 1567201"/>
                <a:gd name="connsiteX2" fmla="*/ 110122 w 476332"/>
                <a:gd name="connsiteY2" fmla="*/ 1564678 h 1567201"/>
                <a:gd name="connsiteX3" fmla="*/ 180070 w 476332"/>
                <a:gd name="connsiteY3" fmla="*/ 1561886 h 1567201"/>
                <a:gd name="connsiteX4" fmla="*/ 195968 w 476332"/>
                <a:gd name="connsiteY4" fmla="*/ 1541313 h 1567201"/>
                <a:gd name="connsiteX5" fmla="*/ 275454 w 476332"/>
                <a:gd name="connsiteY5" fmla="*/ 339074 h 1567201"/>
                <a:gd name="connsiteX6" fmla="*/ 302183 w 476332"/>
                <a:gd name="connsiteY6" fmla="*/ 300846 h 1567201"/>
                <a:gd name="connsiteX7" fmla="*/ 463929 w 476332"/>
                <a:gd name="connsiteY7" fmla="*/ 185869 h 1567201"/>
                <a:gd name="connsiteX8" fmla="*/ 476332 w 476332"/>
                <a:gd name="connsiteY8" fmla="*/ 0 h 156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332" h="1567201">
                  <a:moveTo>
                    <a:pt x="34426" y="56657"/>
                  </a:moveTo>
                  <a:cubicBezTo>
                    <a:pt x="-55006" y="596424"/>
                    <a:pt x="53835" y="1390732"/>
                    <a:pt x="90547" y="1546192"/>
                  </a:cubicBezTo>
                  <a:cubicBezTo>
                    <a:pt x="92733" y="1555750"/>
                    <a:pt x="100460" y="1563033"/>
                    <a:pt x="110122" y="1564678"/>
                  </a:cubicBezTo>
                  <a:cubicBezTo>
                    <a:pt x="126500" y="1567395"/>
                    <a:pt x="153470" y="1569613"/>
                    <a:pt x="180070" y="1561886"/>
                  </a:cubicBezTo>
                  <a:cubicBezTo>
                    <a:pt x="189254" y="1559169"/>
                    <a:pt x="195664" y="1550888"/>
                    <a:pt x="195968" y="1541313"/>
                  </a:cubicBezTo>
                  <a:cubicBezTo>
                    <a:pt x="200885" y="1415613"/>
                    <a:pt x="192030" y="644005"/>
                    <a:pt x="275454" y="339074"/>
                  </a:cubicBezTo>
                  <a:cubicBezTo>
                    <a:pt x="279687" y="323620"/>
                    <a:pt x="289133" y="310126"/>
                    <a:pt x="302183" y="300846"/>
                  </a:cubicBezTo>
                  <a:lnTo>
                    <a:pt x="463929" y="185869"/>
                  </a:lnTo>
                  <a:lnTo>
                    <a:pt x="476332" y="0"/>
                  </a:lnTo>
                  <a:close/>
                </a:path>
              </a:pathLst>
            </a:custGeom>
            <a:solidFill>
              <a:schemeClr val="accent6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500BE9-8A9F-46B4-9724-13DC5CA427DC}"/>
                </a:ext>
              </a:extLst>
            </p:cNvPr>
            <p:cNvSpPr/>
            <p:nvPr/>
          </p:nvSpPr>
          <p:spPr>
            <a:xfrm>
              <a:off x="4239208" y="3223537"/>
              <a:ext cx="990224" cy="1135880"/>
            </a:xfrm>
            <a:custGeom>
              <a:avLst/>
              <a:gdLst>
                <a:gd name="connsiteX0" fmla="*/ 603330 w 990224"/>
                <a:gd name="connsiteY0" fmla="*/ 43810 h 1135880"/>
                <a:gd name="connsiteX1" fmla="*/ 39532 w 990224"/>
                <a:gd name="connsiteY1" fmla="*/ 114201 h 1135880"/>
                <a:gd name="connsiteX2" fmla="*/ 25557 w 990224"/>
                <a:gd name="connsiteY2" fmla="*/ 1118076 h 1135880"/>
                <a:gd name="connsiteX3" fmla="*/ 467131 w 990224"/>
                <a:gd name="connsiteY3" fmla="*/ 1084803 h 1135880"/>
                <a:gd name="connsiteX4" fmla="*/ 662538 w 990224"/>
                <a:gd name="connsiteY4" fmla="*/ 341588 h 1135880"/>
                <a:gd name="connsiteX5" fmla="*/ 990225 w 990224"/>
                <a:gd name="connsiteY5" fmla="*/ 237590 h 1135880"/>
                <a:gd name="connsiteX6" fmla="*/ 876633 w 990224"/>
                <a:gd name="connsiteY6" fmla="*/ 0 h 1135880"/>
                <a:gd name="connsiteX7" fmla="*/ 603330 w 990224"/>
                <a:gd name="connsiteY7" fmla="*/ 43810 h 113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0224" h="1135880">
                  <a:moveTo>
                    <a:pt x="603330" y="43810"/>
                  </a:moveTo>
                  <a:cubicBezTo>
                    <a:pt x="335295" y="39392"/>
                    <a:pt x="39532" y="114201"/>
                    <a:pt x="39532" y="114201"/>
                  </a:cubicBezTo>
                  <a:cubicBezTo>
                    <a:pt x="-40361" y="580379"/>
                    <a:pt x="25557" y="1118076"/>
                    <a:pt x="25557" y="1118076"/>
                  </a:cubicBezTo>
                  <a:cubicBezTo>
                    <a:pt x="233072" y="1172496"/>
                    <a:pt x="467131" y="1084803"/>
                    <a:pt x="467131" y="1084803"/>
                  </a:cubicBezTo>
                  <a:cubicBezTo>
                    <a:pt x="501624" y="889950"/>
                    <a:pt x="662538" y="341588"/>
                    <a:pt x="662538" y="341588"/>
                  </a:cubicBezTo>
                  <a:cubicBezTo>
                    <a:pt x="793487" y="325321"/>
                    <a:pt x="901385" y="287537"/>
                    <a:pt x="990225" y="237590"/>
                  </a:cubicBezTo>
                  <a:cubicBezTo>
                    <a:pt x="922458" y="159047"/>
                    <a:pt x="890405" y="59079"/>
                    <a:pt x="876633" y="0"/>
                  </a:cubicBezTo>
                  <a:cubicBezTo>
                    <a:pt x="781897" y="29447"/>
                    <a:pt x="686014" y="45178"/>
                    <a:pt x="603330" y="43810"/>
                  </a:cubicBezTo>
                  <a:close/>
                </a:path>
              </a:pathLst>
            </a:custGeom>
            <a:solidFill>
              <a:schemeClr val="accent1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C3CB72F-43F1-4F44-A180-C7CB2606E8EF}"/>
                </a:ext>
              </a:extLst>
            </p:cNvPr>
            <p:cNvSpPr/>
            <p:nvPr/>
          </p:nvSpPr>
          <p:spPr>
            <a:xfrm>
              <a:off x="5115879" y="2852290"/>
              <a:ext cx="518379" cy="608873"/>
            </a:xfrm>
            <a:custGeom>
              <a:avLst/>
              <a:gdLst>
                <a:gd name="connsiteX0" fmla="*/ 518380 w 518379"/>
                <a:gd name="connsiteY0" fmla="*/ 20305 h 608873"/>
                <a:gd name="connsiteX1" fmla="*/ 458728 w 518379"/>
                <a:gd name="connsiteY1" fmla="*/ 3558 h 608873"/>
                <a:gd name="connsiteX2" fmla="*/ 0 w 518379"/>
                <a:gd name="connsiteY2" fmla="*/ 371283 h 608873"/>
                <a:gd name="connsiteX3" fmla="*/ 113591 w 518379"/>
                <a:gd name="connsiteY3" fmla="*/ 608873 h 608873"/>
                <a:gd name="connsiteX4" fmla="*/ 518380 w 518379"/>
                <a:gd name="connsiteY4" fmla="*/ 20305 h 60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379" h="608873">
                  <a:moveTo>
                    <a:pt x="518380" y="20305"/>
                  </a:moveTo>
                  <a:cubicBezTo>
                    <a:pt x="492057" y="-11489"/>
                    <a:pt x="458728" y="3558"/>
                    <a:pt x="458728" y="3558"/>
                  </a:cubicBezTo>
                  <a:cubicBezTo>
                    <a:pt x="419281" y="170165"/>
                    <a:pt x="212469" y="305254"/>
                    <a:pt x="0" y="371283"/>
                  </a:cubicBezTo>
                  <a:cubicBezTo>
                    <a:pt x="13864" y="430436"/>
                    <a:pt x="45825" y="530256"/>
                    <a:pt x="113591" y="608873"/>
                  </a:cubicBezTo>
                  <a:cubicBezTo>
                    <a:pt x="466233" y="410583"/>
                    <a:pt x="518380" y="20305"/>
                    <a:pt x="518380" y="20305"/>
                  </a:cubicBezTo>
                  <a:close/>
                </a:path>
              </a:pathLst>
            </a:custGeom>
            <a:solidFill>
              <a:srgbClr val="F9B776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516B17-B036-4420-B8D9-54BEF8AB0AEC}"/>
                </a:ext>
              </a:extLst>
            </p:cNvPr>
            <p:cNvSpPr/>
            <p:nvPr/>
          </p:nvSpPr>
          <p:spPr>
            <a:xfrm>
              <a:off x="5574609" y="2594357"/>
              <a:ext cx="173915" cy="296185"/>
            </a:xfrm>
            <a:custGeom>
              <a:avLst/>
              <a:gdLst>
                <a:gd name="connsiteX0" fmla="*/ 53253 w 173915"/>
                <a:gd name="connsiteY0" fmla="*/ 286298 h 296185"/>
                <a:gd name="connsiteX1" fmla="*/ 5321 w 173915"/>
                <a:gd name="connsiteY1" fmla="*/ 272564 h 296185"/>
                <a:gd name="connsiteX2" fmla="*/ 4490 w 173915"/>
                <a:gd name="connsiteY2" fmla="*/ 167864 h 296185"/>
                <a:gd name="connsiteX3" fmla="*/ 165052 w 173915"/>
                <a:gd name="connsiteY3" fmla="*/ 0 h 296185"/>
                <a:gd name="connsiteX4" fmla="*/ 168213 w 173915"/>
                <a:gd name="connsiteY4" fmla="*/ 35011 h 296185"/>
                <a:gd name="connsiteX5" fmla="*/ 116824 w 173915"/>
                <a:gd name="connsiteY5" fmla="*/ 88618 h 296185"/>
                <a:gd name="connsiteX6" fmla="*/ 146825 w 173915"/>
                <a:gd name="connsiteY6" fmla="*/ 147937 h 296185"/>
                <a:gd name="connsiteX7" fmla="*/ 139635 w 173915"/>
                <a:gd name="connsiteY7" fmla="*/ 200934 h 296185"/>
                <a:gd name="connsiteX8" fmla="*/ 106676 w 173915"/>
                <a:gd name="connsiteY8" fmla="*/ 254837 h 296185"/>
                <a:gd name="connsiteX9" fmla="*/ 53253 w 173915"/>
                <a:gd name="connsiteY9" fmla="*/ 286298 h 29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915" h="296185">
                  <a:moveTo>
                    <a:pt x="53253" y="286298"/>
                  </a:moveTo>
                  <a:cubicBezTo>
                    <a:pt x="56008" y="295060"/>
                    <a:pt x="24102" y="308481"/>
                    <a:pt x="5321" y="272564"/>
                  </a:cubicBezTo>
                  <a:cubicBezTo>
                    <a:pt x="4674" y="255391"/>
                    <a:pt x="-5770" y="181857"/>
                    <a:pt x="4490" y="167864"/>
                  </a:cubicBezTo>
                  <a:cubicBezTo>
                    <a:pt x="59113" y="93369"/>
                    <a:pt x="165052" y="0"/>
                    <a:pt x="165052" y="0"/>
                  </a:cubicBezTo>
                  <a:cubicBezTo>
                    <a:pt x="182945" y="17672"/>
                    <a:pt x="168213" y="35011"/>
                    <a:pt x="168213" y="35011"/>
                  </a:cubicBezTo>
                  <a:lnTo>
                    <a:pt x="116824" y="88618"/>
                  </a:lnTo>
                  <a:cubicBezTo>
                    <a:pt x="127564" y="108046"/>
                    <a:pt x="140670" y="124442"/>
                    <a:pt x="146825" y="147937"/>
                  </a:cubicBezTo>
                  <a:cubicBezTo>
                    <a:pt x="151336" y="165867"/>
                    <a:pt x="148748" y="184852"/>
                    <a:pt x="139635" y="200934"/>
                  </a:cubicBezTo>
                  <a:cubicBezTo>
                    <a:pt x="130614" y="217182"/>
                    <a:pt x="118321" y="238311"/>
                    <a:pt x="106676" y="254837"/>
                  </a:cubicBezTo>
                  <a:cubicBezTo>
                    <a:pt x="84660" y="286058"/>
                    <a:pt x="53253" y="286298"/>
                    <a:pt x="53253" y="286298"/>
                  </a:cubicBezTo>
                  <a:close/>
                </a:path>
              </a:pathLst>
            </a:custGeom>
            <a:solidFill>
              <a:srgbClr val="F9B776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C2D1D5B-9DF2-4482-B4CB-2D238DCB6729}"/>
                </a:ext>
              </a:extLst>
            </p:cNvPr>
            <p:cNvSpPr/>
            <p:nvPr/>
          </p:nvSpPr>
          <p:spPr>
            <a:xfrm>
              <a:off x="5607362" y="2717635"/>
              <a:ext cx="71917" cy="125551"/>
            </a:xfrm>
            <a:custGeom>
              <a:avLst/>
              <a:gdLst>
                <a:gd name="connsiteX0" fmla="*/ 61630 w 71917"/>
                <a:gd name="connsiteY0" fmla="*/ 0 h 125551"/>
                <a:gd name="connsiteX1" fmla="*/ 14788 w 71917"/>
                <a:gd name="connsiteY1" fmla="*/ 39706 h 125551"/>
                <a:gd name="connsiteX2" fmla="*/ 0 w 71917"/>
                <a:gd name="connsiteY2" fmla="*/ 79227 h 125551"/>
                <a:gd name="connsiteX3" fmla="*/ 41758 w 71917"/>
                <a:gd name="connsiteY3" fmla="*/ 125551 h 125551"/>
                <a:gd name="connsiteX4" fmla="*/ 66232 w 71917"/>
                <a:gd name="connsiteY4" fmla="*/ 30149 h 125551"/>
                <a:gd name="connsiteX5" fmla="*/ 61630 w 71917"/>
                <a:gd name="connsiteY5" fmla="*/ 0 h 1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917" h="125551">
                  <a:moveTo>
                    <a:pt x="61630" y="0"/>
                  </a:moveTo>
                  <a:lnTo>
                    <a:pt x="14788" y="39706"/>
                  </a:lnTo>
                  <a:lnTo>
                    <a:pt x="0" y="79227"/>
                  </a:lnTo>
                  <a:lnTo>
                    <a:pt x="41758" y="125551"/>
                  </a:lnTo>
                  <a:cubicBezTo>
                    <a:pt x="41758" y="125551"/>
                    <a:pt x="55788" y="47119"/>
                    <a:pt x="66232" y="30149"/>
                  </a:cubicBezTo>
                  <a:cubicBezTo>
                    <a:pt x="76676" y="13180"/>
                    <a:pt x="71297" y="4972"/>
                    <a:pt x="61630" y="0"/>
                  </a:cubicBezTo>
                  <a:close/>
                </a:path>
              </a:pathLst>
            </a:custGeom>
            <a:solidFill>
              <a:srgbClr val="F9B776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73D3E48-12C3-4AE5-9ED4-3890193D8EE2}"/>
                </a:ext>
              </a:extLst>
            </p:cNvPr>
            <p:cNvSpPr/>
            <p:nvPr/>
          </p:nvSpPr>
          <p:spPr>
            <a:xfrm>
              <a:off x="3987248" y="3337683"/>
              <a:ext cx="394344" cy="444106"/>
            </a:xfrm>
            <a:custGeom>
              <a:avLst/>
              <a:gdLst>
                <a:gd name="connsiteX0" fmla="*/ 394344 w 394344"/>
                <a:gd name="connsiteY0" fmla="*/ 259532 h 444106"/>
                <a:gd name="connsiteX1" fmla="*/ 291530 w 394344"/>
                <a:gd name="connsiteY1" fmla="*/ 0 h 444106"/>
                <a:gd name="connsiteX2" fmla="*/ 0 w 394344"/>
                <a:gd name="connsiteY2" fmla="*/ 385767 h 444106"/>
                <a:gd name="connsiteX3" fmla="*/ 217645 w 394344"/>
                <a:gd name="connsiteY3" fmla="*/ 444106 h 444106"/>
                <a:gd name="connsiteX4" fmla="*/ 394344 w 394344"/>
                <a:gd name="connsiteY4" fmla="*/ 259532 h 44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344" h="444106">
                  <a:moveTo>
                    <a:pt x="394344" y="259532"/>
                  </a:moveTo>
                  <a:lnTo>
                    <a:pt x="291530" y="0"/>
                  </a:lnTo>
                  <a:cubicBezTo>
                    <a:pt x="291530" y="0"/>
                    <a:pt x="41185" y="170064"/>
                    <a:pt x="0" y="385767"/>
                  </a:cubicBezTo>
                  <a:cubicBezTo>
                    <a:pt x="47304" y="389261"/>
                    <a:pt x="133389" y="401553"/>
                    <a:pt x="217645" y="444106"/>
                  </a:cubicBezTo>
                  <a:cubicBezTo>
                    <a:pt x="236204" y="342327"/>
                    <a:pt x="394344" y="259532"/>
                    <a:pt x="394344" y="259532"/>
                  </a:cubicBezTo>
                  <a:close/>
                </a:path>
              </a:pathLst>
            </a:custGeom>
            <a:solidFill>
              <a:schemeClr val="accent1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3A6A6E4-D4D2-4908-97A1-A3BBA7BCE91A}"/>
                </a:ext>
              </a:extLst>
            </p:cNvPr>
            <p:cNvSpPr/>
            <p:nvPr/>
          </p:nvSpPr>
          <p:spPr>
            <a:xfrm>
              <a:off x="3981547" y="3723505"/>
              <a:ext cx="656009" cy="334912"/>
            </a:xfrm>
            <a:custGeom>
              <a:avLst/>
              <a:gdLst>
                <a:gd name="connsiteX0" fmla="*/ 618817 w 656009"/>
                <a:gd name="connsiteY0" fmla="*/ 117972 h 334912"/>
                <a:gd name="connsiteX1" fmla="*/ 242884 w 656009"/>
                <a:gd name="connsiteY1" fmla="*/ 141171 h 334912"/>
                <a:gd name="connsiteX2" fmla="*/ 223345 w 656009"/>
                <a:gd name="connsiteY2" fmla="*/ 58339 h 334912"/>
                <a:gd name="connsiteX3" fmla="*/ 5700 w 656009"/>
                <a:gd name="connsiteY3" fmla="*/ 0 h 334912"/>
                <a:gd name="connsiteX4" fmla="*/ 38068 w 656009"/>
                <a:gd name="connsiteY4" fmla="*/ 204058 h 334912"/>
                <a:gd name="connsiteX5" fmla="*/ 656009 w 656009"/>
                <a:gd name="connsiteY5" fmla="*/ 187273 h 33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009" h="334912">
                  <a:moveTo>
                    <a:pt x="618817" y="117972"/>
                  </a:moveTo>
                  <a:cubicBezTo>
                    <a:pt x="618817" y="117972"/>
                    <a:pt x="337731" y="276816"/>
                    <a:pt x="242884" y="141171"/>
                  </a:cubicBezTo>
                  <a:cubicBezTo>
                    <a:pt x="223197" y="113018"/>
                    <a:pt x="218483" y="85032"/>
                    <a:pt x="223345" y="58339"/>
                  </a:cubicBezTo>
                  <a:cubicBezTo>
                    <a:pt x="139090" y="15823"/>
                    <a:pt x="53004" y="3494"/>
                    <a:pt x="5700" y="0"/>
                  </a:cubicBezTo>
                  <a:cubicBezTo>
                    <a:pt x="-6703" y="65031"/>
                    <a:pt x="-141" y="134184"/>
                    <a:pt x="38068" y="204058"/>
                  </a:cubicBezTo>
                  <a:cubicBezTo>
                    <a:pt x="204194" y="507973"/>
                    <a:pt x="656009" y="187273"/>
                    <a:pt x="656009" y="187273"/>
                  </a:cubicBezTo>
                  <a:close/>
                </a:path>
              </a:pathLst>
            </a:custGeom>
            <a:solidFill>
              <a:srgbClr val="F9B776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F9DE08A-A458-48E5-8F50-B2BC97F11770}"/>
                </a:ext>
              </a:extLst>
            </p:cNvPr>
            <p:cNvSpPr/>
            <p:nvPr/>
          </p:nvSpPr>
          <p:spPr>
            <a:xfrm>
              <a:off x="4565981" y="3462202"/>
              <a:ext cx="702817" cy="603538"/>
            </a:xfrm>
            <a:custGeom>
              <a:avLst/>
              <a:gdLst>
                <a:gd name="connsiteX0" fmla="*/ 611 w 702817"/>
                <a:gd name="connsiteY0" fmla="*/ 580246 h 603538"/>
                <a:gd name="connsiteX1" fmla="*/ 154037 w 702817"/>
                <a:gd name="connsiteY1" fmla="*/ 44509 h 603538"/>
                <a:gd name="connsiteX2" fmla="*/ 167254 w 702817"/>
                <a:gd name="connsiteY2" fmla="*/ 33270 h 603538"/>
                <a:gd name="connsiteX3" fmla="*/ 368576 w 702817"/>
                <a:gd name="connsiteY3" fmla="*/ 13047 h 603538"/>
                <a:gd name="connsiteX4" fmla="*/ 688370 w 702817"/>
                <a:gd name="connsiteY4" fmla="*/ 2437 h 603538"/>
                <a:gd name="connsiteX5" fmla="*/ 702770 w 702817"/>
                <a:gd name="connsiteY5" fmla="*/ 19295 h 603538"/>
                <a:gd name="connsiteX6" fmla="*/ 701199 w 702817"/>
                <a:gd name="connsiteY6" fmla="*/ 24988 h 603538"/>
                <a:gd name="connsiteX7" fmla="*/ 384122 w 702817"/>
                <a:gd name="connsiteY7" fmla="*/ 597327 h 603538"/>
                <a:gd name="connsiteX8" fmla="*/ 371479 w 702817"/>
                <a:gd name="connsiteY8" fmla="*/ 603537 h 603538"/>
                <a:gd name="connsiteX9" fmla="*/ 15546 w 702817"/>
                <a:gd name="connsiteY9" fmla="*/ 600228 h 603538"/>
                <a:gd name="connsiteX10" fmla="*/ 1 w 702817"/>
                <a:gd name="connsiteY10" fmla="*/ 584424 h 603538"/>
                <a:gd name="connsiteX11" fmla="*/ 611 w 702817"/>
                <a:gd name="connsiteY11" fmla="*/ 580246 h 603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2817" h="603538">
                  <a:moveTo>
                    <a:pt x="611" y="580246"/>
                  </a:moveTo>
                  <a:lnTo>
                    <a:pt x="154037" y="44509"/>
                  </a:lnTo>
                  <a:cubicBezTo>
                    <a:pt x="155757" y="38427"/>
                    <a:pt x="160969" y="33991"/>
                    <a:pt x="167254" y="33270"/>
                  </a:cubicBezTo>
                  <a:cubicBezTo>
                    <a:pt x="194982" y="30016"/>
                    <a:pt x="275578" y="20922"/>
                    <a:pt x="368576" y="13047"/>
                  </a:cubicBezTo>
                  <a:cubicBezTo>
                    <a:pt x="480578" y="3583"/>
                    <a:pt x="610732" y="-4107"/>
                    <a:pt x="688370" y="2437"/>
                  </a:cubicBezTo>
                  <a:cubicBezTo>
                    <a:pt x="697003" y="3121"/>
                    <a:pt x="703435" y="10662"/>
                    <a:pt x="702770" y="19295"/>
                  </a:cubicBezTo>
                  <a:cubicBezTo>
                    <a:pt x="702604" y="21273"/>
                    <a:pt x="702067" y="23214"/>
                    <a:pt x="701199" y="24988"/>
                  </a:cubicBezTo>
                  <a:cubicBezTo>
                    <a:pt x="656982" y="114420"/>
                    <a:pt x="475180" y="478171"/>
                    <a:pt x="384122" y="597327"/>
                  </a:cubicBezTo>
                  <a:cubicBezTo>
                    <a:pt x="381128" y="601282"/>
                    <a:pt x="376433" y="603593"/>
                    <a:pt x="371479" y="603537"/>
                  </a:cubicBezTo>
                  <a:lnTo>
                    <a:pt x="15546" y="600228"/>
                  </a:lnTo>
                  <a:cubicBezTo>
                    <a:pt x="6896" y="600154"/>
                    <a:pt x="-73" y="593075"/>
                    <a:pt x="1" y="584424"/>
                  </a:cubicBezTo>
                  <a:cubicBezTo>
                    <a:pt x="19" y="583001"/>
                    <a:pt x="222" y="581596"/>
                    <a:pt x="611" y="580246"/>
                  </a:cubicBezTo>
                  <a:close/>
                </a:path>
              </a:pathLst>
            </a:custGeom>
            <a:solidFill>
              <a:srgbClr val="2B3582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94410EA-4220-42D1-A493-81C06D973D0D}"/>
                </a:ext>
              </a:extLst>
            </p:cNvPr>
            <p:cNvSpPr/>
            <p:nvPr/>
          </p:nvSpPr>
          <p:spPr>
            <a:xfrm>
              <a:off x="4936868" y="3410221"/>
              <a:ext cx="134085" cy="63530"/>
            </a:xfrm>
            <a:custGeom>
              <a:avLst/>
              <a:gdLst>
                <a:gd name="connsiteX0" fmla="*/ 13569 w 134085"/>
                <a:gd name="connsiteY0" fmla="*/ 18594 h 63530"/>
                <a:gd name="connsiteX1" fmla="*/ 124794 w 134085"/>
                <a:gd name="connsiteY1" fmla="*/ 109 h 63530"/>
                <a:gd name="connsiteX2" fmla="*/ 133981 w 134085"/>
                <a:gd name="connsiteY2" fmla="*/ 6689 h 63530"/>
                <a:gd name="connsiteX3" fmla="*/ 133685 w 134085"/>
                <a:gd name="connsiteY3" fmla="*/ 10479 h 63530"/>
                <a:gd name="connsiteX4" fmla="*/ 122594 w 134085"/>
                <a:gd name="connsiteY4" fmla="*/ 43752 h 63530"/>
                <a:gd name="connsiteX5" fmla="*/ 116069 w 134085"/>
                <a:gd name="connsiteY5" fmla="*/ 49168 h 63530"/>
                <a:gd name="connsiteX6" fmla="*/ 9040 w 134085"/>
                <a:gd name="connsiteY6" fmla="*/ 63457 h 63530"/>
                <a:gd name="connsiteX7" fmla="*/ 74 w 134085"/>
                <a:gd name="connsiteY7" fmla="*/ 56599 h 63530"/>
                <a:gd name="connsiteX8" fmla="*/ 204 w 134085"/>
                <a:gd name="connsiteY8" fmla="*/ 53734 h 63530"/>
                <a:gd name="connsiteX9" fmla="*/ 7025 w 134085"/>
                <a:gd name="connsiteY9" fmla="*/ 24602 h 63530"/>
                <a:gd name="connsiteX10" fmla="*/ 13569 w 134085"/>
                <a:gd name="connsiteY10" fmla="*/ 18594 h 63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085" h="63530">
                  <a:moveTo>
                    <a:pt x="13569" y="18594"/>
                  </a:moveTo>
                  <a:lnTo>
                    <a:pt x="124794" y="109"/>
                  </a:lnTo>
                  <a:cubicBezTo>
                    <a:pt x="129138" y="-612"/>
                    <a:pt x="133260" y="2327"/>
                    <a:pt x="133981" y="6689"/>
                  </a:cubicBezTo>
                  <a:cubicBezTo>
                    <a:pt x="134184" y="7946"/>
                    <a:pt x="134092" y="9259"/>
                    <a:pt x="133685" y="10479"/>
                  </a:cubicBezTo>
                  <a:lnTo>
                    <a:pt x="122594" y="43752"/>
                  </a:lnTo>
                  <a:cubicBezTo>
                    <a:pt x="121633" y="46654"/>
                    <a:pt x="119100" y="48762"/>
                    <a:pt x="116069" y="49168"/>
                  </a:cubicBezTo>
                  <a:lnTo>
                    <a:pt x="9040" y="63457"/>
                  </a:lnTo>
                  <a:cubicBezTo>
                    <a:pt x="4677" y="64049"/>
                    <a:pt x="647" y="60980"/>
                    <a:pt x="74" y="56599"/>
                  </a:cubicBezTo>
                  <a:cubicBezTo>
                    <a:pt x="-55" y="55638"/>
                    <a:pt x="-18" y="54677"/>
                    <a:pt x="204" y="53734"/>
                  </a:cubicBezTo>
                  <a:lnTo>
                    <a:pt x="7025" y="24602"/>
                  </a:lnTo>
                  <a:cubicBezTo>
                    <a:pt x="7783" y="21459"/>
                    <a:pt x="10371" y="19075"/>
                    <a:pt x="13569" y="18594"/>
                  </a:cubicBezTo>
                  <a:close/>
                </a:path>
              </a:pathLst>
            </a:custGeom>
            <a:solidFill>
              <a:srgbClr val="53D8FF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0130FE0-ECFC-4C24-AE7E-FD6931CB323F}"/>
                </a:ext>
              </a:extLst>
            </p:cNvPr>
            <p:cNvSpPr/>
            <p:nvPr/>
          </p:nvSpPr>
          <p:spPr>
            <a:xfrm>
              <a:off x="4866965" y="3443498"/>
              <a:ext cx="255913" cy="92617"/>
            </a:xfrm>
            <a:custGeom>
              <a:avLst/>
              <a:gdLst>
                <a:gd name="connsiteX0" fmla="*/ 196 w 255913"/>
                <a:gd name="connsiteY0" fmla="*/ 79462 h 92617"/>
                <a:gd name="connsiteX1" fmla="*/ 9438 w 255913"/>
                <a:gd name="connsiteY1" fmla="*/ 31752 h 92617"/>
                <a:gd name="connsiteX2" fmla="*/ 19162 w 255913"/>
                <a:gd name="connsiteY2" fmla="*/ 22842 h 92617"/>
                <a:gd name="connsiteX3" fmla="*/ 243775 w 255913"/>
                <a:gd name="connsiteY3" fmla="*/ 49 h 92617"/>
                <a:gd name="connsiteX4" fmla="*/ 255864 w 255913"/>
                <a:gd name="connsiteY4" fmla="*/ 10050 h 92617"/>
                <a:gd name="connsiteX5" fmla="*/ 255624 w 255913"/>
                <a:gd name="connsiteY5" fmla="*/ 13599 h 92617"/>
                <a:gd name="connsiteX6" fmla="*/ 241335 w 255913"/>
                <a:gd name="connsiteY6" fmla="*/ 73066 h 92617"/>
                <a:gd name="connsiteX7" fmla="*/ 231168 w 255913"/>
                <a:gd name="connsiteY7" fmla="*/ 81514 h 92617"/>
                <a:gd name="connsiteX8" fmla="*/ 11638 w 255913"/>
                <a:gd name="connsiteY8" fmla="*/ 92605 h 92617"/>
                <a:gd name="connsiteX9" fmla="*/ 11 w 255913"/>
                <a:gd name="connsiteY9" fmla="*/ 82068 h 92617"/>
                <a:gd name="connsiteX10" fmla="*/ 196 w 255913"/>
                <a:gd name="connsiteY10" fmla="*/ 79462 h 92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5913" h="92617">
                  <a:moveTo>
                    <a:pt x="196" y="79462"/>
                  </a:moveTo>
                  <a:lnTo>
                    <a:pt x="9438" y="31752"/>
                  </a:lnTo>
                  <a:cubicBezTo>
                    <a:pt x="10363" y="26964"/>
                    <a:pt x="14318" y="23359"/>
                    <a:pt x="19162" y="22842"/>
                  </a:cubicBezTo>
                  <a:lnTo>
                    <a:pt x="243775" y="49"/>
                  </a:lnTo>
                  <a:cubicBezTo>
                    <a:pt x="249875" y="-523"/>
                    <a:pt x="255291" y="3950"/>
                    <a:pt x="255864" y="10050"/>
                  </a:cubicBezTo>
                  <a:cubicBezTo>
                    <a:pt x="255975" y="11233"/>
                    <a:pt x="255901" y="12434"/>
                    <a:pt x="255624" y="13599"/>
                  </a:cubicBezTo>
                  <a:lnTo>
                    <a:pt x="241335" y="73066"/>
                  </a:lnTo>
                  <a:cubicBezTo>
                    <a:pt x="240170" y="77816"/>
                    <a:pt x="236048" y="81236"/>
                    <a:pt x="231168" y="81514"/>
                  </a:cubicBezTo>
                  <a:lnTo>
                    <a:pt x="11638" y="92605"/>
                  </a:lnTo>
                  <a:cubicBezTo>
                    <a:pt x="5520" y="92900"/>
                    <a:pt x="325" y="88187"/>
                    <a:pt x="11" y="82068"/>
                  </a:cubicBezTo>
                  <a:cubicBezTo>
                    <a:pt x="-26" y="81199"/>
                    <a:pt x="29" y="80331"/>
                    <a:pt x="196" y="79462"/>
                  </a:cubicBezTo>
                  <a:close/>
                </a:path>
              </a:pathLst>
            </a:custGeom>
            <a:solidFill>
              <a:srgbClr val="53D8FF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D8DA40A-0743-43E1-9C36-AC5F1286A5F5}"/>
                </a:ext>
              </a:extLst>
            </p:cNvPr>
            <p:cNvSpPr/>
            <p:nvPr/>
          </p:nvSpPr>
          <p:spPr>
            <a:xfrm>
              <a:off x="4588853" y="3730358"/>
              <a:ext cx="204384" cy="183656"/>
            </a:xfrm>
            <a:custGeom>
              <a:avLst/>
              <a:gdLst>
                <a:gd name="connsiteX0" fmla="*/ 14801 w 204384"/>
                <a:gd name="connsiteY0" fmla="*/ 182658 h 183656"/>
                <a:gd name="connsiteX1" fmla="*/ 2046 w 204384"/>
                <a:gd name="connsiteY1" fmla="*/ 63613 h 183656"/>
                <a:gd name="connsiteX2" fmla="*/ 83048 w 204384"/>
                <a:gd name="connsiteY2" fmla="*/ 1262 h 183656"/>
                <a:gd name="connsiteX3" fmla="*/ 204385 w 204384"/>
                <a:gd name="connsiteY3" fmla="*/ 33611 h 183656"/>
                <a:gd name="connsiteX4" fmla="*/ 158745 w 204384"/>
                <a:gd name="connsiteY4" fmla="*/ 61118 h 183656"/>
                <a:gd name="connsiteX5" fmla="*/ 184994 w 204384"/>
                <a:gd name="connsiteY5" fmla="*/ 81451 h 183656"/>
                <a:gd name="connsiteX6" fmla="*/ 145510 w 204384"/>
                <a:gd name="connsiteY6" fmla="*/ 96609 h 183656"/>
                <a:gd name="connsiteX7" fmla="*/ 169910 w 204384"/>
                <a:gd name="connsiteY7" fmla="*/ 123524 h 183656"/>
                <a:gd name="connsiteX8" fmla="*/ 128263 w 204384"/>
                <a:gd name="connsiteY8" fmla="*/ 133099 h 183656"/>
                <a:gd name="connsiteX9" fmla="*/ 14801 w 204384"/>
                <a:gd name="connsiteY9" fmla="*/ 182658 h 18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384" h="183656">
                  <a:moveTo>
                    <a:pt x="14801" y="182658"/>
                  </a:moveTo>
                  <a:cubicBezTo>
                    <a:pt x="14801" y="182658"/>
                    <a:pt x="-6568" y="94779"/>
                    <a:pt x="2046" y="63613"/>
                  </a:cubicBezTo>
                  <a:cubicBezTo>
                    <a:pt x="10660" y="32447"/>
                    <a:pt x="27371" y="-7647"/>
                    <a:pt x="83048" y="1262"/>
                  </a:cubicBezTo>
                  <a:cubicBezTo>
                    <a:pt x="138726" y="10172"/>
                    <a:pt x="204385" y="33611"/>
                    <a:pt x="204385" y="33611"/>
                  </a:cubicBezTo>
                  <a:cubicBezTo>
                    <a:pt x="204385" y="33611"/>
                    <a:pt x="201058" y="74279"/>
                    <a:pt x="158745" y="61118"/>
                  </a:cubicBezTo>
                  <a:lnTo>
                    <a:pt x="184994" y="81451"/>
                  </a:lnTo>
                  <a:cubicBezTo>
                    <a:pt x="184994" y="81451"/>
                    <a:pt x="181297" y="113966"/>
                    <a:pt x="145510" y="96609"/>
                  </a:cubicBezTo>
                  <a:lnTo>
                    <a:pt x="169910" y="123524"/>
                  </a:lnTo>
                  <a:cubicBezTo>
                    <a:pt x="169910" y="123524"/>
                    <a:pt x="154549" y="150235"/>
                    <a:pt x="128263" y="133099"/>
                  </a:cubicBezTo>
                  <a:cubicBezTo>
                    <a:pt x="101977" y="115963"/>
                    <a:pt x="89333" y="193231"/>
                    <a:pt x="14801" y="182658"/>
                  </a:cubicBezTo>
                  <a:close/>
                </a:path>
              </a:pathLst>
            </a:custGeom>
            <a:solidFill>
              <a:srgbClr val="F9B776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D0D21A4-92EF-45A7-808B-40494EF3CFAE}"/>
                </a:ext>
              </a:extLst>
            </p:cNvPr>
            <p:cNvSpPr/>
            <p:nvPr/>
          </p:nvSpPr>
          <p:spPr>
            <a:xfrm>
              <a:off x="4485198" y="3049758"/>
              <a:ext cx="259535" cy="279751"/>
            </a:xfrm>
            <a:custGeom>
              <a:avLst/>
              <a:gdLst>
                <a:gd name="connsiteX0" fmla="*/ 85775 w 259535"/>
                <a:gd name="connsiteY0" fmla="*/ 0 h 279751"/>
                <a:gd name="connsiteX1" fmla="*/ 503 w 259535"/>
                <a:gd name="connsiteY1" fmla="*/ 246629 h 279751"/>
                <a:gd name="connsiteX2" fmla="*/ 4551 w 259535"/>
                <a:gd name="connsiteY2" fmla="*/ 257332 h 279751"/>
                <a:gd name="connsiteX3" fmla="*/ 212491 w 259535"/>
                <a:gd name="connsiteY3" fmla="*/ 243339 h 279751"/>
                <a:gd name="connsiteX4" fmla="*/ 231752 w 259535"/>
                <a:gd name="connsiteY4" fmla="*/ 213467 h 279751"/>
                <a:gd name="connsiteX5" fmla="*/ 259535 w 259535"/>
                <a:gd name="connsiteY5" fmla="*/ 0 h 27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535" h="279751">
                  <a:moveTo>
                    <a:pt x="85775" y="0"/>
                  </a:moveTo>
                  <a:lnTo>
                    <a:pt x="503" y="246629"/>
                  </a:lnTo>
                  <a:cubicBezTo>
                    <a:pt x="-928" y="250714"/>
                    <a:pt x="780" y="255225"/>
                    <a:pt x="4551" y="257332"/>
                  </a:cubicBezTo>
                  <a:cubicBezTo>
                    <a:pt x="27805" y="270272"/>
                    <a:pt x="111562" y="307242"/>
                    <a:pt x="212491" y="243339"/>
                  </a:cubicBezTo>
                  <a:cubicBezTo>
                    <a:pt x="223046" y="236740"/>
                    <a:pt x="230107" y="225796"/>
                    <a:pt x="231752" y="213467"/>
                  </a:cubicBezTo>
                  <a:lnTo>
                    <a:pt x="259535" y="0"/>
                  </a:lnTo>
                  <a:close/>
                </a:path>
              </a:pathLst>
            </a:custGeom>
            <a:solidFill>
              <a:srgbClr val="F9B776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CA9FBC6-2139-4FEC-9EE5-00F89CE1B7D3}"/>
                </a:ext>
              </a:extLst>
            </p:cNvPr>
            <p:cNvSpPr/>
            <p:nvPr/>
          </p:nvSpPr>
          <p:spPr>
            <a:xfrm>
              <a:off x="4538032" y="2821373"/>
              <a:ext cx="301297" cy="300028"/>
            </a:xfrm>
            <a:custGeom>
              <a:avLst/>
              <a:gdLst>
                <a:gd name="connsiteX0" fmla="*/ 218587 w 301297"/>
                <a:gd name="connsiteY0" fmla="*/ 0 h 300028"/>
                <a:gd name="connsiteX1" fmla="*/ 300236 w 301297"/>
                <a:gd name="connsiteY1" fmla="*/ 247498 h 300028"/>
                <a:gd name="connsiteX2" fmla="*/ 70817 w 301297"/>
                <a:gd name="connsiteY2" fmla="*/ 255761 h 300028"/>
                <a:gd name="connsiteX3" fmla="*/ 0 w 301297"/>
                <a:gd name="connsiteY3" fmla="*/ 65364 h 30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97" h="300028">
                  <a:moveTo>
                    <a:pt x="218587" y="0"/>
                  </a:moveTo>
                  <a:cubicBezTo>
                    <a:pt x="218587" y="0"/>
                    <a:pt x="312233" y="176275"/>
                    <a:pt x="300236" y="247498"/>
                  </a:cubicBezTo>
                  <a:cubicBezTo>
                    <a:pt x="288239" y="318721"/>
                    <a:pt x="172171" y="313583"/>
                    <a:pt x="70817" y="255761"/>
                  </a:cubicBezTo>
                  <a:lnTo>
                    <a:pt x="0" y="65364"/>
                  </a:lnTo>
                  <a:close/>
                </a:path>
              </a:pathLst>
            </a:custGeom>
            <a:solidFill>
              <a:srgbClr val="F9B776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1B9E7C6-EC39-4E37-B253-69AEB4EE123A}"/>
                </a:ext>
              </a:extLst>
            </p:cNvPr>
            <p:cNvSpPr/>
            <p:nvPr/>
          </p:nvSpPr>
          <p:spPr>
            <a:xfrm>
              <a:off x="4409193" y="2693192"/>
              <a:ext cx="395372" cy="392159"/>
            </a:xfrm>
            <a:custGeom>
              <a:avLst/>
              <a:gdLst>
                <a:gd name="connsiteX0" fmla="*/ 204129 w 395372"/>
                <a:gd name="connsiteY0" fmla="*/ 290463 h 392159"/>
                <a:gd name="connsiteX1" fmla="*/ 207881 w 395372"/>
                <a:gd name="connsiteY1" fmla="*/ 280869 h 392159"/>
                <a:gd name="connsiteX2" fmla="*/ 207309 w 395372"/>
                <a:gd name="connsiteY2" fmla="*/ 279815 h 392159"/>
                <a:gd name="connsiteX3" fmla="*/ 181245 w 395372"/>
                <a:gd name="connsiteY3" fmla="*/ 224508 h 392159"/>
                <a:gd name="connsiteX4" fmla="*/ 224093 w 395372"/>
                <a:gd name="connsiteY4" fmla="*/ 199442 h 392159"/>
                <a:gd name="connsiteX5" fmla="*/ 391495 w 395372"/>
                <a:gd name="connsiteY5" fmla="*/ 112173 h 392159"/>
                <a:gd name="connsiteX6" fmla="*/ 285353 w 395372"/>
                <a:gd name="connsiteY6" fmla="*/ 37327 h 392159"/>
                <a:gd name="connsiteX7" fmla="*/ 275168 w 395372"/>
                <a:gd name="connsiteY7" fmla="*/ 38658 h 392159"/>
                <a:gd name="connsiteX8" fmla="*/ 273837 w 395372"/>
                <a:gd name="connsiteY8" fmla="*/ 37327 h 392159"/>
                <a:gd name="connsiteX9" fmla="*/ 182594 w 395372"/>
                <a:gd name="connsiteY9" fmla="*/ 7750 h 392159"/>
                <a:gd name="connsiteX10" fmla="*/ 135549 w 395372"/>
                <a:gd name="connsiteY10" fmla="*/ 74131 h 392159"/>
                <a:gd name="connsiteX11" fmla="*/ 128617 w 395372"/>
                <a:gd name="connsiteY11" fmla="*/ 81636 h 392159"/>
                <a:gd name="connsiteX12" fmla="*/ 126990 w 395372"/>
                <a:gd name="connsiteY12" fmla="*/ 81525 h 392159"/>
                <a:gd name="connsiteX13" fmla="*/ 29167 w 395372"/>
                <a:gd name="connsiteY13" fmla="*/ 127128 h 392159"/>
                <a:gd name="connsiteX14" fmla="*/ 33992 w 395372"/>
                <a:gd name="connsiteY14" fmla="*/ 208019 h 392159"/>
                <a:gd name="connsiteX15" fmla="*/ 33916 w 395372"/>
                <a:gd name="connsiteY15" fmla="*/ 218260 h 392159"/>
                <a:gd name="connsiteX16" fmla="*/ 30886 w 395372"/>
                <a:gd name="connsiteY16" fmla="*/ 220053 h 392159"/>
                <a:gd name="connsiteX17" fmla="*/ 127 w 395372"/>
                <a:gd name="connsiteY17" fmla="*/ 269796 h 392159"/>
                <a:gd name="connsiteX18" fmla="*/ 68855 w 395372"/>
                <a:gd name="connsiteY18" fmla="*/ 309706 h 392159"/>
                <a:gd name="connsiteX19" fmla="*/ 75306 w 395372"/>
                <a:gd name="connsiteY19" fmla="*/ 311998 h 392159"/>
                <a:gd name="connsiteX20" fmla="*/ 205885 w 395372"/>
                <a:gd name="connsiteY20" fmla="*/ 392131 h 392159"/>
                <a:gd name="connsiteX21" fmla="*/ 213908 w 395372"/>
                <a:gd name="connsiteY21" fmla="*/ 385421 h 392159"/>
                <a:gd name="connsiteX22" fmla="*/ 213557 w 395372"/>
                <a:gd name="connsiteY22" fmla="*/ 382445 h 392159"/>
                <a:gd name="connsiteX23" fmla="*/ 187030 w 395372"/>
                <a:gd name="connsiteY23" fmla="*/ 305288 h 392159"/>
                <a:gd name="connsiteX24" fmla="*/ 190968 w 395372"/>
                <a:gd name="connsiteY24" fmla="*/ 296248 h 39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5372" h="392159">
                  <a:moveTo>
                    <a:pt x="204129" y="290463"/>
                  </a:moveTo>
                  <a:cubicBezTo>
                    <a:pt x="207808" y="288854"/>
                    <a:pt x="209490" y="284547"/>
                    <a:pt x="207881" y="280869"/>
                  </a:cubicBezTo>
                  <a:cubicBezTo>
                    <a:pt x="207715" y="280499"/>
                    <a:pt x="207530" y="280148"/>
                    <a:pt x="207309" y="279815"/>
                  </a:cubicBezTo>
                  <a:cubicBezTo>
                    <a:pt x="199803" y="268354"/>
                    <a:pt x="185736" y="244971"/>
                    <a:pt x="181245" y="224508"/>
                  </a:cubicBezTo>
                  <a:cubicBezTo>
                    <a:pt x="181245" y="224508"/>
                    <a:pt x="164405" y="213712"/>
                    <a:pt x="224093" y="199442"/>
                  </a:cubicBezTo>
                  <a:cubicBezTo>
                    <a:pt x="283782" y="185171"/>
                    <a:pt x="372788" y="162970"/>
                    <a:pt x="391495" y="112173"/>
                  </a:cubicBezTo>
                  <a:cubicBezTo>
                    <a:pt x="409740" y="62633"/>
                    <a:pt x="361808" y="-61920"/>
                    <a:pt x="285353" y="37327"/>
                  </a:cubicBezTo>
                  <a:cubicBezTo>
                    <a:pt x="282913" y="40506"/>
                    <a:pt x="278347" y="41098"/>
                    <a:pt x="275168" y="38658"/>
                  </a:cubicBezTo>
                  <a:cubicBezTo>
                    <a:pt x="274668" y="38269"/>
                    <a:pt x="274225" y="37826"/>
                    <a:pt x="273837" y="37327"/>
                  </a:cubicBezTo>
                  <a:cubicBezTo>
                    <a:pt x="261304" y="21023"/>
                    <a:pt x="228345" y="-12842"/>
                    <a:pt x="182594" y="7750"/>
                  </a:cubicBezTo>
                  <a:cubicBezTo>
                    <a:pt x="139782" y="26957"/>
                    <a:pt x="134958" y="58326"/>
                    <a:pt x="135549" y="74131"/>
                  </a:cubicBezTo>
                  <a:cubicBezTo>
                    <a:pt x="135716" y="78123"/>
                    <a:pt x="132610" y="81488"/>
                    <a:pt x="128617" y="81636"/>
                  </a:cubicBezTo>
                  <a:cubicBezTo>
                    <a:pt x="128081" y="81673"/>
                    <a:pt x="127526" y="81617"/>
                    <a:pt x="126990" y="81525"/>
                  </a:cubicBezTo>
                  <a:cubicBezTo>
                    <a:pt x="105344" y="77384"/>
                    <a:pt x="53401" y="73835"/>
                    <a:pt x="29167" y="127128"/>
                  </a:cubicBezTo>
                  <a:cubicBezTo>
                    <a:pt x="9184" y="171011"/>
                    <a:pt x="22161" y="195874"/>
                    <a:pt x="33992" y="208019"/>
                  </a:cubicBezTo>
                  <a:cubicBezTo>
                    <a:pt x="36799" y="210866"/>
                    <a:pt x="36766" y="215450"/>
                    <a:pt x="33916" y="218260"/>
                  </a:cubicBezTo>
                  <a:cubicBezTo>
                    <a:pt x="33067" y="219110"/>
                    <a:pt x="32027" y="219720"/>
                    <a:pt x="30886" y="220053"/>
                  </a:cubicBezTo>
                  <a:cubicBezTo>
                    <a:pt x="16671" y="224397"/>
                    <a:pt x="-1703" y="236467"/>
                    <a:pt x="127" y="269796"/>
                  </a:cubicBezTo>
                  <a:cubicBezTo>
                    <a:pt x="2678" y="315880"/>
                    <a:pt x="54196" y="311813"/>
                    <a:pt x="68855" y="309706"/>
                  </a:cubicBezTo>
                  <a:cubicBezTo>
                    <a:pt x="71252" y="309355"/>
                    <a:pt x="73672" y="310205"/>
                    <a:pt x="75306" y="311998"/>
                  </a:cubicBezTo>
                  <a:cubicBezTo>
                    <a:pt x="87894" y="325917"/>
                    <a:pt x="144551" y="385014"/>
                    <a:pt x="205885" y="392131"/>
                  </a:cubicBezTo>
                  <a:cubicBezTo>
                    <a:pt x="209952" y="392482"/>
                    <a:pt x="213538" y="389488"/>
                    <a:pt x="213908" y="385421"/>
                  </a:cubicBezTo>
                  <a:cubicBezTo>
                    <a:pt x="213982" y="384404"/>
                    <a:pt x="213871" y="383406"/>
                    <a:pt x="213557" y="382445"/>
                  </a:cubicBezTo>
                  <a:lnTo>
                    <a:pt x="187030" y="305288"/>
                  </a:lnTo>
                  <a:cubicBezTo>
                    <a:pt x="185792" y="301702"/>
                    <a:pt x="187511" y="297783"/>
                    <a:pt x="190968" y="296248"/>
                  </a:cubicBezTo>
                  <a:close/>
                </a:path>
              </a:pathLst>
            </a:custGeom>
            <a:solidFill>
              <a:srgbClr val="2B3582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F030B96-8285-4331-9C93-87D757A907FD}"/>
                </a:ext>
              </a:extLst>
            </p:cNvPr>
            <p:cNvSpPr/>
            <p:nvPr/>
          </p:nvSpPr>
          <p:spPr>
            <a:xfrm>
              <a:off x="4552192" y="2971941"/>
              <a:ext cx="92444" cy="61891"/>
            </a:xfrm>
            <a:custGeom>
              <a:avLst/>
              <a:gdLst>
                <a:gd name="connsiteX0" fmla="*/ 71796 w 92444"/>
                <a:gd name="connsiteY0" fmla="*/ 22657 h 61891"/>
                <a:gd name="connsiteX1" fmla="*/ 259 w 92444"/>
                <a:gd name="connsiteY1" fmla="*/ 15429 h 61891"/>
                <a:gd name="connsiteX2" fmla="*/ 92444 w 92444"/>
                <a:gd name="connsiteY2" fmla="*/ 56873 h 6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444" h="61891">
                  <a:moveTo>
                    <a:pt x="71796" y="22657"/>
                  </a:moveTo>
                  <a:cubicBezTo>
                    <a:pt x="71796" y="22657"/>
                    <a:pt x="5120" y="-23094"/>
                    <a:pt x="259" y="15429"/>
                  </a:cubicBezTo>
                  <a:cubicBezTo>
                    <a:pt x="-4603" y="53953"/>
                    <a:pt x="60298" y="71236"/>
                    <a:pt x="92444" y="56873"/>
                  </a:cubicBezTo>
                  <a:close/>
                </a:path>
              </a:pathLst>
            </a:custGeom>
            <a:solidFill>
              <a:srgbClr val="F9B776"/>
            </a:solidFill>
            <a:ln w="18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FE97EC-C861-4F8B-B3C7-A81F4E3D27EB}"/>
              </a:ext>
            </a:extLst>
          </p:cNvPr>
          <p:cNvSpPr txBox="1"/>
          <p:nvPr/>
        </p:nvSpPr>
        <p:spPr>
          <a:xfrm>
            <a:off x="7398858" y="3976239"/>
            <a:ext cx="4353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  <a:ea typeface="Cambria" panose="02040503050406030204" pitchFamily="18" charset="0"/>
              </a:rPr>
              <a:t>Any 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rate S"/>
                <a:ea typeface="Cambria" panose="02040503050406030204" pitchFamily="18" charset="0"/>
              </a:rPr>
              <a:t>questions??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porate S"/>
              <a:ea typeface="Cambria" panose="020405030504060302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CB97FC-EEFD-D845-9F13-3FC6EC24B5AF}"/>
              </a:ext>
            </a:extLst>
          </p:cNvPr>
          <p:cNvSpPr txBox="1"/>
          <p:nvPr/>
        </p:nvSpPr>
        <p:spPr>
          <a:xfrm>
            <a:off x="7398858" y="1680002"/>
            <a:ext cx="5637559" cy="156966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800" b="1" dirty="0" smtClean="0">
                <a:latin typeface="Corporate S" pitchFamily="2" charset="77"/>
              </a:rPr>
              <a:t>Thank you for </a:t>
            </a:r>
            <a:r>
              <a:rPr lang="en-US" sz="4800" b="1" dirty="0" smtClean="0">
                <a:solidFill>
                  <a:schemeClr val="accent1"/>
                </a:solidFill>
                <a:latin typeface="Corporate S" pitchFamily="2" charset="77"/>
              </a:rPr>
              <a:t>Watching.</a:t>
            </a:r>
            <a:endParaRPr lang="en-US" sz="4800" dirty="0">
              <a:latin typeface="Corporate S" pitchFamily="2" charset="77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53B48-1502-EE4C-AC8E-289CA8B12091}"/>
              </a:ext>
            </a:extLst>
          </p:cNvPr>
          <p:cNvCxnSpPr>
            <a:cxnSpLocks/>
          </p:cNvCxnSpPr>
          <p:nvPr/>
        </p:nvCxnSpPr>
        <p:spPr>
          <a:xfrm>
            <a:off x="7434315" y="3265591"/>
            <a:ext cx="2868518" cy="26826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Google Shape;2224;p34"/>
          <p:cNvSpPr txBox="1">
            <a:spLocks/>
          </p:cNvSpPr>
          <p:nvPr/>
        </p:nvSpPr>
        <p:spPr>
          <a:xfrm>
            <a:off x="4883112" y="6371818"/>
            <a:ext cx="4164095" cy="47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spc="300" dirty="0" smtClean="0">
                <a:solidFill>
                  <a:schemeClr val="tx1"/>
                </a:solidFill>
                <a:latin typeface="Corporate S"/>
              </a:rPr>
              <a:t>Presented by : </a:t>
            </a:r>
            <a:r>
              <a:rPr lang="en-US" sz="1800" spc="300" dirty="0">
                <a:solidFill>
                  <a:schemeClr val="tx1"/>
                </a:solidFill>
                <a:latin typeface="Corporate S"/>
              </a:rPr>
              <a:t>S</a:t>
            </a:r>
            <a:r>
              <a:rPr lang="en-US" sz="1800" spc="300" dirty="0" smtClean="0">
                <a:solidFill>
                  <a:schemeClr val="tx1"/>
                </a:solidFill>
                <a:latin typeface="Corporate S"/>
              </a:rPr>
              <a:t>hishir Bhusal</a:t>
            </a:r>
            <a:endParaRPr lang="en-US" sz="1800" spc="300" dirty="0">
              <a:solidFill>
                <a:schemeClr val="tx1"/>
              </a:solidFill>
              <a:latin typeface="Corporate S"/>
            </a:endParaRPr>
          </a:p>
        </p:txBody>
      </p:sp>
    </p:spTree>
    <p:extLst>
      <p:ext uri="{BB962C8B-B14F-4D97-AF65-F5344CB8AC3E}">
        <p14:creationId xmlns:p14="http://schemas.microsoft.com/office/powerpoint/2010/main" val="360910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7" grpId="0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aphic 5">
            <a:extLst>
              <a:ext uri="{FF2B5EF4-FFF2-40B4-BE49-F238E27FC236}">
                <a16:creationId xmlns:a16="http://schemas.microsoft.com/office/drawing/2014/main" id="{CCA878D0-6A71-9B43-B28F-3467B0040F9A}"/>
              </a:ext>
            </a:extLst>
          </p:cNvPr>
          <p:cNvGrpSpPr/>
          <p:nvPr/>
        </p:nvGrpSpPr>
        <p:grpSpPr>
          <a:xfrm>
            <a:off x="4426966" y="2278462"/>
            <a:ext cx="2954957" cy="3412165"/>
            <a:chOff x="4876800" y="2019300"/>
            <a:chExt cx="2442114" cy="2819971"/>
          </a:xfrm>
          <a:solidFill>
            <a:schemeClr val="accent1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4BCBCB94-09D1-E34C-990C-62D0A340AAD2}"/>
                </a:ext>
              </a:extLst>
            </p:cNvPr>
            <p:cNvSpPr/>
            <p:nvPr/>
          </p:nvSpPr>
          <p:spPr>
            <a:xfrm>
              <a:off x="4876800" y="2019300"/>
              <a:ext cx="2442114" cy="2819971"/>
            </a:xfrm>
            <a:custGeom>
              <a:avLst/>
              <a:gdLst>
                <a:gd name="connsiteX0" fmla="*/ 1221010 w 2442114"/>
                <a:gd name="connsiteY0" fmla="*/ 0 h 2819971"/>
                <a:gd name="connsiteX1" fmla="*/ 0 w 2442114"/>
                <a:gd name="connsiteY1" fmla="*/ 704945 h 2819971"/>
                <a:gd name="connsiteX2" fmla="*/ 0 w 2442114"/>
                <a:gd name="connsiteY2" fmla="*/ 2114931 h 2819971"/>
                <a:gd name="connsiteX3" fmla="*/ 1221010 w 2442114"/>
                <a:gd name="connsiteY3" fmla="*/ 2819972 h 2819971"/>
                <a:gd name="connsiteX4" fmla="*/ 2442115 w 2442114"/>
                <a:gd name="connsiteY4" fmla="*/ 2114931 h 2819971"/>
                <a:gd name="connsiteX5" fmla="*/ 2442115 w 2442114"/>
                <a:gd name="connsiteY5" fmla="*/ 704945 h 2819971"/>
                <a:gd name="connsiteX6" fmla="*/ 1221010 w 2442114"/>
                <a:gd name="connsiteY6" fmla="*/ 0 h 2819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2114" h="2819971">
                  <a:moveTo>
                    <a:pt x="1221010" y="0"/>
                  </a:moveTo>
                  <a:lnTo>
                    <a:pt x="0" y="704945"/>
                  </a:lnTo>
                  <a:lnTo>
                    <a:pt x="0" y="2114931"/>
                  </a:lnTo>
                  <a:lnTo>
                    <a:pt x="1221010" y="2819972"/>
                  </a:lnTo>
                  <a:lnTo>
                    <a:pt x="2442115" y="2114931"/>
                  </a:lnTo>
                  <a:lnTo>
                    <a:pt x="2442115" y="704945"/>
                  </a:lnTo>
                  <a:lnTo>
                    <a:pt x="1221010" y="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D621B5F-94BE-7E4F-A9EB-C4C33FDEA8E9}"/>
                </a:ext>
              </a:extLst>
            </p:cNvPr>
            <p:cNvSpPr/>
            <p:nvPr/>
          </p:nvSpPr>
          <p:spPr>
            <a:xfrm>
              <a:off x="5071491" y="2244090"/>
              <a:ext cx="2052828" cy="2370391"/>
            </a:xfrm>
            <a:custGeom>
              <a:avLst/>
              <a:gdLst>
                <a:gd name="connsiteX0" fmla="*/ 1026319 w 2052828"/>
                <a:gd name="connsiteY0" fmla="*/ 0 h 2370391"/>
                <a:gd name="connsiteX1" fmla="*/ 0 w 2052828"/>
                <a:gd name="connsiteY1" fmla="*/ 592550 h 2370391"/>
                <a:gd name="connsiteX2" fmla="*/ 0 w 2052828"/>
                <a:gd name="connsiteY2" fmla="*/ 1777746 h 2370391"/>
                <a:gd name="connsiteX3" fmla="*/ 1026319 w 2052828"/>
                <a:gd name="connsiteY3" fmla="*/ 2370392 h 2370391"/>
                <a:gd name="connsiteX4" fmla="*/ 2052828 w 2052828"/>
                <a:gd name="connsiteY4" fmla="*/ 1777746 h 2370391"/>
                <a:gd name="connsiteX5" fmla="*/ 2052828 w 2052828"/>
                <a:gd name="connsiteY5" fmla="*/ 592550 h 2370391"/>
                <a:gd name="connsiteX6" fmla="*/ 1026319 w 2052828"/>
                <a:gd name="connsiteY6" fmla="*/ 0 h 237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828" h="2370391">
                  <a:moveTo>
                    <a:pt x="1026319" y="0"/>
                  </a:moveTo>
                  <a:lnTo>
                    <a:pt x="0" y="592550"/>
                  </a:lnTo>
                  <a:lnTo>
                    <a:pt x="0" y="1777746"/>
                  </a:lnTo>
                  <a:lnTo>
                    <a:pt x="1026319" y="2370392"/>
                  </a:lnTo>
                  <a:lnTo>
                    <a:pt x="2052828" y="1777746"/>
                  </a:lnTo>
                  <a:lnTo>
                    <a:pt x="2052828" y="592550"/>
                  </a:lnTo>
                  <a:lnTo>
                    <a:pt x="1026319" y="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25DB052-B993-FD42-986B-B7F828920B39}"/>
                </a:ext>
              </a:extLst>
            </p:cNvPr>
            <p:cNvSpPr/>
            <p:nvPr/>
          </p:nvSpPr>
          <p:spPr>
            <a:xfrm>
              <a:off x="5246751" y="2446401"/>
              <a:ext cx="1702307" cy="1965674"/>
            </a:xfrm>
            <a:custGeom>
              <a:avLst/>
              <a:gdLst>
                <a:gd name="connsiteX0" fmla="*/ 851154 w 1702307"/>
                <a:gd name="connsiteY0" fmla="*/ 0 h 1965674"/>
                <a:gd name="connsiteX1" fmla="*/ 0 w 1702307"/>
                <a:gd name="connsiteY1" fmla="*/ 491490 h 1965674"/>
                <a:gd name="connsiteX2" fmla="*/ 0 w 1702307"/>
                <a:gd name="connsiteY2" fmla="*/ 1474280 h 1965674"/>
                <a:gd name="connsiteX3" fmla="*/ 851154 w 1702307"/>
                <a:gd name="connsiteY3" fmla="*/ 1965674 h 1965674"/>
                <a:gd name="connsiteX4" fmla="*/ 1702308 w 1702307"/>
                <a:gd name="connsiteY4" fmla="*/ 1474280 h 1965674"/>
                <a:gd name="connsiteX5" fmla="*/ 1702308 w 1702307"/>
                <a:gd name="connsiteY5" fmla="*/ 491490 h 1965674"/>
                <a:gd name="connsiteX6" fmla="*/ 851154 w 1702307"/>
                <a:gd name="connsiteY6" fmla="*/ 0 h 196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2307" h="1965674">
                  <a:moveTo>
                    <a:pt x="851154" y="0"/>
                  </a:moveTo>
                  <a:lnTo>
                    <a:pt x="0" y="491490"/>
                  </a:lnTo>
                  <a:lnTo>
                    <a:pt x="0" y="1474280"/>
                  </a:lnTo>
                  <a:lnTo>
                    <a:pt x="851154" y="1965674"/>
                  </a:lnTo>
                  <a:lnTo>
                    <a:pt x="1702308" y="1474280"/>
                  </a:lnTo>
                  <a:lnTo>
                    <a:pt x="1702308" y="491490"/>
                  </a:lnTo>
                  <a:lnTo>
                    <a:pt x="851154" y="0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21EE032-25F8-7845-82C1-63384DC75EC6}"/>
                </a:ext>
              </a:extLst>
            </p:cNvPr>
            <p:cNvSpPr/>
            <p:nvPr/>
          </p:nvSpPr>
          <p:spPr>
            <a:xfrm>
              <a:off x="5466207" y="2699861"/>
              <a:ext cx="1263300" cy="1458753"/>
            </a:xfrm>
            <a:custGeom>
              <a:avLst/>
              <a:gdLst>
                <a:gd name="connsiteX0" fmla="*/ 631698 w 1263300"/>
                <a:gd name="connsiteY0" fmla="*/ 1458754 h 1458753"/>
                <a:gd name="connsiteX1" fmla="*/ 0 w 1263300"/>
                <a:gd name="connsiteY1" fmla="*/ 1094042 h 1458753"/>
                <a:gd name="connsiteX2" fmla="*/ 0 w 1263300"/>
                <a:gd name="connsiteY2" fmla="*/ 364712 h 1458753"/>
                <a:gd name="connsiteX3" fmla="*/ 631698 w 1263300"/>
                <a:gd name="connsiteY3" fmla="*/ 0 h 1458753"/>
                <a:gd name="connsiteX4" fmla="*/ 1263301 w 1263300"/>
                <a:gd name="connsiteY4" fmla="*/ 364712 h 1458753"/>
                <a:gd name="connsiteX5" fmla="*/ 1263301 w 1263300"/>
                <a:gd name="connsiteY5" fmla="*/ 1094042 h 1458753"/>
                <a:gd name="connsiteX6" fmla="*/ 631698 w 1263300"/>
                <a:gd name="connsiteY6" fmla="*/ 1458754 h 145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3300" h="1458753">
                  <a:moveTo>
                    <a:pt x="631698" y="1458754"/>
                  </a:moveTo>
                  <a:lnTo>
                    <a:pt x="0" y="1094042"/>
                  </a:lnTo>
                  <a:lnTo>
                    <a:pt x="0" y="364712"/>
                  </a:lnTo>
                  <a:lnTo>
                    <a:pt x="631698" y="0"/>
                  </a:lnTo>
                  <a:lnTo>
                    <a:pt x="1263301" y="364712"/>
                  </a:lnTo>
                  <a:lnTo>
                    <a:pt x="1263301" y="1094042"/>
                  </a:lnTo>
                  <a:lnTo>
                    <a:pt x="631698" y="145875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" name="Graphic 5">
              <a:extLst>
                <a:ext uri="{FF2B5EF4-FFF2-40B4-BE49-F238E27FC236}">
                  <a16:creationId xmlns:a16="http://schemas.microsoft.com/office/drawing/2014/main" id="{CCA878D0-6A71-9B43-B28F-3467B0040F9A}"/>
                </a:ext>
              </a:extLst>
            </p:cNvPr>
            <p:cNvGrpSpPr/>
            <p:nvPr/>
          </p:nvGrpSpPr>
          <p:grpSpPr>
            <a:xfrm>
              <a:off x="5466207" y="2699861"/>
              <a:ext cx="1263300" cy="1458753"/>
              <a:chOff x="5466207" y="2699861"/>
              <a:chExt cx="1263300" cy="1458753"/>
            </a:xfrm>
            <a:solidFill>
              <a:schemeClr val="accent1"/>
            </a:solidFill>
          </p:grpSpPr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511FA93A-21EF-8445-BFDA-630508E6E3FB}"/>
                  </a:ext>
                </a:extLst>
              </p:cNvPr>
              <p:cNvSpPr/>
              <p:nvPr/>
            </p:nvSpPr>
            <p:spPr>
              <a:xfrm>
                <a:off x="5466207" y="2699861"/>
                <a:ext cx="1263300" cy="729424"/>
              </a:xfrm>
              <a:custGeom>
                <a:avLst/>
                <a:gdLst>
                  <a:gd name="connsiteX0" fmla="*/ 0 w 1263300"/>
                  <a:gd name="connsiteY0" fmla="*/ 364712 h 729424"/>
                  <a:gd name="connsiteX1" fmla="*/ 631698 w 1263300"/>
                  <a:gd name="connsiteY1" fmla="*/ 729425 h 729424"/>
                  <a:gd name="connsiteX2" fmla="*/ 1263301 w 1263300"/>
                  <a:gd name="connsiteY2" fmla="*/ 364712 h 729424"/>
                  <a:gd name="connsiteX3" fmla="*/ 631698 w 1263300"/>
                  <a:gd name="connsiteY3" fmla="*/ 0 h 729424"/>
                  <a:gd name="connsiteX4" fmla="*/ 0 w 1263300"/>
                  <a:gd name="connsiteY4" fmla="*/ 364712 h 729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3300" h="729424">
                    <a:moveTo>
                      <a:pt x="0" y="364712"/>
                    </a:moveTo>
                    <a:lnTo>
                      <a:pt x="631698" y="729425"/>
                    </a:lnTo>
                    <a:lnTo>
                      <a:pt x="1263301" y="364712"/>
                    </a:lnTo>
                    <a:lnTo>
                      <a:pt x="631698" y="0"/>
                    </a:lnTo>
                    <a:lnTo>
                      <a:pt x="0" y="364712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8171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775813A8-F905-4D4B-A882-BDF0B85B1713}"/>
                  </a:ext>
                </a:extLst>
              </p:cNvPr>
              <p:cNvSpPr/>
              <p:nvPr/>
            </p:nvSpPr>
            <p:spPr>
              <a:xfrm>
                <a:off x="6097904" y="3064573"/>
                <a:ext cx="631602" cy="1094041"/>
              </a:xfrm>
              <a:custGeom>
                <a:avLst/>
                <a:gdLst>
                  <a:gd name="connsiteX0" fmla="*/ 631603 w 631602"/>
                  <a:gd name="connsiteY0" fmla="*/ 0 h 1094041"/>
                  <a:gd name="connsiteX1" fmla="*/ 0 w 631602"/>
                  <a:gd name="connsiteY1" fmla="*/ 364712 h 1094041"/>
                  <a:gd name="connsiteX2" fmla="*/ 0 w 631602"/>
                  <a:gd name="connsiteY2" fmla="*/ 1094042 h 1094041"/>
                  <a:gd name="connsiteX3" fmla="*/ 631603 w 631602"/>
                  <a:gd name="connsiteY3" fmla="*/ 729329 h 1094041"/>
                  <a:gd name="connsiteX4" fmla="*/ 631603 w 631602"/>
                  <a:gd name="connsiteY4" fmla="*/ 0 h 1094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1602" h="1094041">
                    <a:moveTo>
                      <a:pt x="631603" y="0"/>
                    </a:moveTo>
                    <a:lnTo>
                      <a:pt x="0" y="364712"/>
                    </a:lnTo>
                    <a:lnTo>
                      <a:pt x="0" y="1094042"/>
                    </a:lnTo>
                    <a:lnTo>
                      <a:pt x="631603" y="729329"/>
                    </a:lnTo>
                    <a:lnTo>
                      <a:pt x="631603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8171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D3F08A4-384A-384D-B043-D0C590317203}"/>
                </a:ext>
              </a:extLst>
            </p:cNvPr>
            <p:cNvSpPr/>
            <p:nvPr/>
          </p:nvSpPr>
          <p:spPr>
            <a:xfrm>
              <a:off x="5761386" y="3040665"/>
              <a:ext cx="673036" cy="777144"/>
            </a:xfrm>
            <a:custGeom>
              <a:avLst/>
              <a:gdLst>
                <a:gd name="connsiteX0" fmla="*/ 336518 w 673036"/>
                <a:gd name="connsiteY0" fmla="*/ 777145 h 777144"/>
                <a:gd name="connsiteX1" fmla="*/ 0 w 673036"/>
                <a:gd name="connsiteY1" fmla="*/ 582930 h 777144"/>
                <a:gd name="connsiteX2" fmla="*/ 0 w 673036"/>
                <a:gd name="connsiteY2" fmla="*/ 194310 h 777144"/>
                <a:gd name="connsiteX3" fmla="*/ 336518 w 673036"/>
                <a:gd name="connsiteY3" fmla="*/ 0 h 777144"/>
                <a:gd name="connsiteX4" fmla="*/ 673036 w 673036"/>
                <a:gd name="connsiteY4" fmla="*/ 194310 h 777144"/>
                <a:gd name="connsiteX5" fmla="*/ 673036 w 673036"/>
                <a:gd name="connsiteY5" fmla="*/ 582930 h 777144"/>
                <a:gd name="connsiteX6" fmla="*/ 336518 w 673036"/>
                <a:gd name="connsiteY6" fmla="*/ 777145 h 77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036" h="777144">
                  <a:moveTo>
                    <a:pt x="336518" y="777145"/>
                  </a:moveTo>
                  <a:lnTo>
                    <a:pt x="0" y="582930"/>
                  </a:lnTo>
                  <a:lnTo>
                    <a:pt x="0" y="194310"/>
                  </a:lnTo>
                  <a:lnTo>
                    <a:pt x="336518" y="0"/>
                  </a:lnTo>
                  <a:lnTo>
                    <a:pt x="673036" y="194310"/>
                  </a:lnTo>
                  <a:lnTo>
                    <a:pt x="673036" y="582930"/>
                  </a:lnTo>
                  <a:lnTo>
                    <a:pt x="336518" y="777145"/>
                  </a:lnTo>
                  <a:close/>
                </a:path>
              </a:pathLst>
            </a:custGeom>
            <a:solidFill>
              <a:srgbClr val="E6E7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" name="Graphic 5">
              <a:extLst>
                <a:ext uri="{FF2B5EF4-FFF2-40B4-BE49-F238E27FC236}">
                  <a16:creationId xmlns:a16="http://schemas.microsoft.com/office/drawing/2014/main" id="{CCA878D0-6A71-9B43-B28F-3467B0040F9A}"/>
                </a:ext>
              </a:extLst>
            </p:cNvPr>
            <p:cNvGrpSpPr/>
            <p:nvPr/>
          </p:nvGrpSpPr>
          <p:grpSpPr>
            <a:xfrm>
              <a:off x="5761386" y="3040665"/>
              <a:ext cx="673036" cy="777144"/>
              <a:chOff x="5761386" y="3040665"/>
              <a:chExt cx="673036" cy="777144"/>
            </a:xfrm>
            <a:solidFill>
              <a:schemeClr val="accent1"/>
            </a:solidFill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2FD31010-ECCA-C84B-BA79-306557544A97}"/>
                  </a:ext>
                </a:extLst>
              </p:cNvPr>
              <p:cNvSpPr/>
              <p:nvPr/>
            </p:nvSpPr>
            <p:spPr>
              <a:xfrm>
                <a:off x="5761386" y="3040665"/>
                <a:ext cx="673036" cy="388619"/>
              </a:xfrm>
              <a:custGeom>
                <a:avLst/>
                <a:gdLst>
                  <a:gd name="connsiteX0" fmla="*/ 0 w 673036"/>
                  <a:gd name="connsiteY0" fmla="*/ 194310 h 388619"/>
                  <a:gd name="connsiteX1" fmla="*/ 336518 w 673036"/>
                  <a:gd name="connsiteY1" fmla="*/ 388620 h 388619"/>
                  <a:gd name="connsiteX2" fmla="*/ 673036 w 673036"/>
                  <a:gd name="connsiteY2" fmla="*/ 194310 h 388619"/>
                  <a:gd name="connsiteX3" fmla="*/ 336518 w 673036"/>
                  <a:gd name="connsiteY3" fmla="*/ 0 h 388619"/>
                  <a:gd name="connsiteX4" fmla="*/ 0 w 673036"/>
                  <a:gd name="connsiteY4" fmla="*/ 194310 h 388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036" h="388619">
                    <a:moveTo>
                      <a:pt x="0" y="194310"/>
                    </a:moveTo>
                    <a:lnTo>
                      <a:pt x="336518" y="388620"/>
                    </a:lnTo>
                    <a:lnTo>
                      <a:pt x="673036" y="194310"/>
                    </a:lnTo>
                    <a:lnTo>
                      <a:pt x="336518" y="0"/>
                    </a:lnTo>
                    <a:lnTo>
                      <a:pt x="0" y="19431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8171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F838BDCF-3A12-664C-A097-6920FB31AA12}"/>
                  </a:ext>
                </a:extLst>
              </p:cNvPr>
              <p:cNvSpPr/>
              <p:nvPr/>
            </p:nvSpPr>
            <p:spPr>
              <a:xfrm>
                <a:off x="6097904" y="3234975"/>
                <a:ext cx="336518" cy="582834"/>
              </a:xfrm>
              <a:custGeom>
                <a:avLst/>
                <a:gdLst>
                  <a:gd name="connsiteX0" fmla="*/ 336518 w 336518"/>
                  <a:gd name="connsiteY0" fmla="*/ 0 h 582834"/>
                  <a:gd name="connsiteX1" fmla="*/ 0 w 336518"/>
                  <a:gd name="connsiteY1" fmla="*/ 194310 h 582834"/>
                  <a:gd name="connsiteX2" fmla="*/ 0 w 336518"/>
                  <a:gd name="connsiteY2" fmla="*/ 582835 h 582834"/>
                  <a:gd name="connsiteX3" fmla="*/ 336518 w 336518"/>
                  <a:gd name="connsiteY3" fmla="*/ 388620 h 582834"/>
                  <a:gd name="connsiteX4" fmla="*/ 336518 w 336518"/>
                  <a:gd name="connsiteY4" fmla="*/ 0 h 58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518" h="582834">
                    <a:moveTo>
                      <a:pt x="336518" y="0"/>
                    </a:moveTo>
                    <a:lnTo>
                      <a:pt x="0" y="194310"/>
                    </a:lnTo>
                    <a:lnTo>
                      <a:pt x="0" y="582835"/>
                    </a:lnTo>
                    <a:lnTo>
                      <a:pt x="336518" y="388620"/>
                    </a:lnTo>
                    <a:lnTo>
                      <a:pt x="336518" y="0"/>
                    </a:lnTo>
                    <a:close/>
                  </a:path>
                </a:pathLst>
              </a:custGeom>
              <a:solidFill>
                <a:srgbClr val="BCBEC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8171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1C8F50-0541-CF4F-B141-D07C49262DB8}"/>
              </a:ext>
            </a:extLst>
          </p:cNvPr>
          <p:cNvSpPr txBox="1"/>
          <p:nvPr/>
        </p:nvSpPr>
        <p:spPr>
          <a:xfrm>
            <a:off x="1421971" y="520115"/>
            <a:ext cx="9348072" cy="58477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Corporate S" pitchFamily="2" charset="77"/>
              </a:rPr>
              <a:t>What does the </a:t>
            </a:r>
            <a:r>
              <a:rPr lang="en-US" sz="3200" b="1" dirty="0" smtClean="0">
                <a:solidFill>
                  <a:srgbClr val="329BB4"/>
                </a:solidFill>
                <a:latin typeface="Corporate S" pitchFamily="2" charset="77"/>
              </a:rPr>
              <a:t>BLOCK </a:t>
            </a:r>
            <a:r>
              <a:rPr lang="en-US" sz="3200" dirty="0" smtClean="0">
                <a:latin typeface="Corporate S" pitchFamily="2" charset="77"/>
              </a:rPr>
              <a:t>in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29BB4"/>
                </a:solidFill>
                <a:effectLst/>
                <a:uLnTx/>
                <a:uFillTx/>
                <a:latin typeface="Corporate S" pitchFamily="2" charset="77"/>
                <a:ea typeface="+mn-ea"/>
                <a:cs typeface="+mn-cs"/>
              </a:rPr>
              <a:t> BLOCKCHAIN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81717">
                    <a:lumMod val="90000"/>
                    <a:lumOff val="10000"/>
                  </a:srgbClr>
                </a:solidFill>
                <a:effectLst/>
                <a:uLnTx/>
                <a:uFillTx/>
                <a:latin typeface="Corporate S" pitchFamily="2" charset="77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717">
                    <a:lumMod val="90000"/>
                    <a:lumOff val="10000"/>
                  </a:srgbClr>
                </a:solidFill>
                <a:effectLst/>
                <a:uLnTx/>
                <a:uFillTx/>
                <a:latin typeface="Corporate S" pitchFamily="2" charset="77"/>
                <a:ea typeface="+mn-ea"/>
                <a:cs typeface="+mn-cs"/>
              </a:rPr>
              <a:t>contains?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81717">
                  <a:lumMod val="90000"/>
                  <a:lumOff val="10000"/>
                </a:srgbClr>
              </a:solidFill>
              <a:effectLst/>
              <a:uLnTx/>
              <a:uFillTx/>
              <a:latin typeface="Corporate S" pitchFamily="2" charset="77"/>
              <a:ea typeface="+mn-ea"/>
              <a:cs typeface="+mn-cs"/>
            </a:endParaRPr>
          </a:p>
        </p:txBody>
      </p:sp>
      <p:grpSp>
        <p:nvGrpSpPr>
          <p:cNvPr id="19" name="Graphic 3">
            <a:extLst>
              <a:ext uri="{FF2B5EF4-FFF2-40B4-BE49-F238E27FC236}">
                <a16:creationId xmlns:a16="http://schemas.microsoft.com/office/drawing/2014/main" id="{D71DE5DE-3827-6B40-84A4-51DFA9B6C8DC}"/>
              </a:ext>
            </a:extLst>
          </p:cNvPr>
          <p:cNvGrpSpPr/>
          <p:nvPr/>
        </p:nvGrpSpPr>
        <p:grpSpPr>
          <a:xfrm>
            <a:off x="4401475" y="2159743"/>
            <a:ext cx="2907274" cy="2808127"/>
            <a:chOff x="4556880" y="1000825"/>
            <a:chExt cx="2402707" cy="2320766"/>
          </a:xfrm>
          <a:noFill/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635CC73-0704-AB43-8E00-9D721A44AAE1}"/>
                </a:ext>
              </a:extLst>
            </p:cNvPr>
            <p:cNvSpPr/>
            <p:nvPr/>
          </p:nvSpPr>
          <p:spPr>
            <a:xfrm>
              <a:off x="5076490" y="1654620"/>
              <a:ext cx="1437323" cy="1661350"/>
            </a:xfrm>
            <a:custGeom>
              <a:avLst/>
              <a:gdLst>
                <a:gd name="connsiteX0" fmla="*/ 718662 w 1437323"/>
                <a:gd name="connsiteY0" fmla="*/ 1661351 h 1661350"/>
                <a:gd name="connsiteX1" fmla="*/ 0 w 1437323"/>
                <a:gd name="connsiteY1" fmla="*/ 1246061 h 1661350"/>
                <a:gd name="connsiteX2" fmla="*/ 0 w 1437323"/>
                <a:gd name="connsiteY2" fmla="*/ 415290 h 1661350"/>
                <a:gd name="connsiteX3" fmla="*/ 718662 w 1437323"/>
                <a:gd name="connsiteY3" fmla="*/ 0 h 1661350"/>
                <a:gd name="connsiteX4" fmla="*/ 1437324 w 1437323"/>
                <a:gd name="connsiteY4" fmla="*/ 415290 h 1661350"/>
                <a:gd name="connsiteX5" fmla="*/ 1437324 w 1437323"/>
                <a:gd name="connsiteY5" fmla="*/ 1246061 h 1661350"/>
                <a:gd name="connsiteX6" fmla="*/ 718662 w 1437323"/>
                <a:gd name="connsiteY6" fmla="*/ 1661351 h 16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7323" h="1661350">
                  <a:moveTo>
                    <a:pt x="718662" y="1661351"/>
                  </a:moveTo>
                  <a:lnTo>
                    <a:pt x="0" y="1246061"/>
                  </a:lnTo>
                  <a:lnTo>
                    <a:pt x="0" y="415290"/>
                  </a:lnTo>
                  <a:lnTo>
                    <a:pt x="718662" y="0"/>
                  </a:lnTo>
                  <a:lnTo>
                    <a:pt x="1437324" y="415290"/>
                  </a:lnTo>
                  <a:lnTo>
                    <a:pt x="1437324" y="1246061"/>
                  </a:lnTo>
                  <a:lnTo>
                    <a:pt x="718662" y="1661351"/>
                  </a:lnTo>
                  <a:close/>
                </a:path>
              </a:pathLst>
            </a:custGeom>
            <a:noFill/>
            <a:ln w="19050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77A66DB-54C2-E84A-AB2C-186DED34AFA4}"/>
                </a:ext>
              </a:extLst>
            </p:cNvPr>
            <p:cNvSpPr/>
            <p:nvPr/>
          </p:nvSpPr>
          <p:spPr>
            <a:xfrm>
              <a:off x="5795152" y="1626331"/>
              <a:ext cx="9514" cy="47625"/>
            </a:xfrm>
            <a:custGeom>
              <a:avLst/>
              <a:gdLst>
                <a:gd name="connsiteX0" fmla="*/ 0 w 9514"/>
                <a:gd name="connsiteY0" fmla="*/ 47625 h 47625"/>
                <a:gd name="connsiteX1" fmla="*/ 0 w 9514"/>
                <a:gd name="connsiteY1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4" h="47625">
                  <a:moveTo>
                    <a:pt x="0" y="47625"/>
                  </a:moveTo>
                  <a:lnTo>
                    <a:pt x="0" y="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FE56E9A-AA5F-BE44-BDA8-E7EAAA72CCC0}"/>
                </a:ext>
              </a:extLst>
            </p:cNvPr>
            <p:cNvSpPr/>
            <p:nvPr/>
          </p:nvSpPr>
          <p:spPr>
            <a:xfrm>
              <a:off x="5795152" y="1083311"/>
              <a:ext cx="9514" cy="473297"/>
            </a:xfrm>
            <a:custGeom>
              <a:avLst/>
              <a:gdLst>
                <a:gd name="connsiteX0" fmla="*/ 0 w 9514"/>
                <a:gd name="connsiteY0" fmla="*/ 473297 h 473297"/>
                <a:gd name="connsiteX1" fmla="*/ 0 w 9514"/>
                <a:gd name="connsiteY1" fmla="*/ 0 h 47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4" h="473297">
                  <a:moveTo>
                    <a:pt x="0" y="473297"/>
                  </a:moveTo>
                  <a:lnTo>
                    <a:pt x="0" y="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14F9D64-BC6B-484E-B248-F4D2092F7D43}"/>
                </a:ext>
              </a:extLst>
            </p:cNvPr>
            <p:cNvSpPr/>
            <p:nvPr/>
          </p:nvSpPr>
          <p:spPr>
            <a:xfrm>
              <a:off x="5795152" y="1000825"/>
              <a:ext cx="47574" cy="47625"/>
            </a:xfrm>
            <a:custGeom>
              <a:avLst/>
              <a:gdLst>
                <a:gd name="connsiteX0" fmla="*/ 0 w 47574"/>
                <a:gd name="connsiteY0" fmla="*/ 47625 h 47625"/>
                <a:gd name="connsiteX1" fmla="*/ 0 w 47574"/>
                <a:gd name="connsiteY1" fmla="*/ 0 h 47625"/>
                <a:gd name="connsiteX2" fmla="*/ 47575 w 47574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74" h="47625">
                  <a:moveTo>
                    <a:pt x="0" y="47625"/>
                  </a:moveTo>
                  <a:lnTo>
                    <a:pt x="0" y="0"/>
                  </a:lnTo>
                  <a:lnTo>
                    <a:pt x="47575" y="0"/>
                  </a:ln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356DA3F-7D47-9F49-8EB1-EFD60B3D1BF8}"/>
                </a:ext>
              </a:extLst>
            </p:cNvPr>
            <p:cNvSpPr/>
            <p:nvPr/>
          </p:nvSpPr>
          <p:spPr>
            <a:xfrm>
              <a:off x="5883545" y="1000825"/>
              <a:ext cx="78783" cy="9525"/>
            </a:xfrm>
            <a:custGeom>
              <a:avLst/>
              <a:gdLst>
                <a:gd name="connsiteX0" fmla="*/ 0 w 78783"/>
                <a:gd name="connsiteY0" fmla="*/ 0 h 9525"/>
                <a:gd name="connsiteX1" fmla="*/ 78784 w 78783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783" h="9525">
                  <a:moveTo>
                    <a:pt x="0" y="0"/>
                  </a:moveTo>
                  <a:lnTo>
                    <a:pt x="78784" y="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B3229E-9133-394E-8892-7197C57A86B8}"/>
                </a:ext>
              </a:extLst>
            </p:cNvPr>
            <p:cNvSpPr/>
            <p:nvPr/>
          </p:nvSpPr>
          <p:spPr>
            <a:xfrm>
              <a:off x="5982691" y="1000825"/>
              <a:ext cx="47574" cy="9525"/>
            </a:xfrm>
            <a:custGeom>
              <a:avLst/>
              <a:gdLst>
                <a:gd name="connsiteX0" fmla="*/ 0 w 47574"/>
                <a:gd name="connsiteY0" fmla="*/ 0 h 9525"/>
                <a:gd name="connsiteX1" fmla="*/ 47575 w 4757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574" h="9525">
                  <a:moveTo>
                    <a:pt x="0" y="0"/>
                  </a:moveTo>
                  <a:lnTo>
                    <a:pt x="47575" y="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8C2D83F-B56C-1441-ADE3-62A508F56EA2}"/>
                </a:ext>
              </a:extLst>
            </p:cNvPr>
            <p:cNvSpPr/>
            <p:nvPr/>
          </p:nvSpPr>
          <p:spPr>
            <a:xfrm>
              <a:off x="6499256" y="2054766"/>
              <a:ext cx="41294" cy="23621"/>
            </a:xfrm>
            <a:custGeom>
              <a:avLst/>
              <a:gdLst>
                <a:gd name="connsiteX0" fmla="*/ 0 w 41294"/>
                <a:gd name="connsiteY0" fmla="*/ 23622 h 23621"/>
                <a:gd name="connsiteX1" fmla="*/ 41295 w 41294"/>
                <a:gd name="connsiteY1" fmla="*/ 0 h 2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94" h="23621">
                  <a:moveTo>
                    <a:pt x="0" y="23622"/>
                  </a:moveTo>
                  <a:lnTo>
                    <a:pt x="41295" y="0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3FEA185-9F56-0C42-95C6-7DADF7C0340F}"/>
                </a:ext>
              </a:extLst>
            </p:cNvPr>
            <p:cNvSpPr/>
            <p:nvPr/>
          </p:nvSpPr>
          <p:spPr>
            <a:xfrm>
              <a:off x="5049848" y="2892204"/>
              <a:ext cx="41199" cy="23812"/>
            </a:xfrm>
            <a:custGeom>
              <a:avLst/>
              <a:gdLst>
                <a:gd name="connsiteX0" fmla="*/ 41200 w 41199"/>
                <a:gd name="connsiteY0" fmla="*/ 0 h 23812"/>
                <a:gd name="connsiteX1" fmla="*/ 0 w 41199"/>
                <a:gd name="connsiteY1" fmla="*/ 23813 h 2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99" h="23812">
                  <a:moveTo>
                    <a:pt x="41200" y="0"/>
                  </a:moveTo>
                  <a:lnTo>
                    <a:pt x="0" y="23813"/>
                  </a:lnTo>
                </a:path>
              </a:pathLst>
            </a:custGeom>
            <a:ln w="190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C3C6707-8A65-644E-824D-44C4711A7DE7}"/>
                </a:ext>
              </a:extLst>
            </p:cNvPr>
            <p:cNvSpPr/>
            <p:nvPr/>
          </p:nvSpPr>
          <p:spPr>
            <a:xfrm>
              <a:off x="4634807" y="2946401"/>
              <a:ext cx="362518" cy="184118"/>
            </a:xfrm>
            <a:custGeom>
              <a:avLst/>
              <a:gdLst>
                <a:gd name="connsiteX0" fmla="*/ 362518 w 362518"/>
                <a:gd name="connsiteY0" fmla="*/ 0 h 184118"/>
                <a:gd name="connsiteX1" fmla="*/ 43959 w 362518"/>
                <a:gd name="connsiteY1" fmla="*/ 184118 h 184118"/>
                <a:gd name="connsiteX2" fmla="*/ 0 w 362518"/>
                <a:gd name="connsiteY2" fmla="*/ 184118 h 18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2518" h="184118">
                  <a:moveTo>
                    <a:pt x="362518" y="0"/>
                  </a:moveTo>
                  <a:lnTo>
                    <a:pt x="43959" y="184118"/>
                  </a:lnTo>
                  <a:lnTo>
                    <a:pt x="0" y="184118"/>
                  </a:lnTo>
                </a:path>
              </a:pathLst>
            </a:custGeom>
            <a:noFill/>
            <a:ln w="190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6BC1CA5-1010-0F47-A321-4643E5A4CAFE}"/>
                </a:ext>
              </a:extLst>
            </p:cNvPr>
            <p:cNvSpPr/>
            <p:nvPr/>
          </p:nvSpPr>
          <p:spPr>
            <a:xfrm>
              <a:off x="4556880" y="3130519"/>
              <a:ext cx="47574" cy="9525"/>
            </a:xfrm>
            <a:custGeom>
              <a:avLst/>
              <a:gdLst>
                <a:gd name="connsiteX0" fmla="*/ 47575 w 47574"/>
                <a:gd name="connsiteY0" fmla="*/ 0 h 9525"/>
                <a:gd name="connsiteX1" fmla="*/ 0 w 4757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574" h="9525">
                  <a:moveTo>
                    <a:pt x="47575" y="0"/>
                  </a:moveTo>
                  <a:lnTo>
                    <a:pt x="0" y="0"/>
                  </a:lnTo>
                </a:path>
              </a:pathLst>
            </a:custGeom>
            <a:ln w="190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A72089AF-795F-C141-9688-A74DB3BCEF4C}"/>
                </a:ext>
              </a:extLst>
            </p:cNvPr>
            <p:cNvSpPr/>
            <p:nvPr/>
          </p:nvSpPr>
          <p:spPr>
            <a:xfrm>
              <a:off x="5049848" y="2054575"/>
              <a:ext cx="41199" cy="23812"/>
            </a:xfrm>
            <a:custGeom>
              <a:avLst/>
              <a:gdLst>
                <a:gd name="connsiteX0" fmla="*/ 41200 w 41199"/>
                <a:gd name="connsiteY0" fmla="*/ 23812 h 23812"/>
                <a:gd name="connsiteX1" fmla="*/ 0 w 41199"/>
                <a:gd name="connsiteY1" fmla="*/ 0 h 2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99" h="23812">
                  <a:moveTo>
                    <a:pt x="41200" y="23812"/>
                  </a:moveTo>
                  <a:lnTo>
                    <a:pt x="0" y="0"/>
                  </a:lnTo>
                </a:path>
              </a:pathLst>
            </a:custGeom>
            <a:ln w="19050" cap="rnd">
              <a:solidFill>
                <a:schemeClr val="accent6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608F4BD-C16F-B446-9FF8-2BC0A01A8F4B}"/>
                </a:ext>
              </a:extLst>
            </p:cNvPr>
            <p:cNvSpPr/>
            <p:nvPr/>
          </p:nvSpPr>
          <p:spPr>
            <a:xfrm>
              <a:off x="6499256" y="2892204"/>
              <a:ext cx="41104" cy="24003"/>
            </a:xfrm>
            <a:custGeom>
              <a:avLst/>
              <a:gdLst>
                <a:gd name="connsiteX0" fmla="*/ 0 w 41104"/>
                <a:gd name="connsiteY0" fmla="*/ 0 h 24003"/>
                <a:gd name="connsiteX1" fmla="*/ 41104 w 41104"/>
                <a:gd name="connsiteY1" fmla="*/ 24003 h 2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04" h="24003">
                  <a:moveTo>
                    <a:pt x="0" y="0"/>
                  </a:moveTo>
                  <a:lnTo>
                    <a:pt x="41104" y="24003"/>
                  </a:lnTo>
                </a:path>
              </a:pathLst>
            </a:custGeom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5AC4921-73F6-6E46-9711-B8A5928464F2}"/>
                </a:ext>
              </a:extLst>
            </p:cNvPr>
            <p:cNvSpPr/>
            <p:nvPr/>
          </p:nvSpPr>
          <p:spPr>
            <a:xfrm>
              <a:off x="6603349" y="2952878"/>
              <a:ext cx="274124" cy="159734"/>
            </a:xfrm>
            <a:custGeom>
              <a:avLst/>
              <a:gdLst>
                <a:gd name="connsiteX0" fmla="*/ 0 w 274124"/>
                <a:gd name="connsiteY0" fmla="*/ 0 h 159734"/>
                <a:gd name="connsiteX1" fmla="*/ 274125 w 274124"/>
                <a:gd name="connsiteY1" fmla="*/ 159734 h 159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4124" h="159734">
                  <a:moveTo>
                    <a:pt x="0" y="0"/>
                  </a:moveTo>
                  <a:lnTo>
                    <a:pt x="274125" y="159734"/>
                  </a:lnTo>
                </a:path>
              </a:pathLst>
            </a:custGeom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D651DDC-3045-BA42-9EBA-E998F42CBF07}"/>
                </a:ext>
              </a:extLst>
            </p:cNvPr>
            <p:cNvSpPr/>
            <p:nvPr/>
          </p:nvSpPr>
          <p:spPr>
            <a:xfrm>
              <a:off x="6908968" y="3130900"/>
              <a:ext cx="41104" cy="71627"/>
            </a:xfrm>
            <a:custGeom>
              <a:avLst/>
              <a:gdLst>
                <a:gd name="connsiteX0" fmla="*/ 0 w 41104"/>
                <a:gd name="connsiteY0" fmla="*/ 0 h 71627"/>
                <a:gd name="connsiteX1" fmla="*/ 41105 w 41104"/>
                <a:gd name="connsiteY1" fmla="*/ 24003 h 71627"/>
                <a:gd name="connsiteX2" fmla="*/ 41105 w 41104"/>
                <a:gd name="connsiteY2" fmla="*/ 71628 h 7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04" h="71627">
                  <a:moveTo>
                    <a:pt x="0" y="0"/>
                  </a:moveTo>
                  <a:lnTo>
                    <a:pt x="41105" y="24003"/>
                  </a:lnTo>
                  <a:lnTo>
                    <a:pt x="41105" y="71628"/>
                  </a:lnTo>
                </a:path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8D5D821-1CA8-6F48-8C91-FBB4FBD12532}"/>
                </a:ext>
              </a:extLst>
            </p:cNvPr>
            <p:cNvSpPr/>
            <p:nvPr/>
          </p:nvSpPr>
          <p:spPr>
            <a:xfrm>
              <a:off x="6950073" y="3273966"/>
              <a:ext cx="9514" cy="47625"/>
            </a:xfrm>
            <a:custGeom>
              <a:avLst/>
              <a:gdLst>
                <a:gd name="connsiteX0" fmla="*/ 0 w 9514"/>
                <a:gd name="connsiteY0" fmla="*/ 0 h 47625"/>
                <a:gd name="connsiteX1" fmla="*/ 0 w 9514"/>
                <a:gd name="connsiteY1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4" h="47625">
                  <a:moveTo>
                    <a:pt x="0" y="0"/>
                  </a:moveTo>
                  <a:lnTo>
                    <a:pt x="0" y="47625"/>
                  </a:lnTo>
                </a:path>
              </a:pathLst>
            </a:custGeom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8" name="Graphic 9">
            <a:extLst>
              <a:ext uri="{FF2B5EF4-FFF2-40B4-BE49-F238E27FC236}">
                <a16:creationId xmlns:a16="http://schemas.microsoft.com/office/drawing/2014/main" id="{B398C67F-5902-E046-806B-055BDC668586}"/>
              </a:ext>
            </a:extLst>
          </p:cNvPr>
          <p:cNvGrpSpPr/>
          <p:nvPr/>
        </p:nvGrpSpPr>
        <p:grpSpPr>
          <a:xfrm>
            <a:off x="3712461" y="4594676"/>
            <a:ext cx="663984" cy="561357"/>
            <a:chOff x="10434868" y="1686801"/>
            <a:chExt cx="663984" cy="561357"/>
          </a:xfrm>
          <a:solidFill>
            <a:schemeClr val="accent1"/>
          </a:solidFill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10D2734F-6CF5-744A-98F0-C85175B85C7B}"/>
                </a:ext>
              </a:extLst>
            </p:cNvPr>
            <p:cNvSpPr/>
            <p:nvPr/>
          </p:nvSpPr>
          <p:spPr>
            <a:xfrm>
              <a:off x="10434868" y="1686801"/>
              <a:ext cx="484261" cy="561357"/>
            </a:xfrm>
            <a:custGeom>
              <a:avLst/>
              <a:gdLst>
                <a:gd name="connsiteX0" fmla="*/ 242178 w 484261"/>
                <a:gd name="connsiteY0" fmla="*/ 0 h 561357"/>
                <a:gd name="connsiteX1" fmla="*/ 0 w 484261"/>
                <a:gd name="connsiteY1" fmla="*/ 140363 h 561357"/>
                <a:gd name="connsiteX2" fmla="*/ 0 w 484261"/>
                <a:gd name="connsiteY2" fmla="*/ 420994 h 561357"/>
                <a:gd name="connsiteX3" fmla="*/ 242178 w 484261"/>
                <a:gd name="connsiteY3" fmla="*/ 561357 h 561357"/>
                <a:gd name="connsiteX4" fmla="*/ 484262 w 484261"/>
                <a:gd name="connsiteY4" fmla="*/ 420994 h 561357"/>
                <a:gd name="connsiteX5" fmla="*/ 484262 w 484261"/>
                <a:gd name="connsiteY5" fmla="*/ 140363 h 561357"/>
                <a:gd name="connsiteX6" fmla="*/ 242178 w 484261"/>
                <a:gd name="connsiteY6" fmla="*/ 0 h 56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4261" h="561357">
                  <a:moveTo>
                    <a:pt x="242178" y="0"/>
                  </a:moveTo>
                  <a:lnTo>
                    <a:pt x="0" y="140363"/>
                  </a:lnTo>
                  <a:lnTo>
                    <a:pt x="0" y="420994"/>
                  </a:lnTo>
                  <a:lnTo>
                    <a:pt x="242178" y="561357"/>
                  </a:lnTo>
                  <a:lnTo>
                    <a:pt x="484262" y="420994"/>
                  </a:lnTo>
                  <a:lnTo>
                    <a:pt x="484262" y="140363"/>
                  </a:lnTo>
                  <a:lnTo>
                    <a:pt x="242178" y="0"/>
                  </a:lnTo>
                  <a:close/>
                </a:path>
              </a:pathLst>
            </a:custGeom>
            <a:solidFill>
              <a:schemeClr val="accent5"/>
            </a:solidFill>
            <a:ln w="938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3CE978F2-AD43-BD4A-839C-AD41D273110B}"/>
                </a:ext>
              </a:extLst>
            </p:cNvPr>
            <p:cNvSpPr/>
            <p:nvPr/>
          </p:nvSpPr>
          <p:spPr>
            <a:xfrm>
              <a:off x="10982528" y="1773367"/>
              <a:ext cx="116324" cy="116779"/>
            </a:xfrm>
            <a:custGeom>
              <a:avLst/>
              <a:gdLst>
                <a:gd name="connsiteX0" fmla="*/ 0 w 116324"/>
                <a:gd name="connsiteY0" fmla="*/ 0 h 116779"/>
                <a:gd name="connsiteX1" fmla="*/ 116325 w 116324"/>
                <a:gd name="connsiteY1" fmla="*/ 0 h 116779"/>
                <a:gd name="connsiteX2" fmla="*/ 116325 w 116324"/>
                <a:gd name="connsiteY2" fmla="*/ 116780 h 116779"/>
                <a:gd name="connsiteX3" fmla="*/ 0 w 116324"/>
                <a:gd name="connsiteY3" fmla="*/ 116780 h 11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24" h="116779">
                  <a:moveTo>
                    <a:pt x="0" y="0"/>
                  </a:moveTo>
                  <a:lnTo>
                    <a:pt x="116325" y="0"/>
                  </a:lnTo>
                  <a:lnTo>
                    <a:pt x="116325" y="116780"/>
                  </a:lnTo>
                  <a:lnTo>
                    <a:pt x="0" y="116780"/>
                  </a:lnTo>
                  <a:close/>
                </a:path>
              </a:pathLst>
            </a:custGeom>
            <a:solidFill>
              <a:schemeClr val="accent5"/>
            </a:solidFill>
            <a:ln w="938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6C4A1F92-665E-1741-9757-0E1625B247BC}"/>
                </a:ext>
              </a:extLst>
            </p:cNvPr>
            <p:cNvSpPr/>
            <p:nvPr/>
          </p:nvSpPr>
          <p:spPr>
            <a:xfrm>
              <a:off x="10515436" y="1927653"/>
              <a:ext cx="323124" cy="127198"/>
            </a:xfrm>
            <a:custGeom>
              <a:avLst/>
              <a:gdLst>
                <a:gd name="connsiteX0" fmla="*/ 0 w 323124"/>
                <a:gd name="connsiteY0" fmla="*/ 0 h 127198"/>
                <a:gd name="connsiteX1" fmla="*/ 323124 w 323124"/>
                <a:gd name="connsiteY1" fmla="*/ 0 h 127198"/>
                <a:gd name="connsiteX2" fmla="*/ 323124 w 323124"/>
                <a:gd name="connsiteY2" fmla="*/ 127198 h 127198"/>
                <a:gd name="connsiteX3" fmla="*/ 0 w 323124"/>
                <a:gd name="connsiteY3" fmla="*/ 127198 h 12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124" h="127198">
                  <a:moveTo>
                    <a:pt x="0" y="0"/>
                  </a:moveTo>
                  <a:lnTo>
                    <a:pt x="323124" y="0"/>
                  </a:lnTo>
                  <a:lnTo>
                    <a:pt x="323124" y="127198"/>
                  </a:lnTo>
                  <a:lnTo>
                    <a:pt x="0" y="127198"/>
                  </a:lnTo>
                  <a:close/>
                </a:path>
              </a:pathLst>
            </a:custGeom>
            <a:solidFill>
              <a:srgbClr val="FF6C02"/>
            </a:solidFill>
            <a:ln w="938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5272EDB6-6F69-E848-9373-3C5124FDE101}"/>
                </a:ext>
              </a:extLst>
            </p:cNvPr>
            <p:cNvSpPr/>
            <p:nvPr/>
          </p:nvSpPr>
          <p:spPr>
            <a:xfrm>
              <a:off x="10542701" y="1821291"/>
              <a:ext cx="268594" cy="262730"/>
            </a:xfrm>
            <a:custGeom>
              <a:avLst/>
              <a:gdLst>
                <a:gd name="connsiteX0" fmla="*/ 0 w 268594"/>
                <a:gd name="connsiteY0" fmla="*/ 0 h 262730"/>
                <a:gd name="connsiteX1" fmla="*/ 268594 w 268594"/>
                <a:gd name="connsiteY1" fmla="*/ 0 h 262730"/>
                <a:gd name="connsiteX2" fmla="*/ 268594 w 268594"/>
                <a:gd name="connsiteY2" fmla="*/ 262731 h 262730"/>
                <a:gd name="connsiteX3" fmla="*/ 0 w 268594"/>
                <a:gd name="connsiteY3" fmla="*/ 262731 h 26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594" h="262730">
                  <a:moveTo>
                    <a:pt x="0" y="0"/>
                  </a:moveTo>
                  <a:lnTo>
                    <a:pt x="268594" y="0"/>
                  </a:lnTo>
                  <a:lnTo>
                    <a:pt x="268594" y="262731"/>
                  </a:lnTo>
                  <a:lnTo>
                    <a:pt x="0" y="262731"/>
                  </a:lnTo>
                  <a:close/>
                </a:path>
              </a:pathLst>
            </a:custGeom>
            <a:solidFill>
              <a:srgbClr val="FFFFFF"/>
            </a:solidFill>
            <a:ln w="938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483D32C-2336-2448-9014-C4F8D0635AF2}"/>
                </a:ext>
              </a:extLst>
            </p:cNvPr>
            <p:cNvSpPr/>
            <p:nvPr/>
          </p:nvSpPr>
          <p:spPr>
            <a:xfrm>
              <a:off x="10618742" y="1855766"/>
              <a:ext cx="115947" cy="116400"/>
            </a:xfrm>
            <a:custGeom>
              <a:avLst/>
              <a:gdLst>
                <a:gd name="connsiteX0" fmla="*/ 0 w 115947"/>
                <a:gd name="connsiteY0" fmla="*/ 0 h 116400"/>
                <a:gd name="connsiteX1" fmla="*/ 115947 w 115947"/>
                <a:gd name="connsiteY1" fmla="*/ 0 h 116400"/>
                <a:gd name="connsiteX2" fmla="*/ 115947 w 115947"/>
                <a:gd name="connsiteY2" fmla="*/ 116401 h 116400"/>
                <a:gd name="connsiteX3" fmla="*/ 0 w 115947"/>
                <a:gd name="connsiteY3" fmla="*/ 116401 h 1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47" h="116400">
                  <a:moveTo>
                    <a:pt x="0" y="0"/>
                  </a:moveTo>
                  <a:lnTo>
                    <a:pt x="115947" y="0"/>
                  </a:lnTo>
                  <a:lnTo>
                    <a:pt x="115947" y="116401"/>
                  </a:lnTo>
                  <a:lnTo>
                    <a:pt x="0" y="116401"/>
                  </a:lnTo>
                  <a:close/>
                </a:path>
              </a:pathLst>
            </a:custGeom>
            <a:solidFill>
              <a:srgbClr val="24304D"/>
            </a:solidFill>
            <a:ln w="938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25565780-19A1-1549-B921-631AFEF981AD}"/>
                </a:ext>
              </a:extLst>
            </p:cNvPr>
            <p:cNvSpPr/>
            <p:nvPr/>
          </p:nvSpPr>
          <p:spPr>
            <a:xfrm>
              <a:off x="10618742" y="1844685"/>
              <a:ext cx="149722" cy="112801"/>
            </a:xfrm>
            <a:custGeom>
              <a:avLst/>
              <a:gdLst>
                <a:gd name="connsiteX0" fmla="*/ 100853 w 149722"/>
                <a:gd name="connsiteY0" fmla="*/ 3599 h 112801"/>
                <a:gd name="connsiteX1" fmla="*/ 53964 w 149722"/>
                <a:gd name="connsiteY1" fmla="*/ 76432 h 112801"/>
                <a:gd name="connsiteX2" fmla="*/ 40379 w 149722"/>
                <a:gd name="connsiteY2" fmla="*/ 42526 h 112801"/>
                <a:gd name="connsiteX3" fmla="*/ 0 w 149722"/>
                <a:gd name="connsiteY3" fmla="*/ 55122 h 112801"/>
                <a:gd name="connsiteX4" fmla="*/ 53398 w 149722"/>
                <a:gd name="connsiteY4" fmla="*/ 112802 h 112801"/>
                <a:gd name="connsiteX5" fmla="*/ 149722 w 149722"/>
                <a:gd name="connsiteY5" fmla="*/ 0 h 112801"/>
                <a:gd name="connsiteX6" fmla="*/ 100853 w 149722"/>
                <a:gd name="connsiteY6" fmla="*/ 3599 h 11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722" h="112801">
                  <a:moveTo>
                    <a:pt x="100853" y="3599"/>
                  </a:moveTo>
                  <a:lnTo>
                    <a:pt x="53964" y="76432"/>
                  </a:lnTo>
                  <a:lnTo>
                    <a:pt x="40379" y="42526"/>
                  </a:lnTo>
                  <a:lnTo>
                    <a:pt x="0" y="55122"/>
                  </a:lnTo>
                  <a:lnTo>
                    <a:pt x="53398" y="112802"/>
                  </a:lnTo>
                  <a:lnTo>
                    <a:pt x="149722" y="0"/>
                  </a:lnTo>
                  <a:lnTo>
                    <a:pt x="100853" y="3599"/>
                  </a:lnTo>
                  <a:close/>
                </a:path>
              </a:pathLst>
            </a:custGeom>
            <a:solidFill>
              <a:schemeClr val="accent5"/>
            </a:solidFill>
            <a:ln w="938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95C4791-76BF-314F-9CFB-5B9FF6B1F5A0}"/>
                </a:ext>
              </a:extLst>
            </p:cNvPr>
            <p:cNvSpPr/>
            <p:nvPr/>
          </p:nvSpPr>
          <p:spPr>
            <a:xfrm>
              <a:off x="10515436" y="1927653"/>
              <a:ext cx="323124" cy="173322"/>
            </a:xfrm>
            <a:custGeom>
              <a:avLst/>
              <a:gdLst>
                <a:gd name="connsiteX0" fmla="*/ 323124 w 323124"/>
                <a:gd name="connsiteY0" fmla="*/ 173323 h 173322"/>
                <a:gd name="connsiteX1" fmla="*/ 0 w 323124"/>
                <a:gd name="connsiteY1" fmla="*/ 173323 h 173322"/>
                <a:gd name="connsiteX2" fmla="*/ 0 w 323124"/>
                <a:gd name="connsiteY2" fmla="*/ 0 h 173322"/>
                <a:gd name="connsiteX3" fmla="*/ 161609 w 323124"/>
                <a:gd name="connsiteY3" fmla="*/ 75959 h 173322"/>
                <a:gd name="connsiteX4" fmla="*/ 323124 w 323124"/>
                <a:gd name="connsiteY4" fmla="*/ 0 h 173322"/>
                <a:gd name="connsiteX5" fmla="*/ 323124 w 323124"/>
                <a:gd name="connsiteY5" fmla="*/ 173323 h 17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124" h="173322">
                  <a:moveTo>
                    <a:pt x="323124" y="173323"/>
                  </a:moveTo>
                  <a:lnTo>
                    <a:pt x="0" y="173323"/>
                  </a:lnTo>
                  <a:lnTo>
                    <a:pt x="0" y="0"/>
                  </a:lnTo>
                  <a:lnTo>
                    <a:pt x="161609" y="75959"/>
                  </a:lnTo>
                  <a:lnTo>
                    <a:pt x="323124" y="0"/>
                  </a:lnTo>
                  <a:lnTo>
                    <a:pt x="323124" y="17332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38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9ABB7A8-CD03-FF4B-B730-89F2F6C4BC71}"/>
                </a:ext>
              </a:extLst>
            </p:cNvPr>
            <p:cNvSpPr/>
            <p:nvPr/>
          </p:nvSpPr>
          <p:spPr>
            <a:xfrm>
              <a:off x="10515436" y="1985427"/>
              <a:ext cx="323124" cy="115548"/>
            </a:xfrm>
            <a:custGeom>
              <a:avLst/>
              <a:gdLst>
                <a:gd name="connsiteX0" fmla="*/ 161609 w 323124"/>
                <a:gd name="connsiteY0" fmla="*/ 0 h 115548"/>
                <a:gd name="connsiteX1" fmla="*/ 0 w 323124"/>
                <a:gd name="connsiteY1" fmla="*/ 115548 h 115548"/>
                <a:gd name="connsiteX2" fmla="*/ 323124 w 323124"/>
                <a:gd name="connsiteY2" fmla="*/ 115548 h 115548"/>
                <a:gd name="connsiteX3" fmla="*/ 161609 w 323124"/>
                <a:gd name="connsiteY3" fmla="*/ 0 h 11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124" h="115548">
                  <a:moveTo>
                    <a:pt x="161609" y="0"/>
                  </a:moveTo>
                  <a:lnTo>
                    <a:pt x="0" y="115548"/>
                  </a:lnTo>
                  <a:lnTo>
                    <a:pt x="323124" y="115548"/>
                  </a:lnTo>
                  <a:lnTo>
                    <a:pt x="161609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38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8" name="Graphic 13">
            <a:extLst>
              <a:ext uri="{FF2B5EF4-FFF2-40B4-BE49-F238E27FC236}">
                <a16:creationId xmlns:a16="http://schemas.microsoft.com/office/drawing/2014/main" id="{2DB9B42A-FC91-EF41-A060-651DA733A8D3}"/>
              </a:ext>
            </a:extLst>
          </p:cNvPr>
          <p:cNvGrpSpPr/>
          <p:nvPr/>
        </p:nvGrpSpPr>
        <p:grpSpPr>
          <a:xfrm>
            <a:off x="6215830" y="1879064"/>
            <a:ext cx="648842" cy="561357"/>
            <a:chOff x="10441218" y="3278684"/>
            <a:chExt cx="648842" cy="561357"/>
          </a:xfrm>
          <a:solidFill>
            <a:schemeClr val="accent1"/>
          </a:solidFill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3BA34390-AC12-364B-BF1B-2887317D0A68}"/>
                </a:ext>
              </a:extLst>
            </p:cNvPr>
            <p:cNvSpPr/>
            <p:nvPr/>
          </p:nvSpPr>
          <p:spPr>
            <a:xfrm>
              <a:off x="10441218" y="3500972"/>
              <a:ext cx="117443" cy="116779"/>
            </a:xfrm>
            <a:custGeom>
              <a:avLst/>
              <a:gdLst>
                <a:gd name="connsiteX0" fmla="*/ 0 w 117443"/>
                <a:gd name="connsiteY0" fmla="*/ 0 h 116779"/>
                <a:gd name="connsiteX1" fmla="*/ 117443 w 117443"/>
                <a:gd name="connsiteY1" fmla="*/ 0 h 116779"/>
                <a:gd name="connsiteX2" fmla="*/ 117443 w 117443"/>
                <a:gd name="connsiteY2" fmla="*/ 116780 h 116779"/>
                <a:gd name="connsiteX3" fmla="*/ 0 w 117443"/>
                <a:gd name="connsiteY3" fmla="*/ 116780 h 11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443" h="116779">
                  <a:moveTo>
                    <a:pt x="0" y="0"/>
                  </a:moveTo>
                  <a:lnTo>
                    <a:pt x="117443" y="0"/>
                  </a:lnTo>
                  <a:lnTo>
                    <a:pt x="117443" y="116780"/>
                  </a:lnTo>
                  <a:lnTo>
                    <a:pt x="0" y="11678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AF28B9E4-1FC0-CD4A-BF2B-50388C75D682}"/>
                </a:ext>
              </a:extLst>
            </p:cNvPr>
            <p:cNvSpPr/>
            <p:nvPr/>
          </p:nvSpPr>
          <p:spPr>
            <a:xfrm>
              <a:off x="10601047" y="3278684"/>
              <a:ext cx="489013" cy="561357"/>
            </a:xfrm>
            <a:custGeom>
              <a:avLst/>
              <a:gdLst>
                <a:gd name="connsiteX0" fmla="*/ 244507 w 489013"/>
                <a:gd name="connsiteY0" fmla="*/ 0 h 561357"/>
                <a:gd name="connsiteX1" fmla="*/ 0 w 489013"/>
                <a:gd name="connsiteY1" fmla="*/ 140363 h 561357"/>
                <a:gd name="connsiteX2" fmla="*/ 0 w 489013"/>
                <a:gd name="connsiteY2" fmla="*/ 420994 h 561357"/>
                <a:gd name="connsiteX3" fmla="*/ 244507 w 489013"/>
                <a:gd name="connsiteY3" fmla="*/ 561357 h 561357"/>
                <a:gd name="connsiteX4" fmla="*/ 489014 w 489013"/>
                <a:gd name="connsiteY4" fmla="*/ 420994 h 561357"/>
                <a:gd name="connsiteX5" fmla="*/ 489014 w 489013"/>
                <a:gd name="connsiteY5" fmla="*/ 140363 h 561357"/>
                <a:gd name="connsiteX6" fmla="*/ 244507 w 489013"/>
                <a:gd name="connsiteY6" fmla="*/ 0 h 56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013" h="561357">
                  <a:moveTo>
                    <a:pt x="244507" y="0"/>
                  </a:moveTo>
                  <a:lnTo>
                    <a:pt x="0" y="140363"/>
                  </a:lnTo>
                  <a:lnTo>
                    <a:pt x="0" y="420994"/>
                  </a:lnTo>
                  <a:lnTo>
                    <a:pt x="244507" y="561357"/>
                  </a:lnTo>
                  <a:lnTo>
                    <a:pt x="489014" y="420994"/>
                  </a:lnTo>
                  <a:lnTo>
                    <a:pt x="489014" y="140363"/>
                  </a:lnTo>
                  <a:lnTo>
                    <a:pt x="24450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A191AE6F-C081-774D-AB5A-415942F73CF6}"/>
                </a:ext>
              </a:extLst>
            </p:cNvPr>
            <p:cNvSpPr/>
            <p:nvPr/>
          </p:nvSpPr>
          <p:spPr>
            <a:xfrm>
              <a:off x="10641376" y="3358147"/>
              <a:ext cx="408377" cy="402430"/>
            </a:xfrm>
            <a:custGeom>
              <a:avLst/>
              <a:gdLst>
                <a:gd name="connsiteX0" fmla="*/ 204178 w 408377"/>
                <a:gd name="connsiteY0" fmla="*/ 0 h 402430"/>
                <a:gd name="connsiteX1" fmla="*/ 438 w 408377"/>
                <a:gd name="connsiteY1" fmla="*/ 116780 h 402430"/>
                <a:gd name="connsiteX2" fmla="*/ 204178 w 408377"/>
                <a:gd name="connsiteY2" fmla="*/ 402431 h 402430"/>
                <a:gd name="connsiteX3" fmla="*/ 407918 w 408377"/>
                <a:gd name="connsiteY3" fmla="*/ 116780 h 40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377" h="402430">
                  <a:moveTo>
                    <a:pt x="204178" y="0"/>
                  </a:moveTo>
                  <a:lnTo>
                    <a:pt x="438" y="116780"/>
                  </a:lnTo>
                  <a:cubicBezTo>
                    <a:pt x="438" y="116780"/>
                    <a:pt x="-19183" y="329313"/>
                    <a:pt x="204178" y="402431"/>
                  </a:cubicBezTo>
                  <a:cubicBezTo>
                    <a:pt x="427920" y="329313"/>
                    <a:pt x="407918" y="116780"/>
                    <a:pt x="407918" y="11678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B9FC28DD-5820-4343-B686-6FDBDA7E7CCC}"/>
                </a:ext>
              </a:extLst>
            </p:cNvPr>
            <p:cNvSpPr/>
            <p:nvPr/>
          </p:nvSpPr>
          <p:spPr>
            <a:xfrm>
              <a:off x="10695004" y="3411280"/>
              <a:ext cx="301099" cy="296448"/>
            </a:xfrm>
            <a:custGeom>
              <a:avLst/>
              <a:gdLst>
                <a:gd name="connsiteX0" fmla="*/ 150550 w 301099"/>
                <a:gd name="connsiteY0" fmla="*/ 0 h 296448"/>
                <a:gd name="connsiteX1" fmla="*/ 340 w 301099"/>
                <a:gd name="connsiteY1" fmla="*/ 85809 h 296448"/>
                <a:gd name="connsiteX2" fmla="*/ 150550 w 301099"/>
                <a:gd name="connsiteY2" fmla="*/ 296448 h 296448"/>
                <a:gd name="connsiteX3" fmla="*/ 300759 w 301099"/>
                <a:gd name="connsiteY3" fmla="*/ 85809 h 29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099" h="296448">
                  <a:moveTo>
                    <a:pt x="150550" y="0"/>
                  </a:moveTo>
                  <a:lnTo>
                    <a:pt x="340" y="85809"/>
                  </a:lnTo>
                  <a:cubicBezTo>
                    <a:pt x="340" y="85809"/>
                    <a:pt x="-14424" y="242557"/>
                    <a:pt x="150550" y="296448"/>
                  </a:cubicBezTo>
                  <a:cubicBezTo>
                    <a:pt x="315523" y="242557"/>
                    <a:pt x="300759" y="85809"/>
                    <a:pt x="300759" y="8580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A5EB1C8-B05F-BD4D-84A4-762C2203702B}"/>
                </a:ext>
              </a:extLst>
            </p:cNvPr>
            <p:cNvSpPr/>
            <p:nvPr/>
          </p:nvSpPr>
          <p:spPr>
            <a:xfrm>
              <a:off x="10719073" y="3434674"/>
              <a:ext cx="252961" cy="249376"/>
            </a:xfrm>
            <a:custGeom>
              <a:avLst/>
              <a:gdLst>
                <a:gd name="connsiteX0" fmla="*/ 126481 w 252961"/>
                <a:gd name="connsiteY0" fmla="*/ 0 h 249376"/>
                <a:gd name="connsiteX1" fmla="*/ 275 w 252961"/>
                <a:gd name="connsiteY1" fmla="*/ 72360 h 249376"/>
                <a:gd name="connsiteX2" fmla="*/ 126481 w 252961"/>
                <a:gd name="connsiteY2" fmla="*/ 249376 h 249376"/>
                <a:gd name="connsiteX3" fmla="*/ 252687 w 252961"/>
                <a:gd name="connsiteY3" fmla="*/ 72360 h 24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961" h="249376">
                  <a:moveTo>
                    <a:pt x="126481" y="0"/>
                  </a:moveTo>
                  <a:lnTo>
                    <a:pt x="275" y="72360"/>
                  </a:lnTo>
                  <a:cubicBezTo>
                    <a:pt x="-4273" y="153397"/>
                    <a:pt x="48072" y="226817"/>
                    <a:pt x="126481" y="249376"/>
                  </a:cubicBezTo>
                  <a:cubicBezTo>
                    <a:pt x="204889" y="226817"/>
                    <a:pt x="257235" y="153397"/>
                    <a:pt x="252687" y="723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D0CA99A-13A8-5044-B543-BF070D910041}"/>
                </a:ext>
              </a:extLst>
            </p:cNvPr>
            <p:cNvSpPr/>
            <p:nvPr/>
          </p:nvSpPr>
          <p:spPr>
            <a:xfrm>
              <a:off x="10786975" y="3500972"/>
              <a:ext cx="117157" cy="110812"/>
            </a:xfrm>
            <a:custGeom>
              <a:avLst/>
              <a:gdLst>
                <a:gd name="connsiteX0" fmla="*/ 58579 w 117157"/>
                <a:gd name="connsiteY0" fmla="*/ 0 h 110812"/>
                <a:gd name="connsiteX1" fmla="*/ 76772 w 117157"/>
                <a:gd name="connsiteY1" fmla="*/ 36275 h 110812"/>
                <a:gd name="connsiteX2" fmla="*/ 117157 w 117157"/>
                <a:gd name="connsiteY2" fmla="*/ 42336 h 110812"/>
                <a:gd name="connsiteX3" fmla="*/ 88011 w 117157"/>
                <a:gd name="connsiteY3" fmla="*/ 70750 h 110812"/>
                <a:gd name="connsiteX4" fmla="*/ 94774 w 117157"/>
                <a:gd name="connsiteY4" fmla="*/ 110813 h 110812"/>
                <a:gd name="connsiteX5" fmla="*/ 58579 w 117157"/>
                <a:gd name="connsiteY5" fmla="*/ 92060 h 110812"/>
                <a:gd name="connsiteX6" fmla="*/ 22384 w 117157"/>
                <a:gd name="connsiteY6" fmla="*/ 110813 h 110812"/>
                <a:gd name="connsiteX7" fmla="*/ 29147 w 117157"/>
                <a:gd name="connsiteY7" fmla="*/ 70750 h 110812"/>
                <a:gd name="connsiteX8" fmla="*/ 0 w 117157"/>
                <a:gd name="connsiteY8" fmla="*/ 42336 h 110812"/>
                <a:gd name="connsiteX9" fmla="*/ 40386 w 117157"/>
                <a:gd name="connsiteY9" fmla="*/ 36275 h 110812"/>
                <a:gd name="connsiteX10" fmla="*/ 58579 w 117157"/>
                <a:gd name="connsiteY10" fmla="*/ 0 h 11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157" h="110812">
                  <a:moveTo>
                    <a:pt x="58579" y="0"/>
                  </a:moveTo>
                  <a:lnTo>
                    <a:pt x="76772" y="36275"/>
                  </a:lnTo>
                  <a:lnTo>
                    <a:pt x="117157" y="42336"/>
                  </a:lnTo>
                  <a:lnTo>
                    <a:pt x="88011" y="70750"/>
                  </a:lnTo>
                  <a:lnTo>
                    <a:pt x="94774" y="110813"/>
                  </a:lnTo>
                  <a:lnTo>
                    <a:pt x="58579" y="92060"/>
                  </a:lnTo>
                  <a:lnTo>
                    <a:pt x="22384" y="110813"/>
                  </a:lnTo>
                  <a:lnTo>
                    <a:pt x="29147" y="70750"/>
                  </a:lnTo>
                  <a:lnTo>
                    <a:pt x="0" y="42336"/>
                  </a:lnTo>
                  <a:lnTo>
                    <a:pt x="40386" y="36275"/>
                  </a:lnTo>
                  <a:lnTo>
                    <a:pt x="58579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3" name="Graphic 17">
            <a:extLst>
              <a:ext uri="{FF2B5EF4-FFF2-40B4-BE49-F238E27FC236}">
                <a16:creationId xmlns:a16="http://schemas.microsoft.com/office/drawing/2014/main" id="{7A73E5CE-759B-D346-9B08-5E668F09470F}"/>
              </a:ext>
            </a:extLst>
          </p:cNvPr>
          <p:cNvGrpSpPr/>
          <p:nvPr/>
        </p:nvGrpSpPr>
        <p:grpSpPr>
          <a:xfrm>
            <a:off x="6656725" y="5000693"/>
            <a:ext cx="701803" cy="613726"/>
            <a:chOff x="10415818" y="4085231"/>
            <a:chExt cx="701803" cy="613726"/>
          </a:xfrm>
          <a:solidFill>
            <a:schemeClr val="accent1"/>
          </a:solidFill>
        </p:grpSpPr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A2DDA8C7-CB87-A944-8535-3572AB705D09}"/>
                </a:ext>
              </a:extLst>
            </p:cNvPr>
            <p:cNvSpPr/>
            <p:nvPr/>
          </p:nvSpPr>
          <p:spPr>
            <a:xfrm>
              <a:off x="11001236" y="4085231"/>
              <a:ext cx="116385" cy="115636"/>
            </a:xfrm>
            <a:custGeom>
              <a:avLst/>
              <a:gdLst>
                <a:gd name="connsiteX0" fmla="*/ 0 w 116385"/>
                <a:gd name="connsiteY0" fmla="*/ 0 h 115636"/>
                <a:gd name="connsiteX1" fmla="*/ 116385 w 116385"/>
                <a:gd name="connsiteY1" fmla="*/ 0 h 115636"/>
                <a:gd name="connsiteX2" fmla="*/ 116385 w 116385"/>
                <a:gd name="connsiteY2" fmla="*/ 115636 h 115636"/>
                <a:gd name="connsiteX3" fmla="*/ 0 w 116385"/>
                <a:gd name="connsiteY3" fmla="*/ 115636 h 11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85" h="115636">
                  <a:moveTo>
                    <a:pt x="0" y="0"/>
                  </a:moveTo>
                  <a:lnTo>
                    <a:pt x="116385" y="0"/>
                  </a:lnTo>
                  <a:lnTo>
                    <a:pt x="116385" y="115636"/>
                  </a:lnTo>
                  <a:lnTo>
                    <a:pt x="0" y="115636"/>
                  </a:lnTo>
                  <a:close/>
                </a:path>
              </a:pathLst>
            </a:custGeom>
            <a:solidFill>
              <a:schemeClr val="accent3"/>
            </a:solidFill>
            <a:ln w="93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DE4BB010-A6BB-F44C-B0A7-0E2391E46ECE}"/>
                </a:ext>
              </a:extLst>
            </p:cNvPr>
            <p:cNvSpPr/>
            <p:nvPr/>
          </p:nvSpPr>
          <p:spPr>
            <a:xfrm>
              <a:off x="10415818" y="4143096"/>
              <a:ext cx="484513" cy="555861"/>
            </a:xfrm>
            <a:custGeom>
              <a:avLst/>
              <a:gdLst>
                <a:gd name="connsiteX0" fmla="*/ 242210 w 484513"/>
                <a:gd name="connsiteY0" fmla="*/ 0 h 555861"/>
                <a:gd name="connsiteX1" fmla="*/ 0 w 484513"/>
                <a:gd name="connsiteY1" fmla="*/ 138895 h 555861"/>
                <a:gd name="connsiteX2" fmla="*/ 0 w 484513"/>
                <a:gd name="connsiteY2" fmla="*/ 416873 h 555861"/>
                <a:gd name="connsiteX3" fmla="*/ 242210 w 484513"/>
                <a:gd name="connsiteY3" fmla="*/ 555861 h 555861"/>
                <a:gd name="connsiteX4" fmla="*/ 484514 w 484513"/>
                <a:gd name="connsiteY4" fmla="*/ 416873 h 555861"/>
                <a:gd name="connsiteX5" fmla="*/ 484514 w 484513"/>
                <a:gd name="connsiteY5" fmla="*/ 138895 h 555861"/>
                <a:gd name="connsiteX6" fmla="*/ 242210 w 484513"/>
                <a:gd name="connsiteY6" fmla="*/ 0 h 55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4513" h="555861">
                  <a:moveTo>
                    <a:pt x="242210" y="0"/>
                  </a:moveTo>
                  <a:lnTo>
                    <a:pt x="0" y="138895"/>
                  </a:lnTo>
                  <a:lnTo>
                    <a:pt x="0" y="416873"/>
                  </a:lnTo>
                  <a:lnTo>
                    <a:pt x="242210" y="555861"/>
                  </a:lnTo>
                  <a:lnTo>
                    <a:pt x="484514" y="416873"/>
                  </a:lnTo>
                  <a:lnTo>
                    <a:pt x="484514" y="138895"/>
                  </a:lnTo>
                  <a:lnTo>
                    <a:pt x="242210" y="0"/>
                  </a:lnTo>
                  <a:close/>
                </a:path>
              </a:pathLst>
            </a:custGeom>
            <a:solidFill>
              <a:schemeClr val="accent3"/>
            </a:solidFill>
            <a:ln w="93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84F6C6A7-F8E7-6949-9F79-A441C35CE0A3}"/>
                </a:ext>
              </a:extLst>
            </p:cNvPr>
            <p:cNvSpPr/>
            <p:nvPr/>
          </p:nvSpPr>
          <p:spPr>
            <a:xfrm>
              <a:off x="10511531" y="4328508"/>
              <a:ext cx="24636" cy="167968"/>
            </a:xfrm>
            <a:custGeom>
              <a:avLst/>
              <a:gdLst>
                <a:gd name="connsiteX0" fmla="*/ 0 w 24636"/>
                <a:gd name="connsiteY0" fmla="*/ 0 h 167968"/>
                <a:gd name="connsiteX1" fmla="*/ 24636 w 24636"/>
                <a:gd name="connsiteY1" fmla="*/ 0 h 167968"/>
                <a:gd name="connsiteX2" fmla="*/ 24636 w 24636"/>
                <a:gd name="connsiteY2" fmla="*/ 167968 h 167968"/>
                <a:gd name="connsiteX3" fmla="*/ 0 w 24636"/>
                <a:gd name="connsiteY3" fmla="*/ 167968 h 16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6" h="167968">
                  <a:moveTo>
                    <a:pt x="0" y="0"/>
                  </a:moveTo>
                  <a:lnTo>
                    <a:pt x="24636" y="0"/>
                  </a:lnTo>
                  <a:lnTo>
                    <a:pt x="24636" y="167968"/>
                  </a:lnTo>
                  <a:lnTo>
                    <a:pt x="0" y="167968"/>
                  </a:lnTo>
                  <a:close/>
                </a:path>
              </a:pathLst>
            </a:custGeom>
            <a:solidFill>
              <a:srgbClr val="FFFFFF"/>
            </a:solidFill>
            <a:ln w="93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56F2C946-DFB6-F64A-9220-5706CD48EC0B}"/>
                </a:ext>
              </a:extLst>
            </p:cNvPr>
            <p:cNvSpPr/>
            <p:nvPr/>
          </p:nvSpPr>
          <p:spPr>
            <a:xfrm>
              <a:off x="10511531" y="4328508"/>
              <a:ext cx="24636" cy="62460"/>
            </a:xfrm>
            <a:custGeom>
              <a:avLst/>
              <a:gdLst>
                <a:gd name="connsiteX0" fmla="*/ 0 w 24636"/>
                <a:gd name="connsiteY0" fmla="*/ 0 h 62460"/>
                <a:gd name="connsiteX1" fmla="*/ 24636 w 24636"/>
                <a:gd name="connsiteY1" fmla="*/ 0 h 62460"/>
                <a:gd name="connsiteX2" fmla="*/ 24636 w 24636"/>
                <a:gd name="connsiteY2" fmla="*/ 62461 h 62460"/>
                <a:gd name="connsiteX3" fmla="*/ 0 w 24636"/>
                <a:gd name="connsiteY3" fmla="*/ 62461 h 6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6" h="62460">
                  <a:moveTo>
                    <a:pt x="0" y="0"/>
                  </a:moveTo>
                  <a:lnTo>
                    <a:pt x="24636" y="0"/>
                  </a:lnTo>
                  <a:lnTo>
                    <a:pt x="24636" y="62461"/>
                  </a:lnTo>
                  <a:lnTo>
                    <a:pt x="0" y="62461"/>
                  </a:lnTo>
                  <a:close/>
                </a:path>
              </a:pathLst>
            </a:custGeom>
            <a:solidFill>
              <a:srgbClr val="24304D"/>
            </a:solidFill>
            <a:ln w="93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3580E5A9-4046-3B4E-8C08-DF948C1D2463}"/>
                </a:ext>
              </a:extLst>
            </p:cNvPr>
            <p:cNvSpPr/>
            <p:nvPr/>
          </p:nvSpPr>
          <p:spPr>
            <a:xfrm>
              <a:off x="10511531" y="4471998"/>
              <a:ext cx="321404" cy="24477"/>
            </a:xfrm>
            <a:custGeom>
              <a:avLst/>
              <a:gdLst>
                <a:gd name="connsiteX0" fmla="*/ 0 w 321404"/>
                <a:gd name="connsiteY0" fmla="*/ 0 h 24477"/>
                <a:gd name="connsiteX1" fmla="*/ 321404 w 321404"/>
                <a:gd name="connsiteY1" fmla="*/ 0 h 24477"/>
                <a:gd name="connsiteX2" fmla="*/ 321404 w 321404"/>
                <a:gd name="connsiteY2" fmla="*/ 24478 h 24477"/>
                <a:gd name="connsiteX3" fmla="*/ 0 w 321404"/>
                <a:gd name="connsiteY3" fmla="*/ 24478 h 24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404" h="24477">
                  <a:moveTo>
                    <a:pt x="0" y="0"/>
                  </a:moveTo>
                  <a:lnTo>
                    <a:pt x="321404" y="0"/>
                  </a:lnTo>
                  <a:lnTo>
                    <a:pt x="321404" y="24478"/>
                  </a:lnTo>
                  <a:lnTo>
                    <a:pt x="0" y="24478"/>
                  </a:lnTo>
                  <a:close/>
                </a:path>
              </a:pathLst>
            </a:custGeom>
            <a:solidFill>
              <a:srgbClr val="FFFFFF"/>
            </a:solidFill>
            <a:ln w="93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44649B0C-6561-5B4D-860A-CFCC41D5FA2B}"/>
                </a:ext>
              </a:extLst>
            </p:cNvPr>
            <p:cNvSpPr/>
            <p:nvPr/>
          </p:nvSpPr>
          <p:spPr>
            <a:xfrm>
              <a:off x="10531353" y="4476875"/>
              <a:ext cx="84952" cy="84406"/>
            </a:xfrm>
            <a:custGeom>
              <a:avLst/>
              <a:gdLst>
                <a:gd name="connsiteX0" fmla="*/ 84953 w 84952"/>
                <a:gd name="connsiteY0" fmla="*/ 42109 h 84406"/>
                <a:gd name="connsiteX1" fmla="*/ 42571 w 84952"/>
                <a:gd name="connsiteY1" fmla="*/ 84406 h 84406"/>
                <a:gd name="connsiteX2" fmla="*/ 0 w 84952"/>
                <a:gd name="connsiteY2" fmla="*/ 42297 h 84406"/>
                <a:gd name="connsiteX3" fmla="*/ 42382 w 84952"/>
                <a:gd name="connsiteY3" fmla="*/ 0 h 84406"/>
                <a:gd name="connsiteX4" fmla="*/ 42476 w 84952"/>
                <a:gd name="connsiteY4" fmla="*/ 0 h 84406"/>
                <a:gd name="connsiteX5" fmla="*/ 84952 w 84952"/>
                <a:gd name="connsiteY5" fmla="*/ 42016 h 84406"/>
                <a:gd name="connsiteX6" fmla="*/ 84953 w 84952"/>
                <a:gd name="connsiteY6" fmla="*/ 42109 h 8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952" h="84406">
                  <a:moveTo>
                    <a:pt x="84953" y="42109"/>
                  </a:moveTo>
                  <a:cubicBezTo>
                    <a:pt x="85005" y="65417"/>
                    <a:pt x="66030" y="84354"/>
                    <a:pt x="42571" y="84406"/>
                  </a:cubicBezTo>
                  <a:cubicBezTo>
                    <a:pt x="19112" y="84458"/>
                    <a:pt x="52" y="65605"/>
                    <a:pt x="0" y="42297"/>
                  </a:cubicBezTo>
                  <a:cubicBezTo>
                    <a:pt x="-52" y="18989"/>
                    <a:pt x="18923" y="52"/>
                    <a:pt x="42382" y="0"/>
                  </a:cubicBezTo>
                  <a:cubicBezTo>
                    <a:pt x="42413" y="0"/>
                    <a:pt x="42445" y="0"/>
                    <a:pt x="42476" y="0"/>
                  </a:cubicBezTo>
                  <a:cubicBezTo>
                    <a:pt x="65883" y="-52"/>
                    <a:pt x="84900" y="18759"/>
                    <a:pt x="84952" y="42016"/>
                  </a:cubicBezTo>
                  <a:cubicBezTo>
                    <a:pt x="84953" y="42047"/>
                    <a:pt x="84953" y="42078"/>
                    <a:pt x="84953" y="42109"/>
                  </a:cubicBezTo>
                  <a:close/>
                </a:path>
              </a:pathLst>
            </a:custGeom>
            <a:solidFill>
              <a:srgbClr val="FFFFFF"/>
            </a:solidFill>
            <a:ln w="93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0E7DAA2C-8B0A-644B-809E-3BC063036AAF}"/>
                </a:ext>
              </a:extLst>
            </p:cNvPr>
            <p:cNvSpPr/>
            <p:nvPr/>
          </p:nvSpPr>
          <p:spPr>
            <a:xfrm>
              <a:off x="10553252" y="4498633"/>
              <a:ext cx="41154" cy="40890"/>
            </a:xfrm>
            <a:custGeom>
              <a:avLst/>
              <a:gdLst>
                <a:gd name="connsiteX0" fmla="*/ 41155 w 41154"/>
                <a:gd name="connsiteY0" fmla="*/ 20351 h 40890"/>
                <a:gd name="connsiteX1" fmla="*/ 20672 w 41154"/>
                <a:gd name="connsiteY1" fmla="*/ 40890 h 40890"/>
                <a:gd name="connsiteX2" fmla="*/ 0 w 41154"/>
                <a:gd name="connsiteY2" fmla="*/ 20539 h 40890"/>
                <a:gd name="connsiteX3" fmla="*/ 20483 w 41154"/>
                <a:gd name="connsiteY3" fmla="*/ 0 h 40890"/>
                <a:gd name="connsiteX4" fmla="*/ 20577 w 41154"/>
                <a:gd name="connsiteY4" fmla="*/ 0 h 40890"/>
                <a:gd name="connsiteX5" fmla="*/ 41155 w 41154"/>
                <a:gd name="connsiteY5" fmla="*/ 20351 h 40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154" h="40890">
                  <a:moveTo>
                    <a:pt x="41155" y="20351"/>
                  </a:moveTo>
                  <a:cubicBezTo>
                    <a:pt x="41207" y="31643"/>
                    <a:pt x="32036" y="40838"/>
                    <a:pt x="20672" y="40890"/>
                  </a:cubicBezTo>
                  <a:cubicBezTo>
                    <a:pt x="9307" y="40942"/>
                    <a:pt x="52" y="31830"/>
                    <a:pt x="0" y="20539"/>
                  </a:cubicBezTo>
                  <a:cubicBezTo>
                    <a:pt x="-52" y="9247"/>
                    <a:pt x="9119" y="52"/>
                    <a:pt x="20483" y="0"/>
                  </a:cubicBezTo>
                  <a:cubicBezTo>
                    <a:pt x="20514" y="0"/>
                    <a:pt x="20546" y="0"/>
                    <a:pt x="20577" y="0"/>
                  </a:cubicBezTo>
                  <a:cubicBezTo>
                    <a:pt x="31905" y="0"/>
                    <a:pt x="41103" y="9096"/>
                    <a:pt x="41155" y="20351"/>
                  </a:cubicBezTo>
                  <a:close/>
                </a:path>
              </a:pathLst>
            </a:custGeom>
            <a:solidFill>
              <a:srgbClr val="24304D"/>
            </a:solidFill>
            <a:ln w="93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F0FB14F3-D835-1342-8E2A-7968046713BE}"/>
                </a:ext>
              </a:extLst>
            </p:cNvPr>
            <p:cNvSpPr/>
            <p:nvPr/>
          </p:nvSpPr>
          <p:spPr>
            <a:xfrm>
              <a:off x="10731370" y="4476875"/>
              <a:ext cx="84952" cy="84406"/>
            </a:xfrm>
            <a:custGeom>
              <a:avLst/>
              <a:gdLst>
                <a:gd name="connsiteX0" fmla="*/ 84953 w 84952"/>
                <a:gd name="connsiteY0" fmla="*/ 42109 h 84406"/>
                <a:gd name="connsiteX1" fmla="*/ 42571 w 84952"/>
                <a:gd name="connsiteY1" fmla="*/ 84406 h 84406"/>
                <a:gd name="connsiteX2" fmla="*/ 0 w 84952"/>
                <a:gd name="connsiteY2" fmla="*/ 42297 h 84406"/>
                <a:gd name="connsiteX3" fmla="*/ 42382 w 84952"/>
                <a:gd name="connsiteY3" fmla="*/ 0 h 84406"/>
                <a:gd name="connsiteX4" fmla="*/ 42571 w 84952"/>
                <a:gd name="connsiteY4" fmla="*/ 0 h 84406"/>
                <a:gd name="connsiteX5" fmla="*/ 84953 w 84952"/>
                <a:gd name="connsiteY5" fmla="*/ 42109 h 8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952" h="84406">
                  <a:moveTo>
                    <a:pt x="84953" y="42109"/>
                  </a:moveTo>
                  <a:cubicBezTo>
                    <a:pt x="85005" y="65417"/>
                    <a:pt x="66030" y="84354"/>
                    <a:pt x="42571" y="84406"/>
                  </a:cubicBezTo>
                  <a:cubicBezTo>
                    <a:pt x="19112" y="84458"/>
                    <a:pt x="52" y="65605"/>
                    <a:pt x="0" y="42297"/>
                  </a:cubicBezTo>
                  <a:cubicBezTo>
                    <a:pt x="-52" y="18989"/>
                    <a:pt x="18923" y="52"/>
                    <a:pt x="42382" y="0"/>
                  </a:cubicBezTo>
                  <a:cubicBezTo>
                    <a:pt x="42445" y="0"/>
                    <a:pt x="42508" y="0"/>
                    <a:pt x="42571" y="0"/>
                  </a:cubicBezTo>
                  <a:cubicBezTo>
                    <a:pt x="65978" y="0"/>
                    <a:pt x="84953" y="18853"/>
                    <a:pt x="84953" y="42109"/>
                  </a:cubicBezTo>
                  <a:close/>
                </a:path>
              </a:pathLst>
            </a:custGeom>
            <a:solidFill>
              <a:srgbClr val="FFFFFF"/>
            </a:solidFill>
            <a:ln w="93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FCC7B97-3413-6348-85D6-879567648A9B}"/>
                </a:ext>
              </a:extLst>
            </p:cNvPr>
            <p:cNvSpPr/>
            <p:nvPr/>
          </p:nvSpPr>
          <p:spPr>
            <a:xfrm>
              <a:off x="10753269" y="4498633"/>
              <a:ext cx="41154" cy="40890"/>
            </a:xfrm>
            <a:custGeom>
              <a:avLst/>
              <a:gdLst>
                <a:gd name="connsiteX0" fmla="*/ 41155 w 41154"/>
                <a:gd name="connsiteY0" fmla="*/ 20351 h 40890"/>
                <a:gd name="connsiteX1" fmla="*/ 20672 w 41154"/>
                <a:gd name="connsiteY1" fmla="*/ 40890 h 40890"/>
                <a:gd name="connsiteX2" fmla="*/ 0 w 41154"/>
                <a:gd name="connsiteY2" fmla="*/ 20539 h 40890"/>
                <a:gd name="connsiteX3" fmla="*/ 20483 w 41154"/>
                <a:gd name="connsiteY3" fmla="*/ 0 h 40890"/>
                <a:gd name="connsiteX4" fmla="*/ 20672 w 41154"/>
                <a:gd name="connsiteY4" fmla="*/ 0 h 40890"/>
                <a:gd name="connsiteX5" fmla="*/ 41155 w 41154"/>
                <a:gd name="connsiteY5" fmla="*/ 20351 h 40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154" h="40890">
                  <a:moveTo>
                    <a:pt x="41155" y="20351"/>
                  </a:moveTo>
                  <a:cubicBezTo>
                    <a:pt x="41207" y="31643"/>
                    <a:pt x="32036" y="40838"/>
                    <a:pt x="20672" y="40890"/>
                  </a:cubicBezTo>
                  <a:cubicBezTo>
                    <a:pt x="9307" y="40942"/>
                    <a:pt x="52" y="31830"/>
                    <a:pt x="0" y="20539"/>
                  </a:cubicBezTo>
                  <a:cubicBezTo>
                    <a:pt x="-52" y="9247"/>
                    <a:pt x="9119" y="52"/>
                    <a:pt x="20483" y="0"/>
                  </a:cubicBezTo>
                  <a:cubicBezTo>
                    <a:pt x="20546" y="0"/>
                    <a:pt x="20609" y="0"/>
                    <a:pt x="20672" y="0"/>
                  </a:cubicBezTo>
                  <a:cubicBezTo>
                    <a:pt x="31963" y="52"/>
                    <a:pt x="41103" y="9133"/>
                    <a:pt x="41155" y="20351"/>
                  </a:cubicBezTo>
                  <a:close/>
                </a:path>
              </a:pathLst>
            </a:custGeom>
            <a:solidFill>
              <a:srgbClr val="24304D"/>
            </a:solidFill>
            <a:ln w="93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C4DF6012-4659-C94E-B906-A6A40F49FAD9}"/>
                </a:ext>
              </a:extLst>
            </p:cNvPr>
            <p:cNvSpPr/>
            <p:nvPr/>
          </p:nvSpPr>
          <p:spPr>
            <a:xfrm>
              <a:off x="10559860" y="4372024"/>
              <a:ext cx="100621" cy="99974"/>
            </a:xfrm>
            <a:custGeom>
              <a:avLst/>
              <a:gdLst>
                <a:gd name="connsiteX0" fmla="*/ 0 w 100621"/>
                <a:gd name="connsiteY0" fmla="*/ 0 h 99974"/>
                <a:gd name="connsiteX1" fmla="*/ 100622 w 100621"/>
                <a:gd name="connsiteY1" fmla="*/ 0 h 99974"/>
                <a:gd name="connsiteX2" fmla="*/ 100622 w 100621"/>
                <a:gd name="connsiteY2" fmla="*/ 99974 h 99974"/>
                <a:gd name="connsiteX3" fmla="*/ 0 w 100621"/>
                <a:gd name="connsiteY3" fmla="*/ 99974 h 9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21" h="99974">
                  <a:moveTo>
                    <a:pt x="0" y="0"/>
                  </a:moveTo>
                  <a:lnTo>
                    <a:pt x="100622" y="0"/>
                  </a:lnTo>
                  <a:lnTo>
                    <a:pt x="100622" y="99974"/>
                  </a:lnTo>
                  <a:lnTo>
                    <a:pt x="0" y="99974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3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B0535289-EA4C-D244-B56A-B0BAA6DB66FD}"/>
                </a:ext>
              </a:extLst>
            </p:cNvPr>
            <p:cNvSpPr/>
            <p:nvPr/>
          </p:nvSpPr>
          <p:spPr>
            <a:xfrm>
              <a:off x="10592708" y="4372024"/>
              <a:ext cx="34925" cy="40514"/>
            </a:xfrm>
            <a:custGeom>
              <a:avLst/>
              <a:gdLst>
                <a:gd name="connsiteX0" fmla="*/ 0 w 34925"/>
                <a:gd name="connsiteY0" fmla="*/ 0 h 40514"/>
                <a:gd name="connsiteX1" fmla="*/ 34925 w 34925"/>
                <a:gd name="connsiteY1" fmla="*/ 0 h 40514"/>
                <a:gd name="connsiteX2" fmla="*/ 34925 w 34925"/>
                <a:gd name="connsiteY2" fmla="*/ 40515 h 40514"/>
                <a:gd name="connsiteX3" fmla="*/ 0 w 34925"/>
                <a:gd name="connsiteY3" fmla="*/ 40515 h 4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5" h="40514">
                  <a:moveTo>
                    <a:pt x="0" y="0"/>
                  </a:moveTo>
                  <a:lnTo>
                    <a:pt x="34925" y="0"/>
                  </a:lnTo>
                  <a:lnTo>
                    <a:pt x="34925" y="40515"/>
                  </a:lnTo>
                  <a:lnTo>
                    <a:pt x="0" y="40515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3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016FFEF7-9D1D-8840-8B8B-C912A405F929}"/>
                </a:ext>
              </a:extLst>
            </p:cNvPr>
            <p:cNvSpPr/>
            <p:nvPr/>
          </p:nvSpPr>
          <p:spPr>
            <a:xfrm>
              <a:off x="10677944" y="4372024"/>
              <a:ext cx="100621" cy="99974"/>
            </a:xfrm>
            <a:custGeom>
              <a:avLst/>
              <a:gdLst>
                <a:gd name="connsiteX0" fmla="*/ 0 w 100621"/>
                <a:gd name="connsiteY0" fmla="*/ 0 h 99974"/>
                <a:gd name="connsiteX1" fmla="*/ 100622 w 100621"/>
                <a:gd name="connsiteY1" fmla="*/ 0 h 99974"/>
                <a:gd name="connsiteX2" fmla="*/ 100622 w 100621"/>
                <a:gd name="connsiteY2" fmla="*/ 99974 h 99974"/>
                <a:gd name="connsiteX3" fmla="*/ 0 w 100621"/>
                <a:gd name="connsiteY3" fmla="*/ 99974 h 9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21" h="99974">
                  <a:moveTo>
                    <a:pt x="0" y="0"/>
                  </a:moveTo>
                  <a:lnTo>
                    <a:pt x="100622" y="0"/>
                  </a:lnTo>
                  <a:lnTo>
                    <a:pt x="100622" y="99974"/>
                  </a:lnTo>
                  <a:lnTo>
                    <a:pt x="0" y="9997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3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6EF05C9E-E39A-FA44-B12C-207B05F950DA}"/>
                </a:ext>
              </a:extLst>
            </p:cNvPr>
            <p:cNvSpPr/>
            <p:nvPr/>
          </p:nvSpPr>
          <p:spPr>
            <a:xfrm>
              <a:off x="10599032" y="4272049"/>
              <a:ext cx="100621" cy="99974"/>
            </a:xfrm>
            <a:custGeom>
              <a:avLst/>
              <a:gdLst>
                <a:gd name="connsiteX0" fmla="*/ 0 w 100621"/>
                <a:gd name="connsiteY0" fmla="*/ 0 h 99974"/>
                <a:gd name="connsiteX1" fmla="*/ 100622 w 100621"/>
                <a:gd name="connsiteY1" fmla="*/ 0 h 99974"/>
                <a:gd name="connsiteX2" fmla="*/ 100622 w 100621"/>
                <a:gd name="connsiteY2" fmla="*/ 99974 h 99974"/>
                <a:gd name="connsiteX3" fmla="*/ 0 w 100621"/>
                <a:gd name="connsiteY3" fmla="*/ 99974 h 9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21" h="99974">
                  <a:moveTo>
                    <a:pt x="0" y="0"/>
                  </a:moveTo>
                  <a:lnTo>
                    <a:pt x="100622" y="0"/>
                  </a:lnTo>
                  <a:lnTo>
                    <a:pt x="100622" y="99974"/>
                  </a:lnTo>
                  <a:lnTo>
                    <a:pt x="0" y="99974"/>
                  </a:lnTo>
                  <a:close/>
                </a:path>
              </a:pathLst>
            </a:custGeom>
            <a:solidFill>
              <a:srgbClr val="C00000"/>
            </a:solidFill>
            <a:ln w="93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BDBBB5F8-9929-0C45-B2BF-26DDFFE4351A}"/>
                </a:ext>
              </a:extLst>
            </p:cNvPr>
            <p:cNvSpPr/>
            <p:nvPr/>
          </p:nvSpPr>
          <p:spPr>
            <a:xfrm>
              <a:off x="10710792" y="4372024"/>
              <a:ext cx="34925" cy="40514"/>
            </a:xfrm>
            <a:custGeom>
              <a:avLst/>
              <a:gdLst>
                <a:gd name="connsiteX0" fmla="*/ 0 w 34925"/>
                <a:gd name="connsiteY0" fmla="*/ 0 h 40514"/>
                <a:gd name="connsiteX1" fmla="*/ 34925 w 34925"/>
                <a:gd name="connsiteY1" fmla="*/ 0 h 40514"/>
                <a:gd name="connsiteX2" fmla="*/ 34925 w 34925"/>
                <a:gd name="connsiteY2" fmla="*/ 40515 h 40514"/>
                <a:gd name="connsiteX3" fmla="*/ 0 w 34925"/>
                <a:gd name="connsiteY3" fmla="*/ 40515 h 4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5" h="40514">
                  <a:moveTo>
                    <a:pt x="0" y="0"/>
                  </a:moveTo>
                  <a:lnTo>
                    <a:pt x="34925" y="0"/>
                  </a:lnTo>
                  <a:lnTo>
                    <a:pt x="34925" y="40515"/>
                  </a:lnTo>
                  <a:lnTo>
                    <a:pt x="0" y="40515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3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762B54F-89E0-1E4D-8799-B5CD525B466E}"/>
                </a:ext>
              </a:extLst>
            </p:cNvPr>
            <p:cNvSpPr/>
            <p:nvPr/>
          </p:nvSpPr>
          <p:spPr>
            <a:xfrm>
              <a:off x="10631786" y="4272049"/>
              <a:ext cx="34925" cy="40514"/>
            </a:xfrm>
            <a:custGeom>
              <a:avLst/>
              <a:gdLst>
                <a:gd name="connsiteX0" fmla="*/ 0 w 34925"/>
                <a:gd name="connsiteY0" fmla="*/ 0 h 40514"/>
                <a:gd name="connsiteX1" fmla="*/ 34925 w 34925"/>
                <a:gd name="connsiteY1" fmla="*/ 0 h 40514"/>
                <a:gd name="connsiteX2" fmla="*/ 34925 w 34925"/>
                <a:gd name="connsiteY2" fmla="*/ 40515 h 40514"/>
                <a:gd name="connsiteX3" fmla="*/ 0 w 34925"/>
                <a:gd name="connsiteY3" fmla="*/ 40515 h 4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5" h="40514">
                  <a:moveTo>
                    <a:pt x="0" y="0"/>
                  </a:moveTo>
                  <a:lnTo>
                    <a:pt x="34925" y="0"/>
                  </a:lnTo>
                  <a:lnTo>
                    <a:pt x="34925" y="40515"/>
                  </a:lnTo>
                  <a:lnTo>
                    <a:pt x="0" y="40515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3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EF0858A-E301-B042-8FEF-2518C978E0B9}"/>
              </a:ext>
            </a:extLst>
          </p:cNvPr>
          <p:cNvSpPr/>
          <p:nvPr/>
        </p:nvSpPr>
        <p:spPr>
          <a:xfrm>
            <a:off x="6951699" y="1782521"/>
            <a:ext cx="2750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29BB4"/>
                </a:solidFill>
                <a:effectLst/>
                <a:uLnTx/>
                <a:uFillTx/>
                <a:latin typeface="Corporate S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Data / Information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181717">
                  <a:alpha val="90000"/>
                </a:srgbClr>
              </a:solidFill>
              <a:effectLst/>
              <a:uLnTx/>
              <a:uFillTx/>
              <a:latin typeface="Corporate S" pitchFamily="2" charset="77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717">
                    <a:alpha val="70000"/>
                  </a:srgbClr>
                </a:solidFill>
                <a:effectLst/>
                <a:uLnTx/>
                <a:uFillTx/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It contains the information what we put to the block.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81717">
                  <a:alpha val="70000"/>
                </a:srgbClr>
              </a:solidFill>
              <a:effectLst/>
              <a:uLnTx/>
              <a:uFillTx/>
              <a:latin typeface="Corporate 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0792939-C28A-6141-8A3A-DD46420C29B9}"/>
              </a:ext>
            </a:extLst>
          </p:cNvPr>
          <p:cNvSpPr/>
          <p:nvPr/>
        </p:nvSpPr>
        <p:spPr>
          <a:xfrm>
            <a:off x="7141238" y="5171534"/>
            <a:ext cx="2750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6CB5B"/>
                </a:solidFill>
                <a:effectLst/>
                <a:uLnTx/>
                <a:uFillTx/>
                <a:latin typeface="Corporate S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Hash of previous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rgbClr val="96CB5B"/>
                </a:solidFill>
                <a:effectLst/>
                <a:uLnTx/>
                <a:uFillTx/>
                <a:latin typeface="Corporate S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 block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81717">
                  <a:alpha val="90000"/>
                </a:srgbClr>
              </a:solidFill>
              <a:effectLst/>
              <a:uLnTx/>
              <a:uFillTx/>
              <a:latin typeface="Corporate S" pitchFamily="2" charset="77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717">
                    <a:alpha val="70000"/>
                  </a:srgbClr>
                </a:solidFill>
                <a:effectLst/>
                <a:uLnTx/>
                <a:uFillTx/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It contains Hash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srgbClr val="181717">
                    <a:alpha val="70000"/>
                  </a:srgbClr>
                </a:solidFill>
                <a:effectLst/>
                <a:uLnTx/>
                <a:uFillTx/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of previous block in the </a:t>
            </a:r>
            <a:r>
              <a:rPr kumimoji="0" lang="en-US" sz="1000" b="0" i="0" u="none" strike="noStrike" kern="1200" cap="none" spc="0" normalizeH="0" noProof="0" dirty="0" err="1" smtClean="0">
                <a:ln>
                  <a:noFill/>
                </a:ln>
                <a:solidFill>
                  <a:srgbClr val="181717">
                    <a:alpha val="70000"/>
                  </a:srgbClr>
                </a:solidFill>
                <a:effectLst/>
                <a:uLnTx/>
                <a:uFillTx/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blockchain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srgbClr val="181717">
                    <a:alpha val="70000"/>
                  </a:srgbClr>
                </a:solidFill>
                <a:effectLst/>
                <a:uLnTx/>
                <a:uFillTx/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81717">
                  <a:alpha val="70000"/>
                </a:srgbClr>
              </a:solidFill>
              <a:effectLst/>
              <a:uLnTx/>
              <a:uFillTx/>
              <a:latin typeface="Corporate 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58B9230-8238-F844-889B-5BE4A851C175}"/>
              </a:ext>
            </a:extLst>
          </p:cNvPr>
          <p:cNvSpPr/>
          <p:nvPr/>
        </p:nvSpPr>
        <p:spPr>
          <a:xfrm>
            <a:off x="963014" y="4530150"/>
            <a:ext cx="275009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chemeClr val="accent5">
                    <a:alpha val="90000"/>
                  </a:schemeClr>
                </a:solidFill>
                <a:latin typeface="Corporate S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Hash of current block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alpha val="90000"/>
                </a:schemeClr>
              </a:solidFill>
              <a:effectLst/>
              <a:uLnTx/>
              <a:uFillTx/>
              <a:latin typeface="Corporate S" pitchFamily="2" charset="77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717">
                    <a:alpha val="70000"/>
                  </a:srgbClr>
                </a:solidFill>
                <a:effectLst/>
                <a:uLnTx/>
                <a:uFillTx/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It is for uniquely identifying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srgbClr val="181717">
                    <a:alpha val="70000"/>
                  </a:srgbClr>
                </a:solidFill>
                <a:effectLst/>
                <a:uLnTx/>
                <a:uFillTx/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each block.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717">
                    <a:alpha val="70000"/>
                  </a:srgbClr>
                </a:solidFill>
                <a:effectLst/>
                <a:uLnTx/>
                <a:uFillTx/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81717">
                  <a:alpha val="70000"/>
                </a:srgbClr>
              </a:solidFill>
              <a:effectLst/>
              <a:uLnTx/>
              <a:uFillTx/>
              <a:latin typeface="Corporate 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9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3" grpId="0"/>
      <p:bldP spid="1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CB97FC-EEFD-D845-9F13-3FC6EC24B5AF}"/>
              </a:ext>
            </a:extLst>
          </p:cNvPr>
          <p:cNvSpPr txBox="1"/>
          <p:nvPr/>
        </p:nvSpPr>
        <p:spPr>
          <a:xfrm>
            <a:off x="2572926" y="520115"/>
            <a:ext cx="7046160" cy="58477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  <a:latin typeface="Corporate S" pitchFamily="2" charset="77"/>
              </a:rPr>
              <a:t>How does the </a:t>
            </a:r>
            <a:r>
              <a:rPr lang="en-US" sz="3200" dirty="0" smtClean="0">
                <a:latin typeface="Corporate S" pitchFamily="2" charset="77"/>
              </a:rPr>
              <a:t>BLOCKCHAIN</a:t>
            </a:r>
            <a:r>
              <a:rPr lang="en-US" sz="3200" b="1" dirty="0" smtClean="0">
                <a:solidFill>
                  <a:schemeClr val="accent1"/>
                </a:solidFill>
                <a:latin typeface="Corporate S" pitchFamily="2" charset="77"/>
              </a:rPr>
              <a:t> </a:t>
            </a:r>
            <a:r>
              <a:rPr lang="en-US" sz="3200" dirty="0" smtClean="0">
                <a:latin typeface="Corporate S" pitchFamily="2" charset="77"/>
              </a:rPr>
              <a:t>works ?</a:t>
            </a:r>
            <a:endParaRPr lang="en-US" sz="3200" dirty="0">
              <a:latin typeface="Corporate S" pitchFamily="2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BC3BAC-0546-7A4E-B037-F8A566130656}"/>
              </a:ext>
            </a:extLst>
          </p:cNvPr>
          <p:cNvSpPr/>
          <p:nvPr/>
        </p:nvSpPr>
        <p:spPr>
          <a:xfrm>
            <a:off x="1063396" y="3291030"/>
            <a:ext cx="21078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sz="1400" dirty="0">
                <a:solidFill>
                  <a:schemeClr val="tx2"/>
                </a:solidFill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wants to send </a:t>
            </a:r>
          </a:p>
          <a:p>
            <a:pPr algn="ct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money to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C867AD-AC2B-7E44-84F7-903EE4047393}"/>
              </a:ext>
            </a:extLst>
          </p:cNvPr>
          <p:cNvSpPr/>
          <p:nvPr/>
        </p:nvSpPr>
        <p:spPr>
          <a:xfrm>
            <a:off x="4218609" y="2277452"/>
            <a:ext cx="19612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Transaction </a:t>
            </a:r>
            <a:r>
              <a:rPr lang="en-US" sz="1400" b="1" dirty="0">
                <a:solidFill>
                  <a:schemeClr val="accent2"/>
                </a:solidFill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Is Broadcasted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To A Network Of Nodes</a:t>
            </a:r>
          </a:p>
        </p:txBody>
      </p:sp>
      <p:grpSp>
        <p:nvGrpSpPr>
          <p:cNvPr id="40" name="Graphic 28">
            <a:extLst>
              <a:ext uri="{FF2B5EF4-FFF2-40B4-BE49-F238E27FC236}">
                <a16:creationId xmlns:a16="http://schemas.microsoft.com/office/drawing/2014/main" id="{EF150A37-EE59-364C-9CF4-9F79CFBDC766}"/>
              </a:ext>
            </a:extLst>
          </p:cNvPr>
          <p:cNvGrpSpPr/>
          <p:nvPr/>
        </p:nvGrpSpPr>
        <p:grpSpPr>
          <a:xfrm>
            <a:off x="6703685" y="4036190"/>
            <a:ext cx="1082701" cy="842833"/>
            <a:chOff x="9835029" y="199751"/>
            <a:chExt cx="875347" cy="681418"/>
          </a:xfrm>
          <a:solidFill>
            <a:schemeClr val="accent1"/>
          </a:solidFill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918F9B4-ECA4-1F41-9EF9-AC79B1B03C00}"/>
                </a:ext>
              </a:extLst>
            </p:cNvPr>
            <p:cNvSpPr/>
            <p:nvPr/>
          </p:nvSpPr>
          <p:spPr>
            <a:xfrm>
              <a:off x="10244223" y="359105"/>
              <a:ext cx="27622" cy="64579"/>
            </a:xfrm>
            <a:custGeom>
              <a:avLst/>
              <a:gdLst>
                <a:gd name="connsiteX0" fmla="*/ 13811 w 27622"/>
                <a:gd name="connsiteY0" fmla="*/ 64580 h 64579"/>
                <a:gd name="connsiteX1" fmla="*/ 27623 w 27622"/>
                <a:gd name="connsiteY1" fmla="*/ 40767 h 64579"/>
                <a:gd name="connsiteX2" fmla="*/ 20193 w 27622"/>
                <a:gd name="connsiteY2" fmla="*/ 40767 h 64579"/>
                <a:gd name="connsiteX3" fmla="*/ 20193 w 27622"/>
                <a:gd name="connsiteY3" fmla="*/ 0 h 64579"/>
                <a:gd name="connsiteX4" fmla="*/ 7810 w 27622"/>
                <a:gd name="connsiteY4" fmla="*/ 0 h 64579"/>
                <a:gd name="connsiteX5" fmla="*/ 7810 w 27622"/>
                <a:gd name="connsiteY5" fmla="*/ 40767 h 64579"/>
                <a:gd name="connsiteX6" fmla="*/ 0 w 27622"/>
                <a:gd name="connsiteY6" fmla="*/ 40767 h 64579"/>
                <a:gd name="connsiteX7" fmla="*/ 13811 w 27622"/>
                <a:gd name="connsiteY7" fmla="*/ 6458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22" h="64579">
                  <a:moveTo>
                    <a:pt x="13811" y="64580"/>
                  </a:moveTo>
                  <a:lnTo>
                    <a:pt x="27623" y="40767"/>
                  </a:lnTo>
                  <a:lnTo>
                    <a:pt x="20193" y="40767"/>
                  </a:lnTo>
                  <a:lnTo>
                    <a:pt x="20193" y="0"/>
                  </a:lnTo>
                  <a:lnTo>
                    <a:pt x="7810" y="0"/>
                  </a:lnTo>
                  <a:lnTo>
                    <a:pt x="7810" y="40767"/>
                  </a:lnTo>
                  <a:lnTo>
                    <a:pt x="0" y="40767"/>
                  </a:lnTo>
                  <a:lnTo>
                    <a:pt x="13811" y="645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96350994-215E-6F49-B25C-6DC01BEC1B72}"/>
                </a:ext>
              </a:extLst>
            </p:cNvPr>
            <p:cNvSpPr/>
            <p:nvPr/>
          </p:nvSpPr>
          <p:spPr>
            <a:xfrm>
              <a:off x="10244223" y="650284"/>
              <a:ext cx="27622" cy="64674"/>
            </a:xfrm>
            <a:custGeom>
              <a:avLst/>
              <a:gdLst>
                <a:gd name="connsiteX0" fmla="*/ 13811 w 27622"/>
                <a:gd name="connsiteY0" fmla="*/ 0 h 64674"/>
                <a:gd name="connsiteX1" fmla="*/ 0 w 27622"/>
                <a:gd name="connsiteY1" fmla="*/ 23908 h 64674"/>
                <a:gd name="connsiteX2" fmla="*/ 7430 w 27622"/>
                <a:gd name="connsiteY2" fmla="*/ 23908 h 64674"/>
                <a:gd name="connsiteX3" fmla="*/ 7430 w 27622"/>
                <a:gd name="connsiteY3" fmla="*/ 64675 h 64674"/>
                <a:gd name="connsiteX4" fmla="*/ 19812 w 27622"/>
                <a:gd name="connsiteY4" fmla="*/ 64675 h 64674"/>
                <a:gd name="connsiteX5" fmla="*/ 19812 w 27622"/>
                <a:gd name="connsiteY5" fmla="*/ 23908 h 64674"/>
                <a:gd name="connsiteX6" fmla="*/ 27623 w 27622"/>
                <a:gd name="connsiteY6" fmla="*/ 23908 h 64674"/>
                <a:gd name="connsiteX7" fmla="*/ 13811 w 27622"/>
                <a:gd name="connsiteY7" fmla="*/ 0 h 6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22" h="64674">
                  <a:moveTo>
                    <a:pt x="13811" y="0"/>
                  </a:moveTo>
                  <a:lnTo>
                    <a:pt x="0" y="23908"/>
                  </a:lnTo>
                  <a:lnTo>
                    <a:pt x="7430" y="23908"/>
                  </a:lnTo>
                  <a:lnTo>
                    <a:pt x="7430" y="64675"/>
                  </a:lnTo>
                  <a:lnTo>
                    <a:pt x="19812" y="64675"/>
                  </a:lnTo>
                  <a:lnTo>
                    <a:pt x="19812" y="23908"/>
                  </a:lnTo>
                  <a:lnTo>
                    <a:pt x="27623" y="23908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" name="Graphic 28">
              <a:extLst>
                <a:ext uri="{FF2B5EF4-FFF2-40B4-BE49-F238E27FC236}">
                  <a16:creationId xmlns:a16="http://schemas.microsoft.com/office/drawing/2014/main" id="{EF150A37-EE59-364C-9CF4-9F79CFBDC766}"/>
                </a:ext>
              </a:extLst>
            </p:cNvPr>
            <p:cNvGrpSpPr/>
            <p:nvPr/>
          </p:nvGrpSpPr>
          <p:grpSpPr>
            <a:xfrm>
              <a:off x="10176024" y="445878"/>
              <a:ext cx="168306" cy="196310"/>
              <a:chOff x="10176024" y="445878"/>
              <a:chExt cx="168306" cy="196310"/>
            </a:xfrm>
            <a:solidFill>
              <a:schemeClr val="accent1"/>
            </a:solidFill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9896055A-3F2B-0E43-8BB3-E57B9369B727}"/>
                  </a:ext>
                </a:extLst>
              </p:cNvPr>
              <p:cNvSpPr/>
              <p:nvPr/>
            </p:nvSpPr>
            <p:spPr>
              <a:xfrm>
                <a:off x="10176024" y="445878"/>
                <a:ext cx="168306" cy="97345"/>
              </a:xfrm>
              <a:custGeom>
                <a:avLst/>
                <a:gdLst>
                  <a:gd name="connsiteX0" fmla="*/ 168307 w 168306"/>
                  <a:gd name="connsiteY0" fmla="*/ 48673 h 97345"/>
                  <a:gd name="connsiteX1" fmla="*/ 84392 w 168306"/>
                  <a:gd name="connsiteY1" fmla="*/ 97346 h 97345"/>
                  <a:gd name="connsiteX2" fmla="*/ 0 w 168306"/>
                  <a:gd name="connsiteY2" fmla="*/ 48673 h 97345"/>
                  <a:gd name="connsiteX3" fmla="*/ 83915 w 168306"/>
                  <a:gd name="connsiteY3" fmla="*/ 0 h 97345"/>
                  <a:gd name="connsiteX4" fmla="*/ 168307 w 168306"/>
                  <a:gd name="connsiteY4" fmla="*/ 48673 h 97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306" h="97345">
                    <a:moveTo>
                      <a:pt x="168307" y="48673"/>
                    </a:moveTo>
                    <a:lnTo>
                      <a:pt x="84392" y="97346"/>
                    </a:lnTo>
                    <a:lnTo>
                      <a:pt x="0" y="48673"/>
                    </a:lnTo>
                    <a:lnTo>
                      <a:pt x="83915" y="0"/>
                    </a:lnTo>
                    <a:lnTo>
                      <a:pt x="168307" y="48673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D998F0B6-BC99-8D40-A2CA-E74AC5BA27CF}"/>
                  </a:ext>
                </a:extLst>
              </p:cNvPr>
              <p:cNvSpPr/>
              <p:nvPr/>
            </p:nvSpPr>
            <p:spPr>
              <a:xfrm>
                <a:off x="10260130" y="494550"/>
                <a:ext cx="84201" cy="147637"/>
              </a:xfrm>
              <a:custGeom>
                <a:avLst/>
                <a:gdLst>
                  <a:gd name="connsiteX0" fmla="*/ 84201 w 84201"/>
                  <a:gd name="connsiteY0" fmla="*/ 0 h 147637"/>
                  <a:gd name="connsiteX1" fmla="*/ 83915 w 84201"/>
                  <a:gd name="connsiteY1" fmla="*/ 98870 h 147637"/>
                  <a:gd name="connsiteX2" fmla="*/ 0 w 84201"/>
                  <a:gd name="connsiteY2" fmla="*/ 147638 h 147637"/>
                  <a:gd name="connsiteX3" fmla="*/ 286 w 84201"/>
                  <a:gd name="connsiteY3" fmla="*/ 48673 h 147637"/>
                  <a:gd name="connsiteX4" fmla="*/ 84201 w 84201"/>
                  <a:gd name="connsiteY4" fmla="*/ 0 h 14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201" h="147637">
                    <a:moveTo>
                      <a:pt x="84201" y="0"/>
                    </a:moveTo>
                    <a:lnTo>
                      <a:pt x="83915" y="98870"/>
                    </a:lnTo>
                    <a:lnTo>
                      <a:pt x="0" y="147638"/>
                    </a:lnTo>
                    <a:lnTo>
                      <a:pt x="286" y="48673"/>
                    </a:lnTo>
                    <a:lnTo>
                      <a:pt x="8420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19409CEB-6C72-814C-9251-48947924E2A6}"/>
                  </a:ext>
                </a:extLst>
              </p:cNvPr>
              <p:cNvSpPr/>
              <p:nvPr/>
            </p:nvSpPr>
            <p:spPr>
              <a:xfrm>
                <a:off x="10176024" y="494550"/>
                <a:ext cx="84391" cy="147637"/>
              </a:xfrm>
              <a:custGeom>
                <a:avLst/>
                <a:gdLst>
                  <a:gd name="connsiteX0" fmla="*/ 84392 w 84391"/>
                  <a:gd name="connsiteY0" fmla="*/ 48673 h 147637"/>
                  <a:gd name="connsiteX1" fmla="*/ 84392 w 84391"/>
                  <a:gd name="connsiteY1" fmla="*/ 147638 h 147637"/>
                  <a:gd name="connsiteX2" fmla="*/ 0 w 84391"/>
                  <a:gd name="connsiteY2" fmla="*/ 98870 h 147637"/>
                  <a:gd name="connsiteX3" fmla="*/ 0 w 84391"/>
                  <a:gd name="connsiteY3" fmla="*/ 0 h 147637"/>
                  <a:gd name="connsiteX4" fmla="*/ 84392 w 84391"/>
                  <a:gd name="connsiteY4" fmla="*/ 48673 h 14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391" h="147637">
                    <a:moveTo>
                      <a:pt x="84392" y="48673"/>
                    </a:moveTo>
                    <a:lnTo>
                      <a:pt x="84392" y="147638"/>
                    </a:lnTo>
                    <a:lnTo>
                      <a:pt x="0" y="98870"/>
                    </a:lnTo>
                    <a:lnTo>
                      <a:pt x="0" y="0"/>
                    </a:lnTo>
                    <a:lnTo>
                      <a:pt x="84392" y="4867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1D6F0FA8-0CC2-0046-A0C8-4D3D7E46EAD1}"/>
                </a:ext>
              </a:extLst>
            </p:cNvPr>
            <p:cNvSpPr/>
            <p:nvPr/>
          </p:nvSpPr>
          <p:spPr>
            <a:xfrm>
              <a:off x="10482253" y="469214"/>
              <a:ext cx="217551" cy="136112"/>
            </a:xfrm>
            <a:custGeom>
              <a:avLst/>
              <a:gdLst>
                <a:gd name="connsiteX0" fmla="*/ 212027 w 217551"/>
                <a:gd name="connsiteY0" fmla="*/ 0 h 136112"/>
                <a:gd name="connsiteX1" fmla="*/ 5525 w 217551"/>
                <a:gd name="connsiteY1" fmla="*/ 0 h 136112"/>
                <a:gd name="connsiteX2" fmla="*/ 0 w 217551"/>
                <a:gd name="connsiteY2" fmla="*/ 5524 h 136112"/>
                <a:gd name="connsiteX3" fmla="*/ 0 w 217551"/>
                <a:gd name="connsiteY3" fmla="*/ 136112 h 136112"/>
                <a:gd name="connsiteX4" fmla="*/ 217551 w 217551"/>
                <a:gd name="connsiteY4" fmla="*/ 136112 h 136112"/>
                <a:gd name="connsiteX5" fmla="*/ 217551 w 217551"/>
                <a:gd name="connsiteY5" fmla="*/ 5524 h 136112"/>
                <a:gd name="connsiteX6" fmla="*/ 212027 w 217551"/>
                <a:gd name="connsiteY6" fmla="*/ 0 h 1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51" h="136112">
                  <a:moveTo>
                    <a:pt x="212027" y="0"/>
                  </a:moveTo>
                  <a:lnTo>
                    <a:pt x="5525" y="0"/>
                  </a:lnTo>
                  <a:cubicBezTo>
                    <a:pt x="2473" y="0"/>
                    <a:pt x="0" y="2473"/>
                    <a:pt x="0" y="5524"/>
                  </a:cubicBezTo>
                  <a:lnTo>
                    <a:pt x="0" y="136112"/>
                  </a:lnTo>
                  <a:lnTo>
                    <a:pt x="217551" y="136112"/>
                  </a:lnTo>
                  <a:lnTo>
                    <a:pt x="217551" y="5524"/>
                  </a:lnTo>
                  <a:cubicBezTo>
                    <a:pt x="217551" y="2473"/>
                    <a:pt x="215078" y="0"/>
                    <a:pt x="2120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4D19C90-C002-2F41-890B-79BFEAED0397}"/>
                </a:ext>
              </a:extLst>
            </p:cNvPr>
            <p:cNvSpPr/>
            <p:nvPr/>
          </p:nvSpPr>
          <p:spPr>
            <a:xfrm>
              <a:off x="10492445" y="478834"/>
              <a:ext cx="197167" cy="117824"/>
            </a:xfrm>
            <a:custGeom>
              <a:avLst/>
              <a:gdLst>
                <a:gd name="connsiteX0" fmla="*/ 0 w 197167"/>
                <a:gd name="connsiteY0" fmla="*/ 0 h 117824"/>
                <a:gd name="connsiteX1" fmla="*/ 197167 w 197167"/>
                <a:gd name="connsiteY1" fmla="*/ 0 h 117824"/>
                <a:gd name="connsiteX2" fmla="*/ 197167 w 197167"/>
                <a:gd name="connsiteY2" fmla="*/ 117824 h 117824"/>
                <a:gd name="connsiteX3" fmla="*/ 0 w 197167"/>
                <a:gd name="connsiteY3" fmla="*/ 117824 h 11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167" h="117824">
                  <a:moveTo>
                    <a:pt x="0" y="0"/>
                  </a:moveTo>
                  <a:lnTo>
                    <a:pt x="197167" y="0"/>
                  </a:lnTo>
                  <a:lnTo>
                    <a:pt x="197167" y="117824"/>
                  </a:lnTo>
                  <a:lnTo>
                    <a:pt x="0" y="11782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B68DEF10-8883-F646-BB37-4AC8D3215959}"/>
                </a:ext>
              </a:extLst>
            </p:cNvPr>
            <p:cNvSpPr/>
            <p:nvPr/>
          </p:nvSpPr>
          <p:spPr>
            <a:xfrm>
              <a:off x="10468537" y="604088"/>
              <a:ext cx="241840" cy="14763"/>
            </a:xfrm>
            <a:custGeom>
              <a:avLst/>
              <a:gdLst>
                <a:gd name="connsiteX0" fmla="*/ 0 w 241840"/>
                <a:gd name="connsiteY0" fmla="*/ 0 h 14763"/>
                <a:gd name="connsiteX1" fmla="*/ 14573 w 241840"/>
                <a:gd name="connsiteY1" fmla="*/ 14763 h 14763"/>
                <a:gd name="connsiteX2" fmla="*/ 14669 w 241840"/>
                <a:gd name="connsiteY2" fmla="*/ 14764 h 14763"/>
                <a:gd name="connsiteX3" fmla="*/ 227172 w 241840"/>
                <a:gd name="connsiteY3" fmla="*/ 14764 h 14763"/>
                <a:gd name="connsiteX4" fmla="*/ 241840 w 241840"/>
                <a:gd name="connsiteY4" fmla="*/ 95 h 1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840" h="14763">
                  <a:moveTo>
                    <a:pt x="0" y="0"/>
                  </a:moveTo>
                  <a:cubicBezTo>
                    <a:pt x="-52" y="8101"/>
                    <a:pt x="6472" y="14711"/>
                    <a:pt x="14573" y="14763"/>
                  </a:cubicBezTo>
                  <a:cubicBezTo>
                    <a:pt x="14605" y="14764"/>
                    <a:pt x="14637" y="14764"/>
                    <a:pt x="14669" y="14764"/>
                  </a:cubicBezTo>
                  <a:lnTo>
                    <a:pt x="227172" y="14764"/>
                  </a:lnTo>
                  <a:cubicBezTo>
                    <a:pt x="235273" y="14764"/>
                    <a:pt x="241840" y="8196"/>
                    <a:pt x="241840" y="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CE7B337-3D14-F54E-BB0B-178E028C5CC1}"/>
                </a:ext>
              </a:extLst>
            </p:cNvPr>
            <p:cNvSpPr/>
            <p:nvPr/>
          </p:nvSpPr>
          <p:spPr>
            <a:xfrm>
              <a:off x="10563216" y="604183"/>
              <a:ext cx="48291" cy="3810"/>
            </a:xfrm>
            <a:custGeom>
              <a:avLst/>
              <a:gdLst>
                <a:gd name="connsiteX0" fmla="*/ 44482 w 48291"/>
                <a:gd name="connsiteY0" fmla="*/ 3810 h 3810"/>
                <a:gd name="connsiteX1" fmla="*/ 3810 w 48291"/>
                <a:gd name="connsiteY1" fmla="*/ 3810 h 3810"/>
                <a:gd name="connsiteX2" fmla="*/ 0 w 48291"/>
                <a:gd name="connsiteY2" fmla="*/ 0 h 3810"/>
                <a:gd name="connsiteX3" fmla="*/ 48292 w 48291"/>
                <a:gd name="connsiteY3" fmla="*/ 0 h 3810"/>
                <a:gd name="connsiteX4" fmla="*/ 44482 w 48291"/>
                <a:gd name="connsiteY4" fmla="*/ 3810 h 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91" h="3810">
                  <a:moveTo>
                    <a:pt x="44482" y="3810"/>
                  </a:moveTo>
                  <a:lnTo>
                    <a:pt x="3810" y="3810"/>
                  </a:lnTo>
                  <a:cubicBezTo>
                    <a:pt x="1706" y="3810"/>
                    <a:pt x="0" y="2104"/>
                    <a:pt x="0" y="0"/>
                  </a:cubicBezTo>
                  <a:lnTo>
                    <a:pt x="48292" y="0"/>
                  </a:lnTo>
                  <a:cubicBezTo>
                    <a:pt x="48292" y="2104"/>
                    <a:pt x="46586" y="3810"/>
                    <a:pt x="44482" y="381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4944669-AD4B-F04A-BAC3-86AD30297ED2}"/>
                </a:ext>
              </a:extLst>
            </p:cNvPr>
            <p:cNvSpPr/>
            <p:nvPr/>
          </p:nvSpPr>
          <p:spPr>
            <a:xfrm>
              <a:off x="9848555" y="469214"/>
              <a:ext cx="217741" cy="136112"/>
            </a:xfrm>
            <a:custGeom>
              <a:avLst/>
              <a:gdLst>
                <a:gd name="connsiteX0" fmla="*/ 212217 w 217741"/>
                <a:gd name="connsiteY0" fmla="*/ 0 h 136112"/>
                <a:gd name="connsiteX1" fmla="*/ 5525 w 217741"/>
                <a:gd name="connsiteY1" fmla="*/ 0 h 136112"/>
                <a:gd name="connsiteX2" fmla="*/ 0 w 217741"/>
                <a:gd name="connsiteY2" fmla="*/ 5524 h 136112"/>
                <a:gd name="connsiteX3" fmla="*/ 0 w 217741"/>
                <a:gd name="connsiteY3" fmla="*/ 136112 h 136112"/>
                <a:gd name="connsiteX4" fmla="*/ 217742 w 217741"/>
                <a:gd name="connsiteY4" fmla="*/ 136112 h 136112"/>
                <a:gd name="connsiteX5" fmla="*/ 217742 w 217741"/>
                <a:gd name="connsiteY5" fmla="*/ 5524 h 136112"/>
                <a:gd name="connsiteX6" fmla="*/ 212217 w 217741"/>
                <a:gd name="connsiteY6" fmla="*/ 0 h 1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741" h="136112">
                  <a:moveTo>
                    <a:pt x="212217" y="0"/>
                  </a:moveTo>
                  <a:lnTo>
                    <a:pt x="5525" y="0"/>
                  </a:lnTo>
                  <a:cubicBezTo>
                    <a:pt x="2473" y="0"/>
                    <a:pt x="0" y="2473"/>
                    <a:pt x="0" y="5524"/>
                  </a:cubicBezTo>
                  <a:lnTo>
                    <a:pt x="0" y="136112"/>
                  </a:lnTo>
                  <a:lnTo>
                    <a:pt x="217742" y="136112"/>
                  </a:lnTo>
                  <a:lnTo>
                    <a:pt x="217742" y="5524"/>
                  </a:lnTo>
                  <a:cubicBezTo>
                    <a:pt x="217742" y="2473"/>
                    <a:pt x="215268" y="0"/>
                    <a:pt x="21221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83486AA-9B70-8748-BA18-51B4C7E0191B}"/>
                </a:ext>
              </a:extLst>
            </p:cNvPr>
            <p:cNvSpPr/>
            <p:nvPr/>
          </p:nvSpPr>
          <p:spPr>
            <a:xfrm>
              <a:off x="9858937" y="478834"/>
              <a:ext cx="197167" cy="117824"/>
            </a:xfrm>
            <a:custGeom>
              <a:avLst/>
              <a:gdLst>
                <a:gd name="connsiteX0" fmla="*/ 0 w 197167"/>
                <a:gd name="connsiteY0" fmla="*/ 0 h 117824"/>
                <a:gd name="connsiteX1" fmla="*/ 197167 w 197167"/>
                <a:gd name="connsiteY1" fmla="*/ 0 h 117824"/>
                <a:gd name="connsiteX2" fmla="*/ 197167 w 197167"/>
                <a:gd name="connsiteY2" fmla="*/ 117824 h 117824"/>
                <a:gd name="connsiteX3" fmla="*/ 0 w 197167"/>
                <a:gd name="connsiteY3" fmla="*/ 117824 h 11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167" h="117824">
                  <a:moveTo>
                    <a:pt x="0" y="0"/>
                  </a:moveTo>
                  <a:lnTo>
                    <a:pt x="197167" y="0"/>
                  </a:lnTo>
                  <a:lnTo>
                    <a:pt x="197167" y="117824"/>
                  </a:lnTo>
                  <a:lnTo>
                    <a:pt x="0" y="11782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34B4BD36-072E-E54C-96CD-EAE5083D5E83}"/>
                </a:ext>
              </a:extLst>
            </p:cNvPr>
            <p:cNvSpPr/>
            <p:nvPr/>
          </p:nvSpPr>
          <p:spPr>
            <a:xfrm>
              <a:off x="9835029" y="604088"/>
              <a:ext cx="241840" cy="14763"/>
            </a:xfrm>
            <a:custGeom>
              <a:avLst/>
              <a:gdLst>
                <a:gd name="connsiteX0" fmla="*/ 0 w 241840"/>
                <a:gd name="connsiteY0" fmla="*/ 0 h 14763"/>
                <a:gd name="connsiteX1" fmla="*/ 14573 w 241840"/>
                <a:gd name="connsiteY1" fmla="*/ 14763 h 14763"/>
                <a:gd name="connsiteX2" fmla="*/ 14669 w 241840"/>
                <a:gd name="connsiteY2" fmla="*/ 14764 h 14763"/>
                <a:gd name="connsiteX3" fmla="*/ 227172 w 241840"/>
                <a:gd name="connsiteY3" fmla="*/ 14764 h 14763"/>
                <a:gd name="connsiteX4" fmla="*/ 241840 w 241840"/>
                <a:gd name="connsiteY4" fmla="*/ 95 h 1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840" h="14763">
                  <a:moveTo>
                    <a:pt x="0" y="0"/>
                  </a:moveTo>
                  <a:cubicBezTo>
                    <a:pt x="-52" y="8101"/>
                    <a:pt x="6472" y="14711"/>
                    <a:pt x="14573" y="14763"/>
                  </a:cubicBezTo>
                  <a:cubicBezTo>
                    <a:pt x="14605" y="14764"/>
                    <a:pt x="14637" y="14764"/>
                    <a:pt x="14669" y="14764"/>
                  </a:cubicBezTo>
                  <a:lnTo>
                    <a:pt x="227172" y="14764"/>
                  </a:lnTo>
                  <a:cubicBezTo>
                    <a:pt x="235273" y="14764"/>
                    <a:pt x="241840" y="8196"/>
                    <a:pt x="241840" y="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C38B443-96D4-A545-ACF2-D4B11F12922B}"/>
                </a:ext>
              </a:extLst>
            </p:cNvPr>
            <p:cNvSpPr/>
            <p:nvPr/>
          </p:nvSpPr>
          <p:spPr>
            <a:xfrm>
              <a:off x="9929708" y="604183"/>
              <a:ext cx="48196" cy="3810"/>
            </a:xfrm>
            <a:custGeom>
              <a:avLst/>
              <a:gdLst>
                <a:gd name="connsiteX0" fmla="*/ 44482 w 48196"/>
                <a:gd name="connsiteY0" fmla="*/ 3810 h 3810"/>
                <a:gd name="connsiteX1" fmla="*/ 3810 w 48196"/>
                <a:gd name="connsiteY1" fmla="*/ 3810 h 3810"/>
                <a:gd name="connsiteX2" fmla="*/ 0 w 48196"/>
                <a:gd name="connsiteY2" fmla="*/ 0 h 3810"/>
                <a:gd name="connsiteX3" fmla="*/ 48196 w 48196"/>
                <a:gd name="connsiteY3" fmla="*/ 0 h 3810"/>
                <a:gd name="connsiteX4" fmla="*/ 44482 w 48196"/>
                <a:gd name="connsiteY4" fmla="*/ 3810 h 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96" h="3810">
                  <a:moveTo>
                    <a:pt x="44482" y="3810"/>
                  </a:moveTo>
                  <a:lnTo>
                    <a:pt x="3810" y="3810"/>
                  </a:lnTo>
                  <a:cubicBezTo>
                    <a:pt x="1706" y="3810"/>
                    <a:pt x="0" y="2104"/>
                    <a:pt x="0" y="0"/>
                  </a:cubicBezTo>
                  <a:lnTo>
                    <a:pt x="48196" y="0"/>
                  </a:lnTo>
                  <a:cubicBezTo>
                    <a:pt x="48197" y="2068"/>
                    <a:pt x="46549" y="3758"/>
                    <a:pt x="44482" y="381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A213928-47D3-EB4A-8DEF-B7E631796ACD}"/>
                </a:ext>
              </a:extLst>
            </p:cNvPr>
            <p:cNvSpPr/>
            <p:nvPr/>
          </p:nvSpPr>
          <p:spPr>
            <a:xfrm>
              <a:off x="10153355" y="199751"/>
              <a:ext cx="217170" cy="136112"/>
            </a:xfrm>
            <a:custGeom>
              <a:avLst/>
              <a:gdLst>
                <a:gd name="connsiteX0" fmla="*/ 211646 w 217170"/>
                <a:gd name="connsiteY0" fmla="*/ 0 h 136112"/>
                <a:gd name="connsiteX1" fmla="*/ 5525 w 217170"/>
                <a:gd name="connsiteY1" fmla="*/ 0 h 136112"/>
                <a:gd name="connsiteX2" fmla="*/ 0 w 217170"/>
                <a:gd name="connsiteY2" fmla="*/ 5525 h 136112"/>
                <a:gd name="connsiteX3" fmla="*/ 0 w 217170"/>
                <a:gd name="connsiteY3" fmla="*/ 136112 h 136112"/>
                <a:gd name="connsiteX4" fmla="*/ 217170 w 217170"/>
                <a:gd name="connsiteY4" fmla="*/ 136112 h 136112"/>
                <a:gd name="connsiteX5" fmla="*/ 217170 w 217170"/>
                <a:gd name="connsiteY5" fmla="*/ 5525 h 136112"/>
                <a:gd name="connsiteX6" fmla="*/ 211646 w 217170"/>
                <a:gd name="connsiteY6" fmla="*/ 0 h 1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170" h="136112">
                  <a:moveTo>
                    <a:pt x="211646" y="0"/>
                  </a:moveTo>
                  <a:lnTo>
                    <a:pt x="5525" y="0"/>
                  </a:lnTo>
                  <a:cubicBezTo>
                    <a:pt x="2473" y="0"/>
                    <a:pt x="0" y="2473"/>
                    <a:pt x="0" y="5525"/>
                  </a:cubicBezTo>
                  <a:lnTo>
                    <a:pt x="0" y="136112"/>
                  </a:lnTo>
                  <a:lnTo>
                    <a:pt x="217170" y="136112"/>
                  </a:lnTo>
                  <a:lnTo>
                    <a:pt x="217170" y="5525"/>
                  </a:lnTo>
                  <a:cubicBezTo>
                    <a:pt x="217170" y="2473"/>
                    <a:pt x="214697" y="0"/>
                    <a:pt x="21164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A26EEFC8-72E1-784B-971C-D1938F5A348B}"/>
                </a:ext>
              </a:extLst>
            </p:cNvPr>
            <p:cNvSpPr/>
            <p:nvPr/>
          </p:nvSpPr>
          <p:spPr>
            <a:xfrm>
              <a:off x="10163166" y="209372"/>
              <a:ext cx="197167" cy="117824"/>
            </a:xfrm>
            <a:custGeom>
              <a:avLst/>
              <a:gdLst>
                <a:gd name="connsiteX0" fmla="*/ 0 w 197167"/>
                <a:gd name="connsiteY0" fmla="*/ 0 h 117824"/>
                <a:gd name="connsiteX1" fmla="*/ 197168 w 197167"/>
                <a:gd name="connsiteY1" fmla="*/ 0 h 117824"/>
                <a:gd name="connsiteX2" fmla="*/ 197168 w 197167"/>
                <a:gd name="connsiteY2" fmla="*/ 117824 h 117824"/>
                <a:gd name="connsiteX3" fmla="*/ 0 w 197167"/>
                <a:gd name="connsiteY3" fmla="*/ 117824 h 11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167" h="117824">
                  <a:moveTo>
                    <a:pt x="0" y="0"/>
                  </a:moveTo>
                  <a:lnTo>
                    <a:pt x="197168" y="0"/>
                  </a:lnTo>
                  <a:lnTo>
                    <a:pt x="197168" y="117824"/>
                  </a:lnTo>
                  <a:lnTo>
                    <a:pt x="0" y="11782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E6488D20-1040-014E-919A-3639DE58BAFE}"/>
                </a:ext>
              </a:extLst>
            </p:cNvPr>
            <p:cNvSpPr/>
            <p:nvPr/>
          </p:nvSpPr>
          <p:spPr>
            <a:xfrm>
              <a:off x="10139258" y="334625"/>
              <a:ext cx="241839" cy="14668"/>
            </a:xfrm>
            <a:custGeom>
              <a:avLst/>
              <a:gdLst>
                <a:gd name="connsiteX0" fmla="*/ 0 w 241839"/>
                <a:gd name="connsiteY0" fmla="*/ 0 h 14668"/>
                <a:gd name="connsiteX1" fmla="*/ 14668 w 241839"/>
                <a:gd name="connsiteY1" fmla="*/ 14669 h 14668"/>
                <a:gd name="connsiteX2" fmla="*/ 227171 w 241839"/>
                <a:gd name="connsiteY2" fmla="*/ 14669 h 14668"/>
                <a:gd name="connsiteX3" fmla="*/ 241840 w 241839"/>
                <a:gd name="connsiteY3" fmla="*/ 0 h 1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839" h="14668">
                  <a:moveTo>
                    <a:pt x="0" y="0"/>
                  </a:moveTo>
                  <a:cubicBezTo>
                    <a:pt x="0" y="8101"/>
                    <a:pt x="6567" y="14669"/>
                    <a:pt x="14668" y="14669"/>
                  </a:cubicBezTo>
                  <a:lnTo>
                    <a:pt x="227171" y="14669"/>
                  </a:lnTo>
                  <a:cubicBezTo>
                    <a:pt x="235272" y="14669"/>
                    <a:pt x="241840" y="8101"/>
                    <a:pt x="2418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D84BF34C-5507-404D-8E03-9F7597E90E3E}"/>
                </a:ext>
              </a:extLst>
            </p:cNvPr>
            <p:cNvSpPr/>
            <p:nvPr/>
          </p:nvSpPr>
          <p:spPr>
            <a:xfrm>
              <a:off x="10233936" y="334721"/>
              <a:ext cx="48768" cy="3839"/>
            </a:xfrm>
            <a:custGeom>
              <a:avLst/>
              <a:gdLst>
                <a:gd name="connsiteX0" fmla="*/ 44482 w 48768"/>
                <a:gd name="connsiteY0" fmla="*/ 3810 h 3839"/>
                <a:gd name="connsiteX1" fmla="*/ 3810 w 48768"/>
                <a:gd name="connsiteY1" fmla="*/ 3810 h 3839"/>
                <a:gd name="connsiteX2" fmla="*/ 0 w 48768"/>
                <a:gd name="connsiteY2" fmla="*/ 0 h 3839"/>
                <a:gd name="connsiteX3" fmla="*/ 48768 w 48768"/>
                <a:gd name="connsiteY3" fmla="*/ 0 h 3839"/>
                <a:gd name="connsiteX4" fmla="*/ 44988 w 48768"/>
                <a:gd name="connsiteY4" fmla="*/ 3840 h 3839"/>
                <a:gd name="connsiteX5" fmla="*/ 44482 w 48768"/>
                <a:gd name="connsiteY5" fmla="*/ 3810 h 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68" h="3839">
                  <a:moveTo>
                    <a:pt x="44482" y="3810"/>
                  </a:moveTo>
                  <a:lnTo>
                    <a:pt x="3810" y="3810"/>
                  </a:lnTo>
                  <a:cubicBezTo>
                    <a:pt x="1706" y="3810"/>
                    <a:pt x="0" y="2104"/>
                    <a:pt x="0" y="0"/>
                  </a:cubicBezTo>
                  <a:lnTo>
                    <a:pt x="48768" y="0"/>
                  </a:lnTo>
                  <a:cubicBezTo>
                    <a:pt x="48785" y="2104"/>
                    <a:pt x="47092" y="3823"/>
                    <a:pt x="44988" y="3840"/>
                  </a:cubicBezTo>
                  <a:cubicBezTo>
                    <a:pt x="44819" y="3841"/>
                    <a:pt x="44650" y="3831"/>
                    <a:pt x="44482" y="381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5304C80-E768-BE43-9329-2B3E28A52CE2}"/>
                </a:ext>
              </a:extLst>
            </p:cNvPr>
            <p:cNvSpPr/>
            <p:nvPr/>
          </p:nvSpPr>
          <p:spPr>
            <a:xfrm>
              <a:off x="10153355" y="731342"/>
              <a:ext cx="217170" cy="136112"/>
            </a:xfrm>
            <a:custGeom>
              <a:avLst/>
              <a:gdLst>
                <a:gd name="connsiteX0" fmla="*/ 211646 w 217170"/>
                <a:gd name="connsiteY0" fmla="*/ 0 h 136112"/>
                <a:gd name="connsiteX1" fmla="*/ 5525 w 217170"/>
                <a:gd name="connsiteY1" fmla="*/ 0 h 136112"/>
                <a:gd name="connsiteX2" fmla="*/ 0 w 217170"/>
                <a:gd name="connsiteY2" fmla="*/ 5525 h 136112"/>
                <a:gd name="connsiteX3" fmla="*/ 0 w 217170"/>
                <a:gd name="connsiteY3" fmla="*/ 136112 h 136112"/>
                <a:gd name="connsiteX4" fmla="*/ 217170 w 217170"/>
                <a:gd name="connsiteY4" fmla="*/ 136112 h 136112"/>
                <a:gd name="connsiteX5" fmla="*/ 217170 w 217170"/>
                <a:gd name="connsiteY5" fmla="*/ 5525 h 136112"/>
                <a:gd name="connsiteX6" fmla="*/ 211646 w 217170"/>
                <a:gd name="connsiteY6" fmla="*/ 0 h 1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170" h="136112">
                  <a:moveTo>
                    <a:pt x="211646" y="0"/>
                  </a:moveTo>
                  <a:lnTo>
                    <a:pt x="5525" y="0"/>
                  </a:lnTo>
                  <a:cubicBezTo>
                    <a:pt x="2473" y="0"/>
                    <a:pt x="0" y="2473"/>
                    <a:pt x="0" y="5525"/>
                  </a:cubicBezTo>
                  <a:lnTo>
                    <a:pt x="0" y="136112"/>
                  </a:lnTo>
                  <a:lnTo>
                    <a:pt x="217170" y="136112"/>
                  </a:lnTo>
                  <a:lnTo>
                    <a:pt x="217170" y="5525"/>
                  </a:lnTo>
                  <a:cubicBezTo>
                    <a:pt x="217170" y="2473"/>
                    <a:pt x="214697" y="0"/>
                    <a:pt x="21164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AFEC13C-2CE2-754F-8916-8D155A4F07A1}"/>
                </a:ext>
              </a:extLst>
            </p:cNvPr>
            <p:cNvSpPr/>
            <p:nvPr/>
          </p:nvSpPr>
          <p:spPr>
            <a:xfrm>
              <a:off x="10163166" y="740962"/>
              <a:ext cx="197167" cy="117824"/>
            </a:xfrm>
            <a:custGeom>
              <a:avLst/>
              <a:gdLst>
                <a:gd name="connsiteX0" fmla="*/ 0 w 197167"/>
                <a:gd name="connsiteY0" fmla="*/ 0 h 117824"/>
                <a:gd name="connsiteX1" fmla="*/ 197168 w 197167"/>
                <a:gd name="connsiteY1" fmla="*/ 0 h 117824"/>
                <a:gd name="connsiteX2" fmla="*/ 197168 w 197167"/>
                <a:gd name="connsiteY2" fmla="*/ 117824 h 117824"/>
                <a:gd name="connsiteX3" fmla="*/ 0 w 197167"/>
                <a:gd name="connsiteY3" fmla="*/ 117824 h 11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167" h="117824">
                  <a:moveTo>
                    <a:pt x="0" y="0"/>
                  </a:moveTo>
                  <a:lnTo>
                    <a:pt x="197168" y="0"/>
                  </a:lnTo>
                  <a:lnTo>
                    <a:pt x="197168" y="117824"/>
                  </a:lnTo>
                  <a:lnTo>
                    <a:pt x="0" y="11782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765A1F23-C8D0-F245-87DE-AF2A9646FA33}"/>
                </a:ext>
              </a:extLst>
            </p:cNvPr>
            <p:cNvSpPr/>
            <p:nvPr/>
          </p:nvSpPr>
          <p:spPr>
            <a:xfrm>
              <a:off x="10139258" y="866502"/>
              <a:ext cx="241839" cy="14668"/>
            </a:xfrm>
            <a:custGeom>
              <a:avLst/>
              <a:gdLst>
                <a:gd name="connsiteX0" fmla="*/ 0 w 241839"/>
                <a:gd name="connsiteY0" fmla="*/ 0 h 14668"/>
                <a:gd name="connsiteX1" fmla="*/ 14668 w 241839"/>
                <a:gd name="connsiteY1" fmla="*/ 14669 h 14668"/>
                <a:gd name="connsiteX2" fmla="*/ 227171 w 241839"/>
                <a:gd name="connsiteY2" fmla="*/ 14669 h 14668"/>
                <a:gd name="connsiteX3" fmla="*/ 241840 w 241839"/>
                <a:gd name="connsiteY3" fmla="*/ 0 h 1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839" h="14668">
                  <a:moveTo>
                    <a:pt x="0" y="0"/>
                  </a:moveTo>
                  <a:cubicBezTo>
                    <a:pt x="0" y="8101"/>
                    <a:pt x="6567" y="14669"/>
                    <a:pt x="14668" y="14669"/>
                  </a:cubicBezTo>
                  <a:lnTo>
                    <a:pt x="227171" y="14669"/>
                  </a:lnTo>
                  <a:cubicBezTo>
                    <a:pt x="235272" y="14669"/>
                    <a:pt x="241840" y="8101"/>
                    <a:pt x="2418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7CE5104-6884-544E-9E25-93D6F227B666}"/>
                </a:ext>
              </a:extLst>
            </p:cNvPr>
            <p:cNvSpPr/>
            <p:nvPr/>
          </p:nvSpPr>
          <p:spPr>
            <a:xfrm>
              <a:off x="10233936" y="866311"/>
              <a:ext cx="48768" cy="3839"/>
            </a:xfrm>
            <a:custGeom>
              <a:avLst/>
              <a:gdLst>
                <a:gd name="connsiteX0" fmla="*/ 44482 w 48768"/>
                <a:gd name="connsiteY0" fmla="*/ 3810 h 3839"/>
                <a:gd name="connsiteX1" fmla="*/ 3810 w 48768"/>
                <a:gd name="connsiteY1" fmla="*/ 3810 h 3839"/>
                <a:gd name="connsiteX2" fmla="*/ 0 w 48768"/>
                <a:gd name="connsiteY2" fmla="*/ 0 h 3839"/>
                <a:gd name="connsiteX3" fmla="*/ 48768 w 48768"/>
                <a:gd name="connsiteY3" fmla="*/ 0 h 3839"/>
                <a:gd name="connsiteX4" fmla="*/ 44988 w 48768"/>
                <a:gd name="connsiteY4" fmla="*/ 3840 h 3839"/>
                <a:gd name="connsiteX5" fmla="*/ 44482 w 48768"/>
                <a:gd name="connsiteY5" fmla="*/ 3810 h 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68" h="3839">
                  <a:moveTo>
                    <a:pt x="44482" y="3810"/>
                  </a:moveTo>
                  <a:lnTo>
                    <a:pt x="3810" y="3810"/>
                  </a:lnTo>
                  <a:cubicBezTo>
                    <a:pt x="1706" y="3810"/>
                    <a:pt x="0" y="2104"/>
                    <a:pt x="0" y="0"/>
                  </a:cubicBezTo>
                  <a:lnTo>
                    <a:pt x="48768" y="0"/>
                  </a:lnTo>
                  <a:cubicBezTo>
                    <a:pt x="48785" y="2104"/>
                    <a:pt x="47092" y="3823"/>
                    <a:pt x="44988" y="3840"/>
                  </a:cubicBezTo>
                  <a:cubicBezTo>
                    <a:pt x="44819" y="3841"/>
                    <a:pt x="44650" y="3831"/>
                    <a:pt x="44482" y="381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F35EAA2D-E507-3B48-9B39-1BED39BA82A5}"/>
                </a:ext>
              </a:extLst>
            </p:cNvPr>
            <p:cNvSpPr/>
            <p:nvPr/>
          </p:nvSpPr>
          <p:spPr>
            <a:xfrm>
              <a:off x="10219649" y="236899"/>
              <a:ext cx="92297" cy="62198"/>
            </a:xfrm>
            <a:custGeom>
              <a:avLst/>
              <a:gdLst>
                <a:gd name="connsiteX0" fmla="*/ 28956 w 92297"/>
                <a:gd name="connsiteY0" fmla="*/ 62198 h 62198"/>
                <a:gd name="connsiteX1" fmla="*/ 0 w 92297"/>
                <a:gd name="connsiteY1" fmla="*/ 32195 h 62198"/>
                <a:gd name="connsiteX2" fmla="*/ 5905 w 92297"/>
                <a:gd name="connsiteY2" fmla="*/ 26479 h 62198"/>
                <a:gd name="connsiteX3" fmla="*/ 29432 w 92297"/>
                <a:gd name="connsiteY3" fmla="*/ 50768 h 62198"/>
                <a:gd name="connsiteX4" fmla="*/ 86773 w 92297"/>
                <a:gd name="connsiteY4" fmla="*/ 0 h 62198"/>
                <a:gd name="connsiteX5" fmla="*/ 92297 w 92297"/>
                <a:gd name="connsiteY5" fmla="*/ 6191 h 62198"/>
                <a:gd name="connsiteX6" fmla="*/ 28956 w 92297"/>
                <a:gd name="connsiteY6" fmla="*/ 62198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297" h="62198">
                  <a:moveTo>
                    <a:pt x="28956" y="62198"/>
                  </a:moveTo>
                  <a:lnTo>
                    <a:pt x="0" y="32195"/>
                  </a:lnTo>
                  <a:lnTo>
                    <a:pt x="5905" y="26479"/>
                  </a:lnTo>
                  <a:lnTo>
                    <a:pt x="29432" y="50768"/>
                  </a:lnTo>
                  <a:lnTo>
                    <a:pt x="86773" y="0"/>
                  </a:lnTo>
                  <a:lnTo>
                    <a:pt x="92297" y="6191"/>
                  </a:lnTo>
                  <a:lnTo>
                    <a:pt x="28956" y="6219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09115DE-2C21-BC4B-8C7F-2ABF8BFE2E31}"/>
                </a:ext>
              </a:extLst>
            </p:cNvPr>
            <p:cNvSpPr/>
            <p:nvPr/>
          </p:nvSpPr>
          <p:spPr>
            <a:xfrm>
              <a:off x="10544737" y="508457"/>
              <a:ext cx="92297" cy="62103"/>
            </a:xfrm>
            <a:custGeom>
              <a:avLst/>
              <a:gdLst>
                <a:gd name="connsiteX0" fmla="*/ 28956 w 92297"/>
                <a:gd name="connsiteY0" fmla="*/ 62103 h 62103"/>
                <a:gd name="connsiteX1" fmla="*/ 0 w 92297"/>
                <a:gd name="connsiteY1" fmla="*/ 32195 h 62103"/>
                <a:gd name="connsiteX2" fmla="*/ 5905 w 92297"/>
                <a:gd name="connsiteY2" fmla="*/ 26479 h 62103"/>
                <a:gd name="connsiteX3" fmla="*/ 29432 w 92297"/>
                <a:gd name="connsiteY3" fmla="*/ 50768 h 62103"/>
                <a:gd name="connsiteX4" fmla="*/ 86868 w 92297"/>
                <a:gd name="connsiteY4" fmla="*/ 0 h 62103"/>
                <a:gd name="connsiteX5" fmla="*/ 92297 w 92297"/>
                <a:gd name="connsiteY5" fmla="*/ 6191 h 62103"/>
                <a:gd name="connsiteX6" fmla="*/ 28956 w 92297"/>
                <a:gd name="connsiteY6" fmla="*/ 62103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297" h="62103">
                  <a:moveTo>
                    <a:pt x="28956" y="62103"/>
                  </a:moveTo>
                  <a:lnTo>
                    <a:pt x="0" y="32195"/>
                  </a:lnTo>
                  <a:lnTo>
                    <a:pt x="5905" y="26479"/>
                  </a:lnTo>
                  <a:lnTo>
                    <a:pt x="29432" y="50768"/>
                  </a:lnTo>
                  <a:lnTo>
                    <a:pt x="86868" y="0"/>
                  </a:lnTo>
                  <a:lnTo>
                    <a:pt x="92297" y="6191"/>
                  </a:lnTo>
                  <a:lnTo>
                    <a:pt x="28956" y="6210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1A491E8C-154D-BE48-BD26-17A69FA2D45A}"/>
                </a:ext>
              </a:extLst>
            </p:cNvPr>
            <p:cNvSpPr/>
            <p:nvPr/>
          </p:nvSpPr>
          <p:spPr>
            <a:xfrm>
              <a:off x="9912563" y="508457"/>
              <a:ext cx="92297" cy="62103"/>
            </a:xfrm>
            <a:custGeom>
              <a:avLst/>
              <a:gdLst>
                <a:gd name="connsiteX0" fmla="*/ 29051 w 92297"/>
                <a:gd name="connsiteY0" fmla="*/ 62103 h 62103"/>
                <a:gd name="connsiteX1" fmla="*/ 0 w 92297"/>
                <a:gd name="connsiteY1" fmla="*/ 32195 h 62103"/>
                <a:gd name="connsiteX2" fmla="*/ 6001 w 92297"/>
                <a:gd name="connsiteY2" fmla="*/ 26479 h 62103"/>
                <a:gd name="connsiteX3" fmla="*/ 29432 w 92297"/>
                <a:gd name="connsiteY3" fmla="*/ 50768 h 62103"/>
                <a:gd name="connsiteX4" fmla="*/ 86868 w 92297"/>
                <a:gd name="connsiteY4" fmla="*/ 0 h 62103"/>
                <a:gd name="connsiteX5" fmla="*/ 92297 w 92297"/>
                <a:gd name="connsiteY5" fmla="*/ 6191 h 62103"/>
                <a:gd name="connsiteX6" fmla="*/ 29051 w 92297"/>
                <a:gd name="connsiteY6" fmla="*/ 62103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297" h="62103">
                  <a:moveTo>
                    <a:pt x="29051" y="62103"/>
                  </a:moveTo>
                  <a:lnTo>
                    <a:pt x="0" y="32195"/>
                  </a:lnTo>
                  <a:lnTo>
                    <a:pt x="6001" y="26479"/>
                  </a:lnTo>
                  <a:lnTo>
                    <a:pt x="29432" y="50768"/>
                  </a:lnTo>
                  <a:lnTo>
                    <a:pt x="86868" y="0"/>
                  </a:lnTo>
                  <a:lnTo>
                    <a:pt x="92297" y="6191"/>
                  </a:lnTo>
                  <a:lnTo>
                    <a:pt x="29051" y="6210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0B7DE1EB-FF1E-1F4F-BB3C-607582AEED79}"/>
                </a:ext>
              </a:extLst>
            </p:cNvPr>
            <p:cNvSpPr/>
            <p:nvPr/>
          </p:nvSpPr>
          <p:spPr>
            <a:xfrm>
              <a:off x="10218316" y="770775"/>
              <a:ext cx="92297" cy="62198"/>
            </a:xfrm>
            <a:custGeom>
              <a:avLst/>
              <a:gdLst>
                <a:gd name="connsiteX0" fmla="*/ 28956 w 92297"/>
                <a:gd name="connsiteY0" fmla="*/ 62198 h 62198"/>
                <a:gd name="connsiteX1" fmla="*/ 0 w 92297"/>
                <a:gd name="connsiteY1" fmla="*/ 32195 h 62198"/>
                <a:gd name="connsiteX2" fmla="*/ 5905 w 92297"/>
                <a:gd name="connsiteY2" fmla="*/ 26479 h 62198"/>
                <a:gd name="connsiteX3" fmla="*/ 29432 w 92297"/>
                <a:gd name="connsiteY3" fmla="*/ 50768 h 62198"/>
                <a:gd name="connsiteX4" fmla="*/ 86868 w 92297"/>
                <a:gd name="connsiteY4" fmla="*/ 0 h 62198"/>
                <a:gd name="connsiteX5" fmla="*/ 92297 w 92297"/>
                <a:gd name="connsiteY5" fmla="*/ 6191 h 62198"/>
                <a:gd name="connsiteX6" fmla="*/ 28956 w 92297"/>
                <a:gd name="connsiteY6" fmla="*/ 62198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297" h="62198">
                  <a:moveTo>
                    <a:pt x="28956" y="62198"/>
                  </a:moveTo>
                  <a:lnTo>
                    <a:pt x="0" y="32195"/>
                  </a:lnTo>
                  <a:lnTo>
                    <a:pt x="5905" y="26479"/>
                  </a:lnTo>
                  <a:lnTo>
                    <a:pt x="29432" y="50768"/>
                  </a:lnTo>
                  <a:lnTo>
                    <a:pt x="86868" y="0"/>
                  </a:lnTo>
                  <a:lnTo>
                    <a:pt x="92297" y="6191"/>
                  </a:lnTo>
                  <a:lnTo>
                    <a:pt x="28956" y="6219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84767811-FF31-784E-AB5B-264DBE41506B}"/>
                </a:ext>
              </a:extLst>
            </p:cNvPr>
            <p:cNvSpPr/>
            <p:nvPr/>
          </p:nvSpPr>
          <p:spPr>
            <a:xfrm>
              <a:off x="10371287" y="523220"/>
              <a:ext cx="64674" cy="27527"/>
            </a:xfrm>
            <a:custGeom>
              <a:avLst/>
              <a:gdLst>
                <a:gd name="connsiteX0" fmla="*/ 0 w 64674"/>
                <a:gd name="connsiteY0" fmla="*/ 13811 h 27527"/>
                <a:gd name="connsiteX1" fmla="*/ 23908 w 64674"/>
                <a:gd name="connsiteY1" fmla="*/ 27527 h 27527"/>
                <a:gd name="connsiteX2" fmla="*/ 23908 w 64674"/>
                <a:gd name="connsiteY2" fmla="*/ 20193 h 27527"/>
                <a:gd name="connsiteX3" fmla="*/ 64675 w 64674"/>
                <a:gd name="connsiteY3" fmla="*/ 20193 h 27527"/>
                <a:gd name="connsiteX4" fmla="*/ 64675 w 64674"/>
                <a:gd name="connsiteY4" fmla="*/ 7810 h 27527"/>
                <a:gd name="connsiteX5" fmla="*/ 23908 w 64674"/>
                <a:gd name="connsiteY5" fmla="*/ 7810 h 27527"/>
                <a:gd name="connsiteX6" fmla="*/ 23908 w 64674"/>
                <a:gd name="connsiteY6" fmla="*/ 0 h 27527"/>
                <a:gd name="connsiteX7" fmla="*/ 0 w 64674"/>
                <a:gd name="connsiteY7" fmla="*/ 13811 h 2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74" h="27527">
                  <a:moveTo>
                    <a:pt x="0" y="13811"/>
                  </a:moveTo>
                  <a:lnTo>
                    <a:pt x="23908" y="27527"/>
                  </a:lnTo>
                  <a:lnTo>
                    <a:pt x="23908" y="20193"/>
                  </a:lnTo>
                  <a:lnTo>
                    <a:pt x="64675" y="20193"/>
                  </a:lnTo>
                  <a:lnTo>
                    <a:pt x="64675" y="7810"/>
                  </a:lnTo>
                  <a:lnTo>
                    <a:pt x="23908" y="7810"/>
                  </a:lnTo>
                  <a:lnTo>
                    <a:pt x="23908" y="0"/>
                  </a:lnTo>
                  <a:lnTo>
                    <a:pt x="0" y="1381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3E70E55-FF34-E04E-A674-CAB9686445E0}"/>
                </a:ext>
              </a:extLst>
            </p:cNvPr>
            <p:cNvSpPr/>
            <p:nvPr/>
          </p:nvSpPr>
          <p:spPr>
            <a:xfrm>
              <a:off x="10080108" y="523220"/>
              <a:ext cx="64579" cy="27527"/>
            </a:xfrm>
            <a:custGeom>
              <a:avLst/>
              <a:gdLst>
                <a:gd name="connsiteX0" fmla="*/ 64579 w 64579"/>
                <a:gd name="connsiteY0" fmla="*/ 13811 h 27527"/>
                <a:gd name="connsiteX1" fmla="*/ 40767 w 64579"/>
                <a:gd name="connsiteY1" fmla="*/ 0 h 27527"/>
                <a:gd name="connsiteX2" fmla="*/ 40767 w 64579"/>
                <a:gd name="connsiteY2" fmla="*/ 7430 h 27527"/>
                <a:gd name="connsiteX3" fmla="*/ 0 w 64579"/>
                <a:gd name="connsiteY3" fmla="*/ 7430 h 27527"/>
                <a:gd name="connsiteX4" fmla="*/ 0 w 64579"/>
                <a:gd name="connsiteY4" fmla="*/ 19812 h 27527"/>
                <a:gd name="connsiteX5" fmla="*/ 40767 w 64579"/>
                <a:gd name="connsiteY5" fmla="*/ 19812 h 27527"/>
                <a:gd name="connsiteX6" fmla="*/ 40767 w 64579"/>
                <a:gd name="connsiteY6" fmla="*/ 27527 h 27527"/>
                <a:gd name="connsiteX7" fmla="*/ 64579 w 64579"/>
                <a:gd name="connsiteY7" fmla="*/ 13811 h 2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579" h="27527">
                  <a:moveTo>
                    <a:pt x="64579" y="13811"/>
                  </a:moveTo>
                  <a:lnTo>
                    <a:pt x="40767" y="0"/>
                  </a:lnTo>
                  <a:lnTo>
                    <a:pt x="40767" y="7430"/>
                  </a:lnTo>
                  <a:lnTo>
                    <a:pt x="0" y="7430"/>
                  </a:lnTo>
                  <a:lnTo>
                    <a:pt x="0" y="19812"/>
                  </a:lnTo>
                  <a:lnTo>
                    <a:pt x="40767" y="19812"/>
                  </a:lnTo>
                  <a:lnTo>
                    <a:pt x="40767" y="27527"/>
                  </a:lnTo>
                  <a:lnTo>
                    <a:pt x="64579" y="1381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9" name="Graphic 30">
            <a:extLst>
              <a:ext uri="{FF2B5EF4-FFF2-40B4-BE49-F238E27FC236}">
                <a16:creationId xmlns:a16="http://schemas.microsoft.com/office/drawing/2014/main" id="{12DBEF75-C462-514D-932F-57D9AFEA7247}"/>
              </a:ext>
            </a:extLst>
          </p:cNvPr>
          <p:cNvGrpSpPr/>
          <p:nvPr/>
        </p:nvGrpSpPr>
        <p:grpSpPr>
          <a:xfrm>
            <a:off x="2904718" y="4335813"/>
            <a:ext cx="446013" cy="521078"/>
            <a:chOff x="10050930" y="282302"/>
            <a:chExt cx="446013" cy="521078"/>
          </a:xfrm>
          <a:solidFill>
            <a:schemeClr val="accent1"/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8D387C1-76D9-2E4F-9F8C-E9B5281ACA98}"/>
                </a:ext>
              </a:extLst>
            </p:cNvPr>
            <p:cNvSpPr/>
            <p:nvPr/>
          </p:nvSpPr>
          <p:spPr>
            <a:xfrm>
              <a:off x="10050930" y="282302"/>
              <a:ext cx="446013" cy="258645"/>
            </a:xfrm>
            <a:custGeom>
              <a:avLst/>
              <a:gdLst>
                <a:gd name="connsiteX0" fmla="*/ 446013 w 446013"/>
                <a:gd name="connsiteY0" fmla="*/ 129323 h 258645"/>
                <a:gd name="connsiteX1" fmla="*/ 223763 w 446013"/>
                <a:gd name="connsiteY1" fmla="*/ 258646 h 258645"/>
                <a:gd name="connsiteX2" fmla="*/ 0 w 446013"/>
                <a:gd name="connsiteY2" fmla="*/ 129323 h 258645"/>
                <a:gd name="connsiteX3" fmla="*/ 222250 w 446013"/>
                <a:gd name="connsiteY3" fmla="*/ 0 h 258645"/>
                <a:gd name="connsiteX4" fmla="*/ 446013 w 446013"/>
                <a:gd name="connsiteY4" fmla="*/ 129323 h 25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013" h="258645">
                  <a:moveTo>
                    <a:pt x="446013" y="129323"/>
                  </a:moveTo>
                  <a:lnTo>
                    <a:pt x="223763" y="258646"/>
                  </a:lnTo>
                  <a:lnTo>
                    <a:pt x="0" y="129323"/>
                  </a:lnTo>
                  <a:lnTo>
                    <a:pt x="222250" y="0"/>
                  </a:lnTo>
                  <a:lnTo>
                    <a:pt x="446013" y="12932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CE4BD84-D4D4-1D4D-8041-4C83DFBABE8D}"/>
                </a:ext>
              </a:extLst>
            </p:cNvPr>
            <p:cNvSpPr/>
            <p:nvPr/>
          </p:nvSpPr>
          <p:spPr>
            <a:xfrm>
              <a:off x="10273936" y="411624"/>
              <a:ext cx="223006" cy="391755"/>
            </a:xfrm>
            <a:custGeom>
              <a:avLst/>
              <a:gdLst>
                <a:gd name="connsiteX0" fmla="*/ 223007 w 223006"/>
                <a:gd name="connsiteY0" fmla="*/ 0 h 391755"/>
                <a:gd name="connsiteX1" fmla="*/ 222250 w 223006"/>
                <a:gd name="connsiteY1" fmla="*/ 262433 h 391755"/>
                <a:gd name="connsiteX2" fmla="*/ 0 w 223006"/>
                <a:gd name="connsiteY2" fmla="*/ 391756 h 391755"/>
                <a:gd name="connsiteX3" fmla="*/ 757 w 223006"/>
                <a:gd name="connsiteY3" fmla="*/ 129323 h 391755"/>
                <a:gd name="connsiteX4" fmla="*/ 223007 w 223006"/>
                <a:gd name="connsiteY4" fmla="*/ 0 h 3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006" h="391755">
                  <a:moveTo>
                    <a:pt x="223007" y="0"/>
                  </a:moveTo>
                  <a:lnTo>
                    <a:pt x="222250" y="262433"/>
                  </a:lnTo>
                  <a:lnTo>
                    <a:pt x="0" y="391756"/>
                  </a:lnTo>
                  <a:lnTo>
                    <a:pt x="757" y="129323"/>
                  </a:lnTo>
                  <a:lnTo>
                    <a:pt x="22300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052F5DF-1915-824E-A898-9271FA349A85}"/>
                </a:ext>
              </a:extLst>
            </p:cNvPr>
            <p:cNvSpPr/>
            <p:nvPr/>
          </p:nvSpPr>
          <p:spPr>
            <a:xfrm>
              <a:off x="10050930" y="411624"/>
              <a:ext cx="223763" cy="391755"/>
            </a:xfrm>
            <a:custGeom>
              <a:avLst/>
              <a:gdLst>
                <a:gd name="connsiteX0" fmla="*/ 223763 w 223763"/>
                <a:gd name="connsiteY0" fmla="*/ 129323 h 391755"/>
                <a:gd name="connsiteX1" fmla="*/ 223763 w 223763"/>
                <a:gd name="connsiteY1" fmla="*/ 391756 h 391755"/>
                <a:gd name="connsiteX2" fmla="*/ 0 w 223763"/>
                <a:gd name="connsiteY2" fmla="*/ 262433 h 391755"/>
                <a:gd name="connsiteX3" fmla="*/ 0 w 223763"/>
                <a:gd name="connsiteY3" fmla="*/ 0 h 391755"/>
                <a:gd name="connsiteX4" fmla="*/ 223763 w 223763"/>
                <a:gd name="connsiteY4" fmla="*/ 129323 h 3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763" h="391755">
                  <a:moveTo>
                    <a:pt x="223763" y="129323"/>
                  </a:moveTo>
                  <a:lnTo>
                    <a:pt x="223763" y="391756"/>
                  </a:lnTo>
                  <a:lnTo>
                    <a:pt x="0" y="262433"/>
                  </a:lnTo>
                  <a:lnTo>
                    <a:pt x="0" y="0"/>
                  </a:lnTo>
                  <a:lnTo>
                    <a:pt x="223763" y="129323"/>
                  </a:lnTo>
                  <a:close/>
                </a:path>
              </a:pathLst>
            </a:custGeom>
            <a:solidFill>
              <a:schemeClr val="accent1"/>
            </a:solidFill>
            <a:ln w="9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1" name="Graphic 34">
            <a:extLst>
              <a:ext uri="{FF2B5EF4-FFF2-40B4-BE49-F238E27FC236}">
                <a16:creationId xmlns:a16="http://schemas.microsoft.com/office/drawing/2014/main" id="{ED4786AD-42AF-D147-980A-0025F1A8AE60}"/>
              </a:ext>
            </a:extLst>
          </p:cNvPr>
          <p:cNvGrpSpPr/>
          <p:nvPr/>
        </p:nvGrpSpPr>
        <p:grpSpPr>
          <a:xfrm>
            <a:off x="8928167" y="3312291"/>
            <a:ext cx="758189" cy="723900"/>
            <a:chOff x="9892180" y="180702"/>
            <a:chExt cx="758189" cy="723900"/>
          </a:xfrm>
          <a:solidFill>
            <a:schemeClr val="accent1"/>
          </a:solidFill>
        </p:grpSpPr>
        <p:grpSp>
          <p:nvGrpSpPr>
            <p:cNvPr id="92" name="Graphic 34">
              <a:extLst>
                <a:ext uri="{FF2B5EF4-FFF2-40B4-BE49-F238E27FC236}">
                  <a16:creationId xmlns:a16="http://schemas.microsoft.com/office/drawing/2014/main" id="{ED4786AD-42AF-D147-980A-0025F1A8AE60}"/>
                </a:ext>
              </a:extLst>
            </p:cNvPr>
            <p:cNvGrpSpPr/>
            <p:nvPr/>
          </p:nvGrpSpPr>
          <p:grpSpPr>
            <a:xfrm>
              <a:off x="10018862" y="180796"/>
              <a:ext cx="252793" cy="291158"/>
              <a:chOff x="10018862" y="180796"/>
              <a:chExt cx="252793" cy="291158"/>
            </a:xfrm>
            <a:solidFill>
              <a:schemeClr val="accent1"/>
            </a:solidFill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894592F6-11CC-7B45-B5BB-9F1C0C64EE64}"/>
                  </a:ext>
                </a:extLst>
              </p:cNvPr>
              <p:cNvSpPr/>
              <p:nvPr/>
            </p:nvSpPr>
            <p:spPr>
              <a:xfrm>
                <a:off x="10018862" y="180796"/>
                <a:ext cx="252793" cy="144497"/>
              </a:xfrm>
              <a:custGeom>
                <a:avLst/>
                <a:gdLst>
                  <a:gd name="connsiteX0" fmla="*/ 252794 w 252793"/>
                  <a:gd name="connsiteY0" fmla="*/ 72202 h 144497"/>
                  <a:gd name="connsiteX1" fmla="*/ 126778 w 252793"/>
                  <a:gd name="connsiteY1" fmla="*/ 144498 h 144497"/>
                  <a:gd name="connsiteX2" fmla="*/ 0 w 252793"/>
                  <a:gd name="connsiteY2" fmla="*/ 72202 h 144497"/>
                  <a:gd name="connsiteX3" fmla="*/ 125921 w 252793"/>
                  <a:gd name="connsiteY3" fmla="*/ 0 h 144497"/>
                  <a:gd name="connsiteX4" fmla="*/ 252794 w 252793"/>
                  <a:gd name="connsiteY4" fmla="*/ 72202 h 14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793" h="144497">
                    <a:moveTo>
                      <a:pt x="252794" y="72202"/>
                    </a:moveTo>
                    <a:lnTo>
                      <a:pt x="126778" y="144498"/>
                    </a:lnTo>
                    <a:lnTo>
                      <a:pt x="0" y="72202"/>
                    </a:lnTo>
                    <a:lnTo>
                      <a:pt x="125921" y="0"/>
                    </a:lnTo>
                    <a:lnTo>
                      <a:pt x="252794" y="72202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4B2F0611-5682-F541-867B-07ADFE0EA36D}"/>
                  </a:ext>
                </a:extLst>
              </p:cNvPr>
              <p:cNvSpPr/>
              <p:nvPr/>
            </p:nvSpPr>
            <p:spPr>
              <a:xfrm>
                <a:off x="10145163" y="252997"/>
                <a:ext cx="126492" cy="218956"/>
              </a:xfrm>
              <a:custGeom>
                <a:avLst/>
                <a:gdLst>
                  <a:gd name="connsiteX0" fmla="*/ 126492 w 126492"/>
                  <a:gd name="connsiteY0" fmla="*/ 0 h 218956"/>
                  <a:gd name="connsiteX1" fmla="*/ 126016 w 126492"/>
                  <a:gd name="connsiteY1" fmla="*/ 146660 h 218956"/>
                  <a:gd name="connsiteX2" fmla="*/ 0 w 126492"/>
                  <a:gd name="connsiteY2" fmla="*/ 218956 h 218956"/>
                  <a:gd name="connsiteX3" fmla="*/ 476 w 126492"/>
                  <a:gd name="connsiteY3" fmla="*/ 72296 h 218956"/>
                  <a:gd name="connsiteX4" fmla="*/ 126492 w 126492"/>
                  <a:gd name="connsiteY4" fmla="*/ 0 h 218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2" h="218956">
                    <a:moveTo>
                      <a:pt x="126492" y="0"/>
                    </a:moveTo>
                    <a:lnTo>
                      <a:pt x="126016" y="146660"/>
                    </a:lnTo>
                    <a:lnTo>
                      <a:pt x="0" y="218956"/>
                    </a:lnTo>
                    <a:lnTo>
                      <a:pt x="476" y="72296"/>
                    </a:lnTo>
                    <a:lnTo>
                      <a:pt x="1264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78069D5C-D8D4-A64F-A09D-4A723C54B629}"/>
                  </a:ext>
                </a:extLst>
              </p:cNvPr>
              <p:cNvSpPr/>
              <p:nvPr/>
            </p:nvSpPr>
            <p:spPr>
              <a:xfrm>
                <a:off x="10018862" y="252997"/>
                <a:ext cx="126777" cy="218956"/>
              </a:xfrm>
              <a:custGeom>
                <a:avLst/>
                <a:gdLst>
                  <a:gd name="connsiteX0" fmla="*/ 126778 w 126777"/>
                  <a:gd name="connsiteY0" fmla="*/ 72296 h 218956"/>
                  <a:gd name="connsiteX1" fmla="*/ 126778 w 126777"/>
                  <a:gd name="connsiteY1" fmla="*/ 218956 h 218956"/>
                  <a:gd name="connsiteX2" fmla="*/ 0 w 126777"/>
                  <a:gd name="connsiteY2" fmla="*/ 146660 h 218956"/>
                  <a:gd name="connsiteX3" fmla="*/ 0 w 126777"/>
                  <a:gd name="connsiteY3" fmla="*/ 0 h 218956"/>
                  <a:gd name="connsiteX4" fmla="*/ 126778 w 126777"/>
                  <a:gd name="connsiteY4" fmla="*/ 72296 h 218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777" h="218956">
                    <a:moveTo>
                      <a:pt x="126778" y="72296"/>
                    </a:moveTo>
                    <a:lnTo>
                      <a:pt x="126778" y="218956"/>
                    </a:lnTo>
                    <a:lnTo>
                      <a:pt x="0" y="146660"/>
                    </a:lnTo>
                    <a:lnTo>
                      <a:pt x="0" y="0"/>
                    </a:lnTo>
                    <a:lnTo>
                      <a:pt x="126778" y="7229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aphic 34">
              <a:extLst>
                <a:ext uri="{FF2B5EF4-FFF2-40B4-BE49-F238E27FC236}">
                  <a16:creationId xmlns:a16="http://schemas.microsoft.com/office/drawing/2014/main" id="{ED4786AD-42AF-D147-980A-0025F1A8AE60}"/>
                </a:ext>
              </a:extLst>
            </p:cNvPr>
            <p:cNvGrpSpPr/>
            <p:nvPr/>
          </p:nvGrpSpPr>
          <p:grpSpPr>
            <a:xfrm>
              <a:off x="9892180" y="398624"/>
              <a:ext cx="252793" cy="291252"/>
              <a:chOff x="9892180" y="398624"/>
              <a:chExt cx="252793" cy="291252"/>
            </a:xfrm>
            <a:solidFill>
              <a:schemeClr val="accent1"/>
            </a:solidFill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D868908-2577-4047-8A59-BD47A3A639C5}"/>
                  </a:ext>
                </a:extLst>
              </p:cNvPr>
              <p:cNvSpPr/>
              <p:nvPr/>
            </p:nvSpPr>
            <p:spPr>
              <a:xfrm>
                <a:off x="9892180" y="398624"/>
                <a:ext cx="252793" cy="144497"/>
              </a:xfrm>
              <a:custGeom>
                <a:avLst/>
                <a:gdLst>
                  <a:gd name="connsiteX0" fmla="*/ 252794 w 252793"/>
                  <a:gd name="connsiteY0" fmla="*/ 72296 h 144497"/>
                  <a:gd name="connsiteX1" fmla="*/ 126778 w 252793"/>
                  <a:gd name="connsiteY1" fmla="*/ 144498 h 144497"/>
                  <a:gd name="connsiteX2" fmla="*/ 0 w 252793"/>
                  <a:gd name="connsiteY2" fmla="*/ 72296 h 144497"/>
                  <a:gd name="connsiteX3" fmla="*/ 126016 w 252793"/>
                  <a:gd name="connsiteY3" fmla="*/ 0 h 144497"/>
                  <a:gd name="connsiteX4" fmla="*/ 252794 w 252793"/>
                  <a:gd name="connsiteY4" fmla="*/ 72296 h 14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793" h="144497">
                    <a:moveTo>
                      <a:pt x="252794" y="72296"/>
                    </a:moveTo>
                    <a:lnTo>
                      <a:pt x="126778" y="144498"/>
                    </a:lnTo>
                    <a:lnTo>
                      <a:pt x="0" y="72296"/>
                    </a:lnTo>
                    <a:lnTo>
                      <a:pt x="126016" y="0"/>
                    </a:lnTo>
                    <a:lnTo>
                      <a:pt x="252794" y="7229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9B848E38-643A-0049-B139-3090DB49D0B2}"/>
                  </a:ext>
                </a:extLst>
              </p:cNvPr>
              <p:cNvSpPr/>
              <p:nvPr/>
            </p:nvSpPr>
            <p:spPr>
              <a:xfrm>
                <a:off x="10018576" y="470920"/>
                <a:ext cx="126396" cy="218956"/>
              </a:xfrm>
              <a:custGeom>
                <a:avLst/>
                <a:gdLst>
                  <a:gd name="connsiteX0" fmla="*/ 126397 w 126396"/>
                  <a:gd name="connsiteY0" fmla="*/ 0 h 218956"/>
                  <a:gd name="connsiteX1" fmla="*/ 125920 w 126396"/>
                  <a:gd name="connsiteY1" fmla="*/ 146660 h 218956"/>
                  <a:gd name="connsiteX2" fmla="*/ 0 w 126396"/>
                  <a:gd name="connsiteY2" fmla="*/ 218956 h 218956"/>
                  <a:gd name="connsiteX3" fmla="*/ 381 w 126396"/>
                  <a:gd name="connsiteY3" fmla="*/ 72202 h 218956"/>
                  <a:gd name="connsiteX4" fmla="*/ 126397 w 126396"/>
                  <a:gd name="connsiteY4" fmla="*/ 0 h 218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396" h="218956">
                    <a:moveTo>
                      <a:pt x="126397" y="0"/>
                    </a:moveTo>
                    <a:lnTo>
                      <a:pt x="125920" y="146660"/>
                    </a:lnTo>
                    <a:lnTo>
                      <a:pt x="0" y="218956"/>
                    </a:lnTo>
                    <a:lnTo>
                      <a:pt x="381" y="72202"/>
                    </a:lnTo>
                    <a:lnTo>
                      <a:pt x="126397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3022DEDB-AC6C-EF45-BDAF-24F264341A97}"/>
                  </a:ext>
                </a:extLst>
              </p:cNvPr>
              <p:cNvSpPr/>
              <p:nvPr/>
            </p:nvSpPr>
            <p:spPr>
              <a:xfrm>
                <a:off x="9892180" y="470920"/>
                <a:ext cx="126777" cy="218956"/>
              </a:xfrm>
              <a:custGeom>
                <a:avLst/>
                <a:gdLst>
                  <a:gd name="connsiteX0" fmla="*/ 126778 w 126777"/>
                  <a:gd name="connsiteY0" fmla="*/ 72202 h 218956"/>
                  <a:gd name="connsiteX1" fmla="*/ 126778 w 126777"/>
                  <a:gd name="connsiteY1" fmla="*/ 218956 h 218956"/>
                  <a:gd name="connsiteX2" fmla="*/ 0 w 126777"/>
                  <a:gd name="connsiteY2" fmla="*/ 146660 h 218956"/>
                  <a:gd name="connsiteX3" fmla="*/ 0 w 126777"/>
                  <a:gd name="connsiteY3" fmla="*/ 0 h 218956"/>
                  <a:gd name="connsiteX4" fmla="*/ 126778 w 126777"/>
                  <a:gd name="connsiteY4" fmla="*/ 72202 h 218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777" h="218956">
                    <a:moveTo>
                      <a:pt x="126778" y="72202"/>
                    </a:moveTo>
                    <a:lnTo>
                      <a:pt x="126778" y="218956"/>
                    </a:lnTo>
                    <a:lnTo>
                      <a:pt x="0" y="146660"/>
                    </a:lnTo>
                    <a:lnTo>
                      <a:pt x="0" y="0"/>
                    </a:lnTo>
                    <a:lnTo>
                      <a:pt x="126778" y="7220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aphic 34">
              <a:extLst>
                <a:ext uri="{FF2B5EF4-FFF2-40B4-BE49-F238E27FC236}">
                  <a16:creationId xmlns:a16="http://schemas.microsoft.com/office/drawing/2014/main" id="{ED4786AD-42AF-D147-980A-0025F1A8AE60}"/>
                </a:ext>
              </a:extLst>
            </p:cNvPr>
            <p:cNvGrpSpPr/>
            <p:nvPr/>
          </p:nvGrpSpPr>
          <p:grpSpPr>
            <a:xfrm>
              <a:off x="10145259" y="399658"/>
              <a:ext cx="252698" cy="291158"/>
              <a:chOff x="10145259" y="399658"/>
              <a:chExt cx="252698" cy="291158"/>
            </a:xfrm>
            <a:solidFill>
              <a:schemeClr val="accent1"/>
            </a:solidFill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78481EB9-2A2A-4E42-A39B-508C9CD602F1}"/>
                  </a:ext>
                </a:extLst>
              </p:cNvPr>
              <p:cNvSpPr/>
              <p:nvPr/>
            </p:nvSpPr>
            <p:spPr>
              <a:xfrm>
                <a:off x="10145259" y="399658"/>
                <a:ext cx="252698" cy="144497"/>
              </a:xfrm>
              <a:custGeom>
                <a:avLst/>
                <a:gdLst>
                  <a:gd name="connsiteX0" fmla="*/ 252698 w 252698"/>
                  <a:gd name="connsiteY0" fmla="*/ 72202 h 144497"/>
                  <a:gd name="connsiteX1" fmla="*/ 126778 w 252698"/>
                  <a:gd name="connsiteY1" fmla="*/ 144498 h 144497"/>
                  <a:gd name="connsiteX2" fmla="*/ 0 w 252698"/>
                  <a:gd name="connsiteY2" fmla="*/ 72202 h 144497"/>
                  <a:gd name="connsiteX3" fmla="*/ 125921 w 252698"/>
                  <a:gd name="connsiteY3" fmla="*/ 0 h 144497"/>
                  <a:gd name="connsiteX4" fmla="*/ 252698 w 252698"/>
                  <a:gd name="connsiteY4" fmla="*/ 72202 h 14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698" h="144497">
                    <a:moveTo>
                      <a:pt x="252698" y="72202"/>
                    </a:moveTo>
                    <a:lnTo>
                      <a:pt x="126778" y="144498"/>
                    </a:lnTo>
                    <a:lnTo>
                      <a:pt x="0" y="72202"/>
                    </a:lnTo>
                    <a:lnTo>
                      <a:pt x="125921" y="0"/>
                    </a:lnTo>
                    <a:lnTo>
                      <a:pt x="252698" y="72202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4940F64A-C26D-8745-9D62-1D68D6CF230B}"/>
                  </a:ext>
                </a:extLst>
              </p:cNvPr>
              <p:cNvSpPr/>
              <p:nvPr/>
            </p:nvSpPr>
            <p:spPr>
              <a:xfrm>
                <a:off x="10271560" y="471860"/>
                <a:ext cx="126396" cy="218956"/>
              </a:xfrm>
              <a:custGeom>
                <a:avLst/>
                <a:gdLst>
                  <a:gd name="connsiteX0" fmla="*/ 126397 w 126396"/>
                  <a:gd name="connsiteY0" fmla="*/ 0 h 218956"/>
                  <a:gd name="connsiteX1" fmla="*/ 126016 w 126396"/>
                  <a:gd name="connsiteY1" fmla="*/ 146660 h 218956"/>
                  <a:gd name="connsiteX2" fmla="*/ 0 w 126396"/>
                  <a:gd name="connsiteY2" fmla="*/ 218956 h 218956"/>
                  <a:gd name="connsiteX3" fmla="*/ 476 w 126396"/>
                  <a:gd name="connsiteY3" fmla="*/ 72296 h 218956"/>
                  <a:gd name="connsiteX4" fmla="*/ 126397 w 126396"/>
                  <a:gd name="connsiteY4" fmla="*/ 0 h 218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396" h="218956">
                    <a:moveTo>
                      <a:pt x="126397" y="0"/>
                    </a:moveTo>
                    <a:lnTo>
                      <a:pt x="126016" y="146660"/>
                    </a:lnTo>
                    <a:lnTo>
                      <a:pt x="0" y="218956"/>
                    </a:lnTo>
                    <a:lnTo>
                      <a:pt x="476" y="72296"/>
                    </a:lnTo>
                    <a:lnTo>
                      <a:pt x="126397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76B48A76-C85D-FF44-B812-50111B2BD692}"/>
                  </a:ext>
                </a:extLst>
              </p:cNvPr>
              <p:cNvSpPr/>
              <p:nvPr/>
            </p:nvSpPr>
            <p:spPr>
              <a:xfrm>
                <a:off x="10145259" y="471860"/>
                <a:ext cx="126777" cy="218956"/>
              </a:xfrm>
              <a:custGeom>
                <a:avLst/>
                <a:gdLst>
                  <a:gd name="connsiteX0" fmla="*/ 126778 w 126777"/>
                  <a:gd name="connsiteY0" fmla="*/ 72296 h 218956"/>
                  <a:gd name="connsiteX1" fmla="*/ 126778 w 126777"/>
                  <a:gd name="connsiteY1" fmla="*/ 218956 h 218956"/>
                  <a:gd name="connsiteX2" fmla="*/ 0 w 126777"/>
                  <a:gd name="connsiteY2" fmla="*/ 146660 h 218956"/>
                  <a:gd name="connsiteX3" fmla="*/ 0 w 126777"/>
                  <a:gd name="connsiteY3" fmla="*/ 0 h 218956"/>
                  <a:gd name="connsiteX4" fmla="*/ 126778 w 126777"/>
                  <a:gd name="connsiteY4" fmla="*/ 72296 h 218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777" h="218956">
                    <a:moveTo>
                      <a:pt x="126778" y="72296"/>
                    </a:moveTo>
                    <a:lnTo>
                      <a:pt x="126778" y="218956"/>
                    </a:lnTo>
                    <a:lnTo>
                      <a:pt x="0" y="146660"/>
                    </a:lnTo>
                    <a:lnTo>
                      <a:pt x="0" y="0"/>
                    </a:lnTo>
                    <a:lnTo>
                      <a:pt x="126778" y="7229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Graphic 34">
              <a:extLst>
                <a:ext uri="{FF2B5EF4-FFF2-40B4-BE49-F238E27FC236}">
                  <a16:creationId xmlns:a16="http://schemas.microsoft.com/office/drawing/2014/main" id="{ED4786AD-42AF-D147-980A-0025F1A8AE60}"/>
                </a:ext>
              </a:extLst>
            </p:cNvPr>
            <p:cNvGrpSpPr/>
            <p:nvPr/>
          </p:nvGrpSpPr>
          <p:grpSpPr>
            <a:xfrm>
              <a:off x="10017624" y="613349"/>
              <a:ext cx="252793" cy="291252"/>
              <a:chOff x="10017624" y="613349"/>
              <a:chExt cx="252793" cy="291252"/>
            </a:xfrm>
            <a:solidFill>
              <a:schemeClr val="accent1"/>
            </a:solidFill>
          </p:grpSpPr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1CF666F1-7C39-FF41-BFE0-56A6317DAE89}"/>
                  </a:ext>
                </a:extLst>
              </p:cNvPr>
              <p:cNvSpPr/>
              <p:nvPr/>
            </p:nvSpPr>
            <p:spPr>
              <a:xfrm>
                <a:off x="10017624" y="613349"/>
                <a:ext cx="252793" cy="144591"/>
              </a:xfrm>
              <a:custGeom>
                <a:avLst/>
                <a:gdLst>
                  <a:gd name="connsiteX0" fmla="*/ 252793 w 252793"/>
                  <a:gd name="connsiteY0" fmla="*/ 72296 h 144591"/>
                  <a:gd name="connsiteX1" fmla="*/ 126778 w 252793"/>
                  <a:gd name="connsiteY1" fmla="*/ 144592 h 144591"/>
                  <a:gd name="connsiteX2" fmla="*/ 0 w 252793"/>
                  <a:gd name="connsiteY2" fmla="*/ 72296 h 144591"/>
                  <a:gd name="connsiteX3" fmla="*/ 126016 w 252793"/>
                  <a:gd name="connsiteY3" fmla="*/ 0 h 144591"/>
                  <a:gd name="connsiteX4" fmla="*/ 252793 w 252793"/>
                  <a:gd name="connsiteY4" fmla="*/ 72296 h 14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793" h="144591">
                    <a:moveTo>
                      <a:pt x="252793" y="72296"/>
                    </a:moveTo>
                    <a:lnTo>
                      <a:pt x="126778" y="144592"/>
                    </a:lnTo>
                    <a:lnTo>
                      <a:pt x="0" y="72296"/>
                    </a:lnTo>
                    <a:lnTo>
                      <a:pt x="126016" y="0"/>
                    </a:lnTo>
                    <a:lnTo>
                      <a:pt x="252793" y="7229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8C8E16EC-EEA9-A743-A896-69B10695C5B0}"/>
                  </a:ext>
                </a:extLst>
              </p:cNvPr>
              <p:cNvSpPr/>
              <p:nvPr/>
            </p:nvSpPr>
            <p:spPr>
              <a:xfrm>
                <a:off x="10144021" y="685645"/>
                <a:ext cx="126396" cy="218956"/>
              </a:xfrm>
              <a:custGeom>
                <a:avLst/>
                <a:gdLst>
                  <a:gd name="connsiteX0" fmla="*/ 126397 w 126396"/>
                  <a:gd name="connsiteY0" fmla="*/ 0 h 218956"/>
                  <a:gd name="connsiteX1" fmla="*/ 125920 w 126396"/>
                  <a:gd name="connsiteY1" fmla="*/ 146660 h 218956"/>
                  <a:gd name="connsiteX2" fmla="*/ 0 w 126396"/>
                  <a:gd name="connsiteY2" fmla="*/ 218956 h 218956"/>
                  <a:gd name="connsiteX3" fmla="*/ 381 w 126396"/>
                  <a:gd name="connsiteY3" fmla="*/ 72296 h 218956"/>
                  <a:gd name="connsiteX4" fmla="*/ 126397 w 126396"/>
                  <a:gd name="connsiteY4" fmla="*/ 0 h 218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396" h="218956">
                    <a:moveTo>
                      <a:pt x="126397" y="0"/>
                    </a:moveTo>
                    <a:lnTo>
                      <a:pt x="125920" y="146660"/>
                    </a:lnTo>
                    <a:lnTo>
                      <a:pt x="0" y="218956"/>
                    </a:lnTo>
                    <a:lnTo>
                      <a:pt x="381" y="72296"/>
                    </a:lnTo>
                    <a:lnTo>
                      <a:pt x="126397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63EFBB97-B655-FA4C-9CEB-EA02A5984498}"/>
                  </a:ext>
                </a:extLst>
              </p:cNvPr>
              <p:cNvSpPr/>
              <p:nvPr/>
            </p:nvSpPr>
            <p:spPr>
              <a:xfrm>
                <a:off x="10017624" y="685645"/>
                <a:ext cx="126777" cy="218956"/>
              </a:xfrm>
              <a:custGeom>
                <a:avLst/>
                <a:gdLst>
                  <a:gd name="connsiteX0" fmla="*/ 126778 w 126777"/>
                  <a:gd name="connsiteY0" fmla="*/ 72296 h 218956"/>
                  <a:gd name="connsiteX1" fmla="*/ 126778 w 126777"/>
                  <a:gd name="connsiteY1" fmla="*/ 218956 h 218956"/>
                  <a:gd name="connsiteX2" fmla="*/ 0 w 126777"/>
                  <a:gd name="connsiteY2" fmla="*/ 146660 h 218956"/>
                  <a:gd name="connsiteX3" fmla="*/ 0 w 126777"/>
                  <a:gd name="connsiteY3" fmla="*/ 0 h 218956"/>
                  <a:gd name="connsiteX4" fmla="*/ 126778 w 126777"/>
                  <a:gd name="connsiteY4" fmla="*/ 72296 h 218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777" h="218956">
                    <a:moveTo>
                      <a:pt x="126778" y="72296"/>
                    </a:moveTo>
                    <a:lnTo>
                      <a:pt x="126778" y="218956"/>
                    </a:lnTo>
                    <a:lnTo>
                      <a:pt x="0" y="146660"/>
                    </a:lnTo>
                    <a:lnTo>
                      <a:pt x="0" y="0"/>
                    </a:lnTo>
                    <a:lnTo>
                      <a:pt x="126778" y="7229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Graphic 34">
              <a:extLst>
                <a:ext uri="{FF2B5EF4-FFF2-40B4-BE49-F238E27FC236}">
                  <a16:creationId xmlns:a16="http://schemas.microsoft.com/office/drawing/2014/main" id="{ED4786AD-42AF-D147-980A-0025F1A8AE60}"/>
                </a:ext>
              </a:extLst>
            </p:cNvPr>
            <p:cNvGrpSpPr/>
            <p:nvPr/>
          </p:nvGrpSpPr>
          <p:grpSpPr>
            <a:xfrm>
              <a:off x="10267179" y="613349"/>
              <a:ext cx="252793" cy="291252"/>
              <a:chOff x="10267179" y="613349"/>
              <a:chExt cx="252793" cy="291252"/>
            </a:xfrm>
            <a:solidFill>
              <a:schemeClr val="accent1"/>
            </a:solidFill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B53445F8-5937-D445-A911-0811D5681728}"/>
                  </a:ext>
                </a:extLst>
              </p:cNvPr>
              <p:cNvSpPr/>
              <p:nvPr/>
            </p:nvSpPr>
            <p:spPr>
              <a:xfrm>
                <a:off x="10267179" y="613349"/>
                <a:ext cx="252793" cy="144591"/>
              </a:xfrm>
              <a:custGeom>
                <a:avLst/>
                <a:gdLst>
                  <a:gd name="connsiteX0" fmla="*/ 252794 w 252793"/>
                  <a:gd name="connsiteY0" fmla="*/ 72296 h 144591"/>
                  <a:gd name="connsiteX1" fmla="*/ 126778 w 252793"/>
                  <a:gd name="connsiteY1" fmla="*/ 144592 h 144591"/>
                  <a:gd name="connsiteX2" fmla="*/ 0 w 252793"/>
                  <a:gd name="connsiteY2" fmla="*/ 72296 h 144591"/>
                  <a:gd name="connsiteX3" fmla="*/ 125921 w 252793"/>
                  <a:gd name="connsiteY3" fmla="*/ 0 h 144591"/>
                  <a:gd name="connsiteX4" fmla="*/ 252794 w 252793"/>
                  <a:gd name="connsiteY4" fmla="*/ 72296 h 14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793" h="144591">
                    <a:moveTo>
                      <a:pt x="252794" y="72296"/>
                    </a:moveTo>
                    <a:lnTo>
                      <a:pt x="126778" y="144592"/>
                    </a:lnTo>
                    <a:lnTo>
                      <a:pt x="0" y="72296"/>
                    </a:lnTo>
                    <a:lnTo>
                      <a:pt x="125921" y="0"/>
                    </a:lnTo>
                    <a:lnTo>
                      <a:pt x="252794" y="7229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4BFB910-51D3-2D4E-833E-5A785E92EF6F}"/>
                  </a:ext>
                </a:extLst>
              </p:cNvPr>
              <p:cNvSpPr/>
              <p:nvPr/>
            </p:nvSpPr>
            <p:spPr>
              <a:xfrm>
                <a:off x="10393575" y="685645"/>
                <a:ext cx="126396" cy="218956"/>
              </a:xfrm>
              <a:custGeom>
                <a:avLst/>
                <a:gdLst>
                  <a:gd name="connsiteX0" fmla="*/ 126397 w 126396"/>
                  <a:gd name="connsiteY0" fmla="*/ 0 h 218956"/>
                  <a:gd name="connsiteX1" fmla="*/ 125921 w 126396"/>
                  <a:gd name="connsiteY1" fmla="*/ 146660 h 218956"/>
                  <a:gd name="connsiteX2" fmla="*/ 0 w 126396"/>
                  <a:gd name="connsiteY2" fmla="*/ 218956 h 218956"/>
                  <a:gd name="connsiteX3" fmla="*/ 381 w 126396"/>
                  <a:gd name="connsiteY3" fmla="*/ 72296 h 218956"/>
                  <a:gd name="connsiteX4" fmla="*/ 126397 w 126396"/>
                  <a:gd name="connsiteY4" fmla="*/ 0 h 218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396" h="218956">
                    <a:moveTo>
                      <a:pt x="126397" y="0"/>
                    </a:moveTo>
                    <a:lnTo>
                      <a:pt x="125921" y="146660"/>
                    </a:lnTo>
                    <a:lnTo>
                      <a:pt x="0" y="218956"/>
                    </a:lnTo>
                    <a:lnTo>
                      <a:pt x="381" y="72296"/>
                    </a:lnTo>
                    <a:lnTo>
                      <a:pt x="126397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966DF31A-AEDE-E14A-B323-C8FBB6F221D3}"/>
                  </a:ext>
                </a:extLst>
              </p:cNvPr>
              <p:cNvSpPr/>
              <p:nvPr/>
            </p:nvSpPr>
            <p:spPr>
              <a:xfrm>
                <a:off x="10267179" y="685645"/>
                <a:ext cx="126777" cy="218956"/>
              </a:xfrm>
              <a:custGeom>
                <a:avLst/>
                <a:gdLst>
                  <a:gd name="connsiteX0" fmla="*/ 126778 w 126777"/>
                  <a:gd name="connsiteY0" fmla="*/ 72296 h 218956"/>
                  <a:gd name="connsiteX1" fmla="*/ 126778 w 126777"/>
                  <a:gd name="connsiteY1" fmla="*/ 218956 h 218956"/>
                  <a:gd name="connsiteX2" fmla="*/ 0 w 126777"/>
                  <a:gd name="connsiteY2" fmla="*/ 146660 h 218956"/>
                  <a:gd name="connsiteX3" fmla="*/ 0 w 126777"/>
                  <a:gd name="connsiteY3" fmla="*/ 0 h 218956"/>
                  <a:gd name="connsiteX4" fmla="*/ 126778 w 126777"/>
                  <a:gd name="connsiteY4" fmla="*/ 72296 h 218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777" h="218956">
                    <a:moveTo>
                      <a:pt x="126778" y="72296"/>
                    </a:moveTo>
                    <a:lnTo>
                      <a:pt x="126778" y="218956"/>
                    </a:lnTo>
                    <a:lnTo>
                      <a:pt x="0" y="146660"/>
                    </a:lnTo>
                    <a:lnTo>
                      <a:pt x="0" y="0"/>
                    </a:lnTo>
                    <a:lnTo>
                      <a:pt x="126778" y="7229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2" name="Graphic 34">
              <a:extLst>
                <a:ext uri="{FF2B5EF4-FFF2-40B4-BE49-F238E27FC236}">
                  <a16:creationId xmlns:a16="http://schemas.microsoft.com/office/drawing/2014/main" id="{ED4786AD-42AF-D147-980A-0025F1A8AE60}"/>
                </a:ext>
              </a:extLst>
            </p:cNvPr>
            <p:cNvGrpSpPr/>
            <p:nvPr/>
          </p:nvGrpSpPr>
          <p:grpSpPr>
            <a:xfrm>
              <a:off x="10397576" y="399658"/>
              <a:ext cx="252793" cy="291158"/>
              <a:chOff x="10397576" y="399658"/>
              <a:chExt cx="252793" cy="291158"/>
            </a:xfrm>
            <a:solidFill>
              <a:schemeClr val="accent1"/>
            </a:solidFill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A084F64A-A210-334C-BCA2-EA7A77DC2C55}"/>
                  </a:ext>
                </a:extLst>
              </p:cNvPr>
              <p:cNvSpPr/>
              <p:nvPr/>
            </p:nvSpPr>
            <p:spPr>
              <a:xfrm>
                <a:off x="10397576" y="399658"/>
                <a:ext cx="252793" cy="144497"/>
              </a:xfrm>
              <a:custGeom>
                <a:avLst/>
                <a:gdLst>
                  <a:gd name="connsiteX0" fmla="*/ 252793 w 252793"/>
                  <a:gd name="connsiteY0" fmla="*/ 72202 h 144497"/>
                  <a:gd name="connsiteX1" fmla="*/ 126778 w 252793"/>
                  <a:gd name="connsiteY1" fmla="*/ 144498 h 144497"/>
                  <a:gd name="connsiteX2" fmla="*/ 0 w 252793"/>
                  <a:gd name="connsiteY2" fmla="*/ 72202 h 144497"/>
                  <a:gd name="connsiteX3" fmla="*/ 126016 w 252793"/>
                  <a:gd name="connsiteY3" fmla="*/ 0 h 144497"/>
                  <a:gd name="connsiteX4" fmla="*/ 252793 w 252793"/>
                  <a:gd name="connsiteY4" fmla="*/ 72202 h 14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793" h="144497">
                    <a:moveTo>
                      <a:pt x="252793" y="72202"/>
                    </a:moveTo>
                    <a:lnTo>
                      <a:pt x="126778" y="144498"/>
                    </a:lnTo>
                    <a:lnTo>
                      <a:pt x="0" y="72202"/>
                    </a:lnTo>
                    <a:lnTo>
                      <a:pt x="126016" y="0"/>
                    </a:lnTo>
                    <a:lnTo>
                      <a:pt x="252793" y="72202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A82FD818-2B64-F34E-B1B9-5B590FF7A8E0}"/>
                  </a:ext>
                </a:extLst>
              </p:cNvPr>
              <p:cNvSpPr/>
              <p:nvPr/>
            </p:nvSpPr>
            <p:spPr>
              <a:xfrm>
                <a:off x="10523973" y="471860"/>
                <a:ext cx="126396" cy="218956"/>
              </a:xfrm>
              <a:custGeom>
                <a:avLst/>
                <a:gdLst>
                  <a:gd name="connsiteX0" fmla="*/ 126397 w 126396"/>
                  <a:gd name="connsiteY0" fmla="*/ 0 h 218956"/>
                  <a:gd name="connsiteX1" fmla="*/ 126016 w 126396"/>
                  <a:gd name="connsiteY1" fmla="*/ 146660 h 218956"/>
                  <a:gd name="connsiteX2" fmla="*/ 0 w 126396"/>
                  <a:gd name="connsiteY2" fmla="*/ 218956 h 218956"/>
                  <a:gd name="connsiteX3" fmla="*/ 381 w 126396"/>
                  <a:gd name="connsiteY3" fmla="*/ 72296 h 218956"/>
                  <a:gd name="connsiteX4" fmla="*/ 126397 w 126396"/>
                  <a:gd name="connsiteY4" fmla="*/ 0 h 218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396" h="218956">
                    <a:moveTo>
                      <a:pt x="126397" y="0"/>
                    </a:moveTo>
                    <a:lnTo>
                      <a:pt x="126016" y="146660"/>
                    </a:lnTo>
                    <a:lnTo>
                      <a:pt x="0" y="218956"/>
                    </a:lnTo>
                    <a:lnTo>
                      <a:pt x="381" y="72296"/>
                    </a:lnTo>
                    <a:lnTo>
                      <a:pt x="126397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34A0D394-A029-D64C-BCC4-216EA948850C}"/>
                  </a:ext>
                </a:extLst>
              </p:cNvPr>
              <p:cNvSpPr/>
              <p:nvPr/>
            </p:nvSpPr>
            <p:spPr>
              <a:xfrm>
                <a:off x="10397576" y="471860"/>
                <a:ext cx="126777" cy="218956"/>
              </a:xfrm>
              <a:custGeom>
                <a:avLst/>
                <a:gdLst>
                  <a:gd name="connsiteX0" fmla="*/ 126778 w 126777"/>
                  <a:gd name="connsiteY0" fmla="*/ 72296 h 218956"/>
                  <a:gd name="connsiteX1" fmla="*/ 126778 w 126777"/>
                  <a:gd name="connsiteY1" fmla="*/ 218956 h 218956"/>
                  <a:gd name="connsiteX2" fmla="*/ 0 w 126777"/>
                  <a:gd name="connsiteY2" fmla="*/ 146660 h 218956"/>
                  <a:gd name="connsiteX3" fmla="*/ 0 w 126777"/>
                  <a:gd name="connsiteY3" fmla="*/ 0 h 218956"/>
                  <a:gd name="connsiteX4" fmla="*/ 126778 w 126777"/>
                  <a:gd name="connsiteY4" fmla="*/ 72296 h 218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777" h="218956">
                    <a:moveTo>
                      <a:pt x="126778" y="72296"/>
                    </a:moveTo>
                    <a:lnTo>
                      <a:pt x="126778" y="218956"/>
                    </a:lnTo>
                    <a:lnTo>
                      <a:pt x="0" y="146660"/>
                    </a:lnTo>
                    <a:lnTo>
                      <a:pt x="0" y="0"/>
                    </a:lnTo>
                    <a:lnTo>
                      <a:pt x="126778" y="7229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6" name="Graphic 34">
              <a:extLst>
                <a:ext uri="{FF2B5EF4-FFF2-40B4-BE49-F238E27FC236}">
                  <a16:creationId xmlns:a16="http://schemas.microsoft.com/office/drawing/2014/main" id="{ED4786AD-42AF-D147-980A-0025F1A8AE60}"/>
                </a:ext>
              </a:extLst>
            </p:cNvPr>
            <p:cNvGrpSpPr/>
            <p:nvPr/>
          </p:nvGrpSpPr>
          <p:grpSpPr>
            <a:xfrm>
              <a:off x="10271179" y="180702"/>
              <a:ext cx="252793" cy="291158"/>
              <a:chOff x="10271179" y="180702"/>
              <a:chExt cx="252793" cy="291158"/>
            </a:xfrm>
            <a:solidFill>
              <a:schemeClr val="accent1"/>
            </a:solidFill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56B34778-D636-E749-B0AE-E4B27E7F3CBC}"/>
                  </a:ext>
                </a:extLst>
              </p:cNvPr>
              <p:cNvSpPr/>
              <p:nvPr/>
            </p:nvSpPr>
            <p:spPr>
              <a:xfrm>
                <a:off x="10271179" y="180702"/>
                <a:ext cx="252793" cy="144497"/>
              </a:xfrm>
              <a:custGeom>
                <a:avLst/>
                <a:gdLst>
                  <a:gd name="connsiteX0" fmla="*/ 252794 w 252793"/>
                  <a:gd name="connsiteY0" fmla="*/ 72296 h 144497"/>
                  <a:gd name="connsiteX1" fmla="*/ 126778 w 252793"/>
                  <a:gd name="connsiteY1" fmla="*/ 144498 h 144497"/>
                  <a:gd name="connsiteX2" fmla="*/ 0 w 252793"/>
                  <a:gd name="connsiteY2" fmla="*/ 72296 h 144497"/>
                  <a:gd name="connsiteX3" fmla="*/ 126016 w 252793"/>
                  <a:gd name="connsiteY3" fmla="*/ 0 h 144497"/>
                  <a:gd name="connsiteX4" fmla="*/ 252794 w 252793"/>
                  <a:gd name="connsiteY4" fmla="*/ 72296 h 14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793" h="144497">
                    <a:moveTo>
                      <a:pt x="252794" y="72296"/>
                    </a:moveTo>
                    <a:lnTo>
                      <a:pt x="126778" y="144498"/>
                    </a:lnTo>
                    <a:lnTo>
                      <a:pt x="0" y="72296"/>
                    </a:lnTo>
                    <a:lnTo>
                      <a:pt x="126016" y="0"/>
                    </a:lnTo>
                    <a:lnTo>
                      <a:pt x="252794" y="7229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A83C5C06-D018-994F-9624-80A6A4CD338E}"/>
                  </a:ext>
                </a:extLst>
              </p:cNvPr>
              <p:cNvSpPr/>
              <p:nvPr/>
            </p:nvSpPr>
            <p:spPr>
              <a:xfrm>
                <a:off x="10397576" y="252997"/>
                <a:ext cx="126396" cy="218862"/>
              </a:xfrm>
              <a:custGeom>
                <a:avLst/>
                <a:gdLst>
                  <a:gd name="connsiteX0" fmla="*/ 126397 w 126396"/>
                  <a:gd name="connsiteY0" fmla="*/ 0 h 218862"/>
                  <a:gd name="connsiteX1" fmla="*/ 126016 w 126396"/>
                  <a:gd name="connsiteY1" fmla="*/ 146660 h 218862"/>
                  <a:gd name="connsiteX2" fmla="*/ 0 w 126396"/>
                  <a:gd name="connsiteY2" fmla="*/ 218862 h 218862"/>
                  <a:gd name="connsiteX3" fmla="*/ 381 w 126396"/>
                  <a:gd name="connsiteY3" fmla="*/ 72202 h 218862"/>
                  <a:gd name="connsiteX4" fmla="*/ 126397 w 126396"/>
                  <a:gd name="connsiteY4" fmla="*/ 0 h 21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396" h="218862">
                    <a:moveTo>
                      <a:pt x="126397" y="0"/>
                    </a:moveTo>
                    <a:lnTo>
                      <a:pt x="126016" y="146660"/>
                    </a:lnTo>
                    <a:lnTo>
                      <a:pt x="0" y="218862"/>
                    </a:lnTo>
                    <a:lnTo>
                      <a:pt x="381" y="72202"/>
                    </a:lnTo>
                    <a:lnTo>
                      <a:pt x="126397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C1D2E5FD-5970-B84E-A603-DA81359DA939}"/>
                  </a:ext>
                </a:extLst>
              </p:cNvPr>
              <p:cNvSpPr/>
              <p:nvPr/>
            </p:nvSpPr>
            <p:spPr>
              <a:xfrm>
                <a:off x="10271179" y="252997"/>
                <a:ext cx="126777" cy="218862"/>
              </a:xfrm>
              <a:custGeom>
                <a:avLst/>
                <a:gdLst>
                  <a:gd name="connsiteX0" fmla="*/ 126778 w 126777"/>
                  <a:gd name="connsiteY0" fmla="*/ 72202 h 218862"/>
                  <a:gd name="connsiteX1" fmla="*/ 126778 w 126777"/>
                  <a:gd name="connsiteY1" fmla="*/ 218862 h 218862"/>
                  <a:gd name="connsiteX2" fmla="*/ 0 w 126777"/>
                  <a:gd name="connsiteY2" fmla="*/ 146660 h 218862"/>
                  <a:gd name="connsiteX3" fmla="*/ 0 w 126777"/>
                  <a:gd name="connsiteY3" fmla="*/ 0 h 218862"/>
                  <a:gd name="connsiteX4" fmla="*/ 126778 w 126777"/>
                  <a:gd name="connsiteY4" fmla="*/ 72202 h 21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777" h="218862">
                    <a:moveTo>
                      <a:pt x="126778" y="72202"/>
                    </a:moveTo>
                    <a:lnTo>
                      <a:pt x="126778" y="218862"/>
                    </a:lnTo>
                    <a:lnTo>
                      <a:pt x="0" y="146660"/>
                    </a:lnTo>
                    <a:lnTo>
                      <a:pt x="0" y="0"/>
                    </a:lnTo>
                    <a:lnTo>
                      <a:pt x="126778" y="7220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7" name="Graphic 38">
            <a:extLst>
              <a:ext uri="{FF2B5EF4-FFF2-40B4-BE49-F238E27FC236}">
                <a16:creationId xmlns:a16="http://schemas.microsoft.com/office/drawing/2014/main" id="{43ED5836-7AD9-DD43-919B-7C1A4E16AA16}"/>
              </a:ext>
            </a:extLst>
          </p:cNvPr>
          <p:cNvGrpSpPr/>
          <p:nvPr/>
        </p:nvGrpSpPr>
        <p:grpSpPr>
          <a:xfrm>
            <a:off x="4650761" y="3346536"/>
            <a:ext cx="1077586" cy="840398"/>
            <a:chOff x="9873131" y="231502"/>
            <a:chExt cx="797933" cy="622299"/>
          </a:xfrm>
          <a:solidFill>
            <a:schemeClr val="accent1"/>
          </a:solidFill>
        </p:grpSpPr>
        <p:grpSp>
          <p:nvGrpSpPr>
            <p:cNvPr id="138" name="Graphic 38">
              <a:extLst>
                <a:ext uri="{FF2B5EF4-FFF2-40B4-BE49-F238E27FC236}">
                  <a16:creationId xmlns:a16="http://schemas.microsoft.com/office/drawing/2014/main" id="{43ED5836-7AD9-DD43-919B-7C1A4E16AA16}"/>
                </a:ext>
              </a:extLst>
            </p:cNvPr>
            <p:cNvGrpSpPr/>
            <p:nvPr/>
          </p:nvGrpSpPr>
          <p:grpSpPr>
            <a:xfrm>
              <a:off x="10184039" y="456190"/>
              <a:ext cx="153336" cy="179241"/>
              <a:chOff x="10184039" y="456190"/>
              <a:chExt cx="153336" cy="179241"/>
            </a:xfrm>
            <a:solidFill>
              <a:schemeClr val="accent1"/>
            </a:solidFill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90BA84DF-E7D8-EC47-BF2C-D8A261B1C2EA}"/>
                  </a:ext>
                </a:extLst>
              </p:cNvPr>
              <p:cNvSpPr/>
              <p:nvPr/>
            </p:nvSpPr>
            <p:spPr>
              <a:xfrm>
                <a:off x="10184039" y="456190"/>
                <a:ext cx="153336" cy="89007"/>
              </a:xfrm>
              <a:custGeom>
                <a:avLst/>
                <a:gdLst>
                  <a:gd name="connsiteX0" fmla="*/ 153337 w 153336"/>
                  <a:gd name="connsiteY0" fmla="*/ 44504 h 89007"/>
                  <a:gd name="connsiteX1" fmla="*/ 76904 w 153336"/>
                  <a:gd name="connsiteY1" fmla="*/ 89008 h 89007"/>
                  <a:gd name="connsiteX2" fmla="*/ 0 w 153336"/>
                  <a:gd name="connsiteY2" fmla="*/ 44504 h 89007"/>
                  <a:gd name="connsiteX3" fmla="*/ 76433 w 153336"/>
                  <a:gd name="connsiteY3" fmla="*/ 0 h 89007"/>
                  <a:gd name="connsiteX4" fmla="*/ 153337 w 153336"/>
                  <a:gd name="connsiteY4" fmla="*/ 44504 h 89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336" h="89007">
                    <a:moveTo>
                      <a:pt x="153337" y="44504"/>
                    </a:moveTo>
                    <a:lnTo>
                      <a:pt x="76904" y="89008"/>
                    </a:lnTo>
                    <a:lnTo>
                      <a:pt x="0" y="44504"/>
                    </a:lnTo>
                    <a:lnTo>
                      <a:pt x="76433" y="0"/>
                    </a:lnTo>
                    <a:lnTo>
                      <a:pt x="153337" y="44504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4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0D5B140-FF24-4F4E-942B-F14F82E3FC5C}"/>
                  </a:ext>
                </a:extLst>
              </p:cNvPr>
              <p:cNvSpPr/>
              <p:nvPr/>
            </p:nvSpPr>
            <p:spPr>
              <a:xfrm>
                <a:off x="10260660" y="500693"/>
                <a:ext cx="76715" cy="134737"/>
              </a:xfrm>
              <a:custGeom>
                <a:avLst/>
                <a:gdLst>
                  <a:gd name="connsiteX0" fmla="*/ 76715 w 76715"/>
                  <a:gd name="connsiteY0" fmla="*/ 0 h 134737"/>
                  <a:gd name="connsiteX1" fmla="*/ 76433 w 76715"/>
                  <a:gd name="connsiteY1" fmla="*/ 90234 h 134737"/>
                  <a:gd name="connsiteX2" fmla="*/ 0 w 76715"/>
                  <a:gd name="connsiteY2" fmla="*/ 134737 h 134737"/>
                  <a:gd name="connsiteX3" fmla="*/ 282 w 76715"/>
                  <a:gd name="connsiteY3" fmla="*/ 44504 h 134737"/>
                  <a:gd name="connsiteX4" fmla="*/ 76715 w 76715"/>
                  <a:gd name="connsiteY4" fmla="*/ 0 h 13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15" h="134737">
                    <a:moveTo>
                      <a:pt x="76715" y="0"/>
                    </a:moveTo>
                    <a:lnTo>
                      <a:pt x="76433" y="90234"/>
                    </a:lnTo>
                    <a:lnTo>
                      <a:pt x="0" y="134737"/>
                    </a:lnTo>
                    <a:lnTo>
                      <a:pt x="282" y="44504"/>
                    </a:lnTo>
                    <a:lnTo>
                      <a:pt x="76715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4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ED8C5F85-376D-E949-8F2F-3E3F2B9F96F5}"/>
                  </a:ext>
                </a:extLst>
              </p:cNvPr>
              <p:cNvSpPr/>
              <p:nvPr/>
            </p:nvSpPr>
            <p:spPr>
              <a:xfrm>
                <a:off x="10184039" y="500693"/>
                <a:ext cx="76903" cy="134737"/>
              </a:xfrm>
              <a:custGeom>
                <a:avLst/>
                <a:gdLst>
                  <a:gd name="connsiteX0" fmla="*/ 76904 w 76903"/>
                  <a:gd name="connsiteY0" fmla="*/ 44504 h 134737"/>
                  <a:gd name="connsiteX1" fmla="*/ 76904 w 76903"/>
                  <a:gd name="connsiteY1" fmla="*/ 134737 h 134737"/>
                  <a:gd name="connsiteX2" fmla="*/ 0 w 76903"/>
                  <a:gd name="connsiteY2" fmla="*/ 90234 h 134737"/>
                  <a:gd name="connsiteX3" fmla="*/ 0 w 76903"/>
                  <a:gd name="connsiteY3" fmla="*/ 0 h 134737"/>
                  <a:gd name="connsiteX4" fmla="*/ 76904 w 76903"/>
                  <a:gd name="connsiteY4" fmla="*/ 44504 h 13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03" h="134737">
                    <a:moveTo>
                      <a:pt x="76904" y="44504"/>
                    </a:moveTo>
                    <a:lnTo>
                      <a:pt x="76904" y="134737"/>
                    </a:lnTo>
                    <a:lnTo>
                      <a:pt x="0" y="90234"/>
                    </a:lnTo>
                    <a:lnTo>
                      <a:pt x="0" y="0"/>
                    </a:lnTo>
                    <a:lnTo>
                      <a:pt x="76904" y="44504"/>
                    </a:lnTo>
                    <a:close/>
                  </a:path>
                </a:pathLst>
              </a:custGeom>
              <a:solidFill>
                <a:schemeClr val="accent2"/>
              </a:solidFill>
              <a:ln w="94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6AF741BB-AC24-6F44-994C-2AACA15CABA8}"/>
                </a:ext>
              </a:extLst>
            </p:cNvPr>
            <p:cNvSpPr/>
            <p:nvPr/>
          </p:nvSpPr>
          <p:spPr>
            <a:xfrm>
              <a:off x="10463039" y="477592"/>
              <a:ext cx="198424" cy="124178"/>
            </a:xfrm>
            <a:custGeom>
              <a:avLst/>
              <a:gdLst>
                <a:gd name="connsiteX0" fmla="*/ 193342 w 198424"/>
                <a:gd name="connsiteY0" fmla="*/ 1 h 124178"/>
                <a:gd name="connsiteX1" fmla="*/ 5083 w 198424"/>
                <a:gd name="connsiteY1" fmla="*/ 1 h 124178"/>
                <a:gd name="connsiteX2" fmla="*/ 1 w 198424"/>
                <a:gd name="connsiteY2" fmla="*/ 4903 h 124178"/>
                <a:gd name="connsiteX3" fmla="*/ 0 w 198424"/>
                <a:gd name="connsiteY3" fmla="*/ 4998 h 124178"/>
                <a:gd name="connsiteX4" fmla="*/ 0 w 198424"/>
                <a:gd name="connsiteY4" fmla="*/ 124178 h 124178"/>
                <a:gd name="connsiteX5" fmla="*/ 198425 w 198424"/>
                <a:gd name="connsiteY5" fmla="*/ 124178 h 124178"/>
                <a:gd name="connsiteX6" fmla="*/ 198425 w 198424"/>
                <a:gd name="connsiteY6" fmla="*/ 4998 h 124178"/>
                <a:gd name="connsiteX7" fmla="*/ 193437 w 198424"/>
                <a:gd name="connsiteY7" fmla="*/ 0 h 124178"/>
                <a:gd name="connsiteX8" fmla="*/ 193342 w 198424"/>
                <a:gd name="connsiteY8" fmla="*/ 1 h 12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424" h="124178">
                  <a:moveTo>
                    <a:pt x="193342" y="1"/>
                  </a:moveTo>
                  <a:lnTo>
                    <a:pt x="5083" y="1"/>
                  </a:lnTo>
                  <a:cubicBezTo>
                    <a:pt x="2328" y="-51"/>
                    <a:pt x="53" y="2144"/>
                    <a:pt x="1" y="4903"/>
                  </a:cubicBezTo>
                  <a:cubicBezTo>
                    <a:pt x="0" y="4935"/>
                    <a:pt x="0" y="4966"/>
                    <a:pt x="0" y="4998"/>
                  </a:cubicBezTo>
                  <a:lnTo>
                    <a:pt x="0" y="124178"/>
                  </a:lnTo>
                  <a:lnTo>
                    <a:pt x="198425" y="124178"/>
                  </a:lnTo>
                  <a:lnTo>
                    <a:pt x="198425" y="4998"/>
                  </a:lnTo>
                  <a:cubicBezTo>
                    <a:pt x="198425" y="2238"/>
                    <a:pt x="196192" y="0"/>
                    <a:pt x="193437" y="0"/>
                  </a:cubicBezTo>
                  <a:cubicBezTo>
                    <a:pt x="193405" y="0"/>
                    <a:pt x="193373" y="0"/>
                    <a:pt x="193342" y="1"/>
                  </a:cubicBezTo>
                  <a:close/>
                </a:path>
              </a:pathLst>
            </a:custGeom>
            <a:solidFill>
              <a:schemeClr val="accent2"/>
            </a:solidFill>
            <a:ln w="94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E92EA79B-B40B-1448-934C-E97C79953615}"/>
                </a:ext>
              </a:extLst>
            </p:cNvPr>
            <p:cNvSpPr/>
            <p:nvPr/>
          </p:nvSpPr>
          <p:spPr>
            <a:xfrm>
              <a:off x="10472451" y="486362"/>
              <a:ext cx="179693" cy="107582"/>
            </a:xfrm>
            <a:custGeom>
              <a:avLst/>
              <a:gdLst>
                <a:gd name="connsiteX0" fmla="*/ 0 w 179693"/>
                <a:gd name="connsiteY0" fmla="*/ 0 h 107582"/>
                <a:gd name="connsiteX1" fmla="*/ 179693 w 179693"/>
                <a:gd name="connsiteY1" fmla="*/ 0 h 107582"/>
                <a:gd name="connsiteX2" fmla="*/ 179693 w 179693"/>
                <a:gd name="connsiteY2" fmla="*/ 107582 h 107582"/>
                <a:gd name="connsiteX3" fmla="*/ 0 w 179693"/>
                <a:gd name="connsiteY3" fmla="*/ 107582 h 1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693" h="107582">
                  <a:moveTo>
                    <a:pt x="0" y="0"/>
                  </a:moveTo>
                  <a:lnTo>
                    <a:pt x="179693" y="0"/>
                  </a:lnTo>
                  <a:lnTo>
                    <a:pt x="179693" y="107582"/>
                  </a:lnTo>
                  <a:lnTo>
                    <a:pt x="0" y="107582"/>
                  </a:lnTo>
                  <a:close/>
                </a:path>
              </a:pathLst>
            </a:custGeom>
            <a:solidFill>
              <a:srgbClr val="FFFFFF"/>
            </a:solidFill>
            <a:ln w="94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64819FD4-7E2D-A345-B21F-7C60AD2E15F7}"/>
                </a:ext>
              </a:extLst>
            </p:cNvPr>
            <p:cNvSpPr/>
            <p:nvPr/>
          </p:nvSpPr>
          <p:spPr>
            <a:xfrm>
              <a:off x="10450613" y="600733"/>
              <a:ext cx="220451" cy="13388"/>
            </a:xfrm>
            <a:custGeom>
              <a:avLst/>
              <a:gdLst>
                <a:gd name="connsiteX0" fmla="*/ 0 w 220451"/>
                <a:gd name="connsiteY0" fmla="*/ 0 h 13388"/>
                <a:gd name="connsiteX1" fmla="*/ 13366 w 220451"/>
                <a:gd name="connsiteY1" fmla="*/ 13389 h 13388"/>
                <a:gd name="connsiteX2" fmla="*/ 207085 w 220451"/>
                <a:gd name="connsiteY2" fmla="*/ 13389 h 13388"/>
                <a:gd name="connsiteX3" fmla="*/ 220451 w 220451"/>
                <a:gd name="connsiteY3" fmla="*/ 0 h 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51" h="13388">
                  <a:moveTo>
                    <a:pt x="0" y="0"/>
                  </a:moveTo>
                  <a:cubicBezTo>
                    <a:pt x="0" y="7394"/>
                    <a:pt x="5984" y="13389"/>
                    <a:pt x="13366" y="13389"/>
                  </a:cubicBezTo>
                  <a:lnTo>
                    <a:pt x="207085" y="13389"/>
                  </a:lnTo>
                  <a:cubicBezTo>
                    <a:pt x="214445" y="13337"/>
                    <a:pt x="220400" y="7373"/>
                    <a:pt x="220451" y="0"/>
                  </a:cubicBezTo>
                  <a:close/>
                </a:path>
              </a:pathLst>
            </a:custGeom>
            <a:solidFill>
              <a:schemeClr val="accent2"/>
            </a:solidFill>
            <a:ln w="94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0229F49D-95A8-7042-AAF2-238899C4A94F}"/>
                </a:ext>
              </a:extLst>
            </p:cNvPr>
            <p:cNvSpPr/>
            <p:nvPr/>
          </p:nvSpPr>
          <p:spPr>
            <a:xfrm>
              <a:off x="10536930" y="600827"/>
              <a:ext cx="43958" cy="3488"/>
            </a:xfrm>
            <a:custGeom>
              <a:avLst/>
              <a:gdLst>
                <a:gd name="connsiteX0" fmla="*/ 40476 w 43958"/>
                <a:gd name="connsiteY0" fmla="*/ 3489 h 3488"/>
                <a:gd name="connsiteX1" fmla="*/ 3483 w 43958"/>
                <a:gd name="connsiteY1" fmla="*/ 3489 h 3488"/>
                <a:gd name="connsiteX2" fmla="*/ 0 w 43958"/>
                <a:gd name="connsiteY2" fmla="*/ 0 h 3488"/>
                <a:gd name="connsiteX3" fmla="*/ 43958 w 43958"/>
                <a:gd name="connsiteY3" fmla="*/ 0 h 3488"/>
                <a:gd name="connsiteX4" fmla="*/ 40476 w 43958"/>
                <a:gd name="connsiteY4" fmla="*/ 3489 h 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58" h="3488">
                  <a:moveTo>
                    <a:pt x="40476" y="3489"/>
                  </a:moveTo>
                  <a:lnTo>
                    <a:pt x="3483" y="3489"/>
                  </a:lnTo>
                  <a:cubicBezTo>
                    <a:pt x="1559" y="3489"/>
                    <a:pt x="0" y="1927"/>
                    <a:pt x="0" y="0"/>
                  </a:cubicBezTo>
                  <a:lnTo>
                    <a:pt x="43958" y="0"/>
                  </a:lnTo>
                  <a:cubicBezTo>
                    <a:pt x="43958" y="1927"/>
                    <a:pt x="42399" y="3489"/>
                    <a:pt x="40476" y="3489"/>
                  </a:cubicBezTo>
                  <a:close/>
                </a:path>
              </a:pathLst>
            </a:custGeom>
            <a:solidFill>
              <a:srgbClr val="FFFFFF"/>
            </a:solidFill>
            <a:ln w="94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EE52DA35-5F8E-6A4B-870F-CE5DF7D66D18}"/>
                </a:ext>
              </a:extLst>
            </p:cNvPr>
            <p:cNvSpPr/>
            <p:nvPr/>
          </p:nvSpPr>
          <p:spPr>
            <a:xfrm>
              <a:off x="9885557" y="477592"/>
              <a:ext cx="198424" cy="124178"/>
            </a:xfrm>
            <a:custGeom>
              <a:avLst/>
              <a:gdLst>
                <a:gd name="connsiteX0" fmla="*/ 193342 w 198424"/>
                <a:gd name="connsiteY0" fmla="*/ 1 h 124178"/>
                <a:gd name="connsiteX1" fmla="*/ 5083 w 198424"/>
                <a:gd name="connsiteY1" fmla="*/ 1 h 124178"/>
                <a:gd name="connsiteX2" fmla="*/ 1 w 198424"/>
                <a:gd name="connsiteY2" fmla="*/ 4903 h 124178"/>
                <a:gd name="connsiteX3" fmla="*/ 0 w 198424"/>
                <a:gd name="connsiteY3" fmla="*/ 4998 h 124178"/>
                <a:gd name="connsiteX4" fmla="*/ 0 w 198424"/>
                <a:gd name="connsiteY4" fmla="*/ 124178 h 124178"/>
                <a:gd name="connsiteX5" fmla="*/ 198425 w 198424"/>
                <a:gd name="connsiteY5" fmla="*/ 124178 h 124178"/>
                <a:gd name="connsiteX6" fmla="*/ 198425 w 198424"/>
                <a:gd name="connsiteY6" fmla="*/ 4998 h 124178"/>
                <a:gd name="connsiteX7" fmla="*/ 193437 w 198424"/>
                <a:gd name="connsiteY7" fmla="*/ 0 h 124178"/>
                <a:gd name="connsiteX8" fmla="*/ 193342 w 198424"/>
                <a:gd name="connsiteY8" fmla="*/ 1 h 12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424" h="124178">
                  <a:moveTo>
                    <a:pt x="193342" y="1"/>
                  </a:moveTo>
                  <a:lnTo>
                    <a:pt x="5083" y="1"/>
                  </a:lnTo>
                  <a:cubicBezTo>
                    <a:pt x="2328" y="-51"/>
                    <a:pt x="53" y="2144"/>
                    <a:pt x="1" y="4903"/>
                  </a:cubicBezTo>
                  <a:cubicBezTo>
                    <a:pt x="0" y="4935"/>
                    <a:pt x="0" y="4966"/>
                    <a:pt x="0" y="4998"/>
                  </a:cubicBezTo>
                  <a:lnTo>
                    <a:pt x="0" y="124178"/>
                  </a:lnTo>
                  <a:lnTo>
                    <a:pt x="198425" y="124178"/>
                  </a:lnTo>
                  <a:lnTo>
                    <a:pt x="198425" y="4998"/>
                  </a:lnTo>
                  <a:cubicBezTo>
                    <a:pt x="198425" y="2238"/>
                    <a:pt x="196192" y="0"/>
                    <a:pt x="193437" y="0"/>
                  </a:cubicBezTo>
                  <a:cubicBezTo>
                    <a:pt x="193405" y="0"/>
                    <a:pt x="193373" y="0"/>
                    <a:pt x="193342" y="1"/>
                  </a:cubicBezTo>
                  <a:close/>
                </a:path>
              </a:pathLst>
            </a:custGeom>
            <a:solidFill>
              <a:schemeClr val="accent2"/>
            </a:solidFill>
            <a:ln w="94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A06A04DC-748E-2041-9340-CF1211200541}"/>
                </a:ext>
              </a:extLst>
            </p:cNvPr>
            <p:cNvSpPr/>
            <p:nvPr/>
          </p:nvSpPr>
          <p:spPr>
            <a:xfrm>
              <a:off x="9894968" y="486362"/>
              <a:ext cx="179693" cy="107582"/>
            </a:xfrm>
            <a:custGeom>
              <a:avLst/>
              <a:gdLst>
                <a:gd name="connsiteX0" fmla="*/ 0 w 179693"/>
                <a:gd name="connsiteY0" fmla="*/ 0 h 107582"/>
                <a:gd name="connsiteX1" fmla="*/ 179693 w 179693"/>
                <a:gd name="connsiteY1" fmla="*/ 0 h 107582"/>
                <a:gd name="connsiteX2" fmla="*/ 179693 w 179693"/>
                <a:gd name="connsiteY2" fmla="*/ 107582 h 107582"/>
                <a:gd name="connsiteX3" fmla="*/ 0 w 179693"/>
                <a:gd name="connsiteY3" fmla="*/ 107582 h 1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693" h="107582">
                  <a:moveTo>
                    <a:pt x="0" y="0"/>
                  </a:moveTo>
                  <a:lnTo>
                    <a:pt x="179693" y="0"/>
                  </a:lnTo>
                  <a:lnTo>
                    <a:pt x="179693" y="107582"/>
                  </a:lnTo>
                  <a:lnTo>
                    <a:pt x="0" y="107582"/>
                  </a:lnTo>
                  <a:close/>
                </a:path>
              </a:pathLst>
            </a:custGeom>
            <a:solidFill>
              <a:srgbClr val="FFFFFF"/>
            </a:solidFill>
            <a:ln w="94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A5AC7DD-5155-344D-AFC7-8AA741F3E39E}"/>
                </a:ext>
              </a:extLst>
            </p:cNvPr>
            <p:cNvSpPr/>
            <p:nvPr/>
          </p:nvSpPr>
          <p:spPr>
            <a:xfrm>
              <a:off x="9873131" y="600733"/>
              <a:ext cx="220451" cy="13388"/>
            </a:xfrm>
            <a:custGeom>
              <a:avLst/>
              <a:gdLst>
                <a:gd name="connsiteX0" fmla="*/ 0 w 220451"/>
                <a:gd name="connsiteY0" fmla="*/ 0 h 13388"/>
                <a:gd name="connsiteX1" fmla="*/ 13366 w 220451"/>
                <a:gd name="connsiteY1" fmla="*/ 13389 h 13388"/>
                <a:gd name="connsiteX2" fmla="*/ 207085 w 220451"/>
                <a:gd name="connsiteY2" fmla="*/ 13389 h 13388"/>
                <a:gd name="connsiteX3" fmla="*/ 220451 w 220451"/>
                <a:gd name="connsiteY3" fmla="*/ 0 h 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51" h="13388">
                  <a:moveTo>
                    <a:pt x="0" y="0"/>
                  </a:moveTo>
                  <a:cubicBezTo>
                    <a:pt x="51" y="7373"/>
                    <a:pt x="6006" y="13337"/>
                    <a:pt x="13366" y="13389"/>
                  </a:cubicBezTo>
                  <a:lnTo>
                    <a:pt x="207085" y="13389"/>
                  </a:lnTo>
                  <a:cubicBezTo>
                    <a:pt x="214467" y="13389"/>
                    <a:pt x="220451" y="7394"/>
                    <a:pt x="220451" y="0"/>
                  </a:cubicBezTo>
                  <a:close/>
                </a:path>
              </a:pathLst>
            </a:custGeom>
            <a:solidFill>
              <a:schemeClr val="accent2"/>
            </a:solidFill>
            <a:ln w="94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CF1BC1D4-B37B-1B4D-A76F-5484934FF784}"/>
                </a:ext>
              </a:extLst>
            </p:cNvPr>
            <p:cNvSpPr/>
            <p:nvPr/>
          </p:nvSpPr>
          <p:spPr>
            <a:xfrm>
              <a:off x="9959446" y="600827"/>
              <a:ext cx="43958" cy="3488"/>
            </a:xfrm>
            <a:custGeom>
              <a:avLst/>
              <a:gdLst>
                <a:gd name="connsiteX0" fmla="*/ 40476 w 43958"/>
                <a:gd name="connsiteY0" fmla="*/ 3489 h 3488"/>
                <a:gd name="connsiteX1" fmla="*/ 3483 w 43958"/>
                <a:gd name="connsiteY1" fmla="*/ 3489 h 3488"/>
                <a:gd name="connsiteX2" fmla="*/ 0 w 43958"/>
                <a:gd name="connsiteY2" fmla="*/ 0 h 3488"/>
                <a:gd name="connsiteX3" fmla="*/ 43958 w 43958"/>
                <a:gd name="connsiteY3" fmla="*/ 0 h 3488"/>
                <a:gd name="connsiteX4" fmla="*/ 40476 w 43958"/>
                <a:gd name="connsiteY4" fmla="*/ 3489 h 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58" h="3488">
                  <a:moveTo>
                    <a:pt x="40476" y="3489"/>
                  </a:moveTo>
                  <a:lnTo>
                    <a:pt x="3483" y="3489"/>
                  </a:lnTo>
                  <a:cubicBezTo>
                    <a:pt x="1559" y="3489"/>
                    <a:pt x="0" y="1927"/>
                    <a:pt x="0" y="0"/>
                  </a:cubicBezTo>
                  <a:lnTo>
                    <a:pt x="43958" y="0"/>
                  </a:lnTo>
                  <a:cubicBezTo>
                    <a:pt x="43958" y="1927"/>
                    <a:pt x="42399" y="3489"/>
                    <a:pt x="40476" y="3489"/>
                  </a:cubicBezTo>
                  <a:close/>
                </a:path>
              </a:pathLst>
            </a:custGeom>
            <a:solidFill>
              <a:srgbClr val="FFFFFF"/>
            </a:solidFill>
            <a:ln w="94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B6C121F6-523F-A447-94EB-87D2CC2BC5AC}"/>
                </a:ext>
              </a:extLst>
            </p:cNvPr>
            <p:cNvSpPr/>
            <p:nvPr/>
          </p:nvSpPr>
          <p:spPr>
            <a:xfrm>
              <a:off x="10162860" y="231502"/>
              <a:ext cx="198424" cy="124271"/>
            </a:xfrm>
            <a:custGeom>
              <a:avLst/>
              <a:gdLst>
                <a:gd name="connsiteX0" fmla="*/ 193342 w 198424"/>
                <a:gd name="connsiteY0" fmla="*/ 0 h 124271"/>
                <a:gd name="connsiteX1" fmla="*/ 5083 w 198424"/>
                <a:gd name="connsiteY1" fmla="*/ 0 h 124271"/>
                <a:gd name="connsiteX2" fmla="*/ 0 w 198424"/>
                <a:gd name="connsiteY2" fmla="*/ 5092 h 124271"/>
                <a:gd name="connsiteX3" fmla="*/ 0 w 198424"/>
                <a:gd name="connsiteY3" fmla="*/ 124271 h 124271"/>
                <a:gd name="connsiteX4" fmla="*/ 198425 w 198424"/>
                <a:gd name="connsiteY4" fmla="*/ 124271 h 124271"/>
                <a:gd name="connsiteX5" fmla="*/ 198425 w 198424"/>
                <a:gd name="connsiteY5" fmla="*/ 5092 h 124271"/>
                <a:gd name="connsiteX6" fmla="*/ 193342 w 198424"/>
                <a:gd name="connsiteY6" fmla="*/ 0 h 12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424" h="124271">
                  <a:moveTo>
                    <a:pt x="193342" y="0"/>
                  </a:moveTo>
                  <a:lnTo>
                    <a:pt x="5083" y="0"/>
                  </a:lnTo>
                  <a:cubicBezTo>
                    <a:pt x="2276" y="0"/>
                    <a:pt x="0" y="2280"/>
                    <a:pt x="0" y="5092"/>
                  </a:cubicBezTo>
                  <a:lnTo>
                    <a:pt x="0" y="124271"/>
                  </a:lnTo>
                  <a:lnTo>
                    <a:pt x="198425" y="124271"/>
                  </a:lnTo>
                  <a:lnTo>
                    <a:pt x="198425" y="5092"/>
                  </a:lnTo>
                  <a:cubicBezTo>
                    <a:pt x="198425" y="2280"/>
                    <a:pt x="196149" y="0"/>
                    <a:pt x="193342" y="0"/>
                  </a:cubicBezTo>
                  <a:close/>
                </a:path>
              </a:pathLst>
            </a:custGeom>
            <a:solidFill>
              <a:schemeClr val="accent2"/>
            </a:solidFill>
            <a:ln w="94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D1C6723F-33E5-4749-A9EA-D668AB776610}"/>
                </a:ext>
              </a:extLst>
            </p:cNvPr>
            <p:cNvSpPr/>
            <p:nvPr/>
          </p:nvSpPr>
          <p:spPr>
            <a:xfrm>
              <a:off x="10172273" y="240270"/>
              <a:ext cx="179693" cy="107582"/>
            </a:xfrm>
            <a:custGeom>
              <a:avLst/>
              <a:gdLst>
                <a:gd name="connsiteX0" fmla="*/ 0 w 179693"/>
                <a:gd name="connsiteY0" fmla="*/ 0 h 107582"/>
                <a:gd name="connsiteX1" fmla="*/ 179693 w 179693"/>
                <a:gd name="connsiteY1" fmla="*/ 0 h 107582"/>
                <a:gd name="connsiteX2" fmla="*/ 179693 w 179693"/>
                <a:gd name="connsiteY2" fmla="*/ 107582 h 107582"/>
                <a:gd name="connsiteX3" fmla="*/ 0 w 179693"/>
                <a:gd name="connsiteY3" fmla="*/ 107582 h 1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693" h="107582">
                  <a:moveTo>
                    <a:pt x="0" y="0"/>
                  </a:moveTo>
                  <a:lnTo>
                    <a:pt x="179693" y="0"/>
                  </a:lnTo>
                  <a:lnTo>
                    <a:pt x="179693" y="107582"/>
                  </a:lnTo>
                  <a:lnTo>
                    <a:pt x="0" y="107582"/>
                  </a:lnTo>
                  <a:close/>
                </a:path>
              </a:pathLst>
            </a:custGeom>
            <a:solidFill>
              <a:srgbClr val="FFFFFF"/>
            </a:solidFill>
            <a:ln w="94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C1CBB9AB-F264-3744-9CF0-C5F72348C3C8}"/>
                </a:ext>
              </a:extLst>
            </p:cNvPr>
            <p:cNvSpPr/>
            <p:nvPr/>
          </p:nvSpPr>
          <p:spPr>
            <a:xfrm>
              <a:off x="10150435" y="354641"/>
              <a:ext cx="220451" cy="13389"/>
            </a:xfrm>
            <a:custGeom>
              <a:avLst/>
              <a:gdLst>
                <a:gd name="connsiteX0" fmla="*/ 0 w 220451"/>
                <a:gd name="connsiteY0" fmla="*/ 0 h 13389"/>
                <a:gd name="connsiteX1" fmla="*/ 13366 w 220451"/>
                <a:gd name="connsiteY1" fmla="*/ 13389 h 13389"/>
                <a:gd name="connsiteX2" fmla="*/ 207085 w 220451"/>
                <a:gd name="connsiteY2" fmla="*/ 13389 h 13389"/>
                <a:gd name="connsiteX3" fmla="*/ 220451 w 220451"/>
                <a:gd name="connsiteY3" fmla="*/ 189 h 13389"/>
                <a:gd name="connsiteX4" fmla="*/ 220451 w 220451"/>
                <a:gd name="connsiteY4" fmla="*/ 0 h 1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451" h="13389">
                  <a:moveTo>
                    <a:pt x="0" y="0"/>
                  </a:moveTo>
                  <a:cubicBezTo>
                    <a:pt x="0" y="7394"/>
                    <a:pt x="5984" y="13389"/>
                    <a:pt x="13366" y="13389"/>
                  </a:cubicBezTo>
                  <a:lnTo>
                    <a:pt x="207085" y="13389"/>
                  </a:lnTo>
                  <a:cubicBezTo>
                    <a:pt x="214415" y="13441"/>
                    <a:pt x="220399" y="7531"/>
                    <a:pt x="220451" y="189"/>
                  </a:cubicBezTo>
                  <a:cubicBezTo>
                    <a:pt x="220452" y="126"/>
                    <a:pt x="220452" y="63"/>
                    <a:pt x="220451" y="0"/>
                  </a:cubicBezTo>
                  <a:close/>
                </a:path>
              </a:pathLst>
            </a:custGeom>
            <a:solidFill>
              <a:schemeClr val="accent2"/>
            </a:solidFill>
            <a:ln w="94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2184B385-0328-8F41-A1D4-95E87F846689}"/>
                </a:ext>
              </a:extLst>
            </p:cNvPr>
            <p:cNvSpPr/>
            <p:nvPr/>
          </p:nvSpPr>
          <p:spPr>
            <a:xfrm>
              <a:off x="10236750" y="354736"/>
              <a:ext cx="43961" cy="3490"/>
            </a:xfrm>
            <a:custGeom>
              <a:avLst/>
              <a:gdLst>
                <a:gd name="connsiteX0" fmla="*/ 40477 w 43961"/>
                <a:gd name="connsiteY0" fmla="*/ 3489 h 3490"/>
                <a:gd name="connsiteX1" fmla="*/ 3484 w 43961"/>
                <a:gd name="connsiteY1" fmla="*/ 3489 h 3490"/>
                <a:gd name="connsiteX2" fmla="*/ 1 w 43961"/>
                <a:gd name="connsiteY2" fmla="*/ 191 h 3490"/>
                <a:gd name="connsiteX3" fmla="*/ 1 w 43961"/>
                <a:gd name="connsiteY3" fmla="*/ 0 h 3490"/>
                <a:gd name="connsiteX4" fmla="*/ 43960 w 43961"/>
                <a:gd name="connsiteY4" fmla="*/ 0 h 3490"/>
                <a:gd name="connsiteX5" fmla="*/ 40668 w 43961"/>
                <a:gd name="connsiteY5" fmla="*/ 3489 h 3490"/>
                <a:gd name="connsiteX6" fmla="*/ 40477 w 43961"/>
                <a:gd name="connsiteY6" fmla="*/ 3489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61" h="3490">
                  <a:moveTo>
                    <a:pt x="40477" y="3489"/>
                  </a:moveTo>
                  <a:lnTo>
                    <a:pt x="3484" y="3489"/>
                  </a:lnTo>
                  <a:cubicBezTo>
                    <a:pt x="1613" y="3541"/>
                    <a:pt x="54" y="2065"/>
                    <a:pt x="1" y="191"/>
                  </a:cubicBezTo>
                  <a:cubicBezTo>
                    <a:pt x="0" y="128"/>
                    <a:pt x="0" y="64"/>
                    <a:pt x="1" y="0"/>
                  </a:cubicBezTo>
                  <a:lnTo>
                    <a:pt x="43960" y="0"/>
                  </a:lnTo>
                  <a:cubicBezTo>
                    <a:pt x="44012" y="1874"/>
                    <a:pt x="42539" y="3436"/>
                    <a:pt x="40668" y="3489"/>
                  </a:cubicBezTo>
                  <a:cubicBezTo>
                    <a:pt x="40604" y="3490"/>
                    <a:pt x="40541" y="3490"/>
                    <a:pt x="40477" y="3489"/>
                  </a:cubicBezTo>
                  <a:close/>
                </a:path>
              </a:pathLst>
            </a:custGeom>
            <a:solidFill>
              <a:srgbClr val="FFFFFF"/>
            </a:solidFill>
            <a:ln w="94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446530CB-0A5F-9E46-A94D-0664F81B7D89}"/>
                </a:ext>
              </a:extLst>
            </p:cNvPr>
            <p:cNvSpPr/>
            <p:nvPr/>
          </p:nvSpPr>
          <p:spPr>
            <a:xfrm>
              <a:off x="10162860" y="716895"/>
              <a:ext cx="198424" cy="124271"/>
            </a:xfrm>
            <a:custGeom>
              <a:avLst/>
              <a:gdLst>
                <a:gd name="connsiteX0" fmla="*/ 193342 w 198424"/>
                <a:gd name="connsiteY0" fmla="*/ 0 h 124271"/>
                <a:gd name="connsiteX1" fmla="*/ 5083 w 198424"/>
                <a:gd name="connsiteY1" fmla="*/ 0 h 124271"/>
                <a:gd name="connsiteX2" fmla="*/ 0 w 198424"/>
                <a:gd name="connsiteY2" fmla="*/ 5092 h 124271"/>
                <a:gd name="connsiteX3" fmla="*/ 0 w 198424"/>
                <a:gd name="connsiteY3" fmla="*/ 124271 h 124271"/>
                <a:gd name="connsiteX4" fmla="*/ 198425 w 198424"/>
                <a:gd name="connsiteY4" fmla="*/ 124271 h 124271"/>
                <a:gd name="connsiteX5" fmla="*/ 198425 w 198424"/>
                <a:gd name="connsiteY5" fmla="*/ 4903 h 124271"/>
                <a:gd name="connsiteX6" fmla="*/ 193342 w 198424"/>
                <a:gd name="connsiteY6" fmla="*/ 0 h 12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424" h="124271">
                  <a:moveTo>
                    <a:pt x="193342" y="0"/>
                  </a:moveTo>
                  <a:lnTo>
                    <a:pt x="5083" y="0"/>
                  </a:lnTo>
                  <a:cubicBezTo>
                    <a:pt x="2276" y="0"/>
                    <a:pt x="0" y="2280"/>
                    <a:pt x="0" y="5092"/>
                  </a:cubicBezTo>
                  <a:lnTo>
                    <a:pt x="0" y="124271"/>
                  </a:lnTo>
                  <a:lnTo>
                    <a:pt x="198425" y="124271"/>
                  </a:lnTo>
                  <a:lnTo>
                    <a:pt x="198425" y="4903"/>
                  </a:lnTo>
                  <a:cubicBezTo>
                    <a:pt x="198324" y="2165"/>
                    <a:pt x="196077" y="-2"/>
                    <a:pt x="193342" y="0"/>
                  </a:cubicBezTo>
                  <a:close/>
                </a:path>
              </a:pathLst>
            </a:custGeom>
            <a:solidFill>
              <a:schemeClr val="accent2"/>
            </a:solidFill>
            <a:ln w="94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7AE61AB8-F5A4-0A4F-9243-1A5575EC60FC}"/>
                </a:ext>
              </a:extLst>
            </p:cNvPr>
            <p:cNvSpPr/>
            <p:nvPr/>
          </p:nvSpPr>
          <p:spPr>
            <a:xfrm>
              <a:off x="10172273" y="725664"/>
              <a:ext cx="179693" cy="107582"/>
            </a:xfrm>
            <a:custGeom>
              <a:avLst/>
              <a:gdLst>
                <a:gd name="connsiteX0" fmla="*/ 0 w 179693"/>
                <a:gd name="connsiteY0" fmla="*/ 0 h 107582"/>
                <a:gd name="connsiteX1" fmla="*/ 179693 w 179693"/>
                <a:gd name="connsiteY1" fmla="*/ 0 h 107582"/>
                <a:gd name="connsiteX2" fmla="*/ 179693 w 179693"/>
                <a:gd name="connsiteY2" fmla="*/ 107582 h 107582"/>
                <a:gd name="connsiteX3" fmla="*/ 0 w 179693"/>
                <a:gd name="connsiteY3" fmla="*/ 107582 h 1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693" h="107582">
                  <a:moveTo>
                    <a:pt x="0" y="0"/>
                  </a:moveTo>
                  <a:lnTo>
                    <a:pt x="179693" y="0"/>
                  </a:lnTo>
                  <a:lnTo>
                    <a:pt x="179693" y="107582"/>
                  </a:lnTo>
                  <a:lnTo>
                    <a:pt x="0" y="107582"/>
                  </a:lnTo>
                  <a:close/>
                </a:path>
              </a:pathLst>
            </a:custGeom>
            <a:solidFill>
              <a:srgbClr val="FFFFFF"/>
            </a:solidFill>
            <a:ln w="94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2E040EA4-B2EB-1741-9AFA-14F566CCCB6B}"/>
                </a:ext>
              </a:extLst>
            </p:cNvPr>
            <p:cNvSpPr/>
            <p:nvPr/>
          </p:nvSpPr>
          <p:spPr>
            <a:xfrm>
              <a:off x="10150429" y="840035"/>
              <a:ext cx="220456" cy="13766"/>
            </a:xfrm>
            <a:custGeom>
              <a:avLst/>
              <a:gdLst>
                <a:gd name="connsiteX0" fmla="*/ 5 w 220456"/>
                <a:gd name="connsiteY0" fmla="*/ 0 h 13766"/>
                <a:gd name="connsiteX1" fmla="*/ 12990 w 220456"/>
                <a:gd name="connsiteY1" fmla="*/ 13761 h 13766"/>
                <a:gd name="connsiteX2" fmla="*/ 13372 w 220456"/>
                <a:gd name="connsiteY2" fmla="*/ 13766 h 13766"/>
                <a:gd name="connsiteX3" fmla="*/ 207090 w 220456"/>
                <a:gd name="connsiteY3" fmla="*/ 13766 h 13766"/>
                <a:gd name="connsiteX4" fmla="*/ 220456 w 220456"/>
                <a:gd name="connsiteY4" fmla="*/ 566 h 13766"/>
                <a:gd name="connsiteX5" fmla="*/ 220456 w 220456"/>
                <a:gd name="connsiteY5" fmla="*/ 377 h 1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456" h="13766">
                  <a:moveTo>
                    <a:pt x="5" y="0"/>
                  </a:moveTo>
                  <a:cubicBezTo>
                    <a:pt x="-203" y="7392"/>
                    <a:pt x="5611" y="13552"/>
                    <a:pt x="12990" y="13761"/>
                  </a:cubicBezTo>
                  <a:cubicBezTo>
                    <a:pt x="13117" y="13764"/>
                    <a:pt x="13244" y="13766"/>
                    <a:pt x="13372" y="13766"/>
                  </a:cubicBezTo>
                  <a:lnTo>
                    <a:pt x="207090" y="13766"/>
                  </a:lnTo>
                  <a:cubicBezTo>
                    <a:pt x="214420" y="13818"/>
                    <a:pt x="220404" y="7909"/>
                    <a:pt x="220456" y="566"/>
                  </a:cubicBezTo>
                  <a:cubicBezTo>
                    <a:pt x="220457" y="503"/>
                    <a:pt x="220457" y="440"/>
                    <a:pt x="220456" y="377"/>
                  </a:cubicBezTo>
                  <a:close/>
                </a:path>
              </a:pathLst>
            </a:custGeom>
            <a:solidFill>
              <a:schemeClr val="accent2"/>
            </a:solidFill>
            <a:ln w="94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F37FD666-1354-2443-ADFD-4EC622810EB8}"/>
                </a:ext>
              </a:extLst>
            </p:cNvPr>
            <p:cNvSpPr/>
            <p:nvPr/>
          </p:nvSpPr>
          <p:spPr>
            <a:xfrm>
              <a:off x="10236750" y="840130"/>
              <a:ext cx="43961" cy="3490"/>
            </a:xfrm>
            <a:custGeom>
              <a:avLst/>
              <a:gdLst>
                <a:gd name="connsiteX0" fmla="*/ 40477 w 43961"/>
                <a:gd name="connsiteY0" fmla="*/ 3489 h 3490"/>
                <a:gd name="connsiteX1" fmla="*/ 3484 w 43961"/>
                <a:gd name="connsiteY1" fmla="*/ 3489 h 3490"/>
                <a:gd name="connsiteX2" fmla="*/ 1 w 43961"/>
                <a:gd name="connsiteY2" fmla="*/ 191 h 3490"/>
                <a:gd name="connsiteX3" fmla="*/ 1 w 43961"/>
                <a:gd name="connsiteY3" fmla="*/ 0 h 3490"/>
                <a:gd name="connsiteX4" fmla="*/ 43960 w 43961"/>
                <a:gd name="connsiteY4" fmla="*/ 0 h 3490"/>
                <a:gd name="connsiteX5" fmla="*/ 40668 w 43961"/>
                <a:gd name="connsiteY5" fmla="*/ 3489 h 3490"/>
                <a:gd name="connsiteX6" fmla="*/ 40477 w 43961"/>
                <a:gd name="connsiteY6" fmla="*/ 3489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61" h="3490">
                  <a:moveTo>
                    <a:pt x="40477" y="3489"/>
                  </a:moveTo>
                  <a:lnTo>
                    <a:pt x="3484" y="3489"/>
                  </a:lnTo>
                  <a:cubicBezTo>
                    <a:pt x="1613" y="3541"/>
                    <a:pt x="54" y="2065"/>
                    <a:pt x="1" y="191"/>
                  </a:cubicBezTo>
                  <a:cubicBezTo>
                    <a:pt x="0" y="128"/>
                    <a:pt x="0" y="64"/>
                    <a:pt x="1" y="0"/>
                  </a:cubicBezTo>
                  <a:lnTo>
                    <a:pt x="43960" y="0"/>
                  </a:lnTo>
                  <a:cubicBezTo>
                    <a:pt x="44012" y="1874"/>
                    <a:pt x="42539" y="3436"/>
                    <a:pt x="40668" y="3489"/>
                  </a:cubicBezTo>
                  <a:cubicBezTo>
                    <a:pt x="40604" y="3491"/>
                    <a:pt x="40541" y="3491"/>
                    <a:pt x="40477" y="3489"/>
                  </a:cubicBezTo>
                  <a:close/>
                </a:path>
              </a:pathLst>
            </a:custGeom>
            <a:solidFill>
              <a:srgbClr val="FFFFFF"/>
            </a:solidFill>
            <a:ln w="94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06D0B112-04BF-1142-99D1-352449312A15}"/>
                </a:ext>
              </a:extLst>
            </p:cNvPr>
            <p:cNvSpPr/>
            <p:nvPr/>
          </p:nvSpPr>
          <p:spPr>
            <a:xfrm>
              <a:off x="10207289" y="387585"/>
              <a:ext cx="106460" cy="59646"/>
            </a:xfrm>
            <a:custGeom>
              <a:avLst/>
              <a:gdLst>
                <a:gd name="connsiteX0" fmla="*/ 29368 w 106460"/>
                <a:gd name="connsiteY0" fmla="*/ 52952 h 59646"/>
                <a:gd name="connsiteX1" fmla="*/ 37369 w 106460"/>
                <a:gd name="connsiteY1" fmla="*/ 59647 h 59646"/>
                <a:gd name="connsiteX2" fmla="*/ 67949 w 106460"/>
                <a:gd name="connsiteY2" fmla="*/ 58126 h 59646"/>
                <a:gd name="connsiteX3" fmla="*/ 69468 w 106460"/>
                <a:gd name="connsiteY3" fmla="*/ 59647 h 59646"/>
                <a:gd name="connsiteX4" fmla="*/ 77469 w 106460"/>
                <a:gd name="connsiteY4" fmla="*/ 52952 h 59646"/>
                <a:gd name="connsiteX5" fmla="*/ 53371 w 106460"/>
                <a:gd name="connsiteY5" fmla="*/ 41921 h 59646"/>
                <a:gd name="connsiteX6" fmla="*/ 29368 w 106460"/>
                <a:gd name="connsiteY6" fmla="*/ 53235 h 59646"/>
                <a:gd name="connsiteX7" fmla="*/ 14684 w 106460"/>
                <a:gd name="connsiteY7" fmla="*/ 37961 h 59646"/>
                <a:gd name="connsiteX8" fmla="*/ 22403 w 106460"/>
                <a:gd name="connsiteY8" fmla="*/ 44938 h 59646"/>
                <a:gd name="connsiteX9" fmla="*/ 81436 w 106460"/>
                <a:gd name="connsiteY9" fmla="*/ 42029 h 59646"/>
                <a:gd name="connsiteX10" fmla="*/ 84340 w 106460"/>
                <a:gd name="connsiteY10" fmla="*/ 44938 h 59646"/>
                <a:gd name="connsiteX11" fmla="*/ 92059 w 106460"/>
                <a:gd name="connsiteY11" fmla="*/ 37866 h 59646"/>
                <a:gd name="connsiteX12" fmla="*/ 18124 w 106460"/>
                <a:gd name="connsiteY12" fmla="*/ 34420 h 59646"/>
                <a:gd name="connsiteX13" fmla="*/ 14684 w 106460"/>
                <a:gd name="connsiteY13" fmla="*/ 37866 h 59646"/>
                <a:gd name="connsiteX14" fmla="*/ 0 w 106460"/>
                <a:gd name="connsiteY14" fmla="*/ 23063 h 59646"/>
                <a:gd name="connsiteX15" fmla="*/ 7624 w 106460"/>
                <a:gd name="connsiteY15" fmla="*/ 30229 h 59646"/>
                <a:gd name="connsiteX16" fmla="*/ 53371 w 106460"/>
                <a:gd name="connsiteY16" fmla="*/ 10334 h 59646"/>
                <a:gd name="connsiteX17" fmla="*/ 98836 w 106460"/>
                <a:gd name="connsiteY17" fmla="*/ 30229 h 59646"/>
                <a:gd name="connsiteX18" fmla="*/ 106460 w 106460"/>
                <a:gd name="connsiteY18" fmla="*/ 23063 h 59646"/>
                <a:gd name="connsiteX19" fmla="*/ 3210 w 106460"/>
                <a:gd name="connsiteY19" fmla="*/ 19848 h 59646"/>
                <a:gd name="connsiteX20" fmla="*/ 0 w 106460"/>
                <a:gd name="connsiteY20" fmla="*/ 23063 h 5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6460" h="59646">
                  <a:moveTo>
                    <a:pt x="29368" y="52952"/>
                  </a:moveTo>
                  <a:lnTo>
                    <a:pt x="37369" y="59647"/>
                  </a:lnTo>
                  <a:cubicBezTo>
                    <a:pt x="45394" y="50768"/>
                    <a:pt x="59085" y="50087"/>
                    <a:pt x="67949" y="58126"/>
                  </a:cubicBezTo>
                  <a:cubicBezTo>
                    <a:pt x="68480" y="58607"/>
                    <a:pt x="68987" y="59115"/>
                    <a:pt x="69468" y="59647"/>
                  </a:cubicBezTo>
                  <a:lnTo>
                    <a:pt x="77469" y="52952"/>
                  </a:lnTo>
                  <a:cubicBezTo>
                    <a:pt x="71451" y="45899"/>
                    <a:pt x="62634" y="41863"/>
                    <a:pt x="53371" y="41921"/>
                  </a:cubicBezTo>
                  <a:cubicBezTo>
                    <a:pt x="44087" y="41921"/>
                    <a:pt x="35287" y="46070"/>
                    <a:pt x="29368" y="53235"/>
                  </a:cubicBezTo>
                  <a:close/>
                  <a:moveTo>
                    <a:pt x="14684" y="37961"/>
                  </a:moveTo>
                  <a:lnTo>
                    <a:pt x="22403" y="44938"/>
                  </a:lnTo>
                  <a:cubicBezTo>
                    <a:pt x="37903" y="27806"/>
                    <a:pt x="64333" y="26503"/>
                    <a:pt x="81436" y="42029"/>
                  </a:cubicBezTo>
                  <a:cubicBezTo>
                    <a:pt x="82451" y="42951"/>
                    <a:pt x="83420" y="43921"/>
                    <a:pt x="84340" y="44938"/>
                  </a:cubicBezTo>
                  <a:lnTo>
                    <a:pt x="92059" y="37866"/>
                  </a:lnTo>
                  <a:cubicBezTo>
                    <a:pt x="72592" y="16464"/>
                    <a:pt x="39491" y="14921"/>
                    <a:pt x="18124" y="34420"/>
                  </a:cubicBezTo>
                  <a:cubicBezTo>
                    <a:pt x="16925" y="35515"/>
                    <a:pt x="15777" y="36665"/>
                    <a:pt x="14684" y="37866"/>
                  </a:cubicBezTo>
                  <a:close/>
                  <a:moveTo>
                    <a:pt x="0" y="23063"/>
                  </a:moveTo>
                  <a:lnTo>
                    <a:pt x="7624" y="30229"/>
                  </a:lnTo>
                  <a:cubicBezTo>
                    <a:pt x="19484" y="17564"/>
                    <a:pt x="36037" y="10366"/>
                    <a:pt x="53371" y="10334"/>
                  </a:cubicBezTo>
                  <a:cubicBezTo>
                    <a:pt x="70634" y="10319"/>
                    <a:pt x="87117" y="17532"/>
                    <a:pt x="98836" y="30229"/>
                  </a:cubicBezTo>
                  <a:lnTo>
                    <a:pt x="106460" y="23063"/>
                  </a:lnTo>
                  <a:cubicBezTo>
                    <a:pt x="78835" y="-6385"/>
                    <a:pt x="32608" y="-7824"/>
                    <a:pt x="3210" y="19848"/>
                  </a:cubicBezTo>
                  <a:cubicBezTo>
                    <a:pt x="2107" y="20886"/>
                    <a:pt x="1036" y="21958"/>
                    <a:pt x="0" y="2306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4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71E6BAB7-8DA7-0F49-B332-9F5FEA7B6663}"/>
                </a:ext>
              </a:extLst>
            </p:cNvPr>
            <p:cNvSpPr/>
            <p:nvPr/>
          </p:nvSpPr>
          <p:spPr>
            <a:xfrm>
              <a:off x="10207007" y="651554"/>
              <a:ext cx="107025" cy="59841"/>
            </a:xfrm>
            <a:custGeom>
              <a:avLst/>
              <a:gdLst>
                <a:gd name="connsiteX0" fmla="*/ 77657 w 107025"/>
                <a:gd name="connsiteY0" fmla="*/ 6694 h 59841"/>
                <a:gd name="connsiteX1" fmla="*/ 69656 w 107025"/>
                <a:gd name="connsiteY1" fmla="*/ 0 h 59841"/>
                <a:gd name="connsiteX2" fmla="*/ 39211 w 107025"/>
                <a:gd name="connsiteY2" fmla="*/ 1562 h 59841"/>
                <a:gd name="connsiteX3" fmla="*/ 37652 w 107025"/>
                <a:gd name="connsiteY3" fmla="*/ 0 h 59841"/>
                <a:gd name="connsiteX4" fmla="*/ 29651 w 107025"/>
                <a:gd name="connsiteY4" fmla="*/ 6694 h 59841"/>
                <a:gd name="connsiteX5" fmla="*/ 73812 w 107025"/>
                <a:gd name="connsiteY5" fmla="*/ 10545 h 59841"/>
                <a:gd name="connsiteX6" fmla="*/ 77657 w 107025"/>
                <a:gd name="connsiteY6" fmla="*/ 6694 h 59841"/>
                <a:gd name="connsiteX7" fmla="*/ 92341 w 107025"/>
                <a:gd name="connsiteY7" fmla="*/ 21686 h 59841"/>
                <a:gd name="connsiteX8" fmla="*/ 84622 w 107025"/>
                <a:gd name="connsiteY8" fmla="*/ 14615 h 59841"/>
                <a:gd name="connsiteX9" fmla="*/ 25589 w 107025"/>
                <a:gd name="connsiteY9" fmla="*/ 17523 h 59841"/>
                <a:gd name="connsiteX10" fmla="*/ 22685 w 107025"/>
                <a:gd name="connsiteY10" fmla="*/ 14615 h 59841"/>
                <a:gd name="connsiteX11" fmla="*/ 14967 w 107025"/>
                <a:gd name="connsiteY11" fmla="*/ 21686 h 59841"/>
                <a:gd name="connsiteX12" fmla="*/ 88761 w 107025"/>
                <a:gd name="connsiteY12" fmla="*/ 25272 h 59841"/>
                <a:gd name="connsiteX13" fmla="*/ 92341 w 107025"/>
                <a:gd name="connsiteY13" fmla="*/ 21686 h 59841"/>
                <a:gd name="connsiteX14" fmla="*/ 107025 w 107025"/>
                <a:gd name="connsiteY14" fmla="*/ 36489 h 59841"/>
                <a:gd name="connsiteX15" fmla="*/ 99118 w 107025"/>
                <a:gd name="connsiteY15" fmla="*/ 29418 h 59841"/>
                <a:gd name="connsiteX16" fmla="*/ 53371 w 107025"/>
                <a:gd name="connsiteY16" fmla="*/ 49313 h 59841"/>
                <a:gd name="connsiteX17" fmla="*/ 7624 w 107025"/>
                <a:gd name="connsiteY17" fmla="*/ 29418 h 59841"/>
                <a:gd name="connsiteX18" fmla="*/ 0 w 107025"/>
                <a:gd name="connsiteY18" fmla="*/ 36584 h 59841"/>
                <a:gd name="connsiteX19" fmla="*/ 103103 w 107025"/>
                <a:gd name="connsiteY19" fmla="*/ 40230 h 59841"/>
                <a:gd name="connsiteX20" fmla="*/ 106743 w 107025"/>
                <a:gd name="connsiteY20" fmla="*/ 36584 h 5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7025" h="59841">
                  <a:moveTo>
                    <a:pt x="77657" y="6694"/>
                  </a:moveTo>
                  <a:lnTo>
                    <a:pt x="69656" y="0"/>
                  </a:lnTo>
                  <a:cubicBezTo>
                    <a:pt x="61679" y="8853"/>
                    <a:pt x="48049" y="9552"/>
                    <a:pt x="39211" y="1562"/>
                  </a:cubicBezTo>
                  <a:cubicBezTo>
                    <a:pt x="38665" y="1069"/>
                    <a:pt x="38145" y="547"/>
                    <a:pt x="37652" y="0"/>
                  </a:cubicBezTo>
                  <a:lnTo>
                    <a:pt x="29651" y="6694"/>
                  </a:lnTo>
                  <a:cubicBezTo>
                    <a:pt x="40784" y="19973"/>
                    <a:pt x="60556" y="21697"/>
                    <a:pt x="73812" y="10545"/>
                  </a:cubicBezTo>
                  <a:cubicBezTo>
                    <a:pt x="75203" y="9376"/>
                    <a:pt x="76489" y="8087"/>
                    <a:pt x="77657" y="6694"/>
                  </a:cubicBezTo>
                  <a:close/>
                  <a:moveTo>
                    <a:pt x="92341" y="21686"/>
                  </a:moveTo>
                  <a:lnTo>
                    <a:pt x="84622" y="14615"/>
                  </a:lnTo>
                  <a:cubicBezTo>
                    <a:pt x="69122" y="31747"/>
                    <a:pt x="42692" y="33049"/>
                    <a:pt x="25589" y="17523"/>
                  </a:cubicBezTo>
                  <a:cubicBezTo>
                    <a:pt x="24574" y="16602"/>
                    <a:pt x="23605" y="15631"/>
                    <a:pt x="22685" y="14615"/>
                  </a:cubicBezTo>
                  <a:lnTo>
                    <a:pt x="14967" y="21686"/>
                  </a:lnTo>
                  <a:cubicBezTo>
                    <a:pt x="34356" y="43089"/>
                    <a:pt x="67395" y="44694"/>
                    <a:pt x="88761" y="25272"/>
                  </a:cubicBezTo>
                  <a:cubicBezTo>
                    <a:pt x="90011" y="24136"/>
                    <a:pt x="91206" y="22939"/>
                    <a:pt x="92341" y="21686"/>
                  </a:cubicBezTo>
                  <a:close/>
                  <a:moveTo>
                    <a:pt x="107025" y="36489"/>
                  </a:moveTo>
                  <a:lnTo>
                    <a:pt x="99118" y="29418"/>
                  </a:lnTo>
                  <a:cubicBezTo>
                    <a:pt x="87266" y="42092"/>
                    <a:pt x="70709" y="49292"/>
                    <a:pt x="53371" y="49313"/>
                  </a:cubicBezTo>
                  <a:cubicBezTo>
                    <a:pt x="36015" y="49384"/>
                    <a:pt x="19423" y="42168"/>
                    <a:pt x="7624" y="29418"/>
                  </a:cubicBezTo>
                  <a:lnTo>
                    <a:pt x="0" y="36584"/>
                  </a:lnTo>
                  <a:cubicBezTo>
                    <a:pt x="27466" y="66110"/>
                    <a:pt x="73627" y="67742"/>
                    <a:pt x="103103" y="40230"/>
                  </a:cubicBezTo>
                  <a:cubicBezTo>
                    <a:pt x="104359" y="39058"/>
                    <a:pt x="105573" y="37842"/>
                    <a:pt x="106743" y="3658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4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1458775F-1F08-8B4D-9739-6B153DD776E4}"/>
                </a:ext>
              </a:extLst>
            </p:cNvPr>
            <p:cNvSpPr/>
            <p:nvPr/>
          </p:nvSpPr>
          <p:spPr>
            <a:xfrm>
              <a:off x="10362602" y="495508"/>
              <a:ext cx="59835" cy="106922"/>
            </a:xfrm>
            <a:custGeom>
              <a:avLst/>
              <a:gdLst>
                <a:gd name="connsiteX0" fmla="*/ 6777 w 59835"/>
                <a:gd name="connsiteY0" fmla="*/ 29795 h 106922"/>
                <a:gd name="connsiteX1" fmla="*/ 0 w 59835"/>
                <a:gd name="connsiteY1" fmla="*/ 37715 h 106922"/>
                <a:gd name="connsiteX2" fmla="*/ 1659 w 59835"/>
                <a:gd name="connsiteY2" fmla="*/ 68205 h 106922"/>
                <a:gd name="connsiteX3" fmla="*/ 0 w 59835"/>
                <a:gd name="connsiteY3" fmla="*/ 69867 h 106922"/>
                <a:gd name="connsiteX4" fmla="*/ 6683 w 59835"/>
                <a:gd name="connsiteY4" fmla="*/ 77882 h 106922"/>
                <a:gd name="connsiteX5" fmla="*/ 10631 w 59835"/>
                <a:gd name="connsiteY5" fmla="*/ 33655 h 106922"/>
                <a:gd name="connsiteX6" fmla="*/ 6683 w 59835"/>
                <a:gd name="connsiteY6" fmla="*/ 29701 h 106922"/>
                <a:gd name="connsiteX7" fmla="*/ 21744 w 59835"/>
                <a:gd name="connsiteY7" fmla="*/ 15086 h 106922"/>
                <a:gd name="connsiteX8" fmla="*/ 14684 w 59835"/>
                <a:gd name="connsiteY8" fmla="*/ 22912 h 106922"/>
                <a:gd name="connsiteX9" fmla="*/ 17629 w 59835"/>
                <a:gd name="connsiteY9" fmla="*/ 81909 h 106922"/>
                <a:gd name="connsiteX10" fmla="*/ 14684 w 59835"/>
                <a:gd name="connsiteY10" fmla="*/ 84859 h 106922"/>
                <a:gd name="connsiteX11" fmla="*/ 21744 w 59835"/>
                <a:gd name="connsiteY11" fmla="*/ 92591 h 106922"/>
                <a:gd name="connsiteX12" fmla="*/ 25324 w 59835"/>
                <a:gd name="connsiteY12" fmla="*/ 18672 h 106922"/>
                <a:gd name="connsiteX13" fmla="*/ 21744 w 59835"/>
                <a:gd name="connsiteY13" fmla="*/ 15086 h 106922"/>
                <a:gd name="connsiteX14" fmla="*/ 36522 w 59835"/>
                <a:gd name="connsiteY14" fmla="*/ 0 h 106922"/>
                <a:gd name="connsiteX15" fmla="*/ 29463 w 59835"/>
                <a:gd name="connsiteY15" fmla="*/ 7637 h 106922"/>
                <a:gd name="connsiteX16" fmla="*/ 49324 w 59835"/>
                <a:gd name="connsiteY16" fmla="*/ 53461 h 106922"/>
                <a:gd name="connsiteX17" fmla="*/ 29463 w 59835"/>
                <a:gd name="connsiteY17" fmla="*/ 99285 h 106922"/>
                <a:gd name="connsiteX18" fmla="*/ 36616 w 59835"/>
                <a:gd name="connsiteY18" fmla="*/ 106922 h 106922"/>
                <a:gd name="connsiteX19" fmla="*/ 40256 w 59835"/>
                <a:gd name="connsiteY19" fmla="*/ 3646 h 106922"/>
                <a:gd name="connsiteX20" fmla="*/ 36616 w 59835"/>
                <a:gd name="connsiteY20" fmla="*/ 0 h 106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835" h="106922">
                  <a:moveTo>
                    <a:pt x="6777" y="29795"/>
                  </a:moveTo>
                  <a:lnTo>
                    <a:pt x="0" y="37715"/>
                  </a:lnTo>
                  <a:cubicBezTo>
                    <a:pt x="8864" y="45676"/>
                    <a:pt x="9606" y="59327"/>
                    <a:pt x="1659" y="68205"/>
                  </a:cubicBezTo>
                  <a:cubicBezTo>
                    <a:pt x="1137" y="68789"/>
                    <a:pt x="583" y="69344"/>
                    <a:pt x="0" y="69867"/>
                  </a:cubicBezTo>
                  <a:lnTo>
                    <a:pt x="6683" y="77882"/>
                  </a:lnTo>
                  <a:cubicBezTo>
                    <a:pt x="19966" y="66761"/>
                    <a:pt x="21733" y="46960"/>
                    <a:pt x="10631" y="33655"/>
                  </a:cubicBezTo>
                  <a:cubicBezTo>
                    <a:pt x="9435" y="32222"/>
                    <a:pt x="8114" y="30899"/>
                    <a:pt x="6683" y="29701"/>
                  </a:cubicBezTo>
                  <a:close/>
                  <a:moveTo>
                    <a:pt x="21744" y="15086"/>
                  </a:moveTo>
                  <a:lnTo>
                    <a:pt x="14684" y="22912"/>
                  </a:lnTo>
                  <a:cubicBezTo>
                    <a:pt x="31762" y="38389"/>
                    <a:pt x="33080" y="64803"/>
                    <a:pt x="17629" y="81909"/>
                  </a:cubicBezTo>
                  <a:cubicBezTo>
                    <a:pt x="16697" y="82941"/>
                    <a:pt x="15714" y="83926"/>
                    <a:pt x="14684" y="84859"/>
                  </a:cubicBezTo>
                  <a:lnTo>
                    <a:pt x="21744" y="92591"/>
                  </a:lnTo>
                  <a:cubicBezTo>
                    <a:pt x="43110" y="73169"/>
                    <a:pt x="44713" y="40074"/>
                    <a:pt x="25324" y="18672"/>
                  </a:cubicBezTo>
                  <a:cubicBezTo>
                    <a:pt x="24189" y="17420"/>
                    <a:pt x="22994" y="16223"/>
                    <a:pt x="21744" y="15086"/>
                  </a:cubicBezTo>
                  <a:close/>
                  <a:moveTo>
                    <a:pt x="36522" y="0"/>
                  </a:moveTo>
                  <a:lnTo>
                    <a:pt x="29463" y="7637"/>
                  </a:lnTo>
                  <a:cubicBezTo>
                    <a:pt x="42106" y="19517"/>
                    <a:pt x="49292" y="36097"/>
                    <a:pt x="49324" y="53461"/>
                  </a:cubicBezTo>
                  <a:cubicBezTo>
                    <a:pt x="49418" y="70851"/>
                    <a:pt x="42211" y="87480"/>
                    <a:pt x="29463" y="99285"/>
                  </a:cubicBezTo>
                  <a:lnTo>
                    <a:pt x="36616" y="106922"/>
                  </a:lnTo>
                  <a:cubicBezTo>
                    <a:pt x="66093" y="79410"/>
                    <a:pt x="67722" y="33172"/>
                    <a:pt x="40256" y="3646"/>
                  </a:cubicBezTo>
                  <a:cubicBezTo>
                    <a:pt x="39086" y="2388"/>
                    <a:pt x="37872" y="1172"/>
                    <a:pt x="3661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4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CDE403C6-1B76-CF44-9EAA-521593F0A719}"/>
                </a:ext>
              </a:extLst>
            </p:cNvPr>
            <p:cNvSpPr/>
            <p:nvPr/>
          </p:nvSpPr>
          <p:spPr>
            <a:xfrm>
              <a:off x="10099021" y="495508"/>
              <a:ext cx="59697" cy="107299"/>
            </a:xfrm>
            <a:custGeom>
              <a:avLst/>
              <a:gdLst>
                <a:gd name="connsiteX0" fmla="*/ 52920 w 59697"/>
                <a:gd name="connsiteY0" fmla="*/ 77882 h 107299"/>
                <a:gd name="connsiteX1" fmla="*/ 59697 w 59697"/>
                <a:gd name="connsiteY1" fmla="*/ 69867 h 107299"/>
                <a:gd name="connsiteX2" fmla="*/ 57855 w 59697"/>
                <a:gd name="connsiteY2" fmla="*/ 39655 h 107299"/>
                <a:gd name="connsiteX3" fmla="*/ 59697 w 59697"/>
                <a:gd name="connsiteY3" fmla="*/ 37809 h 107299"/>
                <a:gd name="connsiteX4" fmla="*/ 53014 w 59697"/>
                <a:gd name="connsiteY4" fmla="*/ 29795 h 107299"/>
                <a:gd name="connsiteX5" fmla="*/ 49023 w 59697"/>
                <a:gd name="connsiteY5" fmla="*/ 73884 h 107299"/>
                <a:gd name="connsiteX6" fmla="*/ 53014 w 59697"/>
                <a:gd name="connsiteY6" fmla="*/ 77882 h 107299"/>
                <a:gd name="connsiteX7" fmla="*/ 37671 w 59697"/>
                <a:gd name="connsiteY7" fmla="*/ 92591 h 107299"/>
                <a:gd name="connsiteX8" fmla="*/ 44637 w 59697"/>
                <a:gd name="connsiteY8" fmla="*/ 84859 h 107299"/>
                <a:gd name="connsiteX9" fmla="*/ 41733 w 59697"/>
                <a:gd name="connsiteY9" fmla="*/ 25726 h 107299"/>
                <a:gd name="connsiteX10" fmla="*/ 44637 w 59697"/>
                <a:gd name="connsiteY10" fmla="*/ 22818 h 107299"/>
                <a:gd name="connsiteX11" fmla="*/ 37671 w 59697"/>
                <a:gd name="connsiteY11" fmla="*/ 15086 h 107299"/>
                <a:gd name="connsiteX12" fmla="*/ 33951 w 59697"/>
                <a:gd name="connsiteY12" fmla="*/ 88864 h 107299"/>
                <a:gd name="connsiteX13" fmla="*/ 37671 w 59697"/>
                <a:gd name="connsiteY13" fmla="*/ 92591 h 107299"/>
                <a:gd name="connsiteX14" fmla="*/ 22799 w 59697"/>
                <a:gd name="connsiteY14" fmla="*/ 107300 h 107299"/>
                <a:gd name="connsiteX15" fmla="*/ 29952 w 59697"/>
                <a:gd name="connsiteY15" fmla="*/ 99662 h 107299"/>
                <a:gd name="connsiteX16" fmla="*/ 10091 w 59697"/>
                <a:gd name="connsiteY16" fmla="*/ 53838 h 107299"/>
                <a:gd name="connsiteX17" fmla="*/ 29952 w 59697"/>
                <a:gd name="connsiteY17" fmla="*/ 8014 h 107299"/>
                <a:gd name="connsiteX18" fmla="*/ 23175 w 59697"/>
                <a:gd name="connsiteY18" fmla="*/ 0 h 107299"/>
                <a:gd name="connsiteX19" fmla="*/ 19673 w 59697"/>
                <a:gd name="connsiteY19" fmla="*/ 103415 h 107299"/>
                <a:gd name="connsiteX20" fmla="*/ 23175 w 59697"/>
                <a:gd name="connsiteY20" fmla="*/ 106922 h 10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697" h="107299">
                  <a:moveTo>
                    <a:pt x="52920" y="77882"/>
                  </a:moveTo>
                  <a:lnTo>
                    <a:pt x="59697" y="69867"/>
                  </a:lnTo>
                  <a:cubicBezTo>
                    <a:pt x="50860" y="62034"/>
                    <a:pt x="50035" y="48507"/>
                    <a:pt x="57855" y="39655"/>
                  </a:cubicBezTo>
                  <a:cubicBezTo>
                    <a:pt x="58431" y="39003"/>
                    <a:pt x="59046" y="38386"/>
                    <a:pt x="59697" y="37809"/>
                  </a:cubicBezTo>
                  <a:lnTo>
                    <a:pt x="53014" y="29795"/>
                  </a:lnTo>
                  <a:cubicBezTo>
                    <a:pt x="39758" y="40866"/>
                    <a:pt x="37971" y="60605"/>
                    <a:pt x="49023" y="73884"/>
                  </a:cubicBezTo>
                  <a:cubicBezTo>
                    <a:pt x="50230" y="75334"/>
                    <a:pt x="51566" y="76673"/>
                    <a:pt x="53014" y="77882"/>
                  </a:cubicBezTo>
                  <a:close/>
                  <a:moveTo>
                    <a:pt x="37671" y="92591"/>
                  </a:moveTo>
                  <a:lnTo>
                    <a:pt x="44637" y="84859"/>
                  </a:lnTo>
                  <a:cubicBezTo>
                    <a:pt x="27533" y="69333"/>
                    <a:pt x="26233" y="42858"/>
                    <a:pt x="41733" y="25726"/>
                  </a:cubicBezTo>
                  <a:cubicBezTo>
                    <a:pt x="42653" y="24710"/>
                    <a:pt x="43622" y="23739"/>
                    <a:pt x="44637" y="22818"/>
                  </a:cubicBezTo>
                  <a:lnTo>
                    <a:pt x="37671" y="15086"/>
                  </a:lnTo>
                  <a:cubicBezTo>
                    <a:pt x="16305" y="34430"/>
                    <a:pt x="14639" y="67462"/>
                    <a:pt x="33951" y="88864"/>
                  </a:cubicBezTo>
                  <a:cubicBezTo>
                    <a:pt x="35127" y="90168"/>
                    <a:pt x="36369" y="91412"/>
                    <a:pt x="37671" y="92591"/>
                  </a:cubicBezTo>
                  <a:close/>
                  <a:moveTo>
                    <a:pt x="22799" y="107300"/>
                  </a:moveTo>
                  <a:lnTo>
                    <a:pt x="29952" y="99662"/>
                  </a:lnTo>
                  <a:cubicBezTo>
                    <a:pt x="17300" y="87790"/>
                    <a:pt x="10111" y="71205"/>
                    <a:pt x="10091" y="53838"/>
                  </a:cubicBezTo>
                  <a:cubicBezTo>
                    <a:pt x="10020" y="36453"/>
                    <a:pt x="17224" y="19833"/>
                    <a:pt x="29952" y="8014"/>
                  </a:cubicBezTo>
                  <a:lnTo>
                    <a:pt x="23175" y="0"/>
                  </a:lnTo>
                  <a:cubicBezTo>
                    <a:pt x="-6301" y="27589"/>
                    <a:pt x="-7869" y="73889"/>
                    <a:pt x="19673" y="103415"/>
                  </a:cubicBezTo>
                  <a:cubicBezTo>
                    <a:pt x="20801" y="104623"/>
                    <a:pt x="21969" y="105793"/>
                    <a:pt x="23175" y="10692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4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21C3DE9-02B2-334B-A1C4-E18BD9015BF6}"/>
              </a:ext>
            </a:extLst>
          </p:cNvPr>
          <p:cNvGrpSpPr/>
          <p:nvPr/>
        </p:nvGrpSpPr>
        <p:grpSpPr>
          <a:xfrm>
            <a:off x="1851635" y="2778380"/>
            <a:ext cx="605684" cy="500231"/>
            <a:chOff x="2235457" y="1131074"/>
            <a:chExt cx="605684" cy="500231"/>
          </a:xfrm>
        </p:grpSpPr>
        <p:grpSp>
          <p:nvGrpSpPr>
            <p:cNvPr id="120" name="Graphic 36">
              <a:extLst>
                <a:ext uri="{FF2B5EF4-FFF2-40B4-BE49-F238E27FC236}">
                  <a16:creationId xmlns:a16="http://schemas.microsoft.com/office/drawing/2014/main" id="{4F532B03-C6CE-2C44-B4F2-00D14B65952B}"/>
                </a:ext>
              </a:extLst>
            </p:cNvPr>
            <p:cNvGrpSpPr/>
            <p:nvPr/>
          </p:nvGrpSpPr>
          <p:grpSpPr>
            <a:xfrm>
              <a:off x="2235457" y="1190492"/>
              <a:ext cx="585613" cy="440813"/>
              <a:chOff x="9981080" y="320401"/>
              <a:chExt cx="585613" cy="440813"/>
            </a:xfrm>
            <a:solidFill>
              <a:schemeClr val="accent1"/>
            </a:solidFill>
          </p:grpSpPr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4D96D5A3-6F43-4746-9FB3-7678AAA66FE4}"/>
                  </a:ext>
                </a:extLst>
              </p:cNvPr>
              <p:cNvSpPr/>
              <p:nvPr/>
            </p:nvSpPr>
            <p:spPr>
              <a:xfrm>
                <a:off x="10135987" y="738704"/>
                <a:ext cx="276081" cy="18914"/>
              </a:xfrm>
              <a:custGeom>
                <a:avLst/>
                <a:gdLst>
                  <a:gd name="connsiteX0" fmla="*/ 0 w 276081"/>
                  <a:gd name="connsiteY0" fmla="*/ 0 h 18914"/>
                  <a:gd name="connsiteX1" fmla="*/ 276082 w 276081"/>
                  <a:gd name="connsiteY1" fmla="*/ 0 h 18914"/>
                  <a:gd name="connsiteX2" fmla="*/ 276082 w 276081"/>
                  <a:gd name="connsiteY2" fmla="*/ 18915 h 18914"/>
                  <a:gd name="connsiteX3" fmla="*/ 0 w 276081"/>
                  <a:gd name="connsiteY3" fmla="*/ 18915 h 18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081" h="18914">
                    <a:moveTo>
                      <a:pt x="0" y="0"/>
                    </a:moveTo>
                    <a:lnTo>
                      <a:pt x="276082" y="0"/>
                    </a:lnTo>
                    <a:lnTo>
                      <a:pt x="276082" y="18915"/>
                    </a:lnTo>
                    <a:lnTo>
                      <a:pt x="0" y="18915"/>
                    </a:lnTo>
                    <a:close/>
                  </a:path>
                </a:pathLst>
              </a:custGeom>
              <a:solidFill>
                <a:srgbClr val="FFFFFF"/>
              </a:solidFill>
              <a:ln w="93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0F675545-D1C9-5F4A-8BC0-4983ED9BB88C}"/>
                  </a:ext>
                </a:extLst>
              </p:cNvPr>
              <p:cNvSpPr/>
              <p:nvPr/>
            </p:nvSpPr>
            <p:spPr>
              <a:xfrm>
                <a:off x="10200155" y="648480"/>
                <a:ext cx="147746" cy="90129"/>
              </a:xfrm>
              <a:custGeom>
                <a:avLst/>
                <a:gdLst>
                  <a:gd name="connsiteX0" fmla="*/ 0 w 147746"/>
                  <a:gd name="connsiteY0" fmla="*/ 0 h 90129"/>
                  <a:gd name="connsiteX1" fmla="*/ 147746 w 147746"/>
                  <a:gd name="connsiteY1" fmla="*/ 0 h 90129"/>
                  <a:gd name="connsiteX2" fmla="*/ 147746 w 147746"/>
                  <a:gd name="connsiteY2" fmla="*/ 90129 h 90129"/>
                  <a:gd name="connsiteX3" fmla="*/ 0 w 147746"/>
                  <a:gd name="connsiteY3" fmla="*/ 90129 h 90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746" h="90129">
                    <a:moveTo>
                      <a:pt x="0" y="0"/>
                    </a:moveTo>
                    <a:lnTo>
                      <a:pt x="147746" y="0"/>
                    </a:lnTo>
                    <a:lnTo>
                      <a:pt x="147746" y="90129"/>
                    </a:lnTo>
                    <a:lnTo>
                      <a:pt x="0" y="90129"/>
                    </a:lnTo>
                    <a:close/>
                  </a:path>
                </a:pathLst>
              </a:custGeom>
              <a:solidFill>
                <a:srgbClr val="FFFFFF"/>
              </a:solidFill>
              <a:ln w="93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25684C38-AA40-E54E-AA46-FCF10871D4D8}"/>
                  </a:ext>
                </a:extLst>
              </p:cNvPr>
              <p:cNvSpPr/>
              <p:nvPr/>
            </p:nvSpPr>
            <p:spPr>
              <a:xfrm>
                <a:off x="10196385" y="644885"/>
                <a:ext cx="155284" cy="97319"/>
              </a:xfrm>
              <a:custGeom>
                <a:avLst/>
                <a:gdLst>
                  <a:gd name="connsiteX0" fmla="*/ 151515 w 155284"/>
                  <a:gd name="connsiteY0" fmla="*/ 97318 h 97319"/>
                  <a:gd name="connsiteX1" fmla="*/ 3769 w 155284"/>
                  <a:gd name="connsiteY1" fmla="*/ 97318 h 97319"/>
                  <a:gd name="connsiteX2" fmla="*/ 0 w 155284"/>
                  <a:gd name="connsiteY2" fmla="*/ 93819 h 97319"/>
                  <a:gd name="connsiteX3" fmla="*/ 0 w 155284"/>
                  <a:gd name="connsiteY3" fmla="*/ 3595 h 97319"/>
                  <a:gd name="connsiteX4" fmla="*/ 3767 w 155284"/>
                  <a:gd name="connsiteY4" fmla="*/ 1 h 97319"/>
                  <a:gd name="connsiteX5" fmla="*/ 3769 w 155284"/>
                  <a:gd name="connsiteY5" fmla="*/ 1 h 97319"/>
                  <a:gd name="connsiteX6" fmla="*/ 151515 w 155284"/>
                  <a:gd name="connsiteY6" fmla="*/ 1 h 97319"/>
                  <a:gd name="connsiteX7" fmla="*/ 155284 w 155284"/>
                  <a:gd name="connsiteY7" fmla="*/ 3593 h 97319"/>
                  <a:gd name="connsiteX8" fmla="*/ 155284 w 155284"/>
                  <a:gd name="connsiteY8" fmla="*/ 3595 h 97319"/>
                  <a:gd name="connsiteX9" fmla="*/ 155284 w 155284"/>
                  <a:gd name="connsiteY9" fmla="*/ 93819 h 97319"/>
                  <a:gd name="connsiteX10" fmla="*/ 151515 w 155284"/>
                  <a:gd name="connsiteY10" fmla="*/ 97318 h 97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5284" h="97319">
                    <a:moveTo>
                      <a:pt x="151515" y="97318"/>
                    </a:moveTo>
                    <a:lnTo>
                      <a:pt x="3769" y="97318"/>
                    </a:lnTo>
                    <a:cubicBezTo>
                      <a:pt x="1775" y="97372"/>
                      <a:pt x="102" y="95819"/>
                      <a:pt x="0" y="93819"/>
                    </a:cubicBezTo>
                    <a:lnTo>
                      <a:pt x="0" y="3595"/>
                    </a:lnTo>
                    <a:cubicBezTo>
                      <a:pt x="51" y="1559"/>
                      <a:pt x="1738" y="-50"/>
                      <a:pt x="3767" y="1"/>
                    </a:cubicBezTo>
                    <a:cubicBezTo>
                      <a:pt x="3767" y="1"/>
                      <a:pt x="3768" y="1"/>
                      <a:pt x="3769" y="1"/>
                    </a:cubicBezTo>
                    <a:lnTo>
                      <a:pt x="151515" y="1"/>
                    </a:lnTo>
                    <a:cubicBezTo>
                      <a:pt x="153544" y="-52"/>
                      <a:pt x="155231" y="1556"/>
                      <a:pt x="155284" y="3593"/>
                    </a:cubicBezTo>
                    <a:cubicBezTo>
                      <a:pt x="155284" y="3593"/>
                      <a:pt x="155284" y="3594"/>
                      <a:pt x="155284" y="3595"/>
                    </a:cubicBezTo>
                    <a:lnTo>
                      <a:pt x="155284" y="93819"/>
                    </a:lnTo>
                    <a:cubicBezTo>
                      <a:pt x="155183" y="95819"/>
                      <a:pt x="153510" y="97372"/>
                      <a:pt x="151515" y="97318"/>
                    </a:cubicBezTo>
                    <a:close/>
                  </a:path>
                </a:pathLst>
              </a:custGeom>
              <a:solidFill>
                <a:srgbClr val="83C2E2"/>
              </a:solidFill>
              <a:ln w="93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2E4B6C56-985B-CA4F-96FC-31831184799E}"/>
                  </a:ext>
                </a:extLst>
              </p:cNvPr>
              <p:cNvSpPr/>
              <p:nvPr/>
            </p:nvSpPr>
            <p:spPr>
              <a:xfrm>
                <a:off x="9984849" y="323983"/>
                <a:ext cx="578452" cy="348342"/>
              </a:xfrm>
              <a:custGeom>
                <a:avLst/>
                <a:gdLst>
                  <a:gd name="connsiteX0" fmla="*/ 553577 w 578452"/>
                  <a:gd name="connsiteY0" fmla="*/ 12 h 348342"/>
                  <a:gd name="connsiteX1" fmla="*/ 24499 w 578452"/>
                  <a:gd name="connsiteY1" fmla="*/ 12 h 348342"/>
                  <a:gd name="connsiteX2" fmla="*/ 0 w 578452"/>
                  <a:gd name="connsiteY2" fmla="*/ 23467 h 348342"/>
                  <a:gd name="connsiteX3" fmla="*/ 0 w 578452"/>
                  <a:gd name="connsiteY3" fmla="*/ 324781 h 348342"/>
                  <a:gd name="connsiteX4" fmla="*/ 24499 w 578452"/>
                  <a:gd name="connsiteY4" fmla="*/ 348330 h 348342"/>
                  <a:gd name="connsiteX5" fmla="*/ 553577 w 578452"/>
                  <a:gd name="connsiteY5" fmla="*/ 348330 h 348342"/>
                  <a:gd name="connsiteX6" fmla="*/ 578449 w 578452"/>
                  <a:gd name="connsiteY6" fmla="*/ 324897 h 348342"/>
                  <a:gd name="connsiteX7" fmla="*/ 578452 w 578452"/>
                  <a:gd name="connsiteY7" fmla="*/ 324781 h 348342"/>
                  <a:gd name="connsiteX8" fmla="*/ 578452 w 578452"/>
                  <a:gd name="connsiteY8" fmla="*/ 23467 h 348342"/>
                  <a:gd name="connsiteX9" fmla="*/ 553600 w 578452"/>
                  <a:gd name="connsiteY9" fmla="*/ 12 h 348342"/>
                  <a:gd name="connsiteX10" fmla="*/ 553577 w 578452"/>
                  <a:gd name="connsiteY10" fmla="*/ 12 h 348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8452" h="348342">
                    <a:moveTo>
                      <a:pt x="553577" y="12"/>
                    </a:moveTo>
                    <a:lnTo>
                      <a:pt x="24499" y="12"/>
                    </a:lnTo>
                    <a:cubicBezTo>
                      <a:pt x="11320" y="-201"/>
                      <a:pt x="410" y="10244"/>
                      <a:pt x="0" y="23467"/>
                    </a:cubicBezTo>
                    <a:lnTo>
                      <a:pt x="0" y="324781"/>
                    </a:lnTo>
                    <a:cubicBezTo>
                      <a:pt x="360" y="338042"/>
                      <a:pt x="11284" y="348542"/>
                      <a:pt x="24499" y="348330"/>
                    </a:cubicBezTo>
                    <a:lnTo>
                      <a:pt x="553577" y="348330"/>
                    </a:lnTo>
                    <a:cubicBezTo>
                      <a:pt x="566892" y="348753"/>
                      <a:pt x="578028" y="338261"/>
                      <a:pt x="578449" y="324897"/>
                    </a:cubicBezTo>
                    <a:cubicBezTo>
                      <a:pt x="578450" y="324858"/>
                      <a:pt x="578451" y="324820"/>
                      <a:pt x="578452" y="324781"/>
                    </a:cubicBezTo>
                    <a:lnTo>
                      <a:pt x="578452" y="23467"/>
                    </a:lnTo>
                    <a:cubicBezTo>
                      <a:pt x="578043" y="10102"/>
                      <a:pt x="566916" y="-399"/>
                      <a:pt x="553600" y="12"/>
                    </a:cubicBezTo>
                    <a:cubicBezTo>
                      <a:pt x="553592" y="12"/>
                      <a:pt x="553584" y="12"/>
                      <a:pt x="553577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1246A0AB-AC20-D943-A41F-E8A74F747651}"/>
                  </a:ext>
                </a:extLst>
              </p:cNvPr>
              <p:cNvSpPr/>
              <p:nvPr/>
            </p:nvSpPr>
            <p:spPr>
              <a:xfrm>
                <a:off x="9981080" y="320401"/>
                <a:ext cx="585613" cy="355505"/>
              </a:xfrm>
              <a:custGeom>
                <a:avLst/>
                <a:gdLst>
                  <a:gd name="connsiteX0" fmla="*/ 557346 w 585613"/>
                  <a:gd name="connsiteY0" fmla="*/ 355505 h 355505"/>
                  <a:gd name="connsiteX1" fmla="*/ 28268 w 585613"/>
                  <a:gd name="connsiteY1" fmla="*/ 355505 h 355505"/>
                  <a:gd name="connsiteX2" fmla="*/ 0 w 585613"/>
                  <a:gd name="connsiteY2" fmla="*/ 328363 h 355505"/>
                  <a:gd name="connsiteX3" fmla="*/ 0 w 585613"/>
                  <a:gd name="connsiteY3" fmla="*/ 27048 h 355505"/>
                  <a:gd name="connsiteX4" fmla="*/ 28268 w 585613"/>
                  <a:gd name="connsiteY4" fmla="*/ 0 h 355505"/>
                  <a:gd name="connsiteX5" fmla="*/ 557346 w 585613"/>
                  <a:gd name="connsiteY5" fmla="*/ 0 h 355505"/>
                  <a:gd name="connsiteX6" fmla="*/ 585613 w 585613"/>
                  <a:gd name="connsiteY6" fmla="*/ 27048 h 355505"/>
                  <a:gd name="connsiteX7" fmla="*/ 585613 w 585613"/>
                  <a:gd name="connsiteY7" fmla="*/ 328363 h 355505"/>
                  <a:gd name="connsiteX8" fmla="*/ 557346 w 585613"/>
                  <a:gd name="connsiteY8" fmla="*/ 355505 h 355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613" h="355505">
                    <a:moveTo>
                      <a:pt x="557346" y="355505"/>
                    </a:moveTo>
                    <a:lnTo>
                      <a:pt x="28268" y="355505"/>
                    </a:lnTo>
                    <a:cubicBezTo>
                      <a:pt x="13122" y="355520"/>
                      <a:pt x="656" y="343550"/>
                      <a:pt x="0" y="328363"/>
                    </a:cubicBezTo>
                    <a:lnTo>
                      <a:pt x="0" y="27048"/>
                    </a:lnTo>
                    <a:cubicBezTo>
                      <a:pt x="705" y="11898"/>
                      <a:pt x="13157" y="-17"/>
                      <a:pt x="28268" y="0"/>
                    </a:cubicBezTo>
                    <a:lnTo>
                      <a:pt x="557346" y="0"/>
                    </a:lnTo>
                    <a:cubicBezTo>
                      <a:pt x="572457" y="-17"/>
                      <a:pt x="584908" y="11898"/>
                      <a:pt x="585613" y="27048"/>
                    </a:cubicBezTo>
                    <a:lnTo>
                      <a:pt x="585613" y="328363"/>
                    </a:lnTo>
                    <a:cubicBezTo>
                      <a:pt x="584957" y="343550"/>
                      <a:pt x="572491" y="355520"/>
                      <a:pt x="557346" y="3555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BF870502-1ED3-BD4D-86DB-F8A3D190D3C4}"/>
                  </a:ext>
                </a:extLst>
              </p:cNvPr>
              <p:cNvSpPr/>
              <p:nvPr/>
            </p:nvSpPr>
            <p:spPr>
              <a:xfrm>
                <a:off x="10132218" y="735109"/>
                <a:ext cx="283619" cy="26105"/>
              </a:xfrm>
              <a:custGeom>
                <a:avLst/>
                <a:gdLst>
                  <a:gd name="connsiteX0" fmla="*/ 279851 w 283619"/>
                  <a:gd name="connsiteY0" fmla="*/ 26104 h 26105"/>
                  <a:gd name="connsiteX1" fmla="*/ 3769 w 283619"/>
                  <a:gd name="connsiteY1" fmla="*/ 26104 h 26105"/>
                  <a:gd name="connsiteX2" fmla="*/ 0 w 283619"/>
                  <a:gd name="connsiteY2" fmla="*/ 22512 h 26105"/>
                  <a:gd name="connsiteX3" fmla="*/ 0 w 283619"/>
                  <a:gd name="connsiteY3" fmla="*/ 22510 h 26105"/>
                  <a:gd name="connsiteX4" fmla="*/ 0 w 283619"/>
                  <a:gd name="connsiteY4" fmla="*/ 3595 h 26105"/>
                  <a:gd name="connsiteX5" fmla="*/ 3767 w 283619"/>
                  <a:gd name="connsiteY5" fmla="*/ 1 h 26105"/>
                  <a:gd name="connsiteX6" fmla="*/ 3769 w 283619"/>
                  <a:gd name="connsiteY6" fmla="*/ 1 h 26105"/>
                  <a:gd name="connsiteX7" fmla="*/ 279851 w 283619"/>
                  <a:gd name="connsiteY7" fmla="*/ 1 h 26105"/>
                  <a:gd name="connsiteX8" fmla="*/ 283620 w 283619"/>
                  <a:gd name="connsiteY8" fmla="*/ 3593 h 26105"/>
                  <a:gd name="connsiteX9" fmla="*/ 283620 w 283619"/>
                  <a:gd name="connsiteY9" fmla="*/ 3595 h 26105"/>
                  <a:gd name="connsiteX10" fmla="*/ 283620 w 283619"/>
                  <a:gd name="connsiteY10" fmla="*/ 22510 h 26105"/>
                  <a:gd name="connsiteX11" fmla="*/ 279853 w 283619"/>
                  <a:gd name="connsiteY11" fmla="*/ 26104 h 26105"/>
                  <a:gd name="connsiteX12" fmla="*/ 279851 w 283619"/>
                  <a:gd name="connsiteY12" fmla="*/ 26104 h 2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3619" h="26105">
                    <a:moveTo>
                      <a:pt x="279851" y="26104"/>
                    </a:moveTo>
                    <a:lnTo>
                      <a:pt x="3769" y="26104"/>
                    </a:lnTo>
                    <a:cubicBezTo>
                      <a:pt x="1740" y="26157"/>
                      <a:pt x="53" y="24549"/>
                      <a:pt x="0" y="22512"/>
                    </a:cubicBezTo>
                    <a:cubicBezTo>
                      <a:pt x="0" y="22512"/>
                      <a:pt x="0" y="22511"/>
                      <a:pt x="0" y="22510"/>
                    </a:cubicBezTo>
                    <a:lnTo>
                      <a:pt x="0" y="3595"/>
                    </a:lnTo>
                    <a:cubicBezTo>
                      <a:pt x="51" y="1559"/>
                      <a:pt x="1738" y="-50"/>
                      <a:pt x="3767" y="1"/>
                    </a:cubicBezTo>
                    <a:cubicBezTo>
                      <a:pt x="3767" y="1"/>
                      <a:pt x="3768" y="1"/>
                      <a:pt x="3769" y="1"/>
                    </a:cubicBezTo>
                    <a:lnTo>
                      <a:pt x="279851" y="1"/>
                    </a:lnTo>
                    <a:cubicBezTo>
                      <a:pt x="281880" y="-52"/>
                      <a:pt x="283567" y="1556"/>
                      <a:pt x="283620" y="3593"/>
                    </a:cubicBezTo>
                    <a:cubicBezTo>
                      <a:pt x="283620" y="3593"/>
                      <a:pt x="283620" y="3594"/>
                      <a:pt x="283620" y="3595"/>
                    </a:cubicBezTo>
                    <a:lnTo>
                      <a:pt x="283620" y="22510"/>
                    </a:lnTo>
                    <a:cubicBezTo>
                      <a:pt x="283568" y="24546"/>
                      <a:pt x="281882" y="26155"/>
                      <a:pt x="279853" y="26104"/>
                    </a:cubicBezTo>
                    <a:cubicBezTo>
                      <a:pt x="279852" y="26104"/>
                      <a:pt x="279851" y="26104"/>
                      <a:pt x="279851" y="26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3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12A2EEF6-B658-6749-9803-4DC2BE034043}"/>
                  </a:ext>
                </a:extLst>
              </p:cNvPr>
              <p:cNvSpPr/>
              <p:nvPr/>
            </p:nvSpPr>
            <p:spPr>
              <a:xfrm>
                <a:off x="9981080" y="320401"/>
                <a:ext cx="585613" cy="355505"/>
              </a:xfrm>
              <a:custGeom>
                <a:avLst/>
                <a:gdLst>
                  <a:gd name="connsiteX0" fmla="*/ 557346 w 585613"/>
                  <a:gd name="connsiteY0" fmla="*/ 13902 h 355505"/>
                  <a:gd name="connsiteX1" fmla="*/ 571197 w 585613"/>
                  <a:gd name="connsiteY1" fmla="*/ 27048 h 355505"/>
                  <a:gd name="connsiteX2" fmla="*/ 571197 w 585613"/>
                  <a:gd name="connsiteY2" fmla="*/ 328363 h 355505"/>
                  <a:gd name="connsiteX3" fmla="*/ 557356 w 585613"/>
                  <a:gd name="connsiteY3" fmla="*/ 341509 h 355505"/>
                  <a:gd name="connsiteX4" fmla="*/ 557346 w 585613"/>
                  <a:gd name="connsiteY4" fmla="*/ 341508 h 355505"/>
                  <a:gd name="connsiteX5" fmla="*/ 28268 w 585613"/>
                  <a:gd name="connsiteY5" fmla="*/ 341508 h 355505"/>
                  <a:gd name="connsiteX6" fmla="*/ 14417 w 585613"/>
                  <a:gd name="connsiteY6" fmla="*/ 328373 h 355505"/>
                  <a:gd name="connsiteX7" fmla="*/ 14417 w 585613"/>
                  <a:gd name="connsiteY7" fmla="*/ 328363 h 355505"/>
                  <a:gd name="connsiteX8" fmla="*/ 14417 w 585613"/>
                  <a:gd name="connsiteY8" fmla="*/ 27048 h 355505"/>
                  <a:gd name="connsiteX9" fmla="*/ 28268 w 585613"/>
                  <a:gd name="connsiteY9" fmla="*/ 13902 h 355505"/>
                  <a:gd name="connsiteX10" fmla="*/ 557346 w 585613"/>
                  <a:gd name="connsiteY10" fmla="*/ 13902 h 355505"/>
                  <a:gd name="connsiteX11" fmla="*/ 557346 w 585613"/>
                  <a:gd name="connsiteY11" fmla="*/ 0 h 355505"/>
                  <a:gd name="connsiteX12" fmla="*/ 28268 w 585613"/>
                  <a:gd name="connsiteY12" fmla="*/ 0 h 355505"/>
                  <a:gd name="connsiteX13" fmla="*/ 0 w 585613"/>
                  <a:gd name="connsiteY13" fmla="*/ 27048 h 355505"/>
                  <a:gd name="connsiteX14" fmla="*/ 0 w 585613"/>
                  <a:gd name="connsiteY14" fmla="*/ 328363 h 355505"/>
                  <a:gd name="connsiteX15" fmla="*/ 28268 w 585613"/>
                  <a:gd name="connsiteY15" fmla="*/ 355505 h 355505"/>
                  <a:gd name="connsiteX16" fmla="*/ 557346 w 585613"/>
                  <a:gd name="connsiteY16" fmla="*/ 355505 h 355505"/>
                  <a:gd name="connsiteX17" fmla="*/ 585613 w 585613"/>
                  <a:gd name="connsiteY17" fmla="*/ 328363 h 355505"/>
                  <a:gd name="connsiteX18" fmla="*/ 585613 w 585613"/>
                  <a:gd name="connsiteY18" fmla="*/ 27048 h 355505"/>
                  <a:gd name="connsiteX19" fmla="*/ 557346 w 585613"/>
                  <a:gd name="connsiteY19" fmla="*/ 0 h 355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85613" h="355505">
                    <a:moveTo>
                      <a:pt x="557346" y="13902"/>
                    </a:moveTo>
                    <a:cubicBezTo>
                      <a:pt x="564769" y="13743"/>
                      <a:pt x="570941" y="19601"/>
                      <a:pt x="571197" y="27048"/>
                    </a:cubicBezTo>
                    <a:lnTo>
                      <a:pt x="571197" y="328363"/>
                    </a:lnTo>
                    <a:cubicBezTo>
                      <a:pt x="570992" y="335829"/>
                      <a:pt x="564795" y="341715"/>
                      <a:pt x="557356" y="341509"/>
                    </a:cubicBezTo>
                    <a:cubicBezTo>
                      <a:pt x="557353" y="341509"/>
                      <a:pt x="557349" y="341509"/>
                      <a:pt x="557346" y="341508"/>
                    </a:cubicBezTo>
                    <a:lnTo>
                      <a:pt x="28268" y="341508"/>
                    </a:lnTo>
                    <a:cubicBezTo>
                      <a:pt x="20829" y="341720"/>
                      <a:pt x="14628" y="335839"/>
                      <a:pt x="14417" y="328373"/>
                    </a:cubicBezTo>
                    <a:cubicBezTo>
                      <a:pt x="14417" y="328370"/>
                      <a:pt x="14417" y="328366"/>
                      <a:pt x="14417" y="328363"/>
                    </a:cubicBezTo>
                    <a:lnTo>
                      <a:pt x="14417" y="27048"/>
                    </a:lnTo>
                    <a:cubicBezTo>
                      <a:pt x="14673" y="19601"/>
                      <a:pt x="20845" y="13743"/>
                      <a:pt x="28268" y="13902"/>
                    </a:cubicBezTo>
                    <a:lnTo>
                      <a:pt x="557346" y="13902"/>
                    </a:lnTo>
                    <a:moveTo>
                      <a:pt x="557346" y="0"/>
                    </a:moveTo>
                    <a:lnTo>
                      <a:pt x="28268" y="0"/>
                    </a:lnTo>
                    <a:cubicBezTo>
                      <a:pt x="13157" y="-17"/>
                      <a:pt x="705" y="11898"/>
                      <a:pt x="0" y="27048"/>
                    </a:cubicBezTo>
                    <a:lnTo>
                      <a:pt x="0" y="328363"/>
                    </a:lnTo>
                    <a:cubicBezTo>
                      <a:pt x="656" y="343550"/>
                      <a:pt x="13122" y="355520"/>
                      <a:pt x="28268" y="355505"/>
                    </a:cubicBezTo>
                    <a:lnTo>
                      <a:pt x="557346" y="355505"/>
                    </a:lnTo>
                    <a:cubicBezTo>
                      <a:pt x="572491" y="355520"/>
                      <a:pt x="584957" y="343550"/>
                      <a:pt x="585613" y="328363"/>
                    </a:cubicBezTo>
                    <a:lnTo>
                      <a:pt x="585613" y="27048"/>
                    </a:lnTo>
                    <a:cubicBezTo>
                      <a:pt x="584908" y="11898"/>
                      <a:pt x="572457" y="-17"/>
                      <a:pt x="557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3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053CE982-A7D6-284C-A021-C35ED60CD826}"/>
                  </a:ext>
                </a:extLst>
              </p:cNvPr>
              <p:cNvSpPr/>
              <p:nvPr/>
            </p:nvSpPr>
            <p:spPr>
              <a:xfrm>
                <a:off x="9981080" y="609799"/>
                <a:ext cx="585613" cy="66107"/>
              </a:xfrm>
              <a:custGeom>
                <a:avLst/>
                <a:gdLst>
                  <a:gd name="connsiteX0" fmla="*/ 0 w 585613"/>
                  <a:gd name="connsiteY0" fmla="*/ 0 h 66107"/>
                  <a:gd name="connsiteX1" fmla="*/ 0 w 585613"/>
                  <a:gd name="connsiteY1" fmla="*/ 38965 h 66107"/>
                  <a:gd name="connsiteX2" fmla="*/ 28268 w 585613"/>
                  <a:gd name="connsiteY2" fmla="*/ 66108 h 66107"/>
                  <a:gd name="connsiteX3" fmla="*/ 557346 w 585613"/>
                  <a:gd name="connsiteY3" fmla="*/ 66108 h 66107"/>
                  <a:gd name="connsiteX4" fmla="*/ 585613 w 585613"/>
                  <a:gd name="connsiteY4" fmla="*/ 38965 h 66107"/>
                  <a:gd name="connsiteX5" fmla="*/ 585613 w 585613"/>
                  <a:gd name="connsiteY5" fmla="*/ 0 h 66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5613" h="66107">
                    <a:moveTo>
                      <a:pt x="0" y="0"/>
                    </a:moveTo>
                    <a:lnTo>
                      <a:pt x="0" y="38965"/>
                    </a:lnTo>
                    <a:cubicBezTo>
                      <a:pt x="656" y="54152"/>
                      <a:pt x="13122" y="66122"/>
                      <a:pt x="28268" y="66108"/>
                    </a:cubicBezTo>
                    <a:lnTo>
                      <a:pt x="557346" y="66108"/>
                    </a:lnTo>
                    <a:cubicBezTo>
                      <a:pt x="572491" y="66122"/>
                      <a:pt x="584957" y="54152"/>
                      <a:pt x="585613" y="38965"/>
                    </a:cubicBezTo>
                    <a:lnTo>
                      <a:pt x="58561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3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CACDE21E-1EBE-964B-AEEE-538B92D884D4}"/>
                  </a:ext>
                </a:extLst>
              </p:cNvPr>
              <p:cNvSpPr/>
              <p:nvPr/>
            </p:nvSpPr>
            <p:spPr>
              <a:xfrm>
                <a:off x="10257821" y="627485"/>
                <a:ext cx="33167" cy="33290"/>
              </a:xfrm>
              <a:custGeom>
                <a:avLst/>
                <a:gdLst>
                  <a:gd name="connsiteX0" fmla="*/ 33167 w 33167"/>
                  <a:gd name="connsiteY0" fmla="*/ 16645 h 33290"/>
                  <a:gd name="connsiteX1" fmla="*/ 16584 w 33167"/>
                  <a:gd name="connsiteY1" fmla="*/ 33290 h 33290"/>
                  <a:gd name="connsiteX2" fmla="*/ 0 w 33167"/>
                  <a:gd name="connsiteY2" fmla="*/ 16645 h 33290"/>
                  <a:gd name="connsiteX3" fmla="*/ 16584 w 33167"/>
                  <a:gd name="connsiteY3" fmla="*/ 0 h 33290"/>
                  <a:gd name="connsiteX4" fmla="*/ 33167 w 33167"/>
                  <a:gd name="connsiteY4" fmla="*/ 16645 h 3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67" h="33290">
                    <a:moveTo>
                      <a:pt x="33167" y="16645"/>
                    </a:moveTo>
                    <a:cubicBezTo>
                      <a:pt x="33167" y="25838"/>
                      <a:pt x="25743" y="33290"/>
                      <a:pt x="16584" y="33290"/>
                    </a:cubicBezTo>
                    <a:cubicBezTo>
                      <a:pt x="7425" y="33290"/>
                      <a:pt x="0" y="25838"/>
                      <a:pt x="0" y="16645"/>
                    </a:cubicBezTo>
                    <a:cubicBezTo>
                      <a:pt x="0" y="7452"/>
                      <a:pt x="7425" y="0"/>
                      <a:pt x="16584" y="0"/>
                    </a:cubicBezTo>
                    <a:cubicBezTo>
                      <a:pt x="25743" y="0"/>
                      <a:pt x="33167" y="7452"/>
                      <a:pt x="33167" y="166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9C271AEC-440A-1748-8F94-64B1F5983A62}"/>
                  </a:ext>
                </a:extLst>
              </p:cNvPr>
              <p:cNvSpPr/>
              <p:nvPr/>
            </p:nvSpPr>
            <p:spPr>
              <a:xfrm>
                <a:off x="10212875" y="465762"/>
                <a:ext cx="159053" cy="78118"/>
              </a:xfrm>
              <a:custGeom>
                <a:avLst/>
                <a:gdLst>
                  <a:gd name="connsiteX0" fmla="*/ 159053 w 159053"/>
                  <a:gd name="connsiteY0" fmla="*/ 39059 h 78118"/>
                  <a:gd name="connsiteX1" fmla="*/ 91682 w 159053"/>
                  <a:gd name="connsiteY1" fmla="*/ 0 h 78118"/>
                  <a:gd name="connsiteX2" fmla="*/ 91682 w 159053"/>
                  <a:gd name="connsiteY2" fmla="*/ 20996 h 78118"/>
                  <a:gd name="connsiteX3" fmla="*/ 0 w 159053"/>
                  <a:gd name="connsiteY3" fmla="*/ 20996 h 78118"/>
                  <a:gd name="connsiteX4" fmla="*/ 0 w 159053"/>
                  <a:gd name="connsiteY4" fmla="*/ 55988 h 78118"/>
                  <a:gd name="connsiteX5" fmla="*/ 91682 w 159053"/>
                  <a:gd name="connsiteY5" fmla="*/ 55988 h 78118"/>
                  <a:gd name="connsiteX6" fmla="*/ 91682 w 159053"/>
                  <a:gd name="connsiteY6" fmla="*/ 78119 h 78118"/>
                  <a:gd name="connsiteX7" fmla="*/ 159053 w 159053"/>
                  <a:gd name="connsiteY7" fmla="*/ 39059 h 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9053" h="78118">
                    <a:moveTo>
                      <a:pt x="159053" y="39059"/>
                    </a:moveTo>
                    <a:lnTo>
                      <a:pt x="91682" y="0"/>
                    </a:lnTo>
                    <a:lnTo>
                      <a:pt x="91682" y="20996"/>
                    </a:lnTo>
                    <a:lnTo>
                      <a:pt x="0" y="20996"/>
                    </a:lnTo>
                    <a:lnTo>
                      <a:pt x="0" y="55988"/>
                    </a:lnTo>
                    <a:lnTo>
                      <a:pt x="91682" y="55988"/>
                    </a:lnTo>
                    <a:lnTo>
                      <a:pt x="91682" y="78119"/>
                    </a:lnTo>
                    <a:lnTo>
                      <a:pt x="159053" y="3905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3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C54C6AEB-E350-BD4A-A550-0E26DF71173D}"/>
                  </a:ext>
                </a:extLst>
              </p:cNvPr>
              <p:cNvSpPr/>
              <p:nvPr/>
            </p:nvSpPr>
            <p:spPr>
              <a:xfrm>
                <a:off x="10069558" y="477868"/>
                <a:ext cx="76699" cy="76983"/>
              </a:xfrm>
              <a:custGeom>
                <a:avLst/>
                <a:gdLst>
                  <a:gd name="connsiteX0" fmla="*/ 76700 w 76699"/>
                  <a:gd name="connsiteY0" fmla="*/ 38397 h 76983"/>
                  <a:gd name="connsiteX1" fmla="*/ 38444 w 76699"/>
                  <a:gd name="connsiteY1" fmla="*/ 76984 h 76983"/>
                  <a:gd name="connsiteX2" fmla="*/ 0 w 76699"/>
                  <a:gd name="connsiteY2" fmla="*/ 38586 h 76983"/>
                  <a:gd name="connsiteX3" fmla="*/ 38256 w 76699"/>
                  <a:gd name="connsiteY3" fmla="*/ 0 h 76983"/>
                  <a:gd name="connsiteX4" fmla="*/ 38444 w 76699"/>
                  <a:gd name="connsiteY4" fmla="*/ 0 h 76983"/>
                  <a:gd name="connsiteX5" fmla="*/ 76700 w 76699"/>
                  <a:gd name="connsiteY5" fmla="*/ 38397 h 7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699" h="76983">
                    <a:moveTo>
                      <a:pt x="76700" y="38397"/>
                    </a:moveTo>
                    <a:cubicBezTo>
                      <a:pt x="76752" y="59656"/>
                      <a:pt x="59624" y="76931"/>
                      <a:pt x="38444" y="76984"/>
                    </a:cubicBezTo>
                    <a:cubicBezTo>
                      <a:pt x="17264" y="77036"/>
                      <a:pt x="52" y="59845"/>
                      <a:pt x="0" y="38586"/>
                    </a:cubicBezTo>
                    <a:cubicBezTo>
                      <a:pt x="-52" y="17328"/>
                      <a:pt x="17076" y="52"/>
                      <a:pt x="38256" y="0"/>
                    </a:cubicBezTo>
                    <a:cubicBezTo>
                      <a:pt x="38319" y="0"/>
                      <a:pt x="38381" y="0"/>
                      <a:pt x="38444" y="0"/>
                    </a:cubicBezTo>
                    <a:cubicBezTo>
                      <a:pt x="59551" y="52"/>
                      <a:pt x="76648" y="17213"/>
                      <a:pt x="76700" y="38397"/>
                    </a:cubicBezTo>
                    <a:close/>
                  </a:path>
                </a:pathLst>
              </a:custGeom>
              <a:solidFill>
                <a:srgbClr val="D09D2D"/>
              </a:solidFill>
              <a:ln w="93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20068C17-1E0F-7141-9F18-A5C33B9D5FCD}"/>
                  </a:ext>
                </a:extLst>
              </p:cNvPr>
              <p:cNvSpPr/>
              <p:nvPr/>
            </p:nvSpPr>
            <p:spPr>
              <a:xfrm>
                <a:off x="10063621" y="477868"/>
                <a:ext cx="76699" cy="76983"/>
              </a:xfrm>
              <a:custGeom>
                <a:avLst/>
                <a:gdLst>
                  <a:gd name="connsiteX0" fmla="*/ 76700 w 76699"/>
                  <a:gd name="connsiteY0" fmla="*/ 38397 h 76983"/>
                  <a:gd name="connsiteX1" fmla="*/ 38444 w 76699"/>
                  <a:gd name="connsiteY1" fmla="*/ 76984 h 76983"/>
                  <a:gd name="connsiteX2" fmla="*/ 0 w 76699"/>
                  <a:gd name="connsiteY2" fmla="*/ 38586 h 76983"/>
                  <a:gd name="connsiteX3" fmla="*/ 38256 w 76699"/>
                  <a:gd name="connsiteY3" fmla="*/ 0 h 76983"/>
                  <a:gd name="connsiteX4" fmla="*/ 38444 w 76699"/>
                  <a:gd name="connsiteY4" fmla="*/ 0 h 76983"/>
                  <a:gd name="connsiteX5" fmla="*/ 76700 w 76699"/>
                  <a:gd name="connsiteY5" fmla="*/ 38397 h 7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699" h="76983">
                    <a:moveTo>
                      <a:pt x="76700" y="38397"/>
                    </a:moveTo>
                    <a:cubicBezTo>
                      <a:pt x="76752" y="59656"/>
                      <a:pt x="59624" y="76931"/>
                      <a:pt x="38444" y="76984"/>
                    </a:cubicBezTo>
                    <a:cubicBezTo>
                      <a:pt x="17264" y="77036"/>
                      <a:pt x="52" y="59845"/>
                      <a:pt x="0" y="38586"/>
                    </a:cubicBezTo>
                    <a:cubicBezTo>
                      <a:pt x="-52" y="17328"/>
                      <a:pt x="17076" y="52"/>
                      <a:pt x="38256" y="0"/>
                    </a:cubicBezTo>
                    <a:cubicBezTo>
                      <a:pt x="38319" y="0"/>
                      <a:pt x="38381" y="0"/>
                      <a:pt x="38444" y="0"/>
                    </a:cubicBezTo>
                    <a:cubicBezTo>
                      <a:pt x="59551" y="52"/>
                      <a:pt x="76648" y="17213"/>
                      <a:pt x="76700" y="38397"/>
                    </a:cubicBezTo>
                    <a:close/>
                  </a:path>
                </a:pathLst>
              </a:custGeom>
              <a:solidFill>
                <a:srgbClr val="F4D86E"/>
              </a:solidFill>
              <a:ln w="93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FE624EC6-C1FB-CA4F-B276-CF8431433D33}"/>
                  </a:ext>
                </a:extLst>
              </p:cNvPr>
              <p:cNvSpPr/>
              <p:nvPr/>
            </p:nvSpPr>
            <p:spPr>
              <a:xfrm>
                <a:off x="10068521" y="482597"/>
                <a:ext cx="67088" cy="67337"/>
              </a:xfrm>
              <a:custGeom>
                <a:avLst/>
                <a:gdLst>
                  <a:gd name="connsiteX0" fmla="*/ 67089 w 67088"/>
                  <a:gd name="connsiteY0" fmla="*/ 33669 h 67337"/>
                  <a:gd name="connsiteX1" fmla="*/ 33544 w 67088"/>
                  <a:gd name="connsiteY1" fmla="*/ 67337 h 67337"/>
                  <a:gd name="connsiteX2" fmla="*/ 0 w 67088"/>
                  <a:gd name="connsiteY2" fmla="*/ 33669 h 67337"/>
                  <a:gd name="connsiteX3" fmla="*/ 33544 w 67088"/>
                  <a:gd name="connsiteY3" fmla="*/ 0 h 67337"/>
                  <a:gd name="connsiteX4" fmla="*/ 67089 w 67088"/>
                  <a:gd name="connsiteY4" fmla="*/ 33669 h 67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8" h="67337">
                    <a:moveTo>
                      <a:pt x="67089" y="33669"/>
                    </a:moveTo>
                    <a:cubicBezTo>
                      <a:pt x="67089" y="52263"/>
                      <a:pt x="52070" y="67337"/>
                      <a:pt x="33544" y="67337"/>
                    </a:cubicBezTo>
                    <a:cubicBezTo>
                      <a:pt x="15018" y="67337"/>
                      <a:pt x="0" y="52263"/>
                      <a:pt x="0" y="33669"/>
                    </a:cubicBezTo>
                    <a:cubicBezTo>
                      <a:pt x="0" y="15074"/>
                      <a:pt x="15018" y="0"/>
                      <a:pt x="33544" y="0"/>
                    </a:cubicBezTo>
                    <a:cubicBezTo>
                      <a:pt x="52070" y="0"/>
                      <a:pt x="67089" y="15074"/>
                      <a:pt x="67089" y="33669"/>
                    </a:cubicBezTo>
                    <a:close/>
                  </a:path>
                </a:pathLst>
              </a:custGeom>
              <a:solidFill>
                <a:srgbClr val="E8BA4E"/>
              </a:solidFill>
              <a:ln w="93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5761C46-4D52-654B-8B41-653AD15A7CD1}"/>
                  </a:ext>
                </a:extLst>
              </p:cNvPr>
              <p:cNvSpPr/>
              <p:nvPr/>
            </p:nvSpPr>
            <p:spPr>
              <a:xfrm>
                <a:off x="10112713" y="465382"/>
                <a:ext cx="76699" cy="76983"/>
              </a:xfrm>
              <a:custGeom>
                <a:avLst/>
                <a:gdLst>
                  <a:gd name="connsiteX0" fmla="*/ 76700 w 76699"/>
                  <a:gd name="connsiteY0" fmla="*/ 38494 h 76983"/>
                  <a:gd name="connsiteX1" fmla="*/ 38348 w 76699"/>
                  <a:gd name="connsiteY1" fmla="*/ 76984 h 76983"/>
                  <a:gd name="connsiteX2" fmla="*/ 0 w 76699"/>
                  <a:gd name="connsiteY2" fmla="*/ 38490 h 76983"/>
                  <a:gd name="connsiteX3" fmla="*/ 37973 w 76699"/>
                  <a:gd name="connsiteY3" fmla="*/ 2 h 76983"/>
                  <a:gd name="connsiteX4" fmla="*/ 76698 w 76699"/>
                  <a:gd name="connsiteY4" fmla="*/ 38114 h 76983"/>
                  <a:gd name="connsiteX5" fmla="*/ 76700 w 76699"/>
                  <a:gd name="connsiteY5" fmla="*/ 38494 h 7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699" h="76983">
                    <a:moveTo>
                      <a:pt x="76700" y="38494"/>
                    </a:moveTo>
                    <a:cubicBezTo>
                      <a:pt x="76699" y="59752"/>
                      <a:pt x="59528" y="76985"/>
                      <a:pt x="38348" y="76984"/>
                    </a:cubicBezTo>
                    <a:cubicBezTo>
                      <a:pt x="17168" y="76983"/>
                      <a:pt x="-1" y="59748"/>
                      <a:pt x="0" y="38490"/>
                    </a:cubicBezTo>
                    <a:cubicBezTo>
                      <a:pt x="1" y="17380"/>
                      <a:pt x="16942" y="209"/>
                      <a:pt x="37973" y="2"/>
                    </a:cubicBezTo>
                    <a:cubicBezTo>
                      <a:pt x="59152" y="-207"/>
                      <a:pt x="76490" y="16856"/>
                      <a:pt x="76698" y="38114"/>
                    </a:cubicBezTo>
                    <a:cubicBezTo>
                      <a:pt x="76699" y="38240"/>
                      <a:pt x="76700" y="38367"/>
                      <a:pt x="76700" y="38494"/>
                    </a:cubicBezTo>
                    <a:close/>
                  </a:path>
                </a:pathLst>
              </a:custGeom>
              <a:solidFill>
                <a:srgbClr val="D09D2D"/>
              </a:solidFill>
              <a:ln w="93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5400EA1-7C18-124E-BF9E-7A499C6652EE}"/>
                  </a:ext>
                </a:extLst>
              </p:cNvPr>
              <p:cNvSpPr/>
              <p:nvPr/>
            </p:nvSpPr>
            <p:spPr>
              <a:xfrm>
                <a:off x="10106871" y="465479"/>
                <a:ext cx="76511" cy="76794"/>
              </a:xfrm>
              <a:custGeom>
                <a:avLst/>
                <a:gdLst>
                  <a:gd name="connsiteX0" fmla="*/ 76511 w 76511"/>
                  <a:gd name="connsiteY0" fmla="*/ 38397 h 76794"/>
                  <a:gd name="connsiteX1" fmla="*/ 38256 w 76511"/>
                  <a:gd name="connsiteY1" fmla="*/ 76794 h 76794"/>
                  <a:gd name="connsiteX2" fmla="*/ 0 w 76511"/>
                  <a:gd name="connsiteY2" fmla="*/ 38397 h 76794"/>
                  <a:gd name="connsiteX3" fmla="*/ 38256 w 76511"/>
                  <a:gd name="connsiteY3" fmla="*/ 0 h 76794"/>
                  <a:gd name="connsiteX4" fmla="*/ 76511 w 76511"/>
                  <a:gd name="connsiteY4" fmla="*/ 38397 h 7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11" h="76794">
                    <a:moveTo>
                      <a:pt x="76511" y="38397"/>
                    </a:moveTo>
                    <a:cubicBezTo>
                      <a:pt x="76511" y="59603"/>
                      <a:pt x="59384" y="76794"/>
                      <a:pt x="38256" y="76794"/>
                    </a:cubicBezTo>
                    <a:cubicBezTo>
                      <a:pt x="17128" y="76794"/>
                      <a:pt x="0" y="59603"/>
                      <a:pt x="0" y="38397"/>
                    </a:cubicBezTo>
                    <a:cubicBezTo>
                      <a:pt x="0" y="17191"/>
                      <a:pt x="17128" y="0"/>
                      <a:pt x="38256" y="0"/>
                    </a:cubicBezTo>
                    <a:cubicBezTo>
                      <a:pt x="59384" y="0"/>
                      <a:pt x="76511" y="17191"/>
                      <a:pt x="76511" y="38397"/>
                    </a:cubicBezTo>
                    <a:close/>
                  </a:path>
                </a:pathLst>
              </a:custGeom>
              <a:solidFill>
                <a:srgbClr val="F4D86E"/>
              </a:solidFill>
              <a:ln w="93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FB823EF-656A-A442-8DD0-E4EBE9F05FC8}"/>
                  </a:ext>
                </a:extLst>
              </p:cNvPr>
              <p:cNvSpPr/>
              <p:nvPr/>
            </p:nvSpPr>
            <p:spPr>
              <a:xfrm>
                <a:off x="10111582" y="470207"/>
                <a:ext cx="67088" cy="67337"/>
              </a:xfrm>
              <a:custGeom>
                <a:avLst/>
                <a:gdLst>
                  <a:gd name="connsiteX0" fmla="*/ 67089 w 67088"/>
                  <a:gd name="connsiteY0" fmla="*/ 33669 h 67337"/>
                  <a:gd name="connsiteX1" fmla="*/ 33544 w 67088"/>
                  <a:gd name="connsiteY1" fmla="*/ 67337 h 67337"/>
                  <a:gd name="connsiteX2" fmla="*/ 0 w 67088"/>
                  <a:gd name="connsiteY2" fmla="*/ 33669 h 67337"/>
                  <a:gd name="connsiteX3" fmla="*/ 33544 w 67088"/>
                  <a:gd name="connsiteY3" fmla="*/ 0 h 67337"/>
                  <a:gd name="connsiteX4" fmla="*/ 67089 w 67088"/>
                  <a:gd name="connsiteY4" fmla="*/ 33669 h 67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8" h="67337">
                    <a:moveTo>
                      <a:pt x="67089" y="33669"/>
                    </a:moveTo>
                    <a:cubicBezTo>
                      <a:pt x="67089" y="52263"/>
                      <a:pt x="52070" y="67337"/>
                      <a:pt x="33544" y="67337"/>
                    </a:cubicBezTo>
                    <a:cubicBezTo>
                      <a:pt x="15018" y="67337"/>
                      <a:pt x="0" y="52263"/>
                      <a:pt x="0" y="33669"/>
                    </a:cubicBezTo>
                    <a:cubicBezTo>
                      <a:pt x="0" y="15074"/>
                      <a:pt x="15018" y="0"/>
                      <a:pt x="33544" y="0"/>
                    </a:cubicBezTo>
                    <a:cubicBezTo>
                      <a:pt x="52070" y="0"/>
                      <a:pt x="67089" y="15074"/>
                      <a:pt x="67089" y="33669"/>
                    </a:cubicBezTo>
                    <a:close/>
                  </a:path>
                </a:pathLst>
              </a:custGeom>
              <a:solidFill>
                <a:srgbClr val="E8BA4E"/>
              </a:solidFill>
              <a:ln w="93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C33ACCB-8B63-304D-868D-876AED14C890}"/>
                </a:ext>
              </a:extLst>
            </p:cNvPr>
            <p:cNvSpPr/>
            <p:nvPr/>
          </p:nvSpPr>
          <p:spPr>
            <a:xfrm>
              <a:off x="2246585" y="1131074"/>
              <a:ext cx="281184" cy="281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accent1"/>
                  </a:solidFill>
                  <a:latin typeface="Corporate S" pitchFamily="2" charset="77"/>
                </a:rPr>
                <a:t>A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E44A8119-3BDA-0E44-B9C2-591EDDAB78FB}"/>
                </a:ext>
              </a:extLst>
            </p:cNvPr>
            <p:cNvSpPr/>
            <p:nvPr/>
          </p:nvSpPr>
          <p:spPr>
            <a:xfrm>
              <a:off x="2559957" y="1228218"/>
              <a:ext cx="281184" cy="281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accent2"/>
                  </a:solidFill>
                  <a:latin typeface="Corporate S" pitchFamily="2" charset="77"/>
                </a:rPr>
                <a:t>B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F79222F2-25AE-C24D-9D96-B6E47E58923F}"/>
              </a:ext>
            </a:extLst>
          </p:cNvPr>
          <p:cNvSpPr/>
          <p:nvPr/>
        </p:nvSpPr>
        <p:spPr>
          <a:xfrm>
            <a:off x="1976713" y="3822563"/>
            <a:ext cx="281184" cy="2811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rporate S" pitchFamily="2" charset="77"/>
              </a:rPr>
              <a:t>1</a:t>
            </a:r>
          </a:p>
        </p:txBody>
      </p:sp>
      <p:sp>
        <p:nvSpPr>
          <p:cNvPr id="165" name="Block Arc 164">
            <a:extLst>
              <a:ext uri="{FF2B5EF4-FFF2-40B4-BE49-F238E27FC236}">
                <a16:creationId xmlns:a16="http://schemas.microsoft.com/office/drawing/2014/main" id="{B46D5504-E672-EB43-AB37-E269C79F7626}"/>
              </a:ext>
            </a:extLst>
          </p:cNvPr>
          <p:cNvSpPr/>
          <p:nvPr/>
        </p:nvSpPr>
        <p:spPr>
          <a:xfrm flipV="1">
            <a:off x="2054641" y="3001385"/>
            <a:ext cx="2153626" cy="2153626"/>
          </a:xfrm>
          <a:prstGeom prst="blockArc">
            <a:avLst>
              <a:gd name="adj1" fmla="val 10800000"/>
              <a:gd name="adj2" fmla="val 21438425"/>
              <a:gd name="adj3" fmla="val 50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6" name="Block Arc 165">
            <a:extLst>
              <a:ext uri="{FF2B5EF4-FFF2-40B4-BE49-F238E27FC236}">
                <a16:creationId xmlns:a16="http://schemas.microsoft.com/office/drawing/2014/main" id="{05F2443A-B42A-CA44-BA1F-7C843C6CD521}"/>
              </a:ext>
            </a:extLst>
          </p:cNvPr>
          <p:cNvSpPr/>
          <p:nvPr/>
        </p:nvSpPr>
        <p:spPr>
          <a:xfrm>
            <a:off x="4096604" y="3052482"/>
            <a:ext cx="2153626" cy="2153626"/>
          </a:xfrm>
          <a:prstGeom prst="blockArc">
            <a:avLst>
              <a:gd name="adj1" fmla="val 10800000"/>
              <a:gd name="adj2" fmla="val 21438425"/>
              <a:gd name="adj3" fmla="val 50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7" name="Block Arc 166">
            <a:extLst>
              <a:ext uri="{FF2B5EF4-FFF2-40B4-BE49-F238E27FC236}">
                <a16:creationId xmlns:a16="http://schemas.microsoft.com/office/drawing/2014/main" id="{EDCD05DE-D20B-9C48-BBE5-BCF52C4F203B}"/>
              </a:ext>
            </a:extLst>
          </p:cNvPr>
          <p:cNvSpPr/>
          <p:nvPr/>
        </p:nvSpPr>
        <p:spPr>
          <a:xfrm flipV="1">
            <a:off x="6143230" y="3001385"/>
            <a:ext cx="2153626" cy="2153626"/>
          </a:xfrm>
          <a:prstGeom prst="blockArc">
            <a:avLst>
              <a:gd name="adj1" fmla="val 10800000"/>
              <a:gd name="adj2" fmla="val 21438425"/>
              <a:gd name="adj3" fmla="val 50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2" name="Block Arc 171">
            <a:extLst>
              <a:ext uri="{FF2B5EF4-FFF2-40B4-BE49-F238E27FC236}">
                <a16:creationId xmlns:a16="http://schemas.microsoft.com/office/drawing/2014/main" id="{1A2ABC71-D2A3-914C-8E70-8642193347BC}"/>
              </a:ext>
            </a:extLst>
          </p:cNvPr>
          <p:cNvSpPr/>
          <p:nvPr/>
        </p:nvSpPr>
        <p:spPr>
          <a:xfrm>
            <a:off x="8187989" y="3052482"/>
            <a:ext cx="2153626" cy="2153626"/>
          </a:xfrm>
          <a:prstGeom prst="blockArc">
            <a:avLst>
              <a:gd name="adj1" fmla="val 10800000"/>
              <a:gd name="adj2" fmla="val 21438425"/>
              <a:gd name="adj3" fmla="val 50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0" name="Arc 169">
            <a:extLst>
              <a:ext uri="{FF2B5EF4-FFF2-40B4-BE49-F238E27FC236}">
                <a16:creationId xmlns:a16="http://schemas.microsoft.com/office/drawing/2014/main" id="{237036EA-C68F-EC48-948A-C16B712AE855}"/>
              </a:ext>
            </a:extLst>
          </p:cNvPr>
          <p:cNvSpPr/>
          <p:nvPr/>
        </p:nvSpPr>
        <p:spPr>
          <a:xfrm rot="10800000">
            <a:off x="2257897" y="3182415"/>
            <a:ext cx="2021156" cy="2021156"/>
          </a:xfrm>
          <a:prstGeom prst="arc">
            <a:avLst>
              <a:gd name="adj1" fmla="val 10718427"/>
              <a:gd name="adj2" fmla="val 16004374"/>
            </a:avLst>
          </a:prstGeom>
          <a:ln w="19050" cap="rnd">
            <a:solidFill>
              <a:schemeClr val="tx2">
                <a:lumMod val="75000"/>
                <a:lumOff val="25000"/>
              </a:schemeClr>
            </a:solidFill>
            <a:prstDash val="sysDot"/>
            <a:round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Arc 170">
            <a:extLst>
              <a:ext uri="{FF2B5EF4-FFF2-40B4-BE49-F238E27FC236}">
                <a16:creationId xmlns:a16="http://schemas.microsoft.com/office/drawing/2014/main" id="{9F169153-8AAE-A340-BF5A-A550CF5C52D8}"/>
              </a:ext>
            </a:extLst>
          </p:cNvPr>
          <p:cNvSpPr/>
          <p:nvPr/>
        </p:nvSpPr>
        <p:spPr>
          <a:xfrm rot="10800000">
            <a:off x="1986248" y="3162599"/>
            <a:ext cx="2021156" cy="2021156"/>
          </a:xfrm>
          <a:prstGeom prst="arc">
            <a:avLst>
              <a:gd name="adj1" fmla="val 16252827"/>
              <a:gd name="adj2" fmla="val 147626"/>
            </a:avLst>
          </a:prstGeom>
          <a:ln w="19050" cap="rnd">
            <a:solidFill>
              <a:schemeClr val="tx2">
                <a:lumMod val="75000"/>
                <a:lumOff val="25000"/>
              </a:schemeClr>
            </a:solidFill>
            <a:prstDash val="sysDot"/>
            <a:round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383B0E3-F25A-3B47-A898-E6F95A43F54E}"/>
              </a:ext>
            </a:extLst>
          </p:cNvPr>
          <p:cNvSpPr/>
          <p:nvPr/>
        </p:nvSpPr>
        <p:spPr>
          <a:xfrm>
            <a:off x="2141439" y="5188814"/>
            <a:ext cx="20465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Transaction Is Represented As A </a:t>
            </a:r>
            <a:r>
              <a:rPr lang="en-US" sz="1400" b="1" dirty="0">
                <a:solidFill>
                  <a:schemeClr val="accent1"/>
                </a:solidFill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Block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855FCA-29BE-F64C-9B80-A35B523B125D}"/>
              </a:ext>
            </a:extLst>
          </p:cNvPr>
          <p:cNvSpPr/>
          <p:nvPr/>
        </p:nvSpPr>
        <p:spPr>
          <a:xfrm>
            <a:off x="8168964" y="1786985"/>
            <a:ext cx="21916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alpha val="70000"/>
                  </a:schemeClr>
                </a:solidFill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Now The Block Can Be </a:t>
            </a:r>
            <a:r>
              <a:rPr lang="en-US" sz="1400" b="1" dirty="0">
                <a:solidFill>
                  <a:schemeClr val="accent2">
                    <a:alpha val="70000"/>
                  </a:schemeClr>
                </a:solidFill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Added To The Blockchain</a:t>
            </a:r>
            <a:r>
              <a:rPr lang="en-US" sz="1400" dirty="0">
                <a:solidFill>
                  <a:schemeClr val="tx1">
                    <a:alpha val="70000"/>
                  </a:schemeClr>
                </a:solidFill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, In A Way That Is Permanent And Unalterable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76384F0-FBCF-7247-984C-14883F671B88}"/>
              </a:ext>
            </a:extLst>
          </p:cNvPr>
          <p:cNvSpPr/>
          <p:nvPr/>
        </p:nvSpPr>
        <p:spPr>
          <a:xfrm>
            <a:off x="6218859" y="5240348"/>
            <a:ext cx="20336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Network </a:t>
            </a:r>
            <a:r>
              <a:rPr lang="en-US" sz="1400" b="1" dirty="0">
                <a:solidFill>
                  <a:schemeClr val="accent1"/>
                </a:solidFill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Validates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Transaction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60098A2-022B-4F4B-952B-2A5A9F898DF4}"/>
              </a:ext>
            </a:extLst>
          </p:cNvPr>
          <p:cNvSpPr/>
          <p:nvPr/>
        </p:nvSpPr>
        <p:spPr>
          <a:xfrm>
            <a:off x="9458660" y="4283827"/>
            <a:ext cx="1669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400" b="1" dirty="0">
                <a:solidFill>
                  <a:schemeClr val="accent2"/>
                </a:solidFill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Money Moves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rporate 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From A To B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D03A185-39B0-6245-8A6C-083BA244ABCE}"/>
              </a:ext>
            </a:extLst>
          </p:cNvPr>
          <p:cNvSpPr/>
          <p:nvPr/>
        </p:nvSpPr>
        <p:spPr>
          <a:xfrm>
            <a:off x="3005641" y="4949867"/>
            <a:ext cx="281184" cy="2811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rporate S" pitchFamily="2" charset="77"/>
              </a:rPr>
              <a:t>2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933D9459-1098-EC4A-94CA-BC74A0F39A91}"/>
              </a:ext>
            </a:extLst>
          </p:cNvPr>
          <p:cNvSpPr/>
          <p:nvPr/>
        </p:nvSpPr>
        <p:spPr>
          <a:xfrm>
            <a:off x="5032825" y="2998411"/>
            <a:ext cx="281184" cy="281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rporate S" pitchFamily="2" charset="77"/>
              </a:rPr>
              <a:t>3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0D6F32F-C880-2346-BC2B-C6C43ADFEEB4}"/>
              </a:ext>
            </a:extLst>
          </p:cNvPr>
          <p:cNvSpPr/>
          <p:nvPr/>
        </p:nvSpPr>
        <p:spPr>
          <a:xfrm>
            <a:off x="7085087" y="4949867"/>
            <a:ext cx="281184" cy="2811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rporate S" pitchFamily="2" charset="77"/>
              </a:rPr>
              <a:t>4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3EF2EBAE-7BF0-C84B-863F-6987F66DD81D}"/>
              </a:ext>
            </a:extLst>
          </p:cNvPr>
          <p:cNvSpPr/>
          <p:nvPr/>
        </p:nvSpPr>
        <p:spPr>
          <a:xfrm>
            <a:off x="9124210" y="2998114"/>
            <a:ext cx="281184" cy="281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rporate S" pitchFamily="2" charset="77"/>
              </a:rPr>
              <a:t>5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2A6F9AC5-1AE1-B14B-B811-6C737CF6D73B}"/>
              </a:ext>
            </a:extLst>
          </p:cNvPr>
          <p:cNvSpPr/>
          <p:nvPr/>
        </p:nvSpPr>
        <p:spPr>
          <a:xfrm>
            <a:off x="10153040" y="3931846"/>
            <a:ext cx="281184" cy="281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rporate S" pitchFamily="2" charset="77"/>
              </a:rPr>
              <a:t>6</a:t>
            </a:r>
          </a:p>
        </p:txBody>
      </p:sp>
      <p:sp>
        <p:nvSpPr>
          <p:cNvPr id="184" name="Arc 183">
            <a:extLst>
              <a:ext uri="{FF2B5EF4-FFF2-40B4-BE49-F238E27FC236}">
                <a16:creationId xmlns:a16="http://schemas.microsoft.com/office/drawing/2014/main" id="{3BD9536B-D6F0-AC4B-B27F-D9057C8022D7}"/>
              </a:ext>
            </a:extLst>
          </p:cNvPr>
          <p:cNvSpPr/>
          <p:nvPr/>
        </p:nvSpPr>
        <p:spPr>
          <a:xfrm rot="11078192" flipH="1">
            <a:off x="6083278" y="3147844"/>
            <a:ext cx="2055793" cy="2055793"/>
          </a:xfrm>
          <a:prstGeom prst="arc">
            <a:avLst>
              <a:gd name="adj1" fmla="val 10887635"/>
              <a:gd name="adj2" fmla="val 16378755"/>
            </a:avLst>
          </a:prstGeom>
          <a:ln w="19050" cap="rnd">
            <a:solidFill>
              <a:schemeClr val="tx2">
                <a:lumMod val="75000"/>
                <a:lumOff val="25000"/>
              </a:schemeClr>
            </a:solidFill>
            <a:prstDash val="sysDot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Arc 184">
            <a:extLst>
              <a:ext uri="{FF2B5EF4-FFF2-40B4-BE49-F238E27FC236}">
                <a16:creationId xmlns:a16="http://schemas.microsoft.com/office/drawing/2014/main" id="{CB4227EE-D06B-FE48-AEA0-8E2BD85C14C0}"/>
              </a:ext>
            </a:extLst>
          </p:cNvPr>
          <p:cNvSpPr/>
          <p:nvPr/>
        </p:nvSpPr>
        <p:spPr>
          <a:xfrm rot="10800000" flipH="1">
            <a:off x="6342846" y="3194249"/>
            <a:ext cx="2021156" cy="2021156"/>
          </a:xfrm>
          <a:prstGeom prst="arc">
            <a:avLst>
              <a:gd name="adj1" fmla="val 16369366"/>
              <a:gd name="adj2" fmla="val 147626"/>
            </a:avLst>
          </a:prstGeom>
          <a:ln w="19050" cap="rnd">
            <a:solidFill>
              <a:schemeClr val="tx2">
                <a:lumMod val="75000"/>
                <a:lumOff val="25000"/>
              </a:schemeClr>
            </a:solidFill>
            <a:prstDash val="sysDot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81ACF89-524F-BC46-A1C3-3A998DDF1BBC}"/>
              </a:ext>
            </a:extLst>
          </p:cNvPr>
          <p:cNvGrpSpPr/>
          <p:nvPr/>
        </p:nvGrpSpPr>
        <p:grpSpPr>
          <a:xfrm>
            <a:off x="9986180" y="5024829"/>
            <a:ext cx="614904" cy="502491"/>
            <a:chOff x="10346828" y="4926827"/>
            <a:chExt cx="614904" cy="502491"/>
          </a:xfrm>
        </p:grpSpPr>
        <p:grpSp>
          <p:nvGrpSpPr>
            <p:cNvPr id="73" name="Graphic 32">
              <a:extLst>
                <a:ext uri="{FF2B5EF4-FFF2-40B4-BE49-F238E27FC236}">
                  <a16:creationId xmlns:a16="http://schemas.microsoft.com/office/drawing/2014/main" id="{D6FBA5E0-5F3B-2843-A3C7-B83755EC3BB3}"/>
                </a:ext>
              </a:extLst>
            </p:cNvPr>
            <p:cNvGrpSpPr/>
            <p:nvPr/>
          </p:nvGrpSpPr>
          <p:grpSpPr>
            <a:xfrm>
              <a:off x="10363783" y="4987234"/>
              <a:ext cx="589601" cy="442084"/>
              <a:chOff x="9976814" y="342955"/>
              <a:chExt cx="589601" cy="442084"/>
            </a:xfrm>
            <a:solidFill>
              <a:schemeClr val="accent1"/>
            </a:solidFill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E8A77A92-603D-C344-B841-B37EE35A47E4}"/>
                  </a:ext>
                </a:extLst>
              </p:cNvPr>
              <p:cNvSpPr/>
              <p:nvPr/>
            </p:nvSpPr>
            <p:spPr>
              <a:xfrm>
                <a:off x="10132871" y="762459"/>
                <a:ext cx="277961" cy="18973"/>
              </a:xfrm>
              <a:custGeom>
                <a:avLst/>
                <a:gdLst>
                  <a:gd name="connsiteX0" fmla="*/ 0 w 277961"/>
                  <a:gd name="connsiteY0" fmla="*/ 0 h 18973"/>
                  <a:gd name="connsiteX1" fmla="*/ 277962 w 277961"/>
                  <a:gd name="connsiteY1" fmla="*/ 0 h 18973"/>
                  <a:gd name="connsiteX2" fmla="*/ 277962 w 277961"/>
                  <a:gd name="connsiteY2" fmla="*/ 18973 h 18973"/>
                  <a:gd name="connsiteX3" fmla="*/ 0 w 277961"/>
                  <a:gd name="connsiteY3" fmla="*/ 18973 h 18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961" h="18973">
                    <a:moveTo>
                      <a:pt x="0" y="0"/>
                    </a:moveTo>
                    <a:lnTo>
                      <a:pt x="277962" y="0"/>
                    </a:lnTo>
                    <a:lnTo>
                      <a:pt x="277962" y="18973"/>
                    </a:lnTo>
                    <a:lnTo>
                      <a:pt x="0" y="18973"/>
                    </a:lnTo>
                    <a:close/>
                  </a:path>
                </a:pathLst>
              </a:custGeom>
              <a:solidFill>
                <a:srgbClr val="FFFFFF"/>
              </a:solidFill>
              <a:ln w="9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6B69352C-925C-6945-8B3A-46682F9F7F5C}"/>
                  </a:ext>
                </a:extLst>
              </p:cNvPr>
              <p:cNvSpPr/>
              <p:nvPr/>
            </p:nvSpPr>
            <p:spPr>
              <a:xfrm>
                <a:off x="10197475" y="672051"/>
                <a:ext cx="148752" cy="90408"/>
              </a:xfrm>
              <a:custGeom>
                <a:avLst/>
                <a:gdLst>
                  <a:gd name="connsiteX0" fmla="*/ 0 w 148752"/>
                  <a:gd name="connsiteY0" fmla="*/ 0 h 90408"/>
                  <a:gd name="connsiteX1" fmla="*/ 148752 w 148752"/>
                  <a:gd name="connsiteY1" fmla="*/ 0 h 90408"/>
                  <a:gd name="connsiteX2" fmla="*/ 148752 w 148752"/>
                  <a:gd name="connsiteY2" fmla="*/ 90409 h 90408"/>
                  <a:gd name="connsiteX3" fmla="*/ 0 w 148752"/>
                  <a:gd name="connsiteY3" fmla="*/ 90409 h 90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752" h="90408">
                    <a:moveTo>
                      <a:pt x="0" y="0"/>
                    </a:moveTo>
                    <a:lnTo>
                      <a:pt x="148752" y="0"/>
                    </a:lnTo>
                    <a:lnTo>
                      <a:pt x="148752" y="90409"/>
                    </a:lnTo>
                    <a:lnTo>
                      <a:pt x="0" y="90409"/>
                    </a:lnTo>
                    <a:close/>
                  </a:path>
                </a:pathLst>
              </a:custGeom>
              <a:solidFill>
                <a:srgbClr val="FFFFFF"/>
              </a:solidFill>
              <a:ln w="9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6A28C94C-7AA5-F942-A5FF-149667EDA9E0}"/>
                  </a:ext>
                </a:extLst>
              </p:cNvPr>
              <p:cNvSpPr/>
              <p:nvPr/>
            </p:nvSpPr>
            <p:spPr>
              <a:xfrm>
                <a:off x="10193681" y="668444"/>
                <a:ext cx="156341" cy="97621"/>
              </a:xfrm>
              <a:custGeom>
                <a:avLst/>
                <a:gdLst>
                  <a:gd name="connsiteX0" fmla="*/ 152547 w 156341"/>
                  <a:gd name="connsiteY0" fmla="*/ 97620 h 97621"/>
                  <a:gd name="connsiteX1" fmla="*/ 3795 w 156341"/>
                  <a:gd name="connsiteY1" fmla="*/ 97620 h 97621"/>
                  <a:gd name="connsiteX2" fmla="*/ 0 w 156341"/>
                  <a:gd name="connsiteY2" fmla="*/ 94017 h 97621"/>
                  <a:gd name="connsiteX3" fmla="*/ 0 w 156341"/>
                  <a:gd name="connsiteY3" fmla="*/ 94015 h 97621"/>
                  <a:gd name="connsiteX4" fmla="*/ 0 w 156341"/>
                  <a:gd name="connsiteY4" fmla="*/ 3606 h 97621"/>
                  <a:gd name="connsiteX5" fmla="*/ 3792 w 156341"/>
                  <a:gd name="connsiteY5" fmla="*/ 1 h 97621"/>
                  <a:gd name="connsiteX6" fmla="*/ 3795 w 156341"/>
                  <a:gd name="connsiteY6" fmla="*/ 1 h 97621"/>
                  <a:gd name="connsiteX7" fmla="*/ 152547 w 156341"/>
                  <a:gd name="connsiteY7" fmla="*/ 1 h 97621"/>
                  <a:gd name="connsiteX8" fmla="*/ 156342 w 156341"/>
                  <a:gd name="connsiteY8" fmla="*/ 3604 h 97621"/>
                  <a:gd name="connsiteX9" fmla="*/ 156342 w 156341"/>
                  <a:gd name="connsiteY9" fmla="*/ 3606 h 97621"/>
                  <a:gd name="connsiteX10" fmla="*/ 156342 w 156341"/>
                  <a:gd name="connsiteY10" fmla="*/ 94015 h 97621"/>
                  <a:gd name="connsiteX11" fmla="*/ 152549 w 156341"/>
                  <a:gd name="connsiteY11" fmla="*/ 97620 h 97621"/>
                  <a:gd name="connsiteX12" fmla="*/ 152547 w 156341"/>
                  <a:gd name="connsiteY12" fmla="*/ 97620 h 97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6341" h="97621">
                    <a:moveTo>
                      <a:pt x="152547" y="97620"/>
                    </a:moveTo>
                    <a:lnTo>
                      <a:pt x="3795" y="97620"/>
                    </a:lnTo>
                    <a:cubicBezTo>
                      <a:pt x="1752" y="97673"/>
                      <a:pt x="53" y="96060"/>
                      <a:pt x="0" y="94017"/>
                    </a:cubicBezTo>
                    <a:cubicBezTo>
                      <a:pt x="0" y="94017"/>
                      <a:pt x="0" y="94016"/>
                      <a:pt x="0" y="94015"/>
                    </a:cubicBezTo>
                    <a:lnTo>
                      <a:pt x="0" y="3606"/>
                    </a:lnTo>
                    <a:cubicBezTo>
                      <a:pt x="52" y="1564"/>
                      <a:pt x="1750" y="-50"/>
                      <a:pt x="3792" y="1"/>
                    </a:cubicBezTo>
                    <a:cubicBezTo>
                      <a:pt x="3793" y="1"/>
                      <a:pt x="3794" y="1"/>
                      <a:pt x="3795" y="1"/>
                    </a:cubicBezTo>
                    <a:lnTo>
                      <a:pt x="152547" y="1"/>
                    </a:lnTo>
                    <a:cubicBezTo>
                      <a:pt x="154590" y="-52"/>
                      <a:pt x="156289" y="1561"/>
                      <a:pt x="156342" y="3604"/>
                    </a:cubicBezTo>
                    <a:cubicBezTo>
                      <a:pt x="156342" y="3605"/>
                      <a:pt x="156342" y="3605"/>
                      <a:pt x="156342" y="3606"/>
                    </a:cubicBezTo>
                    <a:lnTo>
                      <a:pt x="156342" y="94015"/>
                    </a:lnTo>
                    <a:cubicBezTo>
                      <a:pt x="156290" y="96058"/>
                      <a:pt x="154592" y="97672"/>
                      <a:pt x="152549" y="97620"/>
                    </a:cubicBezTo>
                    <a:cubicBezTo>
                      <a:pt x="152549" y="97620"/>
                      <a:pt x="152548" y="97620"/>
                      <a:pt x="152547" y="9762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5A8646A-AFA6-2F4F-83CF-DD33244947D3}"/>
                  </a:ext>
                </a:extLst>
              </p:cNvPr>
              <p:cNvSpPr/>
              <p:nvPr/>
            </p:nvSpPr>
            <p:spPr>
              <a:xfrm>
                <a:off x="9980608" y="346456"/>
                <a:ext cx="582391" cy="349418"/>
              </a:xfrm>
              <a:custGeom>
                <a:avLst/>
                <a:gdLst>
                  <a:gd name="connsiteX0" fmla="*/ 557346 w 582391"/>
                  <a:gd name="connsiteY0" fmla="*/ 10 h 349418"/>
                  <a:gd name="connsiteX1" fmla="*/ 25045 w 582391"/>
                  <a:gd name="connsiteY1" fmla="*/ 10 h 349418"/>
                  <a:gd name="connsiteX2" fmla="*/ 0 w 582391"/>
                  <a:gd name="connsiteY2" fmla="*/ 23632 h 349418"/>
                  <a:gd name="connsiteX3" fmla="*/ 0 w 582391"/>
                  <a:gd name="connsiteY3" fmla="*/ 325879 h 349418"/>
                  <a:gd name="connsiteX4" fmla="*/ 25021 w 582391"/>
                  <a:gd name="connsiteY4" fmla="*/ 349407 h 349418"/>
                  <a:gd name="connsiteX5" fmla="*/ 25045 w 582391"/>
                  <a:gd name="connsiteY5" fmla="*/ 349406 h 349418"/>
                  <a:gd name="connsiteX6" fmla="*/ 557346 w 582391"/>
                  <a:gd name="connsiteY6" fmla="*/ 349406 h 349418"/>
                  <a:gd name="connsiteX7" fmla="*/ 582391 w 582391"/>
                  <a:gd name="connsiteY7" fmla="*/ 325903 h 349418"/>
                  <a:gd name="connsiteX8" fmla="*/ 582391 w 582391"/>
                  <a:gd name="connsiteY8" fmla="*/ 325879 h 349418"/>
                  <a:gd name="connsiteX9" fmla="*/ 582391 w 582391"/>
                  <a:gd name="connsiteY9" fmla="*/ 23632 h 349418"/>
                  <a:gd name="connsiteX10" fmla="*/ 557346 w 582391"/>
                  <a:gd name="connsiteY10" fmla="*/ 10 h 3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2391" h="349418">
                    <a:moveTo>
                      <a:pt x="557346" y="10"/>
                    </a:moveTo>
                    <a:lnTo>
                      <a:pt x="25045" y="10"/>
                    </a:lnTo>
                    <a:cubicBezTo>
                      <a:pt x="11614" y="-363"/>
                      <a:pt x="413" y="10202"/>
                      <a:pt x="0" y="23632"/>
                    </a:cubicBezTo>
                    <a:lnTo>
                      <a:pt x="0" y="325879"/>
                    </a:lnTo>
                    <a:cubicBezTo>
                      <a:pt x="412" y="339286"/>
                      <a:pt x="11615" y="349820"/>
                      <a:pt x="25021" y="349407"/>
                    </a:cubicBezTo>
                    <a:cubicBezTo>
                      <a:pt x="25029" y="349407"/>
                      <a:pt x="25037" y="349407"/>
                      <a:pt x="25045" y="349406"/>
                    </a:cubicBezTo>
                    <a:lnTo>
                      <a:pt x="557346" y="349406"/>
                    </a:lnTo>
                    <a:cubicBezTo>
                      <a:pt x="570753" y="349832"/>
                      <a:pt x="581965" y="339309"/>
                      <a:pt x="582391" y="325903"/>
                    </a:cubicBezTo>
                    <a:cubicBezTo>
                      <a:pt x="582391" y="325895"/>
                      <a:pt x="582391" y="325887"/>
                      <a:pt x="582391" y="325879"/>
                    </a:cubicBezTo>
                    <a:lnTo>
                      <a:pt x="582391" y="23632"/>
                    </a:lnTo>
                    <a:cubicBezTo>
                      <a:pt x="581978" y="10202"/>
                      <a:pt x="570778" y="-363"/>
                      <a:pt x="557346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A74A7C57-822E-BD46-B136-5F3ED22E83E7}"/>
                  </a:ext>
                </a:extLst>
              </p:cNvPr>
              <p:cNvSpPr/>
              <p:nvPr/>
            </p:nvSpPr>
            <p:spPr>
              <a:xfrm>
                <a:off x="9977193" y="342955"/>
                <a:ext cx="589221" cy="356227"/>
              </a:xfrm>
              <a:custGeom>
                <a:avLst/>
                <a:gdLst>
                  <a:gd name="connsiteX0" fmla="*/ 560762 w 589221"/>
                  <a:gd name="connsiteY0" fmla="*/ 356227 h 356227"/>
                  <a:gd name="connsiteX1" fmla="*/ 28460 w 589221"/>
                  <a:gd name="connsiteY1" fmla="*/ 356227 h 356227"/>
                  <a:gd name="connsiteX2" fmla="*/ 0 w 589221"/>
                  <a:gd name="connsiteY2" fmla="*/ 329095 h 356227"/>
                  <a:gd name="connsiteX3" fmla="*/ 0 w 589221"/>
                  <a:gd name="connsiteY3" fmla="*/ 27132 h 356227"/>
                  <a:gd name="connsiteX4" fmla="*/ 28460 w 589221"/>
                  <a:gd name="connsiteY4" fmla="*/ 0 h 356227"/>
                  <a:gd name="connsiteX5" fmla="*/ 560762 w 589221"/>
                  <a:gd name="connsiteY5" fmla="*/ 0 h 356227"/>
                  <a:gd name="connsiteX6" fmla="*/ 589222 w 589221"/>
                  <a:gd name="connsiteY6" fmla="*/ 27132 h 356227"/>
                  <a:gd name="connsiteX7" fmla="*/ 589222 w 589221"/>
                  <a:gd name="connsiteY7" fmla="*/ 329380 h 356227"/>
                  <a:gd name="connsiteX8" fmla="*/ 560762 w 589221"/>
                  <a:gd name="connsiteY8" fmla="*/ 356227 h 35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9221" h="356227">
                    <a:moveTo>
                      <a:pt x="560762" y="356227"/>
                    </a:moveTo>
                    <a:lnTo>
                      <a:pt x="28460" y="356227"/>
                    </a:lnTo>
                    <a:cubicBezTo>
                      <a:pt x="13246" y="356244"/>
                      <a:pt x="710" y="344292"/>
                      <a:pt x="0" y="329095"/>
                    </a:cubicBezTo>
                    <a:lnTo>
                      <a:pt x="0" y="27132"/>
                    </a:lnTo>
                    <a:cubicBezTo>
                      <a:pt x="710" y="11935"/>
                      <a:pt x="13246" y="-17"/>
                      <a:pt x="28460" y="0"/>
                    </a:cubicBezTo>
                    <a:lnTo>
                      <a:pt x="560762" y="0"/>
                    </a:lnTo>
                    <a:cubicBezTo>
                      <a:pt x="575975" y="-17"/>
                      <a:pt x="588512" y="11935"/>
                      <a:pt x="589222" y="27132"/>
                    </a:cubicBezTo>
                    <a:lnTo>
                      <a:pt x="589222" y="329380"/>
                    </a:lnTo>
                    <a:cubicBezTo>
                      <a:pt x="588366" y="344465"/>
                      <a:pt x="575871" y="356252"/>
                      <a:pt x="560762" y="3562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603B4AA5-3BAC-E34F-8FEC-EDB440DDF263}"/>
                  </a:ext>
                </a:extLst>
              </p:cNvPr>
              <p:cNvSpPr/>
              <p:nvPr/>
            </p:nvSpPr>
            <p:spPr>
              <a:xfrm>
                <a:off x="10129076" y="758948"/>
                <a:ext cx="285456" cy="26091"/>
              </a:xfrm>
              <a:custGeom>
                <a:avLst/>
                <a:gdLst>
                  <a:gd name="connsiteX0" fmla="*/ 281662 w 285456"/>
                  <a:gd name="connsiteY0" fmla="*/ 26090 h 26091"/>
                  <a:gd name="connsiteX1" fmla="*/ 3795 w 285456"/>
                  <a:gd name="connsiteY1" fmla="*/ 26090 h 26091"/>
                  <a:gd name="connsiteX2" fmla="*/ 0 w 285456"/>
                  <a:gd name="connsiteY2" fmla="*/ 22580 h 26091"/>
                  <a:gd name="connsiteX3" fmla="*/ 0 w 285456"/>
                  <a:gd name="connsiteY3" fmla="*/ 3606 h 26091"/>
                  <a:gd name="connsiteX4" fmla="*/ 3792 w 285456"/>
                  <a:gd name="connsiteY4" fmla="*/ 1 h 26091"/>
                  <a:gd name="connsiteX5" fmla="*/ 3795 w 285456"/>
                  <a:gd name="connsiteY5" fmla="*/ 1 h 26091"/>
                  <a:gd name="connsiteX6" fmla="*/ 281662 w 285456"/>
                  <a:gd name="connsiteY6" fmla="*/ 1 h 26091"/>
                  <a:gd name="connsiteX7" fmla="*/ 285456 w 285456"/>
                  <a:gd name="connsiteY7" fmla="*/ 3604 h 26091"/>
                  <a:gd name="connsiteX8" fmla="*/ 285456 w 285456"/>
                  <a:gd name="connsiteY8" fmla="*/ 3606 h 26091"/>
                  <a:gd name="connsiteX9" fmla="*/ 285456 w 285456"/>
                  <a:gd name="connsiteY9" fmla="*/ 22580 h 26091"/>
                  <a:gd name="connsiteX10" fmla="*/ 281662 w 285456"/>
                  <a:gd name="connsiteY10" fmla="*/ 26090 h 26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456" h="26091">
                    <a:moveTo>
                      <a:pt x="281662" y="26090"/>
                    </a:moveTo>
                    <a:lnTo>
                      <a:pt x="3795" y="26090"/>
                    </a:lnTo>
                    <a:cubicBezTo>
                      <a:pt x="1787" y="26144"/>
                      <a:pt x="102" y="24586"/>
                      <a:pt x="0" y="22580"/>
                    </a:cubicBezTo>
                    <a:lnTo>
                      <a:pt x="0" y="3606"/>
                    </a:lnTo>
                    <a:cubicBezTo>
                      <a:pt x="52" y="1563"/>
                      <a:pt x="1750" y="-51"/>
                      <a:pt x="3792" y="1"/>
                    </a:cubicBezTo>
                    <a:cubicBezTo>
                      <a:pt x="3793" y="1"/>
                      <a:pt x="3794" y="1"/>
                      <a:pt x="3795" y="1"/>
                    </a:cubicBezTo>
                    <a:lnTo>
                      <a:pt x="281662" y="1"/>
                    </a:lnTo>
                    <a:cubicBezTo>
                      <a:pt x="283704" y="-52"/>
                      <a:pt x="285403" y="1561"/>
                      <a:pt x="285456" y="3604"/>
                    </a:cubicBezTo>
                    <a:cubicBezTo>
                      <a:pt x="285456" y="3605"/>
                      <a:pt x="285456" y="3605"/>
                      <a:pt x="285456" y="3606"/>
                    </a:cubicBezTo>
                    <a:lnTo>
                      <a:pt x="285456" y="22580"/>
                    </a:lnTo>
                    <a:cubicBezTo>
                      <a:pt x="285354" y="24586"/>
                      <a:pt x="283670" y="26144"/>
                      <a:pt x="281662" y="2609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79BCBA59-A72C-EE48-849C-83F3CBB7618C}"/>
                  </a:ext>
                </a:extLst>
              </p:cNvPr>
              <p:cNvSpPr/>
              <p:nvPr/>
            </p:nvSpPr>
            <p:spPr>
              <a:xfrm>
                <a:off x="9977193" y="342955"/>
                <a:ext cx="589221" cy="356511"/>
              </a:xfrm>
              <a:custGeom>
                <a:avLst/>
                <a:gdLst>
                  <a:gd name="connsiteX0" fmla="*/ 560762 w 589221"/>
                  <a:gd name="connsiteY0" fmla="*/ 13946 h 356511"/>
                  <a:gd name="connsiteX1" fmla="*/ 574799 w 589221"/>
                  <a:gd name="connsiteY1" fmla="*/ 27024 h 356511"/>
                  <a:gd name="connsiteX2" fmla="*/ 574802 w 589221"/>
                  <a:gd name="connsiteY2" fmla="*/ 27132 h 356511"/>
                  <a:gd name="connsiteX3" fmla="*/ 574802 w 589221"/>
                  <a:gd name="connsiteY3" fmla="*/ 329380 h 356511"/>
                  <a:gd name="connsiteX4" fmla="*/ 560870 w 589221"/>
                  <a:gd name="connsiteY4" fmla="*/ 342570 h 356511"/>
                  <a:gd name="connsiteX5" fmla="*/ 560762 w 589221"/>
                  <a:gd name="connsiteY5" fmla="*/ 342566 h 356511"/>
                  <a:gd name="connsiteX6" fmla="*/ 28460 w 589221"/>
                  <a:gd name="connsiteY6" fmla="*/ 342566 h 356511"/>
                  <a:gd name="connsiteX7" fmla="*/ 14420 w 589221"/>
                  <a:gd name="connsiteY7" fmla="*/ 329380 h 356511"/>
                  <a:gd name="connsiteX8" fmla="*/ 14420 w 589221"/>
                  <a:gd name="connsiteY8" fmla="*/ 27132 h 356511"/>
                  <a:gd name="connsiteX9" fmla="*/ 28460 w 589221"/>
                  <a:gd name="connsiteY9" fmla="*/ 13946 h 356511"/>
                  <a:gd name="connsiteX10" fmla="*/ 560762 w 589221"/>
                  <a:gd name="connsiteY10" fmla="*/ 13946 h 356511"/>
                  <a:gd name="connsiteX11" fmla="*/ 560762 w 589221"/>
                  <a:gd name="connsiteY11" fmla="*/ 0 h 356511"/>
                  <a:gd name="connsiteX12" fmla="*/ 28460 w 589221"/>
                  <a:gd name="connsiteY12" fmla="*/ 0 h 356511"/>
                  <a:gd name="connsiteX13" fmla="*/ 0 w 589221"/>
                  <a:gd name="connsiteY13" fmla="*/ 27132 h 356511"/>
                  <a:gd name="connsiteX14" fmla="*/ 0 w 589221"/>
                  <a:gd name="connsiteY14" fmla="*/ 329380 h 356511"/>
                  <a:gd name="connsiteX15" fmla="*/ 28460 w 589221"/>
                  <a:gd name="connsiteY15" fmla="*/ 356512 h 356511"/>
                  <a:gd name="connsiteX16" fmla="*/ 560762 w 589221"/>
                  <a:gd name="connsiteY16" fmla="*/ 356512 h 356511"/>
                  <a:gd name="connsiteX17" fmla="*/ 589222 w 589221"/>
                  <a:gd name="connsiteY17" fmla="*/ 329380 h 356511"/>
                  <a:gd name="connsiteX18" fmla="*/ 589222 w 589221"/>
                  <a:gd name="connsiteY18" fmla="*/ 27132 h 356511"/>
                  <a:gd name="connsiteX19" fmla="*/ 560762 w 589221"/>
                  <a:gd name="connsiteY19" fmla="*/ 0 h 356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89221" h="356511">
                    <a:moveTo>
                      <a:pt x="560762" y="13946"/>
                    </a:moveTo>
                    <a:cubicBezTo>
                      <a:pt x="568249" y="13681"/>
                      <a:pt x="574534" y="19536"/>
                      <a:pt x="574799" y="27024"/>
                    </a:cubicBezTo>
                    <a:cubicBezTo>
                      <a:pt x="574800" y="27060"/>
                      <a:pt x="574801" y="27096"/>
                      <a:pt x="574802" y="27132"/>
                    </a:cubicBezTo>
                    <a:lnTo>
                      <a:pt x="574802" y="329380"/>
                    </a:lnTo>
                    <a:cubicBezTo>
                      <a:pt x="574597" y="336869"/>
                      <a:pt x="568360" y="342775"/>
                      <a:pt x="560870" y="342570"/>
                    </a:cubicBezTo>
                    <a:cubicBezTo>
                      <a:pt x="560834" y="342569"/>
                      <a:pt x="560798" y="342568"/>
                      <a:pt x="560762" y="342566"/>
                    </a:cubicBezTo>
                    <a:lnTo>
                      <a:pt x="28460" y="342566"/>
                    </a:lnTo>
                    <a:cubicBezTo>
                      <a:pt x="20950" y="342780"/>
                      <a:pt x="14678" y="336888"/>
                      <a:pt x="14420" y="329380"/>
                    </a:cubicBezTo>
                    <a:lnTo>
                      <a:pt x="14420" y="27132"/>
                    </a:lnTo>
                    <a:cubicBezTo>
                      <a:pt x="14678" y="19624"/>
                      <a:pt x="20950" y="13732"/>
                      <a:pt x="28460" y="13946"/>
                    </a:cubicBezTo>
                    <a:lnTo>
                      <a:pt x="560762" y="13946"/>
                    </a:lnTo>
                    <a:moveTo>
                      <a:pt x="560762" y="0"/>
                    </a:moveTo>
                    <a:lnTo>
                      <a:pt x="28460" y="0"/>
                    </a:lnTo>
                    <a:cubicBezTo>
                      <a:pt x="13246" y="-17"/>
                      <a:pt x="710" y="11935"/>
                      <a:pt x="0" y="27132"/>
                    </a:cubicBezTo>
                    <a:lnTo>
                      <a:pt x="0" y="329380"/>
                    </a:lnTo>
                    <a:cubicBezTo>
                      <a:pt x="710" y="344577"/>
                      <a:pt x="13246" y="356529"/>
                      <a:pt x="28460" y="356512"/>
                    </a:cubicBezTo>
                    <a:lnTo>
                      <a:pt x="560762" y="356512"/>
                    </a:lnTo>
                    <a:cubicBezTo>
                      <a:pt x="575975" y="356529"/>
                      <a:pt x="588512" y="344577"/>
                      <a:pt x="589222" y="329380"/>
                    </a:cubicBezTo>
                    <a:lnTo>
                      <a:pt x="589222" y="27132"/>
                    </a:lnTo>
                    <a:cubicBezTo>
                      <a:pt x="588512" y="11935"/>
                      <a:pt x="575975" y="-17"/>
                      <a:pt x="5607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DCE229F4-A30F-3C43-8E4A-2BBF6B391A93}"/>
                  </a:ext>
                </a:extLst>
              </p:cNvPr>
              <p:cNvSpPr/>
              <p:nvPr/>
            </p:nvSpPr>
            <p:spPr>
              <a:xfrm>
                <a:off x="9976814" y="632776"/>
                <a:ext cx="589601" cy="66312"/>
              </a:xfrm>
              <a:custGeom>
                <a:avLst/>
                <a:gdLst>
                  <a:gd name="connsiteX0" fmla="*/ 0 w 589601"/>
                  <a:gd name="connsiteY0" fmla="*/ 0 h 66312"/>
                  <a:gd name="connsiteX1" fmla="*/ 0 w 589601"/>
                  <a:gd name="connsiteY1" fmla="*/ 39180 h 66312"/>
                  <a:gd name="connsiteX2" fmla="*/ 28460 w 589601"/>
                  <a:gd name="connsiteY2" fmla="*/ 66312 h 66312"/>
                  <a:gd name="connsiteX3" fmla="*/ 561141 w 589601"/>
                  <a:gd name="connsiteY3" fmla="*/ 66312 h 66312"/>
                  <a:gd name="connsiteX4" fmla="*/ 589601 w 589601"/>
                  <a:gd name="connsiteY4" fmla="*/ 39180 h 66312"/>
                  <a:gd name="connsiteX5" fmla="*/ 589601 w 589601"/>
                  <a:gd name="connsiteY5" fmla="*/ 0 h 66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9601" h="66312">
                    <a:moveTo>
                      <a:pt x="0" y="0"/>
                    </a:moveTo>
                    <a:lnTo>
                      <a:pt x="0" y="39180"/>
                    </a:lnTo>
                    <a:cubicBezTo>
                      <a:pt x="710" y="54377"/>
                      <a:pt x="13246" y="66329"/>
                      <a:pt x="28460" y="66312"/>
                    </a:cubicBezTo>
                    <a:lnTo>
                      <a:pt x="561141" y="66312"/>
                    </a:lnTo>
                    <a:cubicBezTo>
                      <a:pt x="576355" y="66329"/>
                      <a:pt x="588891" y="54377"/>
                      <a:pt x="589601" y="39180"/>
                    </a:cubicBezTo>
                    <a:lnTo>
                      <a:pt x="5896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A0608F5F-A6E4-9F44-ACEB-F5623A7C5671}"/>
                  </a:ext>
                </a:extLst>
              </p:cNvPr>
              <p:cNvSpPr/>
              <p:nvPr/>
            </p:nvSpPr>
            <p:spPr>
              <a:xfrm>
                <a:off x="10255439" y="650895"/>
                <a:ext cx="33393" cy="33393"/>
              </a:xfrm>
              <a:custGeom>
                <a:avLst/>
                <a:gdLst>
                  <a:gd name="connsiteX0" fmla="*/ 33393 w 33393"/>
                  <a:gd name="connsiteY0" fmla="*/ 16697 h 33393"/>
                  <a:gd name="connsiteX1" fmla="*/ 16697 w 33393"/>
                  <a:gd name="connsiteY1" fmla="*/ 33393 h 33393"/>
                  <a:gd name="connsiteX2" fmla="*/ 0 w 33393"/>
                  <a:gd name="connsiteY2" fmla="*/ 16697 h 33393"/>
                  <a:gd name="connsiteX3" fmla="*/ 16697 w 33393"/>
                  <a:gd name="connsiteY3" fmla="*/ 0 h 33393"/>
                  <a:gd name="connsiteX4" fmla="*/ 33393 w 33393"/>
                  <a:gd name="connsiteY4" fmla="*/ 16697 h 33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93" h="33393">
                    <a:moveTo>
                      <a:pt x="33393" y="16697"/>
                    </a:moveTo>
                    <a:cubicBezTo>
                      <a:pt x="33393" y="25918"/>
                      <a:pt x="25918" y="33393"/>
                      <a:pt x="16697" y="33393"/>
                    </a:cubicBezTo>
                    <a:cubicBezTo>
                      <a:pt x="7475" y="33393"/>
                      <a:pt x="0" y="25918"/>
                      <a:pt x="0" y="16697"/>
                    </a:cubicBezTo>
                    <a:cubicBezTo>
                      <a:pt x="0" y="7475"/>
                      <a:pt x="7475" y="0"/>
                      <a:pt x="16697" y="0"/>
                    </a:cubicBezTo>
                    <a:cubicBezTo>
                      <a:pt x="25918" y="0"/>
                      <a:pt x="33393" y="7475"/>
                      <a:pt x="33393" y="166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C372F176-F946-F741-867A-FD2B08C26D5B}"/>
                  </a:ext>
                </a:extLst>
              </p:cNvPr>
              <p:cNvSpPr/>
              <p:nvPr/>
            </p:nvSpPr>
            <p:spPr>
              <a:xfrm>
                <a:off x="10193965" y="484213"/>
                <a:ext cx="160041" cy="78265"/>
              </a:xfrm>
              <a:custGeom>
                <a:avLst/>
                <a:gdLst>
                  <a:gd name="connsiteX0" fmla="*/ 160041 w 160041"/>
                  <a:gd name="connsiteY0" fmla="*/ 39085 h 78265"/>
                  <a:gd name="connsiteX1" fmla="*/ 92306 w 160041"/>
                  <a:gd name="connsiteY1" fmla="*/ 0 h 78265"/>
                  <a:gd name="connsiteX2" fmla="*/ 92306 w 160041"/>
                  <a:gd name="connsiteY2" fmla="*/ 20966 h 78265"/>
                  <a:gd name="connsiteX3" fmla="*/ 0 w 160041"/>
                  <a:gd name="connsiteY3" fmla="*/ 20966 h 78265"/>
                  <a:gd name="connsiteX4" fmla="*/ 0 w 160041"/>
                  <a:gd name="connsiteY4" fmla="*/ 56067 h 78265"/>
                  <a:gd name="connsiteX5" fmla="*/ 92306 w 160041"/>
                  <a:gd name="connsiteY5" fmla="*/ 56067 h 78265"/>
                  <a:gd name="connsiteX6" fmla="*/ 92306 w 160041"/>
                  <a:gd name="connsiteY6" fmla="*/ 78266 h 78265"/>
                  <a:gd name="connsiteX7" fmla="*/ 160041 w 160041"/>
                  <a:gd name="connsiteY7" fmla="*/ 39085 h 7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0041" h="78265">
                    <a:moveTo>
                      <a:pt x="160041" y="39085"/>
                    </a:moveTo>
                    <a:lnTo>
                      <a:pt x="92306" y="0"/>
                    </a:lnTo>
                    <a:lnTo>
                      <a:pt x="92306" y="20966"/>
                    </a:lnTo>
                    <a:lnTo>
                      <a:pt x="0" y="20966"/>
                    </a:lnTo>
                    <a:lnTo>
                      <a:pt x="0" y="56067"/>
                    </a:lnTo>
                    <a:lnTo>
                      <a:pt x="92306" y="56067"/>
                    </a:lnTo>
                    <a:lnTo>
                      <a:pt x="92306" y="78266"/>
                    </a:lnTo>
                    <a:lnTo>
                      <a:pt x="160041" y="39085"/>
                    </a:lnTo>
                    <a:close/>
                  </a:path>
                </a:pathLst>
              </a:custGeom>
              <a:solidFill>
                <a:schemeClr val="accent2"/>
              </a:solidFill>
              <a:ln w="9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E1274A9A-4CE0-B142-94B7-144E454EB70C}"/>
                  </a:ext>
                </a:extLst>
              </p:cNvPr>
              <p:cNvSpPr/>
              <p:nvPr/>
            </p:nvSpPr>
            <p:spPr>
              <a:xfrm>
                <a:off x="10377534" y="496261"/>
                <a:ext cx="77222" cy="77222"/>
              </a:xfrm>
              <a:custGeom>
                <a:avLst/>
                <a:gdLst>
                  <a:gd name="connsiteX0" fmla="*/ 77222 w 77222"/>
                  <a:gd name="connsiteY0" fmla="*/ 38516 h 77222"/>
                  <a:gd name="connsiteX1" fmla="*/ 38706 w 77222"/>
                  <a:gd name="connsiteY1" fmla="*/ 77222 h 77222"/>
                  <a:gd name="connsiteX2" fmla="*/ 0 w 77222"/>
                  <a:gd name="connsiteY2" fmla="*/ 38706 h 77222"/>
                  <a:gd name="connsiteX3" fmla="*/ 38516 w 77222"/>
                  <a:gd name="connsiteY3" fmla="*/ 0 h 77222"/>
                  <a:gd name="connsiteX4" fmla="*/ 38611 w 77222"/>
                  <a:gd name="connsiteY4" fmla="*/ 0 h 77222"/>
                  <a:gd name="connsiteX5" fmla="*/ 77222 w 77222"/>
                  <a:gd name="connsiteY5" fmla="*/ 38516 h 7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222" h="77222">
                    <a:moveTo>
                      <a:pt x="77222" y="38516"/>
                    </a:moveTo>
                    <a:cubicBezTo>
                      <a:pt x="77274" y="59840"/>
                      <a:pt x="60030" y="77170"/>
                      <a:pt x="38706" y="77222"/>
                    </a:cubicBezTo>
                    <a:cubicBezTo>
                      <a:pt x="17382" y="77274"/>
                      <a:pt x="52" y="60030"/>
                      <a:pt x="0" y="38706"/>
                    </a:cubicBezTo>
                    <a:cubicBezTo>
                      <a:pt x="-52" y="17382"/>
                      <a:pt x="17192" y="52"/>
                      <a:pt x="38516" y="0"/>
                    </a:cubicBezTo>
                    <a:cubicBezTo>
                      <a:pt x="38548" y="0"/>
                      <a:pt x="38579" y="0"/>
                      <a:pt x="38611" y="0"/>
                    </a:cubicBezTo>
                    <a:cubicBezTo>
                      <a:pt x="59898" y="0"/>
                      <a:pt x="77170" y="17229"/>
                      <a:pt x="77222" y="38516"/>
                    </a:cubicBezTo>
                    <a:close/>
                  </a:path>
                </a:pathLst>
              </a:custGeom>
              <a:solidFill>
                <a:srgbClr val="D09D2D"/>
              </a:solidFill>
              <a:ln w="9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54171146-38CE-8A40-B081-82F83E3C3B66}"/>
                  </a:ext>
                </a:extLst>
              </p:cNvPr>
              <p:cNvSpPr/>
              <p:nvPr/>
            </p:nvSpPr>
            <p:spPr>
              <a:xfrm>
                <a:off x="10371462" y="496261"/>
                <a:ext cx="77222" cy="77222"/>
              </a:xfrm>
              <a:custGeom>
                <a:avLst/>
                <a:gdLst>
                  <a:gd name="connsiteX0" fmla="*/ 77222 w 77222"/>
                  <a:gd name="connsiteY0" fmla="*/ 38516 h 77222"/>
                  <a:gd name="connsiteX1" fmla="*/ 38706 w 77222"/>
                  <a:gd name="connsiteY1" fmla="*/ 77222 h 77222"/>
                  <a:gd name="connsiteX2" fmla="*/ 0 w 77222"/>
                  <a:gd name="connsiteY2" fmla="*/ 38706 h 77222"/>
                  <a:gd name="connsiteX3" fmla="*/ 38516 w 77222"/>
                  <a:gd name="connsiteY3" fmla="*/ 0 h 77222"/>
                  <a:gd name="connsiteX4" fmla="*/ 38611 w 77222"/>
                  <a:gd name="connsiteY4" fmla="*/ 0 h 77222"/>
                  <a:gd name="connsiteX5" fmla="*/ 77222 w 77222"/>
                  <a:gd name="connsiteY5" fmla="*/ 38516 h 7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222" h="77222">
                    <a:moveTo>
                      <a:pt x="77222" y="38516"/>
                    </a:moveTo>
                    <a:cubicBezTo>
                      <a:pt x="77274" y="59840"/>
                      <a:pt x="60030" y="77170"/>
                      <a:pt x="38706" y="77222"/>
                    </a:cubicBezTo>
                    <a:cubicBezTo>
                      <a:pt x="17382" y="77274"/>
                      <a:pt x="52" y="60030"/>
                      <a:pt x="0" y="38706"/>
                    </a:cubicBezTo>
                    <a:cubicBezTo>
                      <a:pt x="-52" y="17382"/>
                      <a:pt x="17192" y="52"/>
                      <a:pt x="38516" y="0"/>
                    </a:cubicBezTo>
                    <a:cubicBezTo>
                      <a:pt x="38548" y="0"/>
                      <a:pt x="38579" y="0"/>
                      <a:pt x="38611" y="0"/>
                    </a:cubicBezTo>
                    <a:cubicBezTo>
                      <a:pt x="59898" y="0"/>
                      <a:pt x="77170" y="17229"/>
                      <a:pt x="77222" y="38516"/>
                    </a:cubicBezTo>
                    <a:close/>
                  </a:path>
                </a:pathLst>
              </a:custGeom>
              <a:solidFill>
                <a:srgbClr val="F4D86E"/>
              </a:solidFill>
              <a:ln w="9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98DD0C96-6EA2-5D40-BFB8-741BF1FD6BE0}"/>
                  </a:ext>
                </a:extLst>
              </p:cNvPr>
              <p:cNvSpPr/>
              <p:nvPr/>
            </p:nvSpPr>
            <p:spPr>
              <a:xfrm>
                <a:off x="10376395" y="501005"/>
                <a:ext cx="67545" cy="67545"/>
              </a:xfrm>
              <a:custGeom>
                <a:avLst/>
                <a:gdLst>
                  <a:gd name="connsiteX0" fmla="*/ 67546 w 67545"/>
                  <a:gd name="connsiteY0" fmla="*/ 33773 h 67545"/>
                  <a:gd name="connsiteX1" fmla="*/ 33773 w 67545"/>
                  <a:gd name="connsiteY1" fmla="*/ 67546 h 67545"/>
                  <a:gd name="connsiteX2" fmla="*/ 0 w 67545"/>
                  <a:gd name="connsiteY2" fmla="*/ 33773 h 67545"/>
                  <a:gd name="connsiteX3" fmla="*/ 33773 w 67545"/>
                  <a:gd name="connsiteY3" fmla="*/ 0 h 67545"/>
                  <a:gd name="connsiteX4" fmla="*/ 67546 w 67545"/>
                  <a:gd name="connsiteY4" fmla="*/ 33773 h 67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45" h="67545">
                    <a:moveTo>
                      <a:pt x="67546" y="33773"/>
                    </a:moveTo>
                    <a:cubicBezTo>
                      <a:pt x="67546" y="52425"/>
                      <a:pt x="52425" y="67546"/>
                      <a:pt x="33773" y="67546"/>
                    </a:cubicBezTo>
                    <a:cubicBezTo>
                      <a:pt x="15121" y="67546"/>
                      <a:pt x="0" y="52425"/>
                      <a:pt x="0" y="33773"/>
                    </a:cubicBezTo>
                    <a:cubicBezTo>
                      <a:pt x="0" y="15121"/>
                      <a:pt x="15121" y="0"/>
                      <a:pt x="33773" y="0"/>
                    </a:cubicBezTo>
                    <a:cubicBezTo>
                      <a:pt x="52425" y="0"/>
                      <a:pt x="67546" y="15121"/>
                      <a:pt x="67546" y="33773"/>
                    </a:cubicBezTo>
                    <a:close/>
                  </a:path>
                </a:pathLst>
              </a:custGeom>
              <a:solidFill>
                <a:srgbClr val="E8BA4E"/>
              </a:solidFill>
              <a:ln w="9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29E13B60-FE13-F14A-ACA9-A2CED16F6568}"/>
                  </a:ext>
                </a:extLst>
              </p:cNvPr>
              <p:cNvSpPr/>
              <p:nvPr/>
            </p:nvSpPr>
            <p:spPr>
              <a:xfrm>
                <a:off x="10421078" y="483834"/>
                <a:ext cx="77032" cy="77032"/>
              </a:xfrm>
              <a:custGeom>
                <a:avLst/>
                <a:gdLst>
                  <a:gd name="connsiteX0" fmla="*/ 77032 w 77032"/>
                  <a:gd name="connsiteY0" fmla="*/ 38516 h 77032"/>
                  <a:gd name="connsiteX1" fmla="*/ 38516 w 77032"/>
                  <a:gd name="connsiteY1" fmla="*/ 77032 h 77032"/>
                  <a:gd name="connsiteX2" fmla="*/ 0 w 77032"/>
                  <a:gd name="connsiteY2" fmla="*/ 38516 h 77032"/>
                  <a:gd name="connsiteX3" fmla="*/ 38516 w 77032"/>
                  <a:gd name="connsiteY3" fmla="*/ 0 h 77032"/>
                  <a:gd name="connsiteX4" fmla="*/ 77032 w 77032"/>
                  <a:gd name="connsiteY4" fmla="*/ 38516 h 77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032" h="77032">
                    <a:moveTo>
                      <a:pt x="77032" y="38516"/>
                    </a:moveTo>
                    <a:cubicBezTo>
                      <a:pt x="77032" y="59788"/>
                      <a:pt x="59788" y="77032"/>
                      <a:pt x="38516" y="77032"/>
                    </a:cubicBezTo>
                    <a:cubicBezTo>
                      <a:pt x="17244" y="77032"/>
                      <a:pt x="0" y="59788"/>
                      <a:pt x="0" y="38516"/>
                    </a:cubicBezTo>
                    <a:cubicBezTo>
                      <a:pt x="0" y="17244"/>
                      <a:pt x="17244" y="0"/>
                      <a:pt x="38516" y="0"/>
                    </a:cubicBezTo>
                    <a:cubicBezTo>
                      <a:pt x="59788" y="0"/>
                      <a:pt x="77032" y="17244"/>
                      <a:pt x="77032" y="38516"/>
                    </a:cubicBezTo>
                    <a:close/>
                  </a:path>
                </a:pathLst>
              </a:custGeom>
              <a:solidFill>
                <a:srgbClr val="D09D2D"/>
              </a:solidFill>
              <a:ln w="9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3DD1D0B1-BF1A-E74F-8136-74B96CE67414}"/>
                  </a:ext>
                </a:extLst>
              </p:cNvPr>
              <p:cNvSpPr/>
              <p:nvPr/>
            </p:nvSpPr>
            <p:spPr>
              <a:xfrm>
                <a:off x="10414912" y="483834"/>
                <a:ext cx="77222" cy="77222"/>
              </a:xfrm>
              <a:custGeom>
                <a:avLst/>
                <a:gdLst>
                  <a:gd name="connsiteX0" fmla="*/ 77222 w 77222"/>
                  <a:gd name="connsiteY0" fmla="*/ 38516 h 77222"/>
                  <a:gd name="connsiteX1" fmla="*/ 38706 w 77222"/>
                  <a:gd name="connsiteY1" fmla="*/ 77222 h 77222"/>
                  <a:gd name="connsiteX2" fmla="*/ 0 w 77222"/>
                  <a:gd name="connsiteY2" fmla="*/ 38706 h 77222"/>
                  <a:gd name="connsiteX3" fmla="*/ 38516 w 77222"/>
                  <a:gd name="connsiteY3" fmla="*/ 0 h 77222"/>
                  <a:gd name="connsiteX4" fmla="*/ 38706 w 77222"/>
                  <a:gd name="connsiteY4" fmla="*/ 0 h 77222"/>
                  <a:gd name="connsiteX5" fmla="*/ 77222 w 77222"/>
                  <a:gd name="connsiteY5" fmla="*/ 38516 h 7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222" h="77222">
                    <a:moveTo>
                      <a:pt x="77222" y="38516"/>
                    </a:moveTo>
                    <a:cubicBezTo>
                      <a:pt x="77274" y="59841"/>
                      <a:pt x="60030" y="77170"/>
                      <a:pt x="38706" y="77222"/>
                    </a:cubicBezTo>
                    <a:cubicBezTo>
                      <a:pt x="17382" y="77274"/>
                      <a:pt x="52" y="60030"/>
                      <a:pt x="0" y="38706"/>
                    </a:cubicBezTo>
                    <a:cubicBezTo>
                      <a:pt x="-52" y="17382"/>
                      <a:pt x="17192" y="52"/>
                      <a:pt x="38516" y="0"/>
                    </a:cubicBezTo>
                    <a:cubicBezTo>
                      <a:pt x="38579" y="0"/>
                      <a:pt x="38643" y="0"/>
                      <a:pt x="38706" y="0"/>
                    </a:cubicBezTo>
                    <a:cubicBezTo>
                      <a:pt x="59956" y="52"/>
                      <a:pt x="77170" y="17266"/>
                      <a:pt x="77222" y="38516"/>
                    </a:cubicBezTo>
                    <a:close/>
                  </a:path>
                </a:pathLst>
              </a:custGeom>
              <a:solidFill>
                <a:srgbClr val="F4D86E"/>
              </a:solidFill>
              <a:ln w="9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C6DBED6B-00AD-2B45-BC31-00FDF9E525CC}"/>
                  </a:ext>
                </a:extLst>
              </p:cNvPr>
              <p:cNvSpPr/>
              <p:nvPr/>
            </p:nvSpPr>
            <p:spPr>
              <a:xfrm>
                <a:off x="10419845" y="488577"/>
                <a:ext cx="67545" cy="67545"/>
              </a:xfrm>
              <a:custGeom>
                <a:avLst/>
                <a:gdLst>
                  <a:gd name="connsiteX0" fmla="*/ 67546 w 67545"/>
                  <a:gd name="connsiteY0" fmla="*/ 33773 h 67545"/>
                  <a:gd name="connsiteX1" fmla="*/ 33773 w 67545"/>
                  <a:gd name="connsiteY1" fmla="*/ 67546 h 67545"/>
                  <a:gd name="connsiteX2" fmla="*/ 0 w 67545"/>
                  <a:gd name="connsiteY2" fmla="*/ 33773 h 67545"/>
                  <a:gd name="connsiteX3" fmla="*/ 33773 w 67545"/>
                  <a:gd name="connsiteY3" fmla="*/ 0 h 67545"/>
                  <a:gd name="connsiteX4" fmla="*/ 67546 w 67545"/>
                  <a:gd name="connsiteY4" fmla="*/ 33773 h 67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45" h="67545">
                    <a:moveTo>
                      <a:pt x="67546" y="33773"/>
                    </a:moveTo>
                    <a:cubicBezTo>
                      <a:pt x="67546" y="52425"/>
                      <a:pt x="52425" y="67546"/>
                      <a:pt x="33773" y="67546"/>
                    </a:cubicBezTo>
                    <a:cubicBezTo>
                      <a:pt x="15121" y="67546"/>
                      <a:pt x="0" y="52425"/>
                      <a:pt x="0" y="33773"/>
                    </a:cubicBezTo>
                    <a:cubicBezTo>
                      <a:pt x="0" y="15121"/>
                      <a:pt x="15121" y="0"/>
                      <a:pt x="33773" y="0"/>
                    </a:cubicBezTo>
                    <a:cubicBezTo>
                      <a:pt x="52425" y="0"/>
                      <a:pt x="67546" y="15121"/>
                      <a:pt x="67546" y="33773"/>
                    </a:cubicBezTo>
                    <a:close/>
                  </a:path>
                </a:pathLst>
              </a:custGeom>
              <a:solidFill>
                <a:srgbClr val="E8BA4E"/>
              </a:solidFill>
              <a:ln w="9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60A89B7-227D-4140-9108-D6CA4C0CBA9D}"/>
                </a:ext>
              </a:extLst>
            </p:cNvPr>
            <p:cNvSpPr/>
            <p:nvPr/>
          </p:nvSpPr>
          <p:spPr>
            <a:xfrm>
              <a:off x="10680548" y="4926827"/>
              <a:ext cx="281184" cy="281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accent2"/>
                  </a:solidFill>
                  <a:latin typeface="Corporate S" pitchFamily="2" charset="77"/>
                </a:rPr>
                <a:t>B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4A086B9-3DFC-9847-A157-6004BBDB71E0}"/>
                </a:ext>
              </a:extLst>
            </p:cNvPr>
            <p:cNvSpPr/>
            <p:nvPr/>
          </p:nvSpPr>
          <p:spPr>
            <a:xfrm>
              <a:off x="10346828" y="5022765"/>
              <a:ext cx="281184" cy="281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accent1"/>
                  </a:solidFill>
                  <a:latin typeface="Corporate S" pitchFamily="2" charset="77"/>
                </a:rPr>
                <a:t>A</a:t>
              </a:r>
            </a:p>
          </p:txBody>
        </p:sp>
      </p:grpSp>
      <p:grpSp>
        <p:nvGrpSpPr>
          <p:cNvPr id="192" name="Graphic 190">
            <a:extLst>
              <a:ext uri="{FF2B5EF4-FFF2-40B4-BE49-F238E27FC236}">
                <a16:creationId xmlns:a16="http://schemas.microsoft.com/office/drawing/2014/main" id="{89ED99F9-099D-A345-B6B8-2804DA41238F}"/>
              </a:ext>
            </a:extLst>
          </p:cNvPr>
          <p:cNvGrpSpPr/>
          <p:nvPr/>
        </p:nvGrpSpPr>
        <p:grpSpPr>
          <a:xfrm>
            <a:off x="487415" y="437671"/>
            <a:ext cx="10865419" cy="6244483"/>
            <a:chOff x="1529154" y="895931"/>
            <a:chExt cx="9417350" cy="5412261"/>
          </a:xfrm>
          <a:solidFill>
            <a:schemeClr val="accent1"/>
          </a:solidFill>
        </p:grpSpPr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2A073047-0EF9-284C-9DD9-537EE33CAE23}"/>
                </a:ext>
              </a:extLst>
            </p:cNvPr>
            <p:cNvSpPr/>
            <p:nvPr/>
          </p:nvSpPr>
          <p:spPr>
            <a:xfrm>
              <a:off x="1529154" y="1782448"/>
              <a:ext cx="143115" cy="142913"/>
            </a:xfrm>
            <a:custGeom>
              <a:avLst/>
              <a:gdLst>
                <a:gd name="connsiteX0" fmla="*/ 71776 w 143115"/>
                <a:gd name="connsiteY0" fmla="*/ 142913 h 142913"/>
                <a:gd name="connsiteX1" fmla="*/ 0 w 143115"/>
                <a:gd name="connsiteY1" fmla="*/ 71674 h 142913"/>
                <a:gd name="connsiteX2" fmla="*/ 71340 w 143115"/>
                <a:gd name="connsiteY2" fmla="*/ 0 h 142913"/>
                <a:gd name="connsiteX3" fmla="*/ 143115 w 143115"/>
                <a:gd name="connsiteY3" fmla="*/ 71239 h 142913"/>
                <a:gd name="connsiteX4" fmla="*/ 143115 w 143115"/>
                <a:gd name="connsiteY4" fmla="*/ 71674 h 142913"/>
                <a:gd name="connsiteX5" fmla="*/ 71776 w 143115"/>
                <a:gd name="connsiteY5" fmla="*/ 142913 h 142913"/>
                <a:gd name="connsiteX6" fmla="*/ 71776 w 143115"/>
                <a:gd name="connsiteY6" fmla="*/ 28539 h 142913"/>
                <a:gd name="connsiteX7" fmla="*/ 28143 w 143115"/>
                <a:gd name="connsiteY7" fmla="*/ 72110 h 142913"/>
                <a:gd name="connsiteX8" fmla="*/ 71776 w 143115"/>
                <a:gd name="connsiteY8" fmla="*/ 115681 h 142913"/>
                <a:gd name="connsiteX9" fmla="*/ 115408 w 143115"/>
                <a:gd name="connsiteY9" fmla="*/ 72110 h 142913"/>
                <a:gd name="connsiteX10" fmla="*/ 71776 w 143115"/>
                <a:gd name="connsiteY10" fmla="*/ 28539 h 1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115" h="142913">
                  <a:moveTo>
                    <a:pt x="71776" y="142913"/>
                  </a:moveTo>
                  <a:cubicBezTo>
                    <a:pt x="32256" y="143033"/>
                    <a:pt x="121" y="111138"/>
                    <a:pt x="0" y="71674"/>
                  </a:cubicBezTo>
                  <a:cubicBezTo>
                    <a:pt x="-120" y="32210"/>
                    <a:pt x="31820" y="121"/>
                    <a:pt x="71340" y="0"/>
                  </a:cubicBezTo>
                  <a:cubicBezTo>
                    <a:pt x="110860" y="-120"/>
                    <a:pt x="142995" y="31775"/>
                    <a:pt x="143115" y="71239"/>
                  </a:cubicBezTo>
                  <a:cubicBezTo>
                    <a:pt x="143116" y="71384"/>
                    <a:pt x="143116" y="71529"/>
                    <a:pt x="143115" y="71674"/>
                  </a:cubicBezTo>
                  <a:cubicBezTo>
                    <a:pt x="142995" y="110969"/>
                    <a:pt x="111126" y="142793"/>
                    <a:pt x="71776" y="142913"/>
                  </a:cubicBezTo>
                  <a:close/>
                  <a:moveTo>
                    <a:pt x="71776" y="28539"/>
                  </a:moveTo>
                  <a:cubicBezTo>
                    <a:pt x="47678" y="28539"/>
                    <a:pt x="28143" y="48046"/>
                    <a:pt x="28143" y="72110"/>
                  </a:cubicBezTo>
                  <a:cubicBezTo>
                    <a:pt x="28143" y="96174"/>
                    <a:pt x="47678" y="115681"/>
                    <a:pt x="71776" y="115681"/>
                  </a:cubicBezTo>
                  <a:cubicBezTo>
                    <a:pt x="95873" y="115681"/>
                    <a:pt x="115408" y="96174"/>
                    <a:pt x="115408" y="72110"/>
                  </a:cubicBezTo>
                  <a:cubicBezTo>
                    <a:pt x="115408" y="48046"/>
                    <a:pt x="95873" y="28539"/>
                    <a:pt x="71776" y="2853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0000"/>
              </a:schemeClr>
            </a:solidFill>
            <a:ln w="21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786BE1C-B75C-D64F-91D4-C34E49587F69}"/>
                </a:ext>
              </a:extLst>
            </p:cNvPr>
            <p:cNvSpPr/>
            <p:nvPr/>
          </p:nvSpPr>
          <p:spPr>
            <a:xfrm>
              <a:off x="4823428" y="4614569"/>
              <a:ext cx="143115" cy="142913"/>
            </a:xfrm>
            <a:custGeom>
              <a:avLst/>
              <a:gdLst>
                <a:gd name="connsiteX0" fmla="*/ 71775 w 143115"/>
                <a:gd name="connsiteY0" fmla="*/ 142913 h 142913"/>
                <a:gd name="connsiteX1" fmla="*/ 0 w 143115"/>
                <a:gd name="connsiteY1" fmla="*/ 71674 h 142913"/>
                <a:gd name="connsiteX2" fmla="*/ 71340 w 143115"/>
                <a:gd name="connsiteY2" fmla="*/ 0 h 142913"/>
                <a:gd name="connsiteX3" fmla="*/ 143115 w 143115"/>
                <a:gd name="connsiteY3" fmla="*/ 71239 h 142913"/>
                <a:gd name="connsiteX4" fmla="*/ 143115 w 143115"/>
                <a:gd name="connsiteY4" fmla="*/ 71674 h 142913"/>
                <a:gd name="connsiteX5" fmla="*/ 71775 w 143115"/>
                <a:gd name="connsiteY5" fmla="*/ 142913 h 142913"/>
                <a:gd name="connsiteX6" fmla="*/ 71775 w 143115"/>
                <a:gd name="connsiteY6" fmla="*/ 28539 h 142913"/>
                <a:gd name="connsiteX7" fmla="*/ 28143 w 143115"/>
                <a:gd name="connsiteY7" fmla="*/ 72110 h 142913"/>
                <a:gd name="connsiteX8" fmla="*/ 71775 w 143115"/>
                <a:gd name="connsiteY8" fmla="*/ 115681 h 142913"/>
                <a:gd name="connsiteX9" fmla="*/ 115408 w 143115"/>
                <a:gd name="connsiteY9" fmla="*/ 72110 h 142913"/>
                <a:gd name="connsiteX10" fmla="*/ 71775 w 143115"/>
                <a:gd name="connsiteY10" fmla="*/ 28539 h 1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115" h="142913">
                  <a:moveTo>
                    <a:pt x="71775" y="142913"/>
                  </a:moveTo>
                  <a:cubicBezTo>
                    <a:pt x="32255" y="143033"/>
                    <a:pt x="121" y="111138"/>
                    <a:pt x="0" y="71674"/>
                  </a:cubicBezTo>
                  <a:cubicBezTo>
                    <a:pt x="-120" y="32210"/>
                    <a:pt x="31820" y="120"/>
                    <a:pt x="71340" y="0"/>
                  </a:cubicBezTo>
                  <a:cubicBezTo>
                    <a:pt x="110860" y="-120"/>
                    <a:pt x="142995" y="31775"/>
                    <a:pt x="143115" y="71239"/>
                  </a:cubicBezTo>
                  <a:cubicBezTo>
                    <a:pt x="143115" y="71384"/>
                    <a:pt x="143115" y="71529"/>
                    <a:pt x="143115" y="71674"/>
                  </a:cubicBezTo>
                  <a:cubicBezTo>
                    <a:pt x="142995" y="110969"/>
                    <a:pt x="111126" y="142793"/>
                    <a:pt x="71775" y="142913"/>
                  </a:cubicBezTo>
                  <a:close/>
                  <a:moveTo>
                    <a:pt x="71775" y="28539"/>
                  </a:moveTo>
                  <a:cubicBezTo>
                    <a:pt x="47678" y="28539"/>
                    <a:pt x="28143" y="48046"/>
                    <a:pt x="28143" y="72110"/>
                  </a:cubicBezTo>
                  <a:cubicBezTo>
                    <a:pt x="28143" y="96173"/>
                    <a:pt x="47678" y="115681"/>
                    <a:pt x="71775" y="115681"/>
                  </a:cubicBezTo>
                  <a:cubicBezTo>
                    <a:pt x="95873" y="115681"/>
                    <a:pt x="115408" y="96173"/>
                    <a:pt x="115408" y="72110"/>
                  </a:cubicBezTo>
                  <a:cubicBezTo>
                    <a:pt x="115408" y="48046"/>
                    <a:pt x="95873" y="28539"/>
                    <a:pt x="71775" y="2853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0000"/>
              </a:schemeClr>
            </a:solidFill>
            <a:ln w="21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5DEB595A-EE04-524C-AC05-5ADAB2826CA7}"/>
                </a:ext>
              </a:extLst>
            </p:cNvPr>
            <p:cNvSpPr/>
            <p:nvPr/>
          </p:nvSpPr>
          <p:spPr>
            <a:xfrm>
              <a:off x="8139301" y="5813210"/>
              <a:ext cx="143116" cy="142913"/>
            </a:xfrm>
            <a:custGeom>
              <a:avLst/>
              <a:gdLst>
                <a:gd name="connsiteX0" fmla="*/ 71558 w 143116"/>
                <a:gd name="connsiteY0" fmla="*/ 142913 h 142913"/>
                <a:gd name="connsiteX1" fmla="*/ 0 w 143116"/>
                <a:gd name="connsiteY1" fmla="*/ 71456 h 142913"/>
                <a:gd name="connsiteX2" fmla="*/ 71558 w 143116"/>
                <a:gd name="connsiteY2" fmla="*/ 0 h 142913"/>
                <a:gd name="connsiteX3" fmla="*/ 143116 w 143116"/>
                <a:gd name="connsiteY3" fmla="*/ 71457 h 142913"/>
                <a:gd name="connsiteX4" fmla="*/ 143116 w 143116"/>
                <a:gd name="connsiteY4" fmla="*/ 71674 h 142913"/>
                <a:gd name="connsiteX5" fmla="*/ 71558 w 143116"/>
                <a:gd name="connsiteY5" fmla="*/ 142913 h 142913"/>
                <a:gd name="connsiteX6" fmla="*/ 71558 w 143116"/>
                <a:gd name="connsiteY6" fmla="*/ 28321 h 142913"/>
                <a:gd name="connsiteX7" fmla="*/ 27925 w 143116"/>
                <a:gd name="connsiteY7" fmla="*/ 71892 h 142913"/>
                <a:gd name="connsiteX8" fmla="*/ 71558 w 143116"/>
                <a:gd name="connsiteY8" fmla="*/ 115463 h 142913"/>
                <a:gd name="connsiteX9" fmla="*/ 115191 w 143116"/>
                <a:gd name="connsiteY9" fmla="*/ 71892 h 142913"/>
                <a:gd name="connsiteX10" fmla="*/ 71558 w 143116"/>
                <a:gd name="connsiteY10" fmla="*/ 28321 h 1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116" h="142913">
                  <a:moveTo>
                    <a:pt x="71558" y="142913"/>
                  </a:moveTo>
                  <a:cubicBezTo>
                    <a:pt x="32037" y="142913"/>
                    <a:pt x="0" y="110921"/>
                    <a:pt x="0" y="71456"/>
                  </a:cubicBezTo>
                  <a:cubicBezTo>
                    <a:pt x="0" y="31992"/>
                    <a:pt x="32038" y="0"/>
                    <a:pt x="71558" y="0"/>
                  </a:cubicBezTo>
                  <a:cubicBezTo>
                    <a:pt x="111079" y="0"/>
                    <a:pt x="143116" y="31993"/>
                    <a:pt x="143116" y="71457"/>
                  </a:cubicBezTo>
                  <a:cubicBezTo>
                    <a:pt x="143116" y="71529"/>
                    <a:pt x="143116" y="71602"/>
                    <a:pt x="143116" y="71674"/>
                  </a:cubicBezTo>
                  <a:cubicBezTo>
                    <a:pt x="142996" y="111054"/>
                    <a:pt x="110993" y="142913"/>
                    <a:pt x="71558" y="142913"/>
                  </a:cubicBezTo>
                  <a:close/>
                  <a:moveTo>
                    <a:pt x="71558" y="28321"/>
                  </a:moveTo>
                  <a:cubicBezTo>
                    <a:pt x="47460" y="28321"/>
                    <a:pt x="27925" y="47829"/>
                    <a:pt x="27925" y="71892"/>
                  </a:cubicBezTo>
                  <a:cubicBezTo>
                    <a:pt x="27925" y="95956"/>
                    <a:pt x="47460" y="115463"/>
                    <a:pt x="71558" y="115463"/>
                  </a:cubicBezTo>
                  <a:cubicBezTo>
                    <a:pt x="95656" y="115463"/>
                    <a:pt x="115191" y="95956"/>
                    <a:pt x="115191" y="71892"/>
                  </a:cubicBezTo>
                  <a:cubicBezTo>
                    <a:pt x="115191" y="47829"/>
                    <a:pt x="95656" y="28321"/>
                    <a:pt x="71558" y="2832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0000"/>
              </a:schemeClr>
            </a:solidFill>
            <a:ln w="21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082C5085-09A6-9745-B1DF-A5168AED11C0}"/>
                </a:ext>
              </a:extLst>
            </p:cNvPr>
            <p:cNvSpPr/>
            <p:nvPr/>
          </p:nvSpPr>
          <p:spPr>
            <a:xfrm>
              <a:off x="6939618" y="2240816"/>
              <a:ext cx="143115" cy="142913"/>
            </a:xfrm>
            <a:custGeom>
              <a:avLst/>
              <a:gdLst>
                <a:gd name="connsiteX0" fmla="*/ 71776 w 143115"/>
                <a:gd name="connsiteY0" fmla="*/ 142913 h 142913"/>
                <a:gd name="connsiteX1" fmla="*/ 0 w 143115"/>
                <a:gd name="connsiteY1" fmla="*/ 71674 h 142913"/>
                <a:gd name="connsiteX2" fmla="*/ 71340 w 143115"/>
                <a:gd name="connsiteY2" fmla="*/ 0 h 142913"/>
                <a:gd name="connsiteX3" fmla="*/ 143115 w 143115"/>
                <a:gd name="connsiteY3" fmla="*/ 71239 h 142913"/>
                <a:gd name="connsiteX4" fmla="*/ 143115 w 143115"/>
                <a:gd name="connsiteY4" fmla="*/ 71456 h 142913"/>
                <a:gd name="connsiteX5" fmla="*/ 71776 w 143115"/>
                <a:gd name="connsiteY5" fmla="*/ 142913 h 142913"/>
                <a:gd name="connsiteX6" fmla="*/ 71776 w 143115"/>
                <a:gd name="connsiteY6" fmla="*/ 28321 h 142913"/>
                <a:gd name="connsiteX7" fmla="*/ 28143 w 143115"/>
                <a:gd name="connsiteY7" fmla="*/ 71892 h 142913"/>
                <a:gd name="connsiteX8" fmla="*/ 71776 w 143115"/>
                <a:gd name="connsiteY8" fmla="*/ 115463 h 142913"/>
                <a:gd name="connsiteX9" fmla="*/ 115409 w 143115"/>
                <a:gd name="connsiteY9" fmla="*/ 71892 h 142913"/>
                <a:gd name="connsiteX10" fmla="*/ 71776 w 143115"/>
                <a:gd name="connsiteY10" fmla="*/ 28321 h 1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115" h="142913">
                  <a:moveTo>
                    <a:pt x="71776" y="142913"/>
                  </a:moveTo>
                  <a:cubicBezTo>
                    <a:pt x="32256" y="143033"/>
                    <a:pt x="121" y="111139"/>
                    <a:pt x="0" y="71674"/>
                  </a:cubicBezTo>
                  <a:cubicBezTo>
                    <a:pt x="-120" y="32210"/>
                    <a:pt x="31819" y="121"/>
                    <a:pt x="71340" y="0"/>
                  </a:cubicBezTo>
                  <a:cubicBezTo>
                    <a:pt x="110860" y="-120"/>
                    <a:pt x="142995" y="31774"/>
                    <a:pt x="143115" y="71239"/>
                  </a:cubicBezTo>
                  <a:cubicBezTo>
                    <a:pt x="143115" y="71311"/>
                    <a:pt x="143115" y="71384"/>
                    <a:pt x="143115" y="71456"/>
                  </a:cubicBezTo>
                  <a:cubicBezTo>
                    <a:pt x="143116" y="110836"/>
                    <a:pt x="111211" y="142793"/>
                    <a:pt x="71776" y="142913"/>
                  </a:cubicBezTo>
                  <a:close/>
                  <a:moveTo>
                    <a:pt x="71776" y="28321"/>
                  </a:moveTo>
                  <a:cubicBezTo>
                    <a:pt x="47678" y="28321"/>
                    <a:pt x="28143" y="47828"/>
                    <a:pt x="28143" y="71892"/>
                  </a:cubicBezTo>
                  <a:cubicBezTo>
                    <a:pt x="28143" y="95956"/>
                    <a:pt x="47678" y="115463"/>
                    <a:pt x="71776" y="115463"/>
                  </a:cubicBezTo>
                  <a:cubicBezTo>
                    <a:pt x="95873" y="115463"/>
                    <a:pt x="115409" y="95956"/>
                    <a:pt x="115409" y="71892"/>
                  </a:cubicBezTo>
                  <a:cubicBezTo>
                    <a:pt x="115409" y="47828"/>
                    <a:pt x="95873" y="28321"/>
                    <a:pt x="71776" y="2832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0000"/>
              </a:schemeClr>
            </a:solidFill>
            <a:ln w="21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699D2157-E769-D04F-8D36-68D522331B9A}"/>
                </a:ext>
              </a:extLst>
            </p:cNvPr>
            <p:cNvSpPr/>
            <p:nvPr/>
          </p:nvSpPr>
          <p:spPr>
            <a:xfrm>
              <a:off x="10803388" y="895931"/>
              <a:ext cx="143116" cy="142913"/>
            </a:xfrm>
            <a:custGeom>
              <a:avLst/>
              <a:gdLst>
                <a:gd name="connsiteX0" fmla="*/ 71558 w 143116"/>
                <a:gd name="connsiteY0" fmla="*/ 142913 h 142913"/>
                <a:gd name="connsiteX1" fmla="*/ 0 w 143116"/>
                <a:gd name="connsiteY1" fmla="*/ 71456 h 142913"/>
                <a:gd name="connsiteX2" fmla="*/ 71558 w 143116"/>
                <a:gd name="connsiteY2" fmla="*/ 0 h 142913"/>
                <a:gd name="connsiteX3" fmla="*/ 143116 w 143116"/>
                <a:gd name="connsiteY3" fmla="*/ 71457 h 142913"/>
                <a:gd name="connsiteX4" fmla="*/ 143116 w 143116"/>
                <a:gd name="connsiteY4" fmla="*/ 71674 h 142913"/>
                <a:gd name="connsiteX5" fmla="*/ 71558 w 143116"/>
                <a:gd name="connsiteY5" fmla="*/ 142913 h 142913"/>
                <a:gd name="connsiteX6" fmla="*/ 71558 w 143116"/>
                <a:gd name="connsiteY6" fmla="*/ 28539 h 142913"/>
                <a:gd name="connsiteX7" fmla="*/ 27925 w 143116"/>
                <a:gd name="connsiteY7" fmla="*/ 72110 h 142913"/>
                <a:gd name="connsiteX8" fmla="*/ 71558 w 143116"/>
                <a:gd name="connsiteY8" fmla="*/ 115681 h 142913"/>
                <a:gd name="connsiteX9" fmla="*/ 115191 w 143116"/>
                <a:gd name="connsiteY9" fmla="*/ 72110 h 142913"/>
                <a:gd name="connsiteX10" fmla="*/ 71558 w 143116"/>
                <a:gd name="connsiteY10" fmla="*/ 28539 h 1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116" h="142913">
                  <a:moveTo>
                    <a:pt x="71558" y="142913"/>
                  </a:moveTo>
                  <a:cubicBezTo>
                    <a:pt x="32037" y="142913"/>
                    <a:pt x="0" y="110921"/>
                    <a:pt x="0" y="71456"/>
                  </a:cubicBezTo>
                  <a:cubicBezTo>
                    <a:pt x="0" y="31992"/>
                    <a:pt x="32038" y="0"/>
                    <a:pt x="71558" y="0"/>
                  </a:cubicBezTo>
                  <a:cubicBezTo>
                    <a:pt x="111079" y="0"/>
                    <a:pt x="143116" y="31993"/>
                    <a:pt x="143116" y="71457"/>
                  </a:cubicBezTo>
                  <a:cubicBezTo>
                    <a:pt x="143116" y="71529"/>
                    <a:pt x="143116" y="71602"/>
                    <a:pt x="143116" y="71674"/>
                  </a:cubicBezTo>
                  <a:cubicBezTo>
                    <a:pt x="142996" y="111054"/>
                    <a:pt x="110993" y="142913"/>
                    <a:pt x="71558" y="142913"/>
                  </a:cubicBezTo>
                  <a:close/>
                  <a:moveTo>
                    <a:pt x="71558" y="28539"/>
                  </a:moveTo>
                  <a:cubicBezTo>
                    <a:pt x="47460" y="28539"/>
                    <a:pt x="27925" y="48047"/>
                    <a:pt x="27925" y="72110"/>
                  </a:cubicBezTo>
                  <a:cubicBezTo>
                    <a:pt x="27925" y="96174"/>
                    <a:pt x="47460" y="115681"/>
                    <a:pt x="71558" y="115681"/>
                  </a:cubicBezTo>
                  <a:cubicBezTo>
                    <a:pt x="95656" y="115681"/>
                    <a:pt x="115191" y="96174"/>
                    <a:pt x="115191" y="72110"/>
                  </a:cubicBezTo>
                  <a:cubicBezTo>
                    <a:pt x="115191" y="48047"/>
                    <a:pt x="95656" y="28539"/>
                    <a:pt x="71558" y="2853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0000"/>
              </a:schemeClr>
            </a:solidFill>
            <a:ln w="21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FBBCC3C7-4A61-1448-8DE7-A18423F4D31C}"/>
                </a:ext>
              </a:extLst>
            </p:cNvPr>
            <p:cNvSpPr/>
            <p:nvPr/>
          </p:nvSpPr>
          <p:spPr>
            <a:xfrm>
              <a:off x="1622732" y="4055393"/>
              <a:ext cx="143115" cy="142913"/>
            </a:xfrm>
            <a:custGeom>
              <a:avLst/>
              <a:gdLst>
                <a:gd name="connsiteX0" fmla="*/ 71776 w 143115"/>
                <a:gd name="connsiteY0" fmla="*/ 142913 h 142913"/>
                <a:gd name="connsiteX1" fmla="*/ 0 w 143115"/>
                <a:gd name="connsiteY1" fmla="*/ 71674 h 142913"/>
                <a:gd name="connsiteX2" fmla="*/ 71340 w 143115"/>
                <a:gd name="connsiteY2" fmla="*/ 0 h 142913"/>
                <a:gd name="connsiteX3" fmla="*/ 143115 w 143115"/>
                <a:gd name="connsiteY3" fmla="*/ 71239 h 142913"/>
                <a:gd name="connsiteX4" fmla="*/ 143115 w 143115"/>
                <a:gd name="connsiteY4" fmla="*/ 71674 h 142913"/>
                <a:gd name="connsiteX5" fmla="*/ 71776 w 143115"/>
                <a:gd name="connsiteY5" fmla="*/ 142913 h 142913"/>
                <a:gd name="connsiteX6" fmla="*/ 71776 w 143115"/>
                <a:gd name="connsiteY6" fmla="*/ 28539 h 142913"/>
                <a:gd name="connsiteX7" fmla="*/ 28143 w 143115"/>
                <a:gd name="connsiteY7" fmla="*/ 72110 h 142913"/>
                <a:gd name="connsiteX8" fmla="*/ 71776 w 143115"/>
                <a:gd name="connsiteY8" fmla="*/ 115681 h 142913"/>
                <a:gd name="connsiteX9" fmla="*/ 115408 w 143115"/>
                <a:gd name="connsiteY9" fmla="*/ 72110 h 142913"/>
                <a:gd name="connsiteX10" fmla="*/ 71776 w 143115"/>
                <a:gd name="connsiteY10" fmla="*/ 28539 h 1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115" h="142913">
                  <a:moveTo>
                    <a:pt x="71776" y="142913"/>
                  </a:moveTo>
                  <a:cubicBezTo>
                    <a:pt x="32256" y="143033"/>
                    <a:pt x="121" y="111138"/>
                    <a:pt x="0" y="71674"/>
                  </a:cubicBezTo>
                  <a:cubicBezTo>
                    <a:pt x="-120" y="32210"/>
                    <a:pt x="31820" y="120"/>
                    <a:pt x="71340" y="0"/>
                  </a:cubicBezTo>
                  <a:cubicBezTo>
                    <a:pt x="110860" y="-120"/>
                    <a:pt x="142995" y="31775"/>
                    <a:pt x="143115" y="71239"/>
                  </a:cubicBezTo>
                  <a:cubicBezTo>
                    <a:pt x="143116" y="71384"/>
                    <a:pt x="143116" y="71529"/>
                    <a:pt x="143115" y="71674"/>
                  </a:cubicBezTo>
                  <a:cubicBezTo>
                    <a:pt x="142995" y="110969"/>
                    <a:pt x="111126" y="142793"/>
                    <a:pt x="71776" y="142913"/>
                  </a:cubicBezTo>
                  <a:close/>
                  <a:moveTo>
                    <a:pt x="71776" y="28539"/>
                  </a:moveTo>
                  <a:cubicBezTo>
                    <a:pt x="47678" y="28539"/>
                    <a:pt x="28143" y="48046"/>
                    <a:pt x="28143" y="72110"/>
                  </a:cubicBezTo>
                  <a:cubicBezTo>
                    <a:pt x="28143" y="96173"/>
                    <a:pt x="47678" y="115681"/>
                    <a:pt x="71776" y="115681"/>
                  </a:cubicBezTo>
                  <a:cubicBezTo>
                    <a:pt x="95873" y="115681"/>
                    <a:pt x="115408" y="96173"/>
                    <a:pt x="115408" y="72110"/>
                  </a:cubicBezTo>
                  <a:cubicBezTo>
                    <a:pt x="115408" y="48046"/>
                    <a:pt x="95873" y="28539"/>
                    <a:pt x="71776" y="2853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0000"/>
              </a:schemeClr>
            </a:solidFill>
            <a:ln w="21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A0F8E44E-90D2-2749-9B8E-01DA70EE7791}"/>
                </a:ext>
              </a:extLst>
            </p:cNvPr>
            <p:cNvSpPr/>
            <p:nvPr/>
          </p:nvSpPr>
          <p:spPr>
            <a:xfrm>
              <a:off x="3477125" y="2878974"/>
              <a:ext cx="143115" cy="142913"/>
            </a:xfrm>
            <a:custGeom>
              <a:avLst/>
              <a:gdLst>
                <a:gd name="connsiteX0" fmla="*/ 71776 w 143115"/>
                <a:gd name="connsiteY0" fmla="*/ 142913 h 142913"/>
                <a:gd name="connsiteX1" fmla="*/ 0 w 143115"/>
                <a:gd name="connsiteY1" fmla="*/ 71674 h 142913"/>
                <a:gd name="connsiteX2" fmla="*/ 71340 w 143115"/>
                <a:gd name="connsiteY2" fmla="*/ 0 h 142913"/>
                <a:gd name="connsiteX3" fmla="*/ 143115 w 143115"/>
                <a:gd name="connsiteY3" fmla="*/ 71239 h 142913"/>
                <a:gd name="connsiteX4" fmla="*/ 143115 w 143115"/>
                <a:gd name="connsiteY4" fmla="*/ 71674 h 142913"/>
                <a:gd name="connsiteX5" fmla="*/ 71776 w 143115"/>
                <a:gd name="connsiteY5" fmla="*/ 142913 h 142913"/>
                <a:gd name="connsiteX6" fmla="*/ 71776 w 143115"/>
                <a:gd name="connsiteY6" fmla="*/ 28539 h 142913"/>
                <a:gd name="connsiteX7" fmla="*/ 28143 w 143115"/>
                <a:gd name="connsiteY7" fmla="*/ 72110 h 142913"/>
                <a:gd name="connsiteX8" fmla="*/ 71776 w 143115"/>
                <a:gd name="connsiteY8" fmla="*/ 115681 h 142913"/>
                <a:gd name="connsiteX9" fmla="*/ 115408 w 143115"/>
                <a:gd name="connsiteY9" fmla="*/ 72110 h 142913"/>
                <a:gd name="connsiteX10" fmla="*/ 71776 w 143115"/>
                <a:gd name="connsiteY10" fmla="*/ 28539 h 1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115" h="142913">
                  <a:moveTo>
                    <a:pt x="71776" y="142913"/>
                  </a:moveTo>
                  <a:cubicBezTo>
                    <a:pt x="32256" y="143033"/>
                    <a:pt x="121" y="111138"/>
                    <a:pt x="0" y="71674"/>
                  </a:cubicBezTo>
                  <a:cubicBezTo>
                    <a:pt x="-120" y="32210"/>
                    <a:pt x="31820" y="121"/>
                    <a:pt x="71340" y="0"/>
                  </a:cubicBezTo>
                  <a:cubicBezTo>
                    <a:pt x="110860" y="-120"/>
                    <a:pt x="142995" y="31775"/>
                    <a:pt x="143115" y="71239"/>
                  </a:cubicBezTo>
                  <a:cubicBezTo>
                    <a:pt x="143116" y="71384"/>
                    <a:pt x="143116" y="71529"/>
                    <a:pt x="143115" y="71674"/>
                  </a:cubicBezTo>
                  <a:cubicBezTo>
                    <a:pt x="142995" y="110968"/>
                    <a:pt x="111126" y="142793"/>
                    <a:pt x="71776" y="142913"/>
                  </a:cubicBezTo>
                  <a:close/>
                  <a:moveTo>
                    <a:pt x="71776" y="28539"/>
                  </a:moveTo>
                  <a:cubicBezTo>
                    <a:pt x="47678" y="28539"/>
                    <a:pt x="28143" y="48046"/>
                    <a:pt x="28143" y="72110"/>
                  </a:cubicBezTo>
                  <a:cubicBezTo>
                    <a:pt x="28143" y="96173"/>
                    <a:pt x="47678" y="115681"/>
                    <a:pt x="71776" y="115681"/>
                  </a:cubicBezTo>
                  <a:cubicBezTo>
                    <a:pt x="95873" y="115681"/>
                    <a:pt x="115408" y="96173"/>
                    <a:pt x="115408" y="72110"/>
                  </a:cubicBezTo>
                  <a:cubicBezTo>
                    <a:pt x="115408" y="48046"/>
                    <a:pt x="95873" y="28539"/>
                    <a:pt x="71776" y="2853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0000"/>
              </a:schemeClr>
            </a:solidFill>
            <a:ln w="21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3E4409E6-EBC1-D346-A223-C5B4B4FF7BE7}"/>
                </a:ext>
              </a:extLst>
            </p:cNvPr>
            <p:cNvSpPr/>
            <p:nvPr/>
          </p:nvSpPr>
          <p:spPr>
            <a:xfrm>
              <a:off x="2004023" y="5600583"/>
              <a:ext cx="157660" cy="145963"/>
            </a:xfrm>
            <a:custGeom>
              <a:avLst/>
              <a:gdLst>
                <a:gd name="connsiteX0" fmla="*/ 128571 w 157660"/>
                <a:gd name="connsiteY0" fmla="*/ 51850 h 145963"/>
                <a:gd name="connsiteX1" fmla="*/ 98683 w 157660"/>
                <a:gd name="connsiteY1" fmla="*/ 51850 h 145963"/>
                <a:gd name="connsiteX2" fmla="*/ 98683 w 157660"/>
                <a:gd name="connsiteY2" fmla="*/ 21786 h 145963"/>
                <a:gd name="connsiteX3" fmla="*/ 76867 w 157660"/>
                <a:gd name="connsiteY3" fmla="*/ 0 h 145963"/>
                <a:gd name="connsiteX4" fmla="*/ 55050 w 157660"/>
                <a:gd name="connsiteY4" fmla="*/ 21786 h 145963"/>
                <a:gd name="connsiteX5" fmla="*/ 55050 w 157660"/>
                <a:gd name="connsiteY5" fmla="*/ 51850 h 145963"/>
                <a:gd name="connsiteX6" fmla="*/ 27125 w 157660"/>
                <a:gd name="connsiteY6" fmla="*/ 51850 h 145963"/>
                <a:gd name="connsiteX7" fmla="*/ 660 w 157660"/>
                <a:gd name="connsiteY7" fmla="*/ 67686 h 145963"/>
                <a:gd name="connsiteX8" fmla="*/ 16518 w 157660"/>
                <a:gd name="connsiteY8" fmla="*/ 94114 h 145963"/>
                <a:gd name="connsiteX9" fmla="*/ 27125 w 157660"/>
                <a:gd name="connsiteY9" fmla="*/ 94114 h 145963"/>
                <a:gd name="connsiteX10" fmla="*/ 57014 w 157660"/>
                <a:gd name="connsiteY10" fmla="*/ 94114 h 145963"/>
                <a:gd name="connsiteX11" fmla="*/ 57014 w 157660"/>
                <a:gd name="connsiteY11" fmla="*/ 124178 h 145963"/>
                <a:gd name="connsiteX12" fmla="*/ 78830 w 157660"/>
                <a:gd name="connsiteY12" fmla="*/ 145963 h 145963"/>
                <a:gd name="connsiteX13" fmla="*/ 100646 w 157660"/>
                <a:gd name="connsiteY13" fmla="*/ 124178 h 145963"/>
                <a:gd name="connsiteX14" fmla="*/ 100646 w 157660"/>
                <a:gd name="connsiteY14" fmla="*/ 94114 h 145963"/>
                <a:gd name="connsiteX15" fmla="*/ 130535 w 157660"/>
                <a:gd name="connsiteY15" fmla="*/ 94114 h 145963"/>
                <a:gd name="connsiteX16" fmla="*/ 157000 w 157660"/>
                <a:gd name="connsiteY16" fmla="*/ 78278 h 145963"/>
                <a:gd name="connsiteX17" fmla="*/ 141142 w 157660"/>
                <a:gd name="connsiteY17" fmla="*/ 51850 h 145963"/>
                <a:gd name="connsiteX18" fmla="*/ 130535 w 157660"/>
                <a:gd name="connsiteY18" fmla="*/ 51850 h 14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7660" h="145963">
                  <a:moveTo>
                    <a:pt x="128571" y="51850"/>
                  </a:moveTo>
                  <a:lnTo>
                    <a:pt x="98683" y="51850"/>
                  </a:lnTo>
                  <a:lnTo>
                    <a:pt x="98683" y="21786"/>
                  </a:lnTo>
                  <a:cubicBezTo>
                    <a:pt x="98683" y="9754"/>
                    <a:pt x="88915" y="0"/>
                    <a:pt x="76867" y="0"/>
                  </a:cubicBezTo>
                  <a:cubicBezTo>
                    <a:pt x="64818" y="0"/>
                    <a:pt x="55050" y="9754"/>
                    <a:pt x="55050" y="21786"/>
                  </a:cubicBezTo>
                  <a:lnTo>
                    <a:pt x="55050" y="51850"/>
                  </a:lnTo>
                  <a:lnTo>
                    <a:pt x="27125" y="51850"/>
                  </a:lnTo>
                  <a:cubicBezTo>
                    <a:pt x="15438" y="48925"/>
                    <a:pt x="3589" y="56015"/>
                    <a:pt x="660" y="67686"/>
                  </a:cubicBezTo>
                  <a:cubicBezTo>
                    <a:pt x="-2269" y="79357"/>
                    <a:pt x="4831" y="91189"/>
                    <a:pt x="16518" y="94114"/>
                  </a:cubicBezTo>
                  <a:cubicBezTo>
                    <a:pt x="20000" y="94985"/>
                    <a:pt x="23643" y="94985"/>
                    <a:pt x="27125" y="94114"/>
                  </a:cubicBezTo>
                  <a:lnTo>
                    <a:pt x="57014" y="94114"/>
                  </a:lnTo>
                  <a:lnTo>
                    <a:pt x="57014" y="124178"/>
                  </a:lnTo>
                  <a:cubicBezTo>
                    <a:pt x="57014" y="136210"/>
                    <a:pt x="66781" y="145963"/>
                    <a:pt x="78830" y="145963"/>
                  </a:cubicBezTo>
                  <a:cubicBezTo>
                    <a:pt x="90879" y="145963"/>
                    <a:pt x="100646" y="136210"/>
                    <a:pt x="100646" y="124178"/>
                  </a:cubicBezTo>
                  <a:lnTo>
                    <a:pt x="100646" y="94114"/>
                  </a:lnTo>
                  <a:lnTo>
                    <a:pt x="130535" y="94114"/>
                  </a:lnTo>
                  <a:cubicBezTo>
                    <a:pt x="142222" y="97039"/>
                    <a:pt x="154071" y="89949"/>
                    <a:pt x="157000" y="78278"/>
                  </a:cubicBezTo>
                  <a:cubicBezTo>
                    <a:pt x="159930" y="66607"/>
                    <a:pt x="152830" y="54775"/>
                    <a:pt x="141142" y="51850"/>
                  </a:cubicBezTo>
                  <a:cubicBezTo>
                    <a:pt x="137660" y="50978"/>
                    <a:pt x="134017" y="50978"/>
                    <a:pt x="130535" y="5185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1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C4D476B2-D3BA-6541-BF1A-2D54FE5E1053}"/>
                </a:ext>
              </a:extLst>
            </p:cNvPr>
            <p:cNvSpPr/>
            <p:nvPr/>
          </p:nvSpPr>
          <p:spPr>
            <a:xfrm>
              <a:off x="5212244" y="6171902"/>
              <a:ext cx="146616" cy="136290"/>
            </a:xfrm>
            <a:custGeom>
              <a:avLst/>
              <a:gdLst>
                <a:gd name="connsiteX0" fmla="*/ 119491 w 146616"/>
                <a:gd name="connsiteY0" fmla="*/ 47014 h 136290"/>
                <a:gd name="connsiteX1" fmla="*/ 88949 w 146616"/>
                <a:gd name="connsiteY1" fmla="*/ 47014 h 136290"/>
                <a:gd name="connsiteX2" fmla="*/ 88949 w 146616"/>
                <a:gd name="connsiteY2" fmla="*/ 16949 h 136290"/>
                <a:gd name="connsiteX3" fmla="*/ 62830 w 146616"/>
                <a:gd name="connsiteY3" fmla="*/ 549 h 136290"/>
                <a:gd name="connsiteX4" fmla="*/ 46407 w 146616"/>
                <a:gd name="connsiteY4" fmla="*/ 16949 h 136290"/>
                <a:gd name="connsiteX5" fmla="*/ 46406 w 146616"/>
                <a:gd name="connsiteY5" fmla="*/ 47014 h 136290"/>
                <a:gd name="connsiteX6" fmla="*/ 16518 w 146616"/>
                <a:gd name="connsiteY6" fmla="*/ 47014 h 136290"/>
                <a:gd name="connsiteX7" fmla="*/ 660 w 146616"/>
                <a:gd name="connsiteY7" fmla="*/ 73442 h 136290"/>
                <a:gd name="connsiteX8" fmla="*/ 16518 w 146616"/>
                <a:gd name="connsiteY8" fmla="*/ 89278 h 136290"/>
                <a:gd name="connsiteX9" fmla="*/ 46406 w 146616"/>
                <a:gd name="connsiteY9" fmla="*/ 89278 h 136290"/>
                <a:gd name="connsiteX10" fmla="*/ 46406 w 146616"/>
                <a:gd name="connsiteY10" fmla="*/ 119341 h 136290"/>
                <a:gd name="connsiteX11" fmla="*/ 72525 w 146616"/>
                <a:gd name="connsiteY11" fmla="*/ 135741 h 136290"/>
                <a:gd name="connsiteX12" fmla="*/ 88948 w 146616"/>
                <a:gd name="connsiteY12" fmla="*/ 119341 h 136290"/>
                <a:gd name="connsiteX13" fmla="*/ 88949 w 146616"/>
                <a:gd name="connsiteY13" fmla="*/ 89278 h 136290"/>
                <a:gd name="connsiteX14" fmla="*/ 119491 w 146616"/>
                <a:gd name="connsiteY14" fmla="*/ 89278 h 136290"/>
                <a:gd name="connsiteX15" fmla="*/ 145957 w 146616"/>
                <a:gd name="connsiteY15" fmla="*/ 73442 h 136290"/>
                <a:gd name="connsiteX16" fmla="*/ 130099 w 146616"/>
                <a:gd name="connsiteY16" fmla="*/ 47014 h 136290"/>
                <a:gd name="connsiteX17" fmla="*/ 119491 w 146616"/>
                <a:gd name="connsiteY17" fmla="*/ 47014 h 1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6616" h="136290">
                  <a:moveTo>
                    <a:pt x="119491" y="47014"/>
                  </a:moveTo>
                  <a:lnTo>
                    <a:pt x="88949" y="47014"/>
                  </a:lnTo>
                  <a:lnTo>
                    <a:pt x="88949" y="16949"/>
                  </a:lnTo>
                  <a:cubicBezTo>
                    <a:pt x="86271" y="5218"/>
                    <a:pt x="74578" y="-2124"/>
                    <a:pt x="62830" y="549"/>
                  </a:cubicBezTo>
                  <a:cubicBezTo>
                    <a:pt x="54654" y="2410"/>
                    <a:pt x="48270" y="8785"/>
                    <a:pt x="46407" y="16949"/>
                  </a:cubicBezTo>
                  <a:lnTo>
                    <a:pt x="46406" y="47014"/>
                  </a:lnTo>
                  <a:lnTo>
                    <a:pt x="16518" y="47014"/>
                  </a:lnTo>
                  <a:cubicBezTo>
                    <a:pt x="4830" y="49939"/>
                    <a:pt x="-2269" y="61771"/>
                    <a:pt x="660" y="73442"/>
                  </a:cubicBezTo>
                  <a:cubicBezTo>
                    <a:pt x="2616" y="81237"/>
                    <a:pt x="8711" y="87324"/>
                    <a:pt x="16518" y="89278"/>
                  </a:cubicBezTo>
                  <a:lnTo>
                    <a:pt x="46406" y="89278"/>
                  </a:lnTo>
                  <a:lnTo>
                    <a:pt x="46406" y="119341"/>
                  </a:lnTo>
                  <a:cubicBezTo>
                    <a:pt x="49084" y="131072"/>
                    <a:pt x="60777" y="138415"/>
                    <a:pt x="72525" y="135741"/>
                  </a:cubicBezTo>
                  <a:cubicBezTo>
                    <a:pt x="80701" y="133881"/>
                    <a:pt x="87085" y="127505"/>
                    <a:pt x="88948" y="119341"/>
                  </a:cubicBezTo>
                  <a:lnTo>
                    <a:pt x="88949" y="89278"/>
                  </a:lnTo>
                  <a:lnTo>
                    <a:pt x="119491" y="89278"/>
                  </a:lnTo>
                  <a:cubicBezTo>
                    <a:pt x="131179" y="92203"/>
                    <a:pt x="143028" y="85112"/>
                    <a:pt x="145957" y="73442"/>
                  </a:cubicBezTo>
                  <a:cubicBezTo>
                    <a:pt x="148886" y="61771"/>
                    <a:pt x="141786" y="49939"/>
                    <a:pt x="130099" y="47014"/>
                  </a:cubicBezTo>
                  <a:cubicBezTo>
                    <a:pt x="126617" y="46142"/>
                    <a:pt x="122973" y="46142"/>
                    <a:pt x="119491" y="4701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0000"/>
              </a:schemeClr>
            </a:solidFill>
            <a:ln w="21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B9D609E-DD3F-2743-9504-A998E9A2E0A8}"/>
                </a:ext>
              </a:extLst>
            </p:cNvPr>
            <p:cNvSpPr/>
            <p:nvPr/>
          </p:nvSpPr>
          <p:spPr>
            <a:xfrm>
              <a:off x="10440878" y="3877626"/>
              <a:ext cx="146180" cy="145973"/>
            </a:xfrm>
            <a:custGeom>
              <a:avLst/>
              <a:gdLst>
                <a:gd name="connsiteX0" fmla="*/ 129663 w 146180"/>
                <a:gd name="connsiteY0" fmla="*/ 46558 h 145973"/>
                <a:gd name="connsiteX1" fmla="*/ 99556 w 146180"/>
                <a:gd name="connsiteY1" fmla="*/ 46558 h 145973"/>
                <a:gd name="connsiteX2" fmla="*/ 99556 w 146180"/>
                <a:gd name="connsiteY2" fmla="*/ 16495 h 145973"/>
                <a:gd name="connsiteX3" fmla="*/ 73090 w 146180"/>
                <a:gd name="connsiteY3" fmla="*/ 659 h 145973"/>
                <a:gd name="connsiteX4" fmla="*/ 57232 w 146180"/>
                <a:gd name="connsiteY4" fmla="*/ 16495 h 145973"/>
                <a:gd name="connsiteX5" fmla="*/ 57232 w 146180"/>
                <a:gd name="connsiteY5" fmla="*/ 46558 h 145973"/>
                <a:gd name="connsiteX6" fmla="*/ 27125 w 146180"/>
                <a:gd name="connsiteY6" fmla="*/ 46558 h 145973"/>
                <a:gd name="connsiteX7" fmla="*/ 660 w 146180"/>
                <a:gd name="connsiteY7" fmla="*/ 62394 h 145973"/>
                <a:gd name="connsiteX8" fmla="*/ 16518 w 146180"/>
                <a:gd name="connsiteY8" fmla="*/ 88822 h 145973"/>
                <a:gd name="connsiteX9" fmla="*/ 27125 w 146180"/>
                <a:gd name="connsiteY9" fmla="*/ 88822 h 145973"/>
                <a:gd name="connsiteX10" fmla="*/ 57232 w 146180"/>
                <a:gd name="connsiteY10" fmla="*/ 88822 h 145973"/>
                <a:gd name="connsiteX11" fmla="*/ 57232 w 146180"/>
                <a:gd name="connsiteY11" fmla="*/ 118887 h 145973"/>
                <a:gd name="connsiteX12" fmla="*/ 73090 w 146180"/>
                <a:gd name="connsiteY12" fmla="*/ 145315 h 145973"/>
                <a:gd name="connsiteX13" fmla="*/ 99556 w 146180"/>
                <a:gd name="connsiteY13" fmla="*/ 129479 h 145973"/>
                <a:gd name="connsiteX14" fmla="*/ 99556 w 146180"/>
                <a:gd name="connsiteY14" fmla="*/ 118887 h 145973"/>
                <a:gd name="connsiteX15" fmla="*/ 99556 w 146180"/>
                <a:gd name="connsiteY15" fmla="*/ 88822 h 145973"/>
                <a:gd name="connsiteX16" fmla="*/ 129663 w 146180"/>
                <a:gd name="connsiteY16" fmla="*/ 88822 h 145973"/>
                <a:gd name="connsiteX17" fmla="*/ 145521 w 146180"/>
                <a:gd name="connsiteY17" fmla="*/ 62394 h 145973"/>
                <a:gd name="connsiteX18" fmla="*/ 129663 w 146180"/>
                <a:gd name="connsiteY18" fmla="*/ 46558 h 14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180" h="145973">
                  <a:moveTo>
                    <a:pt x="129663" y="46558"/>
                  </a:moveTo>
                  <a:lnTo>
                    <a:pt x="99556" y="46558"/>
                  </a:lnTo>
                  <a:lnTo>
                    <a:pt x="99556" y="16495"/>
                  </a:lnTo>
                  <a:cubicBezTo>
                    <a:pt x="96626" y="4824"/>
                    <a:pt x="84777" y="-2266"/>
                    <a:pt x="73090" y="659"/>
                  </a:cubicBezTo>
                  <a:cubicBezTo>
                    <a:pt x="65284" y="2612"/>
                    <a:pt x="59189" y="8699"/>
                    <a:pt x="57232" y="16495"/>
                  </a:cubicBezTo>
                  <a:lnTo>
                    <a:pt x="57232" y="46558"/>
                  </a:lnTo>
                  <a:lnTo>
                    <a:pt x="27125" y="46558"/>
                  </a:lnTo>
                  <a:cubicBezTo>
                    <a:pt x="15438" y="43633"/>
                    <a:pt x="3589" y="50723"/>
                    <a:pt x="660" y="62394"/>
                  </a:cubicBezTo>
                  <a:cubicBezTo>
                    <a:pt x="-2270" y="74065"/>
                    <a:pt x="4831" y="85897"/>
                    <a:pt x="16518" y="88822"/>
                  </a:cubicBezTo>
                  <a:cubicBezTo>
                    <a:pt x="20000" y="89694"/>
                    <a:pt x="23643" y="89694"/>
                    <a:pt x="27125" y="88822"/>
                  </a:cubicBezTo>
                  <a:lnTo>
                    <a:pt x="57232" y="88822"/>
                  </a:lnTo>
                  <a:lnTo>
                    <a:pt x="57232" y="118887"/>
                  </a:lnTo>
                  <a:cubicBezTo>
                    <a:pt x="54303" y="130558"/>
                    <a:pt x="61403" y="142390"/>
                    <a:pt x="73090" y="145315"/>
                  </a:cubicBezTo>
                  <a:cubicBezTo>
                    <a:pt x="84777" y="148240"/>
                    <a:pt x="96626" y="141150"/>
                    <a:pt x="99556" y="129479"/>
                  </a:cubicBezTo>
                  <a:cubicBezTo>
                    <a:pt x="100429" y="126002"/>
                    <a:pt x="100429" y="122363"/>
                    <a:pt x="99556" y="118887"/>
                  </a:cubicBezTo>
                  <a:lnTo>
                    <a:pt x="99556" y="88822"/>
                  </a:lnTo>
                  <a:lnTo>
                    <a:pt x="129663" y="88822"/>
                  </a:lnTo>
                  <a:cubicBezTo>
                    <a:pt x="141350" y="85897"/>
                    <a:pt x="148450" y="74065"/>
                    <a:pt x="145521" y="62394"/>
                  </a:cubicBezTo>
                  <a:cubicBezTo>
                    <a:pt x="143564" y="54599"/>
                    <a:pt x="137469" y="48512"/>
                    <a:pt x="129663" y="4655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0000"/>
              </a:schemeClr>
            </a:solidFill>
            <a:ln w="21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6B29D9AE-B4F7-F947-B55E-320941C1AA89}"/>
                </a:ext>
              </a:extLst>
            </p:cNvPr>
            <p:cNvSpPr/>
            <p:nvPr/>
          </p:nvSpPr>
          <p:spPr>
            <a:xfrm>
              <a:off x="6815250" y="3534447"/>
              <a:ext cx="145951" cy="156526"/>
            </a:xfrm>
            <a:custGeom>
              <a:avLst/>
              <a:gdLst>
                <a:gd name="connsiteX0" fmla="*/ 123262 w 145951"/>
                <a:gd name="connsiteY0" fmla="*/ 56478 h 156526"/>
                <a:gd name="connsiteX1" fmla="*/ 93374 w 145951"/>
                <a:gd name="connsiteY1" fmla="*/ 56478 h 156526"/>
                <a:gd name="connsiteX2" fmla="*/ 93374 w 145951"/>
                <a:gd name="connsiteY2" fmla="*/ 26631 h 156526"/>
                <a:gd name="connsiteX3" fmla="*/ 76951 w 145951"/>
                <a:gd name="connsiteY3" fmla="*/ 549 h 156526"/>
                <a:gd name="connsiteX4" fmla="*/ 50832 w 145951"/>
                <a:gd name="connsiteY4" fmla="*/ 16949 h 156526"/>
                <a:gd name="connsiteX5" fmla="*/ 50832 w 145951"/>
                <a:gd name="connsiteY5" fmla="*/ 26631 h 156526"/>
                <a:gd name="connsiteX6" fmla="*/ 50832 w 145951"/>
                <a:gd name="connsiteY6" fmla="*/ 56478 h 156526"/>
                <a:gd name="connsiteX7" fmla="*/ 21816 w 145951"/>
                <a:gd name="connsiteY7" fmla="*/ 56478 h 156526"/>
                <a:gd name="connsiteX8" fmla="*/ 0 w 145951"/>
                <a:gd name="connsiteY8" fmla="*/ 78263 h 156526"/>
                <a:gd name="connsiteX9" fmla="*/ 21816 w 145951"/>
                <a:gd name="connsiteY9" fmla="*/ 100049 h 156526"/>
                <a:gd name="connsiteX10" fmla="*/ 51705 w 145951"/>
                <a:gd name="connsiteY10" fmla="*/ 100049 h 156526"/>
                <a:gd name="connsiteX11" fmla="*/ 51705 w 145951"/>
                <a:gd name="connsiteY11" fmla="*/ 129895 h 156526"/>
                <a:gd name="connsiteX12" fmla="*/ 68128 w 145951"/>
                <a:gd name="connsiteY12" fmla="*/ 155977 h 156526"/>
                <a:gd name="connsiteX13" fmla="*/ 94247 w 145951"/>
                <a:gd name="connsiteY13" fmla="*/ 139577 h 156526"/>
                <a:gd name="connsiteX14" fmla="*/ 94247 w 145951"/>
                <a:gd name="connsiteY14" fmla="*/ 129895 h 156526"/>
                <a:gd name="connsiteX15" fmla="*/ 94247 w 145951"/>
                <a:gd name="connsiteY15" fmla="*/ 100049 h 156526"/>
                <a:gd name="connsiteX16" fmla="*/ 124135 w 145951"/>
                <a:gd name="connsiteY16" fmla="*/ 100049 h 156526"/>
                <a:gd name="connsiteX17" fmla="*/ 145952 w 145951"/>
                <a:gd name="connsiteY17" fmla="*/ 78263 h 156526"/>
                <a:gd name="connsiteX18" fmla="*/ 124135 w 145951"/>
                <a:gd name="connsiteY18" fmla="*/ 56478 h 15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5951" h="156526">
                  <a:moveTo>
                    <a:pt x="123262" y="56478"/>
                  </a:moveTo>
                  <a:lnTo>
                    <a:pt x="93374" y="56478"/>
                  </a:lnTo>
                  <a:lnTo>
                    <a:pt x="93374" y="26631"/>
                  </a:lnTo>
                  <a:cubicBezTo>
                    <a:pt x="96052" y="14900"/>
                    <a:pt x="88698" y="3223"/>
                    <a:pt x="76951" y="549"/>
                  </a:cubicBezTo>
                  <a:cubicBezTo>
                    <a:pt x="65203" y="-2124"/>
                    <a:pt x="53510" y="5219"/>
                    <a:pt x="50832" y="16949"/>
                  </a:cubicBezTo>
                  <a:cubicBezTo>
                    <a:pt x="50105" y="20136"/>
                    <a:pt x="50105" y="23445"/>
                    <a:pt x="50832" y="26631"/>
                  </a:cubicBezTo>
                  <a:lnTo>
                    <a:pt x="50832" y="56478"/>
                  </a:lnTo>
                  <a:lnTo>
                    <a:pt x="21816" y="56478"/>
                  </a:lnTo>
                  <a:cubicBezTo>
                    <a:pt x="9767" y="56478"/>
                    <a:pt x="0" y="66231"/>
                    <a:pt x="0" y="78263"/>
                  </a:cubicBezTo>
                  <a:cubicBezTo>
                    <a:pt x="0" y="90295"/>
                    <a:pt x="9767" y="100049"/>
                    <a:pt x="21816" y="100049"/>
                  </a:cubicBezTo>
                  <a:lnTo>
                    <a:pt x="51705" y="100049"/>
                  </a:lnTo>
                  <a:lnTo>
                    <a:pt x="51705" y="129895"/>
                  </a:lnTo>
                  <a:cubicBezTo>
                    <a:pt x="49027" y="141626"/>
                    <a:pt x="56381" y="153303"/>
                    <a:pt x="68128" y="155977"/>
                  </a:cubicBezTo>
                  <a:cubicBezTo>
                    <a:pt x="79876" y="158650"/>
                    <a:pt x="91569" y="151307"/>
                    <a:pt x="94247" y="139577"/>
                  </a:cubicBezTo>
                  <a:cubicBezTo>
                    <a:pt x="94974" y="136390"/>
                    <a:pt x="94974" y="133081"/>
                    <a:pt x="94247" y="129895"/>
                  </a:cubicBezTo>
                  <a:lnTo>
                    <a:pt x="94247" y="100049"/>
                  </a:lnTo>
                  <a:lnTo>
                    <a:pt x="124135" y="100049"/>
                  </a:lnTo>
                  <a:cubicBezTo>
                    <a:pt x="136184" y="100049"/>
                    <a:pt x="145952" y="90295"/>
                    <a:pt x="145952" y="78263"/>
                  </a:cubicBezTo>
                  <a:cubicBezTo>
                    <a:pt x="145952" y="66231"/>
                    <a:pt x="136184" y="56478"/>
                    <a:pt x="124135" y="5647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0000"/>
              </a:schemeClr>
            </a:solidFill>
            <a:ln w="21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72311467-E3EC-1849-901C-8AD427D9206E}"/>
                </a:ext>
              </a:extLst>
            </p:cNvPr>
            <p:cNvSpPr/>
            <p:nvPr/>
          </p:nvSpPr>
          <p:spPr>
            <a:xfrm>
              <a:off x="3371498" y="1026558"/>
              <a:ext cx="146179" cy="145973"/>
            </a:xfrm>
            <a:custGeom>
              <a:avLst/>
              <a:gdLst>
                <a:gd name="connsiteX0" fmla="*/ 119054 w 146179"/>
                <a:gd name="connsiteY0" fmla="*/ 46559 h 145973"/>
                <a:gd name="connsiteX1" fmla="*/ 88948 w 146179"/>
                <a:gd name="connsiteY1" fmla="*/ 46559 h 145973"/>
                <a:gd name="connsiteX2" fmla="*/ 88948 w 146179"/>
                <a:gd name="connsiteY2" fmla="*/ 16495 h 145973"/>
                <a:gd name="connsiteX3" fmla="*/ 62482 w 146179"/>
                <a:gd name="connsiteY3" fmla="*/ 659 h 145973"/>
                <a:gd name="connsiteX4" fmla="*/ 46624 w 146179"/>
                <a:gd name="connsiteY4" fmla="*/ 16495 h 145973"/>
                <a:gd name="connsiteX5" fmla="*/ 46624 w 146179"/>
                <a:gd name="connsiteY5" fmla="*/ 46559 h 145973"/>
                <a:gd name="connsiteX6" fmla="*/ 16518 w 146179"/>
                <a:gd name="connsiteY6" fmla="*/ 46559 h 145973"/>
                <a:gd name="connsiteX7" fmla="*/ 660 w 146179"/>
                <a:gd name="connsiteY7" fmla="*/ 72987 h 145973"/>
                <a:gd name="connsiteX8" fmla="*/ 16518 w 146179"/>
                <a:gd name="connsiteY8" fmla="*/ 88823 h 145973"/>
                <a:gd name="connsiteX9" fmla="*/ 46624 w 146179"/>
                <a:gd name="connsiteY9" fmla="*/ 88823 h 145973"/>
                <a:gd name="connsiteX10" fmla="*/ 46624 w 146179"/>
                <a:gd name="connsiteY10" fmla="*/ 118887 h 145973"/>
                <a:gd name="connsiteX11" fmla="*/ 62482 w 146179"/>
                <a:gd name="connsiteY11" fmla="*/ 145315 h 145973"/>
                <a:gd name="connsiteX12" fmla="*/ 88948 w 146179"/>
                <a:gd name="connsiteY12" fmla="*/ 129479 h 145973"/>
                <a:gd name="connsiteX13" fmla="*/ 88948 w 146179"/>
                <a:gd name="connsiteY13" fmla="*/ 118887 h 145973"/>
                <a:gd name="connsiteX14" fmla="*/ 88948 w 146179"/>
                <a:gd name="connsiteY14" fmla="*/ 88823 h 145973"/>
                <a:gd name="connsiteX15" fmla="*/ 119054 w 146179"/>
                <a:gd name="connsiteY15" fmla="*/ 88823 h 145973"/>
                <a:gd name="connsiteX16" fmla="*/ 145520 w 146179"/>
                <a:gd name="connsiteY16" fmla="*/ 72987 h 145973"/>
                <a:gd name="connsiteX17" fmla="*/ 129662 w 146179"/>
                <a:gd name="connsiteY17" fmla="*/ 46559 h 145973"/>
                <a:gd name="connsiteX18" fmla="*/ 119054 w 146179"/>
                <a:gd name="connsiteY18" fmla="*/ 46559 h 14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179" h="145973">
                  <a:moveTo>
                    <a:pt x="119054" y="46559"/>
                  </a:moveTo>
                  <a:lnTo>
                    <a:pt x="88948" y="46559"/>
                  </a:lnTo>
                  <a:lnTo>
                    <a:pt x="88948" y="16495"/>
                  </a:lnTo>
                  <a:cubicBezTo>
                    <a:pt x="86018" y="4824"/>
                    <a:pt x="74169" y="-2266"/>
                    <a:pt x="62482" y="659"/>
                  </a:cubicBezTo>
                  <a:cubicBezTo>
                    <a:pt x="54676" y="2612"/>
                    <a:pt x="48581" y="8699"/>
                    <a:pt x="46624" y="16495"/>
                  </a:cubicBezTo>
                  <a:lnTo>
                    <a:pt x="46624" y="46559"/>
                  </a:lnTo>
                  <a:lnTo>
                    <a:pt x="16518" y="46559"/>
                  </a:lnTo>
                  <a:cubicBezTo>
                    <a:pt x="4831" y="49484"/>
                    <a:pt x="-2269" y="61316"/>
                    <a:pt x="660" y="72987"/>
                  </a:cubicBezTo>
                  <a:cubicBezTo>
                    <a:pt x="2616" y="80782"/>
                    <a:pt x="8712" y="86869"/>
                    <a:pt x="16518" y="88823"/>
                  </a:cubicBezTo>
                  <a:lnTo>
                    <a:pt x="46624" y="88823"/>
                  </a:lnTo>
                  <a:lnTo>
                    <a:pt x="46624" y="118887"/>
                  </a:lnTo>
                  <a:cubicBezTo>
                    <a:pt x="43694" y="130557"/>
                    <a:pt x="50795" y="142390"/>
                    <a:pt x="62482" y="145315"/>
                  </a:cubicBezTo>
                  <a:cubicBezTo>
                    <a:pt x="74169" y="148240"/>
                    <a:pt x="86018" y="141150"/>
                    <a:pt x="88948" y="129479"/>
                  </a:cubicBezTo>
                  <a:cubicBezTo>
                    <a:pt x="89821" y="126002"/>
                    <a:pt x="89821" y="122364"/>
                    <a:pt x="88948" y="118887"/>
                  </a:cubicBezTo>
                  <a:lnTo>
                    <a:pt x="88948" y="88823"/>
                  </a:lnTo>
                  <a:lnTo>
                    <a:pt x="119054" y="88823"/>
                  </a:lnTo>
                  <a:cubicBezTo>
                    <a:pt x="130742" y="91748"/>
                    <a:pt x="142591" y="84658"/>
                    <a:pt x="145520" y="72987"/>
                  </a:cubicBezTo>
                  <a:cubicBezTo>
                    <a:pt x="148449" y="61316"/>
                    <a:pt x="141349" y="49484"/>
                    <a:pt x="129662" y="46559"/>
                  </a:cubicBezTo>
                  <a:cubicBezTo>
                    <a:pt x="126180" y="45687"/>
                    <a:pt x="122536" y="45687"/>
                    <a:pt x="119054" y="465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0000"/>
              </a:schemeClr>
            </a:solidFill>
            <a:ln w="21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561BBF72-8BE0-984A-A449-EB01D3D50D49}"/>
                </a:ext>
              </a:extLst>
            </p:cNvPr>
            <p:cNvSpPr/>
            <p:nvPr/>
          </p:nvSpPr>
          <p:spPr>
            <a:xfrm>
              <a:off x="9530735" y="1853904"/>
              <a:ext cx="619585" cy="221776"/>
            </a:xfrm>
            <a:custGeom>
              <a:avLst/>
              <a:gdLst>
                <a:gd name="connsiteX0" fmla="*/ 619586 w 619585"/>
                <a:gd name="connsiteY0" fmla="*/ 221777 h 221776"/>
                <a:gd name="connsiteX1" fmla="*/ 541483 w 619585"/>
                <a:gd name="connsiteY1" fmla="*/ 142913 h 221776"/>
                <a:gd name="connsiteX2" fmla="*/ 522721 w 619585"/>
                <a:gd name="connsiteY2" fmla="*/ 145527 h 221776"/>
                <a:gd name="connsiteX3" fmla="*/ 376115 w 619585"/>
                <a:gd name="connsiteY3" fmla="*/ 0 h 221776"/>
                <a:gd name="connsiteX4" fmla="*/ 242380 w 619585"/>
                <a:gd name="connsiteY4" fmla="*/ 100431 h 221776"/>
                <a:gd name="connsiteX5" fmla="*/ 215328 w 619585"/>
                <a:gd name="connsiteY5" fmla="*/ 96728 h 221776"/>
                <a:gd name="connsiteX6" fmla="*/ 117154 w 619585"/>
                <a:gd name="connsiteY6" fmla="*/ 155331 h 221776"/>
                <a:gd name="connsiteX7" fmla="*/ 78103 w 619585"/>
                <a:gd name="connsiteY7" fmla="*/ 142913 h 221776"/>
                <a:gd name="connsiteX8" fmla="*/ 0 w 619585"/>
                <a:gd name="connsiteY8" fmla="*/ 221777 h 22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585" h="221776">
                  <a:moveTo>
                    <a:pt x="619586" y="221777"/>
                  </a:moveTo>
                  <a:cubicBezTo>
                    <a:pt x="616605" y="179846"/>
                    <a:pt x="583438" y="146356"/>
                    <a:pt x="541483" y="142913"/>
                  </a:cubicBezTo>
                  <a:cubicBezTo>
                    <a:pt x="535137" y="142895"/>
                    <a:pt x="528820" y="143776"/>
                    <a:pt x="522721" y="145527"/>
                  </a:cubicBezTo>
                  <a:cubicBezTo>
                    <a:pt x="508976" y="62525"/>
                    <a:pt x="448545" y="0"/>
                    <a:pt x="376115" y="0"/>
                  </a:cubicBezTo>
                  <a:cubicBezTo>
                    <a:pt x="317647" y="0"/>
                    <a:pt x="267033" y="40957"/>
                    <a:pt x="242380" y="100431"/>
                  </a:cubicBezTo>
                  <a:cubicBezTo>
                    <a:pt x="233571" y="97982"/>
                    <a:pt x="224471" y="96737"/>
                    <a:pt x="215328" y="96728"/>
                  </a:cubicBezTo>
                  <a:cubicBezTo>
                    <a:pt x="174653" y="97983"/>
                    <a:pt x="137519" y="120149"/>
                    <a:pt x="117154" y="155331"/>
                  </a:cubicBezTo>
                  <a:cubicBezTo>
                    <a:pt x="105692" y="147347"/>
                    <a:pt x="92077" y="143017"/>
                    <a:pt x="78103" y="142913"/>
                  </a:cubicBezTo>
                  <a:cubicBezTo>
                    <a:pt x="36148" y="146356"/>
                    <a:pt x="2981" y="179846"/>
                    <a:pt x="0" y="221777"/>
                  </a:cubicBez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21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48260266-8B3C-FB43-8B95-35A62940AE93}"/>
                </a:ext>
              </a:extLst>
            </p:cNvPr>
            <p:cNvSpPr/>
            <p:nvPr/>
          </p:nvSpPr>
          <p:spPr>
            <a:xfrm>
              <a:off x="2737029" y="2316652"/>
              <a:ext cx="762046" cy="272754"/>
            </a:xfrm>
            <a:custGeom>
              <a:avLst/>
              <a:gdLst>
                <a:gd name="connsiteX0" fmla="*/ 762046 w 762046"/>
                <a:gd name="connsiteY0" fmla="*/ 272755 h 272754"/>
                <a:gd name="connsiteX1" fmla="*/ 666054 w 762046"/>
                <a:gd name="connsiteY1" fmla="*/ 175809 h 272754"/>
                <a:gd name="connsiteX2" fmla="*/ 642929 w 762046"/>
                <a:gd name="connsiteY2" fmla="*/ 179077 h 272754"/>
                <a:gd name="connsiteX3" fmla="*/ 462726 w 762046"/>
                <a:gd name="connsiteY3" fmla="*/ 0 h 272754"/>
                <a:gd name="connsiteX4" fmla="*/ 298230 w 762046"/>
                <a:gd name="connsiteY4" fmla="*/ 123524 h 272754"/>
                <a:gd name="connsiteX5" fmla="*/ 264851 w 762046"/>
                <a:gd name="connsiteY5" fmla="*/ 118949 h 272754"/>
                <a:gd name="connsiteX6" fmla="*/ 143988 w 762046"/>
                <a:gd name="connsiteY6" fmla="*/ 191059 h 272754"/>
                <a:gd name="connsiteX7" fmla="*/ 96210 w 762046"/>
                <a:gd name="connsiteY7" fmla="*/ 175809 h 272754"/>
                <a:gd name="connsiteX8" fmla="*/ 0 w 762046"/>
                <a:gd name="connsiteY8" fmla="*/ 272755 h 27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46" h="272754">
                  <a:moveTo>
                    <a:pt x="762046" y="272755"/>
                  </a:moveTo>
                  <a:cubicBezTo>
                    <a:pt x="753756" y="217638"/>
                    <a:pt x="713832" y="175809"/>
                    <a:pt x="666054" y="175809"/>
                  </a:cubicBezTo>
                  <a:cubicBezTo>
                    <a:pt x="658228" y="175779"/>
                    <a:pt x="650439" y="176880"/>
                    <a:pt x="642929" y="179077"/>
                  </a:cubicBezTo>
                  <a:cubicBezTo>
                    <a:pt x="625912" y="76903"/>
                    <a:pt x="551736" y="0"/>
                    <a:pt x="462726" y="0"/>
                  </a:cubicBezTo>
                  <a:cubicBezTo>
                    <a:pt x="390732" y="0"/>
                    <a:pt x="328555" y="50325"/>
                    <a:pt x="298230" y="123524"/>
                  </a:cubicBezTo>
                  <a:cubicBezTo>
                    <a:pt x="287347" y="120569"/>
                    <a:pt x="276128" y="119032"/>
                    <a:pt x="264851" y="118949"/>
                  </a:cubicBezTo>
                  <a:cubicBezTo>
                    <a:pt x="214825" y="120628"/>
                    <a:pt x="169175" y="147865"/>
                    <a:pt x="143988" y="191059"/>
                  </a:cubicBezTo>
                  <a:cubicBezTo>
                    <a:pt x="130002" y="181210"/>
                    <a:pt x="113324" y="175886"/>
                    <a:pt x="96210" y="175809"/>
                  </a:cubicBezTo>
                  <a:cubicBezTo>
                    <a:pt x="48214" y="175809"/>
                    <a:pt x="8945" y="217638"/>
                    <a:pt x="0" y="272755"/>
                  </a:cubicBez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21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85B2489D-34A0-1342-B803-43D982B09CDF}"/>
                </a:ext>
              </a:extLst>
            </p:cNvPr>
            <p:cNvSpPr/>
            <p:nvPr/>
          </p:nvSpPr>
          <p:spPr>
            <a:xfrm>
              <a:off x="8505546" y="4139534"/>
              <a:ext cx="618713" cy="221776"/>
            </a:xfrm>
            <a:custGeom>
              <a:avLst/>
              <a:gdLst>
                <a:gd name="connsiteX0" fmla="*/ 618713 w 618713"/>
                <a:gd name="connsiteY0" fmla="*/ 221777 h 221776"/>
                <a:gd name="connsiteX1" fmla="*/ 540392 w 618713"/>
                <a:gd name="connsiteY1" fmla="*/ 142695 h 221776"/>
                <a:gd name="connsiteX2" fmla="*/ 521848 w 618713"/>
                <a:gd name="connsiteY2" fmla="*/ 145527 h 221776"/>
                <a:gd name="connsiteX3" fmla="*/ 375242 w 618713"/>
                <a:gd name="connsiteY3" fmla="*/ 0 h 221776"/>
                <a:gd name="connsiteX4" fmla="*/ 241508 w 618713"/>
                <a:gd name="connsiteY4" fmla="*/ 100431 h 221776"/>
                <a:gd name="connsiteX5" fmla="*/ 215546 w 618713"/>
                <a:gd name="connsiteY5" fmla="*/ 95856 h 221776"/>
                <a:gd name="connsiteX6" fmla="*/ 117154 w 618713"/>
                <a:gd name="connsiteY6" fmla="*/ 154460 h 221776"/>
                <a:gd name="connsiteX7" fmla="*/ 78102 w 618713"/>
                <a:gd name="connsiteY7" fmla="*/ 141824 h 221776"/>
                <a:gd name="connsiteX8" fmla="*/ 0 w 618713"/>
                <a:gd name="connsiteY8" fmla="*/ 220906 h 22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8713" h="221776">
                  <a:moveTo>
                    <a:pt x="618713" y="221777"/>
                  </a:moveTo>
                  <a:cubicBezTo>
                    <a:pt x="615553" y="179807"/>
                    <a:pt x="582385" y="146316"/>
                    <a:pt x="540392" y="142695"/>
                  </a:cubicBezTo>
                  <a:cubicBezTo>
                    <a:pt x="534107" y="142745"/>
                    <a:pt x="527862" y="143699"/>
                    <a:pt x="521848" y="145527"/>
                  </a:cubicBezTo>
                  <a:cubicBezTo>
                    <a:pt x="507885" y="62525"/>
                    <a:pt x="447673" y="0"/>
                    <a:pt x="375242" y="0"/>
                  </a:cubicBezTo>
                  <a:cubicBezTo>
                    <a:pt x="314314" y="3081"/>
                    <a:pt x="261379" y="42834"/>
                    <a:pt x="241508" y="100431"/>
                  </a:cubicBezTo>
                  <a:cubicBezTo>
                    <a:pt x="233087" y="97797"/>
                    <a:pt x="224361" y="96260"/>
                    <a:pt x="215546" y="95856"/>
                  </a:cubicBezTo>
                  <a:cubicBezTo>
                    <a:pt x="174793" y="97037"/>
                    <a:pt x="137560" y="119213"/>
                    <a:pt x="117154" y="154460"/>
                  </a:cubicBezTo>
                  <a:cubicBezTo>
                    <a:pt x="105756" y="146322"/>
                    <a:pt x="92114" y="141908"/>
                    <a:pt x="78102" y="141824"/>
                  </a:cubicBezTo>
                  <a:cubicBezTo>
                    <a:pt x="36195" y="145545"/>
                    <a:pt x="3144" y="179010"/>
                    <a:pt x="0" y="220906"/>
                  </a:cubicBez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21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3552AEE6-E7EA-694E-8974-6E57F9C231EB}"/>
                </a:ext>
              </a:extLst>
            </p:cNvPr>
            <p:cNvSpPr/>
            <p:nvPr/>
          </p:nvSpPr>
          <p:spPr>
            <a:xfrm>
              <a:off x="4550635" y="5290237"/>
              <a:ext cx="811787" cy="290837"/>
            </a:xfrm>
            <a:custGeom>
              <a:avLst/>
              <a:gdLst>
                <a:gd name="connsiteX0" fmla="*/ 811788 w 811787"/>
                <a:gd name="connsiteY0" fmla="*/ 290837 h 290837"/>
                <a:gd name="connsiteX1" fmla="*/ 709251 w 811787"/>
                <a:gd name="connsiteY1" fmla="*/ 187356 h 290837"/>
                <a:gd name="connsiteX2" fmla="*/ 684598 w 811787"/>
                <a:gd name="connsiteY2" fmla="*/ 191059 h 290837"/>
                <a:gd name="connsiteX3" fmla="*/ 492396 w 811787"/>
                <a:gd name="connsiteY3" fmla="*/ 0 h 290837"/>
                <a:gd name="connsiteX4" fmla="*/ 317865 w 811787"/>
                <a:gd name="connsiteY4" fmla="*/ 130713 h 290837"/>
                <a:gd name="connsiteX5" fmla="*/ 282304 w 811787"/>
                <a:gd name="connsiteY5" fmla="*/ 125920 h 290837"/>
                <a:gd name="connsiteX6" fmla="*/ 153588 w 811787"/>
                <a:gd name="connsiteY6" fmla="*/ 202823 h 290837"/>
                <a:gd name="connsiteX7" fmla="*/ 102319 w 811787"/>
                <a:gd name="connsiteY7" fmla="*/ 186484 h 290837"/>
                <a:gd name="connsiteX8" fmla="*/ 0 w 811787"/>
                <a:gd name="connsiteY8" fmla="*/ 289966 h 29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787" h="290837">
                  <a:moveTo>
                    <a:pt x="811788" y="290837"/>
                  </a:moveTo>
                  <a:cubicBezTo>
                    <a:pt x="802625" y="232016"/>
                    <a:pt x="760301" y="187356"/>
                    <a:pt x="709251" y="187356"/>
                  </a:cubicBezTo>
                  <a:cubicBezTo>
                    <a:pt x="700895" y="187362"/>
                    <a:pt x="692586" y="188610"/>
                    <a:pt x="684598" y="191059"/>
                  </a:cubicBezTo>
                  <a:cubicBezTo>
                    <a:pt x="666491" y="82132"/>
                    <a:pt x="587297" y="0"/>
                    <a:pt x="492396" y="0"/>
                  </a:cubicBezTo>
                  <a:cubicBezTo>
                    <a:pt x="415602" y="0"/>
                    <a:pt x="349281" y="53593"/>
                    <a:pt x="317865" y="130713"/>
                  </a:cubicBezTo>
                  <a:cubicBezTo>
                    <a:pt x="306273" y="127566"/>
                    <a:pt x="294317" y="125954"/>
                    <a:pt x="282304" y="125920"/>
                  </a:cubicBezTo>
                  <a:cubicBezTo>
                    <a:pt x="228990" y="127676"/>
                    <a:pt x="180343" y="156740"/>
                    <a:pt x="153588" y="202823"/>
                  </a:cubicBezTo>
                  <a:cubicBezTo>
                    <a:pt x="138583" y="192251"/>
                    <a:pt x="120683" y="186546"/>
                    <a:pt x="102319" y="186484"/>
                  </a:cubicBezTo>
                  <a:cubicBezTo>
                    <a:pt x="51269" y="186485"/>
                    <a:pt x="8945" y="230056"/>
                    <a:pt x="0" y="289966"/>
                  </a:cubicBez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21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3" name="Arc 172">
            <a:extLst>
              <a:ext uri="{FF2B5EF4-FFF2-40B4-BE49-F238E27FC236}">
                <a16:creationId xmlns:a16="http://schemas.microsoft.com/office/drawing/2014/main" id="{90479598-6C36-394C-892C-58AE3BDF0920}"/>
              </a:ext>
            </a:extLst>
          </p:cNvPr>
          <p:cNvSpPr/>
          <p:nvPr/>
        </p:nvSpPr>
        <p:spPr>
          <a:xfrm rot="11045720" flipH="1" flipV="1">
            <a:off x="8369743" y="3015139"/>
            <a:ext cx="2021157" cy="2021157"/>
          </a:xfrm>
          <a:prstGeom prst="arc">
            <a:avLst>
              <a:gd name="adj1" fmla="val 16252827"/>
              <a:gd name="adj2" fmla="val 20930963"/>
            </a:avLst>
          </a:prstGeom>
          <a:ln w="19050" cap="rnd">
            <a:solidFill>
              <a:schemeClr val="tx2">
                <a:lumMod val="75000"/>
                <a:lumOff val="25000"/>
              </a:schemeClr>
            </a:solidFill>
            <a:prstDash val="sysDot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1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162" grpId="0" animBg="1"/>
      <p:bldP spid="165" grpId="0" animBg="1"/>
      <p:bldP spid="166" grpId="0" animBg="1"/>
      <p:bldP spid="167" grpId="0" animBg="1"/>
      <p:bldP spid="172" grpId="0" animBg="1"/>
      <p:bldP spid="170" grpId="0" animBg="1"/>
      <p:bldP spid="171" grpId="0" animBg="1"/>
      <p:bldP spid="174" grpId="0"/>
      <p:bldP spid="175" grpId="0"/>
      <p:bldP spid="176" grpId="0"/>
      <p:bldP spid="177" grpId="0"/>
      <p:bldP spid="178" grpId="0" animBg="1"/>
      <p:bldP spid="179" grpId="0" animBg="1"/>
      <p:bldP spid="180" grpId="0" animBg="1"/>
      <p:bldP spid="181" grpId="0" animBg="1"/>
      <p:bldP spid="182" grpId="0" animBg="1"/>
      <p:bldP spid="184" grpId="0" animBg="1"/>
      <p:bldP spid="185" grpId="0" animBg="1"/>
      <p:bldP spid="1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DE3A05C-925D-4059-A73C-066AE4F3816D}"/>
              </a:ext>
            </a:extLst>
          </p:cNvPr>
          <p:cNvSpPr txBox="1"/>
          <p:nvPr/>
        </p:nvSpPr>
        <p:spPr>
          <a:xfrm>
            <a:off x="2997783" y="471605"/>
            <a:ext cx="6239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 smtClean="0">
                <a:solidFill>
                  <a:srgbClr val="FFFFFF"/>
                </a:solidFill>
                <a:latin typeface="Corporate S"/>
                <a:ea typeface="Roboto" panose="02000000000000000000" pitchFamily="2" charset="0"/>
                <a:cs typeface="Roboto" panose="02000000000000000000" pitchFamily="2" charset="0"/>
              </a:rPr>
              <a:t>WHERE CAN WE USE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B048"/>
                </a:solidFill>
                <a:effectLst/>
                <a:uLnTx/>
                <a:uFillTx/>
                <a:latin typeface="Corporate S"/>
                <a:ea typeface="Roboto" panose="02000000000000000000" pitchFamily="2" charset="0"/>
                <a:cs typeface="Roboto" panose="02000000000000000000" pitchFamily="2" charset="0"/>
              </a:rPr>
              <a:t>BLOCKCHAIN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FFB048"/>
                </a:solidFill>
                <a:effectLst/>
                <a:uLnTx/>
                <a:uFillTx/>
                <a:latin typeface="Corporate S"/>
                <a:ea typeface="Roboto" panose="02000000000000000000" pitchFamily="2" charset="0"/>
                <a:cs typeface="Roboto" panose="02000000000000000000" pitchFamily="2" charset="0"/>
              </a:rPr>
              <a:t> TECHNOLOGY 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rate S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8" name="Graphic 173">
            <a:extLst>
              <a:ext uri="{FF2B5EF4-FFF2-40B4-BE49-F238E27FC236}">
                <a16:creationId xmlns:a16="http://schemas.microsoft.com/office/drawing/2014/main" id="{59C01C34-D56C-49FE-AD10-78B80892008E}"/>
              </a:ext>
            </a:extLst>
          </p:cNvPr>
          <p:cNvSpPr/>
          <p:nvPr/>
        </p:nvSpPr>
        <p:spPr>
          <a:xfrm flipH="1" flipV="1">
            <a:off x="5680109" y="4233768"/>
            <a:ext cx="2805060" cy="825905"/>
          </a:xfrm>
          <a:custGeom>
            <a:avLst/>
            <a:gdLst>
              <a:gd name="connsiteX0" fmla="*/ 2428449 w 2805060"/>
              <a:gd name="connsiteY0" fmla="*/ 825905 h 825905"/>
              <a:gd name="connsiteX1" fmla="*/ 2339589 w 2805060"/>
              <a:gd name="connsiteY1" fmla="*/ 801392 h 825905"/>
              <a:gd name="connsiteX2" fmla="*/ 1162960 w 2805060"/>
              <a:gd name="connsiteY2" fmla="*/ 113493 h 825905"/>
              <a:gd name="connsiteX3" fmla="*/ 1043459 w 2805060"/>
              <a:gd name="connsiteY3" fmla="*/ 113493 h 825905"/>
              <a:gd name="connsiteX4" fmla="*/ 663506 w 2805060"/>
              <a:gd name="connsiteY4" fmla="*/ 332579 h 825905"/>
              <a:gd name="connsiteX5" fmla="*/ 485786 w 2805060"/>
              <a:gd name="connsiteY5" fmla="*/ 332579 h 825905"/>
              <a:gd name="connsiteX6" fmla="*/ 15441 w 2805060"/>
              <a:gd name="connsiteY6" fmla="*/ 58339 h 825905"/>
              <a:gd name="connsiteX7" fmla="*/ 4717 w 2805060"/>
              <a:gd name="connsiteY7" fmla="*/ 15441 h 825905"/>
              <a:gd name="connsiteX8" fmla="*/ 4717 w 2805060"/>
              <a:gd name="connsiteY8" fmla="*/ 15441 h 825905"/>
              <a:gd name="connsiteX9" fmla="*/ 47614 w 2805060"/>
              <a:gd name="connsiteY9" fmla="*/ 4717 h 825905"/>
              <a:gd name="connsiteX10" fmla="*/ 519491 w 2805060"/>
              <a:gd name="connsiteY10" fmla="*/ 278957 h 825905"/>
              <a:gd name="connsiteX11" fmla="*/ 632865 w 2805060"/>
              <a:gd name="connsiteY11" fmla="*/ 278957 h 825905"/>
              <a:gd name="connsiteX12" fmla="*/ 1012817 w 2805060"/>
              <a:gd name="connsiteY12" fmla="*/ 58339 h 825905"/>
              <a:gd name="connsiteX13" fmla="*/ 1195134 w 2805060"/>
              <a:gd name="connsiteY13" fmla="*/ 58339 h 825905"/>
              <a:gd name="connsiteX14" fmla="*/ 2371762 w 2805060"/>
              <a:gd name="connsiteY14" fmla="*/ 746238 h 825905"/>
              <a:gd name="connsiteX15" fmla="*/ 2486667 w 2805060"/>
              <a:gd name="connsiteY15" fmla="*/ 746238 h 825905"/>
              <a:gd name="connsiteX16" fmla="*/ 2757843 w 2805060"/>
              <a:gd name="connsiteY16" fmla="*/ 594563 h 825905"/>
              <a:gd name="connsiteX17" fmla="*/ 2800741 w 2805060"/>
              <a:gd name="connsiteY17" fmla="*/ 606819 h 825905"/>
              <a:gd name="connsiteX18" fmla="*/ 2800741 w 2805060"/>
              <a:gd name="connsiteY18" fmla="*/ 606819 h 825905"/>
              <a:gd name="connsiteX19" fmla="*/ 2788485 w 2805060"/>
              <a:gd name="connsiteY19" fmla="*/ 649717 h 825905"/>
              <a:gd name="connsiteX20" fmla="*/ 2517309 w 2805060"/>
              <a:gd name="connsiteY20" fmla="*/ 804456 h 825905"/>
              <a:gd name="connsiteX21" fmla="*/ 2428449 w 2805060"/>
              <a:gd name="connsiteY21" fmla="*/ 825905 h 825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05060" h="825905">
                <a:moveTo>
                  <a:pt x="2428449" y="825905"/>
                </a:moveTo>
                <a:cubicBezTo>
                  <a:pt x="2397807" y="825905"/>
                  <a:pt x="2367166" y="818245"/>
                  <a:pt x="2339589" y="801392"/>
                </a:cubicBezTo>
                <a:lnTo>
                  <a:pt x="1162960" y="113493"/>
                </a:lnTo>
                <a:cubicBezTo>
                  <a:pt x="1126191" y="92044"/>
                  <a:pt x="1080229" y="92044"/>
                  <a:pt x="1043459" y="113493"/>
                </a:cubicBezTo>
                <a:lnTo>
                  <a:pt x="663506" y="332579"/>
                </a:lnTo>
                <a:cubicBezTo>
                  <a:pt x="608351" y="364753"/>
                  <a:pt x="540940" y="363221"/>
                  <a:pt x="485786" y="332579"/>
                </a:cubicBezTo>
                <a:lnTo>
                  <a:pt x="15441" y="58339"/>
                </a:lnTo>
                <a:cubicBezTo>
                  <a:pt x="120" y="50679"/>
                  <a:pt x="-4476" y="30762"/>
                  <a:pt x="4717" y="15441"/>
                </a:cubicBezTo>
                <a:lnTo>
                  <a:pt x="4717" y="15441"/>
                </a:lnTo>
                <a:cubicBezTo>
                  <a:pt x="13909" y="120"/>
                  <a:pt x="32294" y="-4476"/>
                  <a:pt x="47614" y="4717"/>
                </a:cubicBezTo>
                <a:lnTo>
                  <a:pt x="519491" y="278957"/>
                </a:lnTo>
                <a:cubicBezTo>
                  <a:pt x="554729" y="298874"/>
                  <a:pt x="599159" y="298874"/>
                  <a:pt x="632865" y="278957"/>
                </a:cubicBezTo>
                <a:lnTo>
                  <a:pt x="1012817" y="58339"/>
                </a:lnTo>
                <a:cubicBezTo>
                  <a:pt x="1069504" y="26165"/>
                  <a:pt x="1138447" y="26165"/>
                  <a:pt x="1195134" y="58339"/>
                </a:cubicBezTo>
                <a:lnTo>
                  <a:pt x="2371762" y="746238"/>
                </a:lnTo>
                <a:cubicBezTo>
                  <a:pt x="2407000" y="766155"/>
                  <a:pt x="2451430" y="767687"/>
                  <a:pt x="2486667" y="746238"/>
                </a:cubicBezTo>
                <a:lnTo>
                  <a:pt x="2757843" y="594563"/>
                </a:lnTo>
                <a:cubicBezTo>
                  <a:pt x="2773164" y="585371"/>
                  <a:pt x="2791549" y="591499"/>
                  <a:pt x="2800741" y="606819"/>
                </a:cubicBezTo>
                <a:lnTo>
                  <a:pt x="2800741" y="606819"/>
                </a:lnTo>
                <a:cubicBezTo>
                  <a:pt x="2809934" y="622140"/>
                  <a:pt x="2803805" y="640525"/>
                  <a:pt x="2788485" y="649717"/>
                </a:cubicBezTo>
                <a:lnTo>
                  <a:pt x="2517309" y="804456"/>
                </a:lnTo>
                <a:cubicBezTo>
                  <a:pt x="2489731" y="818245"/>
                  <a:pt x="2459090" y="825905"/>
                  <a:pt x="2428449" y="825905"/>
                </a:cubicBezTo>
                <a:close/>
              </a:path>
            </a:pathLst>
          </a:custGeom>
          <a:solidFill>
            <a:schemeClr val="bg2">
              <a:alpha val="34000"/>
            </a:schemeClr>
          </a:solidFill>
          <a:ln w="1530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357" name="Graphic 173">
            <a:extLst>
              <a:ext uri="{FF2B5EF4-FFF2-40B4-BE49-F238E27FC236}">
                <a16:creationId xmlns:a16="http://schemas.microsoft.com/office/drawing/2014/main" id="{0C1B88FD-5BC3-4F9E-B563-7CB90FD0AB18}"/>
              </a:ext>
            </a:extLst>
          </p:cNvPr>
          <p:cNvSpPr/>
          <p:nvPr/>
        </p:nvSpPr>
        <p:spPr>
          <a:xfrm flipV="1">
            <a:off x="3636475" y="4265027"/>
            <a:ext cx="2805060" cy="825905"/>
          </a:xfrm>
          <a:custGeom>
            <a:avLst/>
            <a:gdLst>
              <a:gd name="connsiteX0" fmla="*/ 2428449 w 2805060"/>
              <a:gd name="connsiteY0" fmla="*/ 825905 h 825905"/>
              <a:gd name="connsiteX1" fmla="*/ 2339589 w 2805060"/>
              <a:gd name="connsiteY1" fmla="*/ 801392 h 825905"/>
              <a:gd name="connsiteX2" fmla="*/ 1162960 w 2805060"/>
              <a:gd name="connsiteY2" fmla="*/ 113493 h 825905"/>
              <a:gd name="connsiteX3" fmla="*/ 1043459 w 2805060"/>
              <a:gd name="connsiteY3" fmla="*/ 113493 h 825905"/>
              <a:gd name="connsiteX4" fmla="*/ 663506 w 2805060"/>
              <a:gd name="connsiteY4" fmla="*/ 332579 h 825905"/>
              <a:gd name="connsiteX5" fmla="*/ 485786 w 2805060"/>
              <a:gd name="connsiteY5" fmla="*/ 332579 h 825905"/>
              <a:gd name="connsiteX6" fmla="*/ 15441 w 2805060"/>
              <a:gd name="connsiteY6" fmla="*/ 58339 h 825905"/>
              <a:gd name="connsiteX7" fmla="*/ 4717 w 2805060"/>
              <a:gd name="connsiteY7" fmla="*/ 15441 h 825905"/>
              <a:gd name="connsiteX8" fmla="*/ 4717 w 2805060"/>
              <a:gd name="connsiteY8" fmla="*/ 15441 h 825905"/>
              <a:gd name="connsiteX9" fmla="*/ 47614 w 2805060"/>
              <a:gd name="connsiteY9" fmla="*/ 4717 h 825905"/>
              <a:gd name="connsiteX10" fmla="*/ 519491 w 2805060"/>
              <a:gd name="connsiteY10" fmla="*/ 278957 h 825905"/>
              <a:gd name="connsiteX11" fmla="*/ 632865 w 2805060"/>
              <a:gd name="connsiteY11" fmla="*/ 278957 h 825905"/>
              <a:gd name="connsiteX12" fmla="*/ 1012817 w 2805060"/>
              <a:gd name="connsiteY12" fmla="*/ 58339 h 825905"/>
              <a:gd name="connsiteX13" fmla="*/ 1195134 w 2805060"/>
              <a:gd name="connsiteY13" fmla="*/ 58339 h 825905"/>
              <a:gd name="connsiteX14" fmla="*/ 2371762 w 2805060"/>
              <a:gd name="connsiteY14" fmla="*/ 746238 h 825905"/>
              <a:gd name="connsiteX15" fmla="*/ 2486667 w 2805060"/>
              <a:gd name="connsiteY15" fmla="*/ 746238 h 825905"/>
              <a:gd name="connsiteX16" fmla="*/ 2757843 w 2805060"/>
              <a:gd name="connsiteY16" fmla="*/ 594563 h 825905"/>
              <a:gd name="connsiteX17" fmla="*/ 2800741 w 2805060"/>
              <a:gd name="connsiteY17" fmla="*/ 606819 h 825905"/>
              <a:gd name="connsiteX18" fmla="*/ 2800741 w 2805060"/>
              <a:gd name="connsiteY18" fmla="*/ 606819 h 825905"/>
              <a:gd name="connsiteX19" fmla="*/ 2788485 w 2805060"/>
              <a:gd name="connsiteY19" fmla="*/ 649717 h 825905"/>
              <a:gd name="connsiteX20" fmla="*/ 2517309 w 2805060"/>
              <a:gd name="connsiteY20" fmla="*/ 804456 h 825905"/>
              <a:gd name="connsiteX21" fmla="*/ 2428449 w 2805060"/>
              <a:gd name="connsiteY21" fmla="*/ 825905 h 825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05060" h="825905">
                <a:moveTo>
                  <a:pt x="2428449" y="825905"/>
                </a:moveTo>
                <a:cubicBezTo>
                  <a:pt x="2397807" y="825905"/>
                  <a:pt x="2367166" y="818245"/>
                  <a:pt x="2339589" y="801392"/>
                </a:cubicBezTo>
                <a:lnTo>
                  <a:pt x="1162960" y="113493"/>
                </a:lnTo>
                <a:cubicBezTo>
                  <a:pt x="1126191" y="92044"/>
                  <a:pt x="1080229" y="92044"/>
                  <a:pt x="1043459" y="113493"/>
                </a:cubicBezTo>
                <a:lnTo>
                  <a:pt x="663506" y="332579"/>
                </a:lnTo>
                <a:cubicBezTo>
                  <a:pt x="608351" y="364753"/>
                  <a:pt x="540940" y="363221"/>
                  <a:pt x="485786" y="332579"/>
                </a:cubicBezTo>
                <a:lnTo>
                  <a:pt x="15441" y="58339"/>
                </a:lnTo>
                <a:cubicBezTo>
                  <a:pt x="120" y="50679"/>
                  <a:pt x="-4476" y="30762"/>
                  <a:pt x="4717" y="15441"/>
                </a:cubicBezTo>
                <a:lnTo>
                  <a:pt x="4717" y="15441"/>
                </a:lnTo>
                <a:cubicBezTo>
                  <a:pt x="13909" y="120"/>
                  <a:pt x="32294" y="-4476"/>
                  <a:pt x="47614" y="4717"/>
                </a:cubicBezTo>
                <a:lnTo>
                  <a:pt x="519491" y="278957"/>
                </a:lnTo>
                <a:cubicBezTo>
                  <a:pt x="554729" y="298874"/>
                  <a:pt x="599159" y="298874"/>
                  <a:pt x="632865" y="278957"/>
                </a:cubicBezTo>
                <a:lnTo>
                  <a:pt x="1012817" y="58339"/>
                </a:lnTo>
                <a:cubicBezTo>
                  <a:pt x="1069504" y="26165"/>
                  <a:pt x="1138447" y="26165"/>
                  <a:pt x="1195134" y="58339"/>
                </a:cubicBezTo>
                <a:lnTo>
                  <a:pt x="2371762" y="746238"/>
                </a:lnTo>
                <a:cubicBezTo>
                  <a:pt x="2407000" y="766155"/>
                  <a:pt x="2451430" y="767687"/>
                  <a:pt x="2486667" y="746238"/>
                </a:cubicBezTo>
                <a:lnTo>
                  <a:pt x="2757843" y="594563"/>
                </a:lnTo>
                <a:cubicBezTo>
                  <a:pt x="2773164" y="585371"/>
                  <a:pt x="2791549" y="591499"/>
                  <a:pt x="2800741" y="606819"/>
                </a:cubicBezTo>
                <a:lnTo>
                  <a:pt x="2800741" y="606819"/>
                </a:lnTo>
                <a:cubicBezTo>
                  <a:pt x="2809934" y="622140"/>
                  <a:pt x="2803805" y="640525"/>
                  <a:pt x="2788485" y="649717"/>
                </a:cubicBezTo>
                <a:lnTo>
                  <a:pt x="2517309" y="804456"/>
                </a:lnTo>
                <a:cubicBezTo>
                  <a:pt x="2489731" y="818245"/>
                  <a:pt x="2459090" y="825905"/>
                  <a:pt x="2428449" y="825905"/>
                </a:cubicBezTo>
                <a:close/>
              </a:path>
            </a:pathLst>
          </a:custGeom>
          <a:solidFill>
            <a:schemeClr val="bg2">
              <a:alpha val="34000"/>
            </a:schemeClr>
          </a:solidFill>
          <a:ln w="1530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356" name="Graphic 173">
            <a:extLst>
              <a:ext uri="{FF2B5EF4-FFF2-40B4-BE49-F238E27FC236}">
                <a16:creationId xmlns:a16="http://schemas.microsoft.com/office/drawing/2014/main" id="{15EBCF1E-C9E5-4FA7-8AC0-DD3330E3CD66}"/>
              </a:ext>
            </a:extLst>
          </p:cNvPr>
          <p:cNvSpPr/>
          <p:nvPr/>
        </p:nvSpPr>
        <p:spPr>
          <a:xfrm flipH="1">
            <a:off x="5673103" y="3095218"/>
            <a:ext cx="2805060" cy="825905"/>
          </a:xfrm>
          <a:custGeom>
            <a:avLst/>
            <a:gdLst>
              <a:gd name="connsiteX0" fmla="*/ 2428449 w 2805060"/>
              <a:gd name="connsiteY0" fmla="*/ 825905 h 825905"/>
              <a:gd name="connsiteX1" fmla="*/ 2339589 w 2805060"/>
              <a:gd name="connsiteY1" fmla="*/ 801392 h 825905"/>
              <a:gd name="connsiteX2" fmla="*/ 1162960 w 2805060"/>
              <a:gd name="connsiteY2" fmla="*/ 113493 h 825905"/>
              <a:gd name="connsiteX3" fmla="*/ 1043459 w 2805060"/>
              <a:gd name="connsiteY3" fmla="*/ 113493 h 825905"/>
              <a:gd name="connsiteX4" fmla="*/ 663506 w 2805060"/>
              <a:gd name="connsiteY4" fmla="*/ 332579 h 825905"/>
              <a:gd name="connsiteX5" fmla="*/ 485786 w 2805060"/>
              <a:gd name="connsiteY5" fmla="*/ 332579 h 825905"/>
              <a:gd name="connsiteX6" fmla="*/ 15441 w 2805060"/>
              <a:gd name="connsiteY6" fmla="*/ 58339 h 825905"/>
              <a:gd name="connsiteX7" fmla="*/ 4717 w 2805060"/>
              <a:gd name="connsiteY7" fmla="*/ 15441 h 825905"/>
              <a:gd name="connsiteX8" fmla="*/ 4717 w 2805060"/>
              <a:gd name="connsiteY8" fmla="*/ 15441 h 825905"/>
              <a:gd name="connsiteX9" fmla="*/ 47614 w 2805060"/>
              <a:gd name="connsiteY9" fmla="*/ 4717 h 825905"/>
              <a:gd name="connsiteX10" fmla="*/ 519491 w 2805060"/>
              <a:gd name="connsiteY10" fmla="*/ 278957 h 825905"/>
              <a:gd name="connsiteX11" fmla="*/ 632865 w 2805060"/>
              <a:gd name="connsiteY11" fmla="*/ 278957 h 825905"/>
              <a:gd name="connsiteX12" fmla="*/ 1012817 w 2805060"/>
              <a:gd name="connsiteY12" fmla="*/ 58339 h 825905"/>
              <a:gd name="connsiteX13" fmla="*/ 1195134 w 2805060"/>
              <a:gd name="connsiteY13" fmla="*/ 58339 h 825905"/>
              <a:gd name="connsiteX14" fmla="*/ 2371762 w 2805060"/>
              <a:gd name="connsiteY14" fmla="*/ 746238 h 825905"/>
              <a:gd name="connsiteX15" fmla="*/ 2486667 w 2805060"/>
              <a:gd name="connsiteY15" fmla="*/ 746238 h 825905"/>
              <a:gd name="connsiteX16" fmla="*/ 2757843 w 2805060"/>
              <a:gd name="connsiteY16" fmla="*/ 594563 h 825905"/>
              <a:gd name="connsiteX17" fmla="*/ 2800741 w 2805060"/>
              <a:gd name="connsiteY17" fmla="*/ 606819 h 825905"/>
              <a:gd name="connsiteX18" fmla="*/ 2800741 w 2805060"/>
              <a:gd name="connsiteY18" fmla="*/ 606819 h 825905"/>
              <a:gd name="connsiteX19" fmla="*/ 2788485 w 2805060"/>
              <a:gd name="connsiteY19" fmla="*/ 649717 h 825905"/>
              <a:gd name="connsiteX20" fmla="*/ 2517309 w 2805060"/>
              <a:gd name="connsiteY20" fmla="*/ 804456 h 825905"/>
              <a:gd name="connsiteX21" fmla="*/ 2428449 w 2805060"/>
              <a:gd name="connsiteY21" fmla="*/ 825905 h 825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05060" h="825905">
                <a:moveTo>
                  <a:pt x="2428449" y="825905"/>
                </a:moveTo>
                <a:cubicBezTo>
                  <a:pt x="2397807" y="825905"/>
                  <a:pt x="2367166" y="818245"/>
                  <a:pt x="2339589" y="801392"/>
                </a:cubicBezTo>
                <a:lnTo>
                  <a:pt x="1162960" y="113493"/>
                </a:lnTo>
                <a:cubicBezTo>
                  <a:pt x="1126191" y="92044"/>
                  <a:pt x="1080229" y="92044"/>
                  <a:pt x="1043459" y="113493"/>
                </a:cubicBezTo>
                <a:lnTo>
                  <a:pt x="663506" y="332579"/>
                </a:lnTo>
                <a:cubicBezTo>
                  <a:pt x="608351" y="364753"/>
                  <a:pt x="540940" y="363221"/>
                  <a:pt x="485786" y="332579"/>
                </a:cubicBezTo>
                <a:lnTo>
                  <a:pt x="15441" y="58339"/>
                </a:lnTo>
                <a:cubicBezTo>
                  <a:pt x="120" y="50679"/>
                  <a:pt x="-4476" y="30762"/>
                  <a:pt x="4717" y="15441"/>
                </a:cubicBezTo>
                <a:lnTo>
                  <a:pt x="4717" y="15441"/>
                </a:lnTo>
                <a:cubicBezTo>
                  <a:pt x="13909" y="120"/>
                  <a:pt x="32294" y="-4476"/>
                  <a:pt x="47614" y="4717"/>
                </a:cubicBezTo>
                <a:lnTo>
                  <a:pt x="519491" y="278957"/>
                </a:lnTo>
                <a:cubicBezTo>
                  <a:pt x="554729" y="298874"/>
                  <a:pt x="599159" y="298874"/>
                  <a:pt x="632865" y="278957"/>
                </a:cubicBezTo>
                <a:lnTo>
                  <a:pt x="1012817" y="58339"/>
                </a:lnTo>
                <a:cubicBezTo>
                  <a:pt x="1069504" y="26165"/>
                  <a:pt x="1138447" y="26165"/>
                  <a:pt x="1195134" y="58339"/>
                </a:cubicBezTo>
                <a:lnTo>
                  <a:pt x="2371762" y="746238"/>
                </a:lnTo>
                <a:cubicBezTo>
                  <a:pt x="2407000" y="766155"/>
                  <a:pt x="2451430" y="767687"/>
                  <a:pt x="2486667" y="746238"/>
                </a:cubicBezTo>
                <a:lnTo>
                  <a:pt x="2757843" y="594563"/>
                </a:lnTo>
                <a:cubicBezTo>
                  <a:pt x="2773164" y="585371"/>
                  <a:pt x="2791549" y="591499"/>
                  <a:pt x="2800741" y="606819"/>
                </a:cubicBezTo>
                <a:lnTo>
                  <a:pt x="2800741" y="606819"/>
                </a:lnTo>
                <a:cubicBezTo>
                  <a:pt x="2809934" y="622140"/>
                  <a:pt x="2803805" y="640525"/>
                  <a:pt x="2788485" y="649717"/>
                </a:cubicBezTo>
                <a:lnTo>
                  <a:pt x="2517309" y="804456"/>
                </a:lnTo>
                <a:cubicBezTo>
                  <a:pt x="2489731" y="818245"/>
                  <a:pt x="2459090" y="825905"/>
                  <a:pt x="2428449" y="825905"/>
                </a:cubicBezTo>
                <a:close/>
              </a:path>
            </a:pathLst>
          </a:custGeom>
          <a:solidFill>
            <a:schemeClr val="bg2">
              <a:alpha val="34000"/>
            </a:schemeClr>
          </a:solidFill>
          <a:ln w="1530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175" name="Graphic 173">
            <a:extLst>
              <a:ext uri="{FF2B5EF4-FFF2-40B4-BE49-F238E27FC236}">
                <a16:creationId xmlns:a16="http://schemas.microsoft.com/office/drawing/2014/main" id="{476995DB-4554-4617-9F77-B5B401A0E655}"/>
              </a:ext>
            </a:extLst>
          </p:cNvPr>
          <p:cNvSpPr/>
          <p:nvPr/>
        </p:nvSpPr>
        <p:spPr>
          <a:xfrm>
            <a:off x="3903132" y="3205492"/>
            <a:ext cx="2805060" cy="825905"/>
          </a:xfrm>
          <a:custGeom>
            <a:avLst/>
            <a:gdLst>
              <a:gd name="connsiteX0" fmla="*/ 2428449 w 2805060"/>
              <a:gd name="connsiteY0" fmla="*/ 825905 h 825905"/>
              <a:gd name="connsiteX1" fmla="*/ 2339589 w 2805060"/>
              <a:gd name="connsiteY1" fmla="*/ 801392 h 825905"/>
              <a:gd name="connsiteX2" fmla="*/ 1162960 w 2805060"/>
              <a:gd name="connsiteY2" fmla="*/ 113493 h 825905"/>
              <a:gd name="connsiteX3" fmla="*/ 1043459 w 2805060"/>
              <a:gd name="connsiteY3" fmla="*/ 113493 h 825905"/>
              <a:gd name="connsiteX4" fmla="*/ 663506 w 2805060"/>
              <a:gd name="connsiteY4" fmla="*/ 332579 h 825905"/>
              <a:gd name="connsiteX5" fmla="*/ 485786 w 2805060"/>
              <a:gd name="connsiteY5" fmla="*/ 332579 h 825905"/>
              <a:gd name="connsiteX6" fmla="*/ 15441 w 2805060"/>
              <a:gd name="connsiteY6" fmla="*/ 58339 h 825905"/>
              <a:gd name="connsiteX7" fmla="*/ 4717 w 2805060"/>
              <a:gd name="connsiteY7" fmla="*/ 15441 h 825905"/>
              <a:gd name="connsiteX8" fmla="*/ 4717 w 2805060"/>
              <a:gd name="connsiteY8" fmla="*/ 15441 h 825905"/>
              <a:gd name="connsiteX9" fmla="*/ 47614 w 2805060"/>
              <a:gd name="connsiteY9" fmla="*/ 4717 h 825905"/>
              <a:gd name="connsiteX10" fmla="*/ 519491 w 2805060"/>
              <a:gd name="connsiteY10" fmla="*/ 278957 h 825905"/>
              <a:gd name="connsiteX11" fmla="*/ 632865 w 2805060"/>
              <a:gd name="connsiteY11" fmla="*/ 278957 h 825905"/>
              <a:gd name="connsiteX12" fmla="*/ 1012817 w 2805060"/>
              <a:gd name="connsiteY12" fmla="*/ 58339 h 825905"/>
              <a:gd name="connsiteX13" fmla="*/ 1195134 w 2805060"/>
              <a:gd name="connsiteY13" fmla="*/ 58339 h 825905"/>
              <a:gd name="connsiteX14" fmla="*/ 2371762 w 2805060"/>
              <a:gd name="connsiteY14" fmla="*/ 746238 h 825905"/>
              <a:gd name="connsiteX15" fmla="*/ 2486667 w 2805060"/>
              <a:gd name="connsiteY15" fmla="*/ 746238 h 825905"/>
              <a:gd name="connsiteX16" fmla="*/ 2757843 w 2805060"/>
              <a:gd name="connsiteY16" fmla="*/ 594563 h 825905"/>
              <a:gd name="connsiteX17" fmla="*/ 2800741 w 2805060"/>
              <a:gd name="connsiteY17" fmla="*/ 606819 h 825905"/>
              <a:gd name="connsiteX18" fmla="*/ 2800741 w 2805060"/>
              <a:gd name="connsiteY18" fmla="*/ 606819 h 825905"/>
              <a:gd name="connsiteX19" fmla="*/ 2788485 w 2805060"/>
              <a:gd name="connsiteY19" fmla="*/ 649717 h 825905"/>
              <a:gd name="connsiteX20" fmla="*/ 2517309 w 2805060"/>
              <a:gd name="connsiteY20" fmla="*/ 804456 h 825905"/>
              <a:gd name="connsiteX21" fmla="*/ 2428449 w 2805060"/>
              <a:gd name="connsiteY21" fmla="*/ 825905 h 825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05060" h="825905">
                <a:moveTo>
                  <a:pt x="2428449" y="825905"/>
                </a:moveTo>
                <a:cubicBezTo>
                  <a:pt x="2397807" y="825905"/>
                  <a:pt x="2367166" y="818245"/>
                  <a:pt x="2339589" y="801392"/>
                </a:cubicBezTo>
                <a:lnTo>
                  <a:pt x="1162960" y="113493"/>
                </a:lnTo>
                <a:cubicBezTo>
                  <a:pt x="1126191" y="92044"/>
                  <a:pt x="1080229" y="92044"/>
                  <a:pt x="1043459" y="113493"/>
                </a:cubicBezTo>
                <a:lnTo>
                  <a:pt x="663506" y="332579"/>
                </a:lnTo>
                <a:cubicBezTo>
                  <a:pt x="608351" y="364753"/>
                  <a:pt x="540940" y="363221"/>
                  <a:pt x="485786" y="332579"/>
                </a:cubicBezTo>
                <a:lnTo>
                  <a:pt x="15441" y="58339"/>
                </a:lnTo>
                <a:cubicBezTo>
                  <a:pt x="120" y="50679"/>
                  <a:pt x="-4476" y="30762"/>
                  <a:pt x="4717" y="15441"/>
                </a:cubicBezTo>
                <a:lnTo>
                  <a:pt x="4717" y="15441"/>
                </a:lnTo>
                <a:cubicBezTo>
                  <a:pt x="13909" y="120"/>
                  <a:pt x="32294" y="-4476"/>
                  <a:pt x="47614" y="4717"/>
                </a:cubicBezTo>
                <a:lnTo>
                  <a:pt x="519491" y="278957"/>
                </a:lnTo>
                <a:cubicBezTo>
                  <a:pt x="554729" y="298874"/>
                  <a:pt x="599159" y="298874"/>
                  <a:pt x="632865" y="278957"/>
                </a:cubicBezTo>
                <a:lnTo>
                  <a:pt x="1012817" y="58339"/>
                </a:lnTo>
                <a:cubicBezTo>
                  <a:pt x="1069504" y="26165"/>
                  <a:pt x="1138447" y="26165"/>
                  <a:pt x="1195134" y="58339"/>
                </a:cubicBezTo>
                <a:lnTo>
                  <a:pt x="2371762" y="746238"/>
                </a:lnTo>
                <a:cubicBezTo>
                  <a:pt x="2407000" y="766155"/>
                  <a:pt x="2451430" y="767687"/>
                  <a:pt x="2486667" y="746238"/>
                </a:cubicBezTo>
                <a:lnTo>
                  <a:pt x="2757843" y="594563"/>
                </a:lnTo>
                <a:cubicBezTo>
                  <a:pt x="2773164" y="585371"/>
                  <a:pt x="2791549" y="591499"/>
                  <a:pt x="2800741" y="606819"/>
                </a:cubicBezTo>
                <a:lnTo>
                  <a:pt x="2800741" y="606819"/>
                </a:lnTo>
                <a:cubicBezTo>
                  <a:pt x="2809934" y="622140"/>
                  <a:pt x="2803805" y="640525"/>
                  <a:pt x="2788485" y="649717"/>
                </a:cubicBezTo>
                <a:lnTo>
                  <a:pt x="2517309" y="804456"/>
                </a:lnTo>
                <a:cubicBezTo>
                  <a:pt x="2489731" y="818245"/>
                  <a:pt x="2459090" y="825905"/>
                  <a:pt x="2428449" y="825905"/>
                </a:cubicBezTo>
                <a:close/>
              </a:path>
            </a:pathLst>
          </a:custGeom>
          <a:solidFill>
            <a:schemeClr val="bg2">
              <a:alpha val="34000"/>
            </a:schemeClr>
          </a:solidFill>
          <a:ln w="1530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porate S"/>
            </a:endParaRPr>
          </a:p>
        </p:txBody>
      </p:sp>
      <p:grpSp>
        <p:nvGrpSpPr>
          <p:cNvPr id="102" name="Graphic 97">
            <a:extLst>
              <a:ext uri="{FF2B5EF4-FFF2-40B4-BE49-F238E27FC236}">
                <a16:creationId xmlns:a16="http://schemas.microsoft.com/office/drawing/2014/main" id="{CC54E317-A66A-4465-9A66-87441CEDF6DF}"/>
              </a:ext>
            </a:extLst>
          </p:cNvPr>
          <p:cNvGrpSpPr/>
          <p:nvPr/>
        </p:nvGrpSpPr>
        <p:grpSpPr>
          <a:xfrm>
            <a:off x="5167374" y="2162608"/>
            <a:ext cx="1839359" cy="3143660"/>
            <a:chOff x="5209669" y="1637790"/>
            <a:chExt cx="1618829" cy="2766750"/>
          </a:xfrm>
          <a:solidFill>
            <a:schemeClr val="accent1"/>
          </a:solidFill>
          <a:effectLst>
            <a:outerShdw blurRad="317500" dist="508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76F2832C-B2FC-4125-90E4-9D4A05EE3F21}"/>
                </a:ext>
              </a:extLst>
            </p:cNvPr>
            <p:cNvSpPr/>
            <p:nvPr/>
          </p:nvSpPr>
          <p:spPr>
            <a:xfrm>
              <a:off x="5434043" y="1637790"/>
              <a:ext cx="1170116" cy="2068264"/>
            </a:xfrm>
            <a:custGeom>
              <a:avLst/>
              <a:gdLst>
                <a:gd name="connsiteX0" fmla="*/ 1168306 w 1170116"/>
                <a:gd name="connsiteY0" fmla="*/ 1704708 h 2068264"/>
                <a:gd name="connsiteX1" fmla="*/ 1168306 w 1170116"/>
                <a:gd name="connsiteY1" fmla="*/ 0 h 2068264"/>
                <a:gd name="connsiteX2" fmla="*/ 1776 w 1170116"/>
                <a:gd name="connsiteY2" fmla="*/ 0 h 2068264"/>
                <a:gd name="connsiteX3" fmla="*/ 1776 w 1170116"/>
                <a:gd name="connsiteY3" fmla="*/ 1703277 h 2068264"/>
                <a:gd name="connsiteX4" fmla="*/ 172103 w 1170116"/>
                <a:gd name="connsiteY4" fmla="*/ 1969503 h 2068264"/>
                <a:gd name="connsiteX5" fmla="*/ 999410 w 1170116"/>
                <a:gd name="connsiteY5" fmla="*/ 1969503 h 2068264"/>
                <a:gd name="connsiteX6" fmla="*/ 1168306 w 1170116"/>
                <a:gd name="connsiteY6" fmla="*/ 1704708 h 206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0116" h="2068264">
                  <a:moveTo>
                    <a:pt x="1168306" y="1704708"/>
                  </a:moveTo>
                  <a:lnTo>
                    <a:pt x="1168306" y="0"/>
                  </a:lnTo>
                  <a:lnTo>
                    <a:pt x="1776" y="0"/>
                  </a:lnTo>
                  <a:lnTo>
                    <a:pt x="1776" y="1703277"/>
                  </a:lnTo>
                  <a:cubicBezTo>
                    <a:pt x="-11106" y="1799175"/>
                    <a:pt x="46147" y="1896506"/>
                    <a:pt x="172103" y="1969503"/>
                  </a:cubicBezTo>
                  <a:cubicBezTo>
                    <a:pt x="401115" y="2101185"/>
                    <a:pt x="771829" y="2101185"/>
                    <a:pt x="999410" y="1969503"/>
                  </a:cubicBezTo>
                  <a:cubicBezTo>
                    <a:pt x="1125366" y="1896506"/>
                    <a:pt x="1181188" y="1799175"/>
                    <a:pt x="1168306" y="170470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53000">
                  <a:schemeClr val="bg1">
                    <a:alpha val="2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431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  <p:grpSp>
          <p:nvGrpSpPr>
            <p:cNvPr id="103" name="Graphic 97">
              <a:extLst>
                <a:ext uri="{FF2B5EF4-FFF2-40B4-BE49-F238E27FC236}">
                  <a16:creationId xmlns:a16="http://schemas.microsoft.com/office/drawing/2014/main" id="{CC54E317-A66A-4465-9A66-87441CEDF6DF}"/>
                </a:ext>
              </a:extLst>
            </p:cNvPr>
            <p:cNvGrpSpPr/>
            <p:nvPr/>
          </p:nvGrpSpPr>
          <p:grpSpPr>
            <a:xfrm>
              <a:off x="5209669" y="2898787"/>
              <a:ext cx="1618829" cy="1505753"/>
              <a:chOff x="5209669" y="2898787"/>
              <a:chExt cx="1618829" cy="1505753"/>
            </a:xfrm>
            <a:solidFill>
              <a:schemeClr val="accent1"/>
            </a:solidFill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6F38A101-19FB-470F-8305-5D79FB79FD18}"/>
                  </a:ext>
                </a:extLst>
              </p:cNvPr>
              <p:cNvSpPr/>
              <p:nvPr/>
            </p:nvSpPr>
            <p:spPr>
              <a:xfrm>
                <a:off x="5211811" y="2898787"/>
                <a:ext cx="1615976" cy="937517"/>
              </a:xfrm>
              <a:custGeom>
                <a:avLst/>
                <a:gdLst>
                  <a:gd name="connsiteX0" fmla="*/ 1377656 w 1615976"/>
                  <a:gd name="connsiteY0" fmla="*/ 137407 h 937517"/>
                  <a:gd name="connsiteX1" fmla="*/ 1381950 w 1615976"/>
                  <a:gd name="connsiteY1" fmla="*/ 800111 h 937517"/>
                  <a:gd name="connsiteX2" fmla="*/ 238321 w 1615976"/>
                  <a:gd name="connsiteY2" fmla="*/ 800111 h 937517"/>
                  <a:gd name="connsiteX3" fmla="*/ 234027 w 1615976"/>
                  <a:gd name="connsiteY3" fmla="*/ 137407 h 937517"/>
                  <a:gd name="connsiteX4" fmla="*/ 1377656 w 1615976"/>
                  <a:gd name="connsiteY4" fmla="*/ 137407 h 93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5976" h="937517">
                    <a:moveTo>
                      <a:pt x="1377656" y="137407"/>
                    </a:moveTo>
                    <a:cubicBezTo>
                      <a:pt x="1693978" y="320617"/>
                      <a:pt x="1695410" y="616901"/>
                      <a:pt x="1381950" y="800111"/>
                    </a:cubicBezTo>
                    <a:cubicBezTo>
                      <a:pt x="1067058" y="983320"/>
                      <a:pt x="556075" y="983320"/>
                      <a:pt x="238321" y="800111"/>
                    </a:cubicBezTo>
                    <a:cubicBezTo>
                      <a:pt x="-78002" y="616901"/>
                      <a:pt x="-79434" y="320617"/>
                      <a:pt x="234027" y="137407"/>
                    </a:cubicBezTo>
                    <a:cubicBezTo>
                      <a:pt x="548918" y="-45802"/>
                      <a:pt x="1059901" y="-45802"/>
                      <a:pt x="1377656" y="137407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1"/>
                  </a:gs>
                  <a:gs pos="0">
                    <a:schemeClr val="accent2"/>
                  </a:gs>
                </a:gsLst>
                <a:path path="circle">
                  <a:fillToRect l="50000" t="50000" r="50000" b="50000"/>
                </a:path>
                <a:tileRect/>
              </a:gradFill>
              <a:ln w="14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8DE65EB-C11F-4686-989B-DD4D9B7F42D5}"/>
                  </a:ext>
                </a:extLst>
              </p:cNvPr>
              <p:cNvSpPr/>
              <p:nvPr/>
            </p:nvSpPr>
            <p:spPr>
              <a:xfrm>
                <a:off x="5210934" y="3355379"/>
                <a:ext cx="1616302" cy="480925"/>
              </a:xfrm>
              <a:custGeom>
                <a:avLst/>
                <a:gdLst>
                  <a:gd name="connsiteX0" fmla="*/ 1381396 w 1616302"/>
                  <a:gd name="connsiteY0" fmla="*/ 320617 h 480925"/>
                  <a:gd name="connsiteX1" fmla="*/ 237767 w 1616302"/>
                  <a:gd name="connsiteY1" fmla="*/ 320617 h 480925"/>
                  <a:gd name="connsiteX2" fmla="*/ 167 w 1616302"/>
                  <a:gd name="connsiteY2" fmla="*/ 0 h 480925"/>
                  <a:gd name="connsiteX3" fmla="*/ 237767 w 1616302"/>
                  <a:gd name="connsiteY3" fmla="*/ 343518 h 480925"/>
                  <a:gd name="connsiteX4" fmla="*/ 1381396 w 1616302"/>
                  <a:gd name="connsiteY4" fmla="*/ 343518 h 480925"/>
                  <a:gd name="connsiteX5" fmla="*/ 1616133 w 1616302"/>
                  <a:gd name="connsiteY5" fmla="*/ 2863 h 480925"/>
                  <a:gd name="connsiteX6" fmla="*/ 1381396 w 1616302"/>
                  <a:gd name="connsiteY6" fmla="*/ 320617 h 480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6302" h="480925">
                    <a:moveTo>
                      <a:pt x="1381396" y="320617"/>
                    </a:moveTo>
                    <a:cubicBezTo>
                      <a:pt x="1066504" y="503826"/>
                      <a:pt x="555521" y="503826"/>
                      <a:pt x="237767" y="320617"/>
                    </a:cubicBezTo>
                    <a:cubicBezTo>
                      <a:pt x="84615" y="231875"/>
                      <a:pt x="5892" y="115937"/>
                      <a:pt x="167" y="0"/>
                    </a:cubicBezTo>
                    <a:cubicBezTo>
                      <a:pt x="-4127" y="124525"/>
                      <a:pt x="74595" y="249050"/>
                      <a:pt x="237767" y="343518"/>
                    </a:cubicBezTo>
                    <a:cubicBezTo>
                      <a:pt x="554089" y="526728"/>
                      <a:pt x="1066504" y="526728"/>
                      <a:pt x="1381396" y="343518"/>
                    </a:cubicBezTo>
                    <a:cubicBezTo>
                      <a:pt x="1543135" y="249050"/>
                      <a:pt x="1620427" y="125957"/>
                      <a:pt x="1616133" y="2863"/>
                    </a:cubicBezTo>
                    <a:cubicBezTo>
                      <a:pt x="1611839" y="118800"/>
                      <a:pt x="1534547" y="233306"/>
                      <a:pt x="1381396" y="32061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4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55EF571A-8B60-4F2E-AF5A-559248037CF6}"/>
                  </a:ext>
                </a:extLst>
              </p:cNvPr>
              <p:cNvSpPr/>
              <p:nvPr/>
            </p:nvSpPr>
            <p:spPr>
              <a:xfrm>
                <a:off x="5434920" y="3027964"/>
                <a:ext cx="1169758" cy="678090"/>
              </a:xfrm>
              <a:custGeom>
                <a:avLst/>
                <a:gdLst>
                  <a:gd name="connsiteX0" fmla="*/ 997101 w 1169758"/>
                  <a:gd name="connsiteY0" fmla="*/ 99835 h 678090"/>
                  <a:gd name="connsiteX1" fmla="*/ 999964 w 1169758"/>
                  <a:gd name="connsiteY1" fmla="*/ 579329 h 678090"/>
                  <a:gd name="connsiteX2" fmla="*/ 172657 w 1169758"/>
                  <a:gd name="connsiteY2" fmla="*/ 579329 h 678090"/>
                  <a:gd name="connsiteX3" fmla="*/ 169795 w 1169758"/>
                  <a:gd name="connsiteY3" fmla="*/ 99835 h 678090"/>
                  <a:gd name="connsiteX4" fmla="*/ 997101 w 1169758"/>
                  <a:gd name="connsiteY4" fmla="*/ 99835 h 67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9758" h="678090">
                    <a:moveTo>
                      <a:pt x="997101" y="99835"/>
                    </a:moveTo>
                    <a:cubicBezTo>
                      <a:pt x="1226113" y="231517"/>
                      <a:pt x="1227544" y="446216"/>
                      <a:pt x="999964" y="579329"/>
                    </a:cubicBezTo>
                    <a:cubicBezTo>
                      <a:pt x="772383" y="711011"/>
                      <a:pt x="401669" y="711011"/>
                      <a:pt x="172657" y="579329"/>
                    </a:cubicBezTo>
                    <a:cubicBezTo>
                      <a:pt x="-56355" y="447647"/>
                      <a:pt x="-57786" y="232948"/>
                      <a:pt x="169795" y="99835"/>
                    </a:cubicBezTo>
                    <a:cubicBezTo>
                      <a:pt x="397376" y="-33278"/>
                      <a:pt x="768089" y="-33278"/>
                      <a:pt x="997101" y="998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4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1FE8218-3649-4E8E-84B8-D01651EEB9BE}"/>
                  </a:ext>
                </a:extLst>
              </p:cNvPr>
              <p:cNvSpPr/>
              <p:nvPr/>
            </p:nvSpPr>
            <p:spPr>
              <a:xfrm>
                <a:off x="5435439" y="3029037"/>
                <a:ext cx="1168686" cy="364987"/>
              </a:xfrm>
              <a:custGeom>
                <a:avLst/>
                <a:gdLst>
                  <a:gd name="connsiteX0" fmla="*/ 169277 w 1168686"/>
                  <a:gd name="connsiteY0" fmla="*/ 150289 h 364987"/>
                  <a:gd name="connsiteX1" fmla="*/ 996583 w 1168686"/>
                  <a:gd name="connsiteY1" fmla="*/ 150289 h 364987"/>
                  <a:gd name="connsiteX2" fmla="*/ 1166910 w 1168686"/>
                  <a:gd name="connsiteY2" fmla="*/ 364988 h 364987"/>
                  <a:gd name="connsiteX3" fmla="*/ 996583 w 1168686"/>
                  <a:gd name="connsiteY3" fmla="*/ 98761 h 364987"/>
                  <a:gd name="connsiteX4" fmla="*/ 169277 w 1168686"/>
                  <a:gd name="connsiteY4" fmla="*/ 98761 h 364987"/>
                  <a:gd name="connsiteX5" fmla="*/ 1812 w 1168686"/>
                  <a:gd name="connsiteY5" fmla="*/ 363557 h 364987"/>
                  <a:gd name="connsiteX6" fmla="*/ 169277 w 1168686"/>
                  <a:gd name="connsiteY6" fmla="*/ 150289 h 364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68686" h="364987">
                    <a:moveTo>
                      <a:pt x="169277" y="150289"/>
                    </a:moveTo>
                    <a:cubicBezTo>
                      <a:pt x="396857" y="18607"/>
                      <a:pt x="767571" y="18607"/>
                      <a:pt x="996583" y="150289"/>
                    </a:cubicBezTo>
                    <a:cubicBezTo>
                      <a:pt x="1101070" y="210405"/>
                      <a:pt x="1156891" y="287696"/>
                      <a:pt x="1166910" y="364988"/>
                    </a:cubicBezTo>
                    <a:cubicBezTo>
                      <a:pt x="1179792" y="269089"/>
                      <a:pt x="1122539" y="171759"/>
                      <a:pt x="996583" y="98761"/>
                    </a:cubicBezTo>
                    <a:cubicBezTo>
                      <a:pt x="767571" y="-32920"/>
                      <a:pt x="396857" y="-32920"/>
                      <a:pt x="169277" y="98761"/>
                    </a:cubicBezTo>
                    <a:cubicBezTo>
                      <a:pt x="44751" y="171759"/>
                      <a:pt x="-11070" y="267658"/>
                      <a:pt x="1812" y="363557"/>
                    </a:cubicBezTo>
                    <a:cubicBezTo>
                      <a:pt x="11831" y="284834"/>
                      <a:pt x="67653" y="208973"/>
                      <a:pt x="169277" y="15028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4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4576B16A-1BE9-4A4F-A4EA-3B93F6E9658C}"/>
                  </a:ext>
                </a:extLst>
              </p:cNvPr>
              <p:cNvSpPr/>
              <p:nvPr/>
            </p:nvSpPr>
            <p:spPr>
              <a:xfrm>
                <a:off x="5209669" y="3366830"/>
                <a:ext cx="1618829" cy="1037710"/>
              </a:xfrm>
              <a:custGeom>
                <a:avLst/>
                <a:gdLst>
                  <a:gd name="connsiteX0" fmla="*/ 1618829 w 1618829"/>
                  <a:gd name="connsiteY0" fmla="*/ 2863 h 1037710"/>
                  <a:gd name="connsiteX1" fmla="*/ 1617398 w 1618829"/>
                  <a:gd name="connsiteY1" fmla="*/ 542472 h 1037710"/>
                  <a:gd name="connsiteX2" fmla="*/ 1384092 w 1618829"/>
                  <a:gd name="connsiteY2" fmla="*/ 900303 h 1037710"/>
                  <a:gd name="connsiteX3" fmla="*/ 240463 w 1618829"/>
                  <a:gd name="connsiteY3" fmla="*/ 900303 h 1037710"/>
                  <a:gd name="connsiteX4" fmla="*/ 1431 w 1618829"/>
                  <a:gd name="connsiteY4" fmla="*/ 568236 h 1037710"/>
                  <a:gd name="connsiteX5" fmla="*/ 0 w 1618829"/>
                  <a:gd name="connsiteY5" fmla="*/ 568236 h 1037710"/>
                  <a:gd name="connsiteX6" fmla="*/ 1431 w 1618829"/>
                  <a:gd name="connsiteY6" fmla="*/ 0 h 1037710"/>
                  <a:gd name="connsiteX7" fmla="*/ 240463 w 1618829"/>
                  <a:gd name="connsiteY7" fmla="*/ 332067 h 1037710"/>
                  <a:gd name="connsiteX8" fmla="*/ 1384092 w 1618829"/>
                  <a:gd name="connsiteY8" fmla="*/ 332067 h 1037710"/>
                  <a:gd name="connsiteX9" fmla="*/ 1618829 w 1618829"/>
                  <a:gd name="connsiteY9" fmla="*/ 2863 h 1037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18829" h="1037710">
                    <a:moveTo>
                      <a:pt x="1618829" y="2863"/>
                    </a:moveTo>
                    <a:lnTo>
                      <a:pt x="1617398" y="542472"/>
                    </a:lnTo>
                    <a:cubicBezTo>
                      <a:pt x="1630280" y="671291"/>
                      <a:pt x="1552988" y="801542"/>
                      <a:pt x="1384092" y="900303"/>
                    </a:cubicBezTo>
                    <a:cubicBezTo>
                      <a:pt x="1069200" y="1083513"/>
                      <a:pt x="558217" y="1083513"/>
                      <a:pt x="240463" y="900303"/>
                    </a:cubicBezTo>
                    <a:cubicBezTo>
                      <a:pt x="80154" y="808699"/>
                      <a:pt x="1431" y="688467"/>
                      <a:pt x="1431" y="568236"/>
                    </a:cubicBezTo>
                    <a:lnTo>
                      <a:pt x="0" y="568236"/>
                    </a:lnTo>
                    <a:lnTo>
                      <a:pt x="1431" y="0"/>
                    </a:lnTo>
                    <a:cubicBezTo>
                      <a:pt x="1431" y="120231"/>
                      <a:pt x="81586" y="240463"/>
                      <a:pt x="240463" y="332067"/>
                    </a:cubicBezTo>
                    <a:cubicBezTo>
                      <a:pt x="556786" y="515277"/>
                      <a:pt x="1069200" y="515277"/>
                      <a:pt x="1384092" y="332067"/>
                    </a:cubicBezTo>
                    <a:cubicBezTo>
                      <a:pt x="1540106" y="240463"/>
                      <a:pt x="1617398" y="121663"/>
                      <a:pt x="1618829" y="286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14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E07E091-E970-4C3C-B46F-3613CCF17ABB}"/>
                  </a:ext>
                </a:extLst>
              </p:cNvPr>
              <p:cNvSpPr/>
              <p:nvPr/>
            </p:nvSpPr>
            <p:spPr>
              <a:xfrm>
                <a:off x="5211101" y="3598705"/>
                <a:ext cx="1617397" cy="581117"/>
              </a:xfrm>
              <a:custGeom>
                <a:avLst/>
                <a:gdLst>
                  <a:gd name="connsiteX0" fmla="*/ 1615966 w 1617397"/>
                  <a:gd name="connsiteY0" fmla="*/ 128819 h 581117"/>
                  <a:gd name="connsiteX1" fmla="*/ 1381229 w 1617397"/>
                  <a:gd name="connsiteY1" fmla="*/ 443711 h 581117"/>
                  <a:gd name="connsiteX2" fmla="*/ 237600 w 1617397"/>
                  <a:gd name="connsiteY2" fmla="*/ 443711 h 581117"/>
                  <a:gd name="connsiteX3" fmla="*/ 0 w 1617397"/>
                  <a:gd name="connsiteY3" fmla="*/ 110212 h 581117"/>
                  <a:gd name="connsiteX4" fmla="*/ 0 w 1617397"/>
                  <a:gd name="connsiteY4" fmla="*/ 110212 h 581117"/>
                  <a:gd name="connsiteX5" fmla="*/ 0 w 1617397"/>
                  <a:gd name="connsiteY5" fmla="*/ 0 h 581117"/>
                  <a:gd name="connsiteX6" fmla="*/ 239031 w 1617397"/>
                  <a:gd name="connsiteY6" fmla="*/ 332067 h 581117"/>
                  <a:gd name="connsiteX7" fmla="*/ 1382660 w 1617397"/>
                  <a:gd name="connsiteY7" fmla="*/ 332067 h 581117"/>
                  <a:gd name="connsiteX8" fmla="*/ 1615966 w 1617397"/>
                  <a:gd name="connsiteY8" fmla="*/ 27195 h 581117"/>
                  <a:gd name="connsiteX9" fmla="*/ 1615966 w 1617397"/>
                  <a:gd name="connsiteY9" fmla="*/ 84448 h 581117"/>
                  <a:gd name="connsiteX10" fmla="*/ 1617398 w 1617397"/>
                  <a:gd name="connsiteY10" fmla="*/ 98761 h 581117"/>
                  <a:gd name="connsiteX11" fmla="*/ 1615966 w 1617397"/>
                  <a:gd name="connsiteY11" fmla="*/ 128819 h 581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17397" h="581117">
                    <a:moveTo>
                      <a:pt x="1615966" y="128819"/>
                    </a:moveTo>
                    <a:cubicBezTo>
                      <a:pt x="1610241" y="243325"/>
                      <a:pt x="1531518" y="356400"/>
                      <a:pt x="1381229" y="443711"/>
                    </a:cubicBezTo>
                    <a:cubicBezTo>
                      <a:pt x="1066337" y="626920"/>
                      <a:pt x="555354" y="626920"/>
                      <a:pt x="237600" y="443711"/>
                    </a:cubicBezTo>
                    <a:cubicBezTo>
                      <a:pt x="78723" y="352106"/>
                      <a:pt x="0" y="231875"/>
                      <a:pt x="0" y="110212"/>
                    </a:cubicBezTo>
                    <a:lnTo>
                      <a:pt x="0" y="110212"/>
                    </a:lnTo>
                    <a:lnTo>
                      <a:pt x="0" y="0"/>
                    </a:lnTo>
                    <a:cubicBezTo>
                      <a:pt x="0" y="120231"/>
                      <a:pt x="80154" y="240463"/>
                      <a:pt x="239031" y="332067"/>
                    </a:cubicBezTo>
                    <a:cubicBezTo>
                      <a:pt x="555354" y="515277"/>
                      <a:pt x="1067769" y="515277"/>
                      <a:pt x="1382660" y="332067"/>
                    </a:cubicBezTo>
                    <a:cubicBezTo>
                      <a:pt x="1528656" y="247619"/>
                      <a:pt x="1605947" y="138838"/>
                      <a:pt x="1615966" y="27195"/>
                    </a:cubicBezTo>
                    <a:lnTo>
                      <a:pt x="1615966" y="84448"/>
                    </a:lnTo>
                    <a:cubicBezTo>
                      <a:pt x="1615966" y="88742"/>
                      <a:pt x="1617398" y="94468"/>
                      <a:pt x="1617398" y="98761"/>
                    </a:cubicBezTo>
                    <a:cubicBezTo>
                      <a:pt x="1617398" y="110212"/>
                      <a:pt x="1617398" y="118800"/>
                      <a:pt x="1615966" y="128819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/>
                  </a:gs>
                  <a:gs pos="0">
                    <a:schemeClr val="accent2"/>
                  </a:gs>
                </a:gsLst>
                <a:lin ang="0" scaled="1"/>
              </a:gradFill>
              <a:ln w="14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</p:grpSp>
        <p:grpSp>
          <p:nvGrpSpPr>
            <p:cNvPr id="291" name="Graphic 97">
              <a:extLst>
                <a:ext uri="{FF2B5EF4-FFF2-40B4-BE49-F238E27FC236}">
                  <a16:creationId xmlns:a16="http://schemas.microsoft.com/office/drawing/2014/main" id="{CC54E317-A66A-4465-9A66-87441CEDF6DF}"/>
                </a:ext>
              </a:extLst>
            </p:cNvPr>
            <p:cNvGrpSpPr/>
            <p:nvPr/>
          </p:nvGrpSpPr>
          <p:grpSpPr>
            <a:xfrm>
              <a:off x="5752142" y="2218132"/>
              <a:ext cx="639713" cy="737701"/>
              <a:chOff x="5752142" y="2218132"/>
              <a:chExt cx="639713" cy="737701"/>
            </a:xfrm>
            <a:solidFill>
              <a:schemeClr val="accent1"/>
            </a:solidFill>
          </p:grpSpPr>
          <p:grpSp>
            <p:nvGrpSpPr>
              <p:cNvPr id="292" name="Graphic 97">
                <a:extLst>
                  <a:ext uri="{FF2B5EF4-FFF2-40B4-BE49-F238E27FC236}">
                    <a16:creationId xmlns:a16="http://schemas.microsoft.com/office/drawing/2014/main" id="{CC54E317-A66A-4465-9A66-87441CEDF6DF}"/>
                  </a:ext>
                </a:extLst>
              </p:cNvPr>
              <p:cNvGrpSpPr/>
              <p:nvPr/>
            </p:nvGrpSpPr>
            <p:grpSpPr>
              <a:xfrm>
                <a:off x="5752142" y="2218132"/>
                <a:ext cx="639713" cy="737701"/>
                <a:chOff x="5752142" y="2218132"/>
                <a:chExt cx="639713" cy="737701"/>
              </a:xfrm>
              <a:solidFill>
                <a:schemeClr val="accent1"/>
              </a:solidFill>
            </p:grpSpPr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5D1EF645-9574-4EC6-8FCD-B6F132983984}"/>
                    </a:ext>
                  </a:extLst>
                </p:cNvPr>
                <p:cNvSpPr/>
                <p:nvPr/>
              </p:nvSpPr>
              <p:spPr>
                <a:xfrm>
                  <a:off x="5829345" y="2218132"/>
                  <a:ext cx="562510" cy="727112"/>
                </a:xfrm>
                <a:custGeom>
                  <a:avLst/>
                  <a:gdLst>
                    <a:gd name="connsiteX0" fmla="*/ 453730 w 562510"/>
                    <a:gd name="connsiteY0" fmla="*/ 542472 h 727112"/>
                    <a:gd name="connsiteX1" fmla="*/ 453730 w 562510"/>
                    <a:gd name="connsiteY1" fmla="*/ 531022 h 727112"/>
                    <a:gd name="connsiteX2" fmla="*/ 453730 w 562510"/>
                    <a:gd name="connsiteY2" fmla="*/ 529590 h 727112"/>
                    <a:gd name="connsiteX3" fmla="*/ 452299 w 562510"/>
                    <a:gd name="connsiteY3" fmla="*/ 519571 h 727112"/>
                    <a:gd name="connsiteX4" fmla="*/ 452299 w 562510"/>
                    <a:gd name="connsiteY4" fmla="*/ 518140 h 727112"/>
                    <a:gd name="connsiteX5" fmla="*/ 450868 w 562510"/>
                    <a:gd name="connsiteY5" fmla="*/ 506689 h 727112"/>
                    <a:gd name="connsiteX6" fmla="*/ 450868 w 562510"/>
                    <a:gd name="connsiteY6" fmla="*/ 503826 h 727112"/>
                    <a:gd name="connsiteX7" fmla="*/ 449436 w 562510"/>
                    <a:gd name="connsiteY7" fmla="*/ 498101 h 727112"/>
                    <a:gd name="connsiteX8" fmla="*/ 449436 w 562510"/>
                    <a:gd name="connsiteY8" fmla="*/ 493807 h 727112"/>
                    <a:gd name="connsiteX9" fmla="*/ 448005 w 562510"/>
                    <a:gd name="connsiteY9" fmla="*/ 488082 h 727112"/>
                    <a:gd name="connsiteX10" fmla="*/ 448005 w 562510"/>
                    <a:gd name="connsiteY10" fmla="*/ 483788 h 727112"/>
                    <a:gd name="connsiteX11" fmla="*/ 446573 w 562510"/>
                    <a:gd name="connsiteY11" fmla="*/ 478063 h 727112"/>
                    <a:gd name="connsiteX12" fmla="*/ 446573 w 562510"/>
                    <a:gd name="connsiteY12" fmla="*/ 475200 h 727112"/>
                    <a:gd name="connsiteX13" fmla="*/ 445142 w 562510"/>
                    <a:gd name="connsiteY13" fmla="*/ 468043 h 727112"/>
                    <a:gd name="connsiteX14" fmla="*/ 445142 w 562510"/>
                    <a:gd name="connsiteY14" fmla="*/ 465181 h 727112"/>
                    <a:gd name="connsiteX15" fmla="*/ 442280 w 562510"/>
                    <a:gd name="connsiteY15" fmla="*/ 450867 h 727112"/>
                    <a:gd name="connsiteX16" fmla="*/ 442280 w 562510"/>
                    <a:gd name="connsiteY16" fmla="*/ 449436 h 727112"/>
                    <a:gd name="connsiteX17" fmla="*/ 439417 w 562510"/>
                    <a:gd name="connsiteY17" fmla="*/ 436554 h 727112"/>
                    <a:gd name="connsiteX18" fmla="*/ 439417 w 562510"/>
                    <a:gd name="connsiteY18" fmla="*/ 433691 h 727112"/>
                    <a:gd name="connsiteX19" fmla="*/ 436554 w 562510"/>
                    <a:gd name="connsiteY19" fmla="*/ 422241 h 727112"/>
                    <a:gd name="connsiteX20" fmla="*/ 436554 w 562510"/>
                    <a:gd name="connsiteY20" fmla="*/ 420810 h 727112"/>
                    <a:gd name="connsiteX21" fmla="*/ 433692 w 562510"/>
                    <a:gd name="connsiteY21" fmla="*/ 409359 h 727112"/>
                    <a:gd name="connsiteX22" fmla="*/ 433692 w 562510"/>
                    <a:gd name="connsiteY22" fmla="*/ 407928 h 727112"/>
                    <a:gd name="connsiteX23" fmla="*/ 429398 w 562510"/>
                    <a:gd name="connsiteY23" fmla="*/ 396477 h 727112"/>
                    <a:gd name="connsiteX24" fmla="*/ 427966 w 562510"/>
                    <a:gd name="connsiteY24" fmla="*/ 393614 h 727112"/>
                    <a:gd name="connsiteX25" fmla="*/ 423672 w 562510"/>
                    <a:gd name="connsiteY25" fmla="*/ 383595 h 727112"/>
                    <a:gd name="connsiteX26" fmla="*/ 423672 w 562510"/>
                    <a:gd name="connsiteY26" fmla="*/ 382164 h 727112"/>
                    <a:gd name="connsiteX27" fmla="*/ 419378 w 562510"/>
                    <a:gd name="connsiteY27" fmla="*/ 372144 h 727112"/>
                    <a:gd name="connsiteX28" fmla="*/ 417947 w 562510"/>
                    <a:gd name="connsiteY28" fmla="*/ 369282 h 727112"/>
                    <a:gd name="connsiteX29" fmla="*/ 413653 w 562510"/>
                    <a:gd name="connsiteY29" fmla="*/ 360694 h 727112"/>
                    <a:gd name="connsiteX30" fmla="*/ 412222 w 562510"/>
                    <a:gd name="connsiteY30" fmla="*/ 359263 h 727112"/>
                    <a:gd name="connsiteX31" fmla="*/ 407928 w 562510"/>
                    <a:gd name="connsiteY31" fmla="*/ 349243 h 727112"/>
                    <a:gd name="connsiteX32" fmla="*/ 406496 w 562510"/>
                    <a:gd name="connsiteY32" fmla="*/ 346381 h 727112"/>
                    <a:gd name="connsiteX33" fmla="*/ 402202 w 562510"/>
                    <a:gd name="connsiteY33" fmla="*/ 337793 h 727112"/>
                    <a:gd name="connsiteX34" fmla="*/ 400771 w 562510"/>
                    <a:gd name="connsiteY34" fmla="*/ 334930 h 727112"/>
                    <a:gd name="connsiteX35" fmla="*/ 395046 w 562510"/>
                    <a:gd name="connsiteY35" fmla="*/ 324911 h 727112"/>
                    <a:gd name="connsiteX36" fmla="*/ 395046 w 562510"/>
                    <a:gd name="connsiteY36" fmla="*/ 323479 h 727112"/>
                    <a:gd name="connsiteX37" fmla="*/ 390752 w 562510"/>
                    <a:gd name="connsiteY37" fmla="*/ 314891 h 727112"/>
                    <a:gd name="connsiteX38" fmla="*/ 389320 w 562510"/>
                    <a:gd name="connsiteY38" fmla="*/ 312029 h 727112"/>
                    <a:gd name="connsiteX39" fmla="*/ 385027 w 562510"/>
                    <a:gd name="connsiteY39" fmla="*/ 303441 h 727112"/>
                    <a:gd name="connsiteX40" fmla="*/ 383595 w 562510"/>
                    <a:gd name="connsiteY40" fmla="*/ 302010 h 727112"/>
                    <a:gd name="connsiteX41" fmla="*/ 377870 w 562510"/>
                    <a:gd name="connsiteY41" fmla="*/ 291990 h 727112"/>
                    <a:gd name="connsiteX42" fmla="*/ 376439 w 562510"/>
                    <a:gd name="connsiteY42" fmla="*/ 289128 h 727112"/>
                    <a:gd name="connsiteX43" fmla="*/ 370713 w 562510"/>
                    <a:gd name="connsiteY43" fmla="*/ 280540 h 727112"/>
                    <a:gd name="connsiteX44" fmla="*/ 369282 w 562510"/>
                    <a:gd name="connsiteY44" fmla="*/ 279108 h 727112"/>
                    <a:gd name="connsiteX45" fmla="*/ 363557 w 562510"/>
                    <a:gd name="connsiteY45" fmla="*/ 269089 h 727112"/>
                    <a:gd name="connsiteX46" fmla="*/ 362125 w 562510"/>
                    <a:gd name="connsiteY46" fmla="*/ 267658 h 727112"/>
                    <a:gd name="connsiteX47" fmla="*/ 356400 w 562510"/>
                    <a:gd name="connsiteY47" fmla="*/ 259070 h 727112"/>
                    <a:gd name="connsiteX48" fmla="*/ 354969 w 562510"/>
                    <a:gd name="connsiteY48" fmla="*/ 257638 h 727112"/>
                    <a:gd name="connsiteX49" fmla="*/ 347812 w 562510"/>
                    <a:gd name="connsiteY49" fmla="*/ 247619 h 727112"/>
                    <a:gd name="connsiteX50" fmla="*/ 346381 w 562510"/>
                    <a:gd name="connsiteY50" fmla="*/ 246188 h 727112"/>
                    <a:gd name="connsiteX51" fmla="*/ 339224 w 562510"/>
                    <a:gd name="connsiteY51" fmla="*/ 234737 h 727112"/>
                    <a:gd name="connsiteX52" fmla="*/ 339224 w 562510"/>
                    <a:gd name="connsiteY52" fmla="*/ 234737 h 727112"/>
                    <a:gd name="connsiteX53" fmla="*/ 330636 w 562510"/>
                    <a:gd name="connsiteY53" fmla="*/ 224718 h 727112"/>
                    <a:gd name="connsiteX54" fmla="*/ 329205 w 562510"/>
                    <a:gd name="connsiteY54" fmla="*/ 223287 h 727112"/>
                    <a:gd name="connsiteX55" fmla="*/ 319186 w 562510"/>
                    <a:gd name="connsiteY55" fmla="*/ 211836 h 727112"/>
                    <a:gd name="connsiteX56" fmla="*/ 317754 w 562510"/>
                    <a:gd name="connsiteY56" fmla="*/ 210405 h 727112"/>
                    <a:gd name="connsiteX57" fmla="*/ 307735 w 562510"/>
                    <a:gd name="connsiteY57" fmla="*/ 198954 h 727112"/>
                    <a:gd name="connsiteX58" fmla="*/ 306304 w 562510"/>
                    <a:gd name="connsiteY58" fmla="*/ 196091 h 727112"/>
                    <a:gd name="connsiteX59" fmla="*/ 302010 w 562510"/>
                    <a:gd name="connsiteY59" fmla="*/ 190366 h 727112"/>
                    <a:gd name="connsiteX60" fmla="*/ 299147 w 562510"/>
                    <a:gd name="connsiteY60" fmla="*/ 187504 h 727112"/>
                    <a:gd name="connsiteX61" fmla="*/ 293422 w 562510"/>
                    <a:gd name="connsiteY61" fmla="*/ 180347 h 727112"/>
                    <a:gd name="connsiteX62" fmla="*/ 293422 w 562510"/>
                    <a:gd name="connsiteY62" fmla="*/ 180347 h 727112"/>
                    <a:gd name="connsiteX63" fmla="*/ 286265 w 562510"/>
                    <a:gd name="connsiteY63" fmla="*/ 173190 h 727112"/>
                    <a:gd name="connsiteX64" fmla="*/ 284834 w 562510"/>
                    <a:gd name="connsiteY64" fmla="*/ 171759 h 727112"/>
                    <a:gd name="connsiteX65" fmla="*/ 280540 w 562510"/>
                    <a:gd name="connsiteY65" fmla="*/ 167465 h 727112"/>
                    <a:gd name="connsiteX66" fmla="*/ 279108 w 562510"/>
                    <a:gd name="connsiteY66" fmla="*/ 166034 h 727112"/>
                    <a:gd name="connsiteX67" fmla="*/ 269089 w 562510"/>
                    <a:gd name="connsiteY67" fmla="*/ 157446 h 727112"/>
                    <a:gd name="connsiteX68" fmla="*/ 267658 w 562510"/>
                    <a:gd name="connsiteY68" fmla="*/ 156014 h 727112"/>
                    <a:gd name="connsiteX69" fmla="*/ 259070 w 562510"/>
                    <a:gd name="connsiteY69" fmla="*/ 147426 h 727112"/>
                    <a:gd name="connsiteX70" fmla="*/ 257639 w 562510"/>
                    <a:gd name="connsiteY70" fmla="*/ 145995 h 727112"/>
                    <a:gd name="connsiteX71" fmla="*/ 247619 w 562510"/>
                    <a:gd name="connsiteY71" fmla="*/ 137407 h 727112"/>
                    <a:gd name="connsiteX72" fmla="*/ 246188 w 562510"/>
                    <a:gd name="connsiteY72" fmla="*/ 135976 h 727112"/>
                    <a:gd name="connsiteX73" fmla="*/ 236169 w 562510"/>
                    <a:gd name="connsiteY73" fmla="*/ 128819 h 727112"/>
                    <a:gd name="connsiteX74" fmla="*/ 234737 w 562510"/>
                    <a:gd name="connsiteY74" fmla="*/ 127388 h 727112"/>
                    <a:gd name="connsiteX75" fmla="*/ 224718 w 562510"/>
                    <a:gd name="connsiteY75" fmla="*/ 120231 h 727112"/>
                    <a:gd name="connsiteX76" fmla="*/ 223287 w 562510"/>
                    <a:gd name="connsiteY76" fmla="*/ 120231 h 727112"/>
                    <a:gd name="connsiteX77" fmla="*/ 213268 w 562510"/>
                    <a:gd name="connsiteY77" fmla="*/ 113075 h 727112"/>
                    <a:gd name="connsiteX78" fmla="*/ 211836 w 562510"/>
                    <a:gd name="connsiteY78" fmla="*/ 111643 h 727112"/>
                    <a:gd name="connsiteX79" fmla="*/ 201817 w 562510"/>
                    <a:gd name="connsiteY79" fmla="*/ 104487 h 727112"/>
                    <a:gd name="connsiteX80" fmla="*/ 200386 w 562510"/>
                    <a:gd name="connsiteY80" fmla="*/ 103055 h 727112"/>
                    <a:gd name="connsiteX81" fmla="*/ 190366 w 562510"/>
                    <a:gd name="connsiteY81" fmla="*/ 97330 h 727112"/>
                    <a:gd name="connsiteX82" fmla="*/ 181778 w 562510"/>
                    <a:gd name="connsiteY82" fmla="*/ 93036 h 727112"/>
                    <a:gd name="connsiteX83" fmla="*/ 178916 w 562510"/>
                    <a:gd name="connsiteY83" fmla="*/ 91605 h 727112"/>
                    <a:gd name="connsiteX84" fmla="*/ 171759 w 562510"/>
                    <a:gd name="connsiteY84" fmla="*/ 88742 h 727112"/>
                    <a:gd name="connsiteX85" fmla="*/ 168896 w 562510"/>
                    <a:gd name="connsiteY85" fmla="*/ 87311 h 727112"/>
                    <a:gd name="connsiteX86" fmla="*/ 160308 w 562510"/>
                    <a:gd name="connsiteY86" fmla="*/ 83017 h 727112"/>
                    <a:gd name="connsiteX87" fmla="*/ 158877 w 562510"/>
                    <a:gd name="connsiteY87" fmla="*/ 83017 h 727112"/>
                    <a:gd name="connsiteX88" fmla="*/ 151720 w 562510"/>
                    <a:gd name="connsiteY88" fmla="*/ 80154 h 727112"/>
                    <a:gd name="connsiteX89" fmla="*/ 148858 w 562510"/>
                    <a:gd name="connsiteY89" fmla="*/ 78723 h 727112"/>
                    <a:gd name="connsiteX90" fmla="*/ 144564 w 562510"/>
                    <a:gd name="connsiteY90" fmla="*/ 77292 h 727112"/>
                    <a:gd name="connsiteX91" fmla="*/ 141701 w 562510"/>
                    <a:gd name="connsiteY91" fmla="*/ 75860 h 727112"/>
                    <a:gd name="connsiteX92" fmla="*/ 135976 w 562510"/>
                    <a:gd name="connsiteY92" fmla="*/ 74429 h 727112"/>
                    <a:gd name="connsiteX93" fmla="*/ 134545 w 562510"/>
                    <a:gd name="connsiteY93" fmla="*/ 72998 h 727112"/>
                    <a:gd name="connsiteX94" fmla="*/ 127388 w 562510"/>
                    <a:gd name="connsiteY94" fmla="*/ 70135 h 727112"/>
                    <a:gd name="connsiteX95" fmla="*/ 125957 w 562510"/>
                    <a:gd name="connsiteY95" fmla="*/ 70135 h 727112"/>
                    <a:gd name="connsiteX96" fmla="*/ 120231 w 562510"/>
                    <a:gd name="connsiteY96" fmla="*/ 68704 h 727112"/>
                    <a:gd name="connsiteX97" fmla="*/ 117369 w 562510"/>
                    <a:gd name="connsiteY97" fmla="*/ 67272 h 727112"/>
                    <a:gd name="connsiteX98" fmla="*/ 114506 w 562510"/>
                    <a:gd name="connsiteY98" fmla="*/ 67272 h 727112"/>
                    <a:gd name="connsiteX99" fmla="*/ 110212 w 562510"/>
                    <a:gd name="connsiteY99" fmla="*/ 65841 h 727112"/>
                    <a:gd name="connsiteX100" fmla="*/ 107349 w 562510"/>
                    <a:gd name="connsiteY100" fmla="*/ 65841 h 727112"/>
                    <a:gd name="connsiteX101" fmla="*/ 103055 w 562510"/>
                    <a:gd name="connsiteY101" fmla="*/ 64410 h 727112"/>
                    <a:gd name="connsiteX102" fmla="*/ 101624 w 562510"/>
                    <a:gd name="connsiteY102" fmla="*/ 64410 h 727112"/>
                    <a:gd name="connsiteX103" fmla="*/ 95899 w 562510"/>
                    <a:gd name="connsiteY103" fmla="*/ 62978 h 727112"/>
                    <a:gd name="connsiteX104" fmla="*/ 87311 w 562510"/>
                    <a:gd name="connsiteY104" fmla="*/ 61547 h 727112"/>
                    <a:gd name="connsiteX105" fmla="*/ 85880 w 562510"/>
                    <a:gd name="connsiteY105" fmla="*/ 61547 h 727112"/>
                    <a:gd name="connsiteX106" fmla="*/ 77292 w 562510"/>
                    <a:gd name="connsiteY106" fmla="*/ 61547 h 727112"/>
                    <a:gd name="connsiteX107" fmla="*/ 75860 w 562510"/>
                    <a:gd name="connsiteY107" fmla="*/ 61547 h 727112"/>
                    <a:gd name="connsiteX108" fmla="*/ 68704 w 562510"/>
                    <a:gd name="connsiteY108" fmla="*/ 61547 h 727112"/>
                    <a:gd name="connsiteX109" fmla="*/ 67272 w 562510"/>
                    <a:gd name="connsiteY109" fmla="*/ 61547 h 727112"/>
                    <a:gd name="connsiteX110" fmla="*/ 60116 w 562510"/>
                    <a:gd name="connsiteY110" fmla="*/ 61547 h 727112"/>
                    <a:gd name="connsiteX111" fmla="*/ 58684 w 562510"/>
                    <a:gd name="connsiteY111" fmla="*/ 61547 h 727112"/>
                    <a:gd name="connsiteX112" fmla="*/ 52959 w 562510"/>
                    <a:gd name="connsiteY112" fmla="*/ 61547 h 727112"/>
                    <a:gd name="connsiteX113" fmla="*/ 51528 w 562510"/>
                    <a:gd name="connsiteY113" fmla="*/ 61547 h 727112"/>
                    <a:gd name="connsiteX114" fmla="*/ 44371 w 562510"/>
                    <a:gd name="connsiteY114" fmla="*/ 62978 h 727112"/>
                    <a:gd name="connsiteX115" fmla="*/ 42940 w 562510"/>
                    <a:gd name="connsiteY115" fmla="*/ 62978 h 727112"/>
                    <a:gd name="connsiteX116" fmla="*/ 37214 w 562510"/>
                    <a:gd name="connsiteY116" fmla="*/ 64410 h 727112"/>
                    <a:gd name="connsiteX117" fmla="*/ 35783 w 562510"/>
                    <a:gd name="connsiteY117" fmla="*/ 64410 h 727112"/>
                    <a:gd name="connsiteX118" fmla="*/ 28627 w 562510"/>
                    <a:gd name="connsiteY118" fmla="*/ 65841 h 727112"/>
                    <a:gd name="connsiteX119" fmla="*/ 28627 w 562510"/>
                    <a:gd name="connsiteY119" fmla="*/ 65841 h 727112"/>
                    <a:gd name="connsiteX120" fmla="*/ 22901 w 562510"/>
                    <a:gd name="connsiteY120" fmla="*/ 67272 h 727112"/>
                    <a:gd name="connsiteX121" fmla="*/ 21470 w 562510"/>
                    <a:gd name="connsiteY121" fmla="*/ 67272 h 727112"/>
                    <a:gd name="connsiteX122" fmla="*/ 15745 w 562510"/>
                    <a:gd name="connsiteY122" fmla="*/ 68704 h 727112"/>
                    <a:gd name="connsiteX123" fmla="*/ 14313 w 562510"/>
                    <a:gd name="connsiteY123" fmla="*/ 68704 h 727112"/>
                    <a:gd name="connsiteX124" fmla="*/ 8588 w 562510"/>
                    <a:gd name="connsiteY124" fmla="*/ 71566 h 727112"/>
                    <a:gd name="connsiteX125" fmla="*/ 7157 w 562510"/>
                    <a:gd name="connsiteY125" fmla="*/ 72998 h 727112"/>
                    <a:gd name="connsiteX126" fmla="*/ 2863 w 562510"/>
                    <a:gd name="connsiteY126" fmla="*/ 75860 h 727112"/>
                    <a:gd name="connsiteX127" fmla="*/ 0 w 562510"/>
                    <a:gd name="connsiteY127" fmla="*/ 77292 h 727112"/>
                    <a:gd name="connsiteX128" fmla="*/ 105918 w 562510"/>
                    <a:gd name="connsiteY128" fmla="*/ 15745 h 727112"/>
                    <a:gd name="connsiteX129" fmla="*/ 107349 w 562510"/>
                    <a:gd name="connsiteY129" fmla="*/ 14313 h 727112"/>
                    <a:gd name="connsiteX130" fmla="*/ 108781 w 562510"/>
                    <a:gd name="connsiteY130" fmla="*/ 14313 h 727112"/>
                    <a:gd name="connsiteX131" fmla="*/ 113075 w 562510"/>
                    <a:gd name="connsiteY131" fmla="*/ 11451 h 727112"/>
                    <a:gd name="connsiteX132" fmla="*/ 114506 w 562510"/>
                    <a:gd name="connsiteY132" fmla="*/ 10019 h 727112"/>
                    <a:gd name="connsiteX133" fmla="*/ 120231 w 562510"/>
                    <a:gd name="connsiteY133" fmla="*/ 7157 h 727112"/>
                    <a:gd name="connsiteX134" fmla="*/ 120231 w 562510"/>
                    <a:gd name="connsiteY134" fmla="*/ 7157 h 727112"/>
                    <a:gd name="connsiteX135" fmla="*/ 121663 w 562510"/>
                    <a:gd name="connsiteY135" fmla="*/ 7157 h 727112"/>
                    <a:gd name="connsiteX136" fmla="*/ 127388 w 562510"/>
                    <a:gd name="connsiteY136" fmla="*/ 5725 h 727112"/>
                    <a:gd name="connsiteX137" fmla="*/ 128819 w 562510"/>
                    <a:gd name="connsiteY137" fmla="*/ 5725 h 727112"/>
                    <a:gd name="connsiteX138" fmla="*/ 134545 w 562510"/>
                    <a:gd name="connsiteY138" fmla="*/ 4294 h 727112"/>
                    <a:gd name="connsiteX139" fmla="*/ 134545 w 562510"/>
                    <a:gd name="connsiteY139" fmla="*/ 4294 h 727112"/>
                    <a:gd name="connsiteX140" fmla="*/ 134545 w 562510"/>
                    <a:gd name="connsiteY140" fmla="*/ 4294 h 727112"/>
                    <a:gd name="connsiteX141" fmla="*/ 141701 w 562510"/>
                    <a:gd name="connsiteY141" fmla="*/ 2863 h 727112"/>
                    <a:gd name="connsiteX142" fmla="*/ 143133 w 562510"/>
                    <a:gd name="connsiteY142" fmla="*/ 2863 h 727112"/>
                    <a:gd name="connsiteX143" fmla="*/ 148858 w 562510"/>
                    <a:gd name="connsiteY143" fmla="*/ 1431 h 727112"/>
                    <a:gd name="connsiteX144" fmla="*/ 150289 w 562510"/>
                    <a:gd name="connsiteY144" fmla="*/ 1431 h 727112"/>
                    <a:gd name="connsiteX145" fmla="*/ 150289 w 562510"/>
                    <a:gd name="connsiteY145" fmla="*/ 1431 h 727112"/>
                    <a:gd name="connsiteX146" fmla="*/ 157446 w 562510"/>
                    <a:gd name="connsiteY146" fmla="*/ 0 h 727112"/>
                    <a:gd name="connsiteX147" fmla="*/ 158877 w 562510"/>
                    <a:gd name="connsiteY147" fmla="*/ 0 h 727112"/>
                    <a:gd name="connsiteX148" fmla="*/ 164602 w 562510"/>
                    <a:gd name="connsiteY148" fmla="*/ 0 h 727112"/>
                    <a:gd name="connsiteX149" fmla="*/ 166034 w 562510"/>
                    <a:gd name="connsiteY149" fmla="*/ 0 h 727112"/>
                    <a:gd name="connsiteX150" fmla="*/ 166034 w 562510"/>
                    <a:gd name="connsiteY150" fmla="*/ 0 h 727112"/>
                    <a:gd name="connsiteX151" fmla="*/ 173190 w 562510"/>
                    <a:gd name="connsiteY151" fmla="*/ 0 h 727112"/>
                    <a:gd name="connsiteX152" fmla="*/ 174622 w 562510"/>
                    <a:gd name="connsiteY152" fmla="*/ 0 h 727112"/>
                    <a:gd name="connsiteX153" fmla="*/ 181778 w 562510"/>
                    <a:gd name="connsiteY153" fmla="*/ 0 h 727112"/>
                    <a:gd name="connsiteX154" fmla="*/ 183210 w 562510"/>
                    <a:gd name="connsiteY154" fmla="*/ 0 h 727112"/>
                    <a:gd name="connsiteX155" fmla="*/ 183210 w 562510"/>
                    <a:gd name="connsiteY155" fmla="*/ 0 h 727112"/>
                    <a:gd name="connsiteX156" fmla="*/ 191798 w 562510"/>
                    <a:gd name="connsiteY156" fmla="*/ 0 h 727112"/>
                    <a:gd name="connsiteX157" fmla="*/ 193229 w 562510"/>
                    <a:gd name="connsiteY157" fmla="*/ 0 h 727112"/>
                    <a:gd name="connsiteX158" fmla="*/ 201817 w 562510"/>
                    <a:gd name="connsiteY158" fmla="*/ 1431 h 727112"/>
                    <a:gd name="connsiteX159" fmla="*/ 201817 w 562510"/>
                    <a:gd name="connsiteY159" fmla="*/ 1431 h 727112"/>
                    <a:gd name="connsiteX160" fmla="*/ 207542 w 562510"/>
                    <a:gd name="connsiteY160" fmla="*/ 2863 h 727112"/>
                    <a:gd name="connsiteX161" fmla="*/ 208973 w 562510"/>
                    <a:gd name="connsiteY161" fmla="*/ 2863 h 727112"/>
                    <a:gd name="connsiteX162" fmla="*/ 213268 w 562510"/>
                    <a:gd name="connsiteY162" fmla="*/ 4294 h 727112"/>
                    <a:gd name="connsiteX163" fmla="*/ 216130 w 562510"/>
                    <a:gd name="connsiteY163" fmla="*/ 4294 h 727112"/>
                    <a:gd name="connsiteX164" fmla="*/ 220424 w 562510"/>
                    <a:gd name="connsiteY164" fmla="*/ 5725 h 727112"/>
                    <a:gd name="connsiteX165" fmla="*/ 223287 w 562510"/>
                    <a:gd name="connsiteY165" fmla="*/ 5725 h 727112"/>
                    <a:gd name="connsiteX166" fmla="*/ 226149 w 562510"/>
                    <a:gd name="connsiteY166" fmla="*/ 5725 h 727112"/>
                    <a:gd name="connsiteX167" fmla="*/ 227581 w 562510"/>
                    <a:gd name="connsiteY167" fmla="*/ 5725 h 727112"/>
                    <a:gd name="connsiteX168" fmla="*/ 233306 w 562510"/>
                    <a:gd name="connsiteY168" fmla="*/ 7157 h 727112"/>
                    <a:gd name="connsiteX169" fmla="*/ 234737 w 562510"/>
                    <a:gd name="connsiteY169" fmla="*/ 7157 h 727112"/>
                    <a:gd name="connsiteX170" fmla="*/ 241894 w 562510"/>
                    <a:gd name="connsiteY170" fmla="*/ 10019 h 727112"/>
                    <a:gd name="connsiteX171" fmla="*/ 243325 w 562510"/>
                    <a:gd name="connsiteY171" fmla="*/ 11451 h 727112"/>
                    <a:gd name="connsiteX172" fmla="*/ 249051 w 562510"/>
                    <a:gd name="connsiteY172" fmla="*/ 12882 h 727112"/>
                    <a:gd name="connsiteX173" fmla="*/ 251913 w 562510"/>
                    <a:gd name="connsiteY173" fmla="*/ 14313 h 727112"/>
                    <a:gd name="connsiteX174" fmla="*/ 256207 w 562510"/>
                    <a:gd name="connsiteY174" fmla="*/ 15745 h 727112"/>
                    <a:gd name="connsiteX175" fmla="*/ 257639 w 562510"/>
                    <a:gd name="connsiteY175" fmla="*/ 15745 h 727112"/>
                    <a:gd name="connsiteX176" fmla="*/ 259070 w 562510"/>
                    <a:gd name="connsiteY176" fmla="*/ 15745 h 727112"/>
                    <a:gd name="connsiteX177" fmla="*/ 266227 w 562510"/>
                    <a:gd name="connsiteY177" fmla="*/ 18607 h 727112"/>
                    <a:gd name="connsiteX178" fmla="*/ 267658 w 562510"/>
                    <a:gd name="connsiteY178" fmla="*/ 18607 h 727112"/>
                    <a:gd name="connsiteX179" fmla="*/ 276246 w 562510"/>
                    <a:gd name="connsiteY179" fmla="*/ 22901 h 727112"/>
                    <a:gd name="connsiteX180" fmla="*/ 279108 w 562510"/>
                    <a:gd name="connsiteY180" fmla="*/ 24332 h 727112"/>
                    <a:gd name="connsiteX181" fmla="*/ 286265 w 562510"/>
                    <a:gd name="connsiteY181" fmla="*/ 27195 h 727112"/>
                    <a:gd name="connsiteX182" fmla="*/ 289128 w 562510"/>
                    <a:gd name="connsiteY182" fmla="*/ 28626 h 727112"/>
                    <a:gd name="connsiteX183" fmla="*/ 297716 w 562510"/>
                    <a:gd name="connsiteY183" fmla="*/ 32920 h 727112"/>
                    <a:gd name="connsiteX184" fmla="*/ 307735 w 562510"/>
                    <a:gd name="connsiteY184" fmla="*/ 38646 h 727112"/>
                    <a:gd name="connsiteX185" fmla="*/ 309166 w 562510"/>
                    <a:gd name="connsiteY185" fmla="*/ 40077 h 727112"/>
                    <a:gd name="connsiteX186" fmla="*/ 319186 w 562510"/>
                    <a:gd name="connsiteY186" fmla="*/ 47234 h 727112"/>
                    <a:gd name="connsiteX187" fmla="*/ 320617 w 562510"/>
                    <a:gd name="connsiteY187" fmla="*/ 48665 h 727112"/>
                    <a:gd name="connsiteX188" fmla="*/ 330636 w 562510"/>
                    <a:gd name="connsiteY188" fmla="*/ 55822 h 727112"/>
                    <a:gd name="connsiteX189" fmla="*/ 332067 w 562510"/>
                    <a:gd name="connsiteY189" fmla="*/ 55822 h 727112"/>
                    <a:gd name="connsiteX190" fmla="*/ 342087 w 562510"/>
                    <a:gd name="connsiteY190" fmla="*/ 62978 h 727112"/>
                    <a:gd name="connsiteX191" fmla="*/ 343518 w 562510"/>
                    <a:gd name="connsiteY191" fmla="*/ 64410 h 727112"/>
                    <a:gd name="connsiteX192" fmla="*/ 353537 w 562510"/>
                    <a:gd name="connsiteY192" fmla="*/ 71566 h 727112"/>
                    <a:gd name="connsiteX193" fmla="*/ 354969 w 562510"/>
                    <a:gd name="connsiteY193" fmla="*/ 72998 h 727112"/>
                    <a:gd name="connsiteX194" fmla="*/ 364988 w 562510"/>
                    <a:gd name="connsiteY194" fmla="*/ 81585 h 727112"/>
                    <a:gd name="connsiteX195" fmla="*/ 366419 w 562510"/>
                    <a:gd name="connsiteY195" fmla="*/ 83017 h 727112"/>
                    <a:gd name="connsiteX196" fmla="*/ 375007 w 562510"/>
                    <a:gd name="connsiteY196" fmla="*/ 91605 h 727112"/>
                    <a:gd name="connsiteX197" fmla="*/ 376439 w 562510"/>
                    <a:gd name="connsiteY197" fmla="*/ 93036 h 727112"/>
                    <a:gd name="connsiteX198" fmla="*/ 386458 w 562510"/>
                    <a:gd name="connsiteY198" fmla="*/ 101624 h 727112"/>
                    <a:gd name="connsiteX199" fmla="*/ 387889 w 562510"/>
                    <a:gd name="connsiteY199" fmla="*/ 103055 h 727112"/>
                    <a:gd name="connsiteX200" fmla="*/ 389320 w 562510"/>
                    <a:gd name="connsiteY200" fmla="*/ 104487 h 727112"/>
                    <a:gd name="connsiteX201" fmla="*/ 393615 w 562510"/>
                    <a:gd name="connsiteY201" fmla="*/ 108781 h 727112"/>
                    <a:gd name="connsiteX202" fmla="*/ 395046 w 562510"/>
                    <a:gd name="connsiteY202" fmla="*/ 110212 h 727112"/>
                    <a:gd name="connsiteX203" fmla="*/ 402202 w 562510"/>
                    <a:gd name="connsiteY203" fmla="*/ 117369 h 727112"/>
                    <a:gd name="connsiteX204" fmla="*/ 402202 w 562510"/>
                    <a:gd name="connsiteY204" fmla="*/ 117369 h 727112"/>
                    <a:gd name="connsiteX205" fmla="*/ 407928 w 562510"/>
                    <a:gd name="connsiteY205" fmla="*/ 124525 h 727112"/>
                    <a:gd name="connsiteX206" fmla="*/ 410790 w 562510"/>
                    <a:gd name="connsiteY206" fmla="*/ 127388 h 727112"/>
                    <a:gd name="connsiteX207" fmla="*/ 415084 w 562510"/>
                    <a:gd name="connsiteY207" fmla="*/ 133113 h 727112"/>
                    <a:gd name="connsiteX208" fmla="*/ 416516 w 562510"/>
                    <a:gd name="connsiteY208" fmla="*/ 134545 h 727112"/>
                    <a:gd name="connsiteX209" fmla="*/ 417947 w 562510"/>
                    <a:gd name="connsiteY209" fmla="*/ 135976 h 727112"/>
                    <a:gd name="connsiteX210" fmla="*/ 427966 w 562510"/>
                    <a:gd name="connsiteY210" fmla="*/ 147426 h 727112"/>
                    <a:gd name="connsiteX211" fmla="*/ 429398 w 562510"/>
                    <a:gd name="connsiteY211" fmla="*/ 148858 h 727112"/>
                    <a:gd name="connsiteX212" fmla="*/ 439417 w 562510"/>
                    <a:gd name="connsiteY212" fmla="*/ 160308 h 727112"/>
                    <a:gd name="connsiteX213" fmla="*/ 439417 w 562510"/>
                    <a:gd name="connsiteY213" fmla="*/ 160308 h 727112"/>
                    <a:gd name="connsiteX214" fmla="*/ 440848 w 562510"/>
                    <a:gd name="connsiteY214" fmla="*/ 161740 h 727112"/>
                    <a:gd name="connsiteX215" fmla="*/ 449436 w 562510"/>
                    <a:gd name="connsiteY215" fmla="*/ 171759 h 727112"/>
                    <a:gd name="connsiteX216" fmla="*/ 449436 w 562510"/>
                    <a:gd name="connsiteY216" fmla="*/ 171759 h 727112"/>
                    <a:gd name="connsiteX217" fmla="*/ 458024 w 562510"/>
                    <a:gd name="connsiteY217" fmla="*/ 183210 h 727112"/>
                    <a:gd name="connsiteX218" fmla="*/ 459455 w 562510"/>
                    <a:gd name="connsiteY218" fmla="*/ 184641 h 727112"/>
                    <a:gd name="connsiteX219" fmla="*/ 459455 w 562510"/>
                    <a:gd name="connsiteY219" fmla="*/ 186072 h 727112"/>
                    <a:gd name="connsiteX220" fmla="*/ 466612 w 562510"/>
                    <a:gd name="connsiteY220" fmla="*/ 196091 h 727112"/>
                    <a:gd name="connsiteX221" fmla="*/ 468043 w 562510"/>
                    <a:gd name="connsiteY221" fmla="*/ 197523 h 727112"/>
                    <a:gd name="connsiteX222" fmla="*/ 473769 w 562510"/>
                    <a:gd name="connsiteY222" fmla="*/ 206111 h 727112"/>
                    <a:gd name="connsiteX223" fmla="*/ 475200 w 562510"/>
                    <a:gd name="connsiteY223" fmla="*/ 207542 h 727112"/>
                    <a:gd name="connsiteX224" fmla="*/ 475200 w 562510"/>
                    <a:gd name="connsiteY224" fmla="*/ 208973 h 727112"/>
                    <a:gd name="connsiteX225" fmla="*/ 480925 w 562510"/>
                    <a:gd name="connsiteY225" fmla="*/ 218993 h 727112"/>
                    <a:gd name="connsiteX226" fmla="*/ 482357 w 562510"/>
                    <a:gd name="connsiteY226" fmla="*/ 220424 h 727112"/>
                    <a:gd name="connsiteX227" fmla="*/ 488082 w 562510"/>
                    <a:gd name="connsiteY227" fmla="*/ 229012 h 727112"/>
                    <a:gd name="connsiteX228" fmla="*/ 489513 w 562510"/>
                    <a:gd name="connsiteY228" fmla="*/ 230443 h 727112"/>
                    <a:gd name="connsiteX229" fmla="*/ 489513 w 562510"/>
                    <a:gd name="connsiteY229" fmla="*/ 231875 h 727112"/>
                    <a:gd name="connsiteX230" fmla="*/ 495239 w 562510"/>
                    <a:gd name="connsiteY230" fmla="*/ 241894 h 727112"/>
                    <a:gd name="connsiteX231" fmla="*/ 496670 w 562510"/>
                    <a:gd name="connsiteY231" fmla="*/ 243325 h 727112"/>
                    <a:gd name="connsiteX232" fmla="*/ 500964 w 562510"/>
                    <a:gd name="connsiteY232" fmla="*/ 251913 h 727112"/>
                    <a:gd name="connsiteX233" fmla="*/ 502395 w 562510"/>
                    <a:gd name="connsiteY233" fmla="*/ 253344 h 727112"/>
                    <a:gd name="connsiteX234" fmla="*/ 502395 w 562510"/>
                    <a:gd name="connsiteY234" fmla="*/ 254776 h 727112"/>
                    <a:gd name="connsiteX235" fmla="*/ 506689 w 562510"/>
                    <a:gd name="connsiteY235" fmla="*/ 263364 h 727112"/>
                    <a:gd name="connsiteX236" fmla="*/ 506689 w 562510"/>
                    <a:gd name="connsiteY236" fmla="*/ 264795 h 727112"/>
                    <a:gd name="connsiteX237" fmla="*/ 510983 w 562510"/>
                    <a:gd name="connsiteY237" fmla="*/ 274814 h 727112"/>
                    <a:gd name="connsiteX238" fmla="*/ 510983 w 562510"/>
                    <a:gd name="connsiteY238" fmla="*/ 276246 h 727112"/>
                    <a:gd name="connsiteX239" fmla="*/ 512414 w 562510"/>
                    <a:gd name="connsiteY239" fmla="*/ 277677 h 727112"/>
                    <a:gd name="connsiteX240" fmla="*/ 516708 w 562510"/>
                    <a:gd name="connsiteY240" fmla="*/ 286265 h 727112"/>
                    <a:gd name="connsiteX241" fmla="*/ 518140 w 562510"/>
                    <a:gd name="connsiteY241" fmla="*/ 289128 h 727112"/>
                    <a:gd name="connsiteX242" fmla="*/ 522434 w 562510"/>
                    <a:gd name="connsiteY242" fmla="*/ 299147 h 727112"/>
                    <a:gd name="connsiteX243" fmla="*/ 522434 w 562510"/>
                    <a:gd name="connsiteY243" fmla="*/ 299147 h 727112"/>
                    <a:gd name="connsiteX244" fmla="*/ 522434 w 562510"/>
                    <a:gd name="connsiteY244" fmla="*/ 300578 h 727112"/>
                    <a:gd name="connsiteX245" fmla="*/ 526728 w 562510"/>
                    <a:gd name="connsiteY245" fmla="*/ 309166 h 727112"/>
                    <a:gd name="connsiteX246" fmla="*/ 528159 w 562510"/>
                    <a:gd name="connsiteY246" fmla="*/ 312029 h 727112"/>
                    <a:gd name="connsiteX247" fmla="*/ 532453 w 562510"/>
                    <a:gd name="connsiteY247" fmla="*/ 322048 h 727112"/>
                    <a:gd name="connsiteX248" fmla="*/ 532453 w 562510"/>
                    <a:gd name="connsiteY248" fmla="*/ 322048 h 727112"/>
                    <a:gd name="connsiteX249" fmla="*/ 532453 w 562510"/>
                    <a:gd name="connsiteY249" fmla="*/ 323479 h 727112"/>
                    <a:gd name="connsiteX250" fmla="*/ 536747 w 562510"/>
                    <a:gd name="connsiteY250" fmla="*/ 333499 h 727112"/>
                    <a:gd name="connsiteX251" fmla="*/ 538178 w 562510"/>
                    <a:gd name="connsiteY251" fmla="*/ 336361 h 727112"/>
                    <a:gd name="connsiteX252" fmla="*/ 542472 w 562510"/>
                    <a:gd name="connsiteY252" fmla="*/ 347812 h 727112"/>
                    <a:gd name="connsiteX253" fmla="*/ 542472 w 562510"/>
                    <a:gd name="connsiteY253" fmla="*/ 347812 h 727112"/>
                    <a:gd name="connsiteX254" fmla="*/ 542472 w 562510"/>
                    <a:gd name="connsiteY254" fmla="*/ 349243 h 727112"/>
                    <a:gd name="connsiteX255" fmla="*/ 545335 w 562510"/>
                    <a:gd name="connsiteY255" fmla="*/ 360694 h 727112"/>
                    <a:gd name="connsiteX256" fmla="*/ 545335 w 562510"/>
                    <a:gd name="connsiteY256" fmla="*/ 362125 h 727112"/>
                    <a:gd name="connsiteX257" fmla="*/ 548198 w 562510"/>
                    <a:gd name="connsiteY257" fmla="*/ 373576 h 727112"/>
                    <a:gd name="connsiteX258" fmla="*/ 548198 w 562510"/>
                    <a:gd name="connsiteY258" fmla="*/ 375007 h 727112"/>
                    <a:gd name="connsiteX259" fmla="*/ 548198 w 562510"/>
                    <a:gd name="connsiteY259" fmla="*/ 376438 h 727112"/>
                    <a:gd name="connsiteX260" fmla="*/ 551060 w 562510"/>
                    <a:gd name="connsiteY260" fmla="*/ 389320 h 727112"/>
                    <a:gd name="connsiteX261" fmla="*/ 551060 w 562510"/>
                    <a:gd name="connsiteY261" fmla="*/ 390752 h 727112"/>
                    <a:gd name="connsiteX262" fmla="*/ 553923 w 562510"/>
                    <a:gd name="connsiteY262" fmla="*/ 405065 h 727112"/>
                    <a:gd name="connsiteX263" fmla="*/ 553923 w 562510"/>
                    <a:gd name="connsiteY263" fmla="*/ 405065 h 727112"/>
                    <a:gd name="connsiteX264" fmla="*/ 553923 w 562510"/>
                    <a:gd name="connsiteY264" fmla="*/ 406496 h 727112"/>
                    <a:gd name="connsiteX265" fmla="*/ 555354 w 562510"/>
                    <a:gd name="connsiteY265" fmla="*/ 413653 h 727112"/>
                    <a:gd name="connsiteX266" fmla="*/ 555354 w 562510"/>
                    <a:gd name="connsiteY266" fmla="*/ 416516 h 727112"/>
                    <a:gd name="connsiteX267" fmla="*/ 556786 w 562510"/>
                    <a:gd name="connsiteY267" fmla="*/ 422241 h 727112"/>
                    <a:gd name="connsiteX268" fmla="*/ 556786 w 562510"/>
                    <a:gd name="connsiteY268" fmla="*/ 425103 h 727112"/>
                    <a:gd name="connsiteX269" fmla="*/ 558217 w 562510"/>
                    <a:gd name="connsiteY269" fmla="*/ 430829 h 727112"/>
                    <a:gd name="connsiteX270" fmla="*/ 558217 w 562510"/>
                    <a:gd name="connsiteY270" fmla="*/ 435123 h 727112"/>
                    <a:gd name="connsiteX271" fmla="*/ 559648 w 562510"/>
                    <a:gd name="connsiteY271" fmla="*/ 440848 h 727112"/>
                    <a:gd name="connsiteX272" fmla="*/ 559648 w 562510"/>
                    <a:gd name="connsiteY272" fmla="*/ 442279 h 727112"/>
                    <a:gd name="connsiteX273" fmla="*/ 559648 w 562510"/>
                    <a:gd name="connsiteY273" fmla="*/ 443711 h 727112"/>
                    <a:gd name="connsiteX274" fmla="*/ 561080 w 562510"/>
                    <a:gd name="connsiteY274" fmla="*/ 455161 h 727112"/>
                    <a:gd name="connsiteX275" fmla="*/ 561080 w 562510"/>
                    <a:gd name="connsiteY275" fmla="*/ 456593 h 727112"/>
                    <a:gd name="connsiteX276" fmla="*/ 562511 w 562510"/>
                    <a:gd name="connsiteY276" fmla="*/ 466612 h 727112"/>
                    <a:gd name="connsiteX277" fmla="*/ 562511 w 562510"/>
                    <a:gd name="connsiteY277" fmla="*/ 468043 h 727112"/>
                    <a:gd name="connsiteX278" fmla="*/ 562511 w 562510"/>
                    <a:gd name="connsiteY278" fmla="*/ 479494 h 727112"/>
                    <a:gd name="connsiteX279" fmla="*/ 562511 w 562510"/>
                    <a:gd name="connsiteY279" fmla="*/ 482356 h 727112"/>
                    <a:gd name="connsiteX280" fmla="*/ 562511 w 562510"/>
                    <a:gd name="connsiteY280" fmla="*/ 493807 h 727112"/>
                    <a:gd name="connsiteX281" fmla="*/ 483788 w 562510"/>
                    <a:gd name="connsiteY281" fmla="*/ 665566 h 727112"/>
                    <a:gd name="connsiteX282" fmla="*/ 377870 w 562510"/>
                    <a:gd name="connsiteY282" fmla="*/ 727113 h 727112"/>
                    <a:gd name="connsiteX283" fmla="*/ 456593 w 562510"/>
                    <a:gd name="connsiteY283" fmla="*/ 555354 h 727112"/>
                    <a:gd name="connsiteX284" fmla="*/ 456593 w 562510"/>
                    <a:gd name="connsiteY284" fmla="*/ 543903 h 727112"/>
                    <a:gd name="connsiteX285" fmla="*/ 453730 w 562510"/>
                    <a:gd name="connsiteY285" fmla="*/ 542472 h 727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</a:cxnLst>
                  <a:rect l="l" t="t" r="r" b="b"/>
                  <a:pathLst>
                    <a:path w="562510" h="727112">
                      <a:moveTo>
                        <a:pt x="453730" y="542472"/>
                      </a:moveTo>
                      <a:cubicBezTo>
                        <a:pt x="453730" y="538178"/>
                        <a:pt x="453730" y="535316"/>
                        <a:pt x="453730" y="531022"/>
                      </a:cubicBezTo>
                      <a:cubicBezTo>
                        <a:pt x="453730" y="531022"/>
                        <a:pt x="453730" y="529590"/>
                        <a:pt x="453730" y="529590"/>
                      </a:cubicBezTo>
                      <a:cubicBezTo>
                        <a:pt x="453730" y="526728"/>
                        <a:pt x="453730" y="522434"/>
                        <a:pt x="452299" y="519571"/>
                      </a:cubicBezTo>
                      <a:cubicBezTo>
                        <a:pt x="452299" y="519571"/>
                        <a:pt x="452299" y="518140"/>
                        <a:pt x="452299" y="518140"/>
                      </a:cubicBezTo>
                      <a:cubicBezTo>
                        <a:pt x="452299" y="513846"/>
                        <a:pt x="450868" y="510983"/>
                        <a:pt x="450868" y="506689"/>
                      </a:cubicBezTo>
                      <a:cubicBezTo>
                        <a:pt x="450868" y="505258"/>
                        <a:pt x="450868" y="505258"/>
                        <a:pt x="450868" y="503826"/>
                      </a:cubicBezTo>
                      <a:cubicBezTo>
                        <a:pt x="450868" y="502395"/>
                        <a:pt x="450868" y="500964"/>
                        <a:pt x="449436" y="498101"/>
                      </a:cubicBezTo>
                      <a:cubicBezTo>
                        <a:pt x="449436" y="496670"/>
                        <a:pt x="449436" y="495238"/>
                        <a:pt x="449436" y="493807"/>
                      </a:cubicBezTo>
                      <a:cubicBezTo>
                        <a:pt x="449436" y="492376"/>
                        <a:pt x="449436" y="490944"/>
                        <a:pt x="448005" y="488082"/>
                      </a:cubicBezTo>
                      <a:cubicBezTo>
                        <a:pt x="448005" y="486650"/>
                        <a:pt x="448005" y="485219"/>
                        <a:pt x="448005" y="483788"/>
                      </a:cubicBezTo>
                      <a:cubicBezTo>
                        <a:pt x="448005" y="482356"/>
                        <a:pt x="448005" y="479494"/>
                        <a:pt x="446573" y="478063"/>
                      </a:cubicBezTo>
                      <a:cubicBezTo>
                        <a:pt x="446573" y="476631"/>
                        <a:pt x="446573" y="475200"/>
                        <a:pt x="446573" y="475200"/>
                      </a:cubicBezTo>
                      <a:cubicBezTo>
                        <a:pt x="446573" y="472337"/>
                        <a:pt x="445142" y="470906"/>
                        <a:pt x="445142" y="468043"/>
                      </a:cubicBezTo>
                      <a:cubicBezTo>
                        <a:pt x="445142" y="466612"/>
                        <a:pt x="445142" y="466612"/>
                        <a:pt x="445142" y="465181"/>
                      </a:cubicBezTo>
                      <a:cubicBezTo>
                        <a:pt x="443711" y="460887"/>
                        <a:pt x="443711" y="455161"/>
                        <a:pt x="442280" y="450867"/>
                      </a:cubicBezTo>
                      <a:cubicBezTo>
                        <a:pt x="442280" y="450867"/>
                        <a:pt x="442280" y="449436"/>
                        <a:pt x="442280" y="449436"/>
                      </a:cubicBezTo>
                      <a:cubicBezTo>
                        <a:pt x="440848" y="445142"/>
                        <a:pt x="439417" y="440848"/>
                        <a:pt x="439417" y="436554"/>
                      </a:cubicBezTo>
                      <a:cubicBezTo>
                        <a:pt x="439417" y="435123"/>
                        <a:pt x="439417" y="435123"/>
                        <a:pt x="439417" y="433691"/>
                      </a:cubicBezTo>
                      <a:cubicBezTo>
                        <a:pt x="437986" y="429397"/>
                        <a:pt x="436554" y="425103"/>
                        <a:pt x="436554" y="422241"/>
                      </a:cubicBezTo>
                      <a:cubicBezTo>
                        <a:pt x="436554" y="422241"/>
                        <a:pt x="436554" y="420810"/>
                        <a:pt x="436554" y="420810"/>
                      </a:cubicBezTo>
                      <a:cubicBezTo>
                        <a:pt x="435123" y="416516"/>
                        <a:pt x="433692" y="413653"/>
                        <a:pt x="433692" y="409359"/>
                      </a:cubicBezTo>
                      <a:cubicBezTo>
                        <a:pt x="433692" y="409359"/>
                        <a:pt x="433692" y="407928"/>
                        <a:pt x="433692" y="407928"/>
                      </a:cubicBezTo>
                      <a:cubicBezTo>
                        <a:pt x="432260" y="403634"/>
                        <a:pt x="430829" y="400771"/>
                        <a:pt x="429398" y="396477"/>
                      </a:cubicBezTo>
                      <a:cubicBezTo>
                        <a:pt x="429398" y="395046"/>
                        <a:pt x="429398" y="395046"/>
                        <a:pt x="427966" y="393614"/>
                      </a:cubicBezTo>
                      <a:cubicBezTo>
                        <a:pt x="426535" y="390752"/>
                        <a:pt x="425104" y="386458"/>
                        <a:pt x="423672" y="383595"/>
                      </a:cubicBezTo>
                      <a:cubicBezTo>
                        <a:pt x="423672" y="383595"/>
                        <a:pt x="423672" y="382164"/>
                        <a:pt x="423672" y="382164"/>
                      </a:cubicBezTo>
                      <a:cubicBezTo>
                        <a:pt x="422241" y="379301"/>
                        <a:pt x="420810" y="375007"/>
                        <a:pt x="419378" y="372144"/>
                      </a:cubicBezTo>
                      <a:cubicBezTo>
                        <a:pt x="419378" y="370713"/>
                        <a:pt x="417947" y="370713"/>
                        <a:pt x="417947" y="369282"/>
                      </a:cubicBezTo>
                      <a:cubicBezTo>
                        <a:pt x="416516" y="366419"/>
                        <a:pt x="415084" y="363557"/>
                        <a:pt x="413653" y="360694"/>
                      </a:cubicBezTo>
                      <a:cubicBezTo>
                        <a:pt x="413653" y="360694"/>
                        <a:pt x="413653" y="359263"/>
                        <a:pt x="412222" y="359263"/>
                      </a:cubicBezTo>
                      <a:cubicBezTo>
                        <a:pt x="410790" y="356400"/>
                        <a:pt x="409359" y="352106"/>
                        <a:pt x="407928" y="349243"/>
                      </a:cubicBezTo>
                      <a:cubicBezTo>
                        <a:pt x="407928" y="347812"/>
                        <a:pt x="406496" y="347812"/>
                        <a:pt x="406496" y="346381"/>
                      </a:cubicBezTo>
                      <a:cubicBezTo>
                        <a:pt x="405065" y="343518"/>
                        <a:pt x="403634" y="340655"/>
                        <a:pt x="402202" y="337793"/>
                      </a:cubicBezTo>
                      <a:cubicBezTo>
                        <a:pt x="402202" y="336361"/>
                        <a:pt x="400771" y="336361"/>
                        <a:pt x="400771" y="334930"/>
                      </a:cubicBezTo>
                      <a:cubicBezTo>
                        <a:pt x="399340" y="332067"/>
                        <a:pt x="397908" y="327773"/>
                        <a:pt x="395046" y="324911"/>
                      </a:cubicBezTo>
                      <a:cubicBezTo>
                        <a:pt x="395046" y="324911"/>
                        <a:pt x="395046" y="323479"/>
                        <a:pt x="395046" y="323479"/>
                      </a:cubicBezTo>
                      <a:cubicBezTo>
                        <a:pt x="393615" y="320617"/>
                        <a:pt x="392183" y="317754"/>
                        <a:pt x="390752" y="314891"/>
                      </a:cubicBezTo>
                      <a:cubicBezTo>
                        <a:pt x="390752" y="313460"/>
                        <a:pt x="389320" y="313460"/>
                        <a:pt x="389320" y="312029"/>
                      </a:cubicBezTo>
                      <a:cubicBezTo>
                        <a:pt x="387889" y="309166"/>
                        <a:pt x="386458" y="306304"/>
                        <a:pt x="385027" y="303441"/>
                      </a:cubicBezTo>
                      <a:cubicBezTo>
                        <a:pt x="385027" y="303441"/>
                        <a:pt x="385027" y="302010"/>
                        <a:pt x="383595" y="302010"/>
                      </a:cubicBezTo>
                      <a:cubicBezTo>
                        <a:pt x="382164" y="299147"/>
                        <a:pt x="379301" y="294853"/>
                        <a:pt x="377870" y="291990"/>
                      </a:cubicBezTo>
                      <a:cubicBezTo>
                        <a:pt x="377870" y="290559"/>
                        <a:pt x="376439" y="290559"/>
                        <a:pt x="376439" y="289128"/>
                      </a:cubicBezTo>
                      <a:cubicBezTo>
                        <a:pt x="375007" y="286265"/>
                        <a:pt x="373576" y="283402"/>
                        <a:pt x="370713" y="280540"/>
                      </a:cubicBezTo>
                      <a:cubicBezTo>
                        <a:pt x="370713" y="280540"/>
                        <a:pt x="369282" y="279108"/>
                        <a:pt x="369282" y="279108"/>
                      </a:cubicBezTo>
                      <a:cubicBezTo>
                        <a:pt x="367851" y="276246"/>
                        <a:pt x="364988" y="271952"/>
                        <a:pt x="363557" y="269089"/>
                      </a:cubicBezTo>
                      <a:cubicBezTo>
                        <a:pt x="363557" y="269089"/>
                        <a:pt x="362125" y="267658"/>
                        <a:pt x="362125" y="267658"/>
                      </a:cubicBezTo>
                      <a:cubicBezTo>
                        <a:pt x="360694" y="264795"/>
                        <a:pt x="357831" y="261932"/>
                        <a:pt x="356400" y="259070"/>
                      </a:cubicBezTo>
                      <a:cubicBezTo>
                        <a:pt x="356400" y="259070"/>
                        <a:pt x="354969" y="257638"/>
                        <a:pt x="354969" y="257638"/>
                      </a:cubicBezTo>
                      <a:cubicBezTo>
                        <a:pt x="352106" y="254776"/>
                        <a:pt x="350675" y="250482"/>
                        <a:pt x="347812" y="247619"/>
                      </a:cubicBezTo>
                      <a:cubicBezTo>
                        <a:pt x="347812" y="247619"/>
                        <a:pt x="346381" y="246188"/>
                        <a:pt x="346381" y="246188"/>
                      </a:cubicBezTo>
                      <a:cubicBezTo>
                        <a:pt x="343518" y="241894"/>
                        <a:pt x="340655" y="239031"/>
                        <a:pt x="339224" y="234737"/>
                      </a:cubicBezTo>
                      <a:cubicBezTo>
                        <a:pt x="339224" y="234737"/>
                        <a:pt x="339224" y="234737"/>
                        <a:pt x="339224" y="234737"/>
                      </a:cubicBezTo>
                      <a:cubicBezTo>
                        <a:pt x="336361" y="231875"/>
                        <a:pt x="333499" y="227581"/>
                        <a:pt x="330636" y="224718"/>
                      </a:cubicBezTo>
                      <a:cubicBezTo>
                        <a:pt x="330636" y="224718"/>
                        <a:pt x="329205" y="223287"/>
                        <a:pt x="329205" y="223287"/>
                      </a:cubicBezTo>
                      <a:cubicBezTo>
                        <a:pt x="326342" y="218993"/>
                        <a:pt x="323480" y="214699"/>
                        <a:pt x="319186" y="211836"/>
                      </a:cubicBezTo>
                      <a:cubicBezTo>
                        <a:pt x="319186" y="211836"/>
                        <a:pt x="317754" y="210405"/>
                        <a:pt x="317754" y="210405"/>
                      </a:cubicBezTo>
                      <a:cubicBezTo>
                        <a:pt x="314892" y="206111"/>
                        <a:pt x="312029" y="203248"/>
                        <a:pt x="307735" y="198954"/>
                      </a:cubicBezTo>
                      <a:cubicBezTo>
                        <a:pt x="307735" y="197523"/>
                        <a:pt x="306304" y="197523"/>
                        <a:pt x="306304" y="196091"/>
                      </a:cubicBezTo>
                      <a:cubicBezTo>
                        <a:pt x="304872" y="194660"/>
                        <a:pt x="303441" y="193229"/>
                        <a:pt x="302010" y="190366"/>
                      </a:cubicBezTo>
                      <a:cubicBezTo>
                        <a:pt x="300578" y="188935"/>
                        <a:pt x="300578" y="188935"/>
                        <a:pt x="299147" y="187504"/>
                      </a:cubicBezTo>
                      <a:cubicBezTo>
                        <a:pt x="297716" y="184641"/>
                        <a:pt x="294853" y="183210"/>
                        <a:pt x="293422" y="180347"/>
                      </a:cubicBezTo>
                      <a:cubicBezTo>
                        <a:pt x="293422" y="180347"/>
                        <a:pt x="293422" y="180347"/>
                        <a:pt x="293422" y="180347"/>
                      </a:cubicBezTo>
                      <a:cubicBezTo>
                        <a:pt x="290559" y="177484"/>
                        <a:pt x="289128" y="176053"/>
                        <a:pt x="286265" y="173190"/>
                      </a:cubicBezTo>
                      <a:cubicBezTo>
                        <a:pt x="286265" y="173190"/>
                        <a:pt x="284834" y="171759"/>
                        <a:pt x="284834" y="171759"/>
                      </a:cubicBezTo>
                      <a:cubicBezTo>
                        <a:pt x="283402" y="170328"/>
                        <a:pt x="281971" y="168896"/>
                        <a:pt x="280540" y="167465"/>
                      </a:cubicBezTo>
                      <a:cubicBezTo>
                        <a:pt x="280540" y="167465"/>
                        <a:pt x="279108" y="166034"/>
                        <a:pt x="279108" y="166034"/>
                      </a:cubicBezTo>
                      <a:cubicBezTo>
                        <a:pt x="276246" y="163171"/>
                        <a:pt x="273383" y="160308"/>
                        <a:pt x="269089" y="157446"/>
                      </a:cubicBezTo>
                      <a:cubicBezTo>
                        <a:pt x="269089" y="157446"/>
                        <a:pt x="269089" y="157446"/>
                        <a:pt x="267658" y="156014"/>
                      </a:cubicBezTo>
                      <a:cubicBezTo>
                        <a:pt x="264795" y="153152"/>
                        <a:pt x="261932" y="150289"/>
                        <a:pt x="259070" y="147426"/>
                      </a:cubicBezTo>
                      <a:cubicBezTo>
                        <a:pt x="259070" y="147426"/>
                        <a:pt x="257639" y="145995"/>
                        <a:pt x="257639" y="145995"/>
                      </a:cubicBezTo>
                      <a:cubicBezTo>
                        <a:pt x="254776" y="143132"/>
                        <a:pt x="251913" y="140270"/>
                        <a:pt x="247619" y="137407"/>
                      </a:cubicBezTo>
                      <a:cubicBezTo>
                        <a:pt x="247619" y="137407"/>
                        <a:pt x="246188" y="135976"/>
                        <a:pt x="246188" y="135976"/>
                      </a:cubicBezTo>
                      <a:cubicBezTo>
                        <a:pt x="243325" y="133113"/>
                        <a:pt x="240463" y="130251"/>
                        <a:pt x="236169" y="128819"/>
                      </a:cubicBezTo>
                      <a:cubicBezTo>
                        <a:pt x="236169" y="128819"/>
                        <a:pt x="234737" y="127388"/>
                        <a:pt x="234737" y="127388"/>
                      </a:cubicBezTo>
                      <a:cubicBezTo>
                        <a:pt x="231875" y="124525"/>
                        <a:pt x="229012" y="123094"/>
                        <a:pt x="224718" y="120231"/>
                      </a:cubicBezTo>
                      <a:cubicBezTo>
                        <a:pt x="224718" y="120231"/>
                        <a:pt x="224718" y="120231"/>
                        <a:pt x="223287" y="120231"/>
                      </a:cubicBezTo>
                      <a:cubicBezTo>
                        <a:pt x="220424" y="117369"/>
                        <a:pt x="216130" y="115937"/>
                        <a:pt x="213268" y="113075"/>
                      </a:cubicBezTo>
                      <a:cubicBezTo>
                        <a:pt x="213268" y="113075"/>
                        <a:pt x="211836" y="111643"/>
                        <a:pt x="211836" y="111643"/>
                      </a:cubicBezTo>
                      <a:cubicBezTo>
                        <a:pt x="208973" y="108781"/>
                        <a:pt x="204679" y="107349"/>
                        <a:pt x="201817" y="104487"/>
                      </a:cubicBezTo>
                      <a:cubicBezTo>
                        <a:pt x="201817" y="104487"/>
                        <a:pt x="200386" y="103055"/>
                        <a:pt x="200386" y="103055"/>
                      </a:cubicBezTo>
                      <a:cubicBezTo>
                        <a:pt x="197523" y="100193"/>
                        <a:pt x="193229" y="98761"/>
                        <a:pt x="190366" y="97330"/>
                      </a:cubicBezTo>
                      <a:cubicBezTo>
                        <a:pt x="187504" y="95899"/>
                        <a:pt x="184641" y="94467"/>
                        <a:pt x="181778" y="93036"/>
                      </a:cubicBezTo>
                      <a:cubicBezTo>
                        <a:pt x="180347" y="93036"/>
                        <a:pt x="180347" y="91605"/>
                        <a:pt x="178916" y="91605"/>
                      </a:cubicBezTo>
                      <a:cubicBezTo>
                        <a:pt x="176053" y="90173"/>
                        <a:pt x="174622" y="88742"/>
                        <a:pt x="171759" y="88742"/>
                      </a:cubicBezTo>
                      <a:cubicBezTo>
                        <a:pt x="170328" y="88742"/>
                        <a:pt x="170328" y="87311"/>
                        <a:pt x="168896" y="87311"/>
                      </a:cubicBezTo>
                      <a:cubicBezTo>
                        <a:pt x="166034" y="85879"/>
                        <a:pt x="163171" y="84448"/>
                        <a:pt x="160308" y="83017"/>
                      </a:cubicBezTo>
                      <a:cubicBezTo>
                        <a:pt x="160308" y="83017"/>
                        <a:pt x="158877" y="83017"/>
                        <a:pt x="158877" y="83017"/>
                      </a:cubicBezTo>
                      <a:cubicBezTo>
                        <a:pt x="156014" y="81585"/>
                        <a:pt x="154583" y="81585"/>
                        <a:pt x="151720" y="80154"/>
                      </a:cubicBezTo>
                      <a:cubicBezTo>
                        <a:pt x="150289" y="80154"/>
                        <a:pt x="150289" y="78723"/>
                        <a:pt x="148858" y="78723"/>
                      </a:cubicBezTo>
                      <a:cubicBezTo>
                        <a:pt x="147426" y="78723"/>
                        <a:pt x="145995" y="77292"/>
                        <a:pt x="144564" y="77292"/>
                      </a:cubicBezTo>
                      <a:cubicBezTo>
                        <a:pt x="143133" y="77292"/>
                        <a:pt x="143133" y="77292"/>
                        <a:pt x="141701" y="75860"/>
                      </a:cubicBezTo>
                      <a:cubicBezTo>
                        <a:pt x="140270" y="75860"/>
                        <a:pt x="138839" y="74429"/>
                        <a:pt x="135976" y="74429"/>
                      </a:cubicBezTo>
                      <a:cubicBezTo>
                        <a:pt x="135976" y="74429"/>
                        <a:pt x="134545" y="74429"/>
                        <a:pt x="134545" y="72998"/>
                      </a:cubicBezTo>
                      <a:cubicBezTo>
                        <a:pt x="131682" y="71566"/>
                        <a:pt x="130251" y="71566"/>
                        <a:pt x="127388" y="70135"/>
                      </a:cubicBezTo>
                      <a:cubicBezTo>
                        <a:pt x="127388" y="70135"/>
                        <a:pt x="125957" y="70135"/>
                        <a:pt x="125957" y="70135"/>
                      </a:cubicBezTo>
                      <a:cubicBezTo>
                        <a:pt x="124525" y="70135"/>
                        <a:pt x="121663" y="68704"/>
                        <a:pt x="120231" y="68704"/>
                      </a:cubicBezTo>
                      <a:cubicBezTo>
                        <a:pt x="118800" y="68704"/>
                        <a:pt x="117369" y="68704"/>
                        <a:pt x="117369" y="67272"/>
                      </a:cubicBezTo>
                      <a:cubicBezTo>
                        <a:pt x="115937" y="67272"/>
                        <a:pt x="115937" y="67272"/>
                        <a:pt x="114506" y="67272"/>
                      </a:cubicBezTo>
                      <a:cubicBezTo>
                        <a:pt x="113075" y="67272"/>
                        <a:pt x="111643" y="67272"/>
                        <a:pt x="110212" y="65841"/>
                      </a:cubicBezTo>
                      <a:cubicBezTo>
                        <a:pt x="108781" y="65841"/>
                        <a:pt x="108781" y="65841"/>
                        <a:pt x="107349" y="65841"/>
                      </a:cubicBezTo>
                      <a:cubicBezTo>
                        <a:pt x="105918" y="65841"/>
                        <a:pt x="104487" y="65841"/>
                        <a:pt x="103055" y="64410"/>
                      </a:cubicBezTo>
                      <a:cubicBezTo>
                        <a:pt x="103055" y="64410"/>
                        <a:pt x="101624" y="64410"/>
                        <a:pt x="101624" y="64410"/>
                      </a:cubicBezTo>
                      <a:cubicBezTo>
                        <a:pt x="100193" y="64410"/>
                        <a:pt x="97330" y="64410"/>
                        <a:pt x="95899" y="62978"/>
                      </a:cubicBezTo>
                      <a:cubicBezTo>
                        <a:pt x="93036" y="62978"/>
                        <a:pt x="90173" y="61547"/>
                        <a:pt x="87311" y="61547"/>
                      </a:cubicBezTo>
                      <a:cubicBezTo>
                        <a:pt x="87311" y="61547"/>
                        <a:pt x="85880" y="61547"/>
                        <a:pt x="85880" y="61547"/>
                      </a:cubicBezTo>
                      <a:cubicBezTo>
                        <a:pt x="83017" y="61547"/>
                        <a:pt x="80154" y="61547"/>
                        <a:pt x="77292" y="61547"/>
                      </a:cubicBezTo>
                      <a:cubicBezTo>
                        <a:pt x="77292" y="61547"/>
                        <a:pt x="75860" y="61547"/>
                        <a:pt x="75860" y="61547"/>
                      </a:cubicBezTo>
                      <a:cubicBezTo>
                        <a:pt x="72998" y="61547"/>
                        <a:pt x="71566" y="61547"/>
                        <a:pt x="68704" y="61547"/>
                      </a:cubicBezTo>
                      <a:cubicBezTo>
                        <a:pt x="68704" y="61547"/>
                        <a:pt x="67272" y="61547"/>
                        <a:pt x="67272" y="61547"/>
                      </a:cubicBezTo>
                      <a:cubicBezTo>
                        <a:pt x="64410" y="61547"/>
                        <a:pt x="61547" y="61547"/>
                        <a:pt x="60116" y="61547"/>
                      </a:cubicBezTo>
                      <a:cubicBezTo>
                        <a:pt x="60116" y="61547"/>
                        <a:pt x="58684" y="61547"/>
                        <a:pt x="58684" y="61547"/>
                      </a:cubicBezTo>
                      <a:cubicBezTo>
                        <a:pt x="57253" y="61547"/>
                        <a:pt x="54390" y="61547"/>
                        <a:pt x="52959" y="61547"/>
                      </a:cubicBezTo>
                      <a:cubicBezTo>
                        <a:pt x="52959" y="61547"/>
                        <a:pt x="51528" y="61547"/>
                        <a:pt x="51528" y="61547"/>
                      </a:cubicBezTo>
                      <a:cubicBezTo>
                        <a:pt x="48665" y="61547"/>
                        <a:pt x="47234" y="61547"/>
                        <a:pt x="44371" y="62978"/>
                      </a:cubicBezTo>
                      <a:cubicBezTo>
                        <a:pt x="44371" y="62978"/>
                        <a:pt x="42940" y="62978"/>
                        <a:pt x="42940" y="62978"/>
                      </a:cubicBezTo>
                      <a:cubicBezTo>
                        <a:pt x="41508" y="62978"/>
                        <a:pt x="38646" y="62978"/>
                        <a:pt x="37214" y="64410"/>
                      </a:cubicBezTo>
                      <a:cubicBezTo>
                        <a:pt x="37214" y="64410"/>
                        <a:pt x="35783" y="64410"/>
                        <a:pt x="35783" y="64410"/>
                      </a:cubicBezTo>
                      <a:cubicBezTo>
                        <a:pt x="32920" y="64410"/>
                        <a:pt x="31489" y="65841"/>
                        <a:pt x="28627" y="65841"/>
                      </a:cubicBezTo>
                      <a:cubicBezTo>
                        <a:pt x="28627" y="65841"/>
                        <a:pt x="28627" y="65841"/>
                        <a:pt x="28627" y="65841"/>
                      </a:cubicBezTo>
                      <a:cubicBezTo>
                        <a:pt x="27195" y="65841"/>
                        <a:pt x="24332" y="67272"/>
                        <a:pt x="22901" y="67272"/>
                      </a:cubicBezTo>
                      <a:cubicBezTo>
                        <a:pt x="22901" y="67272"/>
                        <a:pt x="21470" y="67272"/>
                        <a:pt x="21470" y="67272"/>
                      </a:cubicBezTo>
                      <a:cubicBezTo>
                        <a:pt x="20039" y="67272"/>
                        <a:pt x="18607" y="68704"/>
                        <a:pt x="15745" y="68704"/>
                      </a:cubicBezTo>
                      <a:cubicBezTo>
                        <a:pt x="15745" y="68704"/>
                        <a:pt x="14313" y="68704"/>
                        <a:pt x="14313" y="68704"/>
                      </a:cubicBezTo>
                      <a:cubicBezTo>
                        <a:pt x="12882" y="70135"/>
                        <a:pt x="10019" y="70135"/>
                        <a:pt x="8588" y="71566"/>
                      </a:cubicBezTo>
                      <a:cubicBezTo>
                        <a:pt x="8588" y="71566"/>
                        <a:pt x="7157" y="71566"/>
                        <a:pt x="7157" y="72998"/>
                      </a:cubicBezTo>
                      <a:cubicBezTo>
                        <a:pt x="5725" y="74429"/>
                        <a:pt x="4294" y="74429"/>
                        <a:pt x="2863" y="75860"/>
                      </a:cubicBezTo>
                      <a:cubicBezTo>
                        <a:pt x="1431" y="75860"/>
                        <a:pt x="1431" y="77292"/>
                        <a:pt x="0" y="77292"/>
                      </a:cubicBezTo>
                      <a:lnTo>
                        <a:pt x="105918" y="15745"/>
                      </a:lnTo>
                      <a:cubicBezTo>
                        <a:pt x="105918" y="15745"/>
                        <a:pt x="107349" y="15745"/>
                        <a:pt x="107349" y="14313"/>
                      </a:cubicBezTo>
                      <a:cubicBezTo>
                        <a:pt x="107349" y="14313"/>
                        <a:pt x="107349" y="14313"/>
                        <a:pt x="108781" y="14313"/>
                      </a:cubicBezTo>
                      <a:cubicBezTo>
                        <a:pt x="110212" y="12882"/>
                        <a:pt x="111643" y="12882"/>
                        <a:pt x="113075" y="11451"/>
                      </a:cubicBezTo>
                      <a:cubicBezTo>
                        <a:pt x="113075" y="11451"/>
                        <a:pt x="114506" y="11451"/>
                        <a:pt x="114506" y="10019"/>
                      </a:cubicBezTo>
                      <a:cubicBezTo>
                        <a:pt x="115937" y="8588"/>
                        <a:pt x="118800" y="8588"/>
                        <a:pt x="120231" y="7157"/>
                      </a:cubicBezTo>
                      <a:cubicBezTo>
                        <a:pt x="120231" y="7157"/>
                        <a:pt x="120231" y="7157"/>
                        <a:pt x="120231" y="7157"/>
                      </a:cubicBezTo>
                      <a:cubicBezTo>
                        <a:pt x="120231" y="7157"/>
                        <a:pt x="120231" y="7157"/>
                        <a:pt x="121663" y="7157"/>
                      </a:cubicBezTo>
                      <a:cubicBezTo>
                        <a:pt x="123094" y="7157"/>
                        <a:pt x="124525" y="5725"/>
                        <a:pt x="127388" y="5725"/>
                      </a:cubicBezTo>
                      <a:cubicBezTo>
                        <a:pt x="127388" y="5725"/>
                        <a:pt x="128819" y="5725"/>
                        <a:pt x="128819" y="5725"/>
                      </a:cubicBezTo>
                      <a:cubicBezTo>
                        <a:pt x="130251" y="5725"/>
                        <a:pt x="133113" y="4294"/>
                        <a:pt x="134545" y="4294"/>
                      </a:cubicBezTo>
                      <a:cubicBezTo>
                        <a:pt x="134545" y="4294"/>
                        <a:pt x="134545" y="4294"/>
                        <a:pt x="134545" y="4294"/>
                      </a:cubicBezTo>
                      <a:cubicBezTo>
                        <a:pt x="134545" y="4294"/>
                        <a:pt x="134545" y="4294"/>
                        <a:pt x="134545" y="4294"/>
                      </a:cubicBezTo>
                      <a:cubicBezTo>
                        <a:pt x="137407" y="4294"/>
                        <a:pt x="138839" y="2863"/>
                        <a:pt x="141701" y="2863"/>
                      </a:cubicBezTo>
                      <a:cubicBezTo>
                        <a:pt x="141701" y="2863"/>
                        <a:pt x="143133" y="2863"/>
                        <a:pt x="143133" y="2863"/>
                      </a:cubicBezTo>
                      <a:cubicBezTo>
                        <a:pt x="144564" y="2863"/>
                        <a:pt x="147426" y="1431"/>
                        <a:pt x="148858" y="1431"/>
                      </a:cubicBezTo>
                      <a:cubicBezTo>
                        <a:pt x="148858" y="1431"/>
                        <a:pt x="148858" y="1431"/>
                        <a:pt x="150289" y="1431"/>
                      </a:cubicBezTo>
                      <a:cubicBezTo>
                        <a:pt x="150289" y="1431"/>
                        <a:pt x="150289" y="1431"/>
                        <a:pt x="150289" y="1431"/>
                      </a:cubicBezTo>
                      <a:cubicBezTo>
                        <a:pt x="153152" y="1431"/>
                        <a:pt x="154583" y="0"/>
                        <a:pt x="157446" y="0"/>
                      </a:cubicBezTo>
                      <a:cubicBezTo>
                        <a:pt x="157446" y="0"/>
                        <a:pt x="158877" y="0"/>
                        <a:pt x="158877" y="0"/>
                      </a:cubicBezTo>
                      <a:cubicBezTo>
                        <a:pt x="160308" y="0"/>
                        <a:pt x="163171" y="0"/>
                        <a:pt x="164602" y="0"/>
                      </a:cubicBezTo>
                      <a:cubicBezTo>
                        <a:pt x="164602" y="0"/>
                        <a:pt x="166034" y="0"/>
                        <a:pt x="166034" y="0"/>
                      </a:cubicBezTo>
                      <a:cubicBezTo>
                        <a:pt x="166034" y="0"/>
                        <a:pt x="166034" y="0"/>
                        <a:pt x="166034" y="0"/>
                      </a:cubicBezTo>
                      <a:cubicBezTo>
                        <a:pt x="168896" y="0"/>
                        <a:pt x="171759" y="0"/>
                        <a:pt x="173190" y="0"/>
                      </a:cubicBezTo>
                      <a:cubicBezTo>
                        <a:pt x="173190" y="0"/>
                        <a:pt x="174622" y="0"/>
                        <a:pt x="174622" y="0"/>
                      </a:cubicBezTo>
                      <a:cubicBezTo>
                        <a:pt x="177484" y="0"/>
                        <a:pt x="178916" y="0"/>
                        <a:pt x="181778" y="0"/>
                      </a:cubicBezTo>
                      <a:cubicBezTo>
                        <a:pt x="181778" y="0"/>
                        <a:pt x="183210" y="0"/>
                        <a:pt x="183210" y="0"/>
                      </a:cubicBezTo>
                      <a:cubicBezTo>
                        <a:pt x="183210" y="0"/>
                        <a:pt x="183210" y="0"/>
                        <a:pt x="183210" y="0"/>
                      </a:cubicBezTo>
                      <a:cubicBezTo>
                        <a:pt x="186072" y="0"/>
                        <a:pt x="188935" y="0"/>
                        <a:pt x="191798" y="0"/>
                      </a:cubicBezTo>
                      <a:cubicBezTo>
                        <a:pt x="191798" y="0"/>
                        <a:pt x="193229" y="0"/>
                        <a:pt x="193229" y="0"/>
                      </a:cubicBezTo>
                      <a:cubicBezTo>
                        <a:pt x="196092" y="0"/>
                        <a:pt x="198954" y="0"/>
                        <a:pt x="201817" y="1431"/>
                      </a:cubicBezTo>
                      <a:cubicBezTo>
                        <a:pt x="201817" y="1431"/>
                        <a:pt x="201817" y="1431"/>
                        <a:pt x="201817" y="1431"/>
                      </a:cubicBezTo>
                      <a:cubicBezTo>
                        <a:pt x="203248" y="1431"/>
                        <a:pt x="206111" y="1431"/>
                        <a:pt x="207542" y="2863"/>
                      </a:cubicBezTo>
                      <a:cubicBezTo>
                        <a:pt x="207542" y="2863"/>
                        <a:pt x="208973" y="2863"/>
                        <a:pt x="208973" y="2863"/>
                      </a:cubicBezTo>
                      <a:cubicBezTo>
                        <a:pt x="210405" y="2863"/>
                        <a:pt x="211836" y="2863"/>
                        <a:pt x="213268" y="4294"/>
                      </a:cubicBezTo>
                      <a:cubicBezTo>
                        <a:pt x="214699" y="4294"/>
                        <a:pt x="214699" y="4294"/>
                        <a:pt x="216130" y="4294"/>
                      </a:cubicBezTo>
                      <a:cubicBezTo>
                        <a:pt x="217561" y="4294"/>
                        <a:pt x="218993" y="4294"/>
                        <a:pt x="220424" y="5725"/>
                      </a:cubicBezTo>
                      <a:cubicBezTo>
                        <a:pt x="221855" y="5725"/>
                        <a:pt x="221855" y="5725"/>
                        <a:pt x="223287" y="5725"/>
                      </a:cubicBezTo>
                      <a:cubicBezTo>
                        <a:pt x="224718" y="5725"/>
                        <a:pt x="224718" y="5725"/>
                        <a:pt x="226149" y="5725"/>
                      </a:cubicBezTo>
                      <a:cubicBezTo>
                        <a:pt x="226149" y="5725"/>
                        <a:pt x="226149" y="5725"/>
                        <a:pt x="227581" y="5725"/>
                      </a:cubicBezTo>
                      <a:cubicBezTo>
                        <a:pt x="229012" y="5725"/>
                        <a:pt x="231875" y="7157"/>
                        <a:pt x="233306" y="7157"/>
                      </a:cubicBezTo>
                      <a:cubicBezTo>
                        <a:pt x="233306" y="7157"/>
                        <a:pt x="234737" y="7157"/>
                        <a:pt x="234737" y="7157"/>
                      </a:cubicBezTo>
                      <a:cubicBezTo>
                        <a:pt x="237600" y="8588"/>
                        <a:pt x="239031" y="8588"/>
                        <a:pt x="241894" y="10019"/>
                      </a:cubicBezTo>
                      <a:cubicBezTo>
                        <a:pt x="241894" y="10019"/>
                        <a:pt x="243325" y="10019"/>
                        <a:pt x="243325" y="11451"/>
                      </a:cubicBezTo>
                      <a:cubicBezTo>
                        <a:pt x="244757" y="11451"/>
                        <a:pt x="246188" y="12882"/>
                        <a:pt x="249051" y="12882"/>
                      </a:cubicBezTo>
                      <a:cubicBezTo>
                        <a:pt x="250482" y="12882"/>
                        <a:pt x="250482" y="12882"/>
                        <a:pt x="251913" y="14313"/>
                      </a:cubicBezTo>
                      <a:cubicBezTo>
                        <a:pt x="253345" y="14313"/>
                        <a:pt x="254776" y="15745"/>
                        <a:pt x="256207" y="15745"/>
                      </a:cubicBezTo>
                      <a:cubicBezTo>
                        <a:pt x="256207" y="15745"/>
                        <a:pt x="257639" y="15745"/>
                        <a:pt x="257639" y="15745"/>
                      </a:cubicBezTo>
                      <a:cubicBezTo>
                        <a:pt x="257639" y="15745"/>
                        <a:pt x="259070" y="15745"/>
                        <a:pt x="259070" y="15745"/>
                      </a:cubicBezTo>
                      <a:cubicBezTo>
                        <a:pt x="261932" y="17176"/>
                        <a:pt x="263364" y="17176"/>
                        <a:pt x="266227" y="18607"/>
                      </a:cubicBezTo>
                      <a:cubicBezTo>
                        <a:pt x="266227" y="18607"/>
                        <a:pt x="267658" y="18607"/>
                        <a:pt x="267658" y="18607"/>
                      </a:cubicBezTo>
                      <a:cubicBezTo>
                        <a:pt x="270521" y="20039"/>
                        <a:pt x="273383" y="21470"/>
                        <a:pt x="276246" y="22901"/>
                      </a:cubicBezTo>
                      <a:cubicBezTo>
                        <a:pt x="277677" y="22901"/>
                        <a:pt x="277677" y="24332"/>
                        <a:pt x="279108" y="24332"/>
                      </a:cubicBezTo>
                      <a:cubicBezTo>
                        <a:pt x="281971" y="25764"/>
                        <a:pt x="283402" y="27195"/>
                        <a:pt x="286265" y="27195"/>
                      </a:cubicBezTo>
                      <a:cubicBezTo>
                        <a:pt x="287696" y="27195"/>
                        <a:pt x="287696" y="28626"/>
                        <a:pt x="289128" y="28626"/>
                      </a:cubicBezTo>
                      <a:cubicBezTo>
                        <a:pt x="291990" y="30058"/>
                        <a:pt x="294853" y="31489"/>
                        <a:pt x="297716" y="32920"/>
                      </a:cubicBezTo>
                      <a:cubicBezTo>
                        <a:pt x="300578" y="34352"/>
                        <a:pt x="304872" y="37214"/>
                        <a:pt x="307735" y="38646"/>
                      </a:cubicBezTo>
                      <a:cubicBezTo>
                        <a:pt x="307735" y="38646"/>
                        <a:pt x="309166" y="40077"/>
                        <a:pt x="309166" y="40077"/>
                      </a:cubicBezTo>
                      <a:cubicBezTo>
                        <a:pt x="312029" y="41508"/>
                        <a:pt x="316323" y="44371"/>
                        <a:pt x="319186" y="47234"/>
                      </a:cubicBezTo>
                      <a:cubicBezTo>
                        <a:pt x="319186" y="47234"/>
                        <a:pt x="320617" y="48665"/>
                        <a:pt x="320617" y="48665"/>
                      </a:cubicBezTo>
                      <a:cubicBezTo>
                        <a:pt x="323480" y="51528"/>
                        <a:pt x="327774" y="52959"/>
                        <a:pt x="330636" y="55822"/>
                      </a:cubicBezTo>
                      <a:cubicBezTo>
                        <a:pt x="330636" y="55822"/>
                        <a:pt x="330636" y="55822"/>
                        <a:pt x="332067" y="55822"/>
                      </a:cubicBezTo>
                      <a:cubicBezTo>
                        <a:pt x="334930" y="58684"/>
                        <a:pt x="339224" y="60116"/>
                        <a:pt x="342087" y="62978"/>
                      </a:cubicBezTo>
                      <a:cubicBezTo>
                        <a:pt x="342087" y="62978"/>
                        <a:pt x="343518" y="64410"/>
                        <a:pt x="343518" y="64410"/>
                      </a:cubicBezTo>
                      <a:cubicBezTo>
                        <a:pt x="346381" y="67272"/>
                        <a:pt x="350675" y="70135"/>
                        <a:pt x="353537" y="71566"/>
                      </a:cubicBezTo>
                      <a:cubicBezTo>
                        <a:pt x="353537" y="71566"/>
                        <a:pt x="354969" y="72998"/>
                        <a:pt x="354969" y="72998"/>
                      </a:cubicBezTo>
                      <a:cubicBezTo>
                        <a:pt x="357831" y="75860"/>
                        <a:pt x="360694" y="78723"/>
                        <a:pt x="364988" y="81585"/>
                      </a:cubicBezTo>
                      <a:cubicBezTo>
                        <a:pt x="364988" y="81585"/>
                        <a:pt x="366419" y="83017"/>
                        <a:pt x="366419" y="83017"/>
                      </a:cubicBezTo>
                      <a:cubicBezTo>
                        <a:pt x="369282" y="85879"/>
                        <a:pt x="372145" y="88742"/>
                        <a:pt x="375007" y="91605"/>
                      </a:cubicBezTo>
                      <a:cubicBezTo>
                        <a:pt x="375007" y="91605"/>
                        <a:pt x="375007" y="91605"/>
                        <a:pt x="376439" y="93036"/>
                      </a:cubicBezTo>
                      <a:cubicBezTo>
                        <a:pt x="379301" y="95899"/>
                        <a:pt x="382164" y="98761"/>
                        <a:pt x="386458" y="101624"/>
                      </a:cubicBezTo>
                      <a:cubicBezTo>
                        <a:pt x="386458" y="101624"/>
                        <a:pt x="386458" y="101624"/>
                        <a:pt x="387889" y="103055"/>
                      </a:cubicBezTo>
                      <a:cubicBezTo>
                        <a:pt x="387889" y="103055"/>
                        <a:pt x="387889" y="104487"/>
                        <a:pt x="389320" y="104487"/>
                      </a:cubicBezTo>
                      <a:cubicBezTo>
                        <a:pt x="390752" y="105918"/>
                        <a:pt x="392183" y="107349"/>
                        <a:pt x="393615" y="108781"/>
                      </a:cubicBezTo>
                      <a:cubicBezTo>
                        <a:pt x="393615" y="108781"/>
                        <a:pt x="395046" y="110212"/>
                        <a:pt x="395046" y="110212"/>
                      </a:cubicBezTo>
                      <a:cubicBezTo>
                        <a:pt x="397908" y="113075"/>
                        <a:pt x="399340" y="114506"/>
                        <a:pt x="402202" y="117369"/>
                      </a:cubicBezTo>
                      <a:cubicBezTo>
                        <a:pt x="402202" y="117369"/>
                        <a:pt x="402202" y="117369"/>
                        <a:pt x="402202" y="117369"/>
                      </a:cubicBezTo>
                      <a:cubicBezTo>
                        <a:pt x="403634" y="120231"/>
                        <a:pt x="406496" y="121663"/>
                        <a:pt x="407928" y="124525"/>
                      </a:cubicBezTo>
                      <a:cubicBezTo>
                        <a:pt x="409359" y="125957"/>
                        <a:pt x="409359" y="125957"/>
                        <a:pt x="410790" y="127388"/>
                      </a:cubicBezTo>
                      <a:cubicBezTo>
                        <a:pt x="412222" y="128819"/>
                        <a:pt x="413653" y="130251"/>
                        <a:pt x="415084" y="133113"/>
                      </a:cubicBezTo>
                      <a:cubicBezTo>
                        <a:pt x="415084" y="133113"/>
                        <a:pt x="416516" y="134545"/>
                        <a:pt x="416516" y="134545"/>
                      </a:cubicBezTo>
                      <a:cubicBezTo>
                        <a:pt x="416516" y="134545"/>
                        <a:pt x="416516" y="134545"/>
                        <a:pt x="417947" y="135976"/>
                      </a:cubicBezTo>
                      <a:cubicBezTo>
                        <a:pt x="420810" y="140270"/>
                        <a:pt x="425104" y="143132"/>
                        <a:pt x="427966" y="147426"/>
                      </a:cubicBezTo>
                      <a:cubicBezTo>
                        <a:pt x="427966" y="147426"/>
                        <a:pt x="429398" y="148858"/>
                        <a:pt x="429398" y="148858"/>
                      </a:cubicBezTo>
                      <a:cubicBezTo>
                        <a:pt x="432260" y="153152"/>
                        <a:pt x="435123" y="156014"/>
                        <a:pt x="439417" y="160308"/>
                      </a:cubicBezTo>
                      <a:cubicBezTo>
                        <a:pt x="439417" y="160308"/>
                        <a:pt x="439417" y="160308"/>
                        <a:pt x="439417" y="160308"/>
                      </a:cubicBezTo>
                      <a:cubicBezTo>
                        <a:pt x="439417" y="160308"/>
                        <a:pt x="439417" y="161740"/>
                        <a:pt x="440848" y="161740"/>
                      </a:cubicBezTo>
                      <a:cubicBezTo>
                        <a:pt x="443711" y="164602"/>
                        <a:pt x="446573" y="168896"/>
                        <a:pt x="449436" y="171759"/>
                      </a:cubicBezTo>
                      <a:cubicBezTo>
                        <a:pt x="449436" y="171759"/>
                        <a:pt x="449436" y="171759"/>
                        <a:pt x="449436" y="171759"/>
                      </a:cubicBezTo>
                      <a:cubicBezTo>
                        <a:pt x="452299" y="176053"/>
                        <a:pt x="455161" y="178916"/>
                        <a:pt x="458024" y="183210"/>
                      </a:cubicBezTo>
                      <a:cubicBezTo>
                        <a:pt x="458024" y="183210"/>
                        <a:pt x="458024" y="184641"/>
                        <a:pt x="459455" y="184641"/>
                      </a:cubicBezTo>
                      <a:cubicBezTo>
                        <a:pt x="459455" y="184641"/>
                        <a:pt x="459455" y="184641"/>
                        <a:pt x="459455" y="186072"/>
                      </a:cubicBezTo>
                      <a:cubicBezTo>
                        <a:pt x="462318" y="188935"/>
                        <a:pt x="463749" y="193229"/>
                        <a:pt x="466612" y="196091"/>
                      </a:cubicBezTo>
                      <a:cubicBezTo>
                        <a:pt x="466612" y="196091"/>
                        <a:pt x="468043" y="197523"/>
                        <a:pt x="468043" y="197523"/>
                      </a:cubicBezTo>
                      <a:cubicBezTo>
                        <a:pt x="469475" y="200385"/>
                        <a:pt x="472337" y="203248"/>
                        <a:pt x="473769" y="206111"/>
                      </a:cubicBezTo>
                      <a:cubicBezTo>
                        <a:pt x="473769" y="206111"/>
                        <a:pt x="473769" y="207542"/>
                        <a:pt x="475200" y="207542"/>
                      </a:cubicBezTo>
                      <a:cubicBezTo>
                        <a:pt x="475200" y="207542"/>
                        <a:pt x="475200" y="207542"/>
                        <a:pt x="475200" y="208973"/>
                      </a:cubicBezTo>
                      <a:cubicBezTo>
                        <a:pt x="476631" y="211836"/>
                        <a:pt x="479494" y="216130"/>
                        <a:pt x="480925" y="218993"/>
                      </a:cubicBezTo>
                      <a:cubicBezTo>
                        <a:pt x="480925" y="218993"/>
                        <a:pt x="482357" y="220424"/>
                        <a:pt x="482357" y="220424"/>
                      </a:cubicBezTo>
                      <a:cubicBezTo>
                        <a:pt x="483788" y="223287"/>
                        <a:pt x="485219" y="226149"/>
                        <a:pt x="488082" y="229012"/>
                      </a:cubicBezTo>
                      <a:cubicBezTo>
                        <a:pt x="488082" y="229012"/>
                        <a:pt x="488082" y="230443"/>
                        <a:pt x="489513" y="230443"/>
                      </a:cubicBezTo>
                      <a:cubicBezTo>
                        <a:pt x="489513" y="230443"/>
                        <a:pt x="489513" y="230443"/>
                        <a:pt x="489513" y="231875"/>
                      </a:cubicBezTo>
                      <a:cubicBezTo>
                        <a:pt x="490945" y="234737"/>
                        <a:pt x="493807" y="239031"/>
                        <a:pt x="495239" y="241894"/>
                      </a:cubicBezTo>
                      <a:cubicBezTo>
                        <a:pt x="495239" y="241894"/>
                        <a:pt x="495239" y="243325"/>
                        <a:pt x="496670" y="243325"/>
                      </a:cubicBezTo>
                      <a:cubicBezTo>
                        <a:pt x="498101" y="246188"/>
                        <a:pt x="499533" y="249051"/>
                        <a:pt x="500964" y="251913"/>
                      </a:cubicBezTo>
                      <a:cubicBezTo>
                        <a:pt x="500964" y="251913"/>
                        <a:pt x="500964" y="253344"/>
                        <a:pt x="502395" y="253344"/>
                      </a:cubicBezTo>
                      <a:cubicBezTo>
                        <a:pt x="502395" y="253344"/>
                        <a:pt x="502395" y="254776"/>
                        <a:pt x="502395" y="254776"/>
                      </a:cubicBezTo>
                      <a:cubicBezTo>
                        <a:pt x="503827" y="257638"/>
                        <a:pt x="505258" y="260501"/>
                        <a:pt x="506689" y="263364"/>
                      </a:cubicBezTo>
                      <a:cubicBezTo>
                        <a:pt x="506689" y="263364"/>
                        <a:pt x="506689" y="263364"/>
                        <a:pt x="506689" y="264795"/>
                      </a:cubicBezTo>
                      <a:cubicBezTo>
                        <a:pt x="508121" y="267658"/>
                        <a:pt x="509552" y="271952"/>
                        <a:pt x="510983" y="274814"/>
                      </a:cubicBezTo>
                      <a:cubicBezTo>
                        <a:pt x="510983" y="274814"/>
                        <a:pt x="510983" y="276246"/>
                        <a:pt x="510983" y="276246"/>
                      </a:cubicBezTo>
                      <a:cubicBezTo>
                        <a:pt x="510983" y="276246"/>
                        <a:pt x="510983" y="277677"/>
                        <a:pt x="512414" y="277677"/>
                      </a:cubicBezTo>
                      <a:cubicBezTo>
                        <a:pt x="513846" y="280540"/>
                        <a:pt x="515277" y="283402"/>
                        <a:pt x="516708" y="286265"/>
                      </a:cubicBezTo>
                      <a:cubicBezTo>
                        <a:pt x="516708" y="287696"/>
                        <a:pt x="518140" y="287696"/>
                        <a:pt x="518140" y="289128"/>
                      </a:cubicBezTo>
                      <a:cubicBezTo>
                        <a:pt x="519571" y="291990"/>
                        <a:pt x="521002" y="296284"/>
                        <a:pt x="522434" y="299147"/>
                      </a:cubicBezTo>
                      <a:cubicBezTo>
                        <a:pt x="522434" y="299147"/>
                        <a:pt x="522434" y="299147"/>
                        <a:pt x="522434" y="299147"/>
                      </a:cubicBezTo>
                      <a:cubicBezTo>
                        <a:pt x="522434" y="299147"/>
                        <a:pt x="522434" y="300578"/>
                        <a:pt x="522434" y="300578"/>
                      </a:cubicBezTo>
                      <a:cubicBezTo>
                        <a:pt x="523865" y="303441"/>
                        <a:pt x="525296" y="306304"/>
                        <a:pt x="526728" y="309166"/>
                      </a:cubicBezTo>
                      <a:cubicBezTo>
                        <a:pt x="526728" y="310597"/>
                        <a:pt x="528159" y="310597"/>
                        <a:pt x="528159" y="312029"/>
                      </a:cubicBezTo>
                      <a:cubicBezTo>
                        <a:pt x="529590" y="314891"/>
                        <a:pt x="531022" y="319185"/>
                        <a:pt x="532453" y="322048"/>
                      </a:cubicBezTo>
                      <a:cubicBezTo>
                        <a:pt x="532453" y="322048"/>
                        <a:pt x="532453" y="322048"/>
                        <a:pt x="532453" y="322048"/>
                      </a:cubicBezTo>
                      <a:cubicBezTo>
                        <a:pt x="532453" y="322048"/>
                        <a:pt x="532453" y="322048"/>
                        <a:pt x="532453" y="323479"/>
                      </a:cubicBezTo>
                      <a:cubicBezTo>
                        <a:pt x="533884" y="326342"/>
                        <a:pt x="535316" y="330636"/>
                        <a:pt x="536747" y="333499"/>
                      </a:cubicBezTo>
                      <a:cubicBezTo>
                        <a:pt x="536747" y="334930"/>
                        <a:pt x="536747" y="334930"/>
                        <a:pt x="538178" y="336361"/>
                      </a:cubicBezTo>
                      <a:cubicBezTo>
                        <a:pt x="539610" y="340655"/>
                        <a:pt x="541041" y="343518"/>
                        <a:pt x="542472" y="347812"/>
                      </a:cubicBezTo>
                      <a:cubicBezTo>
                        <a:pt x="542472" y="347812"/>
                        <a:pt x="542472" y="347812"/>
                        <a:pt x="542472" y="347812"/>
                      </a:cubicBezTo>
                      <a:cubicBezTo>
                        <a:pt x="542472" y="347812"/>
                        <a:pt x="542472" y="347812"/>
                        <a:pt x="542472" y="349243"/>
                      </a:cubicBezTo>
                      <a:cubicBezTo>
                        <a:pt x="543904" y="353537"/>
                        <a:pt x="545335" y="356400"/>
                        <a:pt x="545335" y="360694"/>
                      </a:cubicBezTo>
                      <a:cubicBezTo>
                        <a:pt x="545335" y="360694"/>
                        <a:pt x="545335" y="362125"/>
                        <a:pt x="545335" y="362125"/>
                      </a:cubicBezTo>
                      <a:cubicBezTo>
                        <a:pt x="546766" y="366419"/>
                        <a:pt x="548198" y="370713"/>
                        <a:pt x="548198" y="373576"/>
                      </a:cubicBezTo>
                      <a:cubicBezTo>
                        <a:pt x="548198" y="373576"/>
                        <a:pt x="548198" y="375007"/>
                        <a:pt x="548198" y="375007"/>
                      </a:cubicBezTo>
                      <a:cubicBezTo>
                        <a:pt x="548198" y="375007"/>
                        <a:pt x="548198" y="376438"/>
                        <a:pt x="548198" y="376438"/>
                      </a:cubicBezTo>
                      <a:cubicBezTo>
                        <a:pt x="549629" y="380732"/>
                        <a:pt x="551060" y="385026"/>
                        <a:pt x="551060" y="389320"/>
                      </a:cubicBezTo>
                      <a:cubicBezTo>
                        <a:pt x="551060" y="389320"/>
                        <a:pt x="551060" y="390752"/>
                        <a:pt x="551060" y="390752"/>
                      </a:cubicBezTo>
                      <a:cubicBezTo>
                        <a:pt x="552492" y="395046"/>
                        <a:pt x="553923" y="400771"/>
                        <a:pt x="553923" y="405065"/>
                      </a:cubicBezTo>
                      <a:cubicBezTo>
                        <a:pt x="553923" y="405065"/>
                        <a:pt x="553923" y="405065"/>
                        <a:pt x="553923" y="405065"/>
                      </a:cubicBezTo>
                      <a:cubicBezTo>
                        <a:pt x="553923" y="405065"/>
                        <a:pt x="553923" y="406496"/>
                        <a:pt x="553923" y="406496"/>
                      </a:cubicBezTo>
                      <a:cubicBezTo>
                        <a:pt x="553923" y="409359"/>
                        <a:pt x="555354" y="410790"/>
                        <a:pt x="555354" y="413653"/>
                      </a:cubicBezTo>
                      <a:cubicBezTo>
                        <a:pt x="555354" y="415084"/>
                        <a:pt x="555354" y="416516"/>
                        <a:pt x="555354" y="416516"/>
                      </a:cubicBezTo>
                      <a:cubicBezTo>
                        <a:pt x="555354" y="417947"/>
                        <a:pt x="555354" y="420810"/>
                        <a:pt x="556786" y="422241"/>
                      </a:cubicBezTo>
                      <a:cubicBezTo>
                        <a:pt x="556786" y="423672"/>
                        <a:pt x="556786" y="425103"/>
                        <a:pt x="556786" y="425103"/>
                      </a:cubicBezTo>
                      <a:cubicBezTo>
                        <a:pt x="556786" y="426535"/>
                        <a:pt x="556786" y="427966"/>
                        <a:pt x="558217" y="430829"/>
                      </a:cubicBezTo>
                      <a:cubicBezTo>
                        <a:pt x="558217" y="432260"/>
                        <a:pt x="558217" y="433691"/>
                        <a:pt x="558217" y="435123"/>
                      </a:cubicBezTo>
                      <a:cubicBezTo>
                        <a:pt x="558217" y="436554"/>
                        <a:pt x="558217" y="437985"/>
                        <a:pt x="559648" y="440848"/>
                      </a:cubicBezTo>
                      <a:cubicBezTo>
                        <a:pt x="559648" y="440848"/>
                        <a:pt x="559648" y="442279"/>
                        <a:pt x="559648" y="442279"/>
                      </a:cubicBezTo>
                      <a:cubicBezTo>
                        <a:pt x="559648" y="442279"/>
                        <a:pt x="559648" y="443711"/>
                        <a:pt x="559648" y="443711"/>
                      </a:cubicBezTo>
                      <a:cubicBezTo>
                        <a:pt x="559648" y="448005"/>
                        <a:pt x="561080" y="450867"/>
                        <a:pt x="561080" y="455161"/>
                      </a:cubicBezTo>
                      <a:cubicBezTo>
                        <a:pt x="561080" y="455161"/>
                        <a:pt x="561080" y="456593"/>
                        <a:pt x="561080" y="456593"/>
                      </a:cubicBezTo>
                      <a:cubicBezTo>
                        <a:pt x="561080" y="459455"/>
                        <a:pt x="561080" y="463749"/>
                        <a:pt x="562511" y="466612"/>
                      </a:cubicBezTo>
                      <a:cubicBezTo>
                        <a:pt x="562511" y="466612"/>
                        <a:pt x="562511" y="468043"/>
                        <a:pt x="562511" y="468043"/>
                      </a:cubicBezTo>
                      <a:cubicBezTo>
                        <a:pt x="562511" y="472337"/>
                        <a:pt x="562511" y="475200"/>
                        <a:pt x="562511" y="479494"/>
                      </a:cubicBezTo>
                      <a:cubicBezTo>
                        <a:pt x="562511" y="480925"/>
                        <a:pt x="562511" y="480925"/>
                        <a:pt x="562511" y="482356"/>
                      </a:cubicBezTo>
                      <a:cubicBezTo>
                        <a:pt x="562511" y="486650"/>
                        <a:pt x="562511" y="489513"/>
                        <a:pt x="562511" y="493807"/>
                      </a:cubicBezTo>
                      <a:cubicBezTo>
                        <a:pt x="562511" y="578255"/>
                        <a:pt x="532453" y="636940"/>
                        <a:pt x="483788" y="665566"/>
                      </a:cubicBezTo>
                      <a:lnTo>
                        <a:pt x="377870" y="727113"/>
                      </a:lnTo>
                      <a:cubicBezTo>
                        <a:pt x="426535" y="699918"/>
                        <a:pt x="455161" y="639802"/>
                        <a:pt x="456593" y="555354"/>
                      </a:cubicBezTo>
                      <a:cubicBezTo>
                        <a:pt x="456593" y="551060"/>
                        <a:pt x="456593" y="548197"/>
                        <a:pt x="456593" y="543903"/>
                      </a:cubicBezTo>
                      <a:cubicBezTo>
                        <a:pt x="453730" y="543903"/>
                        <a:pt x="453730" y="543903"/>
                        <a:pt x="453730" y="542472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accent1"/>
                    </a:gs>
                    <a:gs pos="0">
                      <a:schemeClr val="accent2"/>
                    </a:gs>
                  </a:gsLst>
                  <a:path path="circle">
                    <a:fillToRect l="50000" t="50000" r="50000" b="50000"/>
                  </a:path>
                </a:gradFill>
                <a:ln w="143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porate S"/>
                  </a:endParaRPr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10FF28C7-AE77-45B8-8ECA-D7643B061490}"/>
                    </a:ext>
                  </a:extLst>
                </p:cNvPr>
                <p:cNvSpPr/>
                <p:nvPr/>
              </p:nvSpPr>
              <p:spPr>
                <a:xfrm>
                  <a:off x="5752142" y="2266348"/>
                  <a:ext cx="533896" cy="689485"/>
                </a:xfrm>
                <a:custGeom>
                  <a:avLst/>
                  <a:gdLst>
                    <a:gd name="connsiteX0" fmla="*/ 267658 w 533896"/>
                    <a:gd name="connsiteY0" fmla="*/ 37008 h 689485"/>
                    <a:gd name="connsiteX1" fmla="*/ 0 w 533896"/>
                    <a:gd name="connsiteY1" fmla="*/ 190160 h 689485"/>
                    <a:gd name="connsiteX2" fmla="*/ 266227 w 533896"/>
                    <a:gd name="connsiteY2" fmla="*/ 652478 h 689485"/>
                    <a:gd name="connsiteX3" fmla="*/ 533884 w 533896"/>
                    <a:gd name="connsiteY3" fmla="*/ 499326 h 689485"/>
                    <a:gd name="connsiteX4" fmla="*/ 267658 w 533896"/>
                    <a:gd name="connsiteY4" fmla="*/ 37008 h 689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896" h="689485">
                      <a:moveTo>
                        <a:pt x="267658" y="37008"/>
                      </a:moveTo>
                      <a:cubicBezTo>
                        <a:pt x="120231" y="-48872"/>
                        <a:pt x="0" y="19832"/>
                        <a:pt x="0" y="190160"/>
                      </a:cubicBezTo>
                      <a:cubicBezTo>
                        <a:pt x="0" y="360487"/>
                        <a:pt x="118800" y="566598"/>
                        <a:pt x="266227" y="652478"/>
                      </a:cubicBezTo>
                      <a:cubicBezTo>
                        <a:pt x="413653" y="738357"/>
                        <a:pt x="533884" y="669654"/>
                        <a:pt x="533884" y="499326"/>
                      </a:cubicBezTo>
                      <a:cubicBezTo>
                        <a:pt x="535316" y="330430"/>
                        <a:pt x="415084" y="122887"/>
                        <a:pt x="267658" y="3700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43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porate S"/>
                  </a:endParaRPr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DF436618-65E3-4D89-86C7-C583BBD32C77}"/>
                    </a:ext>
                  </a:extLst>
                </p:cNvPr>
                <p:cNvSpPr/>
                <p:nvPr/>
              </p:nvSpPr>
              <p:spPr>
                <a:xfrm>
                  <a:off x="5815120" y="2348659"/>
                  <a:ext cx="407944" cy="525490"/>
                </a:xfrm>
                <a:custGeom>
                  <a:avLst/>
                  <a:gdLst>
                    <a:gd name="connsiteX0" fmla="*/ 204680 w 407944"/>
                    <a:gd name="connsiteY0" fmla="*/ 27694 h 525490"/>
                    <a:gd name="connsiteX1" fmla="*/ 0 w 407944"/>
                    <a:gd name="connsiteY1" fmla="*/ 145062 h 525490"/>
                    <a:gd name="connsiteX2" fmla="*/ 203248 w 407944"/>
                    <a:gd name="connsiteY2" fmla="*/ 497168 h 525490"/>
                    <a:gd name="connsiteX3" fmla="*/ 407928 w 407944"/>
                    <a:gd name="connsiteY3" fmla="*/ 379800 h 525490"/>
                    <a:gd name="connsiteX4" fmla="*/ 204680 w 407944"/>
                    <a:gd name="connsiteY4" fmla="*/ 27694 h 525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7944" h="525490">
                      <a:moveTo>
                        <a:pt x="204680" y="27694"/>
                      </a:moveTo>
                      <a:cubicBezTo>
                        <a:pt x="91605" y="-36716"/>
                        <a:pt x="0" y="14812"/>
                        <a:pt x="0" y="145062"/>
                      </a:cubicBezTo>
                      <a:cubicBezTo>
                        <a:pt x="0" y="275313"/>
                        <a:pt x="90174" y="432759"/>
                        <a:pt x="203248" y="497168"/>
                      </a:cubicBezTo>
                      <a:cubicBezTo>
                        <a:pt x="316323" y="563009"/>
                        <a:pt x="407928" y="510050"/>
                        <a:pt x="407928" y="379800"/>
                      </a:cubicBezTo>
                      <a:cubicBezTo>
                        <a:pt x="409359" y="250980"/>
                        <a:pt x="317754" y="93535"/>
                        <a:pt x="204680" y="27694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accent1"/>
                    </a:gs>
                    <a:gs pos="0">
                      <a:schemeClr val="accent2"/>
                    </a:gs>
                  </a:gsLst>
                  <a:path path="circle">
                    <a:fillToRect l="50000" t="50000" r="50000" b="50000"/>
                  </a:path>
                </a:gradFill>
                <a:ln w="143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porate S"/>
                  </a:endParaRPr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5A3E5FE6-0912-4840-BA47-E1A2064CDB7F}"/>
                    </a:ext>
                  </a:extLst>
                </p:cNvPr>
                <p:cNvSpPr/>
                <p:nvPr/>
              </p:nvSpPr>
              <p:spPr>
                <a:xfrm>
                  <a:off x="5815120" y="2348659"/>
                  <a:ext cx="354968" cy="362623"/>
                </a:xfrm>
                <a:custGeom>
                  <a:avLst/>
                  <a:gdLst>
                    <a:gd name="connsiteX0" fmla="*/ 17176 w 354968"/>
                    <a:gd name="connsiteY0" fmla="*/ 173689 h 362623"/>
                    <a:gd name="connsiteX1" fmla="*/ 221855 w 354968"/>
                    <a:gd name="connsiteY1" fmla="*/ 56320 h 362623"/>
                    <a:gd name="connsiteX2" fmla="*/ 354969 w 354968"/>
                    <a:gd name="connsiteY2" fmla="*/ 190865 h 362623"/>
                    <a:gd name="connsiteX3" fmla="*/ 204680 w 354968"/>
                    <a:gd name="connsiteY3" fmla="*/ 27694 h 362623"/>
                    <a:gd name="connsiteX4" fmla="*/ 0 w 354968"/>
                    <a:gd name="connsiteY4" fmla="*/ 145062 h 362623"/>
                    <a:gd name="connsiteX5" fmla="*/ 70135 w 354968"/>
                    <a:gd name="connsiteY5" fmla="*/ 362624 h 362623"/>
                    <a:gd name="connsiteX6" fmla="*/ 17176 w 354968"/>
                    <a:gd name="connsiteY6" fmla="*/ 173689 h 362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4968" h="362623">
                      <a:moveTo>
                        <a:pt x="17176" y="173689"/>
                      </a:moveTo>
                      <a:cubicBezTo>
                        <a:pt x="17176" y="43438"/>
                        <a:pt x="108781" y="-8089"/>
                        <a:pt x="221855" y="56320"/>
                      </a:cubicBezTo>
                      <a:cubicBezTo>
                        <a:pt x="273383" y="86378"/>
                        <a:pt x="319186" y="135043"/>
                        <a:pt x="354969" y="190865"/>
                      </a:cubicBezTo>
                      <a:cubicBezTo>
                        <a:pt x="317754" y="122161"/>
                        <a:pt x="263364" y="62045"/>
                        <a:pt x="204680" y="27694"/>
                      </a:cubicBezTo>
                      <a:cubicBezTo>
                        <a:pt x="91605" y="-36716"/>
                        <a:pt x="0" y="14812"/>
                        <a:pt x="0" y="145062"/>
                      </a:cubicBezTo>
                      <a:cubicBezTo>
                        <a:pt x="0" y="215197"/>
                        <a:pt x="27195" y="295351"/>
                        <a:pt x="70135" y="362624"/>
                      </a:cubicBezTo>
                      <a:cubicBezTo>
                        <a:pt x="37215" y="301077"/>
                        <a:pt x="17176" y="235236"/>
                        <a:pt x="17176" y="173689"/>
                      </a:cubicBezTo>
                      <a:close/>
                    </a:path>
                  </a:pathLst>
                </a:custGeom>
                <a:solidFill>
                  <a:srgbClr val="60042E">
                    <a:alpha val="25000"/>
                  </a:srgbClr>
                </a:solidFill>
                <a:ln w="143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porate S"/>
                  </a:endParaRPr>
                </a:p>
              </p:txBody>
            </p:sp>
          </p:grp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16135E9C-D634-4353-BAED-1DBA08707741}"/>
                  </a:ext>
                </a:extLst>
              </p:cNvPr>
              <p:cNvSpPr/>
              <p:nvPr/>
            </p:nvSpPr>
            <p:spPr>
              <a:xfrm>
                <a:off x="5913881" y="2414999"/>
                <a:ext cx="193228" cy="359262"/>
              </a:xfrm>
              <a:custGeom>
                <a:avLst/>
                <a:gdLst>
                  <a:gd name="connsiteX0" fmla="*/ 71566 w 193228"/>
                  <a:gd name="connsiteY0" fmla="*/ 291990 h 359262"/>
                  <a:gd name="connsiteX1" fmla="*/ 71566 w 193228"/>
                  <a:gd name="connsiteY1" fmla="*/ 178916 h 359262"/>
                  <a:gd name="connsiteX2" fmla="*/ 103055 w 193228"/>
                  <a:gd name="connsiteY2" fmla="*/ 197523 h 359262"/>
                  <a:gd name="connsiteX3" fmla="*/ 103055 w 193228"/>
                  <a:gd name="connsiteY3" fmla="*/ 197523 h 359262"/>
                  <a:gd name="connsiteX4" fmla="*/ 157446 w 193228"/>
                  <a:gd name="connsiteY4" fmla="*/ 283402 h 359262"/>
                  <a:gd name="connsiteX5" fmla="*/ 104487 w 193228"/>
                  <a:gd name="connsiteY5" fmla="*/ 309166 h 359262"/>
                  <a:gd name="connsiteX6" fmla="*/ 71566 w 193228"/>
                  <a:gd name="connsiteY6" fmla="*/ 291990 h 359262"/>
                  <a:gd name="connsiteX7" fmla="*/ 71566 w 193228"/>
                  <a:gd name="connsiteY7" fmla="*/ 163171 h 359262"/>
                  <a:gd name="connsiteX8" fmla="*/ 71566 w 193228"/>
                  <a:gd name="connsiteY8" fmla="*/ 57253 h 359262"/>
                  <a:gd name="connsiteX9" fmla="*/ 98761 w 193228"/>
                  <a:gd name="connsiteY9" fmla="*/ 72998 h 359262"/>
                  <a:gd name="connsiteX10" fmla="*/ 98761 w 193228"/>
                  <a:gd name="connsiteY10" fmla="*/ 72998 h 359262"/>
                  <a:gd name="connsiteX11" fmla="*/ 145995 w 193228"/>
                  <a:gd name="connsiteY11" fmla="*/ 153152 h 359262"/>
                  <a:gd name="connsiteX12" fmla="*/ 100193 w 193228"/>
                  <a:gd name="connsiteY12" fmla="*/ 178916 h 359262"/>
                  <a:gd name="connsiteX13" fmla="*/ 71566 w 193228"/>
                  <a:gd name="connsiteY13" fmla="*/ 163171 h 359262"/>
                  <a:gd name="connsiteX14" fmla="*/ 125957 w 193228"/>
                  <a:gd name="connsiteY14" fmla="*/ 51528 h 359262"/>
                  <a:gd name="connsiteX15" fmla="*/ 105918 w 193228"/>
                  <a:gd name="connsiteY15" fmla="*/ 40077 h 359262"/>
                  <a:gd name="connsiteX16" fmla="*/ 105918 w 193228"/>
                  <a:gd name="connsiteY16" fmla="*/ 60116 h 359262"/>
                  <a:gd name="connsiteX17" fmla="*/ 100193 w 193228"/>
                  <a:gd name="connsiteY17" fmla="*/ 57253 h 359262"/>
                  <a:gd name="connsiteX18" fmla="*/ 80154 w 193228"/>
                  <a:gd name="connsiteY18" fmla="*/ 45802 h 359262"/>
                  <a:gd name="connsiteX19" fmla="*/ 80154 w 193228"/>
                  <a:gd name="connsiteY19" fmla="*/ 25764 h 359262"/>
                  <a:gd name="connsiteX20" fmla="*/ 60116 w 193228"/>
                  <a:gd name="connsiteY20" fmla="*/ 14313 h 359262"/>
                  <a:gd name="connsiteX21" fmla="*/ 60116 w 193228"/>
                  <a:gd name="connsiteY21" fmla="*/ 34352 h 359262"/>
                  <a:gd name="connsiteX22" fmla="*/ 0 w 193228"/>
                  <a:gd name="connsiteY22" fmla="*/ 0 h 359262"/>
                  <a:gd name="connsiteX23" fmla="*/ 0 w 193228"/>
                  <a:gd name="connsiteY23" fmla="*/ 14313 h 359262"/>
                  <a:gd name="connsiteX24" fmla="*/ 24333 w 193228"/>
                  <a:gd name="connsiteY24" fmla="*/ 28626 h 359262"/>
                  <a:gd name="connsiteX25" fmla="*/ 24333 w 193228"/>
                  <a:gd name="connsiteY25" fmla="*/ 264795 h 359262"/>
                  <a:gd name="connsiteX26" fmla="*/ 0 w 193228"/>
                  <a:gd name="connsiteY26" fmla="*/ 250482 h 359262"/>
                  <a:gd name="connsiteX27" fmla="*/ 0 w 193228"/>
                  <a:gd name="connsiteY27" fmla="*/ 264795 h 359262"/>
                  <a:gd name="connsiteX28" fmla="*/ 60116 w 193228"/>
                  <a:gd name="connsiteY28" fmla="*/ 299147 h 359262"/>
                  <a:gd name="connsiteX29" fmla="*/ 60116 w 193228"/>
                  <a:gd name="connsiteY29" fmla="*/ 320617 h 359262"/>
                  <a:gd name="connsiteX30" fmla="*/ 80154 w 193228"/>
                  <a:gd name="connsiteY30" fmla="*/ 332067 h 359262"/>
                  <a:gd name="connsiteX31" fmla="*/ 80154 w 193228"/>
                  <a:gd name="connsiteY31" fmla="*/ 310598 h 359262"/>
                  <a:gd name="connsiteX32" fmla="*/ 104487 w 193228"/>
                  <a:gd name="connsiteY32" fmla="*/ 324911 h 359262"/>
                  <a:gd name="connsiteX33" fmla="*/ 105918 w 193228"/>
                  <a:gd name="connsiteY33" fmla="*/ 326342 h 359262"/>
                  <a:gd name="connsiteX34" fmla="*/ 105918 w 193228"/>
                  <a:gd name="connsiteY34" fmla="*/ 347812 h 359262"/>
                  <a:gd name="connsiteX35" fmla="*/ 125957 w 193228"/>
                  <a:gd name="connsiteY35" fmla="*/ 359263 h 359262"/>
                  <a:gd name="connsiteX36" fmla="*/ 125957 w 193228"/>
                  <a:gd name="connsiteY36" fmla="*/ 336361 h 359262"/>
                  <a:gd name="connsiteX37" fmla="*/ 193229 w 193228"/>
                  <a:gd name="connsiteY37" fmla="*/ 303441 h 359262"/>
                  <a:gd name="connsiteX38" fmla="*/ 137407 w 193228"/>
                  <a:gd name="connsiteY38" fmla="*/ 207542 h 359262"/>
                  <a:gd name="connsiteX39" fmla="*/ 137407 w 193228"/>
                  <a:gd name="connsiteY39" fmla="*/ 206111 h 359262"/>
                  <a:gd name="connsiteX40" fmla="*/ 181778 w 193228"/>
                  <a:gd name="connsiteY40" fmla="*/ 168896 h 359262"/>
                  <a:gd name="connsiteX41" fmla="*/ 124525 w 193228"/>
                  <a:gd name="connsiteY41" fmla="*/ 72998 h 359262"/>
                  <a:gd name="connsiteX42" fmla="*/ 125957 w 193228"/>
                  <a:gd name="connsiteY42" fmla="*/ 51528 h 35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93228" h="359262">
                    <a:moveTo>
                      <a:pt x="71566" y="291990"/>
                    </a:moveTo>
                    <a:lnTo>
                      <a:pt x="71566" y="178916"/>
                    </a:lnTo>
                    <a:lnTo>
                      <a:pt x="103055" y="197523"/>
                    </a:lnTo>
                    <a:cubicBezTo>
                      <a:pt x="103055" y="197523"/>
                      <a:pt x="103055" y="197523"/>
                      <a:pt x="103055" y="197523"/>
                    </a:cubicBezTo>
                    <a:cubicBezTo>
                      <a:pt x="141701" y="218993"/>
                      <a:pt x="157446" y="243325"/>
                      <a:pt x="157446" y="283402"/>
                    </a:cubicBezTo>
                    <a:cubicBezTo>
                      <a:pt x="157446" y="323479"/>
                      <a:pt x="141701" y="332067"/>
                      <a:pt x="104487" y="309166"/>
                    </a:cubicBezTo>
                    <a:lnTo>
                      <a:pt x="71566" y="291990"/>
                    </a:lnTo>
                    <a:moveTo>
                      <a:pt x="71566" y="163171"/>
                    </a:moveTo>
                    <a:lnTo>
                      <a:pt x="71566" y="57253"/>
                    </a:lnTo>
                    <a:lnTo>
                      <a:pt x="98761" y="72998"/>
                    </a:lnTo>
                    <a:cubicBezTo>
                      <a:pt x="98761" y="72998"/>
                      <a:pt x="98761" y="72998"/>
                      <a:pt x="98761" y="72998"/>
                    </a:cubicBezTo>
                    <a:cubicBezTo>
                      <a:pt x="128819" y="90173"/>
                      <a:pt x="145995" y="111643"/>
                      <a:pt x="145995" y="153152"/>
                    </a:cubicBezTo>
                    <a:cubicBezTo>
                      <a:pt x="145995" y="196092"/>
                      <a:pt x="128819" y="196092"/>
                      <a:pt x="100193" y="178916"/>
                    </a:cubicBezTo>
                    <a:lnTo>
                      <a:pt x="71566" y="163171"/>
                    </a:lnTo>
                    <a:moveTo>
                      <a:pt x="125957" y="51528"/>
                    </a:moveTo>
                    <a:lnTo>
                      <a:pt x="105918" y="40077"/>
                    </a:lnTo>
                    <a:lnTo>
                      <a:pt x="105918" y="60116"/>
                    </a:lnTo>
                    <a:cubicBezTo>
                      <a:pt x="104487" y="58684"/>
                      <a:pt x="101624" y="57253"/>
                      <a:pt x="100193" y="57253"/>
                    </a:cubicBezTo>
                    <a:lnTo>
                      <a:pt x="80154" y="45802"/>
                    </a:lnTo>
                    <a:lnTo>
                      <a:pt x="80154" y="25764"/>
                    </a:lnTo>
                    <a:lnTo>
                      <a:pt x="60116" y="14313"/>
                    </a:lnTo>
                    <a:lnTo>
                      <a:pt x="60116" y="34352"/>
                    </a:lnTo>
                    <a:lnTo>
                      <a:pt x="0" y="0"/>
                    </a:lnTo>
                    <a:lnTo>
                      <a:pt x="0" y="14313"/>
                    </a:lnTo>
                    <a:lnTo>
                      <a:pt x="24333" y="28626"/>
                    </a:lnTo>
                    <a:lnTo>
                      <a:pt x="24333" y="264795"/>
                    </a:lnTo>
                    <a:lnTo>
                      <a:pt x="0" y="250482"/>
                    </a:lnTo>
                    <a:lnTo>
                      <a:pt x="0" y="264795"/>
                    </a:lnTo>
                    <a:lnTo>
                      <a:pt x="60116" y="299147"/>
                    </a:lnTo>
                    <a:lnTo>
                      <a:pt x="60116" y="320617"/>
                    </a:lnTo>
                    <a:lnTo>
                      <a:pt x="80154" y="332067"/>
                    </a:lnTo>
                    <a:lnTo>
                      <a:pt x="80154" y="310598"/>
                    </a:lnTo>
                    <a:lnTo>
                      <a:pt x="104487" y="324911"/>
                    </a:lnTo>
                    <a:cubicBezTo>
                      <a:pt x="104487" y="324911"/>
                      <a:pt x="105918" y="324911"/>
                      <a:pt x="105918" y="326342"/>
                    </a:cubicBezTo>
                    <a:lnTo>
                      <a:pt x="105918" y="347812"/>
                    </a:lnTo>
                    <a:lnTo>
                      <a:pt x="125957" y="359263"/>
                    </a:lnTo>
                    <a:lnTo>
                      <a:pt x="125957" y="336361"/>
                    </a:lnTo>
                    <a:cubicBezTo>
                      <a:pt x="176053" y="359263"/>
                      <a:pt x="193229" y="340655"/>
                      <a:pt x="193229" y="303441"/>
                    </a:cubicBezTo>
                    <a:cubicBezTo>
                      <a:pt x="193229" y="270520"/>
                      <a:pt x="174622" y="237600"/>
                      <a:pt x="137407" y="207542"/>
                    </a:cubicBezTo>
                    <a:lnTo>
                      <a:pt x="137407" y="206111"/>
                    </a:lnTo>
                    <a:cubicBezTo>
                      <a:pt x="168896" y="213267"/>
                      <a:pt x="181778" y="196092"/>
                      <a:pt x="181778" y="168896"/>
                    </a:cubicBezTo>
                    <a:cubicBezTo>
                      <a:pt x="181778" y="138839"/>
                      <a:pt x="166034" y="104487"/>
                      <a:pt x="124525" y="72998"/>
                    </a:cubicBezTo>
                    <a:lnTo>
                      <a:pt x="125957" y="51528"/>
                    </a:lnTo>
                  </a:path>
                </a:pathLst>
              </a:custGeom>
              <a:solidFill>
                <a:schemeClr val="accent1"/>
              </a:solidFill>
              <a:ln w="14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</p:grpSp>
        <p:grpSp>
          <p:nvGrpSpPr>
            <p:cNvPr id="300" name="Graphic 97">
              <a:extLst>
                <a:ext uri="{FF2B5EF4-FFF2-40B4-BE49-F238E27FC236}">
                  <a16:creationId xmlns:a16="http://schemas.microsoft.com/office/drawing/2014/main" id="{CC54E317-A66A-4465-9A66-87441CEDF6DF}"/>
                </a:ext>
              </a:extLst>
            </p:cNvPr>
            <p:cNvGrpSpPr/>
            <p:nvPr/>
          </p:nvGrpSpPr>
          <p:grpSpPr>
            <a:xfrm>
              <a:off x="5324769" y="1895972"/>
              <a:ext cx="519022" cy="485045"/>
              <a:chOff x="5324769" y="1895972"/>
              <a:chExt cx="519022" cy="485045"/>
            </a:xfrm>
            <a:solidFill>
              <a:schemeClr val="accent1"/>
            </a:solidFill>
          </p:grpSpPr>
          <p:grpSp>
            <p:nvGrpSpPr>
              <p:cNvPr id="301" name="Graphic 97">
                <a:extLst>
                  <a:ext uri="{FF2B5EF4-FFF2-40B4-BE49-F238E27FC236}">
                    <a16:creationId xmlns:a16="http://schemas.microsoft.com/office/drawing/2014/main" id="{CC54E317-A66A-4465-9A66-87441CEDF6DF}"/>
                  </a:ext>
                </a:extLst>
              </p:cNvPr>
              <p:cNvGrpSpPr/>
              <p:nvPr/>
            </p:nvGrpSpPr>
            <p:grpSpPr>
              <a:xfrm>
                <a:off x="5324769" y="1895972"/>
                <a:ext cx="519022" cy="485045"/>
                <a:chOff x="5324769" y="1895972"/>
                <a:chExt cx="519022" cy="485045"/>
              </a:xfrm>
              <a:solidFill>
                <a:schemeClr val="accent1"/>
              </a:solidFill>
            </p:grpSpPr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8476A79C-CCB7-4615-A516-B14ED383DA02}"/>
                    </a:ext>
                  </a:extLst>
                </p:cNvPr>
                <p:cNvSpPr/>
                <p:nvPr/>
              </p:nvSpPr>
              <p:spPr>
                <a:xfrm>
                  <a:off x="5331377" y="1926396"/>
                  <a:ext cx="512414" cy="454621"/>
                </a:xfrm>
                <a:custGeom>
                  <a:avLst/>
                  <a:gdLst>
                    <a:gd name="connsiteX0" fmla="*/ 144564 w 512414"/>
                    <a:gd name="connsiteY0" fmla="*/ 383595 h 454621"/>
                    <a:gd name="connsiteX1" fmla="*/ 153152 w 512414"/>
                    <a:gd name="connsiteY1" fmla="*/ 382164 h 454621"/>
                    <a:gd name="connsiteX2" fmla="*/ 154583 w 512414"/>
                    <a:gd name="connsiteY2" fmla="*/ 382164 h 454621"/>
                    <a:gd name="connsiteX3" fmla="*/ 161740 w 512414"/>
                    <a:gd name="connsiteY3" fmla="*/ 380732 h 454621"/>
                    <a:gd name="connsiteX4" fmla="*/ 163171 w 512414"/>
                    <a:gd name="connsiteY4" fmla="*/ 380732 h 454621"/>
                    <a:gd name="connsiteX5" fmla="*/ 171759 w 512414"/>
                    <a:gd name="connsiteY5" fmla="*/ 379301 h 454621"/>
                    <a:gd name="connsiteX6" fmla="*/ 174622 w 512414"/>
                    <a:gd name="connsiteY6" fmla="*/ 379301 h 454621"/>
                    <a:gd name="connsiteX7" fmla="*/ 178916 w 512414"/>
                    <a:gd name="connsiteY7" fmla="*/ 377870 h 454621"/>
                    <a:gd name="connsiteX8" fmla="*/ 181778 w 512414"/>
                    <a:gd name="connsiteY8" fmla="*/ 376438 h 454621"/>
                    <a:gd name="connsiteX9" fmla="*/ 186072 w 512414"/>
                    <a:gd name="connsiteY9" fmla="*/ 375007 h 454621"/>
                    <a:gd name="connsiteX10" fmla="*/ 188935 w 512414"/>
                    <a:gd name="connsiteY10" fmla="*/ 373576 h 454621"/>
                    <a:gd name="connsiteX11" fmla="*/ 193229 w 512414"/>
                    <a:gd name="connsiteY11" fmla="*/ 372145 h 454621"/>
                    <a:gd name="connsiteX12" fmla="*/ 196092 w 512414"/>
                    <a:gd name="connsiteY12" fmla="*/ 370713 h 454621"/>
                    <a:gd name="connsiteX13" fmla="*/ 200386 w 512414"/>
                    <a:gd name="connsiteY13" fmla="*/ 369282 h 454621"/>
                    <a:gd name="connsiteX14" fmla="*/ 201817 w 512414"/>
                    <a:gd name="connsiteY14" fmla="*/ 369282 h 454621"/>
                    <a:gd name="connsiteX15" fmla="*/ 211836 w 512414"/>
                    <a:gd name="connsiteY15" fmla="*/ 364988 h 454621"/>
                    <a:gd name="connsiteX16" fmla="*/ 213267 w 512414"/>
                    <a:gd name="connsiteY16" fmla="*/ 364988 h 454621"/>
                    <a:gd name="connsiteX17" fmla="*/ 223287 w 512414"/>
                    <a:gd name="connsiteY17" fmla="*/ 360694 h 454621"/>
                    <a:gd name="connsiteX18" fmla="*/ 224718 w 512414"/>
                    <a:gd name="connsiteY18" fmla="*/ 360694 h 454621"/>
                    <a:gd name="connsiteX19" fmla="*/ 233306 w 512414"/>
                    <a:gd name="connsiteY19" fmla="*/ 356400 h 454621"/>
                    <a:gd name="connsiteX20" fmla="*/ 234737 w 512414"/>
                    <a:gd name="connsiteY20" fmla="*/ 356400 h 454621"/>
                    <a:gd name="connsiteX21" fmla="*/ 241894 w 512414"/>
                    <a:gd name="connsiteY21" fmla="*/ 352106 h 454621"/>
                    <a:gd name="connsiteX22" fmla="*/ 243325 w 512414"/>
                    <a:gd name="connsiteY22" fmla="*/ 352106 h 454621"/>
                    <a:gd name="connsiteX23" fmla="*/ 250482 w 512414"/>
                    <a:gd name="connsiteY23" fmla="*/ 347812 h 454621"/>
                    <a:gd name="connsiteX24" fmla="*/ 251913 w 512414"/>
                    <a:gd name="connsiteY24" fmla="*/ 346381 h 454621"/>
                    <a:gd name="connsiteX25" fmla="*/ 259070 w 512414"/>
                    <a:gd name="connsiteY25" fmla="*/ 342087 h 454621"/>
                    <a:gd name="connsiteX26" fmla="*/ 260501 w 512414"/>
                    <a:gd name="connsiteY26" fmla="*/ 342087 h 454621"/>
                    <a:gd name="connsiteX27" fmla="*/ 267658 w 512414"/>
                    <a:gd name="connsiteY27" fmla="*/ 337793 h 454621"/>
                    <a:gd name="connsiteX28" fmla="*/ 269089 w 512414"/>
                    <a:gd name="connsiteY28" fmla="*/ 336361 h 454621"/>
                    <a:gd name="connsiteX29" fmla="*/ 274815 w 512414"/>
                    <a:gd name="connsiteY29" fmla="*/ 332067 h 454621"/>
                    <a:gd name="connsiteX30" fmla="*/ 276246 w 512414"/>
                    <a:gd name="connsiteY30" fmla="*/ 330636 h 454621"/>
                    <a:gd name="connsiteX31" fmla="*/ 283402 w 512414"/>
                    <a:gd name="connsiteY31" fmla="*/ 326342 h 454621"/>
                    <a:gd name="connsiteX32" fmla="*/ 284834 w 512414"/>
                    <a:gd name="connsiteY32" fmla="*/ 324911 h 454621"/>
                    <a:gd name="connsiteX33" fmla="*/ 290559 w 512414"/>
                    <a:gd name="connsiteY33" fmla="*/ 320617 h 454621"/>
                    <a:gd name="connsiteX34" fmla="*/ 291990 w 512414"/>
                    <a:gd name="connsiteY34" fmla="*/ 319185 h 454621"/>
                    <a:gd name="connsiteX35" fmla="*/ 299147 w 512414"/>
                    <a:gd name="connsiteY35" fmla="*/ 314892 h 454621"/>
                    <a:gd name="connsiteX36" fmla="*/ 300578 w 512414"/>
                    <a:gd name="connsiteY36" fmla="*/ 314892 h 454621"/>
                    <a:gd name="connsiteX37" fmla="*/ 306304 w 512414"/>
                    <a:gd name="connsiteY37" fmla="*/ 310598 h 454621"/>
                    <a:gd name="connsiteX38" fmla="*/ 307735 w 512414"/>
                    <a:gd name="connsiteY38" fmla="*/ 309166 h 454621"/>
                    <a:gd name="connsiteX39" fmla="*/ 313460 w 512414"/>
                    <a:gd name="connsiteY39" fmla="*/ 304872 h 454621"/>
                    <a:gd name="connsiteX40" fmla="*/ 314892 w 512414"/>
                    <a:gd name="connsiteY40" fmla="*/ 303441 h 454621"/>
                    <a:gd name="connsiteX41" fmla="*/ 322048 w 512414"/>
                    <a:gd name="connsiteY41" fmla="*/ 297716 h 454621"/>
                    <a:gd name="connsiteX42" fmla="*/ 323480 w 512414"/>
                    <a:gd name="connsiteY42" fmla="*/ 296284 h 454621"/>
                    <a:gd name="connsiteX43" fmla="*/ 329205 w 512414"/>
                    <a:gd name="connsiteY43" fmla="*/ 291990 h 454621"/>
                    <a:gd name="connsiteX44" fmla="*/ 330636 w 512414"/>
                    <a:gd name="connsiteY44" fmla="*/ 290559 h 454621"/>
                    <a:gd name="connsiteX45" fmla="*/ 337793 w 512414"/>
                    <a:gd name="connsiteY45" fmla="*/ 284834 h 454621"/>
                    <a:gd name="connsiteX46" fmla="*/ 339224 w 512414"/>
                    <a:gd name="connsiteY46" fmla="*/ 283402 h 454621"/>
                    <a:gd name="connsiteX47" fmla="*/ 344949 w 512414"/>
                    <a:gd name="connsiteY47" fmla="*/ 277677 h 454621"/>
                    <a:gd name="connsiteX48" fmla="*/ 346381 w 512414"/>
                    <a:gd name="connsiteY48" fmla="*/ 276246 h 454621"/>
                    <a:gd name="connsiteX49" fmla="*/ 353537 w 512414"/>
                    <a:gd name="connsiteY49" fmla="*/ 270520 h 454621"/>
                    <a:gd name="connsiteX50" fmla="*/ 354969 w 512414"/>
                    <a:gd name="connsiteY50" fmla="*/ 269089 h 454621"/>
                    <a:gd name="connsiteX51" fmla="*/ 362125 w 512414"/>
                    <a:gd name="connsiteY51" fmla="*/ 261932 h 454621"/>
                    <a:gd name="connsiteX52" fmla="*/ 362125 w 512414"/>
                    <a:gd name="connsiteY52" fmla="*/ 261932 h 454621"/>
                    <a:gd name="connsiteX53" fmla="*/ 369282 w 512414"/>
                    <a:gd name="connsiteY53" fmla="*/ 254776 h 454621"/>
                    <a:gd name="connsiteX54" fmla="*/ 370713 w 512414"/>
                    <a:gd name="connsiteY54" fmla="*/ 253344 h 454621"/>
                    <a:gd name="connsiteX55" fmla="*/ 377870 w 512414"/>
                    <a:gd name="connsiteY55" fmla="*/ 244757 h 454621"/>
                    <a:gd name="connsiteX56" fmla="*/ 379301 w 512414"/>
                    <a:gd name="connsiteY56" fmla="*/ 243325 h 454621"/>
                    <a:gd name="connsiteX57" fmla="*/ 386458 w 512414"/>
                    <a:gd name="connsiteY57" fmla="*/ 234737 h 454621"/>
                    <a:gd name="connsiteX58" fmla="*/ 387889 w 512414"/>
                    <a:gd name="connsiteY58" fmla="*/ 233306 h 454621"/>
                    <a:gd name="connsiteX59" fmla="*/ 390752 w 512414"/>
                    <a:gd name="connsiteY59" fmla="*/ 229012 h 454621"/>
                    <a:gd name="connsiteX60" fmla="*/ 392183 w 512414"/>
                    <a:gd name="connsiteY60" fmla="*/ 227581 h 454621"/>
                    <a:gd name="connsiteX61" fmla="*/ 396477 w 512414"/>
                    <a:gd name="connsiteY61" fmla="*/ 221855 h 454621"/>
                    <a:gd name="connsiteX62" fmla="*/ 396477 w 512414"/>
                    <a:gd name="connsiteY62" fmla="*/ 221855 h 454621"/>
                    <a:gd name="connsiteX63" fmla="*/ 400771 w 512414"/>
                    <a:gd name="connsiteY63" fmla="*/ 216130 h 454621"/>
                    <a:gd name="connsiteX64" fmla="*/ 402202 w 512414"/>
                    <a:gd name="connsiteY64" fmla="*/ 214699 h 454621"/>
                    <a:gd name="connsiteX65" fmla="*/ 405065 w 512414"/>
                    <a:gd name="connsiteY65" fmla="*/ 210405 h 454621"/>
                    <a:gd name="connsiteX66" fmla="*/ 406496 w 512414"/>
                    <a:gd name="connsiteY66" fmla="*/ 208973 h 454621"/>
                    <a:gd name="connsiteX67" fmla="*/ 412222 w 512414"/>
                    <a:gd name="connsiteY67" fmla="*/ 201817 h 454621"/>
                    <a:gd name="connsiteX68" fmla="*/ 412222 w 512414"/>
                    <a:gd name="connsiteY68" fmla="*/ 200386 h 454621"/>
                    <a:gd name="connsiteX69" fmla="*/ 417947 w 512414"/>
                    <a:gd name="connsiteY69" fmla="*/ 193229 h 454621"/>
                    <a:gd name="connsiteX70" fmla="*/ 417947 w 512414"/>
                    <a:gd name="connsiteY70" fmla="*/ 191798 h 454621"/>
                    <a:gd name="connsiteX71" fmla="*/ 422241 w 512414"/>
                    <a:gd name="connsiteY71" fmla="*/ 184641 h 454621"/>
                    <a:gd name="connsiteX72" fmla="*/ 423672 w 512414"/>
                    <a:gd name="connsiteY72" fmla="*/ 183210 h 454621"/>
                    <a:gd name="connsiteX73" fmla="*/ 427966 w 512414"/>
                    <a:gd name="connsiteY73" fmla="*/ 176053 h 454621"/>
                    <a:gd name="connsiteX74" fmla="*/ 427966 w 512414"/>
                    <a:gd name="connsiteY74" fmla="*/ 174622 h 454621"/>
                    <a:gd name="connsiteX75" fmla="*/ 432260 w 512414"/>
                    <a:gd name="connsiteY75" fmla="*/ 167465 h 454621"/>
                    <a:gd name="connsiteX76" fmla="*/ 432260 w 512414"/>
                    <a:gd name="connsiteY76" fmla="*/ 167465 h 454621"/>
                    <a:gd name="connsiteX77" fmla="*/ 436554 w 512414"/>
                    <a:gd name="connsiteY77" fmla="*/ 158877 h 454621"/>
                    <a:gd name="connsiteX78" fmla="*/ 437986 w 512414"/>
                    <a:gd name="connsiteY78" fmla="*/ 157446 h 454621"/>
                    <a:gd name="connsiteX79" fmla="*/ 442280 w 512414"/>
                    <a:gd name="connsiteY79" fmla="*/ 148858 h 454621"/>
                    <a:gd name="connsiteX80" fmla="*/ 442280 w 512414"/>
                    <a:gd name="connsiteY80" fmla="*/ 147426 h 454621"/>
                    <a:gd name="connsiteX81" fmla="*/ 445142 w 512414"/>
                    <a:gd name="connsiteY81" fmla="*/ 138839 h 454621"/>
                    <a:gd name="connsiteX82" fmla="*/ 448005 w 512414"/>
                    <a:gd name="connsiteY82" fmla="*/ 131682 h 454621"/>
                    <a:gd name="connsiteX83" fmla="*/ 448005 w 512414"/>
                    <a:gd name="connsiteY83" fmla="*/ 130251 h 454621"/>
                    <a:gd name="connsiteX84" fmla="*/ 449436 w 512414"/>
                    <a:gd name="connsiteY84" fmla="*/ 125957 h 454621"/>
                    <a:gd name="connsiteX85" fmla="*/ 449436 w 512414"/>
                    <a:gd name="connsiteY85" fmla="*/ 124525 h 454621"/>
                    <a:gd name="connsiteX86" fmla="*/ 450867 w 512414"/>
                    <a:gd name="connsiteY86" fmla="*/ 118800 h 454621"/>
                    <a:gd name="connsiteX87" fmla="*/ 450867 w 512414"/>
                    <a:gd name="connsiteY87" fmla="*/ 117369 h 454621"/>
                    <a:gd name="connsiteX88" fmla="*/ 452299 w 512414"/>
                    <a:gd name="connsiteY88" fmla="*/ 111643 h 454621"/>
                    <a:gd name="connsiteX89" fmla="*/ 452299 w 512414"/>
                    <a:gd name="connsiteY89" fmla="*/ 110212 h 454621"/>
                    <a:gd name="connsiteX90" fmla="*/ 453730 w 512414"/>
                    <a:gd name="connsiteY90" fmla="*/ 105918 h 454621"/>
                    <a:gd name="connsiteX91" fmla="*/ 453730 w 512414"/>
                    <a:gd name="connsiteY91" fmla="*/ 104487 h 454621"/>
                    <a:gd name="connsiteX92" fmla="*/ 455161 w 512414"/>
                    <a:gd name="connsiteY92" fmla="*/ 100193 h 454621"/>
                    <a:gd name="connsiteX93" fmla="*/ 455161 w 512414"/>
                    <a:gd name="connsiteY93" fmla="*/ 98761 h 454621"/>
                    <a:gd name="connsiteX94" fmla="*/ 456593 w 512414"/>
                    <a:gd name="connsiteY94" fmla="*/ 93036 h 454621"/>
                    <a:gd name="connsiteX95" fmla="*/ 456593 w 512414"/>
                    <a:gd name="connsiteY95" fmla="*/ 91605 h 454621"/>
                    <a:gd name="connsiteX96" fmla="*/ 456593 w 512414"/>
                    <a:gd name="connsiteY96" fmla="*/ 87311 h 454621"/>
                    <a:gd name="connsiteX97" fmla="*/ 456593 w 512414"/>
                    <a:gd name="connsiteY97" fmla="*/ 84448 h 454621"/>
                    <a:gd name="connsiteX98" fmla="*/ 456593 w 512414"/>
                    <a:gd name="connsiteY98" fmla="*/ 83017 h 454621"/>
                    <a:gd name="connsiteX99" fmla="*/ 456593 w 512414"/>
                    <a:gd name="connsiteY99" fmla="*/ 80154 h 454621"/>
                    <a:gd name="connsiteX100" fmla="*/ 456593 w 512414"/>
                    <a:gd name="connsiteY100" fmla="*/ 78723 h 454621"/>
                    <a:gd name="connsiteX101" fmla="*/ 456593 w 512414"/>
                    <a:gd name="connsiteY101" fmla="*/ 75860 h 454621"/>
                    <a:gd name="connsiteX102" fmla="*/ 456593 w 512414"/>
                    <a:gd name="connsiteY102" fmla="*/ 74429 h 454621"/>
                    <a:gd name="connsiteX103" fmla="*/ 456593 w 512414"/>
                    <a:gd name="connsiteY103" fmla="*/ 70135 h 454621"/>
                    <a:gd name="connsiteX104" fmla="*/ 456593 w 512414"/>
                    <a:gd name="connsiteY104" fmla="*/ 62978 h 454621"/>
                    <a:gd name="connsiteX105" fmla="*/ 456593 w 512414"/>
                    <a:gd name="connsiteY105" fmla="*/ 61547 h 454621"/>
                    <a:gd name="connsiteX106" fmla="*/ 456593 w 512414"/>
                    <a:gd name="connsiteY106" fmla="*/ 55822 h 454621"/>
                    <a:gd name="connsiteX107" fmla="*/ 456593 w 512414"/>
                    <a:gd name="connsiteY107" fmla="*/ 54390 h 454621"/>
                    <a:gd name="connsiteX108" fmla="*/ 456593 w 512414"/>
                    <a:gd name="connsiteY108" fmla="*/ 50096 h 454621"/>
                    <a:gd name="connsiteX109" fmla="*/ 456593 w 512414"/>
                    <a:gd name="connsiteY109" fmla="*/ 48665 h 454621"/>
                    <a:gd name="connsiteX110" fmla="*/ 455161 w 512414"/>
                    <a:gd name="connsiteY110" fmla="*/ 42940 h 454621"/>
                    <a:gd name="connsiteX111" fmla="*/ 455161 w 512414"/>
                    <a:gd name="connsiteY111" fmla="*/ 41508 h 454621"/>
                    <a:gd name="connsiteX112" fmla="*/ 453730 w 512414"/>
                    <a:gd name="connsiteY112" fmla="*/ 37214 h 454621"/>
                    <a:gd name="connsiteX113" fmla="*/ 453730 w 512414"/>
                    <a:gd name="connsiteY113" fmla="*/ 35783 h 454621"/>
                    <a:gd name="connsiteX114" fmla="*/ 452299 w 512414"/>
                    <a:gd name="connsiteY114" fmla="*/ 31489 h 454621"/>
                    <a:gd name="connsiteX115" fmla="*/ 452299 w 512414"/>
                    <a:gd name="connsiteY115" fmla="*/ 30058 h 454621"/>
                    <a:gd name="connsiteX116" fmla="*/ 450867 w 512414"/>
                    <a:gd name="connsiteY116" fmla="*/ 25764 h 454621"/>
                    <a:gd name="connsiteX117" fmla="*/ 450867 w 512414"/>
                    <a:gd name="connsiteY117" fmla="*/ 24333 h 454621"/>
                    <a:gd name="connsiteX118" fmla="*/ 449436 w 512414"/>
                    <a:gd name="connsiteY118" fmla="*/ 20039 h 454621"/>
                    <a:gd name="connsiteX119" fmla="*/ 449436 w 512414"/>
                    <a:gd name="connsiteY119" fmla="*/ 20039 h 454621"/>
                    <a:gd name="connsiteX120" fmla="*/ 448005 w 512414"/>
                    <a:gd name="connsiteY120" fmla="*/ 15745 h 454621"/>
                    <a:gd name="connsiteX121" fmla="*/ 448005 w 512414"/>
                    <a:gd name="connsiteY121" fmla="*/ 14313 h 454621"/>
                    <a:gd name="connsiteX122" fmla="*/ 446574 w 512414"/>
                    <a:gd name="connsiteY122" fmla="*/ 11451 h 454621"/>
                    <a:gd name="connsiteX123" fmla="*/ 446574 w 512414"/>
                    <a:gd name="connsiteY123" fmla="*/ 10019 h 454621"/>
                    <a:gd name="connsiteX124" fmla="*/ 443711 w 512414"/>
                    <a:gd name="connsiteY124" fmla="*/ 5725 h 454621"/>
                    <a:gd name="connsiteX125" fmla="*/ 443711 w 512414"/>
                    <a:gd name="connsiteY125" fmla="*/ 4294 h 454621"/>
                    <a:gd name="connsiteX126" fmla="*/ 440848 w 512414"/>
                    <a:gd name="connsiteY126" fmla="*/ 1431 h 454621"/>
                    <a:gd name="connsiteX127" fmla="*/ 439417 w 512414"/>
                    <a:gd name="connsiteY127" fmla="*/ 0 h 454621"/>
                    <a:gd name="connsiteX128" fmla="*/ 495239 w 512414"/>
                    <a:gd name="connsiteY128" fmla="*/ 70135 h 454621"/>
                    <a:gd name="connsiteX129" fmla="*/ 496670 w 512414"/>
                    <a:gd name="connsiteY129" fmla="*/ 71566 h 454621"/>
                    <a:gd name="connsiteX130" fmla="*/ 496670 w 512414"/>
                    <a:gd name="connsiteY130" fmla="*/ 71566 h 454621"/>
                    <a:gd name="connsiteX131" fmla="*/ 499533 w 512414"/>
                    <a:gd name="connsiteY131" fmla="*/ 74429 h 454621"/>
                    <a:gd name="connsiteX132" fmla="*/ 499533 w 512414"/>
                    <a:gd name="connsiteY132" fmla="*/ 75860 h 454621"/>
                    <a:gd name="connsiteX133" fmla="*/ 502395 w 512414"/>
                    <a:gd name="connsiteY133" fmla="*/ 80154 h 454621"/>
                    <a:gd name="connsiteX134" fmla="*/ 502395 w 512414"/>
                    <a:gd name="connsiteY134" fmla="*/ 80154 h 454621"/>
                    <a:gd name="connsiteX135" fmla="*/ 502395 w 512414"/>
                    <a:gd name="connsiteY135" fmla="*/ 80154 h 454621"/>
                    <a:gd name="connsiteX136" fmla="*/ 503827 w 512414"/>
                    <a:gd name="connsiteY136" fmla="*/ 83017 h 454621"/>
                    <a:gd name="connsiteX137" fmla="*/ 503827 w 512414"/>
                    <a:gd name="connsiteY137" fmla="*/ 84448 h 454621"/>
                    <a:gd name="connsiteX138" fmla="*/ 505258 w 512414"/>
                    <a:gd name="connsiteY138" fmla="*/ 88742 h 454621"/>
                    <a:gd name="connsiteX139" fmla="*/ 505258 w 512414"/>
                    <a:gd name="connsiteY139" fmla="*/ 88742 h 454621"/>
                    <a:gd name="connsiteX140" fmla="*/ 505258 w 512414"/>
                    <a:gd name="connsiteY140" fmla="*/ 88742 h 454621"/>
                    <a:gd name="connsiteX141" fmla="*/ 506689 w 512414"/>
                    <a:gd name="connsiteY141" fmla="*/ 93036 h 454621"/>
                    <a:gd name="connsiteX142" fmla="*/ 506689 w 512414"/>
                    <a:gd name="connsiteY142" fmla="*/ 94467 h 454621"/>
                    <a:gd name="connsiteX143" fmla="*/ 508120 w 512414"/>
                    <a:gd name="connsiteY143" fmla="*/ 98761 h 454621"/>
                    <a:gd name="connsiteX144" fmla="*/ 508120 w 512414"/>
                    <a:gd name="connsiteY144" fmla="*/ 100193 h 454621"/>
                    <a:gd name="connsiteX145" fmla="*/ 508120 w 512414"/>
                    <a:gd name="connsiteY145" fmla="*/ 100193 h 454621"/>
                    <a:gd name="connsiteX146" fmla="*/ 509552 w 512414"/>
                    <a:gd name="connsiteY146" fmla="*/ 104487 h 454621"/>
                    <a:gd name="connsiteX147" fmla="*/ 509552 w 512414"/>
                    <a:gd name="connsiteY147" fmla="*/ 105918 h 454621"/>
                    <a:gd name="connsiteX148" fmla="*/ 510983 w 512414"/>
                    <a:gd name="connsiteY148" fmla="*/ 110212 h 454621"/>
                    <a:gd name="connsiteX149" fmla="*/ 510983 w 512414"/>
                    <a:gd name="connsiteY149" fmla="*/ 111643 h 454621"/>
                    <a:gd name="connsiteX150" fmla="*/ 510983 w 512414"/>
                    <a:gd name="connsiteY150" fmla="*/ 111643 h 454621"/>
                    <a:gd name="connsiteX151" fmla="*/ 512414 w 512414"/>
                    <a:gd name="connsiteY151" fmla="*/ 117369 h 454621"/>
                    <a:gd name="connsiteX152" fmla="*/ 512414 w 512414"/>
                    <a:gd name="connsiteY152" fmla="*/ 118800 h 454621"/>
                    <a:gd name="connsiteX153" fmla="*/ 512414 w 512414"/>
                    <a:gd name="connsiteY153" fmla="*/ 123094 h 454621"/>
                    <a:gd name="connsiteX154" fmla="*/ 512414 w 512414"/>
                    <a:gd name="connsiteY154" fmla="*/ 124525 h 454621"/>
                    <a:gd name="connsiteX155" fmla="*/ 512414 w 512414"/>
                    <a:gd name="connsiteY155" fmla="*/ 124525 h 454621"/>
                    <a:gd name="connsiteX156" fmla="*/ 512414 w 512414"/>
                    <a:gd name="connsiteY156" fmla="*/ 130251 h 454621"/>
                    <a:gd name="connsiteX157" fmla="*/ 512414 w 512414"/>
                    <a:gd name="connsiteY157" fmla="*/ 131682 h 454621"/>
                    <a:gd name="connsiteX158" fmla="*/ 512414 w 512414"/>
                    <a:gd name="connsiteY158" fmla="*/ 138839 h 454621"/>
                    <a:gd name="connsiteX159" fmla="*/ 512414 w 512414"/>
                    <a:gd name="connsiteY159" fmla="*/ 138839 h 454621"/>
                    <a:gd name="connsiteX160" fmla="*/ 512414 w 512414"/>
                    <a:gd name="connsiteY160" fmla="*/ 143132 h 454621"/>
                    <a:gd name="connsiteX161" fmla="*/ 512414 w 512414"/>
                    <a:gd name="connsiteY161" fmla="*/ 144564 h 454621"/>
                    <a:gd name="connsiteX162" fmla="*/ 512414 w 512414"/>
                    <a:gd name="connsiteY162" fmla="*/ 147426 h 454621"/>
                    <a:gd name="connsiteX163" fmla="*/ 512414 w 512414"/>
                    <a:gd name="connsiteY163" fmla="*/ 148858 h 454621"/>
                    <a:gd name="connsiteX164" fmla="*/ 512414 w 512414"/>
                    <a:gd name="connsiteY164" fmla="*/ 151720 h 454621"/>
                    <a:gd name="connsiteX165" fmla="*/ 512414 w 512414"/>
                    <a:gd name="connsiteY165" fmla="*/ 153152 h 454621"/>
                    <a:gd name="connsiteX166" fmla="*/ 512414 w 512414"/>
                    <a:gd name="connsiteY166" fmla="*/ 154583 h 454621"/>
                    <a:gd name="connsiteX167" fmla="*/ 512414 w 512414"/>
                    <a:gd name="connsiteY167" fmla="*/ 154583 h 454621"/>
                    <a:gd name="connsiteX168" fmla="*/ 512414 w 512414"/>
                    <a:gd name="connsiteY168" fmla="*/ 158877 h 454621"/>
                    <a:gd name="connsiteX169" fmla="*/ 512414 w 512414"/>
                    <a:gd name="connsiteY169" fmla="*/ 160308 h 454621"/>
                    <a:gd name="connsiteX170" fmla="*/ 510983 w 512414"/>
                    <a:gd name="connsiteY170" fmla="*/ 166034 h 454621"/>
                    <a:gd name="connsiteX171" fmla="*/ 510983 w 512414"/>
                    <a:gd name="connsiteY171" fmla="*/ 167465 h 454621"/>
                    <a:gd name="connsiteX172" fmla="*/ 509552 w 512414"/>
                    <a:gd name="connsiteY172" fmla="*/ 171759 h 454621"/>
                    <a:gd name="connsiteX173" fmla="*/ 509552 w 512414"/>
                    <a:gd name="connsiteY173" fmla="*/ 173190 h 454621"/>
                    <a:gd name="connsiteX174" fmla="*/ 508120 w 512414"/>
                    <a:gd name="connsiteY174" fmla="*/ 177484 h 454621"/>
                    <a:gd name="connsiteX175" fmla="*/ 508120 w 512414"/>
                    <a:gd name="connsiteY175" fmla="*/ 178916 h 454621"/>
                    <a:gd name="connsiteX176" fmla="*/ 508120 w 512414"/>
                    <a:gd name="connsiteY176" fmla="*/ 180347 h 454621"/>
                    <a:gd name="connsiteX177" fmla="*/ 506689 w 512414"/>
                    <a:gd name="connsiteY177" fmla="*/ 186072 h 454621"/>
                    <a:gd name="connsiteX178" fmla="*/ 506689 w 512414"/>
                    <a:gd name="connsiteY178" fmla="*/ 187504 h 454621"/>
                    <a:gd name="connsiteX179" fmla="*/ 505258 w 512414"/>
                    <a:gd name="connsiteY179" fmla="*/ 193229 h 454621"/>
                    <a:gd name="connsiteX180" fmla="*/ 505258 w 512414"/>
                    <a:gd name="connsiteY180" fmla="*/ 194660 h 454621"/>
                    <a:gd name="connsiteX181" fmla="*/ 503827 w 512414"/>
                    <a:gd name="connsiteY181" fmla="*/ 198954 h 454621"/>
                    <a:gd name="connsiteX182" fmla="*/ 503827 w 512414"/>
                    <a:gd name="connsiteY182" fmla="*/ 200386 h 454621"/>
                    <a:gd name="connsiteX183" fmla="*/ 500964 w 512414"/>
                    <a:gd name="connsiteY183" fmla="*/ 207542 h 454621"/>
                    <a:gd name="connsiteX184" fmla="*/ 498101 w 512414"/>
                    <a:gd name="connsiteY184" fmla="*/ 216130 h 454621"/>
                    <a:gd name="connsiteX185" fmla="*/ 498101 w 512414"/>
                    <a:gd name="connsiteY185" fmla="*/ 217561 h 454621"/>
                    <a:gd name="connsiteX186" fmla="*/ 493807 w 512414"/>
                    <a:gd name="connsiteY186" fmla="*/ 226149 h 454621"/>
                    <a:gd name="connsiteX187" fmla="*/ 492376 w 512414"/>
                    <a:gd name="connsiteY187" fmla="*/ 227581 h 454621"/>
                    <a:gd name="connsiteX188" fmla="*/ 488082 w 512414"/>
                    <a:gd name="connsiteY188" fmla="*/ 236169 h 454621"/>
                    <a:gd name="connsiteX189" fmla="*/ 488082 w 512414"/>
                    <a:gd name="connsiteY189" fmla="*/ 236169 h 454621"/>
                    <a:gd name="connsiteX190" fmla="*/ 483788 w 512414"/>
                    <a:gd name="connsiteY190" fmla="*/ 243325 h 454621"/>
                    <a:gd name="connsiteX191" fmla="*/ 483788 w 512414"/>
                    <a:gd name="connsiteY191" fmla="*/ 244757 h 454621"/>
                    <a:gd name="connsiteX192" fmla="*/ 479494 w 512414"/>
                    <a:gd name="connsiteY192" fmla="*/ 251913 h 454621"/>
                    <a:gd name="connsiteX193" fmla="*/ 478063 w 512414"/>
                    <a:gd name="connsiteY193" fmla="*/ 253344 h 454621"/>
                    <a:gd name="connsiteX194" fmla="*/ 473769 w 512414"/>
                    <a:gd name="connsiteY194" fmla="*/ 260501 h 454621"/>
                    <a:gd name="connsiteX195" fmla="*/ 473769 w 512414"/>
                    <a:gd name="connsiteY195" fmla="*/ 261932 h 454621"/>
                    <a:gd name="connsiteX196" fmla="*/ 468043 w 512414"/>
                    <a:gd name="connsiteY196" fmla="*/ 269089 h 454621"/>
                    <a:gd name="connsiteX197" fmla="*/ 468043 w 512414"/>
                    <a:gd name="connsiteY197" fmla="*/ 270520 h 454621"/>
                    <a:gd name="connsiteX198" fmla="*/ 462318 w 512414"/>
                    <a:gd name="connsiteY198" fmla="*/ 277677 h 454621"/>
                    <a:gd name="connsiteX199" fmla="*/ 462318 w 512414"/>
                    <a:gd name="connsiteY199" fmla="*/ 279108 h 454621"/>
                    <a:gd name="connsiteX200" fmla="*/ 462318 w 512414"/>
                    <a:gd name="connsiteY200" fmla="*/ 280540 h 454621"/>
                    <a:gd name="connsiteX201" fmla="*/ 459456 w 512414"/>
                    <a:gd name="connsiteY201" fmla="*/ 284834 h 454621"/>
                    <a:gd name="connsiteX202" fmla="*/ 458024 w 512414"/>
                    <a:gd name="connsiteY202" fmla="*/ 286265 h 454621"/>
                    <a:gd name="connsiteX203" fmla="*/ 453730 w 512414"/>
                    <a:gd name="connsiteY203" fmla="*/ 291990 h 454621"/>
                    <a:gd name="connsiteX204" fmla="*/ 453730 w 512414"/>
                    <a:gd name="connsiteY204" fmla="*/ 291990 h 454621"/>
                    <a:gd name="connsiteX205" fmla="*/ 449436 w 512414"/>
                    <a:gd name="connsiteY205" fmla="*/ 297716 h 454621"/>
                    <a:gd name="connsiteX206" fmla="*/ 448005 w 512414"/>
                    <a:gd name="connsiteY206" fmla="*/ 299147 h 454621"/>
                    <a:gd name="connsiteX207" fmla="*/ 445142 w 512414"/>
                    <a:gd name="connsiteY207" fmla="*/ 303441 h 454621"/>
                    <a:gd name="connsiteX208" fmla="*/ 443711 w 512414"/>
                    <a:gd name="connsiteY208" fmla="*/ 304872 h 454621"/>
                    <a:gd name="connsiteX209" fmla="*/ 443711 w 512414"/>
                    <a:gd name="connsiteY209" fmla="*/ 304872 h 454621"/>
                    <a:gd name="connsiteX210" fmla="*/ 436554 w 512414"/>
                    <a:gd name="connsiteY210" fmla="*/ 313460 h 454621"/>
                    <a:gd name="connsiteX211" fmla="*/ 435123 w 512414"/>
                    <a:gd name="connsiteY211" fmla="*/ 314892 h 454621"/>
                    <a:gd name="connsiteX212" fmla="*/ 427966 w 512414"/>
                    <a:gd name="connsiteY212" fmla="*/ 323479 h 454621"/>
                    <a:gd name="connsiteX213" fmla="*/ 427966 w 512414"/>
                    <a:gd name="connsiteY213" fmla="*/ 323479 h 454621"/>
                    <a:gd name="connsiteX214" fmla="*/ 426535 w 512414"/>
                    <a:gd name="connsiteY214" fmla="*/ 324911 h 454621"/>
                    <a:gd name="connsiteX215" fmla="*/ 419378 w 512414"/>
                    <a:gd name="connsiteY215" fmla="*/ 332067 h 454621"/>
                    <a:gd name="connsiteX216" fmla="*/ 419378 w 512414"/>
                    <a:gd name="connsiteY216" fmla="*/ 332067 h 454621"/>
                    <a:gd name="connsiteX217" fmla="*/ 412222 w 512414"/>
                    <a:gd name="connsiteY217" fmla="*/ 339224 h 454621"/>
                    <a:gd name="connsiteX218" fmla="*/ 410790 w 512414"/>
                    <a:gd name="connsiteY218" fmla="*/ 340655 h 454621"/>
                    <a:gd name="connsiteX219" fmla="*/ 410790 w 512414"/>
                    <a:gd name="connsiteY219" fmla="*/ 340655 h 454621"/>
                    <a:gd name="connsiteX220" fmla="*/ 403634 w 512414"/>
                    <a:gd name="connsiteY220" fmla="*/ 346381 h 454621"/>
                    <a:gd name="connsiteX221" fmla="*/ 402202 w 512414"/>
                    <a:gd name="connsiteY221" fmla="*/ 347812 h 454621"/>
                    <a:gd name="connsiteX222" fmla="*/ 396477 w 512414"/>
                    <a:gd name="connsiteY222" fmla="*/ 353537 h 454621"/>
                    <a:gd name="connsiteX223" fmla="*/ 395046 w 512414"/>
                    <a:gd name="connsiteY223" fmla="*/ 354969 h 454621"/>
                    <a:gd name="connsiteX224" fmla="*/ 395046 w 512414"/>
                    <a:gd name="connsiteY224" fmla="*/ 354969 h 454621"/>
                    <a:gd name="connsiteX225" fmla="*/ 387889 w 512414"/>
                    <a:gd name="connsiteY225" fmla="*/ 360694 h 454621"/>
                    <a:gd name="connsiteX226" fmla="*/ 386458 w 512414"/>
                    <a:gd name="connsiteY226" fmla="*/ 362125 h 454621"/>
                    <a:gd name="connsiteX227" fmla="*/ 380733 w 512414"/>
                    <a:gd name="connsiteY227" fmla="*/ 366419 h 454621"/>
                    <a:gd name="connsiteX228" fmla="*/ 379301 w 512414"/>
                    <a:gd name="connsiteY228" fmla="*/ 367850 h 454621"/>
                    <a:gd name="connsiteX229" fmla="*/ 379301 w 512414"/>
                    <a:gd name="connsiteY229" fmla="*/ 367850 h 454621"/>
                    <a:gd name="connsiteX230" fmla="*/ 372145 w 512414"/>
                    <a:gd name="connsiteY230" fmla="*/ 373576 h 454621"/>
                    <a:gd name="connsiteX231" fmla="*/ 370713 w 512414"/>
                    <a:gd name="connsiteY231" fmla="*/ 375007 h 454621"/>
                    <a:gd name="connsiteX232" fmla="*/ 364988 w 512414"/>
                    <a:gd name="connsiteY232" fmla="*/ 379301 h 454621"/>
                    <a:gd name="connsiteX233" fmla="*/ 363557 w 512414"/>
                    <a:gd name="connsiteY233" fmla="*/ 379301 h 454621"/>
                    <a:gd name="connsiteX234" fmla="*/ 362125 w 512414"/>
                    <a:gd name="connsiteY234" fmla="*/ 379301 h 454621"/>
                    <a:gd name="connsiteX235" fmla="*/ 356400 w 512414"/>
                    <a:gd name="connsiteY235" fmla="*/ 383595 h 454621"/>
                    <a:gd name="connsiteX236" fmla="*/ 354969 w 512414"/>
                    <a:gd name="connsiteY236" fmla="*/ 383595 h 454621"/>
                    <a:gd name="connsiteX237" fmla="*/ 347812 w 512414"/>
                    <a:gd name="connsiteY237" fmla="*/ 387889 h 454621"/>
                    <a:gd name="connsiteX238" fmla="*/ 346381 w 512414"/>
                    <a:gd name="connsiteY238" fmla="*/ 387889 h 454621"/>
                    <a:gd name="connsiteX239" fmla="*/ 344949 w 512414"/>
                    <a:gd name="connsiteY239" fmla="*/ 389320 h 454621"/>
                    <a:gd name="connsiteX240" fmla="*/ 339224 w 512414"/>
                    <a:gd name="connsiteY240" fmla="*/ 393614 h 454621"/>
                    <a:gd name="connsiteX241" fmla="*/ 337793 w 512414"/>
                    <a:gd name="connsiteY241" fmla="*/ 395046 h 454621"/>
                    <a:gd name="connsiteX242" fmla="*/ 330636 w 512414"/>
                    <a:gd name="connsiteY242" fmla="*/ 399340 h 454621"/>
                    <a:gd name="connsiteX243" fmla="*/ 330636 w 512414"/>
                    <a:gd name="connsiteY243" fmla="*/ 399340 h 454621"/>
                    <a:gd name="connsiteX244" fmla="*/ 329205 w 512414"/>
                    <a:gd name="connsiteY244" fmla="*/ 399340 h 454621"/>
                    <a:gd name="connsiteX245" fmla="*/ 323480 w 512414"/>
                    <a:gd name="connsiteY245" fmla="*/ 403634 h 454621"/>
                    <a:gd name="connsiteX246" fmla="*/ 322048 w 512414"/>
                    <a:gd name="connsiteY246" fmla="*/ 405065 h 454621"/>
                    <a:gd name="connsiteX247" fmla="*/ 314892 w 512414"/>
                    <a:gd name="connsiteY247" fmla="*/ 409359 h 454621"/>
                    <a:gd name="connsiteX248" fmla="*/ 314892 w 512414"/>
                    <a:gd name="connsiteY248" fmla="*/ 409359 h 454621"/>
                    <a:gd name="connsiteX249" fmla="*/ 313460 w 512414"/>
                    <a:gd name="connsiteY249" fmla="*/ 409359 h 454621"/>
                    <a:gd name="connsiteX250" fmla="*/ 306304 w 512414"/>
                    <a:gd name="connsiteY250" fmla="*/ 413653 h 454621"/>
                    <a:gd name="connsiteX251" fmla="*/ 304872 w 512414"/>
                    <a:gd name="connsiteY251" fmla="*/ 415084 h 454621"/>
                    <a:gd name="connsiteX252" fmla="*/ 297716 w 512414"/>
                    <a:gd name="connsiteY252" fmla="*/ 419378 h 454621"/>
                    <a:gd name="connsiteX253" fmla="*/ 297716 w 512414"/>
                    <a:gd name="connsiteY253" fmla="*/ 419378 h 454621"/>
                    <a:gd name="connsiteX254" fmla="*/ 296284 w 512414"/>
                    <a:gd name="connsiteY254" fmla="*/ 419378 h 454621"/>
                    <a:gd name="connsiteX255" fmla="*/ 289128 w 512414"/>
                    <a:gd name="connsiteY255" fmla="*/ 423672 h 454621"/>
                    <a:gd name="connsiteX256" fmla="*/ 287696 w 512414"/>
                    <a:gd name="connsiteY256" fmla="*/ 423672 h 454621"/>
                    <a:gd name="connsiteX257" fmla="*/ 279108 w 512414"/>
                    <a:gd name="connsiteY257" fmla="*/ 427966 h 454621"/>
                    <a:gd name="connsiteX258" fmla="*/ 277677 w 512414"/>
                    <a:gd name="connsiteY258" fmla="*/ 427966 h 454621"/>
                    <a:gd name="connsiteX259" fmla="*/ 276246 w 512414"/>
                    <a:gd name="connsiteY259" fmla="*/ 427966 h 454621"/>
                    <a:gd name="connsiteX260" fmla="*/ 266227 w 512414"/>
                    <a:gd name="connsiteY260" fmla="*/ 432260 h 454621"/>
                    <a:gd name="connsiteX261" fmla="*/ 264795 w 512414"/>
                    <a:gd name="connsiteY261" fmla="*/ 432260 h 454621"/>
                    <a:gd name="connsiteX262" fmla="*/ 254776 w 512414"/>
                    <a:gd name="connsiteY262" fmla="*/ 436554 h 454621"/>
                    <a:gd name="connsiteX263" fmla="*/ 254776 w 512414"/>
                    <a:gd name="connsiteY263" fmla="*/ 436554 h 454621"/>
                    <a:gd name="connsiteX264" fmla="*/ 253345 w 512414"/>
                    <a:gd name="connsiteY264" fmla="*/ 436554 h 454621"/>
                    <a:gd name="connsiteX265" fmla="*/ 249051 w 512414"/>
                    <a:gd name="connsiteY265" fmla="*/ 437985 h 454621"/>
                    <a:gd name="connsiteX266" fmla="*/ 246188 w 512414"/>
                    <a:gd name="connsiteY266" fmla="*/ 439417 h 454621"/>
                    <a:gd name="connsiteX267" fmla="*/ 241894 w 512414"/>
                    <a:gd name="connsiteY267" fmla="*/ 440848 h 454621"/>
                    <a:gd name="connsiteX268" fmla="*/ 239031 w 512414"/>
                    <a:gd name="connsiteY268" fmla="*/ 442279 h 454621"/>
                    <a:gd name="connsiteX269" fmla="*/ 234737 w 512414"/>
                    <a:gd name="connsiteY269" fmla="*/ 443711 h 454621"/>
                    <a:gd name="connsiteX270" fmla="*/ 231875 w 512414"/>
                    <a:gd name="connsiteY270" fmla="*/ 445142 h 454621"/>
                    <a:gd name="connsiteX271" fmla="*/ 227581 w 512414"/>
                    <a:gd name="connsiteY271" fmla="*/ 446573 h 454621"/>
                    <a:gd name="connsiteX272" fmla="*/ 226149 w 512414"/>
                    <a:gd name="connsiteY272" fmla="*/ 446573 h 454621"/>
                    <a:gd name="connsiteX273" fmla="*/ 224718 w 512414"/>
                    <a:gd name="connsiteY273" fmla="*/ 446573 h 454621"/>
                    <a:gd name="connsiteX274" fmla="*/ 216130 w 512414"/>
                    <a:gd name="connsiteY274" fmla="*/ 448005 h 454621"/>
                    <a:gd name="connsiteX275" fmla="*/ 214699 w 512414"/>
                    <a:gd name="connsiteY275" fmla="*/ 448005 h 454621"/>
                    <a:gd name="connsiteX276" fmla="*/ 207542 w 512414"/>
                    <a:gd name="connsiteY276" fmla="*/ 449436 h 454621"/>
                    <a:gd name="connsiteX277" fmla="*/ 206111 w 512414"/>
                    <a:gd name="connsiteY277" fmla="*/ 449436 h 454621"/>
                    <a:gd name="connsiteX278" fmla="*/ 197523 w 512414"/>
                    <a:gd name="connsiteY278" fmla="*/ 450867 h 454621"/>
                    <a:gd name="connsiteX279" fmla="*/ 196092 w 512414"/>
                    <a:gd name="connsiteY279" fmla="*/ 450867 h 454621"/>
                    <a:gd name="connsiteX280" fmla="*/ 187504 w 512414"/>
                    <a:gd name="connsiteY280" fmla="*/ 452299 h 454621"/>
                    <a:gd name="connsiteX281" fmla="*/ 55822 w 512414"/>
                    <a:gd name="connsiteY281" fmla="*/ 413653 h 454621"/>
                    <a:gd name="connsiteX282" fmla="*/ 0 w 512414"/>
                    <a:gd name="connsiteY282" fmla="*/ 343518 h 454621"/>
                    <a:gd name="connsiteX283" fmla="*/ 131682 w 512414"/>
                    <a:gd name="connsiteY283" fmla="*/ 382164 h 454621"/>
                    <a:gd name="connsiteX284" fmla="*/ 140270 w 512414"/>
                    <a:gd name="connsiteY284" fmla="*/ 380732 h 454621"/>
                    <a:gd name="connsiteX285" fmla="*/ 144564 w 512414"/>
                    <a:gd name="connsiteY285" fmla="*/ 383595 h 454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</a:cxnLst>
                  <a:rect l="l" t="t" r="r" b="b"/>
                  <a:pathLst>
                    <a:path w="512414" h="454621">
                      <a:moveTo>
                        <a:pt x="144564" y="383595"/>
                      </a:moveTo>
                      <a:cubicBezTo>
                        <a:pt x="147427" y="383595"/>
                        <a:pt x="150289" y="382164"/>
                        <a:pt x="153152" y="382164"/>
                      </a:cubicBezTo>
                      <a:cubicBezTo>
                        <a:pt x="153152" y="382164"/>
                        <a:pt x="154583" y="382164"/>
                        <a:pt x="154583" y="382164"/>
                      </a:cubicBezTo>
                      <a:cubicBezTo>
                        <a:pt x="157446" y="382164"/>
                        <a:pt x="160308" y="380732"/>
                        <a:pt x="161740" y="380732"/>
                      </a:cubicBezTo>
                      <a:cubicBezTo>
                        <a:pt x="161740" y="380732"/>
                        <a:pt x="163171" y="380732"/>
                        <a:pt x="163171" y="380732"/>
                      </a:cubicBezTo>
                      <a:cubicBezTo>
                        <a:pt x="166034" y="380732"/>
                        <a:pt x="168896" y="379301"/>
                        <a:pt x="171759" y="379301"/>
                      </a:cubicBezTo>
                      <a:cubicBezTo>
                        <a:pt x="173190" y="379301"/>
                        <a:pt x="173190" y="379301"/>
                        <a:pt x="174622" y="379301"/>
                      </a:cubicBezTo>
                      <a:cubicBezTo>
                        <a:pt x="176053" y="379301"/>
                        <a:pt x="177484" y="379301"/>
                        <a:pt x="178916" y="377870"/>
                      </a:cubicBezTo>
                      <a:cubicBezTo>
                        <a:pt x="180347" y="377870"/>
                        <a:pt x="180347" y="377870"/>
                        <a:pt x="181778" y="376438"/>
                      </a:cubicBezTo>
                      <a:cubicBezTo>
                        <a:pt x="183210" y="376438"/>
                        <a:pt x="184641" y="375007"/>
                        <a:pt x="186072" y="375007"/>
                      </a:cubicBezTo>
                      <a:cubicBezTo>
                        <a:pt x="187504" y="375007"/>
                        <a:pt x="187504" y="375007"/>
                        <a:pt x="188935" y="373576"/>
                      </a:cubicBezTo>
                      <a:cubicBezTo>
                        <a:pt x="190366" y="373576"/>
                        <a:pt x="191798" y="372145"/>
                        <a:pt x="193229" y="372145"/>
                      </a:cubicBezTo>
                      <a:cubicBezTo>
                        <a:pt x="194660" y="372145"/>
                        <a:pt x="194660" y="372145"/>
                        <a:pt x="196092" y="370713"/>
                      </a:cubicBezTo>
                      <a:cubicBezTo>
                        <a:pt x="197523" y="370713"/>
                        <a:pt x="198954" y="369282"/>
                        <a:pt x="200386" y="369282"/>
                      </a:cubicBezTo>
                      <a:cubicBezTo>
                        <a:pt x="200386" y="369282"/>
                        <a:pt x="201817" y="369282"/>
                        <a:pt x="201817" y="369282"/>
                      </a:cubicBezTo>
                      <a:cubicBezTo>
                        <a:pt x="204680" y="367850"/>
                        <a:pt x="208973" y="366419"/>
                        <a:pt x="211836" y="364988"/>
                      </a:cubicBezTo>
                      <a:cubicBezTo>
                        <a:pt x="211836" y="364988"/>
                        <a:pt x="213267" y="364988"/>
                        <a:pt x="213267" y="364988"/>
                      </a:cubicBezTo>
                      <a:cubicBezTo>
                        <a:pt x="216130" y="363557"/>
                        <a:pt x="218993" y="362125"/>
                        <a:pt x="223287" y="360694"/>
                      </a:cubicBezTo>
                      <a:cubicBezTo>
                        <a:pt x="223287" y="360694"/>
                        <a:pt x="224718" y="360694"/>
                        <a:pt x="224718" y="360694"/>
                      </a:cubicBezTo>
                      <a:cubicBezTo>
                        <a:pt x="227581" y="359263"/>
                        <a:pt x="230443" y="357831"/>
                        <a:pt x="233306" y="356400"/>
                      </a:cubicBezTo>
                      <a:cubicBezTo>
                        <a:pt x="233306" y="356400"/>
                        <a:pt x="234737" y="356400"/>
                        <a:pt x="234737" y="356400"/>
                      </a:cubicBezTo>
                      <a:cubicBezTo>
                        <a:pt x="237600" y="354969"/>
                        <a:pt x="240463" y="353537"/>
                        <a:pt x="241894" y="352106"/>
                      </a:cubicBezTo>
                      <a:cubicBezTo>
                        <a:pt x="241894" y="352106"/>
                        <a:pt x="241894" y="352106"/>
                        <a:pt x="243325" y="352106"/>
                      </a:cubicBezTo>
                      <a:cubicBezTo>
                        <a:pt x="246188" y="350675"/>
                        <a:pt x="249051" y="349243"/>
                        <a:pt x="250482" y="347812"/>
                      </a:cubicBezTo>
                      <a:cubicBezTo>
                        <a:pt x="250482" y="347812"/>
                        <a:pt x="251913" y="347812"/>
                        <a:pt x="251913" y="346381"/>
                      </a:cubicBezTo>
                      <a:cubicBezTo>
                        <a:pt x="254776" y="344949"/>
                        <a:pt x="256207" y="343518"/>
                        <a:pt x="259070" y="342087"/>
                      </a:cubicBezTo>
                      <a:cubicBezTo>
                        <a:pt x="259070" y="342087"/>
                        <a:pt x="259070" y="342087"/>
                        <a:pt x="260501" y="342087"/>
                      </a:cubicBezTo>
                      <a:cubicBezTo>
                        <a:pt x="263364" y="340655"/>
                        <a:pt x="264795" y="339224"/>
                        <a:pt x="267658" y="337793"/>
                      </a:cubicBezTo>
                      <a:cubicBezTo>
                        <a:pt x="267658" y="337793"/>
                        <a:pt x="269089" y="336361"/>
                        <a:pt x="269089" y="336361"/>
                      </a:cubicBezTo>
                      <a:cubicBezTo>
                        <a:pt x="270520" y="334930"/>
                        <a:pt x="273383" y="333499"/>
                        <a:pt x="274815" y="332067"/>
                      </a:cubicBezTo>
                      <a:cubicBezTo>
                        <a:pt x="274815" y="332067"/>
                        <a:pt x="276246" y="332067"/>
                        <a:pt x="276246" y="330636"/>
                      </a:cubicBezTo>
                      <a:cubicBezTo>
                        <a:pt x="279108" y="329205"/>
                        <a:pt x="280540" y="327773"/>
                        <a:pt x="283402" y="326342"/>
                      </a:cubicBezTo>
                      <a:cubicBezTo>
                        <a:pt x="283402" y="326342"/>
                        <a:pt x="284834" y="326342"/>
                        <a:pt x="284834" y="324911"/>
                      </a:cubicBezTo>
                      <a:cubicBezTo>
                        <a:pt x="286265" y="323479"/>
                        <a:pt x="289128" y="322048"/>
                        <a:pt x="290559" y="320617"/>
                      </a:cubicBezTo>
                      <a:cubicBezTo>
                        <a:pt x="290559" y="320617"/>
                        <a:pt x="291990" y="319185"/>
                        <a:pt x="291990" y="319185"/>
                      </a:cubicBezTo>
                      <a:cubicBezTo>
                        <a:pt x="294853" y="317754"/>
                        <a:pt x="296284" y="316323"/>
                        <a:pt x="299147" y="314892"/>
                      </a:cubicBezTo>
                      <a:cubicBezTo>
                        <a:pt x="299147" y="314892"/>
                        <a:pt x="299147" y="314892"/>
                        <a:pt x="300578" y="314892"/>
                      </a:cubicBezTo>
                      <a:cubicBezTo>
                        <a:pt x="302010" y="313460"/>
                        <a:pt x="304872" y="312029"/>
                        <a:pt x="306304" y="310598"/>
                      </a:cubicBezTo>
                      <a:cubicBezTo>
                        <a:pt x="306304" y="310598"/>
                        <a:pt x="307735" y="309166"/>
                        <a:pt x="307735" y="309166"/>
                      </a:cubicBezTo>
                      <a:cubicBezTo>
                        <a:pt x="309166" y="307735"/>
                        <a:pt x="312029" y="306304"/>
                        <a:pt x="313460" y="304872"/>
                      </a:cubicBezTo>
                      <a:cubicBezTo>
                        <a:pt x="313460" y="304872"/>
                        <a:pt x="313460" y="304872"/>
                        <a:pt x="314892" y="303441"/>
                      </a:cubicBezTo>
                      <a:cubicBezTo>
                        <a:pt x="317754" y="302010"/>
                        <a:pt x="319186" y="300578"/>
                        <a:pt x="322048" y="297716"/>
                      </a:cubicBezTo>
                      <a:cubicBezTo>
                        <a:pt x="322048" y="297716"/>
                        <a:pt x="323480" y="296284"/>
                        <a:pt x="323480" y="296284"/>
                      </a:cubicBezTo>
                      <a:cubicBezTo>
                        <a:pt x="324911" y="294853"/>
                        <a:pt x="327774" y="293422"/>
                        <a:pt x="329205" y="291990"/>
                      </a:cubicBezTo>
                      <a:cubicBezTo>
                        <a:pt x="329205" y="291990"/>
                        <a:pt x="330636" y="290559"/>
                        <a:pt x="330636" y="290559"/>
                      </a:cubicBezTo>
                      <a:cubicBezTo>
                        <a:pt x="333499" y="289128"/>
                        <a:pt x="334930" y="286265"/>
                        <a:pt x="337793" y="284834"/>
                      </a:cubicBezTo>
                      <a:cubicBezTo>
                        <a:pt x="337793" y="284834"/>
                        <a:pt x="339224" y="283402"/>
                        <a:pt x="339224" y="283402"/>
                      </a:cubicBezTo>
                      <a:cubicBezTo>
                        <a:pt x="340655" y="281971"/>
                        <a:pt x="343518" y="280540"/>
                        <a:pt x="344949" y="277677"/>
                      </a:cubicBezTo>
                      <a:cubicBezTo>
                        <a:pt x="344949" y="277677"/>
                        <a:pt x="346381" y="277677"/>
                        <a:pt x="346381" y="276246"/>
                      </a:cubicBezTo>
                      <a:cubicBezTo>
                        <a:pt x="349243" y="274814"/>
                        <a:pt x="350675" y="271952"/>
                        <a:pt x="353537" y="270520"/>
                      </a:cubicBezTo>
                      <a:cubicBezTo>
                        <a:pt x="353537" y="270520"/>
                        <a:pt x="354969" y="269089"/>
                        <a:pt x="354969" y="269089"/>
                      </a:cubicBezTo>
                      <a:cubicBezTo>
                        <a:pt x="357831" y="266226"/>
                        <a:pt x="359263" y="264795"/>
                        <a:pt x="362125" y="261932"/>
                      </a:cubicBezTo>
                      <a:cubicBezTo>
                        <a:pt x="362125" y="261932"/>
                        <a:pt x="362125" y="261932"/>
                        <a:pt x="362125" y="261932"/>
                      </a:cubicBezTo>
                      <a:cubicBezTo>
                        <a:pt x="364988" y="259070"/>
                        <a:pt x="366419" y="257639"/>
                        <a:pt x="369282" y="254776"/>
                      </a:cubicBezTo>
                      <a:cubicBezTo>
                        <a:pt x="369282" y="254776"/>
                        <a:pt x="370713" y="253344"/>
                        <a:pt x="370713" y="253344"/>
                      </a:cubicBezTo>
                      <a:cubicBezTo>
                        <a:pt x="373576" y="250482"/>
                        <a:pt x="376439" y="247619"/>
                        <a:pt x="377870" y="244757"/>
                      </a:cubicBezTo>
                      <a:cubicBezTo>
                        <a:pt x="377870" y="244757"/>
                        <a:pt x="379301" y="243325"/>
                        <a:pt x="379301" y="243325"/>
                      </a:cubicBezTo>
                      <a:cubicBezTo>
                        <a:pt x="382164" y="240463"/>
                        <a:pt x="383595" y="237600"/>
                        <a:pt x="386458" y="234737"/>
                      </a:cubicBezTo>
                      <a:cubicBezTo>
                        <a:pt x="386458" y="234737"/>
                        <a:pt x="387889" y="233306"/>
                        <a:pt x="387889" y="233306"/>
                      </a:cubicBezTo>
                      <a:cubicBezTo>
                        <a:pt x="389321" y="231875"/>
                        <a:pt x="389321" y="230443"/>
                        <a:pt x="390752" y="229012"/>
                      </a:cubicBezTo>
                      <a:cubicBezTo>
                        <a:pt x="390752" y="229012"/>
                        <a:pt x="392183" y="227581"/>
                        <a:pt x="392183" y="227581"/>
                      </a:cubicBezTo>
                      <a:cubicBezTo>
                        <a:pt x="393614" y="226149"/>
                        <a:pt x="395046" y="224718"/>
                        <a:pt x="396477" y="221855"/>
                      </a:cubicBezTo>
                      <a:cubicBezTo>
                        <a:pt x="396477" y="221855"/>
                        <a:pt x="396477" y="221855"/>
                        <a:pt x="396477" y="221855"/>
                      </a:cubicBezTo>
                      <a:cubicBezTo>
                        <a:pt x="397908" y="220424"/>
                        <a:pt x="399340" y="217561"/>
                        <a:pt x="400771" y="216130"/>
                      </a:cubicBezTo>
                      <a:cubicBezTo>
                        <a:pt x="400771" y="216130"/>
                        <a:pt x="402202" y="214699"/>
                        <a:pt x="402202" y="214699"/>
                      </a:cubicBezTo>
                      <a:cubicBezTo>
                        <a:pt x="403634" y="213267"/>
                        <a:pt x="403634" y="211836"/>
                        <a:pt x="405065" y="210405"/>
                      </a:cubicBezTo>
                      <a:cubicBezTo>
                        <a:pt x="405065" y="210405"/>
                        <a:pt x="406496" y="208973"/>
                        <a:pt x="406496" y="208973"/>
                      </a:cubicBezTo>
                      <a:cubicBezTo>
                        <a:pt x="407928" y="206111"/>
                        <a:pt x="410790" y="203248"/>
                        <a:pt x="412222" y="201817"/>
                      </a:cubicBezTo>
                      <a:cubicBezTo>
                        <a:pt x="412222" y="201817"/>
                        <a:pt x="412222" y="201817"/>
                        <a:pt x="412222" y="200386"/>
                      </a:cubicBezTo>
                      <a:cubicBezTo>
                        <a:pt x="413653" y="197523"/>
                        <a:pt x="415084" y="196092"/>
                        <a:pt x="417947" y="193229"/>
                      </a:cubicBezTo>
                      <a:cubicBezTo>
                        <a:pt x="417947" y="193229"/>
                        <a:pt x="417947" y="191798"/>
                        <a:pt x="417947" y="191798"/>
                      </a:cubicBezTo>
                      <a:cubicBezTo>
                        <a:pt x="419378" y="188935"/>
                        <a:pt x="420810" y="186072"/>
                        <a:pt x="422241" y="184641"/>
                      </a:cubicBezTo>
                      <a:cubicBezTo>
                        <a:pt x="422241" y="184641"/>
                        <a:pt x="422241" y="183210"/>
                        <a:pt x="423672" y="183210"/>
                      </a:cubicBezTo>
                      <a:cubicBezTo>
                        <a:pt x="425104" y="180347"/>
                        <a:pt x="426535" y="177484"/>
                        <a:pt x="427966" y="176053"/>
                      </a:cubicBezTo>
                      <a:cubicBezTo>
                        <a:pt x="427966" y="176053"/>
                        <a:pt x="427966" y="174622"/>
                        <a:pt x="427966" y="174622"/>
                      </a:cubicBezTo>
                      <a:cubicBezTo>
                        <a:pt x="429398" y="171759"/>
                        <a:pt x="430829" y="168896"/>
                        <a:pt x="432260" y="167465"/>
                      </a:cubicBezTo>
                      <a:cubicBezTo>
                        <a:pt x="432260" y="167465"/>
                        <a:pt x="432260" y="167465"/>
                        <a:pt x="432260" y="167465"/>
                      </a:cubicBezTo>
                      <a:cubicBezTo>
                        <a:pt x="433692" y="164602"/>
                        <a:pt x="435123" y="161740"/>
                        <a:pt x="436554" y="158877"/>
                      </a:cubicBezTo>
                      <a:cubicBezTo>
                        <a:pt x="436554" y="158877"/>
                        <a:pt x="436554" y="157446"/>
                        <a:pt x="437986" y="157446"/>
                      </a:cubicBezTo>
                      <a:cubicBezTo>
                        <a:pt x="439417" y="154583"/>
                        <a:pt x="440848" y="151720"/>
                        <a:pt x="442280" y="148858"/>
                      </a:cubicBezTo>
                      <a:cubicBezTo>
                        <a:pt x="442280" y="148858"/>
                        <a:pt x="442280" y="147426"/>
                        <a:pt x="442280" y="147426"/>
                      </a:cubicBezTo>
                      <a:cubicBezTo>
                        <a:pt x="443711" y="144564"/>
                        <a:pt x="445142" y="141701"/>
                        <a:pt x="445142" y="138839"/>
                      </a:cubicBezTo>
                      <a:cubicBezTo>
                        <a:pt x="446574" y="135976"/>
                        <a:pt x="446574" y="134545"/>
                        <a:pt x="448005" y="131682"/>
                      </a:cubicBezTo>
                      <a:cubicBezTo>
                        <a:pt x="448005" y="131682"/>
                        <a:pt x="448005" y="130251"/>
                        <a:pt x="448005" y="130251"/>
                      </a:cubicBezTo>
                      <a:cubicBezTo>
                        <a:pt x="448005" y="128819"/>
                        <a:pt x="449436" y="127388"/>
                        <a:pt x="449436" y="125957"/>
                      </a:cubicBezTo>
                      <a:cubicBezTo>
                        <a:pt x="449436" y="125957"/>
                        <a:pt x="449436" y="124525"/>
                        <a:pt x="449436" y="124525"/>
                      </a:cubicBezTo>
                      <a:cubicBezTo>
                        <a:pt x="449436" y="123094"/>
                        <a:pt x="450867" y="120231"/>
                        <a:pt x="450867" y="118800"/>
                      </a:cubicBezTo>
                      <a:cubicBezTo>
                        <a:pt x="450867" y="118800"/>
                        <a:pt x="450867" y="118800"/>
                        <a:pt x="450867" y="117369"/>
                      </a:cubicBezTo>
                      <a:cubicBezTo>
                        <a:pt x="450867" y="115937"/>
                        <a:pt x="452299" y="114506"/>
                        <a:pt x="452299" y="111643"/>
                      </a:cubicBezTo>
                      <a:cubicBezTo>
                        <a:pt x="452299" y="111643"/>
                        <a:pt x="452299" y="110212"/>
                        <a:pt x="452299" y="110212"/>
                      </a:cubicBezTo>
                      <a:cubicBezTo>
                        <a:pt x="452299" y="108781"/>
                        <a:pt x="452299" y="107349"/>
                        <a:pt x="453730" y="105918"/>
                      </a:cubicBezTo>
                      <a:cubicBezTo>
                        <a:pt x="453730" y="105918"/>
                        <a:pt x="453730" y="104487"/>
                        <a:pt x="453730" y="104487"/>
                      </a:cubicBezTo>
                      <a:cubicBezTo>
                        <a:pt x="453730" y="103055"/>
                        <a:pt x="453730" y="101624"/>
                        <a:pt x="455161" y="100193"/>
                      </a:cubicBezTo>
                      <a:cubicBezTo>
                        <a:pt x="455161" y="100193"/>
                        <a:pt x="455161" y="98761"/>
                        <a:pt x="455161" y="98761"/>
                      </a:cubicBezTo>
                      <a:cubicBezTo>
                        <a:pt x="455161" y="97330"/>
                        <a:pt x="455161" y="94467"/>
                        <a:pt x="456593" y="93036"/>
                      </a:cubicBezTo>
                      <a:cubicBezTo>
                        <a:pt x="456593" y="93036"/>
                        <a:pt x="456593" y="93036"/>
                        <a:pt x="456593" y="91605"/>
                      </a:cubicBezTo>
                      <a:cubicBezTo>
                        <a:pt x="456593" y="90173"/>
                        <a:pt x="456593" y="88742"/>
                        <a:pt x="456593" y="87311"/>
                      </a:cubicBezTo>
                      <a:cubicBezTo>
                        <a:pt x="456593" y="85879"/>
                        <a:pt x="456593" y="85879"/>
                        <a:pt x="456593" y="84448"/>
                      </a:cubicBezTo>
                      <a:cubicBezTo>
                        <a:pt x="456593" y="84448"/>
                        <a:pt x="456593" y="83017"/>
                        <a:pt x="456593" y="83017"/>
                      </a:cubicBezTo>
                      <a:cubicBezTo>
                        <a:pt x="456593" y="81586"/>
                        <a:pt x="456593" y="81586"/>
                        <a:pt x="456593" y="80154"/>
                      </a:cubicBezTo>
                      <a:cubicBezTo>
                        <a:pt x="456593" y="80154"/>
                        <a:pt x="456593" y="78723"/>
                        <a:pt x="456593" y="78723"/>
                      </a:cubicBezTo>
                      <a:cubicBezTo>
                        <a:pt x="456593" y="77292"/>
                        <a:pt x="456593" y="77292"/>
                        <a:pt x="456593" y="75860"/>
                      </a:cubicBezTo>
                      <a:cubicBezTo>
                        <a:pt x="456593" y="75860"/>
                        <a:pt x="456593" y="74429"/>
                        <a:pt x="456593" y="74429"/>
                      </a:cubicBezTo>
                      <a:cubicBezTo>
                        <a:pt x="456593" y="72998"/>
                        <a:pt x="456593" y="71566"/>
                        <a:pt x="456593" y="70135"/>
                      </a:cubicBezTo>
                      <a:cubicBezTo>
                        <a:pt x="456593" y="67272"/>
                        <a:pt x="456593" y="65841"/>
                        <a:pt x="456593" y="62978"/>
                      </a:cubicBezTo>
                      <a:cubicBezTo>
                        <a:pt x="456593" y="62978"/>
                        <a:pt x="456593" y="61547"/>
                        <a:pt x="456593" y="61547"/>
                      </a:cubicBezTo>
                      <a:cubicBezTo>
                        <a:pt x="456593" y="60116"/>
                        <a:pt x="456593" y="57253"/>
                        <a:pt x="456593" y="55822"/>
                      </a:cubicBezTo>
                      <a:cubicBezTo>
                        <a:pt x="456593" y="55822"/>
                        <a:pt x="456593" y="54390"/>
                        <a:pt x="456593" y="54390"/>
                      </a:cubicBezTo>
                      <a:cubicBezTo>
                        <a:pt x="456593" y="52959"/>
                        <a:pt x="456593" y="51528"/>
                        <a:pt x="456593" y="50096"/>
                      </a:cubicBezTo>
                      <a:cubicBezTo>
                        <a:pt x="456593" y="50096"/>
                        <a:pt x="456593" y="50096"/>
                        <a:pt x="456593" y="48665"/>
                      </a:cubicBezTo>
                      <a:cubicBezTo>
                        <a:pt x="456593" y="47234"/>
                        <a:pt x="456593" y="44371"/>
                        <a:pt x="455161" y="42940"/>
                      </a:cubicBezTo>
                      <a:cubicBezTo>
                        <a:pt x="455161" y="42940"/>
                        <a:pt x="455161" y="41508"/>
                        <a:pt x="455161" y="41508"/>
                      </a:cubicBezTo>
                      <a:cubicBezTo>
                        <a:pt x="455161" y="40077"/>
                        <a:pt x="455161" y="38646"/>
                        <a:pt x="453730" y="37214"/>
                      </a:cubicBezTo>
                      <a:cubicBezTo>
                        <a:pt x="453730" y="37214"/>
                        <a:pt x="453730" y="35783"/>
                        <a:pt x="453730" y="35783"/>
                      </a:cubicBezTo>
                      <a:cubicBezTo>
                        <a:pt x="453730" y="34352"/>
                        <a:pt x="452299" y="32920"/>
                        <a:pt x="452299" y="31489"/>
                      </a:cubicBezTo>
                      <a:cubicBezTo>
                        <a:pt x="452299" y="31489"/>
                        <a:pt x="452299" y="31489"/>
                        <a:pt x="452299" y="30058"/>
                      </a:cubicBezTo>
                      <a:cubicBezTo>
                        <a:pt x="452299" y="28626"/>
                        <a:pt x="450867" y="27195"/>
                        <a:pt x="450867" y="25764"/>
                      </a:cubicBezTo>
                      <a:cubicBezTo>
                        <a:pt x="450867" y="25764"/>
                        <a:pt x="450867" y="24333"/>
                        <a:pt x="450867" y="24333"/>
                      </a:cubicBezTo>
                      <a:cubicBezTo>
                        <a:pt x="450867" y="22901"/>
                        <a:pt x="449436" y="21470"/>
                        <a:pt x="449436" y="20039"/>
                      </a:cubicBezTo>
                      <a:cubicBezTo>
                        <a:pt x="449436" y="20039"/>
                        <a:pt x="449436" y="20039"/>
                        <a:pt x="449436" y="20039"/>
                      </a:cubicBezTo>
                      <a:cubicBezTo>
                        <a:pt x="449436" y="18607"/>
                        <a:pt x="448005" y="17176"/>
                        <a:pt x="448005" y="15745"/>
                      </a:cubicBezTo>
                      <a:cubicBezTo>
                        <a:pt x="448005" y="15745"/>
                        <a:pt x="448005" y="14313"/>
                        <a:pt x="448005" y="14313"/>
                      </a:cubicBezTo>
                      <a:cubicBezTo>
                        <a:pt x="448005" y="12882"/>
                        <a:pt x="446574" y="11451"/>
                        <a:pt x="446574" y="11451"/>
                      </a:cubicBezTo>
                      <a:cubicBezTo>
                        <a:pt x="446574" y="11451"/>
                        <a:pt x="446574" y="11451"/>
                        <a:pt x="446574" y="10019"/>
                      </a:cubicBezTo>
                      <a:cubicBezTo>
                        <a:pt x="445142" y="8588"/>
                        <a:pt x="445142" y="7157"/>
                        <a:pt x="443711" y="5725"/>
                      </a:cubicBezTo>
                      <a:cubicBezTo>
                        <a:pt x="443711" y="5725"/>
                        <a:pt x="443711" y="5725"/>
                        <a:pt x="443711" y="4294"/>
                      </a:cubicBezTo>
                      <a:cubicBezTo>
                        <a:pt x="442280" y="2863"/>
                        <a:pt x="442280" y="2863"/>
                        <a:pt x="440848" y="1431"/>
                      </a:cubicBezTo>
                      <a:cubicBezTo>
                        <a:pt x="440848" y="1431"/>
                        <a:pt x="439417" y="0"/>
                        <a:pt x="439417" y="0"/>
                      </a:cubicBezTo>
                      <a:lnTo>
                        <a:pt x="495239" y="70135"/>
                      </a:lnTo>
                      <a:cubicBezTo>
                        <a:pt x="495239" y="70135"/>
                        <a:pt x="495239" y="70135"/>
                        <a:pt x="496670" y="71566"/>
                      </a:cubicBezTo>
                      <a:cubicBezTo>
                        <a:pt x="496670" y="71566"/>
                        <a:pt x="496670" y="71566"/>
                        <a:pt x="496670" y="71566"/>
                      </a:cubicBezTo>
                      <a:cubicBezTo>
                        <a:pt x="498101" y="72998"/>
                        <a:pt x="498101" y="72998"/>
                        <a:pt x="499533" y="74429"/>
                      </a:cubicBezTo>
                      <a:cubicBezTo>
                        <a:pt x="499533" y="74429"/>
                        <a:pt x="499533" y="74429"/>
                        <a:pt x="499533" y="75860"/>
                      </a:cubicBezTo>
                      <a:cubicBezTo>
                        <a:pt x="500964" y="77292"/>
                        <a:pt x="500964" y="78723"/>
                        <a:pt x="502395" y="80154"/>
                      </a:cubicBezTo>
                      <a:cubicBezTo>
                        <a:pt x="502395" y="80154"/>
                        <a:pt x="502395" y="80154"/>
                        <a:pt x="502395" y="80154"/>
                      </a:cubicBezTo>
                      <a:cubicBezTo>
                        <a:pt x="502395" y="80154"/>
                        <a:pt x="502395" y="80154"/>
                        <a:pt x="502395" y="80154"/>
                      </a:cubicBezTo>
                      <a:cubicBezTo>
                        <a:pt x="502395" y="81586"/>
                        <a:pt x="503827" y="83017"/>
                        <a:pt x="503827" y="83017"/>
                      </a:cubicBezTo>
                      <a:cubicBezTo>
                        <a:pt x="503827" y="83017"/>
                        <a:pt x="503827" y="84448"/>
                        <a:pt x="503827" y="84448"/>
                      </a:cubicBezTo>
                      <a:cubicBezTo>
                        <a:pt x="503827" y="85879"/>
                        <a:pt x="505258" y="87311"/>
                        <a:pt x="505258" y="88742"/>
                      </a:cubicBezTo>
                      <a:cubicBezTo>
                        <a:pt x="505258" y="88742"/>
                        <a:pt x="505258" y="88742"/>
                        <a:pt x="505258" y="88742"/>
                      </a:cubicBezTo>
                      <a:cubicBezTo>
                        <a:pt x="505258" y="88742"/>
                        <a:pt x="505258" y="88742"/>
                        <a:pt x="505258" y="88742"/>
                      </a:cubicBezTo>
                      <a:cubicBezTo>
                        <a:pt x="505258" y="90173"/>
                        <a:pt x="506689" y="91605"/>
                        <a:pt x="506689" y="93036"/>
                      </a:cubicBezTo>
                      <a:cubicBezTo>
                        <a:pt x="506689" y="93036"/>
                        <a:pt x="506689" y="94467"/>
                        <a:pt x="506689" y="94467"/>
                      </a:cubicBezTo>
                      <a:cubicBezTo>
                        <a:pt x="506689" y="95899"/>
                        <a:pt x="508120" y="97330"/>
                        <a:pt x="508120" y="98761"/>
                      </a:cubicBezTo>
                      <a:cubicBezTo>
                        <a:pt x="508120" y="98761"/>
                        <a:pt x="508120" y="98761"/>
                        <a:pt x="508120" y="100193"/>
                      </a:cubicBezTo>
                      <a:cubicBezTo>
                        <a:pt x="508120" y="100193"/>
                        <a:pt x="508120" y="100193"/>
                        <a:pt x="508120" y="100193"/>
                      </a:cubicBezTo>
                      <a:cubicBezTo>
                        <a:pt x="508120" y="101624"/>
                        <a:pt x="509552" y="103055"/>
                        <a:pt x="509552" y="104487"/>
                      </a:cubicBezTo>
                      <a:cubicBezTo>
                        <a:pt x="509552" y="104487"/>
                        <a:pt x="509552" y="105918"/>
                        <a:pt x="509552" y="105918"/>
                      </a:cubicBezTo>
                      <a:cubicBezTo>
                        <a:pt x="509552" y="107349"/>
                        <a:pt x="509552" y="108781"/>
                        <a:pt x="510983" y="110212"/>
                      </a:cubicBezTo>
                      <a:cubicBezTo>
                        <a:pt x="510983" y="110212"/>
                        <a:pt x="510983" y="110212"/>
                        <a:pt x="510983" y="111643"/>
                      </a:cubicBezTo>
                      <a:cubicBezTo>
                        <a:pt x="510983" y="111643"/>
                        <a:pt x="510983" y="111643"/>
                        <a:pt x="510983" y="111643"/>
                      </a:cubicBezTo>
                      <a:cubicBezTo>
                        <a:pt x="510983" y="113075"/>
                        <a:pt x="510983" y="115937"/>
                        <a:pt x="512414" y="117369"/>
                      </a:cubicBezTo>
                      <a:cubicBezTo>
                        <a:pt x="512414" y="117369"/>
                        <a:pt x="512414" y="117369"/>
                        <a:pt x="512414" y="118800"/>
                      </a:cubicBezTo>
                      <a:cubicBezTo>
                        <a:pt x="512414" y="120231"/>
                        <a:pt x="512414" y="121663"/>
                        <a:pt x="512414" y="123094"/>
                      </a:cubicBezTo>
                      <a:cubicBezTo>
                        <a:pt x="512414" y="123094"/>
                        <a:pt x="512414" y="123094"/>
                        <a:pt x="512414" y="124525"/>
                      </a:cubicBezTo>
                      <a:cubicBezTo>
                        <a:pt x="512414" y="124525"/>
                        <a:pt x="512414" y="124525"/>
                        <a:pt x="512414" y="124525"/>
                      </a:cubicBezTo>
                      <a:cubicBezTo>
                        <a:pt x="512414" y="125957"/>
                        <a:pt x="512414" y="128819"/>
                        <a:pt x="512414" y="130251"/>
                      </a:cubicBezTo>
                      <a:cubicBezTo>
                        <a:pt x="512414" y="130251"/>
                        <a:pt x="512414" y="131682"/>
                        <a:pt x="512414" y="131682"/>
                      </a:cubicBezTo>
                      <a:cubicBezTo>
                        <a:pt x="512414" y="134545"/>
                        <a:pt x="512414" y="135976"/>
                        <a:pt x="512414" y="138839"/>
                      </a:cubicBezTo>
                      <a:cubicBezTo>
                        <a:pt x="512414" y="138839"/>
                        <a:pt x="512414" y="138839"/>
                        <a:pt x="512414" y="138839"/>
                      </a:cubicBezTo>
                      <a:cubicBezTo>
                        <a:pt x="512414" y="140270"/>
                        <a:pt x="512414" y="141701"/>
                        <a:pt x="512414" y="143132"/>
                      </a:cubicBezTo>
                      <a:cubicBezTo>
                        <a:pt x="512414" y="143132"/>
                        <a:pt x="512414" y="144564"/>
                        <a:pt x="512414" y="144564"/>
                      </a:cubicBezTo>
                      <a:cubicBezTo>
                        <a:pt x="512414" y="145995"/>
                        <a:pt x="512414" y="145995"/>
                        <a:pt x="512414" y="147426"/>
                      </a:cubicBezTo>
                      <a:cubicBezTo>
                        <a:pt x="512414" y="147426"/>
                        <a:pt x="512414" y="148858"/>
                        <a:pt x="512414" y="148858"/>
                      </a:cubicBezTo>
                      <a:cubicBezTo>
                        <a:pt x="512414" y="150289"/>
                        <a:pt x="512414" y="150289"/>
                        <a:pt x="512414" y="151720"/>
                      </a:cubicBezTo>
                      <a:cubicBezTo>
                        <a:pt x="512414" y="151720"/>
                        <a:pt x="512414" y="153152"/>
                        <a:pt x="512414" y="153152"/>
                      </a:cubicBezTo>
                      <a:cubicBezTo>
                        <a:pt x="512414" y="153152"/>
                        <a:pt x="512414" y="154583"/>
                        <a:pt x="512414" y="154583"/>
                      </a:cubicBezTo>
                      <a:cubicBezTo>
                        <a:pt x="512414" y="154583"/>
                        <a:pt x="512414" y="154583"/>
                        <a:pt x="512414" y="154583"/>
                      </a:cubicBezTo>
                      <a:cubicBezTo>
                        <a:pt x="512414" y="156014"/>
                        <a:pt x="512414" y="157446"/>
                        <a:pt x="512414" y="158877"/>
                      </a:cubicBezTo>
                      <a:cubicBezTo>
                        <a:pt x="512414" y="158877"/>
                        <a:pt x="512414" y="158877"/>
                        <a:pt x="512414" y="160308"/>
                      </a:cubicBezTo>
                      <a:cubicBezTo>
                        <a:pt x="512414" y="161740"/>
                        <a:pt x="512414" y="164602"/>
                        <a:pt x="510983" y="166034"/>
                      </a:cubicBezTo>
                      <a:cubicBezTo>
                        <a:pt x="510983" y="166034"/>
                        <a:pt x="510983" y="167465"/>
                        <a:pt x="510983" y="167465"/>
                      </a:cubicBezTo>
                      <a:cubicBezTo>
                        <a:pt x="510983" y="168896"/>
                        <a:pt x="510983" y="170328"/>
                        <a:pt x="509552" y="171759"/>
                      </a:cubicBezTo>
                      <a:cubicBezTo>
                        <a:pt x="509552" y="171759"/>
                        <a:pt x="509552" y="173190"/>
                        <a:pt x="509552" y="173190"/>
                      </a:cubicBezTo>
                      <a:cubicBezTo>
                        <a:pt x="509552" y="174622"/>
                        <a:pt x="509552" y="176053"/>
                        <a:pt x="508120" y="177484"/>
                      </a:cubicBezTo>
                      <a:cubicBezTo>
                        <a:pt x="508120" y="177484"/>
                        <a:pt x="508120" y="178916"/>
                        <a:pt x="508120" y="178916"/>
                      </a:cubicBezTo>
                      <a:cubicBezTo>
                        <a:pt x="508120" y="178916"/>
                        <a:pt x="508120" y="178916"/>
                        <a:pt x="508120" y="180347"/>
                      </a:cubicBezTo>
                      <a:cubicBezTo>
                        <a:pt x="508120" y="181778"/>
                        <a:pt x="506689" y="183210"/>
                        <a:pt x="506689" y="186072"/>
                      </a:cubicBezTo>
                      <a:cubicBezTo>
                        <a:pt x="506689" y="186072"/>
                        <a:pt x="506689" y="186072"/>
                        <a:pt x="506689" y="187504"/>
                      </a:cubicBezTo>
                      <a:cubicBezTo>
                        <a:pt x="506689" y="188935"/>
                        <a:pt x="505258" y="191798"/>
                        <a:pt x="505258" y="193229"/>
                      </a:cubicBezTo>
                      <a:cubicBezTo>
                        <a:pt x="505258" y="193229"/>
                        <a:pt x="505258" y="194660"/>
                        <a:pt x="505258" y="194660"/>
                      </a:cubicBezTo>
                      <a:cubicBezTo>
                        <a:pt x="505258" y="196092"/>
                        <a:pt x="503827" y="197523"/>
                        <a:pt x="503827" y="198954"/>
                      </a:cubicBezTo>
                      <a:cubicBezTo>
                        <a:pt x="503827" y="198954"/>
                        <a:pt x="503827" y="200386"/>
                        <a:pt x="503827" y="200386"/>
                      </a:cubicBezTo>
                      <a:cubicBezTo>
                        <a:pt x="502395" y="203248"/>
                        <a:pt x="502395" y="204679"/>
                        <a:pt x="500964" y="207542"/>
                      </a:cubicBezTo>
                      <a:cubicBezTo>
                        <a:pt x="499533" y="210405"/>
                        <a:pt x="498101" y="213267"/>
                        <a:pt x="498101" y="216130"/>
                      </a:cubicBezTo>
                      <a:cubicBezTo>
                        <a:pt x="498101" y="216130"/>
                        <a:pt x="498101" y="217561"/>
                        <a:pt x="498101" y="217561"/>
                      </a:cubicBezTo>
                      <a:cubicBezTo>
                        <a:pt x="496670" y="220424"/>
                        <a:pt x="495239" y="223287"/>
                        <a:pt x="493807" y="226149"/>
                      </a:cubicBezTo>
                      <a:cubicBezTo>
                        <a:pt x="493807" y="226149"/>
                        <a:pt x="493807" y="227581"/>
                        <a:pt x="492376" y="227581"/>
                      </a:cubicBezTo>
                      <a:cubicBezTo>
                        <a:pt x="490945" y="230443"/>
                        <a:pt x="489513" y="233306"/>
                        <a:pt x="488082" y="236169"/>
                      </a:cubicBezTo>
                      <a:cubicBezTo>
                        <a:pt x="488082" y="236169"/>
                        <a:pt x="488082" y="236169"/>
                        <a:pt x="488082" y="236169"/>
                      </a:cubicBezTo>
                      <a:cubicBezTo>
                        <a:pt x="486651" y="239031"/>
                        <a:pt x="485219" y="241894"/>
                        <a:pt x="483788" y="243325"/>
                      </a:cubicBezTo>
                      <a:cubicBezTo>
                        <a:pt x="483788" y="243325"/>
                        <a:pt x="483788" y="244757"/>
                        <a:pt x="483788" y="244757"/>
                      </a:cubicBezTo>
                      <a:cubicBezTo>
                        <a:pt x="482357" y="247619"/>
                        <a:pt x="480925" y="250482"/>
                        <a:pt x="479494" y="251913"/>
                      </a:cubicBezTo>
                      <a:cubicBezTo>
                        <a:pt x="479494" y="251913"/>
                        <a:pt x="479494" y="253344"/>
                        <a:pt x="478063" y="253344"/>
                      </a:cubicBezTo>
                      <a:cubicBezTo>
                        <a:pt x="476631" y="256207"/>
                        <a:pt x="475200" y="259070"/>
                        <a:pt x="473769" y="260501"/>
                      </a:cubicBezTo>
                      <a:cubicBezTo>
                        <a:pt x="473769" y="260501"/>
                        <a:pt x="473769" y="261932"/>
                        <a:pt x="473769" y="261932"/>
                      </a:cubicBezTo>
                      <a:cubicBezTo>
                        <a:pt x="472337" y="264795"/>
                        <a:pt x="470906" y="266226"/>
                        <a:pt x="468043" y="269089"/>
                      </a:cubicBezTo>
                      <a:cubicBezTo>
                        <a:pt x="468043" y="269089"/>
                        <a:pt x="468043" y="269089"/>
                        <a:pt x="468043" y="270520"/>
                      </a:cubicBezTo>
                      <a:cubicBezTo>
                        <a:pt x="466612" y="273383"/>
                        <a:pt x="463749" y="276246"/>
                        <a:pt x="462318" y="277677"/>
                      </a:cubicBezTo>
                      <a:cubicBezTo>
                        <a:pt x="462318" y="277677"/>
                        <a:pt x="462318" y="277677"/>
                        <a:pt x="462318" y="279108"/>
                      </a:cubicBezTo>
                      <a:cubicBezTo>
                        <a:pt x="462318" y="279108"/>
                        <a:pt x="462318" y="279108"/>
                        <a:pt x="462318" y="280540"/>
                      </a:cubicBezTo>
                      <a:cubicBezTo>
                        <a:pt x="460887" y="281971"/>
                        <a:pt x="460887" y="283402"/>
                        <a:pt x="459456" y="284834"/>
                      </a:cubicBezTo>
                      <a:cubicBezTo>
                        <a:pt x="459456" y="284834"/>
                        <a:pt x="458024" y="286265"/>
                        <a:pt x="458024" y="286265"/>
                      </a:cubicBezTo>
                      <a:cubicBezTo>
                        <a:pt x="456593" y="287696"/>
                        <a:pt x="455161" y="290559"/>
                        <a:pt x="453730" y="291990"/>
                      </a:cubicBezTo>
                      <a:cubicBezTo>
                        <a:pt x="453730" y="291990"/>
                        <a:pt x="453730" y="291990"/>
                        <a:pt x="453730" y="291990"/>
                      </a:cubicBezTo>
                      <a:cubicBezTo>
                        <a:pt x="452299" y="293422"/>
                        <a:pt x="450867" y="294853"/>
                        <a:pt x="449436" y="297716"/>
                      </a:cubicBezTo>
                      <a:cubicBezTo>
                        <a:pt x="449436" y="297716"/>
                        <a:pt x="448005" y="299147"/>
                        <a:pt x="448005" y="299147"/>
                      </a:cubicBezTo>
                      <a:cubicBezTo>
                        <a:pt x="446574" y="300578"/>
                        <a:pt x="446574" y="302010"/>
                        <a:pt x="445142" y="303441"/>
                      </a:cubicBezTo>
                      <a:cubicBezTo>
                        <a:pt x="445142" y="303441"/>
                        <a:pt x="445142" y="303441"/>
                        <a:pt x="443711" y="304872"/>
                      </a:cubicBezTo>
                      <a:cubicBezTo>
                        <a:pt x="443711" y="304872"/>
                        <a:pt x="443711" y="304872"/>
                        <a:pt x="443711" y="304872"/>
                      </a:cubicBezTo>
                      <a:cubicBezTo>
                        <a:pt x="440848" y="307735"/>
                        <a:pt x="439417" y="310598"/>
                        <a:pt x="436554" y="313460"/>
                      </a:cubicBezTo>
                      <a:cubicBezTo>
                        <a:pt x="436554" y="313460"/>
                        <a:pt x="435123" y="314892"/>
                        <a:pt x="435123" y="314892"/>
                      </a:cubicBezTo>
                      <a:cubicBezTo>
                        <a:pt x="432260" y="317754"/>
                        <a:pt x="430829" y="320617"/>
                        <a:pt x="427966" y="323479"/>
                      </a:cubicBezTo>
                      <a:cubicBezTo>
                        <a:pt x="427966" y="323479"/>
                        <a:pt x="427966" y="323479"/>
                        <a:pt x="427966" y="323479"/>
                      </a:cubicBezTo>
                      <a:cubicBezTo>
                        <a:pt x="427966" y="323479"/>
                        <a:pt x="427966" y="323479"/>
                        <a:pt x="426535" y="324911"/>
                      </a:cubicBezTo>
                      <a:cubicBezTo>
                        <a:pt x="423672" y="327773"/>
                        <a:pt x="422241" y="329205"/>
                        <a:pt x="419378" y="332067"/>
                      </a:cubicBezTo>
                      <a:cubicBezTo>
                        <a:pt x="419378" y="332067"/>
                        <a:pt x="419378" y="332067"/>
                        <a:pt x="419378" y="332067"/>
                      </a:cubicBezTo>
                      <a:cubicBezTo>
                        <a:pt x="416516" y="334930"/>
                        <a:pt x="415084" y="336361"/>
                        <a:pt x="412222" y="339224"/>
                      </a:cubicBezTo>
                      <a:cubicBezTo>
                        <a:pt x="412222" y="339224"/>
                        <a:pt x="412222" y="339224"/>
                        <a:pt x="410790" y="340655"/>
                      </a:cubicBezTo>
                      <a:cubicBezTo>
                        <a:pt x="410790" y="340655"/>
                        <a:pt x="410790" y="340655"/>
                        <a:pt x="410790" y="340655"/>
                      </a:cubicBezTo>
                      <a:cubicBezTo>
                        <a:pt x="409359" y="342087"/>
                        <a:pt x="406496" y="344949"/>
                        <a:pt x="403634" y="346381"/>
                      </a:cubicBezTo>
                      <a:cubicBezTo>
                        <a:pt x="403634" y="346381"/>
                        <a:pt x="402202" y="346381"/>
                        <a:pt x="402202" y="347812"/>
                      </a:cubicBezTo>
                      <a:cubicBezTo>
                        <a:pt x="400771" y="349243"/>
                        <a:pt x="397908" y="350675"/>
                        <a:pt x="396477" y="353537"/>
                      </a:cubicBezTo>
                      <a:cubicBezTo>
                        <a:pt x="396477" y="353537"/>
                        <a:pt x="396477" y="353537"/>
                        <a:pt x="395046" y="354969"/>
                      </a:cubicBezTo>
                      <a:cubicBezTo>
                        <a:pt x="395046" y="354969"/>
                        <a:pt x="395046" y="354969"/>
                        <a:pt x="395046" y="354969"/>
                      </a:cubicBezTo>
                      <a:cubicBezTo>
                        <a:pt x="393614" y="356400"/>
                        <a:pt x="390752" y="359263"/>
                        <a:pt x="387889" y="360694"/>
                      </a:cubicBezTo>
                      <a:cubicBezTo>
                        <a:pt x="387889" y="360694"/>
                        <a:pt x="386458" y="362125"/>
                        <a:pt x="386458" y="362125"/>
                      </a:cubicBezTo>
                      <a:cubicBezTo>
                        <a:pt x="385027" y="363557"/>
                        <a:pt x="382164" y="364988"/>
                        <a:pt x="380733" y="366419"/>
                      </a:cubicBezTo>
                      <a:cubicBezTo>
                        <a:pt x="380733" y="366419"/>
                        <a:pt x="380733" y="366419"/>
                        <a:pt x="379301" y="367850"/>
                      </a:cubicBezTo>
                      <a:cubicBezTo>
                        <a:pt x="379301" y="367850"/>
                        <a:pt x="379301" y="367850"/>
                        <a:pt x="379301" y="367850"/>
                      </a:cubicBezTo>
                      <a:cubicBezTo>
                        <a:pt x="376439" y="369282"/>
                        <a:pt x="375007" y="370713"/>
                        <a:pt x="372145" y="373576"/>
                      </a:cubicBezTo>
                      <a:cubicBezTo>
                        <a:pt x="372145" y="373576"/>
                        <a:pt x="372145" y="373576"/>
                        <a:pt x="370713" y="375007"/>
                      </a:cubicBezTo>
                      <a:cubicBezTo>
                        <a:pt x="369282" y="376438"/>
                        <a:pt x="366419" y="377870"/>
                        <a:pt x="364988" y="379301"/>
                      </a:cubicBezTo>
                      <a:cubicBezTo>
                        <a:pt x="364988" y="379301"/>
                        <a:pt x="364988" y="379301"/>
                        <a:pt x="363557" y="379301"/>
                      </a:cubicBezTo>
                      <a:cubicBezTo>
                        <a:pt x="363557" y="379301"/>
                        <a:pt x="363557" y="379301"/>
                        <a:pt x="362125" y="379301"/>
                      </a:cubicBezTo>
                      <a:cubicBezTo>
                        <a:pt x="360694" y="380732"/>
                        <a:pt x="357831" y="382164"/>
                        <a:pt x="356400" y="383595"/>
                      </a:cubicBezTo>
                      <a:cubicBezTo>
                        <a:pt x="356400" y="383595"/>
                        <a:pt x="356400" y="383595"/>
                        <a:pt x="354969" y="383595"/>
                      </a:cubicBezTo>
                      <a:cubicBezTo>
                        <a:pt x="352106" y="385026"/>
                        <a:pt x="350675" y="386458"/>
                        <a:pt x="347812" y="387889"/>
                      </a:cubicBezTo>
                      <a:cubicBezTo>
                        <a:pt x="347812" y="387889"/>
                        <a:pt x="347812" y="387889"/>
                        <a:pt x="346381" y="387889"/>
                      </a:cubicBezTo>
                      <a:cubicBezTo>
                        <a:pt x="346381" y="387889"/>
                        <a:pt x="344949" y="387889"/>
                        <a:pt x="344949" y="389320"/>
                      </a:cubicBezTo>
                      <a:cubicBezTo>
                        <a:pt x="343518" y="390752"/>
                        <a:pt x="340655" y="392183"/>
                        <a:pt x="339224" y="393614"/>
                      </a:cubicBezTo>
                      <a:cubicBezTo>
                        <a:pt x="339224" y="393614"/>
                        <a:pt x="337793" y="393614"/>
                        <a:pt x="337793" y="395046"/>
                      </a:cubicBezTo>
                      <a:cubicBezTo>
                        <a:pt x="334930" y="396477"/>
                        <a:pt x="333499" y="397908"/>
                        <a:pt x="330636" y="399340"/>
                      </a:cubicBezTo>
                      <a:cubicBezTo>
                        <a:pt x="330636" y="399340"/>
                        <a:pt x="330636" y="399340"/>
                        <a:pt x="330636" y="399340"/>
                      </a:cubicBezTo>
                      <a:cubicBezTo>
                        <a:pt x="330636" y="399340"/>
                        <a:pt x="330636" y="399340"/>
                        <a:pt x="329205" y="399340"/>
                      </a:cubicBezTo>
                      <a:cubicBezTo>
                        <a:pt x="327774" y="400771"/>
                        <a:pt x="324911" y="402202"/>
                        <a:pt x="323480" y="403634"/>
                      </a:cubicBezTo>
                      <a:cubicBezTo>
                        <a:pt x="323480" y="403634"/>
                        <a:pt x="322048" y="405065"/>
                        <a:pt x="322048" y="405065"/>
                      </a:cubicBezTo>
                      <a:cubicBezTo>
                        <a:pt x="319186" y="406496"/>
                        <a:pt x="317754" y="407928"/>
                        <a:pt x="314892" y="409359"/>
                      </a:cubicBezTo>
                      <a:cubicBezTo>
                        <a:pt x="314892" y="409359"/>
                        <a:pt x="314892" y="409359"/>
                        <a:pt x="314892" y="409359"/>
                      </a:cubicBezTo>
                      <a:cubicBezTo>
                        <a:pt x="314892" y="409359"/>
                        <a:pt x="314892" y="409359"/>
                        <a:pt x="313460" y="409359"/>
                      </a:cubicBezTo>
                      <a:cubicBezTo>
                        <a:pt x="310598" y="410790"/>
                        <a:pt x="309166" y="412222"/>
                        <a:pt x="306304" y="413653"/>
                      </a:cubicBezTo>
                      <a:cubicBezTo>
                        <a:pt x="306304" y="413653"/>
                        <a:pt x="304872" y="413653"/>
                        <a:pt x="304872" y="415084"/>
                      </a:cubicBezTo>
                      <a:cubicBezTo>
                        <a:pt x="302010" y="416516"/>
                        <a:pt x="299147" y="417947"/>
                        <a:pt x="297716" y="419378"/>
                      </a:cubicBezTo>
                      <a:cubicBezTo>
                        <a:pt x="297716" y="419378"/>
                        <a:pt x="297716" y="419378"/>
                        <a:pt x="297716" y="419378"/>
                      </a:cubicBezTo>
                      <a:cubicBezTo>
                        <a:pt x="297716" y="419378"/>
                        <a:pt x="297716" y="419378"/>
                        <a:pt x="296284" y="419378"/>
                      </a:cubicBezTo>
                      <a:cubicBezTo>
                        <a:pt x="293422" y="420810"/>
                        <a:pt x="290559" y="422241"/>
                        <a:pt x="289128" y="423672"/>
                      </a:cubicBezTo>
                      <a:cubicBezTo>
                        <a:pt x="289128" y="423672"/>
                        <a:pt x="287696" y="423672"/>
                        <a:pt x="287696" y="423672"/>
                      </a:cubicBezTo>
                      <a:cubicBezTo>
                        <a:pt x="284834" y="425103"/>
                        <a:pt x="281971" y="426535"/>
                        <a:pt x="279108" y="427966"/>
                      </a:cubicBezTo>
                      <a:cubicBezTo>
                        <a:pt x="279108" y="427966"/>
                        <a:pt x="279108" y="427966"/>
                        <a:pt x="277677" y="427966"/>
                      </a:cubicBezTo>
                      <a:cubicBezTo>
                        <a:pt x="277677" y="427966"/>
                        <a:pt x="277677" y="427966"/>
                        <a:pt x="276246" y="427966"/>
                      </a:cubicBezTo>
                      <a:cubicBezTo>
                        <a:pt x="273383" y="429398"/>
                        <a:pt x="270520" y="430829"/>
                        <a:pt x="266227" y="432260"/>
                      </a:cubicBezTo>
                      <a:cubicBezTo>
                        <a:pt x="266227" y="432260"/>
                        <a:pt x="264795" y="432260"/>
                        <a:pt x="264795" y="432260"/>
                      </a:cubicBezTo>
                      <a:cubicBezTo>
                        <a:pt x="261933" y="433691"/>
                        <a:pt x="257639" y="435123"/>
                        <a:pt x="254776" y="436554"/>
                      </a:cubicBezTo>
                      <a:cubicBezTo>
                        <a:pt x="254776" y="436554"/>
                        <a:pt x="254776" y="436554"/>
                        <a:pt x="254776" y="436554"/>
                      </a:cubicBezTo>
                      <a:cubicBezTo>
                        <a:pt x="254776" y="436554"/>
                        <a:pt x="253345" y="436554"/>
                        <a:pt x="253345" y="436554"/>
                      </a:cubicBezTo>
                      <a:cubicBezTo>
                        <a:pt x="251913" y="436554"/>
                        <a:pt x="250482" y="437985"/>
                        <a:pt x="249051" y="437985"/>
                      </a:cubicBezTo>
                      <a:cubicBezTo>
                        <a:pt x="247619" y="437985"/>
                        <a:pt x="247619" y="437985"/>
                        <a:pt x="246188" y="439417"/>
                      </a:cubicBezTo>
                      <a:cubicBezTo>
                        <a:pt x="244757" y="439417"/>
                        <a:pt x="243325" y="440848"/>
                        <a:pt x="241894" y="440848"/>
                      </a:cubicBezTo>
                      <a:cubicBezTo>
                        <a:pt x="240463" y="440848"/>
                        <a:pt x="240463" y="440848"/>
                        <a:pt x="239031" y="442279"/>
                      </a:cubicBezTo>
                      <a:cubicBezTo>
                        <a:pt x="237600" y="442279"/>
                        <a:pt x="236169" y="443711"/>
                        <a:pt x="234737" y="443711"/>
                      </a:cubicBezTo>
                      <a:cubicBezTo>
                        <a:pt x="233306" y="443711"/>
                        <a:pt x="233306" y="443711"/>
                        <a:pt x="231875" y="445142"/>
                      </a:cubicBezTo>
                      <a:cubicBezTo>
                        <a:pt x="230443" y="445142"/>
                        <a:pt x="229012" y="445142"/>
                        <a:pt x="227581" y="446573"/>
                      </a:cubicBezTo>
                      <a:cubicBezTo>
                        <a:pt x="227581" y="446573"/>
                        <a:pt x="226149" y="446573"/>
                        <a:pt x="226149" y="446573"/>
                      </a:cubicBezTo>
                      <a:cubicBezTo>
                        <a:pt x="226149" y="446573"/>
                        <a:pt x="226149" y="446573"/>
                        <a:pt x="224718" y="446573"/>
                      </a:cubicBezTo>
                      <a:cubicBezTo>
                        <a:pt x="221855" y="448005"/>
                        <a:pt x="218993" y="448005"/>
                        <a:pt x="216130" y="448005"/>
                      </a:cubicBezTo>
                      <a:cubicBezTo>
                        <a:pt x="216130" y="448005"/>
                        <a:pt x="214699" y="448005"/>
                        <a:pt x="214699" y="448005"/>
                      </a:cubicBezTo>
                      <a:cubicBezTo>
                        <a:pt x="211836" y="448005"/>
                        <a:pt x="208973" y="449436"/>
                        <a:pt x="207542" y="449436"/>
                      </a:cubicBezTo>
                      <a:cubicBezTo>
                        <a:pt x="207542" y="449436"/>
                        <a:pt x="206111" y="449436"/>
                        <a:pt x="206111" y="449436"/>
                      </a:cubicBezTo>
                      <a:cubicBezTo>
                        <a:pt x="203248" y="449436"/>
                        <a:pt x="200386" y="450867"/>
                        <a:pt x="197523" y="450867"/>
                      </a:cubicBezTo>
                      <a:cubicBezTo>
                        <a:pt x="197523" y="450867"/>
                        <a:pt x="196092" y="450867"/>
                        <a:pt x="196092" y="450867"/>
                      </a:cubicBezTo>
                      <a:cubicBezTo>
                        <a:pt x="193229" y="450867"/>
                        <a:pt x="190366" y="452299"/>
                        <a:pt x="187504" y="452299"/>
                      </a:cubicBezTo>
                      <a:cubicBezTo>
                        <a:pt x="127388" y="460887"/>
                        <a:pt x="81586" y="445142"/>
                        <a:pt x="55822" y="413653"/>
                      </a:cubicBezTo>
                      <a:lnTo>
                        <a:pt x="0" y="343518"/>
                      </a:lnTo>
                      <a:cubicBezTo>
                        <a:pt x="24333" y="375007"/>
                        <a:pt x="70135" y="390752"/>
                        <a:pt x="131682" y="382164"/>
                      </a:cubicBezTo>
                      <a:cubicBezTo>
                        <a:pt x="134545" y="382164"/>
                        <a:pt x="137407" y="380732"/>
                        <a:pt x="140270" y="380732"/>
                      </a:cubicBezTo>
                      <a:cubicBezTo>
                        <a:pt x="143133" y="385026"/>
                        <a:pt x="144564" y="383595"/>
                        <a:pt x="144564" y="383595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accent1"/>
                    </a:gs>
                    <a:gs pos="0">
                      <a:schemeClr val="accent2"/>
                    </a:gs>
                  </a:gsLst>
                  <a:path path="circle">
                    <a:fillToRect l="50000" t="50000" r="50000" b="50000"/>
                  </a:path>
                </a:gradFill>
                <a:ln w="143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porate S"/>
                  </a:endParaRPr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20B5F7C6-3EF5-46CC-95E8-D4CFCB1A98DB}"/>
                    </a:ext>
                  </a:extLst>
                </p:cNvPr>
                <p:cNvSpPr/>
                <p:nvPr/>
              </p:nvSpPr>
              <p:spPr>
                <a:xfrm>
                  <a:off x="5324769" y="1895972"/>
                  <a:ext cx="472581" cy="422583"/>
                </a:xfrm>
                <a:custGeom>
                  <a:avLst/>
                  <a:gdLst>
                    <a:gd name="connsiteX0" fmla="*/ 457431 w 472581"/>
                    <a:gd name="connsiteY0" fmla="*/ 179803 h 422583"/>
                    <a:gd name="connsiteX1" fmla="*/ 320023 w 472581"/>
                    <a:gd name="connsiteY1" fmla="*/ 2319 h 422583"/>
                    <a:gd name="connsiteX2" fmla="*/ 15151 w 472581"/>
                    <a:gd name="connsiteY2" fmla="*/ 242781 h 422583"/>
                    <a:gd name="connsiteX3" fmla="*/ 152558 w 472581"/>
                    <a:gd name="connsiteY3" fmla="*/ 420265 h 422583"/>
                    <a:gd name="connsiteX4" fmla="*/ 457431 w 472581"/>
                    <a:gd name="connsiteY4" fmla="*/ 179803 h 422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2581" h="422583">
                      <a:moveTo>
                        <a:pt x="457431" y="179803"/>
                      </a:moveTo>
                      <a:cubicBezTo>
                        <a:pt x="503233" y="65297"/>
                        <a:pt x="441686" y="-14857"/>
                        <a:pt x="320023" y="2319"/>
                      </a:cubicBezTo>
                      <a:cubicBezTo>
                        <a:pt x="198361" y="19494"/>
                        <a:pt x="60953" y="126844"/>
                        <a:pt x="15151" y="242781"/>
                      </a:cubicBezTo>
                      <a:cubicBezTo>
                        <a:pt x="-30651" y="357287"/>
                        <a:pt x="30896" y="437441"/>
                        <a:pt x="152558" y="420265"/>
                      </a:cubicBezTo>
                      <a:cubicBezTo>
                        <a:pt x="275652" y="403089"/>
                        <a:pt x="411628" y="295740"/>
                        <a:pt x="457431" y="1798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43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porate S"/>
                  </a:endParaRPr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23697D98-3915-42FB-911E-C3365825C653}"/>
                    </a:ext>
                  </a:extLst>
                </p:cNvPr>
                <p:cNvSpPr/>
                <p:nvPr/>
              </p:nvSpPr>
              <p:spPr>
                <a:xfrm>
                  <a:off x="5380909" y="1945251"/>
                  <a:ext cx="361733" cy="322595"/>
                </a:xfrm>
                <a:custGeom>
                  <a:avLst/>
                  <a:gdLst>
                    <a:gd name="connsiteX0" fmla="*/ 349763 w 361733"/>
                    <a:gd name="connsiteY0" fmla="*/ 137681 h 322595"/>
                    <a:gd name="connsiteX1" fmla="*/ 245276 w 361733"/>
                    <a:gd name="connsiteY1" fmla="*/ 1705 h 322595"/>
                    <a:gd name="connsiteX2" fmla="*/ 11970 w 361733"/>
                    <a:gd name="connsiteY2" fmla="*/ 184915 h 322595"/>
                    <a:gd name="connsiteX3" fmla="*/ 116457 w 361733"/>
                    <a:gd name="connsiteY3" fmla="*/ 320891 h 322595"/>
                    <a:gd name="connsiteX4" fmla="*/ 349763 w 361733"/>
                    <a:gd name="connsiteY4" fmla="*/ 137681 h 322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1733" h="322595">
                      <a:moveTo>
                        <a:pt x="349763" y="137681"/>
                      </a:moveTo>
                      <a:cubicBezTo>
                        <a:pt x="385546" y="50370"/>
                        <a:pt x="338312" y="-11177"/>
                        <a:pt x="245276" y="1705"/>
                      </a:cubicBezTo>
                      <a:cubicBezTo>
                        <a:pt x="152240" y="14587"/>
                        <a:pt x="47753" y="96173"/>
                        <a:pt x="11970" y="184915"/>
                      </a:cubicBezTo>
                      <a:cubicBezTo>
                        <a:pt x="-23813" y="272226"/>
                        <a:pt x="23421" y="333773"/>
                        <a:pt x="116457" y="320891"/>
                      </a:cubicBezTo>
                      <a:cubicBezTo>
                        <a:pt x="209493" y="308009"/>
                        <a:pt x="313980" y="226423"/>
                        <a:pt x="349763" y="137681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accent1"/>
                    </a:gs>
                    <a:gs pos="0">
                      <a:schemeClr val="accent2"/>
                    </a:gs>
                  </a:gsLst>
                  <a:path path="circle">
                    <a:fillToRect l="50000" t="50000" r="50000" b="50000"/>
                  </a:path>
                </a:gradFill>
                <a:ln w="143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porate S"/>
                  </a:endParaRPr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489F4958-B905-4EA9-A518-28DD08E52EA7}"/>
                    </a:ext>
                  </a:extLst>
                </p:cNvPr>
                <p:cNvSpPr/>
                <p:nvPr/>
              </p:nvSpPr>
              <p:spPr>
                <a:xfrm>
                  <a:off x="5475896" y="1945251"/>
                  <a:ext cx="265314" cy="263637"/>
                </a:xfrm>
                <a:custGeom>
                  <a:avLst/>
                  <a:gdLst>
                    <a:gd name="connsiteX0" fmla="*/ 130251 w 265314"/>
                    <a:gd name="connsiteY0" fmla="*/ 17450 h 263637"/>
                    <a:gd name="connsiteX1" fmla="*/ 234737 w 265314"/>
                    <a:gd name="connsiteY1" fmla="*/ 153426 h 263637"/>
                    <a:gd name="connsiteX2" fmla="*/ 151720 w 265314"/>
                    <a:gd name="connsiteY2" fmla="*/ 263638 h 263637"/>
                    <a:gd name="connsiteX3" fmla="*/ 253345 w 265314"/>
                    <a:gd name="connsiteY3" fmla="*/ 137681 h 263637"/>
                    <a:gd name="connsiteX4" fmla="*/ 148858 w 265314"/>
                    <a:gd name="connsiteY4" fmla="*/ 1705 h 263637"/>
                    <a:gd name="connsiteX5" fmla="*/ 0 w 265314"/>
                    <a:gd name="connsiteY5" fmla="*/ 74703 h 263637"/>
                    <a:gd name="connsiteX6" fmla="*/ 130251 w 265314"/>
                    <a:gd name="connsiteY6" fmla="*/ 17450 h 26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314" h="263637">
                      <a:moveTo>
                        <a:pt x="130251" y="17450"/>
                      </a:moveTo>
                      <a:cubicBezTo>
                        <a:pt x="223287" y="4568"/>
                        <a:pt x="270521" y="64683"/>
                        <a:pt x="234737" y="153426"/>
                      </a:cubicBezTo>
                      <a:cubicBezTo>
                        <a:pt x="218993" y="193503"/>
                        <a:pt x="188935" y="232148"/>
                        <a:pt x="151720" y="263638"/>
                      </a:cubicBezTo>
                      <a:cubicBezTo>
                        <a:pt x="197523" y="229286"/>
                        <a:pt x="234737" y="184915"/>
                        <a:pt x="253345" y="137681"/>
                      </a:cubicBezTo>
                      <a:cubicBezTo>
                        <a:pt x="289128" y="50370"/>
                        <a:pt x="241894" y="-11177"/>
                        <a:pt x="148858" y="1705"/>
                      </a:cubicBezTo>
                      <a:cubicBezTo>
                        <a:pt x="97330" y="8862"/>
                        <a:pt x="44371" y="36057"/>
                        <a:pt x="0" y="74703"/>
                      </a:cubicBezTo>
                      <a:cubicBezTo>
                        <a:pt x="40077" y="44645"/>
                        <a:pt x="85880" y="24606"/>
                        <a:pt x="130251" y="17450"/>
                      </a:cubicBezTo>
                      <a:close/>
                    </a:path>
                  </a:pathLst>
                </a:custGeom>
                <a:solidFill>
                  <a:srgbClr val="60042E">
                    <a:alpha val="25000"/>
                  </a:srgbClr>
                </a:solidFill>
                <a:ln w="143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porate S"/>
                  </a:endParaRPr>
                </a:p>
              </p:txBody>
            </p:sp>
          </p:grp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DF11260F-4227-4877-B68E-97F3F85C0EF3}"/>
                  </a:ext>
                </a:extLst>
              </p:cNvPr>
              <p:cNvSpPr/>
              <p:nvPr/>
            </p:nvSpPr>
            <p:spPr>
              <a:xfrm>
                <a:off x="5445838" y="2011365"/>
                <a:ext cx="244756" cy="170785"/>
              </a:xfrm>
              <a:custGeom>
                <a:avLst/>
                <a:gdLst>
                  <a:gd name="connsiteX0" fmla="*/ 42940 w 244756"/>
                  <a:gd name="connsiteY0" fmla="*/ 81586 h 170785"/>
                  <a:gd name="connsiteX1" fmla="*/ 124525 w 244756"/>
                  <a:gd name="connsiteY1" fmla="*/ 70135 h 170785"/>
                  <a:gd name="connsiteX2" fmla="*/ 114506 w 244756"/>
                  <a:gd name="connsiteY2" fmla="*/ 94467 h 170785"/>
                  <a:gd name="connsiteX3" fmla="*/ 114506 w 244756"/>
                  <a:gd name="connsiteY3" fmla="*/ 94467 h 170785"/>
                  <a:gd name="connsiteX4" fmla="*/ 57253 w 244756"/>
                  <a:gd name="connsiteY4" fmla="*/ 141701 h 170785"/>
                  <a:gd name="connsiteX5" fmla="*/ 32920 w 244756"/>
                  <a:gd name="connsiteY5" fmla="*/ 105918 h 170785"/>
                  <a:gd name="connsiteX6" fmla="*/ 42940 w 244756"/>
                  <a:gd name="connsiteY6" fmla="*/ 81586 h 170785"/>
                  <a:gd name="connsiteX7" fmla="*/ 135976 w 244756"/>
                  <a:gd name="connsiteY7" fmla="*/ 68704 h 170785"/>
                  <a:gd name="connsiteX8" fmla="*/ 211836 w 244756"/>
                  <a:gd name="connsiteY8" fmla="*/ 57253 h 170785"/>
                  <a:gd name="connsiteX9" fmla="*/ 203248 w 244756"/>
                  <a:gd name="connsiteY9" fmla="*/ 78723 h 170785"/>
                  <a:gd name="connsiteX10" fmla="*/ 203248 w 244756"/>
                  <a:gd name="connsiteY10" fmla="*/ 78723 h 170785"/>
                  <a:gd name="connsiteX11" fmla="*/ 150289 w 244756"/>
                  <a:gd name="connsiteY11" fmla="*/ 120231 h 170785"/>
                  <a:gd name="connsiteX12" fmla="*/ 125957 w 244756"/>
                  <a:gd name="connsiteY12" fmla="*/ 90173 h 170785"/>
                  <a:gd name="connsiteX13" fmla="*/ 135976 w 244756"/>
                  <a:gd name="connsiteY13" fmla="*/ 68704 h 170785"/>
                  <a:gd name="connsiteX14" fmla="*/ 221855 w 244756"/>
                  <a:gd name="connsiteY14" fmla="*/ 95899 h 170785"/>
                  <a:gd name="connsiteX15" fmla="*/ 227581 w 244756"/>
                  <a:gd name="connsiteY15" fmla="*/ 80154 h 170785"/>
                  <a:gd name="connsiteX16" fmla="*/ 213268 w 244756"/>
                  <a:gd name="connsiteY16" fmla="*/ 81586 h 170785"/>
                  <a:gd name="connsiteX17" fmla="*/ 214699 w 244756"/>
                  <a:gd name="connsiteY17" fmla="*/ 77292 h 170785"/>
                  <a:gd name="connsiteX18" fmla="*/ 220424 w 244756"/>
                  <a:gd name="connsiteY18" fmla="*/ 61547 h 170785"/>
                  <a:gd name="connsiteX19" fmla="*/ 234737 w 244756"/>
                  <a:gd name="connsiteY19" fmla="*/ 60116 h 170785"/>
                  <a:gd name="connsiteX20" fmla="*/ 240463 w 244756"/>
                  <a:gd name="connsiteY20" fmla="*/ 44371 h 170785"/>
                  <a:gd name="connsiteX21" fmla="*/ 226149 w 244756"/>
                  <a:gd name="connsiteY21" fmla="*/ 45802 h 170785"/>
                  <a:gd name="connsiteX22" fmla="*/ 244757 w 244756"/>
                  <a:gd name="connsiteY22" fmla="*/ 0 h 170785"/>
                  <a:gd name="connsiteX23" fmla="*/ 234737 w 244756"/>
                  <a:gd name="connsiteY23" fmla="*/ 1431 h 170785"/>
                  <a:gd name="connsiteX24" fmla="*/ 227581 w 244756"/>
                  <a:gd name="connsiteY24" fmla="*/ 21470 h 170785"/>
                  <a:gd name="connsiteX25" fmla="*/ 57253 w 244756"/>
                  <a:gd name="connsiteY25" fmla="*/ 45802 h 170785"/>
                  <a:gd name="connsiteX26" fmla="*/ 64410 w 244756"/>
                  <a:gd name="connsiteY26" fmla="*/ 25764 h 170785"/>
                  <a:gd name="connsiteX27" fmla="*/ 54390 w 244756"/>
                  <a:gd name="connsiteY27" fmla="*/ 27195 h 170785"/>
                  <a:gd name="connsiteX28" fmla="*/ 35783 w 244756"/>
                  <a:gd name="connsiteY28" fmla="*/ 72998 h 170785"/>
                  <a:gd name="connsiteX29" fmla="*/ 20039 w 244756"/>
                  <a:gd name="connsiteY29" fmla="*/ 75860 h 170785"/>
                  <a:gd name="connsiteX30" fmla="*/ 14313 w 244756"/>
                  <a:gd name="connsiteY30" fmla="*/ 91605 h 170785"/>
                  <a:gd name="connsiteX31" fmla="*/ 30058 w 244756"/>
                  <a:gd name="connsiteY31" fmla="*/ 88742 h 170785"/>
                  <a:gd name="connsiteX32" fmla="*/ 22901 w 244756"/>
                  <a:gd name="connsiteY32" fmla="*/ 107349 h 170785"/>
                  <a:gd name="connsiteX33" fmla="*/ 22901 w 244756"/>
                  <a:gd name="connsiteY33" fmla="*/ 108781 h 170785"/>
                  <a:gd name="connsiteX34" fmla="*/ 7157 w 244756"/>
                  <a:gd name="connsiteY34" fmla="*/ 111643 h 170785"/>
                  <a:gd name="connsiteX35" fmla="*/ 0 w 244756"/>
                  <a:gd name="connsiteY35" fmla="*/ 127388 h 170785"/>
                  <a:gd name="connsiteX36" fmla="*/ 17176 w 244756"/>
                  <a:gd name="connsiteY36" fmla="*/ 124525 h 170785"/>
                  <a:gd name="connsiteX37" fmla="*/ 48665 w 244756"/>
                  <a:gd name="connsiteY37" fmla="*/ 170328 h 170785"/>
                  <a:gd name="connsiteX38" fmla="*/ 111643 w 244756"/>
                  <a:gd name="connsiteY38" fmla="*/ 120231 h 170785"/>
                  <a:gd name="connsiteX39" fmla="*/ 111643 w 244756"/>
                  <a:gd name="connsiteY39" fmla="*/ 120231 h 170785"/>
                  <a:gd name="connsiteX40" fmla="*/ 143133 w 244756"/>
                  <a:gd name="connsiteY40" fmla="*/ 148858 h 170785"/>
                  <a:gd name="connsiteX41" fmla="*/ 206111 w 244756"/>
                  <a:gd name="connsiteY41" fmla="*/ 98761 h 170785"/>
                  <a:gd name="connsiteX42" fmla="*/ 221855 w 244756"/>
                  <a:gd name="connsiteY42" fmla="*/ 95899 h 170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44756" h="170785">
                    <a:moveTo>
                      <a:pt x="42940" y="81586"/>
                    </a:moveTo>
                    <a:lnTo>
                      <a:pt x="124525" y="70135"/>
                    </a:lnTo>
                    <a:lnTo>
                      <a:pt x="114506" y="94467"/>
                    </a:lnTo>
                    <a:cubicBezTo>
                      <a:pt x="114506" y="94467"/>
                      <a:pt x="114506" y="94467"/>
                      <a:pt x="114506" y="94467"/>
                    </a:cubicBezTo>
                    <a:cubicBezTo>
                      <a:pt x="103055" y="124525"/>
                      <a:pt x="87311" y="137407"/>
                      <a:pt x="57253" y="141701"/>
                    </a:cubicBezTo>
                    <a:cubicBezTo>
                      <a:pt x="28627" y="145995"/>
                      <a:pt x="21470" y="135976"/>
                      <a:pt x="32920" y="105918"/>
                    </a:cubicBezTo>
                    <a:lnTo>
                      <a:pt x="42940" y="81586"/>
                    </a:lnTo>
                    <a:moveTo>
                      <a:pt x="135976" y="68704"/>
                    </a:moveTo>
                    <a:lnTo>
                      <a:pt x="211836" y="57253"/>
                    </a:lnTo>
                    <a:lnTo>
                      <a:pt x="203248" y="78723"/>
                    </a:lnTo>
                    <a:cubicBezTo>
                      <a:pt x="203248" y="78723"/>
                      <a:pt x="203248" y="78723"/>
                      <a:pt x="203248" y="78723"/>
                    </a:cubicBezTo>
                    <a:cubicBezTo>
                      <a:pt x="193229" y="101624"/>
                      <a:pt x="180347" y="117369"/>
                      <a:pt x="150289" y="120231"/>
                    </a:cubicBezTo>
                    <a:cubicBezTo>
                      <a:pt x="120231" y="124525"/>
                      <a:pt x="117369" y="111643"/>
                      <a:pt x="125957" y="90173"/>
                    </a:cubicBezTo>
                    <a:lnTo>
                      <a:pt x="135976" y="68704"/>
                    </a:lnTo>
                    <a:moveTo>
                      <a:pt x="221855" y="95899"/>
                    </a:moveTo>
                    <a:lnTo>
                      <a:pt x="227581" y="80154"/>
                    </a:lnTo>
                    <a:lnTo>
                      <a:pt x="213268" y="81586"/>
                    </a:lnTo>
                    <a:cubicBezTo>
                      <a:pt x="213268" y="80154"/>
                      <a:pt x="214699" y="78723"/>
                      <a:pt x="214699" y="77292"/>
                    </a:cubicBezTo>
                    <a:lnTo>
                      <a:pt x="220424" y="61547"/>
                    </a:lnTo>
                    <a:lnTo>
                      <a:pt x="234737" y="60116"/>
                    </a:lnTo>
                    <a:lnTo>
                      <a:pt x="240463" y="44371"/>
                    </a:lnTo>
                    <a:lnTo>
                      <a:pt x="226149" y="45802"/>
                    </a:lnTo>
                    <a:lnTo>
                      <a:pt x="244757" y="0"/>
                    </a:lnTo>
                    <a:lnTo>
                      <a:pt x="234737" y="1431"/>
                    </a:lnTo>
                    <a:lnTo>
                      <a:pt x="227581" y="21470"/>
                    </a:lnTo>
                    <a:lnTo>
                      <a:pt x="57253" y="45802"/>
                    </a:lnTo>
                    <a:lnTo>
                      <a:pt x="64410" y="25764"/>
                    </a:lnTo>
                    <a:lnTo>
                      <a:pt x="54390" y="27195"/>
                    </a:lnTo>
                    <a:lnTo>
                      <a:pt x="35783" y="72998"/>
                    </a:lnTo>
                    <a:lnTo>
                      <a:pt x="20039" y="75860"/>
                    </a:lnTo>
                    <a:lnTo>
                      <a:pt x="14313" y="91605"/>
                    </a:lnTo>
                    <a:lnTo>
                      <a:pt x="30058" y="88742"/>
                    </a:lnTo>
                    <a:lnTo>
                      <a:pt x="22901" y="107349"/>
                    </a:lnTo>
                    <a:cubicBezTo>
                      <a:pt x="22901" y="107349"/>
                      <a:pt x="22901" y="108781"/>
                      <a:pt x="22901" y="108781"/>
                    </a:cubicBezTo>
                    <a:lnTo>
                      <a:pt x="7157" y="111643"/>
                    </a:lnTo>
                    <a:lnTo>
                      <a:pt x="0" y="127388"/>
                    </a:lnTo>
                    <a:lnTo>
                      <a:pt x="17176" y="124525"/>
                    </a:lnTo>
                    <a:cubicBezTo>
                      <a:pt x="5725" y="163171"/>
                      <a:pt x="21470" y="173190"/>
                      <a:pt x="48665" y="170328"/>
                    </a:cubicBezTo>
                    <a:cubicBezTo>
                      <a:pt x="72998" y="167465"/>
                      <a:pt x="94467" y="150289"/>
                      <a:pt x="111643" y="120231"/>
                    </a:cubicBezTo>
                    <a:lnTo>
                      <a:pt x="111643" y="120231"/>
                    </a:lnTo>
                    <a:cubicBezTo>
                      <a:pt x="108781" y="144564"/>
                      <a:pt x="123094" y="151720"/>
                      <a:pt x="143133" y="148858"/>
                    </a:cubicBezTo>
                    <a:cubicBezTo>
                      <a:pt x="164602" y="145995"/>
                      <a:pt x="188935" y="130251"/>
                      <a:pt x="206111" y="98761"/>
                    </a:cubicBezTo>
                    <a:lnTo>
                      <a:pt x="221855" y="95899"/>
                    </a:lnTo>
                  </a:path>
                </a:pathLst>
              </a:custGeom>
              <a:solidFill>
                <a:schemeClr val="accent1"/>
              </a:solidFill>
              <a:ln w="14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</p:grpSp>
        <p:grpSp>
          <p:nvGrpSpPr>
            <p:cNvPr id="309" name="Graphic 97">
              <a:extLst>
                <a:ext uri="{FF2B5EF4-FFF2-40B4-BE49-F238E27FC236}">
                  <a16:creationId xmlns:a16="http://schemas.microsoft.com/office/drawing/2014/main" id="{CC54E317-A66A-4465-9A66-87441CEDF6DF}"/>
                </a:ext>
              </a:extLst>
            </p:cNvPr>
            <p:cNvGrpSpPr/>
            <p:nvPr/>
          </p:nvGrpSpPr>
          <p:grpSpPr>
            <a:xfrm>
              <a:off x="6016017" y="1724632"/>
              <a:ext cx="499734" cy="350153"/>
              <a:chOff x="6016017" y="1724632"/>
              <a:chExt cx="499734" cy="350153"/>
            </a:xfrm>
            <a:solidFill>
              <a:schemeClr val="accent1"/>
            </a:solidFill>
          </p:grpSpPr>
          <p:grpSp>
            <p:nvGrpSpPr>
              <p:cNvPr id="310" name="Graphic 97">
                <a:extLst>
                  <a:ext uri="{FF2B5EF4-FFF2-40B4-BE49-F238E27FC236}">
                    <a16:creationId xmlns:a16="http://schemas.microsoft.com/office/drawing/2014/main" id="{CC54E317-A66A-4465-9A66-87441CEDF6DF}"/>
                  </a:ext>
                </a:extLst>
              </p:cNvPr>
              <p:cNvGrpSpPr/>
              <p:nvPr/>
            </p:nvGrpSpPr>
            <p:grpSpPr>
              <a:xfrm>
                <a:off x="6016017" y="1724632"/>
                <a:ext cx="499734" cy="350153"/>
                <a:chOff x="6016017" y="1724632"/>
                <a:chExt cx="499734" cy="350153"/>
              </a:xfrm>
              <a:solidFill>
                <a:schemeClr val="accent1"/>
              </a:solidFill>
            </p:grpSpPr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109DE888-1063-4876-A90A-B748FA040A84}"/>
                    </a:ext>
                  </a:extLst>
                </p:cNvPr>
                <p:cNvSpPr/>
                <p:nvPr/>
              </p:nvSpPr>
              <p:spPr>
                <a:xfrm>
                  <a:off x="6019082" y="1852930"/>
                  <a:ext cx="496669" cy="221855"/>
                </a:xfrm>
                <a:custGeom>
                  <a:avLst/>
                  <a:gdLst>
                    <a:gd name="connsiteX0" fmla="*/ 406496 w 496669"/>
                    <a:gd name="connsiteY0" fmla="*/ 113075 h 221855"/>
                    <a:gd name="connsiteX1" fmla="*/ 399340 w 496669"/>
                    <a:gd name="connsiteY1" fmla="*/ 115937 h 221855"/>
                    <a:gd name="connsiteX2" fmla="*/ 397909 w 496669"/>
                    <a:gd name="connsiteY2" fmla="*/ 115937 h 221855"/>
                    <a:gd name="connsiteX3" fmla="*/ 392183 w 496669"/>
                    <a:gd name="connsiteY3" fmla="*/ 118800 h 221855"/>
                    <a:gd name="connsiteX4" fmla="*/ 390752 w 496669"/>
                    <a:gd name="connsiteY4" fmla="*/ 118800 h 221855"/>
                    <a:gd name="connsiteX5" fmla="*/ 383595 w 496669"/>
                    <a:gd name="connsiteY5" fmla="*/ 121663 h 221855"/>
                    <a:gd name="connsiteX6" fmla="*/ 382164 w 496669"/>
                    <a:gd name="connsiteY6" fmla="*/ 123094 h 221855"/>
                    <a:gd name="connsiteX7" fmla="*/ 379301 w 496669"/>
                    <a:gd name="connsiteY7" fmla="*/ 124525 h 221855"/>
                    <a:gd name="connsiteX8" fmla="*/ 376439 w 496669"/>
                    <a:gd name="connsiteY8" fmla="*/ 125957 h 221855"/>
                    <a:gd name="connsiteX9" fmla="*/ 373576 w 496669"/>
                    <a:gd name="connsiteY9" fmla="*/ 127388 h 221855"/>
                    <a:gd name="connsiteX10" fmla="*/ 370713 w 496669"/>
                    <a:gd name="connsiteY10" fmla="*/ 128819 h 221855"/>
                    <a:gd name="connsiteX11" fmla="*/ 367851 w 496669"/>
                    <a:gd name="connsiteY11" fmla="*/ 130251 h 221855"/>
                    <a:gd name="connsiteX12" fmla="*/ 366419 w 496669"/>
                    <a:gd name="connsiteY12" fmla="*/ 131682 h 221855"/>
                    <a:gd name="connsiteX13" fmla="*/ 362125 w 496669"/>
                    <a:gd name="connsiteY13" fmla="*/ 133113 h 221855"/>
                    <a:gd name="connsiteX14" fmla="*/ 360694 w 496669"/>
                    <a:gd name="connsiteY14" fmla="*/ 133113 h 221855"/>
                    <a:gd name="connsiteX15" fmla="*/ 352106 w 496669"/>
                    <a:gd name="connsiteY15" fmla="*/ 135976 h 221855"/>
                    <a:gd name="connsiteX16" fmla="*/ 350675 w 496669"/>
                    <a:gd name="connsiteY16" fmla="*/ 135976 h 221855"/>
                    <a:gd name="connsiteX17" fmla="*/ 342087 w 496669"/>
                    <a:gd name="connsiteY17" fmla="*/ 138839 h 221855"/>
                    <a:gd name="connsiteX18" fmla="*/ 340656 w 496669"/>
                    <a:gd name="connsiteY18" fmla="*/ 138839 h 221855"/>
                    <a:gd name="connsiteX19" fmla="*/ 333499 w 496669"/>
                    <a:gd name="connsiteY19" fmla="*/ 140270 h 221855"/>
                    <a:gd name="connsiteX20" fmla="*/ 332067 w 496669"/>
                    <a:gd name="connsiteY20" fmla="*/ 140270 h 221855"/>
                    <a:gd name="connsiteX21" fmla="*/ 324911 w 496669"/>
                    <a:gd name="connsiteY21" fmla="*/ 141701 h 221855"/>
                    <a:gd name="connsiteX22" fmla="*/ 323480 w 496669"/>
                    <a:gd name="connsiteY22" fmla="*/ 141701 h 221855"/>
                    <a:gd name="connsiteX23" fmla="*/ 316323 w 496669"/>
                    <a:gd name="connsiteY23" fmla="*/ 143132 h 221855"/>
                    <a:gd name="connsiteX24" fmla="*/ 314892 w 496669"/>
                    <a:gd name="connsiteY24" fmla="*/ 143132 h 221855"/>
                    <a:gd name="connsiteX25" fmla="*/ 307735 w 496669"/>
                    <a:gd name="connsiteY25" fmla="*/ 144564 h 221855"/>
                    <a:gd name="connsiteX26" fmla="*/ 306304 w 496669"/>
                    <a:gd name="connsiteY26" fmla="*/ 144564 h 221855"/>
                    <a:gd name="connsiteX27" fmla="*/ 299147 w 496669"/>
                    <a:gd name="connsiteY27" fmla="*/ 145995 h 221855"/>
                    <a:gd name="connsiteX28" fmla="*/ 297716 w 496669"/>
                    <a:gd name="connsiteY28" fmla="*/ 145995 h 221855"/>
                    <a:gd name="connsiteX29" fmla="*/ 291990 w 496669"/>
                    <a:gd name="connsiteY29" fmla="*/ 147426 h 221855"/>
                    <a:gd name="connsiteX30" fmla="*/ 290559 w 496669"/>
                    <a:gd name="connsiteY30" fmla="*/ 147426 h 221855"/>
                    <a:gd name="connsiteX31" fmla="*/ 283402 w 496669"/>
                    <a:gd name="connsiteY31" fmla="*/ 148858 h 221855"/>
                    <a:gd name="connsiteX32" fmla="*/ 281971 w 496669"/>
                    <a:gd name="connsiteY32" fmla="*/ 148858 h 221855"/>
                    <a:gd name="connsiteX33" fmla="*/ 276246 w 496669"/>
                    <a:gd name="connsiteY33" fmla="*/ 148858 h 221855"/>
                    <a:gd name="connsiteX34" fmla="*/ 274814 w 496669"/>
                    <a:gd name="connsiteY34" fmla="*/ 148858 h 221855"/>
                    <a:gd name="connsiteX35" fmla="*/ 267658 w 496669"/>
                    <a:gd name="connsiteY35" fmla="*/ 148858 h 221855"/>
                    <a:gd name="connsiteX36" fmla="*/ 266227 w 496669"/>
                    <a:gd name="connsiteY36" fmla="*/ 148858 h 221855"/>
                    <a:gd name="connsiteX37" fmla="*/ 259070 w 496669"/>
                    <a:gd name="connsiteY37" fmla="*/ 148858 h 221855"/>
                    <a:gd name="connsiteX38" fmla="*/ 257639 w 496669"/>
                    <a:gd name="connsiteY38" fmla="*/ 148858 h 221855"/>
                    <a:gd name="connsiteX39" fmla="*/ 250482 w 496669"/>
                    <a:gd name="connsiteY39" fmla="*/ 148858 h 221855"/>
                    <a:gd name="connsiteX40" fmla="*/ 249051 w 496669"/>
                    <a:gd name="connsiteY40" fmla="*/ 148858 h 221855"/>
                    <a:gd name="connsiteX41" fmla="*/ 241894 w 496669"/>
                    <a:gd name="connsiteY41" fmla="*/ 148858 h 221855"/>
                    <a:gd name="connsiteX42" fmla="*/ 240463 w 496669"/>
                    <a:gd name="connsiteY42" fmla="*/ 148858 h 221855"/>
                    <a:gd name="connsiteX43" fmla="*/ 234737 w 496669"/>
                    <a:gd name="connsiteY43" fmla="*/ 148858 h 221855"/>
                    <a:gd name="connsiteX44" fmla="*/ 233306 w 496669"/>
                    <a:gd name="connsiteY44" fmla="*/ 148858 h 221855"/>
                    <a:gd name="connsiteX45" fmla="*/ 226149 w 496669"/>
                    <a:gd name="connsiteY45" fmla="*/ 148858 h 221855"/>
                    <a:gd name="connsiteX46" fmla="*/ 224718 w 496669"/>
                    <a:gd name="connsiteY46" fmla="*/ 148858 h 221855"/>
                    <a:gd name="connsiteX47" fmla="*/ 217561 w 496669"/>
                    <a:gd name="connsiteY47" fmla="*/ 148858 h 221855"/>
                    <a:gd name="connsiteX48" fmla="*/ 216130 w 496669"/>
                    <a:gd name="connsiteY48" fmla="*/ 148858 h 221855"/>
                    <a:gd name="connsiteX49" fmla="*/ 207542 w 496669"/>
                    <a:gd name="connsiteY49" fmla="*/ 148858 h 221855"/>
                    <a:gd name="connsiteX50" fmla="*/ 206111 w 496669"/>
                    <a:gd name="connsiteY50" fmla="*/ 148858 h 221855"/>
                    <a:gd name="connsiteX51" fmla="*/ 197523 w 496669"/>
                    <a:gd name="connsiteY51" fmla="*/ 148858 h 221855"/>
                    <a:gd name="connsiteX52" fmla="*/ 197523 w 496669"/>
                    <a:gd name="connsiteY52" fmla="*/ 148858 h 221855"/>
                    <a:gd name="connsiteX53" fmla="*/ 188935 w 496669"/>
                    <a:gd name="connsiteY53" fmla="*/ 147426 h 221855"/>
                    <a:gd name="connsiteX54" fmla="*/ 187504 w 496669"/>
                    <a:gd name="connsiteY54" fmla="*/ 147426 h 221855"/>
                    <a:gd name="connsiteX55" fmla="*/ 177484 w 496669"/>
                    <a:gd name="connsiteY55" fmla="*/ 145995 h 221855"/>
                    <a:gd name="connsiteX56" fmla="*/ 176053 w 496669"/>
                    <a:gd name="connsiteY56" fmla="*/ 145995 h 221855"/>
                    <a:gd name="connsiteX57" fmla="*/ 166034 w 496669"/>
                    <a:gd name="connsiteY57" fmla="*/ 144564 h 221855"/>
                    <a:gd name="connsiteX58" fmla="*/ 164602 w 496669"/>
                    <a:gd name="connsiteY58" fmla="*/ 144564 h 221855"/>
                    <a:gd name="connsiteX59" fmla="*/ 160308 w 496669"/>
                    <a:gd name="connsiteY59" fmla="*/ 143132 h 221855"/>
                    <a:gd name="connsiteX60" fmla="*/ 158877 w 496669"/>
                    <a:gd name="connsiteY60" fmla="*/ 143132 h 221855"/>
                    <a:gd name="connsiteX61" fmla="*/ 153152 w 496669"/>
                    <a:gd name="connsiteY61" fmla="*/ 141701 h 221855"/>
                    <a:gd name="connsiteX62" fmla="*/ 153152 w 496669"/>
                    <a:gd name="connsiteY62" fmla="*/ 141701 h 221855"/>
                    <a:gd name="connsiteX63" fmla="*/ 147427 w 496669"/>
                    <a:gd name="connsiteY63" fmla="*/ 140270 h 221855"/>
                    <a:gd name="connsiteX64" fmla="*/ 145995 w 496669"/>
                    <a:gd name="connsiteY64" fmla="*/ 140270 h 221855"/>
                    <a:gd name="connsiteX65" fmla="*/ 141701 w 496669"/>
                    <a:gd name="connsiteY65" fmla="*/ 138839 h 221855"/>
                    <a:gd name="connsiteX66" fmla="*/ 140270 w 496669"/>
                    <a:gd name="connsiteY66" fmla="*/ 138839 h 221855"/>
                    <a:gd name="connsiteX67" fmla="*/ 131682 w 496669"/>
                    <a:gd name="connsiteY67" fmla="*/ 135976 h 221855"/>
                    <a:gd name="connsiteX68" fmla="*/ 130251 w 496669"/>
                    <a:gd name="connsiteY68" fmla="*/ 135976 h 221855"/>
                    <a:gd name="connsiteX69" fmla="*/ 123094 w 496669"/>
                    <a:gd name="connsiteY69" fmla="*/ 133113 h 221855"/>
                    <a:gd name="connsiteX70" fmla="*/ 121663 w 496669"/>
                    <a:gd name="connsiteY70" fmla="*/ 133113 h 221855"/>
                    <a:gd name="connsiteX71" fmla="*/ 114506 w 496669"/>
                    <a:gd name="connsiteY71" fmla="*/ 130251 h 221855"/>
                    <a:gd name="connsiteX72" fmla="*/ 113075 w 496669"/>
                    <a:gd name="connsiteY72" fmla="*/ 130251 h 221855"/>
                    <a:gd name="connsiteX73" fmla="*/ 105918 w 496669"/>
                    <a:gd name="connsiteY73" fmla="*/ 127388 h 221855"/>
                    <a:gd name="connsiteX74" fmla="*/ 104487 w 496669"/>
                    <a:gd name="connsiteY74" fmla="*/ 127388 h 221855"/>
                    <a:gd name="connsiteX75" fmla="*/ 97330 w 496669"/>
                    <a:gd name="connsiteY75" fmla="*/ 124525 h 221855"/>
                    <a:gd name="connsiteX76" fmla="*/ 97330 w 496669"/>
                    <a:gd name="connsiteY76" fmla="*/ 124525 h 221855"/>
                    <a:gd name="connsiteX77" fmla="*/ 90174 w 496669"/>
                    <a:gd name="connsiteY77" fmla="*/ 121663 h 221855"/>
                    <a:gd name="connsiteX78" fmla="*/ 88742 w 496669"/>
                    <a:gd name="connsiteY78" fmla="*/ 121663 h 221855"/>
                    <a:gd name="connsiteX79" fmla="*/ 81586 w 496669"/>
                    <a:gd name="connsiteY79" fmla="*/ 118800 h 221855"/>
                    <a:gd name="connsiteX80" fmla="*/ 80154 w 496669"/>
                    <a:gd name="connsiteY80" fmla="*/ 118800 h 221855"/>
                    <a:gd name="connsiteX81" fmla="*/ 72998 w 496669"/>
                    <a:gd name="connsiteY81" fmla="*/ 114506 h 221855"/>
                    <a:gd name="connsiteX82" fmla="*/ 67272 w 496669"/>
                    <a:gd name="connsiteY82" fmla="*/ 111643 h 221855"/>
                    <a:gd name="connsiteX83" fmla="*/ 65841 w 496669"/>
                    <a:gd name="connsiteY83" fmla="*/ 110212 h 221855"/>
                    <a:gd name="connsiteX84" fmla="*/ 61547 w 496669"/>
                    <a:gd name="connsiteY84" fmla="*/ 107349 h 221855"/>
                    <a:gd name="connsiteX85" fmla="*/ 60116 w 496669"/>
                    <a:gd name="connsiteY85" fmla="*/ 105918 h 221855"/>
                    <a:gd name="connsiteX86" fmla="*/ 54390 w 496669"/>
                    <a:gd name="connsiteY86" fmla="*/ 103055 h 221855"/>
                    <a:gd name="connsiteX87" fmla="*/ 52959 w 496669"/>
                    <a:gd name="connsiteY87" fmla="*/ 103055 h 221855"/>
                    <a:gd name="connsiteX88" fmla="*/ 48665 w 496669"/>
                    <a:gd name="connsiteY88" fmla="*/ 100193 h 221855"/>
                    <a:gd name="connsiteX89" fmla="*/ 47234 w 496669"/>
                    <a:gd name="connsiteY89" fmla="*/ 98761 h 221855"/>
                    <a:gd name="connsiteX90" fmla="*/ 44371 w 496669"/>
                    <a:gd name="connsiteY90" fmla="*/ 97330 h 221855"/>
                    <a:gd name="connsiteX91" fmla="*/ 42940 w 496669"/>
                    <a:gd name="connsiteY91" fmla="*/ 95899 h 221855"/>
                    <a:gd name="connsiteX92" fmla="*/ 40077 w 496669"/>
                    <a:gd name="connsiteY92" fmla="*/ 93036 h 221855"/>
                    <a:gd name="connsiteX93" fmla="*/ 38646 w 496669"/>
                    <a:gd name="connsiteY93" fmla="*/ 91605 h 221855"/>
                    <a:gd name="connsiteX94" fmla="*/ 34352 w 496669"/>
                    <a:gd name="connsiteY94" fmla="*/ 88742 h 221855"/>
                    <a:gd name="connsiteX95" fmla="*/ 34352 w 496669"/>
                    <a:gd name="connsiteY95" fmla="*/ 88742 h 221855"/>
                    <a:gd name="connsiteX96" fmla="*/ 31489 w 496669"/>
                    <a:gd name="connsiteY96" fmla="*/ 85879 h 221855"/>
                    <a:gd name="connsiteX97" fmla="*/ 30058 w 496669"/>
                    <a:gd name="connsiteY97" fmla="*/ 84448 h 221855"/>
                    <a:gd name="connsiteX98" fmla="*/ 28627 w 496669"/>
                    <a:gd name="connsiteY98" fmla="*/ 83017 h 221855"/>
                    <a:gd name="connsiteX99" fmla="*/ 27195 w 496669"/>
                    <a:gd name="connsiteY99" fmla="*/ 81586 h 221855"/>
                    <a:gd name="connsiteX100" fmla="*/ 25764 w 496669"/>
                    <a:gd name="connsiteY100" fmla="*/ 80154 h 221855"/>
                    <a:gd name="connsiteX101" fmla="*/ 24332 w 496669"/>
                    <a:gd name="connsiteY101" fmla="*/ 78723 h 221855"/>
                    <a:gd name="connsiteX102" fmla="*/ 22901 w 496669"/>
                    <a:gd name="connsiteY102" fmla="*/ 77292 h 221855"/>
                    <a:gd name="connsiteX103" fmla="*/ 20039 w 496669"/>
                    <a:gd name="connsiteY103" fmla="*/ 74429 h 221855"/>
                    <a:gd name="connsiteX104" fmla="*/ 15745 w 496669"/>
                    <a:gd name="connsiteY104" fmla="*/ 70135 h 221855"/>
                    <a:gd name="connsiteX105" fmla="*/ 15745 w 496669"/>
                    <a:gd name="connsiteY105" fmla="*/ 68704 h 221855"/>
                    <a:gd name="connsiteX106" fmla="*/ 12882 w 496669"/>
                    <a:gd name="connsiteY106" fmla="*/ 64410 h 221855"/>
                    <a:gd name="connsiteX107" fmla="*/ 12882 w 496669"/>
                    <a:gd name="connsiteY107" fmla="*/ 62978 h 221855"/>
                    <a:gd name="connsiteX108" fmla="*/ 10019 w 496669"/>
                    <a:gd name="connsiteY108" fmla="*/ 58684 h 221855"/>
                    <a:gd name="connsiteX109" fmla="*/ 10019 w 496669"/>
                    <a:gd name="connsiteY109" fmla="*/ 57253 h 221855"/>
                    <a:gd name="connsiteX110" fmla="*/ 7157 w 496669"/>
                    <a:gd name="connsiteY110" fmla="*/ 52959 h 221855"/>
                    <a:gd name="connsiteX111" fmla="*/ 7157 w 496669"/>
                    <a:gd name="connsiteY111" fmla="*/ 51528 h 221855"/>
                    <a:gd name="connsiteX112" fmla="*/ 5725 w 496669"/>
                    <a:gd name="connsiteY112" fmla="*/ 48665 h 221855"/>
                    <a:gd name="connsiteX113" fmla="*/ 5725 w 496669"/>
                    <a:gd name="connsiteY113" fmla="*/ 47234 h 221855"/>
                    <a:gd name="connsiteX114" fmla="*/ 4294 w 496669"/>
                    <a:gd name="connsiteY114" fmla="*/ 42940 h 221855"/>
                    <a:gd name="connsiteX115" fmla="*/ 4294 w 496669"/>
                    <a:gd name="connsiteY115" fmla="*/ 41508 h 221855"/>
                    <a:gd name="connsiteX116" fmla="*/ 2863 w 496669"/>
                    <a:gd name="connsiteY116" fmla="*/ 38646 h 221855"/>
                    <a:gd name="connsiteX117" fmla="*/ 2863 w 496669"/>
                    <a:gd name="connsiteY117" fmla="*/ 37214 h 221855"/>
                    <a:gd name="connsiteX118" fmla="*/ 1431 w 496669"/>
                    <a:gd name="connsiteY118" fmla="*/ 32920 h 221855"/>
                    <a:gd name="connsiteX119" fmla="*/ 1431 w 496669"/>
                    <a:gd name="connsiteY119" fmla="*/ 32920 h 221855"/>
                    <a:gd name="connsiteX120" fmla="*/ 0 w 496669"/>
                    <a:gd name="connsiteY120" fmla="*/ 28626 h 221855"/>
                    <a:gd name="connsiteX121" fmla="*/ 0 w 496669"/>
                    <a:gd name="connsiteY121" fmla="*/ 27195 h 221855"/>
                    <a:gd name="connsiteX122" fmla="*/ 0 w 496669"/>
                    <a:gd name="connsiteY122" fmla="*/ 24333 h 221855"/>
                    <a:gd name="connsiteX123" fmla="*/ 0 w 496669"/>
                    <a:gd name="connsiteY123" fmla="*/ 22901 h 221855"/>
                    <a:gd name="connsiteX124" fmla="*/ 0 w 496669"/>
                    <a:gd name="connsiteY124" fmla="*/ 18607 h 221855"/>
                    <a:gd name="connsiteX125" fmla="*/ 0 w 496669"/>
                    <a:gd name="connsiteY125" fmla="*/ 17176 h 221855"/>
                    <a:gd name="connsiteX126" fmla="*/ 0 w 496669"/>
                    <a:gd name="connsiteY126" fmla="*/ 14313 h 221855"/>
                    <a:gd name="connsiteX127" fmla="*/ 0 w 496669"/>
                    <a:gd name="connsiteY127" fmla="*/ 12882 h 221855"/>
                    <a:gd name="connsiteX128" fmla="*/ 1431 w 496669"/>
                    <a:gd name="connsiteY128" fmla="*/ 93036 h 221855"/>
                    <a:gd name="connsiteX129" fmla="*/ 1431 w 496669"/>
                    <a:gd name="connsiteY129" fmla="*/ 94467 h 221855"/>
                    <a:gd name="connsiteX130" fmla="*/ 1431 w 496669"/>
                    <a:gd name="connsiteY130" fmla="*/ 94467 h 221855"/>
                    <a:gd name="connsiteX131" fmla="*/ 1431 w 496669"/>
                    <a:gd name="connsiteY131" fmla="*/ 97330 h 221855"/>
                    <a:gd name="connsiteX132" fmla="*/ 1431 w 496669"/>
                    <a:gd name="connsiteY132" fmla="*/ 98761 h 221855"/>
                    <a:gd name="connsiteX133" fmla="*/ 1431 w 496669"/>
                    <a:gd name="connsiteY133" fmla="*/ 103055 h 221855"/>
                    <a:gd name="connsiteX134" fmla="*/ 1431 w 496669"/>
                    <a:gd name="connsiteY134" fmla="*/ 103055 h 221855"/>
                    <a:gd name="connsiteX135" fmla="*/ 1431 w 496669"/>
                    <a:gd name="connsiteY135" fmla="*/ 103055 h 221855"/>
                    <a:gd name="connsiteX136" fmla="*/ 1431 w 496669"/>
                    <a:gd name="connsiteY136" fmla="*/ 105918 h 221855"/>
                    <a:gd name="connsiteX137" fmla="*/ 1431 w 496669"/>
                    <a:gd name="connsiteY137" fmla="*/ 107349 h 221855"/>
                    <a:gd name="connsiteX138" fmla="*/ 2863 w 496669"/>
                    <a:gd name="connsiteY138" fmla="*/ 111643 h 221855"/>
                    <a:gd name="connsiteX139" fmla="*/ 2863 w 496669"/>
                    <a:gd name="connsiteY139" fmla="*/ 111643 h 221855"/>
                    <a:gd name="connsiteX140" fmla="*/ 2863 w 496669"/>
                    <a:gd name="connsiteY140" fmla="*/ 111643 h 221855"/>
                    <a:gd name="connsiteX141" fmla="*/ 4294 w 496669"/>
                    <a:gd name="connsiteY141" fmla="*/ 115937 h 221855"/>
                    <a:gd name="connsiteX142" fmla="*/ 4294 w 496669"/>
                    <a:gd name="connsiteY142" fmla="*/ 117369 h 221855"/>
                    <a:gd name="connsiteX143" fmla="*/ 5725 w 496669"/>
                    <a:gd name="connsiteY143" fmla="*/ 120231 h 221855"/>
                    <a:gd name="connsiteX144" fmla="*/ 5725 w 496669"/>
                    <a:gd name="connsiteY144" fmla="*/ 120231 h 221855"/>
                    <a:gd name="connsiteX145" fmla="*/ 5725 w 496669"/>
                    <a:gd name="connsiteY145" fmla="*/ 120231 h 221855"/>
                    <a:gd name="connsiteX146" fmla="*/ 7157 w 496669"/>
                    <a:gd name="connsiteY146" fmla="*/ 124525 h 221855"/>
                    <a:gd name="connsiteX147" fmla="*/ 7157 w 496669"/>
                    <a:gd name="connsiteY147" fmla="*/ 125957 h 221855"/>
                    <a:gd name="connsiteX148" fmla="*/ 8588 w 496669"/>
                    <a:gd name="connsiteY148" fmla="*/ 128819 h 221855"/>
                    <a:gd name="connsiteX149" fmla="*/ 8588 w 496669"/>
                    <a:gd name="connsiteY149" fmla="*/ 128819 h 221855"/>
                    <a:gd name="connsiteX150" fmla="*/ 8588 w 496669"/>
                    <a:gd name="connsiteY150" fmla="*/ 128819 h 221855"/>
                    <a:gd name="connsiteX151" fmla="*/ 11451 w 496669"/>
                    <a:gd name="connsiteY151" fmla="*/ 133113 h 221855"/>
                    <a:gd name="connsiteX152" fmla="*/ 11451 w 496669"/>
                    <a:gd name="connsiteY152" fmla="*/ 134545 h 221855"/>
                    <a:gd name="connsiteX153" fmla="*/ 14313 w 496669"/>
                    <a:gd name="connsiteY153" fmla="*/ 138839 h 221855"/>
                    <a:gd name="connsiteX154" fmla="*/ 14313 w 496669"/>
                    <a:gd name="connsiteY154" fmla="*/ 138839 h 221855"/>
                    <a:gd name="connsiteX155" fmla="*/ 14313 w 496669"/>
                    <a:gd name="connsiteY155" fmla="*/ 138839 h 221855"/>
                    <a:gd name="connsiteX156" fmla="*/ 17176 w 496669"/>
                    <a:gd name="connsiteY156" fmla="*/ 143132 h 221855"/>
                    <a:gd name="connsiteX157" fmla="*/ 17176 w 496669"/>
                    <a:gd name="connsiteY157" fmla="*/ 144564 h 221855"/>
                    <a:gd name="connsiteX158" fmla="*/ 21470 w 496669"/>
                    <a:gd name="connsiteY158" fmla="*/ 148858 h 221855"/>
                    <a:gd name="connsiteX159" fmla="*/ 21470 w 496669"/>
                    <a:gd name="connsiteY159" fmla="*/ 148858 h 221855"/>
                    <a:gd name="connsiteX160" fmla="*/ 24332 w 496669"/>
                    <a:gd name="connsiteY160" fmla="*/ 151720 h 221855"/>
                    <a:gd name="connsiteX161" fmla="*/ 25764 w 496669"/>
                    <a:gd name="connsiteY161" fmla="*/ 153152 h 221855"/>
                    <a:gd name="connsiteX162" fmla="*/ 27195 w 496669"/>
                    <a:gd name="connsiteY162" fmla="*/ 154583 h 221855"/>
                    <a:gd name="connsiteX163" fmla="*/ 28627 w 496669"/>
                    <a:gd name="connsiteY163" fmla="*/ 156014 h 221855"/>
                    <a:gd name="connsiteX164" fmla="*/ 30058 w 496669"/>
                    <a:gd name="connsiteY164" fmla="*/ 157446 h 221855"/>
                    <a:gd name="connsiteX165" fmla="*/ 31489 w 496669"/>
                    <a:gd name="connsiteY165" fmla="*/ 158877 h 221855"/>
                    <a:gd name="connsiteX166" fmla="*/ 32921 w 496669"/>
                    <a:gd name="connsiteY166" fmla="*/ 160308 h 221855"/>
                    <a:gd name="connsiteX167" fmla="*/ 32921 w 496669"/>
                    <a:gd name="connsiteY167" fmla="*/ 160308 h 221855"/>
                    <a:gd name="connsiteX168" fmla="*/ 35783 w 496669"/>
                    <a:gd name="connsiteY168" fmla="*/ 163171 h 221855"/>
                    <a:gd name="connsiteX169" fmla="*/ 35783 w 496669"/>
                    <a:gd name="connsiteY169" fmla="*/ 163171 h 221855"/>
                    <a:gd name="connsiteX170" fmla="*/ 40077 w 496669"/>
                    <a:gd name="connsiteY170" fmla="*/ 166034 h 221855"/>
                    <a:gd name="connsiteX171" fmla="*/ 41508 w 496669"/>
                    <a:gd name="connsiteY171" fmla="*/ 167465 h 221855"/>
                    <a:gd name="connsiteX172" fmla="*/ 44371 w 496669"/>
                    <a:gd name="connsiteY172" fmla="*/ 170328 h 221855"/>
                    <a:gd name="connsiteX173" fmla="*/ 45802 w 496669"/>
                    <a:gd name="connsiteY173" fmla="*/ 171759 h 221855"/>
                    <a:gd name="connsiteX174" fmla="*/ 48665 w 496669"/>
                    <a:gd name="connsiteY174" fmla="*/ 173190 h 221855"/>
                    <a:gd name="connsiteX175" fmla="*/ 50096 w 496669"/>
                    <a:gd name="connsiteY175" fmla="*/ 173190 h 221855"/>
                    <a:gd name="connsiteX176" fmla="*/ 50096 w 496669"/>
                    <a:gd name="connsiteY176" fmla="*/ 173190 h 221855"/>
                    <a:gd name="connsiteX177" fmla="*/ 54390 w 496669"/>
                    <a:gd name="connsiteY177" fmla="*/ 176053 h 221855"/>
                    <a:gd name="connsiteX178" fmla="*/ 55822 w 496669"/>
                    <a:gd name="connsiteY178" fmla="*/ 176053 h 221855"/>
                    <a:gd name="connsiteX179" fmla="*/ 61547 w 496669"/>
                    <a:gd name="connsiteY179" fmla="*/ 178916 h 221855"/>
                    <a:gd name="connsiteX180" fmla="*/ 62978 w 496669"/>
                    <a:gd name="connsiteY180" fmla="*/ 180347 h 221855"/>
                    <a:gd name="connsiteX181" fmla="*/ 67272 w 496669"/>
                    <a:gd name="connsiteY181" fmla="*/ 183210 h 221855"/>
                    <a:gd name="connsiteX182" fmla="*/ 68704 w 496669"/>
                    <a:gd name="connsiteY182" fmla="*/ 184641 h 221855"/>
                    <a:gd name="connsiteX183" fmla="*/ 74429 w 496669"/>
                    <a:gd name="connsiteY183" fmla="*/ 187504 h 221855"/>
                    <a:gd name="connsiteX184" fmla="*/ 81586 w 496669"/>
                    <a:gd name="connsiteY184" fmla="*/ 191798 h 221855"/>
                    <a:gd name="connsiteX185" fmla="*/ 83017 w 496669"/>
                    <a:gd name="connsiteY185" fmla="*/ 191798 h 221855"/>
                    <a:gd name="connsiteX186" fmla="*/ 90174 w 496669"/>
                    <a:gd name="connsiteY186" fmla="*/ 194660 h 221855"/>
                    <a:gd name="connsiteX187" fmla="*/ 91605 w 496669"/>
                    <a:gd name="connsiteY187" fmla="*/ 194660 h 221855"/>
                    <a:gd name="connsiteX188" fmla="*/ 98761 w 496669"/>
                    <a:gd name="connsiteY188" fmla="*/ 197523 h 221855"/>
                    <a:gd name="connsiteX189" fmla="*/ 98761 w 496669"/>
                    <a:gd name="connsiteY189" fmla="*/ 197523 h 221855"/>
                    <a:gd name="connsiteX190" fmla="*/ 105918 w 496669"/>
                    <a:gd name="connsiteY190" fmla="*/ 200385 h 221855"/>
                    <a:gd name="connsiteX191" fmla="*/ 107349 w 496669"/>
                    <a:gd name="connsiteY191" fmla="*/ 200385 h 221855"/>
                    <a:gd name="connsiteX192" fmla="*/ 114506 w 496669"/>
                    <a:gd name="connsiteY192" fmla="*/ 203248 h 221855"/>
                    <a:gd name="connsiteX193" fmla="*/ 115937 w 496669"/>
                    <a:gd name="connsiteY193" fmla="*/ 203248 h 221855"/>
                    <a:gd name="connsiteX194" fmla="*/ 123094 w 496669"/>
                    <a:gd name="connsiteY194" fmla="*/ 206111 h 221855"/>
                    <a:gd name="connsiteX195" fmla="*/ 124525 w 496669"/>
                    <a:gd name="connsiteY195" fmla="*/ 206111 h 221855"/>
                    <a:gd name="connsiteX196" fmla="*/ 131682 w 496669"/>
                    <a:gd name="connsiteY196" fmla="*/ 208973 h 221855"/>
                    <a:gd name="connsiteX197" fmla="*/ 133113 w 496669"/>
                    <a:gd name="connsiteY197" fmla="*/ 208973 h 221855"/>
                    <a:gd name="connsiteX198" fmla="*/ 141701 w 496669"/>
                    <a:gd name="connsiteY198" fmla="*/ 211836 h 221855"/>
                    <a:gd name="connsiteX199" fmla="*/ 143133 w 496669"/>
                    <a:gd name="connsiteY199" fmla="*/ 211836 h 221855"/>
                    <a:gd name="connsiteX200" fmla="*/ 144564 w 496669"/>
                    <a:gd name="connsiteY200" fmla="*/ 211836 h 221855"/>
                    <a:gd name="connsiteX201" fmla="*/ 148858 w 496669"/>
                    <a:gd name="connsiteY201" fmla="*/ 213267 h 221855"/>
                    <a:gd name="connsiteX202" fmla="*/ 150289 w 496669"/>
                    <a:gd name="connsiteY202" fmla="*/ 213267 h 221855"/>
                    <a:gd name="connsiteX203" fmla="*/ 156014 w 496669"/>
                    <a:gd name="connsiteY203" fmla="*/ 214699 h 221855"/>
                    <a:gd name="connsiteX204" fmla="*/ 156014 w 496669"/>
                    <a:gd name="connsiteY204" fmla="*/ 214699 h 221855"/>
                    <a:gd name="connsiteX205" fmla="*/ 161740 w 496669"/>
                    <a:gd name="connsiteY205" fmla="*/ 216130 h 221855"/>
                    <a:gd name="connsiteX206" fmla="*/ 163171 w 496669"/>
                    <a:gd name="connsiteY206" fmla="*/ 216130 h 221855"/>
                    <a:gd name="connsiteX207" fmla="*/ 167465 w 496669"/>
                    <a:gd name="connsiteY207" fmla="*/ 217561 h 221855"/>
                    <a:gd name="connsiteX208" fmla="*/ 168896 w 496669"/>
                    <a:gd name="connsiteY208" fmla="*/ 217561 h 221855"/>
                    <a:gd name="connsiteX209" fmla="*/ 170328 w 496669"/>
                    <a:gd name="connsiteY209" fmla="*/ 217561 h 221855"/>
                    <a:gd name="connsiteX210" fmla="*/ 180347 w 496669"/>
                    <a:gd name="connsiteY210" fmla="*/ 218993 h 221855"/>
                    <a:gd name="connsiteX211" fmla="*/ 181778 w 496669"/>
                    <a:gd name="connsiteY211" fmla="*/ 218993 h 221855"/>
                    <a:gd name="connsiteX212" fmla="*/ 191798 w 496669"/>
                    <a:gd name="connsiteY212" fmla="*/ 220424 h 221855"/>
                    <a:gd name="connsiteX213" fmla="*/ 191798 w 496669"/>
                    <a:gd name="connsiteY213" fmla="*/ 220424 h 221855"/>
                    <a:gd name="connsiteX214" fmla="*/ 193229 w 496669"/>
                    <a:gd name="connsiteY214" fmla="*/ 220424 h 221855"/>
                    <a:gd name="connsiteX215" fmla="*/ 201817 w 496669"/>
                    <a:gd name="connsiteY215" fmla="*/ 221855 h 221855"/>
                    <a:gd name="connsiteX216" fmla="*/ 201817 w 496669"/>
                    <a:gd name="connsiteY216" fmla="*/ 221855 h 221855"/>
                    <a:gd name="connsiteX217" fmla="*/ 210405 w 496669"/>
                    <a:gd name="connsiteY217" fmla="*/ 221855 h 221855"/>
                    <a:gd name="connsiteX218" fmla="*/ 211836 w 496669"/>
                    <a:gd name="connsiteY218" fmla="*/ 221855 h 221855"/>
                    <a:gd name="connsiteX219" fmla="*/ 213268 w 496669"/>
                    <a:gd name="connsiteY219" fmla="*/ 221855 h 221855"/>
                    <a:gd name="connsiteX220" fmla="*/ 221855 w 496669"/>
                    <a:gd name="connsiteY220" fmla="*/ 221855 h 221855"/>
                    <a:gd name="connsiteX221" fmla="*/ 223287 w 496669"/>
                    <a:gd name="connsiteY221" fmla="*/ 221855 h 221855"/>
                    <a:gd name="connsiteX222" fmla="*/ 230443 w 496669"/>
                    <a:gd name="connsiteY222" fmla="*/ 221855 h 221855"/>
                    <a:gd name="connsiteX223" fmla="*/ 231875 w 496669"/>
                    <a:gd name="connsiteY223" fmla="*/ 221855 h 221855"/>
                    <a:gd name="connsiteX224" fmla="*/ 231875 w 496669"/>
                    <a:gd name="connsiteY224" fmla="*/ 221855 h 221855"/>
                    <a:gd name="connsiteX225" fmla="*/ 239031 w 496669"/>
                    <a:gd name="connsiteY225" fmla="*/ 221855 h 221855"/>
                    <a:gd name="connsiteX226" fmla="*/ 240463 w 496669"/>
                    <a:gd name="connsiteY226" fmla="*/ 221855 h 221855"/>
                    <a:gd name="connsiteX227" fmla="*/ 246188 w 496669"/>
                    <a:gd name="connsiteY227" fmla="*/ 221855 h 221855"/>
                    <a:gd name="connsiteX228" fmla="*/ 247619 w 496669"/>
                    <a:gd name="connsiteY228" fmla="*/ 221855 h 221855"/>
                    <a:gd name="connsiteX229" fmla="*/ 249051 w 496669"/>
                    <a:gd name="connsiteY229" fmla="*/ 221855 h 221855"/>
                    <a:gd name="connsiteX230" fmla="*/ 256207 w 496669"/>
                    <a:gd name="connsiteY230" fmla="*/ 221855 h 221855"/>
                    <a:gd name="connsiteX231" fmla="*/ 257639 w 496669"/>
                    <a:gd name="connsiteY231" fmla="*/ 221855 h 221855"/>
                    <a:gd name="connsiteX232" fmla="*/ 264795 w 496669"/>
                    <a:gd name="connsiteY232" fmla="*/ 221855 h 221855"/>
                    <a:gd name="connsiteX233" fmla="*/ 266227 w 496669"/>
                    <a:gd name="connsiteY233" fmla="*/ 221855 h 221855"/>
                    <a:gd name="connsiteX234" fmla="*/ 267658 w 496669"/>
                    <a:gd name="connsiteY234" fmla="*/ 221855 h 221855"/>
                    <a:gd name="connsiteX235" fmla="*/ 274814 w 496669"/>
                    <a:gd name="connsiteY235" fmla="*/ 221855 h 221855"/>
                    <a:gd name="connsiteX236" fmla="*/ 276246 w 496669"/>
                    <a:gd name="connsiteY236" fmla="*/ 221855 h 221855"/>
                    <a:gd name="connsiteX237" fmla="*/ 283402 w 496669"/>
                    <a:gd name="connsiteY237" fmla="*/ 221855 h 221855"/>
                    <a:gd name="connsiteX238" fmla="*/ 284834 w 496669"/>
                    <a:gd name="connsiteY238" fmla="*/ 221855 h 221855"/>
                    <a:gd name="connsiteX239" fmla="*/ 286265 w 496669"/>
                    <a:gd name="connsiteY239" fmla="*/ 221855 h 221855"/>
                    <a:gd name="connsiteX240" fmla="*/ 291990 w 496669"/>
                    <a:gd name="connsiteY240" fmla="*/ 221855 h 221855"/>
                    <a:gd name="connsiteX241" fmla="*/ 293422 w 496669"/>
                    <a:gd name="connsiteY241" fmla="*/ 221855 h 221855"/>
                    <a:gd name="connsiteX242" fmla="*/ 300578 w 496669"/>
                    <a:gd name="connsiteY242" fmla="*/ 220424 h 221855"/>
                    <a:gd name="connsiteX243" fmla="*/ 300578 w 496669"/>
                    <a:gd name="connsiteY243" fmla="*/ 220424 h 221855"/>
                    <a:gd name="connsiteX244" fmla="*/ 302010 w 496669"/>
                    <a:gd name="connsiteY244" fmla="*/ 220424 h 221855"/>
                    <a:gd name="connsiteX245" fmla="*/ 307735 w 496669"/>
                    <a:gd name="connsiteY245" fmla="*/ 218993 h 221855"/>
                    <a:gd name="connsiteX246" fmla="*/ 309166 w 496669"/>
                    <a:gd name="connsiteY246" fmla="*/ 218993 h 221855"/>
                    <a:gd name="connsiteX247" fmla="*/ 316323 w 496669"/>
                    <a:gd name="connsiteY247" fmla="*/ 217561 h 221855"/>
                    <a:gd name="connsiteX248" fmla="*/ 316323 w 496669"/>
                    <a:gd name="connsiteY248" fmla="*/ 217561 h 221855"/>
                    <a:gd name="connsiteX249" fmla="*/ 317754 w 496669"/>
                    <a:gd name="connsiteY249" fmla="*/ 217561 h 221855"/>
                    <a:gd name="connsiteX250" fmla="*/ 324911 w 496669"/>
                    <a:gd name="connsiteY250" fmla="*/ 216130 h 221855"/>
                    <a:gd name="connsiteX251" fmla="*/ 326342 w 496669"/>
                    <a:gd name="connsiteY251" fmla="*/ 216130 h 221855"/>
                    <a:gd name="connsiteX252" fmla="*/ 333499 w 496669"/>
                    <a:gd name="connsiteY252" fmla="*/ 214699 h 221855"/>
                    <a:gd name="connsiteX253" fmla="*/ 333499 w 496669"/>
                    <a:gd name="connsiteY253" fmla="*/ 214699 h 221855"/>
                    <a:gd name="connsiteX254" fmla="*/ 333499 w 496669"/>
                    <a:gd name="connsiteY254" fmla="*/ 214699 h 221855"/>
                    <a:gd name="connsiteX255" fmla="*/ 340656 w 496669"/>
                    <a:gd name="connsiteY255" fmla="*/ 213267 h 221855"/>
                    <a:gd name="connsiteX256" fmla="*/ 342087 w 496669"/>
                    <a:gd name="connsiteY256" fmla="*/ 213267 h 221855"/>
                    <a:gd name="connsiteX257" fmla="*/ 349243 w 496669"/>
                    <a:gd name="connsiteY257" fmla="*/ 211836 h 221855"/>
                    <a:gd name="connsiteX258" fmla="*/ 350675 w 496669"/>
                    <a:gd name="connsiteY258" fmla="*/ 211836 h 221855"/>
                    <a:gd name="connsiteX259" fmla="*/ 352106 w 496669"/>
                    <a:gd name="connsiteY259" fmla="*/ 211836 h 221855"/>
                    <a:gd name="connsiteX260" fmla="*/ 360694 w 496669"/>
                    <a:gd name="connsiteY260" fmla="*/ 208973 h 221855"/>
                    <a:gd name="connsiteX261" fmla="*/ 362125 w 496669"/>
                    <a:gd name="connsiteY261" fmla="*/ 208973 h 221855"/>
                    <a:gd name="connsiteX262" fmla="*/ 370713 w 496669"/>
                    <a:gd name="connsiteY262" fmla="*/ 206111 h 221855"/>
                    <a:gd name="connsiteX263" fmla="*/ 370713 w 496669"/>
                    <a:gd name="connsiteY263" fmla="*/ 206111 h 221855"/>
                    <a:gd name="connsiteX264" fmla="*/ 372145 w 496669"/>
                    <a:gd name="connsiteY264" fmla="*/ 206111 h 221855"/>
                    <a:gd name="connsiteX265" fmla="*/ 376439 w 496669"/>
                    <a:gd name="connsiteY265" fmla="*/ 204679 h 221855"/>
                    <a:gd name="connsiteX266" fmla="*/ 377870 w 496669"/>
                    <a:gd name="connsiteY266" fmla="*/ 203248 h 221855"/>
                    <a:gd name="connsiteX267" fmla="*/ 380733 w 496669"/>
                    <a:gd name="connsiteY267" fmla="*/ 201817 h 221855"/>
                    <a:gd name="connsiteX268" fmla="*/ 383595 w 496669"/>
                    <a:gd name="connsiteY268" fmla="*/ 200385 h 221855"/>
                    <a:gd name="connsiteX269" fmla="*/ 386458 w 496669"/>
                    <a:gd name="connsiteY269" fmla="*/ 198954 h 221855"/>
                    <a:gd name="connsiteX270" fmla="*/ 389320 w 496669"/>
                    <a:gd name="connsiteY270" fmla="*/ 197523 h 221855"/>
                    <a:gd name="connsiteX271" fmla="*/ 392183 w 496669"/>
                    <a:gd name="connsiteY271" fmla="*/ 196092 h 221855"/>
                    <a:gd name="connsiteX272" fmla="*/ 393615 w 496669"/>
                    <a:gd name="connsiteY272" fmla="*/ 196092 h 221855"/>
                    <a:gd name="connsiteX273" fmla="*/ 395046 w 496669"/>
                    <a:gd name="connsiteY273" fmla="*/ 196092 h 221855"/>
                    <a:gd name="connsiteX274" fmla="*/ 402202 w 496669"/>
                    <a:gd name="connsiteY274" fmla="*/ 193229 h 221855"/>
                    <a:gd name="connsiteX275" fmla="*/ 403634 w 496669"/>
                    <a:gd name="connsiteY275" fmla="*/ 193229 h 221855"/>
                    <a:gd name="connsiteX276" fmla="*/ 409359 w 496669"/>
                    <a:gd name="connsiteY276" fmla="*/ 190366 h 221855"/>
                    <a:gd name="connsiteX277" fmla="*/ 410790 w 496669"/>
                    <a:gd name="connsiteY277" fmla="*/ 190366 h 221855"/>
                    <a:gd name="connsiteX278" fmla="*/ 417947 w 496669"/>
                    <a:gd name="connsiteY278" fmla="*/ 187504 h 221855"/>
                    <a:gd name="connsiteX279" fmla="*/ 419378 w 496669"/>
                    <a:gd name="connsiteY279" fmla="*/ 186072 h 221855"/>
                    <a:gd name="connsiteX280" fmla="*/ 426535 w 496669"/>
                    <a:gd name="connsiteY280" fmla="*/ 181778 h 221855"/>
                    <a:gd name="connsiteX281" fmla="*/ 496670 w 496669"/>
                    <a:gd name="connsiteY281" fmla="*/ 80154 h 221855"/>
                    <a:gd name="connsiteX282" fmla="*/ 495239 w 496669"/>
                    <a:gd name="connsiteY282" fmla="*/ 0 h 221855"/>
                    <a:gd name="connsiteX283" fmla="*/ 425104 w 496669"/>
                    <a:gd name="connsiteY283" fmla="*/ 101624 h 221855"/>
                    <a:gd name="connsiteX284" fmla="*/ 406496 w 496669"/>
                    <a:gd name="connsiteY284" fmla="*/ 113075 h 221855"/>
                    <a:gd name="connsiteX285" fmla="*/ 406496 w 496669"/>
                    <a:gd name="connsiteY285" fmla="*/ 113075 h 221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</a:cxnLst>
                  <a:rect l="l" t="t" r="r" b="b"/>
                  <a:pathLst>
                    <a:path w="496669" h="221855">
                      <a:moveTo>
                        <a:pt x="406496" y="113075"/>
                      </a:moveTo>
                      <a:cubicBezTo>
                        <a:pt x="403634" y="114506"/>
                        <a:pt x="402202" y="115937"/>
                        <a:pt x="399340" y="115937"/>
                      </a:cubicBezTo>
                      <a:cubicBezTo>
                        <a:pt x="399340" y="115937"/>
                        <a:pt x="397909" y="115937"/>
                        <a:pt x="397909" y="115937"/>
                      </a:cubicBezTo>
                      <a:cubicBezTo>
                        <a:pt x="396477" y="117369"/>
                        <a:pt x="393615" y="117369"/>
                        <a:pt x="392183" y="118800"/>
                      </a:cubicBezTo>
                      <a:cubicBezTo>
                        <a:pt x="392183" y="118800"/>
                        <a:pt x="392183" y="118800"/>
                        <a:pt x="390752" y="118800"/>
                      </a:cubicBezTo>
                      <a:cubicBezTo>
                        <a:pt x="387889" y="120231"/>
                        <a:pt x="386458" y="121663"/>
                        <a:pt x="383595" y="121663"/>
                      </a:cubicBezTo>
                      <a:cubicBezTo>
                        <a:pt x="383595" y="121663"/>
                        <a:pt x="382164" y="121663"/>
                        <a:pt x="382164" y="123094"/>
                      </a:cubicBezTo>
                      <a:cubicBezTo>
                        <a:pt x="380733" y="123094"/>
                        <a:pt x="380733" y="124525"/>
                        <a:pt x="379301" y="124525"/>
                      </a:cubicBezTo>
                      <a:cubicBezTo>
                        <a:pt x="377870" y="124525"/>
                        <a:pt x="377870" y="124525"/>
                        <a:pt x="376439" y="125957"/>
                      </a:cubicBezTo>
                      <a:cubicBezTo>
                        <a:pt x="375007" y="125957"/>
                        <a:pt x="373576" y="127388"/>
                        <a:pt x="373576" y="127388"/>
                      </a:cubicBezTo>
                      <a:cubicBezTo>
                        <a:pt x="372145" y="127388"/>
                        <a:pt x="372145" y="127388"/>
                        <a:pt x="370713" y="128819"/>
                      </a:cubicBezTo>
                      <a:cubicBezTo>
                        <a:pt x="369282" y="128819"/>
                        <a:pt x="367851" y="130251"/>
                        <a:pt x="367851" y="130251"/>
                      </a:cubicBezTo>
                      <a:cubicBezTo>
                        <a:pt x="367851" y="130251"/>
                        <a:pt x="366419" y="130251"/>
                        <a:pt x="366419" y="131682"/>
                      </a:cubicBezTo>
                      <a:cubicBezTo>
                        <a:pt x="364988" y="131682"/>
                        <a:pt x="363557" y="133113"/>
                        <a:pt x="362125" y="133113"/>
                      </a:cubicBezTo>
                      <a:cubicBezTo>
                        <a:pt x="362125" y="133113"/>
                        <a:pt x="360694" y="133113"/>
                        <a:pt x="360694" y="133113"/>
                      </a:cubicBezTo>
                      <a:cubicBezTo>
                        <a:pt x="357831" y="134545"/>
                        <a:pt x="354969" y="134545"/>
                        <a:pt x="352106" y="135976"/>
                      </a:cubicBezTo>
                      <a:cubicBezTo>
                        <a:pt x="352106" y="135976"/>
                        <a:pt x="350675" y="135976"/>
                        <a:pt x="350675" y="135976"/>
                      </a:cubicBezTo>
                      <a:cubicBezTo>
                        <a:pt x="347812" y="137407"/>
                        <a:pt x="344949" y="137407"/>
                        <a:pt x="342087" y="138839"/>
                      </a:cubicBezTo>
                      <a:cubicBezTo>
                        <a:pt x="342087" y="138839"/>
                        <a:pt x="340656" y="138839"/>
                        <a:pt x="340656" y="138839"/>
                      </a:cubicBezTo>
                      <a:cubicBezTo>
                        <a:pt x="337793" y="140270"/>
                        <a:pt x="334930" y="140270"/>
                        <a:pt x="333499" y="140270"/>
                      </a:cubicBezTo>
                      <a:cubicBezTo>
                        <a:pt x="333499" y="140270"/>
                        <a:pt x="332067" y="140270"/>
                        <a:pt x="332067" y="140270"/>
                      </a:cubicBezTo>
                      <a:cubicBezTo>
                        <a:pt x="329205" y="140270"/>
                        <a:pt x="327774" y="141701"/>
                        <a:pt x="324911" y="141701"/>
                      </a:cubicBezTo>
                      <a:cubicBezTo>
                        <a:pt x="324911" y="141701"/>
                        <a:pt x="324911" y="141701"/>
                        <a:pt x="323480" y="141701"/>
                      </a:cubicBezTo>
                      <a:cubicBezTo>
                        <a:pt x="320617" y="141701"/>
                        <a:pt x="319186" y="143132"/>
                        <a:pt x="316323" y="143132"/>
                      </a:cubicBezTo>
                      <a:cubicBezTo>
                        <a:pt x="316323" y="143132"/>
                        <a:pt x="314892" y="143132"/>
                        <a:pt x="314892" y="143132"/>
                      </a:cubicBezTo>
                      <a:cubicBezTo>
                        <a:pt x="312029" y="143132"/>
                        <a:pt x="310598" y="144564"/>
                        <a:pt x="307735" y="144564"/>
                      </a:cubicBezTo>
                      <a:cubicBezTo>
                        <a:pt x="307735" y="144564"/>
                        <a:pt x="307735" y="144564"/>
                        <a:pt x="306304" y="144564"/>
                      </a:cubicBezTo>
                      <a:cubicBezTo>
                        <a:pt x="303441" y="144564"/>
                        <a:pt x="302010" y="145995"/>
                        <a:pt x="299147" y="145995"/>
                      </a:cubicBezTo>
                      <a:cubicBezTo>
                        <a:pt x="299147" y="145995"/>
                        <a:pt x="297716" y="145995"/>
                        <a:pt x="297716" y="145995"/>
                      </a:cubicBezTo>
                      <a:cubicBezTo>
                        <a:pt x="296284" y="145995"/>
                        <a:pt x="293422" y="145995"/>
                        <a:pt x="291990" y="147426"/>
                      </a:cubicBezTo>
                      <a:cubicBezTo>
                        <a:pt x="291990" y="147426"/>
                        <a:pt x="290559" y="147426"/>
                        <a:pt x="290559" y="147426"/>
                      </a:cubicBezTo>
                      <a:cubicBezTo>
                        <a:pt x="287696" y="147426"/>
                        <a:pt x="286265" y="147426"/>
                        <a:pt x="283402" y="148858"/>
                      </a:cubicBezTo>
                      <a:cubicBezTo>
                        <a:pt x="283402" y="148858"/>
                        <a:pt x="281971" y="148858"/>
                        <a:pt x="281971" y="148858"/>
                      </a:cubicBezTo>
                      <a:cubicBezTo>
                        <a:pt x="280540" y="148858"/>
                        <a:pt x="277677" y="148858"/>
                        <a:pt x="276246" y="148858"/>
                      </a:cubicBezTo>
                      <a:cubicBezTo>
                        <a:pt x="276246" y="148858"/>
                        <a:pt x="274814" y="148858"/>
                        <a:pt x="274814" y="148858"/>
                      </a:cubicBezTo>
                      <a:cubicBezTo>
                        <a:pt x="271952" y="148858"/>
                        <a:pt x="270521" y="148858"/>
                        <a:pt x="267658" y="148858"/>
                      </a:cubicBezTo>
                      <a:cubicBezTo>
                        <a:pt x="267658" y="148858"/>
                        <a:pt x="267658" y="148858"/>
                        <a:pt x="266227" y="148858"/>
                      </a:cubicBezTo>
                      <a:cubicBezTo>
                        <a:pt x="263364" y="148858"/>
                        <a:pt x="261933" y="148858"/>
                        <a:pt x="259070" y="148858"/>
                      </a:cubicBezTo>
                      <a:cubicBezTo>
                        <a:pt x="259070" y="148858"/>
                        <a:pt x="257639" y="148858"/>
                        <a:pt x="257639" y="148858"/>
                      </a:cubicBezTo>
                      <a:cubicBezTo>
                        <a:pt x="254776" y="148858"/>
                        <a:pt x="253345" y="148858"/>
                        <a:pt x="250482" y="148858"/>
                      </a:cubicBezTo>
                      <a:cubicBezTo>
                        <a:pt x="250482" y="148858"/>
                        <a:pt x="249051" y="148858"/>
                        <a:pt x="249051" y="148858"/>
                      </a:cubicBezTo>
                      <a:cubicBezTo>
                        <a:pt x="246188" y="148858"/>
                        <a:pt x="244757" y="148858"/>
                        <a:pt x="241894" y="148858"/>
                      </a:cubicBezTo>
                      <a:cubicBezTo>
                        <a:pt x="241894" y="148858"/>
                        <a:pt x="240463" y="148858"/>
                        <a:pt x="240463" y="148858"/>
                      </a:cubicBezTo>
                      <a:cubicBezTo>
                        <a:pt x="239031" y="148858"/>
                        <a:pt x="236169" y="148858"/>
                        <a:pt x="234737" y="148858"/>
                      </a:cubicBezTo>
                      <a:cubicBezTo>
                        <a:pt x="234737" y="148858"/>
                        <a:pt x="233306" y="148858"/>
                        <a:pt x="233306" y="148858"/>
                      </a:cubicBezTo>
                      <a:cubicBezTo>
                        <a:pt x="230443" y="148858"/>
                        <a:pt x="227581" y="148858"/>
                        <a:pt x="226149" y="148858"/>
                      </a:cubicBezTo>
                      <a:cubicBezTo>
                        <a:pt x="226149" y="148858"/>
                        <a:pt x="224718" y="148858"/>
                        <a:pt x="224718" y="148858"/>
                      </a:cubicBezTo>
                      <a:cubicBezTo>
                        <a:pt x="221855" y="148858"/>
                        <a:pt x="220424" y="148858"/>
                        <a:pt x="217561" y="148858"/>
                      </a:cubicBezTo>
                      <a:cubicBezTo>
                        <a:pt x="217561" y="148858"/>
                        <a:pt x="216130" y="148858"/>
                        <a:pt x="216130" y="148858"/>
                      </a:cubicBezTo>
                      <a:cubicBezTo>
                        <a:pt x="213268" y="148858"/>
                        <a:pt x="210405" y="148858"/>
                        <a:pt x="207542" y="148858"/>
                      </a:cubicBezTo>
                      <a:cubicBezTo>
                        <a:pt x="207542" y="148858"/>
                        <a:pt x="206111" y="148858"/>
                        <a:pt x="206111" y="148858"/>
                      </a:cubicBezTo>
                      <a:cubicBezTo>
                        <a:pt x="203248" y="148858"/>
                        <a:pt x="200386" y="148858"/>
                        <a:pt x="197523" y="148858"/>
                      </a:cubicBezTo>
                      <a:cubicBezTo>
                        <a:pt x="197523" y="148858"/>
                        <a:pt x="197523" y="148858"/>
                        <a:pt x="197523" y="148858"/>
                      </a:cubicBezTo>
                      <a:cubicBezTo>
                        <a:pt x="194660" y="148858"/>
                        <a:pt x="191798" y="148858"/>
                        <a:pt x="188935" y="147426"/>
                      </a:cubicBezTo>
                      <a:cubicBezTo>
                        <a:pt x="188935" y="147426"/>
                        <a:pt x="187504" y="147426"/>
                        <a:pt x="187504" y="147426"/>
                      </a:cubicBezTo>
                      <a:cubicBezTo>
                        <a:pt x="184641" y="147426"/>
                        <a:pt x="180347" y="145995"/>
                        <a:pt x="177484" y="145995"/>
                      </a:cubicBezTo>
                      <a:cubicBezTo>
                        <a:pt x="177484" y="145995"/>
                        <a:pt x="176053" y="145995"/>
                        <a:pt x="176053" y="145995"/>
                      </a:cubicBezTo>
                      <a:cubicBezTo>
                        <a:pt x="173190" y="145995"/>
                        <a:pt x="170328" y="144564"/>
                        <a:pt x="166034" y="144564"/>
                      </a:cubicBezTo>
                      <a:cubicBezTo>
                        <a:pt x="166034" y="144564"/>
                        <a:pt x="164602" y="144564"/>
                        <a:pt x="164602" y="144564"/>
                      </a:cubicBezTo>
                      <a:cubicBezTo>
                        <a:pt x="163171" y="144564"/>
                        <a:pt x="161740" y="144564"/>
                        <a:pt x="160308" y="143132"/>
                      </a:cubicBezTo>
                      <a:cubicBezTo>
                        <a:pt x="160308" y="143132"/>
                        <a:pt x="158877" y="143132"/>
                        <a:pt x="158877" y="143132"/>
                      </a:cubicBezTo>
                      <a:cubicBezTo>
                        <a:pt x="157446" y="143132"/>
                        <a:pt x="154583" y="141701"/>
                        <a:pt x="153152" y="141701"/>
                      </a:cubicBezTo>
                      <a:cubicBezTo>
                        <a:pt x="153152" y="141701"/>
                        <a:pt x="153152" y="141701"/>
                        <a:pt x="153152" y="141701"/>
                      </a:cubicBezTo>
                      <a:cubicBezTo>
                        <a:pt x="151720" y="141701"/>
                        <a:pt x="148858" y="140270"/>
                        <a:pt x="147427" y="140270"/>
                      </a:cubicBezTo>
                      <a:cubicBezTo>
                        <a:pt x="147427" y="140270"/>
                        <a:pt x="145995" y="140270"/>
                        <a:pt x="145995" y="140270"/>
                      </a:cubicBezTo>
                      <a:cubicBezTo>
                        <a:pt x="144564" y="140270"/>
                        <a:pt x="143133" y="140270"/>
                        <a:pt x="141701" y="138839"/>
                      </a:cubicBezTo>
                      <a:cubicBezTo>
                        <a:pt x="141701" y="138839"/>
                        <a:pt x="140270" y="138839"/>
                        <a:pt x="140270" y="138839"/>
                      </a:cubicBezTo>
                      <a:cubicBezTo>
                        <a:pt x="137407" y="138839"/>
                        <a:pt x="134545" y="137407"/>
                        <a:pt x="131682" y="135976"/>
                      </a:cubicBezTo>
                      <a:cubicBezTo>
                        <a:pt x="131682" y="135976"/>
                        <a:pt x="131682" y="135976"/>
                        <a:pt x="130251" y="135976"/>
                      </a:cubicBezTo>
                      <a:cubicBezTo>
                        <a:pt x="127388" y="134545"/>
                        <a:pt x="124525" y="134545"/>
                        <a:pt x="123094" y="133113"/>
                      </a:cubicBezTo>
                      <a:cubicBezTo>
                        <a:pt x="123094" y="133113"/>
                        <a:pt x="121663" y="133113"/>
                        <a:pt x="121663" y="133113"/>
                      </a:cubicBezTo>
                      <a:cubicBezTo>
                        <a:pt x="118800" y="131682"/>
                        <a:pt x="115937" y="131682"/>
                        <a:pt x="114506" y="130251"/>
                      </a:cubicBezTo>
                      <a:cubicBezTo>
                        <a:pt x="114506" y="130251"/>
                        <a:pt x="113075" y="130251"/>
                        <a:pt x="113075" y="130251"/>
                      </a:cubicBezTo>
                      <a:cubicBezTo>
                        <a:pt x="110212" y="128819"/>
                        <a:pt x="107349" y="128819"/>
                        <a:pt x="105918" y="127388"/>
                      </a:cubicBezTo>
                      <a:cubicBezTo>
                        <a:pt x="105918" y="127388"/>
                        <a:pt x="104487" y="127388"/>
                        <a:pt x="104487" y="127388"/>
                      </a:cubicBezTo>
                      <a:cubicBezTo>
                        <a:pt x="101624" y="125957"/>
                        <a:pt x="100193" y="125957"/>
                        <a:pt x="97330" y="124525"/>
                      </a:cubicBezTo>
                      <a:cubicBezTo>
                        <a:pt x="97330" y="124525"/>
                        <a:pt x="97330" y="124525"/>
                        <a:pt x="97330" y="124525"/>
                      </a:cubicBezTo>
                      <a:cubicBezTo>
                        <a:pt x="94467" y="123094"/>
                        <a:pt x="93036" y="123094"/>
                        <a:pt x="90174" y="121663"/>
                      </a:cubicBezTo>
                      <a:cubicBezTo>
                        <a:pt x="90174" y="121663"/>
                        <a:pt x="88742" y="121663"/>
                        <a:pt x="88742" y="121663"/>
                      </a:cubicBezTo>
                      <a:cubicBezTo>
                        <a:pt x="85880" y="120231"/>
                        <a:pt x="84448" y="118800"/>
                        <a:pt x="81586" y="118800"/>
                      </a:cubicBezTo>
                      <a:cubicBezTo>
                        <a:pt x="81586" y="118800"/>
                        <a:pt x="80154" y="118800"/>
                        <a:pt x="80154" y="118800"/>
                      </a:cubicBezTo>
                      <a:cubicBezTo>
                        <a:pt x="77292" y="117369"/>
                        <a:pt x="75860" y="115937"/>
                        <a:pt x="72998" y="114506"/>
                      </a:cubicBezTo>
                      <a:cubicBezTo>
                        <a:pt x="71566" y="113075"/>
                        <a:pt x="68704" y="113075"/>
                        <a:pt x="67272" y="111643"/>
                      </a:cubicBezTo>
                      <a:cubicBezTo>
                        <a:pt x="67272" y="111643"/>
                        <a:pt x="65841" y="111643"/>
                        <a:pt x="65841" y="110212"/>
                      </a:cubicBezTo>
                      <a:cubicBezTo>
                        <a:pt x="64410" y="108781"/>
                        <a:pt x="62978" y="108781"/>
                        <a:pt x="61547" y="107349"/>
                      </a:cubicBezTo>
                      <a:cubicBezTo>
                        <a:pt x="61547" y="107349"/>
                        <a:pt x="60116" y="107349"/>
                        <a:pt x="60116" y="105918"/>
                      </a:cubicBezTo>
                      <a:cubicBezTo>
                        <a:pt x="58684" y="104487"/>
                        <a:pt x="57253" y="103055"/>
                        <a:pt x="54390" y="103055"/>
                      </a:cubicBezTo>
                      <a:cubicBezTo>
                        <a:pt x="54390" y="103055"/>
                        <a:pt x="54390" y="103055"/>
                        <a:pt x="52959" y="103055"/>
                      </a:cubicBezTo>
                      <a:cubicBezTo>
                        <a:pt x="51528" y="101624"/>
                        <a:pt x="50096" y="101624"/>
                        <a:pt x="48665" y="100193"/>
                      </a:cubicBezTo>
                      <a:cubicBezTo>
                        <a:pt x="48665" y="100193"/>
                        <a:pt x="47234" y="98761"/>
                        <a:pt x="47234" y="98761"/>
                      </a:cubicBezTo>
                      <a:cubicBezTo>
                        <a:pt x="45802" y="98761"/>
                        <a:pt x="45802" y="97330"/>
                        <a:pt x="44371" y="97330"/>
                      </a:cubicBezTo>
                      <a:cubicBezTo>
                        <a:pt x="44371" y="97330"/>
                        <a:pt x="42940" y="95899"/>
                        <a:pt x="42940" y="95899"/>
                      </a:cubicBezTo>
                      <a:cubicBezTo>
                        <a:pt x="41508" y="94467"/>
                        <a:pt x="41508" y="94467"/>
                        <a:pt x="40077" y="93036"/>
                      </a:cubicBezTo>
                      <a:cubicBezTo>
                        <a:pt x="40077" y="93036"/>
                        <a:pt x="38646" y="93036"/>
                        <a:pt x="38646" y="91605"/>
                      </a:cubicBezTo>
                      <a:cubicBezTo>
                        <a:pt x="37214" y="90173"/>
                        <a:pt x="35783" y="88742"/>
                        <a:pt x="34352" y="88742"/>
                      </a:cubicBezTo>
                      <a:cubicBezTo>
                        <a:pt x="34352" y="88742"/>
                        <a:pt x="34352" y="88742"/>
                        <a:pt x="34352" y="88742"/>
                      </a:cubicBezTo>
                      <a:cubicBezTo>
                        <a:pt x="32921" y="87311"/>
                        <a:pt x="32921" y="87311"/>
                        <a:pt x="31489" y="85879"/>
                      </a:cubicBezTo>
                      <a:cubicBezTo>
                        <a:pt x="31489" y="85879"/>
                        <a:pt x="30058" y="84448"/>
                        <a:pt x="30058" y="84448"/>
                      </a:cubicBezTo>
                      <a:cubicBezTo>
                        <a:pt x="30058" y="84448"/>
                        <a:pt x="28627" y="83017"/>
                        <a:pt x="28627" y="83017"/>
                      </a:cubicBezTo>
                      <a:cubicBezTo>
                        <a:pt x="28627" y="83017"/>
                        <a:pt x="27195" y="81586"/>
                        <a:pt x="27195" y="81586"/>
                      </a:cubicBezTo>
                      <a:cubicBezTo>
                        <a:pt x="27195" y="81586"/>
                        <a:pt x="25764" y="80154"/>
                        <a:pt x="25764" y="80154"/>
                      </a:cubicBezTo>
                      <a:cubicBezTo>
                        <a:pt x="25764" y="80154"/>
                        <a:pt x="24332" y="78723"/>
                        <a:pt x="24332" y="78723"/>
                      </a:cubicBezTo>
                      <a:cubicBezTo>
                        <a:pt x="24332" y="78723"/>
                        <a:pt x="24332" y="78723"/>
                        <a:pt x="22901" y="77292"/>
                      </a:cubicBezTo>
                      <a:cubicBezTo>
                        <a:pt x="21470" y="75860"/>
                        <a:pt x="21470" y="75860"/>
                        <a:pt x="20039" y="74429"/>
                      </a:cubicBezTo>
                      <a:cubicBezTo>
                        <a:pt x="18607" y="72998"/>
                        <a:pt x="17176" y="71566"/>
                        <a:pt x="15745" y="70135"/>
                      </a:cubicBezTo>
                      <a:cubicBezTo>
                        <a:pt x="15745" y="70135"/>
                        <a:pt x="15745" y="70135"/>
                        <a:pt x="15745" y="68704"/>
                      </a:cubicBezTo>
                      <a:cubicBezTo>
                        <a:pt x="14313" y="67272"/>
                        <a:pt x="12882" y="65841"/>
                        <a:pt x="12882" y="64410"/>
                      </a:cubicBezTo>
                      <a:cubicBezTo>
                        <a:pt x="12882" y="64410"/>
                        <a:pt x="12882" y="64410"/>
                        <a:pt x="12882" y="62978"/>
                      </a:cubicBezTo>
                      <a:cubicBezTo>
                        <a:pt x="11451" y="61547"/>
                        <a:pt x="11451" y="60116"/>
                        <a:pt x="10019" y="58684"/>
                      </a:cubicBezTo>
                      <a:cubicBezTo>
                        <a:pt x="10019" y="58684"/>
                        <a:pt x="10019" y="58684"/>
                        <a:pt x="10019" y="57253"/>
                      </a:cubicBezTo>
                      <a:cubicBezTo>
                        <a:pt x="8588" y="55822"/>
                        <a:pt x="8588" y="54390"/>
                        <a:pt x="7157" y="52959"/>
                      </a:cubicBezTo>
                      <a:cubicBezTo>
                        <a:pt x="7157" y="52959"/>
                        <a:pt x="7157" y="52959"/>
                        <a:pt x="7157" y="51528"/>
                      </a:cubicBezTo>
                      <a:cubicBezTo>
                        <a:pt x="7157" y="50096"/>
                        <a:pt x="5725" y="48665"/>
                        <a:pt x="5725" y="48665"/>
                      </a:cubicBezTo>
                      <a:cubicBezTo>
                        <a:pt x="5725" y="48665"/>
                        <a:pt x="5725" y="48665"/>
                        <a:pt x="5725" y="47234"/>
                      </a:cubicBezTo>
                      <a:cubicBezTo>
                        <a:pt x="5725" y="45802"/>
                        <a:pt x="4294" y="44371"/>
                        <a:pt x="4294" y="42940"/>
                      </a:cubicBezTo>
                      <a:cubicBezTo>
                        <a:pt x="4294" y="42940"/>
                        <a:pt x="4294" y="42940"/>
                        <a:pt x="4294" y="41508"/>
                      </a:cubicBezTo>
                      <a:cubicBezTo>
                        <a:pt x="4294" y="40077"/>
                        <a:pt x="2863" y="38646"/>
                        <a:pt x="2863" y="38646"/>
                      </a:cubicBezTo>
                      <a:cubicBezTo>
                        <a:pt x="2863" y="38646"/>
                        <a:pt x="2863" y="37214"/>
                        <a:pt x="2863" y="37214"/>
                      </a:cubicBezTo>
                      <a:cubicBezTo>
                        <a:pt x="2863" y="35783"/>
                        <a:pt x="1431" y="34352"/>
                        <a:pt x="1431" y="32920"/>
                      </a:cubicBezTo>
                      <a:cubicBezTo>
                        <a:pt x="1431" y="32920"/>
                        <a:pt x="1431" y="32920"/>
                        <a:pt x="1431" y="32920"/>
                      </a:cubicBezTo>
                      <a:cubicBezTo>
                        <a:pt x="1431" y="31489"/>
                        <a:pt x="1431" y="30058"/>
                        <a:pt x="0" y="28626"/>
                      </a:cubicBezTo>
                      <a:cubicBezTo>
                        <a:pt x="0" y="28626"/>
                        <a:pt x="0" y="27195"/>
                        <a:pt x="0" y="27195"/>
                      </a:cubicBezTo>
                      <a:cubicBezTo>
                        <a:pt x="0" y="25764"/>
                        <a:pt x="0" y="24333"/>
                        <a:pt x="0" y="24333"/>
                      </a:cubicBezTo>
                      <a:cubicBezTo>
                        <a:pt x="0" y="24333"/>
                        <a:pt x="0" y="24333"/>
                        <a:pt x="0" y="22901"/>
                      </a:cubicBezTo>
                      <a:cubicBezTo>
                        <a:pt x="0" y="21470"/>
                        <a:pt x="0" y="20039"/>
                        <a:pt x="0" y="18607"/>
                      </a:cubicBezTo>
                      <a:cubicBezTo>
                        <a:pt x="0" y="18607"/>
                        <a:pt x="0" y="18607"/>
                        <a:pt x="0" y="17176"/>
                      </a:cubicBezTo>
                      <a:cubicBezTo>
                        <a:pt x="0" y="15745"/>
                        <a:pt x="0" y="14313"/>
                        <a:pt x="0" y="14313"/>
                      </a:cubicBezTo>
                      <a:cubicBezTo>
                        <a:pt x="0" y="14313"/>
                        <a:pt x="0" y="12882"/>
                        <a:pt x="0" y="12882"/>
                      </a:cubicBezTo>
                      <a:lnTo>
                        <a:pt x="1431" y="93036"/>
                      </a:lnTo>
                      <a:cubicBezTo>
                        <a:pt x="1431" y="93036"/>
                        <a:pt x="1431" y="94467"/>
                        <a:pt x="1431" y="94467"/>
                      </a:cubicBezTo>
                      <a:cubicBezTo>
                        <a:pt x="1431" y="94467"/>
                        <a:pt x="1431" y="94467"/>
                        <a:pt x="1431" y="94467"/>
                      </a:cubicBezTo>
                      <a:cubicBezTo>
                        <a:pt x="1431" y="95899"/>
                        <a:pt x="1431" y="97330"/>
                        <a:pt x="1431" y="97330"/>
                      </a:cubicBezTo>
                      <a:cubicBezTo>
                        <a:pt x="1431" y="97330"/>
                        <a:pt x="1431" y="97330"/>
                        <a:pt x="1431" y="98761"/>
                      </a:cubicBezTo>
                      <a:cubicBezTo>
                        <a:pt x="1431" y="100193"/>
                        <a:pt x="1431" y="101624"/>
                        <a:pt x="1431" y="103055"/>
                      </a:cubicBezTo>
                      <a:cubicBezTo>
                        <a:pt x="1431" y="103055"/>
                        <a:pt x="1431" y="103055"/>
                        <a:pt x="1431" y="103055"/>
                      </a:cubicBezTo>
                      <a:cubicBezTo>
                        <a:pt x="1431" y="103055"/>
                        <a:pt x="1431" y="103055"/>
                        <a:pt x="1431" y="103055"/>
                      </a:cubicBezTo>
                      <a:cubicBezTo>
                        <a:pt x="1431" y="104487"/>
                        <a:pt x="1431" y="105918"/>
                        <a:pt x="1431" y="105918"/>
                      </a:cubicBezTo>
                      <a:cubicBezTo>
                        <a:pt x="1431" y="105918"/>
                        <a:pt x="1431" y="107349"/>
                        <a:pt x="1431" y="107349"/>
                      </a:cubicBezTo>
                      <a:cubicBezTo>
                        <a:pt x="1431" y="108781"/>
                        <a:pt x="1431" y="110212"/>
                        <a:pt x="2863" y="111643"/>
                      </a:cubicBezTo>
                      <a:cubicBezTo>
                        <a:pt x="2863" y="111643"/>
                        <a:pt x="2863" y="111643"/>
                        <a:pt x="2863" y="111643"/>
                      </a:cubicBezTo>
                      <a:cubicBezTo>
                        <a:pt x="2863" y="111643"/>
                        <a:pt x="2863" y="111643"/>
                        <a:pt x="2863" y="111643"/>
                      </a:cubicBezTo>
                      <a:cubicBezTo>
                        <a:pt x="2863" y="113075"/>
                        <a:pt x="4294" y="114506"/>
                        <a:pt x="4294" y="115937"/>
                      </a:cubicBezTo>
                      <a:cubicBezTo>
                        <a:pt x="4294" y="115937"/>
                        <a:pt x="4294" y="117369"/>
                        <a:pt x="4294" y="117369"/>
                      </a:cubicBezTo>
                      <a:cubicBezTo>
                        <a:pt x="4294" y="118800"/>
                        <a:pt x="5725" y="120231"/>
                        <a:pt x="5725" y="120231"/>
                      </a:cubicBezTo>
                      <a:cubicBezTo>
                        <a:pt x="5725" y="120231"/>
                        <a:pt x="5725" y="120231"/>
                        <a:pt x="5725" y="120231"/>
                      </a:cubicBezTo>
                      <a:cubicBezTo>
                        <a:pt x="5725" y="120231"/>
                        <a:pt x="5725" y="120231"/>
                        <a:pt x="5725" y="120231"/>
                      </a:cubicBezTo>
                      <a:cubicBezTo>
                        <a:pt x="5725" y="121663"/>
                        <a:pt x="7157" y="123094"/>
                        <a:pt x="7157" y="124525"/>
                      </a:cubicBezTo>
                      <a:cubicBezTo>
                        <a:pt x="7157" y="124525"/>
                        <a:pt x="7157" y="124525"/>
                        <a:pt x="7157" y="125957"/>
                      </a:cubicBezTo>
                      <a:cubicBezTo>
                        <a:pt x="7157" y="127388"/>
                        <a:pt x="8588" y="128819"/>
                        <a:pt x="8588" y="128819"/>
                      </a:cubicBezTo>
                      <a:cubicBezTo>
                        <a:pt x="8588" y="128819"/>
                        <a:pt x="8588" y="128819"/>
                        <a:pt x="8588" y="128819"/>
                      </a:cubicBezTo>
                      <a:cubicBezTo>
                        <a:pt x="8588" y="128819"/>
                        <a:pt x="8588" y="128819"/>
                        <a:pt x="8588" y="128819"/>
                      </a:cubicBezTo>
                      <a:cubicBezTo>
                        <a:pt x="10019" y="130251"/>
                        <a:pt x="10019" y="131682"/>
                        <a:pt x="11451" y="133113"/>
                      </a:cubicBezTo>
                      <a:cubicBezTo>
                        <a:pt x="11451" y="133113"/>
                        <a:pt x="11451" y="133113"/>
                        <a:pt x="11451" y="134545"/>
                      </a:cubicBezTo>
                      <a:cubicBezTo>
                        <a:pt x="12882" y="135976"/>
                        <a:pt x="12882" y="137407"/>
                        <a:pt x="14313" y="138839"/>
                      </a:cubicBezTo>
                      <a:cubicBezTo>
                        <a:pt x="14313" y="138839"/>
                        <a:pt x="14313" y="138839"/>
                        <a:pt x="14313" y="138839"/>
                      </a:cubicBezTo>
                      <a:cubicBezTo>
                        <a:pt x="14313" y="138839"/>
                        <a:pt x="14313" y="138839"/>
                        <a:pt x="14313" y="138839"/>
                      </a:cubicBezTo>
                      <a:cubicBezTo>
                        <a:pt x="15745" y="140270"/>
                        <a:pt x="15745" y="141701"/>
                        <a:pt x="17176" y="143132"/>
                      </a:cubicBezTo>
                      <a:cubicBezTo>
                        <a:pt x="17176" y="143132"/>
                        <a:pt x="17176" y="143132"/>
                        <a:pt x="17176" y="144564"/>
                      </a:cubicBezTo>
                      <a:cubicBezTo>
                        <a:pt x="18607" y="145995"/>
                        <a:pt x="20039" y="147426"/>
                        <a:pt x="21470" y="148858"/>
                      </a:cubicBezTo>
                      <a:cubicBezTo>
                        <a:pt x="21470" y="148858"/>
                        <a:pt x="21470" y="148858"/>
                        <a:pt x="21470" y="148858"/>
                      </a:cubicBezTo>
                      <a:cubicBezTo>
                        <a:pt x="22901" y="150289"/>
                        <a:pt x="22901" y="150289"/>
                        <a:pt x="24332" y="151720"/>
                      </a:cubicBezTo>
                      <a:cubicBezTo>
                        <a:pt x="24332" y="151720"/>
                        <a:pt x="24332" y="151720"/>
                        <a:pt x="25764" y="153152"/>
                      </a:cubicBezTo>
                      <a:cubicBezTo>
                        <a:pt x="25764" y="153152"/>
                        <a:pt x="27195" y="154583"/>
                        <a:pt x="27195" y="154583"/>
                      </a:cubicBezTo>
                      <a:cubicBezTo>
                        <a:pt x="27195" y="154583"/>
                        <a:pt x="28627" y="156014"/>
                        <a:pt x="28627" y="156014"/>
                      </a:cubicBezTo>
                      <a:cubicBezTo>
                        <a:pt x="28627" y="156014"/>
                        <a:pt x="30058" y="157446"/>
                        <a:pt x="30058" y="157446"/>
                      </a:cubicBezTo>
                      <a:cubicBezTo>
                        <a:pt x="30058" y="157446"/>
                        <a:pt x="31489" y="158877"/>
                        <a:pt x="31489" y="158877"/>
                      </a:cubicBezTo>
                      <a:cubicBezTo>
                        <a:pt x="31489" y="158877"/>
                        <a:pt x="32921" y="160308"/>
                        <a:pt x="32921" y="160308"/>
                      </a:cubicBezTo>
                      <a:cubicBezTo>
                        <a:pt x="32921" y="160308"/>
                        <a:pt x="32921" y="160308"/>
                        <a:pt x="32921" y="160308"/>
                      </a:cubicBezTo>
                      <a:cubicBezTo>
                        <a:pt x="34352" y="161740"/>
                        <a:pt x="34352" y="161740"/>
                        <a:pt x="35783" y="163171"/>
                      </a:cubicBezTo>
                      <a:cubicBezTo>
                        <a:pt x="35783" y="163171"/>
                        <a:pt x="35783" y="163171"/>
                        <a:pt x="35783" y="163171"/>
                      </a:cubicBezTo>
                      <a:cubicBezTo>
                        <a:pt x="37214" y="164602"/>
                        <a:pt x="38646" y="166034"/>
                        <a:pt x="40077" y="166034"/>
                      </a:cubicBezTo>
                      <a:cubicBezTo>
                        <a:pt x="40077" y="166034"/>
                        <a:pt x="41508" y="166034"/>
                        <a:pt x="41508" y="167465"/>
                      </a:cubicBezTo>
                      <a:cubicBezTo>
                        <a:pt x="42940" y="168896"/>
                        <a:pt x="42940" y="168896"/>
                        <a:pt x="44371" y="170328"/>
                      </a:cubicBezTo>
                      <a:cubicBezTo>
                        <a:pt x="44371" y="170328"/>
                        <a:pt x="45802" y="171759"/>
                        <a:pt x="45802" y="171759"/>
                      </a:cubicBezTo>
                      <a:cubicBezTo>
                        <a:pt x="47234" y="171759"/>
                        <a:pt x="47234" y="173190"/>
                        <a:pt x="48665" y="173190"/>
                      </a:cubicBezTo>
                      <a:cubicBezTo>
                        <a:pt x="48665" y="173190"/>
                        <a:pt x="48665" y="173190"/>
                        <a:pt x="50096" y="173190"/>
                      </a:cubicBezTo>
                      <a:cubicBezTo>
                        <a:pt x="50096" y="173190"/>
                        <a:pt x="50096" y="173190"/>
                        <a:pt x="50096" y="173190"/>
                      </a:cubicBezTo>
                      <a:cubicBezTo>
                        <a:pt x="51528" y="174622"/>
                        <a:pt x="52959" y="174622"/>
                        <a:pt x="54390" y="176053"/>
                      </a:cubicBezTo>
                      <a:cubicBezTo>
                        <a:pt x="54390" y="176053"/>
                        <a:pt x="54390" y="176053"/>
                        <a:pt x="55822" y="176053"/>
                      </a:cubicBezTo>
                      <a:cubicBezTo>
                        <a:pt x="57253" y="177484"/>
                        <a:pt x="58684" y="178916"/>
                        <a:pt x="61547" y="178916"/>
                      </a:cubicBezTo>
                      <a:cubicBezTo>
                        <a:pt x="61547" y="178916"/>
                        <a:pt x="62978" y="178916"/>
                        <a:pt x="62978" y="180347"/>
                      </a:cubicBezTo>
                      <a:cubicBezTo>
                        <a:pt x="64410" y="181778"/>
                        <a:pt x="65841" y="181778"/>
                        <a:pt x="67272" y="183210"/>
                      </a:cubicBezTo>
                      <a:cubicBezTo>
                        <a:pt x="67272" y="183210"/>
                        <a:pt x="68704" y="183210"/>
                        <a:pt x="68704" y="184641"/>
                      </a:cubicBezTo>
                      <a:cubicBezTo>
                        <a:pt x="70135" y="186072"/>
                        <a:pt x="72998" y="186072"/>
                        <a:pt x="74429" y="187504"/>
                      </a:cubicBezTo>
                      <a:cubicBezTo>
                        <a:pt x="77292" y="188935"/>
                        <a:pt x="78723" y="190366"/>
                        <a:pt x="81586" y="191798"/>
                      </a:cubicBezTo>
                      <a:cubicBezTo>
                        <a:pt x="81586" y="191798"/>
                        <a:pt x="83017" y="191798"/>
                        <a:pt x="83017" y="191798"/>
                      </a:cubicBezTo>
                      <a:cubicBezTo>
                        <a:pt x="85880" y="193229"/>
                        <a:pt x="87311" y="194660"/>
                        <a:pt x="90174" y="194660"/>
                      </a:cubicBezTo>
                      <a:cubicBezTo>
                        <a:pt x="90174" y="194660"/>
                        <a:pt x="91605" y="194660"/>
                        <a:pt x="91605" y="194660"/>
                      </a:cubicBezTo>
                      <a:cubicBezTo>
                        <a:pt x="94467" y="196092"/>
                        <a:pt x="95899" y="197523"/>
                        <a:pt x="98761" y="197523"/>
                      </a:cubicBezTo>
                      <a:cubicBezTo>
                        <a:pt x="98761" y="197523"/>
                        <a:pt x="98761" y="197523"/>
                        <a:pt x="98761" y="197523"/>
                      </a:cubicBezTo>
                      <a:cubicBezTo>
                        <a:pt x="101624" y="198954"/>
                        <a:pt x="103055" y="198954"/>
                        <a:pt x="105918" y="200385"/>
                      </a:cubicBezTo>
                      <a:cubicBezTo>
                        <a:pt x="105918" y="200385"/>
                        <a:pt x="107349" y="200385"/>
                        <a:pt x="107349" y="200385"/>
                      </a:cubicBezTo>
                      <a:cubicBezTo>
                        <a:pt x="110212" y="201817"/>
                        <a:pt x="113075" y="201817"/>
                        <a:pt x="114506" y="203248"/>
                      </a:cubicBezTo>
                      <a:cubicBezTo>
                        <a:pt x="114506" y="203248"/>
                        <a:pt x="115937" y="203248"/>
                        <a:pt x="115937" y="203248"/>
                      </a:cubicBezTo>
                      <a:cubicBezTo>
                        <a:pt x="118800" y="204679"/>
                        <a:pt x="121663" y="204679"/>
                        <a:pt x="123094" y="206111"/>
                      </a:cubicBezTo>
                      <a:cubicBezTo>
                        <a:pt x="123094" y="206111"/>
                        <a:pt x="124525" y="206111"/>
                        <a:pt x="124525" y="206111"/>
                      </a:cubicBezTo>
                      <a:cubicBezTo>
                        <a:pt x="127388" y="207542"/>
                        <a:pt x="130251" y="207542"/>
                        <a:pt x="131682" y="208973"/>
                      </a:cubicBezTo>
                      <a:cubicBezTo>
                        <a:pt x="131682" y="208973"/>
                        <a:pt x="131682" y="208973"/>
                        <a:pt x="133113" y="208973"/>
                      </a:cubicBezTo>
                      <a:cubicBezTo>
                        <a:pt x="135976" y="210405"/>
                        <a:pt x="138839" y="210405"/>
                        <a:pt x="141701" y="211836"/>
                      </a:cubicBezTo>
                      <a:cubicBezTo>
                        <a:pt x="141701" y="211836"/>
                        <a:pt x="141701" y="211836"/>
                        <a:pt x="143133" y="211836"/>
                      </a:cubicBezTo>
                      <a:cubicBezTo>
                        <a:pt x="143133" y="211836"/>
                        <a:pt x="143133" y="211836"/>
                        <a:pt x="144564" y="211836"/>
                      </a:cubicBezTo>
                      <a:cubicBezTo>
                        <a:pt x="145995" y="211836"/>
                        <a:pt x="147427" y="211836"/>
                        <a:pt x="148858" y="213267"/>
                      </a:cubicBezTo>
                      <a:cubicBezTo>
                        <a:pt x="148858" y="213267"/>
                        <a:pt x="150289" y="213267"/>
                        <a:pt x="150289" y="213267"/>
                      </a:cubicBezTo>
                      <a:cubicBezTo>
                        <a:pt x="151720" y="213267"/>
                        <a:pt x="154583" y="214699"/>
                        <a:pt x="156014" y="214699"/>
                      </a:cubicBezTo>
                      <a:cubicBezTo>
                        <a:pt x="156014" y="214699"/>
                        <a:pt x="156014" y="214699"/>
                        <a:pt x="156014" y="214699"/>
                      </a:cubicBezTo>
                      <a:cubicBezTo>
                        <a:pt x="157446" y="214699"/>
                        <a:pt x="160308" y="216130"/>
                        <a:pt x="161740" y="216130"/>
                      </a:cubicBezTo>
                      <a:cubicBezTo>
                        <a:pt x="161740" y="216130"/>
                        <a:pt x="163171" y="216130"/>
                        <a:pt x="163171" y="216130"/>
                      </a:cubicBezTo>
                      <a:cubicBezTo>
                        <a:pt x="164602" y="216130"/>
                        <a:pt x="166034" y="216130"/>
                        <a:pt x="167465" y="217561"/>
                      </a:cubicBezTo>
                      <a:cubicBezTo>
                        <a:pt x="167465" y="217561"/>
                        <a:pt x="168896" y="217561"/>
                        <a:pt x="168896" y="217561"/>
                      </a:cubicBezTo>
                      <a:cubicBezTo>
                        <a:pt x="168896" y="217561"/>
                        <a:pt x="168896" y="217561"/>
                        <a:pt x="170328" y="217561"/>
                      </a:cubicBezTo>
                      <a:cubicBezTo>
                        <a:pt x="173190" y="217561"/>
                        <a:pt x="176053" y="218993"/>
                        <a:pt x="180347" y="218993"/>
                      </a:cubicBezTo>
                      <a:cubicBezTo>
                        <a:pt x="180347" y="218993"/>
                        <a:pt x="181778" y="218993"/>
                        <a:pt x="181778" y="218993"/>
                      </a:cubicBezTo>
                      <a:cubicBezTo>
                        <a:pt x="184641" y="218993"/>
                        <a:pt x="188935" y="220424"/>
                        <a:pt x="191798" y="220424"/>
                      </a:cubicBezTo>
                      <a:cubicBezTo>
                        <a:pt x="191798" y="220424"/>
                        <a:pt x="191798" y="220424"/>
                        <a:pt x="191798" y="220424"/>
                      </a:cubicBezTo>
                      <a:cubicBezTo>
                        <a:pt x="191798" y="220424"/>
                        <a:pt x="191798" y="220424"/>
                        <a:pt x="193229" y="220424"/>
                      </a:cubicBezTo>
                      <a:cubicBezTo>
                        <a:pt x="196092" y="220424"/>
                        <a:pt x="198954" y="220424"/>
                        <a:pt x="201817" y="221855"/>
                      </a:cubicBezTo>
                      <a:cubicBezTo>
                        <a:pt x="201817" y="221855"/>
                        <a:pt x="201817" y="221855"/>
                        <a:pt x="201817" y="221855"/>
                      </a:cubicBezTo>
                      <a:cubicBezTo>
                        <a:pt x="204680" y="221855"/>
                        <a:pt x="207542" y="221855"/>
                        <a:pt x="210405" y="221855"/>
                      </a:cubicBezTo>
                      <a:cubicBezTo>
                        <a:pt x="210405" y="221855"/>
                        <a:pt x="210405" y="221855"/>
                        <a:pt x="211836" y="221855"/>
                      </a:cubicBezTo>
                      <a:cubicBezTo>
                        <a:pt x="211836" y="221855"/>
                        <a:pt x="211836" y="221855"/>
                        <a:pt x="213268" y="221855"/>
                      </a:cubicBezTo>
                      <a:cubicBezTo>
                        <a:pt x="216130" y="221855"/>
                        <a:pt x="218993" y="221855"/>
                        <a:pt x="221855" y="221855"/>
                      </a:cubicBezTo>
                      <a:cubicBezTo>
                        <a:pt x="221855" y="221855"/>
                        <a:pt x="223287" y="221855"/>
                        <a:pt x="223287" y="221855"/>
                      </a:cubicBezTo>
                      <a:cubicBezTo>
                        <a:pt x="226149" y="221855"/>
                        <a:pt x="227581" y="221855"/>
                        <a:pt x="230443" y="221855"/>
                      </a:cubicBezTo>
                      <a:cubicBezTo>
                        <a:pt x="230443" y="221855"/>
                        <a:pt x="230443" y="221855"/>
                        <a:pt x="231875" y="221855"/>
                      </a:cubicBezTo>
                      <a:cubicBezTo>
                        <a:pt x="231875" y="221855"/>
                        <a:pt x="231875" y="221855"/>
                        <a:pt x="231875" y="221855"/>
                      </a:cubicBezTo>
                      <a:cubicBezTo>
                        <a:pt x="234737" y="221855"/>
                        <a:pt x="237600" y="221855"/>
                        <a:pt x="239031" y="221855"/>
                      </a:cubicBezTo>
                      <a:cubicBezTo>
                        <a:pt x="239031" y="221855"/>
                        <a:pt x="240463" y="221855"/>
                        <a:pt x="240463" y="221855"/>
                      </a:cubicBezTo>
                      <a:cubicBezTo>
                        <a:pt x="241894" y="221855"/>
                        <a:pt x="244757" y="221855"/>
                        <a:pt x="246188" y="221855"/>
                      </a:cubicBezTo>
                      <a:cubicBezTo>
                        <a:pt x="246188" y="221855"/>
                        <a:pt x="247619" y="221855"/>
                        <a:pt x="247619" y="221855"/>
                      </a:cubicBezTo>
                      <a:cubicBezTo>
                        <a:pt x="247619" y="221855"/>
                        <a:pt x="247619" y="221855"/>
                        <a:pt x="249051" y="221855"/>
                      </a:cubicBezTo>
                      <a:cubicBezTo>
                        <a:pt x="251913" y="221855"/>
                        <a:pt x="253345" y="221855"/>
                        <a:pt x="256207" y="221855"/>
                      </a:cubicBezTo>
                      <a:cubicBezTo>
                        <a:pt x="256207" y="221855"/>
                        <a:pt x="257639" y="221855"/>
                        <a:pt x="257639" y="221855"/>
                      </a:cubicBezTo>
                      <a:cubicBezTo>
                        <a:pt x="260501" y="221855"/>
                        <a:pt x="261933" y="221855"/>
                        <a:pt x="264795" y="221855"/>
                      </a:cubicBezTo>
                      <a:cubicBezTo>
                        <a:pt x="264795" y="221855"/>
                        <a:pt x="264795" y="221855"/>
                        <a:pt x="266227" y="221855"/>
                      </a:cubicBezTo>
                      <a:cubicBezTo>
                        <a:pt x="266227" y="221855"/>
                        <a:pt x="266227" y="221855"/>
                        <a:pt x="267658" y="221855"/>
                      </a:cubicBezTo>
                      <a:cubicBezTo>
                        <a:pt x="270521" y="221855"/>
                        <a:pt x="271952" y="221855"/>
                        <a:pt x="274814" y="221855"/>
                      </a:cubicBezTo>
                      <a:cubicBezTo>
                        <a:pt x="274814" y="221855"/>
                        <a:pt x="274814" y="221855"/>
                        <a:pt x="276246" y="221855"/>
                      </a:cubicBezTo>
                      <a:cubicBezTo>
                        <a:pt x="279108" y="221855"/>
                        <a:pt x="280540" y="221855"/>
                        <a:pt x="283402" y="221855"/>
                      </a:cubicBezTo>
                      <a:cubicBezTo>
                        <a:pt x="283402" y="221855"/>
                        <a:pt x="283402" y="221855"/>
                        <a:pt x="284834" y="221855"/>
                      </a:cubicBezTo>
                      <a:cubicBezTo>
                        <a:pt x="284834" y="221855"/>
                        <a:pt x="286265" y="221855"/>
                        <a:pt x="286265" y="221855"/>
                      </a:cubicBezTo>
                      <a:cubicBezTo>
                        <a:pt x="287696" y="221855"/>
                        <a:pt x="290559" y="221855"/>
                        <a:pt x="291990" y="221855"/>
                      </a:cubicBezTo>
                      <a:cubicBezTo>
                        <a:pt x="291990" y="221855"/>
                        <a:pt x="293422" y="221855"/>
                        <a:pt x="293422" y="221855"/>
                      </a:cubicBezTo>
                      <a:cubicBezTo>
                        <a:pt x="296284" y="221855"/>
                        <a:pt x="297716" y="221855"/>
                        <a:pt x="300578" y="220424"/>
                      </a:cubicBezTo>
                      <a:cubicBezTo>
                        <a:pt x="300578" y="220424"/>
                        <a:pt x="300578" y="220424"/>
                        <a:pt x="300578" y="220424"/>
                      </a:cubicBezTo>
                      <a:cubicBezTo>
                        <a:pt x="300578" y="220424"/>
                        <a:pt x="300578" y="220424"/>
                        <a:pt x="302010" y="220424"/>
                      </a:cubicBezTo>
                      <a:cubicBezTo>
                        <a:pt x="303441" y="220424"/>
                        <a:pt x="306304" y="220424"/>
                        <a:pt x="307735" y="218993"/>
                      </a:cubicBezTo>
                      <a:cubicBezTo>
                        <a:pt x="307735" y="218993"/>
                        <a:pt x="309166" y="218993"/>
                        <a:pt x="309166" y="218993"/>
                      </a:cubicBezTo>
                      <a:cubicBezTo>
                        <a:pt x="312029" y="218993"/>
                        <a:pt x="313460" y="217561"/>
                        <a:pt x="316323" y="217561"/>
                      </a:cubicBezTo>
                      <a:cubicBezTo>
                        <a:pt x="316323" y="217561"/>
                        <a:pt x="316323" y="217561"/>
                        <a:pt x="316323" y="217561"/>
                      </a:cubicBezTo>
                      <a:cubicBezTo>
                        <a:pt x="316323" y="217561"/>
                        <a:pt x="316323" y="217561"/>
                        <a:pt x="317754" y="217561"/>
                      </a:cubicBezTo>
                      <a:cubicBezTo>
                        <a:pt x="320617" y="217561"/>
                        <a:pt x="322048" y="216130"/>
                        <a:pt x="324911" y="216130"/>
                      </a:cubicBezTo>
                      <a:cubicBezTo>
                        <a:pt x="324911" y="216130"/>
                        <a:pt x="326342" y="216130"/>
                        <a:pt x="326342" y="216130"/>
                      </a:cubicBezTo>
                      <a:cubicBezTo>
                        <a:pt x="329205" y="216130"/>
                        <a:pt x="332067" y="214699"/>
                        <a:pt x="333499" y="214699"/>
                      </a:cubicBezTo>
                      <a:cubicBezTo>
                        <a:pt x="333499" y="214699"/>
                        <a:pt x="333499" y="214699"/>
                        <a:pt x="333499" y="214699"/>
                      </a:cubicBezTo>
                      <a:cubicBezTo>
                        <a:pt x="333499" y="214699"/>
                        <a:pt x="333499" y="214699"/>
                        <a:pt x="333499" y="214699"/>
                      </a:cubicBezTo>
                      <a:cubicBezTo>
                        <a:pt x="336361" y="214699"/>
                        <a:pt x="337793" y="213267"/>
                        <a:pt x="340656" y="213267"/>
                      </a:cubicBezTo>
                      <a:cubicBezTo>
                        <a:pt x="340656" y="213267"/>
                        <a:pt x="342087" y="213267"/>
                        <a:pt x="342087" y="213267"/>
                      </a:cubicBezTo>
                      <a:cubicBezTo>
                        <a:pt x="344949" y="213267"/>
                        <a:pt x="347812" y="211836"/>
                        <a:pt x="349243" y="211836"/>
                      </a:cubicBezTo>
                      <a:cubicBezTo>
                        <a:pt x="349243" y="211836"/>
                        <a:pt x="349243" y="211836"/>
                        <a:pt x="350675" y="211836"/>
                      </a:cubicBezTo>
                      <a:cubicBezTo>
                        <a:pt x="350675" y="211836"/>
                        <a:pt x="350675" y="211836"/>
                        <a:pt x="352106" y="211836"/>
                      </a:cubicBezTo>
                      <a:cubicBezTo>
                        <a:pt x="354969" y="210405"/>
                        <a:pt x="357831" y="210405"/>
                        <a:pt x="360694" y="208973"/>
                      </a:cubicBezTo>
                      <a:cubicBezTo>
                        <a:pt x="360694" y="208973"/>
                        <a:pt x="362125" y="208973"/>
                        <a:pt x="362125" y="208973"/>
                      </a:cubicBezTo>
                      <a:cubicBezTo>
                        <a:pt x="364988" y="207542"/>
                        <a:pt x="367851" y="207542"/>
                        <a:pt x="370713" y="206111"/>
                      </a:cubicBezTo>
                      <a:cubicBezTo>
                        <a:pt x="370713" y="206111"/>
                        <a:pt x="370713" y="206111"/>
                        <a:pt x="370713" y="206111"/>
                      </a:cubicBezTo>
                      <a:cubicBezTo>
                        <a:pt x="370713" y="206111"/>
                        <a:pt x="372145" y="206111"/>
                        <a:pt x="372145" y="206111"/>
                      </a:cubicBezTo>
                      <a:cubicBezTo>
                        <a:pt x="373576" y="206111"/>
                        <a:pt x="375007" y="204679"/>
                        <a:pt x="376439" y="204679"/>
                      </a:cubicBezTo>
                      <a:cubicBezTo>
                        <a:pt x="376439" y="204679"/>
                        <a:pt x="377870" y="204679"/>
                        <a:pt x="377870" y="203248"/>
                      </a:cubicBezTo>
                      <a:cubicBezTo>
                        <a:pt x="379301" y="203248"/>
                        <a:pt x="380733" y="201817"/>
                        <a:pt x="380733" y="201817"/>
                      </a:cubicBezTo>
                      <a:cubicBezTo>
                        <a:pt x="382164" y="201817"/>
                        <a:pt x="382164" y="201817"/>
                        <a:pt x="383595" y="200385"/>
                      </a:cubicBezTo>
                      <a:cubicBezTo>
                        <a:pt x="385027" y="200385"/>
                        <a:pt x="386458" y="198954"/>
                        <a:pt x="386458" y="198954"/>
                      </a:cubicBezTo>
                      <a:cubicBezTo>
                        <a:pt x="387889" y="198954"/>
                        <a:pt x="387889" y="198954"/>
                        <a:pt x="389320" y="197523"/>
                      </a:cubicBezTo>
                      <a:cubicBezTo>
                        <a:pt x="390752" y="197523"/>
                        <a:pt x="390752" y="196092"/>
                        <a:pt x="392183" y="196092"/>
                      </a:cubicBezTo>
                      <a:cubicBezTo>
                        <a:pt x="392183" y="196092"/>
                        <a:pt x="393615" y="196092"/>
                        <a:pt x="393615" y="196092"/>
                      </a:cubicBezTo>
                      <a:cubicBezTo>
                        <a:pt x="393615" y="196092"/>
                        <a:pt x="393615" y="196092"/>
                        <a:pt x="395046" y="196092"/>
                      </a:cubicBezTo>
                      <a:cubicBezTo>
                        <a:pt x="397909" y="194660"/>
                        <a:pt x="399340" y="194660"/>
                        <a:pt x="402202" y="193229"/>
                      </a:cubicBezTo>
                      <a:cubicBezTo>
                        <a:pt x="402202" y="193229"/>
                        <a:pt x="402202" y="193229"/>
                        <a:pt x="403634" y="193229"/>
                      </a:cubicBezTo>
                      <a:cubicBezTo>
                        <a:pt x="405065" y="191798"/>
                        <a:pt x="407928" y="191798"/>
                        <a:pt x="409359" y="190366"/>
                      </a:cubicBezTo>
                      <a:cubicBezTo>
                        <a:pt x="409359" y="190366"/>
                        <a:pt x="410790" y="190366"/>
                        <a:pt x="410790" y="190366"/>
                      </a:cubicBezTo>
                      <a:cubicBezTo>
                        <a:pt x="413653" y="188935"/>
                        <a:pt x="415084" y="187504"/>
                        <a:pt x="417947" y="187504"/>
                      </a:cubicBezTo>
                      <a:cubicBezTo>
                        <a:pt x="417947" y="187504"/>
                        <a:pt x="419378" y="187504"/>
                        <a:pt x="419378" y="186072"/>
                      </a:cubicBezTo>
                      <a:cubicBezTo>
                        <a:pt x="422241" y="184641"/>
                        <a:pt x="423672" y="183210"/>
                        <a:pt x="426535" y="181778"/>
                      </a:cubicBezTo>
                      <a:cubicBezTo>
                        <a:pt x="473769" y="153152"/>
                        <a:pt x="496670" y="115937"/>
                        <a:pt x="496670" y="80154"/>
                      </a:cubicBezTo>
                      <a:lnTo>
                        <a:pt x="495239" y="0"/>
                      </a:lnTo>
                      <a:cubicBezTo>
                        <a:pt x="496670" y="35783"/>
                        <a:pt x="472337" y="72998"/>
                        <a:pt x="425104" y="101624"/>
                      </a:cubicBezTo>
                      <a:cubicBezTo>
                        <a:pt x="412222" y="108781"/>
                        <a:pt x="409359" y="110212"/>
                        <a:pt x="406496" y="113075"/>
                      </a:cubicBezTo>
                      <a:cubicBezTo>
                        <a:pt x="406496" y="111643"/>
                        <a:pt x="406496" y="111643"/>
                        <a:pt x="406496" y="113075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accent1"/>
                    </a:gs>
                    <a:gs pos="0">
                      <a:schemeClr val="accent2"/>
                    </a:gs>
                  </a:gsLst>
                  <a:path path="circle">
                    <a:fillToRect l="50000" t="50000" r="50000" b="50000"/>
                  </a:path>
                </a:gradFill>
                <a:ln w="143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porate S"/>
                  </a:endParaRPr>
                </a:p>
              </p:txBody>
            </p:sp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25D33848-2D29-430B-AEE3-0669E98483AF}"/>
                    </a:ext>
                  </a:extLst>
                </p:cNvPr>
                <p:cNvSpPr/>
                <p:nvPr/>
              </p:nvSpPr>
              <p:spPr>
                <a:xfrm>
                  <a:off x="6016017" y="1724632"/>
                  <a:ext cx="494214" cy="285769"/>
                </a:xfrm>
                <a:custGeom>
                  <a:avLst/>
                  <a:gdLst>
                    <a:gd name="connsiteX0" fmla="*/ 75348 w 494214"/>
                    <a:gd name="connsiteY0" fmla="*/ 248087 h 285769"/>
                    <a:gd name="connsiteX1" fmla="*/ 69623 w 494214"/>
                    <a:gd name="connsiteY1" fmla="*/ 46270 h 285769"/>
                    <a:gd name="connsiteX2" fmla="*/ 418866 w 494214"/>
                    <a:gd name="connsiteY2" fmla="*/ 37682 h 285769"/>
                    <a:gd name="connsiteX3" fmla="*/ 424592 w 494214"/>
                    <a:gd name="connsiteY3" fmla="*/ 239499 h 285769"/>
                    <a:gd name="connsiteX4" fmla="*/ 75348 w 494214"/>
                    <a:gd name="connsiteY4" fmla="*/ 248087 h 285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4214" h="285769">
                      <a:moveTo>
                        <a:pt x="75348" y="248087"/>
                      </a:moveTo>
                      <a:cubicBezTo>
                        <a:pt x="-23413" y="195128"/>
                        <a:pt x="-24844" y="103523"/>
                        <a:pt x="69623" y="46270"/>
                      </a:cubicBezTo>
                      <a:cubicBezTo>
                        <a:pt x="164091" y="-12414"/>
                        <a:pt x="321536" y="-15277"/>
                        <a:pt x="418866" y="37682"/>
                      </a:cubicBezTo>
                      <a:cubicBezTo>
                        <a:pt x="517628" y="90641"/>
                        <a:pt x="519059" y="182246"/>
                        <a:pt x="424592" y="239499"/>
                      </a:cubicBezTo>
                      <a:cubicBezTo>
                        <a:pt x="330124" y="298184"/>
                        <a:pt x="174110" y="301046"/>
                        <a:pt x="75348" y="2480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43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porate S"/>
                  </a:endParaRPr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FCB2A875-2125-4CC7-8F9F-7953752F30A0}"/>
                    </a:ext>
                  </a:extLst>
                </p:cNvPr>
                <p:cNvSpPr/>
                <p:nvPr/>
              </p:nvSpPr>
              <p:spPr>
                <a:xfrm>
                  <a:off x="6074694" y="1758656"/>
                  <a:ext cx="376145" cy="218082"/>
                </a:xfrm>
                <a:custGeom>
                  <a:avLst/>
                  <a:gdLst>
                    <a:gd name="connsiteX0" fmla="*/ 58180 w 376145"/>
                    <a:gd name="connsiteY0" fmla="*/ 189731 h 218082"/>
                    <a:gd name="connsiteX1" fmla="*/ 52455 w 376145"/>
                    <a:gd name="connsiteY1" fmla="*/ 35148 h 218082"/>
                    <a:gd name="connsiteX2" fmla="*/ 318681 w 376145"/>
                    <a:gd name="connsiteY2" fmla="*/ 29423 h 218082"/>
                    <a:gd name="connsiteX3" fmla="*/ 322975 w 376145"/>
                    <a:gd name="connsiteY3" fmla="*/ 184006 h 218082"/>
                    <a:gd name="connsiteX4" fmla="*/ 58180 w 376145"/>
                    <a:gd name="connsiteY4" fmla="*/ 189731 h 218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6145" h="218082">
                      <a:moveTo>
                        <a:pt x="58180" y="189731"/>
                      </a:moveTo>
                      <a:cubicBezTo>
                        <a:pt x="-17680" y="148223"/>
                        <a:pt x="-19111" y="79519"/>
                        <a:pt x="52455" y="35148"/>
                      </a:cubicBezTo>
                      <a:cubicBezTo>
                        <a:pt x="125452" y="-9223"/>
                        <a:pt x="244253" y="-12086"/>
                        <a:pt x="318681" y="29423"/>
                      </a:cubicBezTo>
                      <a:cubicBezTo>
                        <a:pt x="393110" y="70931"/>
                        <a:pt x="395973" y="139635"/>
                        <a:pt x="322975" y="184006"/>
                      </a:cubicBezTo>
                      <a:cubicBezTo>
                        <a:pt x="251409" y="226945"/>
                        <a:pt x="132609" y="229808"/>
                        <a:pt x="58180" y="189731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accent1"/>
                    </a:gs>
                    <a:gs pos="0">
                      <a:schemeClr val="accent2"/>
                    </a:gs>
                  </a:gsLst>
                  <a:path path="circle">
                    <a:fillToRect l="50000" t="50000" r="50000" b="50000"/>
                  </a:path>
                </a:gradFill>
                <a:ln w="143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porate S"/>
                  </a:endParaRPr>
                </a:p>
              </p:txBody>
            </p:sp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21270979-A62E-4EEF-A7FF-9CE79786CAE2}"/>
                    </a:ext>
                  </a:extLst>
                </p:cNvPr>
                <p:cNvSpPr/>
                <p:nvPr/>
              </p:nvSpPr>
              <p:spPr>
                <a:xfrm>
                  <a:off x="6074694" y="1758021"/>
                  <a:ext cx="201312" cy="218040"/>
                </a:xfrm>
                <a:custGeom>
                  <a:avLst/>
                  <a:gdLst>
                    <a:gd name="connsiteX0" fmla="*/ 75356 w 201312"/>
                    <a:gd name="connsiteY0" fmla="*/ 34352 h 218040"/>
                    <a:gd name="connsiteX1" fmla="*/ 79650 w 201312"/>
                    <a:gd name="connsiteY1" fmla="*/ 188935 h 218040"/>
                    <a:gd name="connsiteX2" fmla="*/ 201313 w 201312"/>
                    <a:gd name="connsiteY2" fmla="*/ 217561 h 218040"/>
                    <a:gd name="connsiteX3" fmla="*/ 58180 w 201312"/>
                    <a:gd name="connsiteY3" fmla="*/ 188935 h 218040"/>
                    <a:gd name="connsiteX4" fmla="*/ 52455 w 201312"/>
                    <a:gd name="connsiteY4" fmla="*/ 35783 h 218040"/>
                    <a:gd name="connsiteX5" fmla="*/ 198450 w 201312"/>
                    <a:gd name="connsiteY5" fmla="*/ 0 h 218040"/>
                    <a:gd name="connsiteX6" fmla="*/ 75356 w 201312"/>
                    <a:gd name="connsiteY6" fmla="*/ 34352 h 218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1312" h="218040">
                      <a:moveTo>
                        <a:pt x="75356" y="34352"/>
                      </a:moveTo>
                      <a:cubicBezTo>
                        <a:pt x="2358" y="78723"/>
                        <a:pt x="5221" y="147426"/>
                        <a:pt x="79650" y="188935"/>
                      </a:cubicBezTo>
                      <a:cubicBezTo>
                        <a:pt x="114002" y="207542"/>
                        <a:pt x="156942" y="217561"/>
                        <a:pt x="201313" y="217561"/>
                      </a:cubicBezTo>
                      <a:cubicBezTo>
                        <a:pt x="149785" y="220424"/>
                        <a:pt x="98257" y="210405"/>
                        <a:pt x="58180" y="188935"/>
                      </a:cubicBezTo>
                      <a:cubicBezTo>
                        <a:pt x="-17680" y="148858"/>
                        <a:pt x="-19111" y="80154"/>
                        <a:pt x="52455" y="35783"/>
                      </a:cubicBezTo>
                      <a:cubicBezTo>
                        <a:pt x="92532" y="11451"/>
                        <a:pt x="145491" y="0"/>
                        <a:pt x="198450" y="0"/>
                      </a:cubicBezTo>
                      <a:cubicBezTo>
                        <a:pt x="154079" y="2863"/>
                        <a:pt x="109708" y="14313"/>
                        <a:pt x="75356" y="34352"/>
                      </a:cubicBezTo>
                      <a:close/>
                    </a:path>
                  </a:pathLst>
                </a:custGeom>
                <a:solidFill>
                  <a:srgbClr val="60042E">
                    <a:alpha val="25000"/>
                  </a:srgbClr>
                </a:solidFill>
                <a:ln w="143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porate S"/>
                  </a:endParaRPr>
                </a:p>
              </p:txBody>
            </p:sp>
          </p:grp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7BEC082B-89F1-4B6F-9F35-31EDCAFAC4D6}"/>
                  </a:ext>
                </a:extLst>
              </p:cNvPr>
              <p:cNvSpPr/>
              <p:nvPr/>
            </p:nvSpPr>
            <p:spPr>
              <a:xfrm>
                <a:off x="6119992" y="1786647"/>
                <a:ext cx="251380" cy="143024"/>
              </a:xfrm>
              <a:custGeom>
                <a:avLst/>
                <a:gdLst>
                  <a:gd name="connsiteX0" fmla="*/ 184641 w 251380"/>
                  <a:gd name="connsiteY0" fmla="*/ 30058 h 143024"/>
                  <a:gd name="connsiteX1" fmla="*/ 206111 w 251380"/>
                  <a:gd name="connsiteY1" fmla="*/ 41508 h 143024"/>
                  <a:gd name="connsiteX2" fmla="*/ 210405 w 251380"/>
                  <a:gd name="connsiteY2" fmla="*/ 80154 h 143024"/>
                  <a:gd name="connsiteX3" fmla="*/ 143133 w 251380"/>
                  <a:gd name="connsiteY3" fmla="*/ 80154 h 143024"/>
                  <a:gd name="connsiteX4" fmla="*/ 143133 w 251380"/>
                  <a:gd name="connsiteY4" fmla="*/ 80154 h 143024"/>
                  <a:gd name="connsiteX5" fmla="*/ 123094 w 251380"/>
                  <a:gd name="connsiteY5" fmla="*/ 68704 h 143024"/>
                  <a:gd name="connsiteX6" fmla="*/ 184641 w 251380"/>
                  <a:gd name="connsiteY6" fmla="*/ 30058 h 143024"/>
                  <a:gd name="connsiteX7" fmla="*/ 113075 w 251380"/>
                  <a:gd name="connsiteY7" fmla="*/ 72998 h 143024"/>
                  <a:gd name="connsiteX8" fmla="*/ 131682 w 251380"/>
                  <a:gd name="connsiteY8" fmla="*/ 83017 h 143024"/>
                  <a:gd name="connsiteX9" fmla="*/ 133113 w 251380"/>
                  <a:gd name="connsiteY9" fmla="*/ 117369 h 143024"/>
                  <a:gd name="connsiteX10" fmla="*/ 71566 w 251380"/>
                  <a:gd name="connsiteY10" fmla="*/ 118800 h 143024"/>
                  <a:gd name="connsiteX11" fmla="*/ 71566 w 251380"/>
                  <a:gd name="connsiteY11" fmla="*/ 118800 h 143024"/>
                  <a:gd name="connsiteX12" fmla="*/ 52959 w 251380"/>
                  <a:gd name="connsiteY12" fmla="*/ 108781 h 143024"/>
                  <a:gd name="connsiteX13" fmla="*/ 113075 w 251380"/>
                  <a:gd name="connsiteY13" fmla="*/ 72998 h 143024"/>
                  <a:gd name="connsiteX14" fmla="*/ 70135 w 251380"/>
                  <a:gd name="connsiteY14" fmla="*/ 141701 h 143024"/>
                  <a:gd name="connsiteX15" fmla="*/ 83017 w 251380"/>
                  <a:gd name="connsiteY15" fmla="*/ 134545 h 143024"/>
                  <a:gd name="connsiteX16" fmla="*/ 156014 w 251380"/>
                  <a:gd name="connsiteY16" fmla="*/ 133113 h 143024"/>
                  <a:gd name="connsiteX17" fmla="*/ 161740 w 251380"/>
                  <a:gd name="connsiteY17" fmla="*/ 95899 h 143024"/>
                  <a:gd name="connsiteX18" fmla="*/ 161740 w 251380"/>
                  <a:gd name="connsiteY18" fmla="*/ 95899 h 143024"/>
                  <a:gd name="connsiteX19" fmla="*/ 234737 w 251380"/>
                  <a:gd name="connsiteY19" fmla="*/ 94467 h 143024"/>
                  <a:gd name="connsiteX20" fmla="*/ 230443 w 251380"/>
                  <a:gd name="connsiteY20" fmla="*/ 44371 h 143024"/>
                  <a:gd name="connsiteX21" fmla="*/ 243325 w 251380"/>
                  <a:gd name="connsiteY21" fmla="*/ 37214 h 143024"/>
                  <a:gd name="connsiteX22" fmla="*/ 230443 w 251380"/>
                  <a:gd name="connsiteY22" fmla="*/ 30058 h 143024"/>
                  <a:gd name="connsiteX23" fmla="*/ 218993 w 251380"/>
                  <a:gd name="connsiteY23" fmla="*/ 37214 h 143024"/>
                  <a:gd name="connsiteX24" fmla="*/ 217561 w 251380"/>
                  <a:gd name="connsiteY24" fmla="*/ 37214 h 143024"/>
                  <a:gd name="connsiteX25" fmla="*/ 201817 w 251380"/>
                  <a:gd name="connsiteY25" fmla="*/ 28626 h 143024"/>
                  <a:gd name="connsiteX26" fmla="*/ 213268 w 251380"/>
                  <a:gd name="connsiteY26" fmla="*/ 21470 h 143024"/>
                  <a:gd name="connsiteX27" fmla="*/ 200386 w 251380"/>
                  <a:gd name="connsiteY27" fmla="*/ 14313 h 143024"/>
                  <a:gd name="connsiteX28" fmla="*/ 188935 w 251380"/>
                  <a:gd name="connsiteY28" fmla="*/ 21470 h 143024"/>
                  <a:gd name="connsiteX29" fmla="*/ 148858 w 251380"/>
                  <a:gd name="connsiteY29" fmla="*/ 0 h 143024"/>
                  <a:gd name="connsiteX30" fmla="*/ 140270 w 251380"/>
                  <a:gd name="connsiteY30" fmla="*/ 4294 h 143024"/>
                  <a:gd name="connsiteX31" fmla="*/ 157446 w 251380"/>
                  <a:gd name="connsiteY31" fmla="*/ 12882 h 143024"/>
                  <a:gd name="connsiteX32" fmla="*/ 25764 w 251380"/>
                  <a:gd name="connsiteY32" fmla="*/ 94467 h 143024"/>
                  <a:gd name="connsiteX33" fmla="*/ 8588 w 251380"/>
                  <a:gd name="connsiteY33" fmla="*/ 85879 h 143024"/>
                  <a:gd name="connsiteX34" fmla="*/ 0 w 251380"/>
                  <a:gd name="connsiteY34" fmla="*/ 90173 h 143024"/>
                  <a:gd name="connsiteX35" fmla="*/ 40077 w 251380"/>
                  <a:gd name="connsiteY35" fmla="*/ 111643 h 143024"/>
                  <a:gd name="connsiteX36" fmla="*/ 28627 w 251380"/>
                  <a:gd name="connsiteY36" fmla="*/ 118800 h 143024"/>
                  <a:gd name="connsiteX37" fmla="*/ 41508 w 251380"/>
                  <a:gd name="connsiteY37" fmla="*/ 125957 h 143024"/>
                  <a:gd name="connsiteX38" fmla="*/ 52959 w 251380"/>
                  <a:gd name="connsiteY38" fmla="*/ 118800 h 143024"/>
                  <a:gd name="connsiteX39" fmla="*/ 65841 w 251380"/>
                  <a:gd name="connsiteY39" fmla="*/ 125957 h 143024"/>
                  <a:gd name="connsiteX40" fmla="*/ 70135 w 251380"/>
                  <a:gd name="connsiteY40" fmla="*/ 127388 h 143024"/>
                  <a:gd name="connsiteX41" fmla="*/ 58684 w 251380"/>
                  <a:gd name="connsiteY41" fmla="*/ 134545 h 143024"/>
                  <a:gd name="connsiteX42" fmla="*/ 70135 w 251380"/>
                  <a:gd name="connsiteY42" fmla="*/ 141701 h 143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51380" h="143024">
                    <a:moveTo>
                      <a:pt x="184641" y="30058"/>
                    </a:moveTo>
                    <a:lnTo>
                      <a:pt x="206111" y="41508"/>
                    </a:lnTo>
                    <a:cubicBezTo>
                      <a:pt x="231875" y="55822"/>
                      <a:pt x="231875" y="67272"/>
                      <a:pt x="210405" y="80154"/>
                    </a:cubicBezTo>
                    <a:cubicBezTo>
                      <a:pt x="187504" y="94467"/>
                      <a:pt x="168896" y="93036"/>
                      <a:pt x="143133" y="80154"/>
                    </a:cubicBezTo>
                    <a:cubicBezTo>
                      <a:pt x="143133" y="80154"/>
                      <a:pt x="143133" y="80154"/>
                      <a:pt x="143133" y="80154"/>
                    </a:cubicBezTo>
                    <a:lnTo>
                      <a:pt x="123094" y="68704"/>
                    </a:lnTo>
                    <a:lnTo>
                      <a:pt x="184641" y="30058"/>
                    </a:lnTo>
                    <a:moveTo>
                      <a:pt x="113075" y="72998"/>
                    </a:moveTo>
                    <a:lnTo>
                      <a:pt x="131682" y="83017"/>
                    </a:lnTo>
                    <a:cubicBezTo>
                      <a:pt x="150289" y="93036"/>
                      <a:pt x="156014" y="103055"/>
                      <a:pt x="133113" y="117369"/>
                    </a:cubicBezTo>
                    <a:cubicBezTo>
                      <a:pt x="110212" y="131682"/>
                      <a:pt x="91605" y="128819"/>
                      <a:pt x="71566" y="118800"/>
                    </a:cubicBezTo>
                    <a:cubicBezTo>
                      <a:pt x="71566" y="118800"/>
                      <a:pt x="71566" y="118800"/>
                      <a:pt x="71566" y="118800"/>
                    </a:cubicBezTo>
                    <a:lnTo>
                      <a:pt x="52959" y="108781"/>
                    </a:lnTo>
                    <a:lnTo>
                      <a:pt x="113075" y="72998"/>
                    </a:lnTo>
                    <a:moveTo>
                      <a:pt x="70135" y="141701"/>
                    </a:moveTo>
                    <a:lnTo>
                      <a:pt x="83017" y="134545"/>
                    </a:lnTo>
                    <a:cubicBezTo>
                      <a:pt x="114506" y="147426"/>
                      <a:pt x="138839" y="144564"/>
                      <a:pt x="156014" y="133113"/>
                    </a:cubicBezTo>
                    <a:cubicBezTo>
                      <a:pt x="170328" y="124525"/>
                      <a:pt x="176053" y="111643"/>
                      <a:pt x="161740" y="95899"/>
                    </a:cubicBezTo>
                    <a:lnTo>
                      <a:pt x="161740" y="95899"/>
                    </a:lnTo>
                    <a:cubicBezTo>
                      <a:pt x="191798" y="105918"/>
                      <a:pt x="216130" y="105918"/>
                      <a:pt x="234737" y="94467"/>
                    </a:cubicBezTo>
                    <a:cubicBezTo>
                      <a:pt x="256207" y="81586"/>
                      <a:pt x="259070" y="65841"/>
                      <a:pt x="230443" y="44371"/>
                    </a:cubicBezTo>
                    <a:lnTo>
                      <a:pt x="243325" y="37214"/>
                    </a:lnTo>
                    <a:lnTo>
                      <a:pt x="230443" y="30058"/>
                    </a:lnTo>
                    <a:lnTo>
                      <a:pt x="218993" y="37214"/>
                    </a:lnTo>
                    <a:cubicBezTo>
                      <a:pt x="218993" y="37214"/>
                      <a:pt x="217561" y="37214"/>
                      <a:pt x="217561" y="37214"/>
                    </a:cubicBezTo>
                    <a:lnTo>
                      <a:pt x="201817" y="28626"/>
                    </a:lnTo>
                    <a:lnTo>
                      <a:pt x="213268" y="21470"/>
                    </a:lnTo>
                    <a:lnTo>
                      <a:pt x="200386" y="14313"/>
                    </a:lnTo>
                    <a:lnTo>
                      <a:pt x="188935" y="21470"/>
                    </a:lnTo>
                    <a:lnTo>
                      <a:pt x="148858" y="0"/>
                    </a:lnTo>
                    <a:lnTo>
                      <a:pt x="140270" y="4294"/>
                    </a:lnTo>
                    <a:lnTo>
                      <a:pt x="157446" y="12882"/>
                    </a:lnTo>
                    <a:lnTo>
                      <a:pt x="25764" y="94467"/>
                    </a:lnTo>
                    <a:lnTo>
                      <a:pt x="8588" y="85879"/>
                    </a:lnTo>
                    <a:lnTo>
                      <a:pt x="0" y="90173"/>
                    </a:lnTo>
                    <a:lnTo>
                      <a:pt x="40077" y="111643"/>
                    </a:lnTo>
                    <a:lnTo>
                      <a:pt x="28627" y="118800"/>
                    </a:lnTo>
                    <a:lnTo>
                      <a:pt x="41508" y="125957"/>
                    </a:lnTo>
                    <a:lnTo>
                      <a:pt x="52959" y="118800"/>
                    </a:lnTo>
                    <a:lnTo>
                      <a:pt x="65841" y="125957"/>
                    </a:lnTo>
                    <a:cubicBezTo>
                      <a:pt x="67272" y="125957"/>
                      <a:pt x="68704" y="127388"/>
                      <a:pt x="70135" y="127388"/>
                    </a:cubicBezTo>
                    <a:lnTo>
                      <a:pt x="58684" y="134545"/>
                    </a:lnTo>
                    <a:lnTo>
                      <a:pt x="70135" y="141701"/>
                    </a:lnTo>
                  </a:path>
                </a:pathLst>
              </a:custGeom>
              <a:solidFill>
                <a:schemeClr val="accent1"/>
              </a:solidFill>
              <a:ln w="14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</p:grpSp>
        <p:grpSp>
          <p:nvGrpSpPr>
            <p:cNvPr id="318" name="Graphic 97">
              <a:extLst>
                <a:ext uri="{FF2B5EF4-FFF2-40B4-BE49-F238E27FC236}">
                  <a16:creationId xmlns:a16="http://schemas.microsoft.com/office/drawing/2014/main" id="{CC54E317-A66A-4465-9A66-87441CEDF6DF}"/>
                </a:ext>
              </a:extLst>
            </p:cNvPr>
            <p:cNvGrpSpPr/>
            <p:nvPr/>
          </p:nvGrpSpPr>
          <p:grpSpPr>
            <a:xfrm>
              <a:off x="5533149" y="2074344"/>
              <a:ext cx="1009084" cy="999064"/>
              <a:chOff x="5533149" y="2074344"/>
              <a:chExt cx="1009084" cy="999064"/>
            </a:xfrm>
            <a:solidFill>
              <a:srgbClr val="FFFFFF"/>
            </a:solidFill>
          </p:grpSpPr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D579B6A5-067D-4A65-A012-4C0BE6BB2D88}"/>
                  </a:ext>
                </a:extLst>
              </p:cNvPr>
              <p:cNvSpPr/>
              <p:nvPr/>
            </p:nvSpPr>
            <p:spPr>
              <a:xfrm>
                <a:off x="5533149" y="2556700"/>
                <a:ext cx="125956" cy="125956"/>
              </a:xfrm>
              <a:custGeom>
                <a:avLst/>
                <a:gdLst>
                  <a:gd name="connsiteX0" fmla="*/ 125957 w 125956"/>
                  <a:gd name="connsiteY0" fmla="*/ 62978 h 125956"/>
                  <a:gd name="connsiteX1" fmla="*/ 62978 w 125956"/>
                  <a:gd name="connsiteY1" fmla="*/ 125957 h 125956"/>
                  <a:gd name="connsiteX2" fmla="*/ 0 w 125956"/>
                  <a:gd name="connsiteY2" fmla="*/ 62978 h 125956"/>
                  <a:gd name="connsiteX3" fmla="*/ 62978 w 125956"/>
                  <a:gd name="connsiteY3" fmla="*/ 0 h 125956"/>
                  <a:gd name="connsiteX4" fmla="*/ 125957 w 125956"/>
                  <a:gd name="connsiteY4" fmla="*/ 62978 h 125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56" h="125956">
                    <a:moveTo>
                      <a:pt x="125957" y="62978"/>
                    </a:moveTo>
                    <a:cubicBezTo>
                      <a:pt x="125957" y="97760"/>
                      <a:pt x="97760" y="125957"/>
                      <a:pt x="62978" y="125957"/>
                    </a:cubicBezTo>
                    <a:cubicBezTo>
                      <a:pt x="28196" y="125957"/>
                      <a:pt x="0" y="97760"/>
                      <a:pt x="0" y="62978"/>
                    </a:cubicBezTo>
                    <a:cubicBezTo>
                      <a:pt x="0" y="28196"/>
                      <a:pt x="28196" y="0"/>
                      <a:pt x="62978" y="0"/>
                    </a:cubicBezTo>
                    <a:cubicBezTo>
                      <a:pt x="97760" y="0"/>
                      <a:pt x="125957" y="28196"/>
                      <a:pt x="125957" y="62978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14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CF027CB-ABCC-4993-AF95-E97164ABDDA7}"/>
                  </a:ext>
                </a:extLst>
              </p:cNvPr>
              <p:cNvSpPr/>
              <p:nvPr/>
            </p:nvSpPr>
            <p:spPr>
              <a:xfrm>
                <a:off x="6384787" y="2984666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6"/>
                      <a:pt x="68877" y="88742"/>
                      <a:pt x="44371" y="88742"/>
                    </a:cubicBezTo>
                    <a:cubicBezTo>
                      <a:pt x="19866" y="88742"/>
                      <a:pt x="0" y="68876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14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F627950-2726-40A5-886D-4CFCB5D26488}"/>
                  </a:ext>
                </a:extLst>
              </p:cNvPr>
              <p:cNvSpPr/>
              <p:nvPr/>
            </p:nvSpPr>
            <p:spPr>
              <a:xfrm>
                <a:off x="5629048" y="2835808"/>
                <a:ext cx="85879" cy="85879"/>
              </a:xfrm>
              <a:custGeom>
                <a:avLst/>
                <a:gdLst>
                  <a:gd name="connsiteX0" fmla="*/ 85879 w 85879"/>
                  <a:gd name="connsiteY0" fmla="*/ 42940 h 85879"/>
                  <a:gd name="connsiteX1" fmla="*/ 42940 w 85879"/>
                  <a:gd name="connsiteY1" fmla="*/ 85879 h 85879"/>
                  <a:gd name="connsiteX2" fmla="*/ 0 w 85879"/>
                  <a:gd name="connsiteY2" fmla="*/ 42940 h 85879"/>
                  <a:gd name="connsiteX3" fmla="*/ 42940 w 85879"/>
                  <a:gd name="connsiteY3" fmla="*/ 0 h 85879"/>
                  <a:gd name="connsiteX4" fmla="*/ 85879 w 85879"/>
                  <a:gd name="connsiteY4" fmla="*/ 42940 h 85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79" h="85879">
                    <a:moveTo>
                      <a:pt x="85879" y="42940"/>
                    </a:moveTo>
                    <a:cubicBezTo>
                      <a:pt x="85879" y="66655"/>
                      <a:pt x="66655" y="85879"/>
                      <a:pt x="42940" y="85879"/>
                    </a:cubicBezTo>
                    <a:cubicBezTo>
                      <a:pt x="19225" y="85879"/>
                      <a:pt x="0" y="66655"/>
                      <a:pt x="0" y="42940"/>
                    </a:cubicBezTo>
                    <a:cubicBezTo>
                      <a:pt x="0" y="19225"/>
                      <a:pt x="19225" y="0"/>
                      <a:pt x="42940" y="0"/>
                    </a:cubicBezTo>
                    <a:cubicBezTo>
                      <a:pt x="66655" y="0"/>
                      <a:pt x="85879" y="19225"/>
                      <a:pt x="85879" y="4294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14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2F1A669-97B5-4CEC-87CA-869BD27F6B22}"/>
                  </a:ext>
                </a:extLst>
              </p:cNvPr>
              <p:cNvSpPr/>
              <p:nvPr/>
            </p:nvSpPr>
            <p:spPr>
              <a:xfrm>
                <a:off x="6433453" y="2446488"/>
                <a:ext cx="108780" cy="108780"/>
              </a:xfrm>
              <a:custGeom>
                <a:avLst/>
                <a:gdLst>
                  <a:gd name="connsiteX0" fmla="*/ 108781 w 108780"/>
                  <a:gd name="connsiteY0" fmla="*/ 54390 h 108780"/>
                  <a:gd name="connsiteX1" fmla="*/ 54390 w 108780"/>
                  <a:gd name="connsiteY1" fmla="*/ 108781 h 108780"/>
                  <a:gd name="connsiteX2" fmla="*/ 0 w 108780"/>
                  <a:gd name="connsiteY2" fmla="*/ 54390 h 108780"/>
                  <a:gd name="connsiteX3" fmla="*/ 54390 w 108780"/>
                  <a:gd name="connsiteY3" fmla="*/ 0 h 108780"/>
                  <a:gd name="connsiteX4" fmla="*/ 108781 w 108780"/>
                  <a:gd name="connsiteY4" fmla="*/ 54390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780" h="108780">
                    <a:moveTo>
                      <a:pt x="108781" y="54390"/>
                    </a:moveTo>
                    <a:cubicBezTo>
                      <a:pt x="108781" y="84429"/>
                      <a:pt x="84429" y="108781"/>
                      <a:pt x="54390" y="108781"/>
                    </a:cubicBezTo>
                    <a:cubicBezTo>
                      <a:pt x="24351" y="108781"/>
                      <a:pt x="0" y="84429"/>
                      <a:pt x="0" y="54390"/>
                    </a:cubicBezTo>
                    <a:cubicBezTo>
                      <a:pt x="0" y="24351"/>
                      <a:pt x="24351" y="0"/>
                      <a:pt x="54390" y="0"/>
                    </a:cubicBezTo>
                    <a:cubicBezTo>
                      <a:pt x="84429" y="0"/>
                      <a:pt x="108781" y="24351"/>
                      <a:pt x="108781" y="5439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14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A71D3E7-2B2D-4FC7-A85F-3B9C4BB94A0E}"/>
                  </a:ext>
                </a:extLst>
              </p:cNvPr>
              <p:cNvSpPr/>
              <p:nvPr/>
            </p:nvSpPr>
            <p:spPr>
              <a:xfrm>
                <a:off x="5882392" y="2074344"/>
                <a:ext cx="94467" cy="94467"/>
              </a:xfrm>
              <a:custGeom>
                <a:avLst/>
                <a:gdLst>
                  <a:gd name="connsiteX0" fmla="*/ 94467 w 94467"/>
                  <a:gd name="connsiteY0" fmla="*/ 47234 h 94467"/>
                  <a:gd name="connsiteX1" fmla="*/ 47234 w 94467"/>
                  <a:gd name="connsiteY1" fmla="*/ 94467 h 94467"/>
                  <a:gd name="connsiteX2" fmla="*/ 0 w 94467"/>
                  <a:gd name="connsiteY2" fmla="*/ 47234 h 94467"/>
                  <a:gd name="connsiteX3" fmla="*/ 47234 w 94467"/>
                  <a:gd name="connsiteY3" fmla="*/ 0 h 94467"/>
                  <a:gd name="connsiteX4" fmla="*/ 94467 w 94467"/>
                  <a:gd name="connsiteY4" fmla="*/ 47234 h 9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67" h="94467">
                    <a:moveTo>
                      <a:pt x="94467" y="47234"/>
                    </a:moveTo>
                    <a:cubicBezTo>
                      <a:pt x="94467" y="73320"/>
                      <a:pt x="73320" y="94467"/>
                      <a:pt x="47234" y="94467"/>
                    </a:cubicBezTo>
                    <a:cubicBezTo>
                      <a:pt x="21147" y="94467"/>
                      <a:pt x="0" y="73320"/>
                      <a:pt x="0" y="47234"/>
                    </a:cubicBezTo>
                    <a:cubicBezTo>
                      <a:pt x="0" y="21147"/>
                      <a:pt x="21147" y="0"/>
                      <a:pt x="47234" y="0"/>
                    </a:cubicBezTo>
                    <a:cubicBezTo>
                      <a:pt x="73320" y="0"/>
                      <a:pt x="94467" y="21147"/>
                      <a:pt x="94467" y="47234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14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CD5D862-BD02-4202-922D-4B2D4B8D6D54}"/>
                  </a:ext>
                </a:extLst>
              </p:cNvPr>
              <p:cNvSpPr/>
              <p:nvPr/>
            </p:nvSpPr>
            <p:spPr>
              <a:xfrm>
                <a:off x="6359024" y="2283317"/>
                <a:ext cx="57253" cy="57252"/>
              </a:xfrm>
              <a:custGeom>
                <a:avLst/>
                <a:gdLst>
                  <a:gd name="connsiteX0" fmla="*/ 57253 w 57253"/>
                  <a:gd name="connsiteY0" fmla="*/ 28626 h 57252"/>
                  <a:gd name="connsiteX1" fmla="*/ 28626 w 57253"/>
                  <a:gd name="connsiteY1" fmla="*/ 57253 h 57252"/>
                  <a:gd name="connsiteX2" fmla="*/ 0 w 57253"/>
                  <a:gd name="connsiteY2" fmla="*/ 28626 h 57252"/>
                  <a:gd name="connsiteX3" fmla="*/ 28626 w 57253"/>
                  <a:gd name="connsiteY3" fmla="*/ 0 h 57252"/>
                  <a:gd name="connsiteX4" fmla="*/ 57253 w 57253"/>
                  <a:gd name="connsiteY4" fmla="*/ 28626 h 57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253" h="57252">
                    <a:moveTo>
                      <a:pt x="57253" y="28626"/>
                    </a:moveTo>
                    <a:cubicBezTo>
                      <a:pt x="57253" y="44436"/>
                      <a:pt x="44436" y="57253"/>
                      <a:pt x="28626" y="57253"/>
                    </a:cubicBezTo>
                    <a:cubicBezTo>
                      <a:pt x="12816" y="57253"/>
                      <a:pt x="0" y="44436"/>
                      <a:pt x="0" y="28626"/>
                    </a:cubicBezTo>
                    <a:cubicBezTo>
                      <a:pt x="0" y="12817"/>
                      <a:pt x="12816" y="0"/>
                      <a:pt x="28626" y="0"/>
                    </a:cubicBezTo>
                    <a:cubicBezTo>
                      <a:pt x="44436" y="0"/>
                      <a:pt x="57253" y="12817"/>
                      <a:pt x="57253" y="28626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14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</p:grpSp>
        <p:grpSp>
          <p:nvGrpSpPr>
            <p:cNvPr id="133" name="Graphic 97">
              <a:extLst>
                <a:ext uri="{FF2B5EF4-FFF2-40B4-BE49-F238E27FC236}">
                  <a16:creationId xmlns:a16="http://schemas.microsoft.com/office/drawing/2014/main" id="{CC54E317-A66A-4465-9A66-87441CEDF6DF}"/>
                </a:ext>
              </a:extLst>
            </p:cNvPr>
            <p:cNvGrpSpPr/>
            <p:nvPr/>
          </p:nvGrpSpPr>
          <p:grpSpPr>
            <a:xfrm>
              <a:off x="5599954" y="1960095"/>
              <a:ext cx="893148" cy="1745691"/>
              <a:chOff x="5599954" y="1960095"/>
              <a:chExt cx="893148" cy="1745691"/>
            </a:xfrm>
            <a:solidFill>
              <a:srgbClr val="FFD215"/>
            </a:solidFill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84B44B1-6F4C-46F9-9EE9-DC2097924722}"/>
                  </a:ext>
                </a:extLst>
              </p:cNvPr>
              <p:cNvSpPr/>
              <p:nvPr/>
            </p:nvSpPr>
            <p:spPr>
              <a:xfrm>
                <a:off x="5599954" y="1960095"/>
                <a:ext cx="128819" cy="1698982"/>
              </a:xfrm>
              <a:custGeom>
                <a:avLst/>
                <a:gdLst>
                  <a:gd name="connsiteX0" fmla="*/ 128819 w 128819"/>
                  <a:gd name="connsiteY0" fmla="*/ 0 h 1698982"/>
                  <a:gd name="connsiteX1" fmla="*/ 128819 w 128819"/>
                  <a:gd name="connsiteY1" fmla="*/ 1698983 h 1698982"/>
                  <a:gd name="connsiteX2" fmla="*/ 8588 w 128819"/>
                  <a:gd name="connsiteY2" fmla="*/ 1646024 h 1698982"/>
                  <a:gd name="connsiteX3" fmla="*/ 0 w 128819"/>
                  <a:gd name="connsiteY3" fmla="*/ 1640298 h 1698982"/>
                  <a:gd name="connsiteX4" fmla="*/ 0 w 128819"/>
                  <a:gd name="connsiteY4" fmla="*/ 0 h 1698982"/>
                  <a:gd name="connsiteX5" fmla="*/ 128819 w 128819"/>
                  <a:gd name="connsiteY5" fmla="*/ 0 h 169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819" h="1698982">
                    <a:moveTo>
                      <a:pt x="128819" y="0"/>
                    </a:moveTo>
                    <a:lnTo>
                      <a:pt x="128819" y="1698983"/>
                    </a:lnTo>
                    <a:cubicBezTo>
                      <a:pt x="85880" y="1684669"/>
                      <a:pt x="45802" y="1666062"/>
                      <a:pt x="8588" y="1646024"/>
                    </a:cubicBezTo>
                    <a:cubicBezTo>
                      <a:pt x="5725" y="1644592"/>
                      <a:pt x="2863" y="1643161"/>
                      <a:pt x="0" y="1640298"/>
                    </a:cubicBezTo>
                    <a:lnTo>
                      <a:pt x="0" y="0"/>
                    </a:lnTo>
                    <a:lnTo>
                      <a:pt x="128819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20000"/>
                    </a:schemeClr>
                  </a:gs>
                  <a:gs pos="0">
                    <a:schemeClr val="bg1">
                      <a:lumMod val="85000"/>
                      <a:alpha val="30000"/>
                    </a:schemeClr>
                  </a:gs>
                </a:gsLst>
                <a:lin ang="16200000" scaled="1"/>
                <a:tileRect/>
              </a:gradFill>
              <a:ln w="14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F987C30-0C39-4A88-92A1-B7A806E7CA25}"/>
                  </a:ext>
                </a:extLst>
              </p:cNvPr>
              <p:cNvSpPr/>
              <p:nvPr/>
            </p:nvSpPr>
            <p:spPr>
              <a:xfrm>
                <a:off x="5910553" y="1960095"/>
                <a:ext cx="210404" cy="1745691"/>
              </a:xfrm>
              <a:custGeom>
                <a:avLst/>
                <a:gdLst>
                  <a:gd name="connsiteX0" fmla="*/ 210405 w 210404"/>
                  <a:gd name="connsiteY0" fmla="*/ 0 h 1745691"/>
                  <a:gd name="connsiteX1" fmla="*/ 210405 w 210404"/>
                  <a:gd name="connsiteY1" fmla="*/ 1740491 h 1745691"/>
                  <a:gd name="connsiteX2" fmla="*/ 0 w 210404"/>
                  <a:gd name="connsiteY2" fmla="*/ 1739060 h 1745691"/>
                  <a:gd name="connsiteX3" fmla="*/ 0 w 210404"/>
                  <a:gd name="connsiteY3" fmla="*/ 0 h 1745691"/>
                  <a:gd name="connsiteX4" fmla="*/ 210405 w 210404"/>
                  <a:gd name="connsiteY4" fmla="*/ 0 h 1745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04" h="1745691">
                    <a:moveTo>
                      <a:pt x="210405" y="0"/>
                    </a:moveTo>
                    <a:lnTo>
                      <a:pt x="210405" y="1740491"/>
                    </a:lnTo>
                    <a:cubicBezTo>
                      <a:pt x="140270" y="1747648"/>
                      <a:pt x="70135" y="1747648"/>
                      <a:pt x="0" y="1739060"/>
                    </a:cubicBezTo>
                    <a:lnTo>
                      <a:pt x="0" y="0"/>
                    </a:lnTo>
                    <a:lnTo>
                      <a:pt x="210405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20000"/>
                    </a:schemeClr>
                  </a:gs>
                  <a:gs pos="0">
                    <a:schemeClr val="bg1">
                      <a:lumMod val="85000"/>
                      <a:alpha val="30000"/>
                    </a:schemeClr>
                  </a:gs>
                </a:gsLst>
                <a:lin ang="16200000" scaled="1"/>
                <a:tileRect/>
              </a:gradFill>
              <a:ln w="14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C390BEC-BF83-46E0-9B86-64731FFD19B0}"/>
                  </a:ext>
                </a:extLst>
              </p:cNvPr>
              <p:cNvSpPr/>
              <p:nvPr/>
            </p:nvSpPr>
            <p:spPr>
              <a:xfrm>
                <a:off x="6374302" y="2147598"/>
                <a:ext cx="118800" cy="1490009"/>
              </a:xfrm>
              <a:custGeom>
                <a:avLst/>
                <a:gdLst>
                  <a:gd name="connsiteX0" fmla="*/ 118800 w 118800"/>
                  <a:gd name="connsiteY0" fmla="*/ 0 h 1490009"/>
                  <a:gd name="connsiteX1" fmla="*/ 118800 w 118800"/>
                  <a:gd name="connsiteY1" fmla="*/ 1419874 h 1490009"/>
                  <a:gd name="connsiteX2" fmla="*/ 61547 w 118800"/>
                  <a:gd name="connsiteY2" fmla="*/ 1458520 h 1490009"/>
                  <a:gd name="connsiteX3" fmla="*/ 0 w 118800"/>
                  <a:gd name="connsiteY3" fmla="*/ 1490009 h 1490009"/>
                  <a:gd name="connsiteX4" fmla="*/ 0 w 118800"/>
                  <a:gd name="connsiteY4" fmla="*/ 1431 h 1490009"/>
                  <a:gd name="connsiteX5" fmla="*/ 118800 w 118800"/>
                  <a:gd name="connsiteY5" fmla="*/ 1431 h 149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0" h="1490009">
                    <a:moveTo>
                      <a:pt x="118800" y="0"/>
                    </a:moveTo>
                    <a:lnTo>
                      <a:pt x="118800" y="1419874"/>
                    </a:lnTo>
                    <a:cubicBezTo>
                      <a:pt x="101624" y="1432756"/>
                      <a:pt x="83017" y="1445638"/>
                      <a:pt x="61547" y="1458520"/>
                    </a:cubicBezTo>
                    <a:cubicBezTo>
                      <a:pt x="41508" y="1469971"/>
                      <a:pt x="21470" y="1479990"/>
                      <a:pt x="0" y="1490009"/>
                    </a:cubicBezTo>
                    <a:lnTo>
                      <a:pt x="0" y="1431"/>
                    </a:lnTo>
                    <a:lnTo>
                      <a:pt x="118800" y="1431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20000"/>
                    </a:schemeClr>
                  </a:gs>
                  <a:gs pos="0">
                    <a:schemeClr val="bg1">
                      <a:lumMod val="85000"/>
                      <a:alpha val="30000"/>
                    </a:schemeClr>
                  </a:gs>
                </a:gsLst>
                <a:lin ang="16200000" scaled="1"/>
                <a:tileRect/>
              </a:gradFill>
              <a:ln w="14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porate S"/>
                </a:endParaRP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F1247FD-AB04-4C6B-B1FA-590DB542DCF9}"/>
              </a:ext>
            </a:extLst>
          </p:cNvPr>
          <p:cNvGrpSpPr/>
          <p:nvPr/>
        </p:nvGrpSpPr>
        <p:grpSpPr>
          <a:xfrm>
            <a:off x="2955203" y="2299614"/>
            <a:ext cx="6281595" cy="3457953"/>
            <a:chOff x="2955203" y="2101902"/>
            <a:chExt cx="6281595" cy="3457953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3784466-1AFA-4DB2-8FAC-88DBEA4617F8}"/>
                </a:ext>
              </a:extLst>
            </p:cNvPr>
            <p:cNvGrpSpPr/>
            <p:nvPr/>
          </p:nvGrpSpPr>
          <p:grpSpPr>
            <a:xfrm>
              <a:off x="2955203" y="2101902"/>
              <a:ext cx="1329518" cy="3457953"/>
              <a:chOff x="2796843" y="2236130"/>
              <a:chExt cx="1329518" cy="3457953"/>
            </a:xfrm>
          </p:grpSpPr>
          <p:grpSp>
            <p:nvGrpSpPr>
              <p:cNvPr id="155" name="Graphic 150">
                <a:extLst>
                  <a:ext uri="{FF2B5EF4-FFF2-40B4-BE49-F238E27FC236}">
                    <a16:creationId xmlns:a16="http://schemas.microsoft.com/office/drawing/2014/main" id="{B991524A-BA49-4508-90F6-35AC4C504EDE}"/>
                  </a:ext>
                </a:extLst>
              </p:cNvPr>
              <p:cNvGrpSpPr/>
              <p:nvPr/>
            </p:nvGrpSpPr>
            <p:grpSpPr>
              <a:xfrm>
                <a:off x="2796843" y="2236130"/>
                <a:ext cx="1329518" cy="1133552"/>
                <a:chOff x="2663706" y="2620899"/>
                <a:chExt cx="1160292" cy="989269"/>
              </a:xfrm>
              <a:solidFill>
                <a:schemeClr val="accent1"/>
              </a:solidFill>
            </p:grpSpPr>
            <p:grpSp>
              <p:nvGrpSpPr>
                <p:cNvPr id="156" name="Graphic 150">
                  <a:extLst>
                    <a:ext uri="{FF2B5EF4-FFF2-40B4-BE49-F238E27FC236}">
                      <a16:creationId xmlns:a16="http://schemas.microsoft.com/office/drawing/2014/main" id="{B991524A-BA49-4508-90F6-35AC4C504EDE}"/>
                    </a:ext>
                  </a:extLst>
                </p:cNvPr>
                <p:cNvGrpSpPr/>
                <p:nvPr/>
              </p:nvGrpSpPr>
              <p:grpSpPr>
                <a:xfrm>
                  <a:off x="2663706" y="2620899"/>
                  <a:ext cx="1160292" cy="989269"/>
                  <a:chOff x="2663706" y="2620899"/>
                  <a:chExt cx="1160292" cy="989269"/>
                </a:xfrm>
                <a:solidFill>
                  <a:schemeClr val="accent1"/>
                </a:solidFill>
              </p:grpSpPr>
              <p:sp>
                <p:nvSpPr>
                  <p:cNvPr id="158" name="Freeform: Shape 157">
                    <a:extLst>
                      <a:ext uri="{FF2B5EF4-FFF2-40B4-BE49-F238E27FC236}">
                        <a16:creationId xmlns:a16="http://schemas.microsoft.com/office/drawing/2014/main" id="{219F48E5-617F-4C8B-9D9E-80877A326357}"/>
                      </a:ext>
                    </a:extLst>
                  </p:cNvPr>
                  <p:cNvSpPr/>
                  <p:nvPr/>
                </p:nvSpPr>
                <p:spPr>
                  <a:xfrm>
                    <a:off x="2663706" y="2620899"/>
                    <a:ext cx="1160292" cy="672290"/>
                  </a:xfrm>
                  <a:custGeom>
                    <a:avLst/>
                    <a:gdLst>
                      <a:gd name="connsiteX0" fmla="*/ 1160292 w 1160292"/>
                      <a:gd name="connsiteY0" fmla="*/ 336145 h 672290"/>
                      <a:gd name="connsiteX1" fmla="*/ 582358 w 1160292"/>
                      <a:gd name="connsiteY1" fmla="*/ 672291 h 672290"/>
                      <a:gd name="connsiteX2" fmla="*/ 0 w 1160292"/>
                      <a:gd name="connsiteY2" fmla="*/ 336145 h 672290"/>
                      <a:gd name="connsiteX3" fmla="*/ 577935 w 1160292"/>
                      <a:gd name="connsiteY3" fmla="*/ 0 h 672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60292" h="672290">
                        <a:moveTo>
                          <a:pt x="1160292" y="336145"/>
                        </a:moveTo>
                        <a:lnTo>
                          <a:pt x="582358" y="672291"/>
                        </a:lnTo>
                        <a:lnTo>
                          <a:pt x="0" y="336145"/>
                        </a:lnTo>
                        <a:lnTo>
                          <a:pt x="577935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  <p:sp>
                <p:nvSpPr>
                  <p:cNvPr id="159" name="Freeform: Shape 158">
                    <a:extLst>
                      <a:ext uri="{FF2B5EF4-FFF2-40B4-BE49-F238E27FC236}">
                        <a16:creationId xmlns:a16="http://schemas.microsoft.com/office/drawing/2014/main" id="{CBB3B368-41CE-482E-B339-428311D192ED}"/>
                      </a:ext>
                    </a:extLst>
                  </p:cNvPr>
                  <p:cNvSpPr/>
                  <p:nvPr/>
                </p:nvSpPr>
                <p:spPr>
                  <a:xfrm>
                    <a:off x="2663706" y="2946724"/>
                    <a:ext cx="1160292" cy="346465"/>
                  </a:xfrm>
                  <a:custGeom>
                    <a:avLst/>
                    <a:gdLst>
                      <a:gd name="connsiteX0" fmla="*/ 1160292 w 1160292"/>
                      <a:gd name="connsiteY0" fmla="*/ 10320 h 346465"/>
                      <a:gd name="connsiteX1" fmla="*/ 582358 w 1160292"/>
                      <a:gd name="connsiteY1" fmla="*/ 346466 h 346465"/>
                      <a:gd name="connsiteX2" fmla="*/ 0 w 1160292"/>
                      <a:gd name="connsiteY2" fmla="*/ 10320 h 346465"/>
                      <a:gd name="connsiteX3" fmla="*/ 16218 w 1160292"/>
                      <a:gd name="connsiteY3" fmla="*/ 0 h 346465"/>
                      <a:gd name="connsiteX4" fmla="*/ 582358 w 1160292"/>
                      <a:gd name="connsiteY4" fmla="*/ 327300 h 346465"/>
                      <a:gd name="connsiteX5" fmla="*/ 1144075 w 1160292"/>
                      <a:gd name="connsiteY5" fmla="*/ 0 h 346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0292" h="346465">
                        <a:moveTo>
                          <a:pt x="1160292" y="10320"/>
                        </a:moveTo>
                        <a:lnTo>
                          <a:pt x="582358" y="346466"/>
                        </a:lnTo>
                        <a:lnTo>
                          <a:pt x="0" y="10320"/>
                        </a:lnTo>
                        <a:lnTo>
                          <a:pt x="16218" y="0"/>
                        </a:lnTo>
                        <a:lnTo>
                          <a:pt x="582358" y="327300"/>
                        </a:lnTo>
                        <a:lnTo>
                          <a:pt x="1144075" y="0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20000"/>
                    </a:schemeClr>
                  </a:soli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  <p:sp>
                <p:nvSpPr>
                  <p:cNvPr id="160" name="Freeform: Shape 159">
                    <a:extLst>
                      <a:ext uri="{FF2B5EF4-FFF2-40B4-BE49-F238E27FC236}">
                        <a16:creationId xmlns:a16="http://schemas.microsoft.com/office/drawing/2014/main" id="{CF30BABD-FCE1-4B01-9CEE-565DAB6AF720}"/>
                      </a:ext>
                    </a:extLst>
                  </p:cNvPr>
                  <p:cNvSpPr/>
                  <p:nvPr/>
                </p:nvSpPr>
                <p:spPr>
                  <a:xfrm>
                    <a:off x="2871585" y="2740319"/>
                    <a:ext cx="744533" cy="431976"/>
                  </a:xfrm>
                  <a:custGeom>
                    <a:avLst/>
                    <a:gdLst>
                      <a:gd name="connsiteX0" fmla="*/ 744533 w 744533"/>
                      <a:gd name="connsiteY0" fmla="*/ 216725 h 431976"/>
                      <a:gd name="connsiteX1" fmla="*/ 373004 w 744533"/>
                      <a:gd name="connsiteY1" fmla="*/ 431976 h 431976"/>
                      <a:gd name="connsiteX2" fmla="*/ 0 w 744533"/>
                      <a:gd name="connsiteY2" fmla="*/ 216725 h 431976"/>
                      <a:gd name="connsiteX3" fmla="*/ 371530 w 744533"/>
                      <a:gd name="connsiteY3" fmla="*/ 0 h 4319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44533" h="431976">
                        <a:moveTo>
                          <a:pt x="744533" y="216725"/>
                        </a:moveTo>
                        <a:lnTo>
                          <a:pt x="373004" y="431976"/>
                        </a:lnTo>
                        <a:lnTo>
                          <a:pt x="0" y="216725"/>
                        </a:lnTo>
                        <a:lnTo>
                          <a:pt x="37153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  <p:sp>
                <p:nvSpPr>
                  <p:cNvPr id="163" name="Freeform: Shape 162">
                    <a:extLst>
                      <a:ext uri="{FF2B5EF4-FFF2-40B4-BE49-F238E27FC236}">
                        <a16:creationId xmlns:a16="http://schemas.microsoft.com/office/drawing/2014/main" id="{DFEB4CE4-4A04-4878-9640-A1369F6787FE}"/>
                      </a:ext>
                    </a:extLst>
                  </p:cNvPr>
                  <p:cNvSpPr/>
                  <p:nvPr/>
                </p:nvSpPr>
                <p:spPr>
                  <a:xfrm>
                    <a:off x="2663706" y="2957044"/>
                    <a:ext cx="1160292" cy="653124"/>
                  </a:xfrm>
                  <a:custGeom>
                    <a:avLst/>
                    <a:gdLst>
                      <a:gd name="connsiteX0" fmla="*/ 582358 w 1160292"/>
                      <a:gd name="connsiteY0" fmla="*/ 336145 h 653124"/>
                      <a:gd name="connsiteX1" fmla="*/ 0 w 1160292"/>
                      <a:gd name="connsiteY1" fmla="*/ 0 h 653124"/>
                      <a:gd name="connsiteX2" fmla="*/ 0 w 1160292"/>
                      <a:gd name="connsiteY2" fmla="*/ 316979 h 653124"/>
                      <a:gd name="connsiteX3" fmla="*/ 580883 w 1160292"/>
                      <a:gd name="connsiteY3" fmla="*/ 653125 h 653124"/>
                      <a:gd name="connsiteX4" fmla="*/ 1160292 w 1160292"/>
                      <a:gd name="connsiteY4" fmla="*/ 316979 h 653124"/>
                      <a:gd name="connsiteX5" fmla="*/ 1160292 w 1160292"/>
                      <a:gd name="connsiteY5" fmla="*/ 0 h 653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0292" h="653124">
                        <a:moveTo>
                          <a:pt x="582358" y="336145"/>
                        </a:moveTo>
                        <a:lnTo>
                          <a:pt x="0" y="0"/>
                        </a:lnTo>
                        <a:lnTo>
                          <a:pt x="0" y="316979"/>
                        </a:lnTo>
                        <a:lnTo>
                          <a:pt x="580883" y="653125"/>
                        </a:lnTo>
                        <a:lnTo>
                          <a:pt x="1160292" y="316979"/>
                        </a:lnTo>
                        <a:lnTo>
                          <a:pt x="1160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chemeClr val="accent3"/>
                      </a:gs>
                      <a:gs pos="0">
                        <a:schemeClr val="accent2"/>
                      </a:gs>
                    </a:gsLst>
                    <a:lin ang="0" scaled="1"/>
                    <a:tileRect/>
                  </a:gra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  <p:sp>
                <p:nvSpPr>
                  <p:cNvPr id="164" name="Freeform: Shape 163">
                    <a:extLst>
                      <a:ext uri="{FF2B5EF4-FFF2-40B4-BE49-F238E27FC236}">
                        <a16:creationId xmlns:a16="http://schemas.microsoft.com/office/drawing/2014/main" id="{BE83B06C-BFD1-4142-B52D-4665D52F7942}"/>
                      </a:ext>
                    </a:extLst>
                  </p:cNvPr>
                  <p:cNvSpPr/>
                  <p:nvPr/>
                </p:nvSpPr>
                <p:spPr>
                  <a:xfrm>
                    <a:off x="2663706" y="3085310"/>
                    <a:ext cx="1160292" cy="390695"/>
                  </a:xfrm>
                  <a:custGeom>
                    <a:avLst/>
                    <a:gdLst>
                      <a:gd name="connsiteX0" fmla="*/ 1160292 w 1160292"/>
                      <a:gd name="connsiteY0" fmla="*/ 0 h 390695"/>
                      <a:gd name="connsiteX1" fmla="*/ 580883 w 1160292"/>
                      <a:gd name="connsiteY1" fmla="*/ 336145 h 390695"/>
                      <a:gd name="connsiteX2" fmla="*/ 0 w 1160292"/>
                      <a:gd name="connsiteY2" fmla="*/ 0 h 390695"/>
                      <a:gd name="connsiteX3" fmla="*/ 0 w 1160292"/>
                      <a:gd name="connsiteY3" fmla="*/ 54550 h 390695"/>
                      <a:gd name="connsiteX4" fmla="*/ 580883 w 1160292"/>
                      <a:gd name="connsiteY4" fmla="*/ 390695 h 390695"/>
                      <a:gd name="connsiteX5" fmla="*/ 1160292 w 1160292"/>
                      <a:gd name="connsiteY5" fmla="*/ 54550 h 3906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0292" h="390695">
                        <a:moveTo>
                          <a:pt x="1160292" y="0"/>
                        </a:moveTo>
                        <a:lnTo>
                          <a:pt x="580883" y="336145"/>
                        </a:lnTo>
                        <a:lnTo>
                          <a:pt x="0" y="0"/>
                        </a:lnTo>
                        <a:lnTo>
                          <a:pt x="0" y="54550"/>
                        </a:lnTo>
                        <a:lnTo>
                          <a:pt x="580883" y="390695"/>
                        </a:lnTo>
                        <a:lnTo>
                          <a:pt x="1160292" y="54550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30000"/>
                    </a:schemeClr>
                  </a:soli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</p:grpSp>
            <p:grpSp>
              <p:nvGrpSpPr>
                <p:cNvPr id="165" name="Graphic 150">
                  <a:extLst>
                    <a:ext uri="{FF2B5EF4-FFF2-40B4-BE49-F238E27FC236}">
                      <a16:creationId xmlns:a16="http://schemas.microsoft.com/office/drawing/2014/main" id="{B991524A-BA49-4508-90F6-35AC4C504EDE}"/>
                    </a:ext>
                  </a:extLst>
                </p:cNvPr>
                <p:cNvGrpSpPr/>
                <p:nvPr/>
              </p:nvGrpSpPr>
              <p:grpSpPr>
                <a:xfrm>
                  <a:off x="2871585" y="2740319"/>
                  <a:ext cx="744533" cy="244737"/>
                  <a:chOff x="2871585" y="2740319"/>
                  <a:chExt cx="744533" cy="244737"/>
                </a:xfrm>
                <a:solidFill>
                  <a:srgbClr val="7626D3"/>
                </a:solidFill>
              </p:grpSpPr>
              <p:sp>
                <p:nvSpPr>
                  <p:cNvPr id="166" name="Freeform: Shape 165">
                    <a:extLst>
                      <a:ext uri="{FF2B5EF4-FFF2-40B4-BE49-F238E27FC236}">
                        <a16:creationId xmlns:a16="http://schemas.microsoft.com/office/drawing/2014/main" id="{E9030EAA-5AB2-46AC-9D4B-868B912F59CA}"/>
                      </a:ext>
                    </a:extLst>
                  </p:cNvPr>
                  <p:cNvSpPr/>
                  <p:nvPr/>
                </p:nvSpPr>
                <p:spPr>
                  <a:xfrm>
                    <a:off x="2871585" y="2740319"/>
                    <a:ext cx="371529" cy="244737"/>
                  </a:xfrm>
                  <a:custGeom>
                    <a:avLst/>
                    <a:gdLst>
                      <a:gd name="connsiteX0" fmla="*/ 0 w 371529"/>
                      <a:gd name="connsiteY0" fmla="*/ 216725 h 244737"/>
                      <a:gd name="connsiteX1" fmla="*/ 48653 w 371529"/>
                      <a:gd name="connsiteY1" fmla="*/ 244737 h 244737"/>
                      <a:gd name="connsiteX2" fmla="*/ 371530 w 371529"/>
                      <a:gd name="connsiteY2" fmla="*/ 57499 h 244737"/>
                      <a:gd name="connsiteX3" fmla="*/ 371530 w 371529"/>
                      <a:gd name="connsiteY3" fmla="*/ 0 h 244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1529" h="244737">
                        <a:moveTo>
                          <a:pt x="0" y="216725"/>
                        </a:moveTo>
                        <a:lnTo>
                          <a:pt x="48653" y="244737"/>
                        </a:lnTo>
                        <a:lnTo>
                          <a:pt x="371530" y="57499"/>
                        </a:lnTo>
                        <a:lnTo>
                          <a:pt x="37153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140B77E0-6C2A-4C6B-A7C3-0418C8EB2C30}"/>
                      </a:ext>
                    </a:extLst>
                  </p:cNvPr>
                  <p:cNvSpPr/>
                  <p:nvPr/>
                </p:nvSpPr>
                <p:spPr>
                  <a:xfrm>
                    <a:off x="3243115" y="2740319"/>
                    <a:ext cx="373003" cy="244737"/>
                  </a:xfrm>
                  <a:custGeom>
                    <a:avLst/>
                    <a:gdLst>
                      <a:gd name="connsiteX0" fmla="*/ 0 w 373003"/>
                      <a:gd name="connsiteY0" fmla="*/ 0 h 244737"/>
                      <a:gd name="connsiteX1" fmla="*/ 0 w 373003"/>
                      <a:gd name="connsiteY1" fmla="*/ 57499 h 244737"/>
                      <a:gd name="connsiteX2" fmla="*/ 324351 w 373003"/>
                      <a:gd name="connsiteY2" fmla="*/ 244737 h 244737"/>
                      <a:gd name="connsiteX3" fmla="*/ 373004 w 373003"/>
                      <a:gd name="connsiteY3" fmla="*/ 216725 h 244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3003" h="244737">
                        <a:moveTo>
                          <a:pt x="0" y="0"/>
                        </a:moveTo>
                        <a:lnTo>
                          <a:pt x="0" y="57499"/>
                        </a:lnTo>
                        <a:lnTo>
                          <a:pt x="324351" y="244737"/>
                        </a:lnTo>
                        <a:lnTo>
                          <a:pt x="373004" y="21672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</p:grpSp>
          </p:grpSp>
          <p:grpSp>
            <p:nvGrpSpPr>
              <p:cNvPr id="321" name="Graphic 150">
                <a:extLst>
                  <a:ext uri="{FF2B5EF4-FFF2-40B4-BE49-F238E27FC236}">
                    <a16:creationId xmlns:a16="http://schemas.microsoft.com/office/drawing/2014/main" id="{70A593AA-5441-49AF-9ADF-D46782F2A62F}"/>
                  </a:ext>
                </a:extLst>
              </p:cNvPr>
              <p:cNvGrpSpPr/>
              <p:nvPr/>
            </p:nvGrpSpPr>
            <p:grpSpPr>
              <a:xfrm>
                <a:off x="2796843" y="4560531"/>
                <a:ext cx="1329518" cy="1133552"/>
                <a:chOff x="2663706" y="2620899"/>
                <a:chExt cx="1160292" cy="989269"/>
              </a:xfrm>
              <a:solidFill>
                <a:schemeClr val="accent1"/>
              </a:solidFill>
            </p:grpSpPr>
            <p:grpSp>
              <p:nvGrpSpPr>
                <p:cNvPr id="322" name="Graphic 150">
                  <a:extLst>
                    <a:ext uri="{FF2B5EF4-FFF2-40B4-BE49-F238E27FC236}">
                      <a16:creationId xmlns:a16="http://schemas.microsoft.com/office/drawing/2014/main" id="{B6B4C223-EF6F-4922-B79A-D54DF377D87A}"/>
                    </a:ext>
                  </a:extLst>
                </p:cNvPr>
                <p:cNvGrpSpPr/>
                <p:nvPr/>
              </p:nvGrpSpPr>
              <p:grpSpPr>
                <a:xfrm>
                  <a:off x="2663706" y="2620899"/>
                  <a:ext cx="1160292" cy="989269"/>
                  <a:chOff x="2663706" y="2620899"/>
                  <a:chExt cx="1160292" cy="989269"/>
                </a:xfrm>
                <a:solidFill>
                  <a:schemeClr val="accent1"/>
                </a:solidFill>
              </p:grpSpPr>
              <p:sp>
                <p:nvSpPr>
                  <p:cNvPr id="326" name="Freeform: Shape 325">
                    <a:extLst>
                      <a:ext uri="{FF2B5EF4-FFF2-40B4-BE49-F238E27FC236}">
                        <a16:creationId xmlns:a16="http://schemas.microsoft.com/office/drawing/2014/main" id="{5A508582-FCF7-4CC3-824A-D5EE84852867}"/>
                      </a:ext>
                    </a:extLst>
                  </p:cNvPr>
                  <p:cNvSpPr/>
                  <p:nvPr/>
                </p:nvSpPr>
                <p:spPr>
                  <a:xfrm>
                    <a:off x="2663706" y="2620899"/>
                    <a:ext cx="1160292" cy="672290"/>
                  </a:xfrm>
                  <a:custGeom>
                    <a:avLst/>
                    <a:gdLst>
                      <a:gd name="connsiteX0" fmla="*/ 1160292 w 1160292"/>
                      <a:gd name="connsiteY0" fmla="*/ 336145 h 672290"/>
                      <a:gd name="connsiteX1" fmla="*/ 582358 w 1160292"/>
                      <a:gd name="connsiteY1" fmla="*/ 672291 h 672290"/>
                      <a:gd name="connsiteX2" fmla="*/ 0 w 1160292"/>
                      <a:gd name="connsiteY2" fmla="*/ 336145 h 672290"/>
                      <a:gd name="connsiteX3" fmla="*/ 577935 w 1160292"/>
                      <a:gd name="connsiteY3" fmla="*/ 0 h 672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60292" h="672290">
                        <a:moveTo>
                          <a:pt x="1160292" y="336145"/>
                        </a:moveTo>
                        <a:lnTo>
                          <a:pt x="582358" y="672291"/>
                        </a:lnTo>
                        <a:lnTo>
                          <a:pt x="0" y="336145"/>
                        </a:lnTo>
                        <a:lnTo>
                          <a:pt x="577935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  <p:sp>
                <p:nvSpPr>
                  <p:cNvPr id="327" name="Freeform: Shape 326">
                    <a:extLst>
                      <a:ext uri="{FF2B5EF4-FFF2-40B4-BE49-F238E27FC236}">
                        <a16:creationId xmlns:a16="http://schemas.microsoft.com/office/drawing/2014/main" id="{14BC8203-CF60-4E85-8F54-B2379DAAFB17}"/>
                      </a:ext>
                    </a:extLst>
                  </p:cNvPr>
                  <p:cNvSpPr/>
                  <p:nvPr/>
                </p:nvSpPr>
                <p:spPr>
                  <a:xfrm>
                    <a:off x="2663706" y="2946724"/>
                    <a:ext cx="1160292" cy="346465"/>
                  </a:xfrm>
                  <a:custGeom>
                    <a:avLst/>
                    <a:gdLst>
                      <a:gd name="connsiteX0" fmla="*/ 1160292 w 1160292"/>
                      <a:gd name="connsiteY0" fmla="*/ 10320 h 346465"/>
                      <a:gd name="connsiteX1" fmla="*/ 582358 w 1160292"/>
                      <a:gd name="connsiteY1" fmla="*/ 346466 h 346465"/>
                      <a:gd name="connsiteX2" fmla="*/ 0 w 1160292"/>
                      <a:gd name="connsiteY2" fmla="*/ 10320 h 346465"/>
                      <a:gd name="connsiteX3" fmla="*/ 16218 w 1160292"/>
                      <a:gd name="connsiteY3" fmla="*/ 0 h 346465"/>
                      <a:gd name="connsiteX4" fmla="*/ 582358 w 1160292"/>
                      <a:gd name="connsiteY4" fmla="*/ 327300 h 346465"/>
                      <a:gd name="connsiteX5" fmla="*/ 1144075 w 1160292"/>
                      <a:gd name="connsiteY5" fmla="*/ 0 h 346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0292" h="346465">
                        <a:moveTo>
                          <a:pt x="1160292" y="10320"/>
                        </a:moveTo>
                        <a:lnTo>
                          <a:pt x="582358" y="346466"/>
                        </a:lnTo>
                        <a:lnTo>
                          <a:pt x="0" y="10320"/>
                        </a:lnTo>
                        <a:lnTo>
                          <a:pt x="16218" y="0"/>
                        </a:lnTo>
                        <a:lnTo>
                          <a:pt x="582358" y="327300"/>
                        </a:lnTo>
                        <a:lnTo>
                          <a:pt x="1144075" y="0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20000"/>
                    </a:schemeClr>
                  </a:soli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  <p:sp>
                <p:nvSpPr>
                  <p:cNvPr id="328" name="Freeform: Shape 327">
                    <a:extLst>
                      <a:ext uri="{FF2B5EF4-FFF2-40B4-BE49-F238E27FC236}">
                        <a16:creationId xmlns:a16="http://schemas.microsoft.com/office/drawing/2014/main" id="{3935856D-68A0-4902-B31B-B4C29CCB7D82}"/>
                      </a:ext>
                    </a:extLst>
                  </p:cNvPr>
                  <p:cNvSpPr/>
                  <p:nvPr/>
                </p:nvSpPr>
                <p:spPr>
                  <a:xfrm>
                    <a:off x="2871585" y="2740319"/>
                    <a:ext cx="744532" cy="431976"/>
                  </a:xfrm>
                  <a:custGeom>
                    <a:avLst/>
                    <a:gdLst>
                      <a:gd name="connsiteX0" fmla="*/ 744533 w 744533"/>
                      <a:gd name="connsiteY0" fmla="*/ 216725 h 431976"/>
                      <a:gd name="connsiteX1" fmla="*/ 373004 w 744533"/>
                      <a:gd name="connsiteY1" fmla="*/ 431976 h 431976"/>
                      <a:gd name="connsiteX2" fmla="*/ 0 w 744533"/>
                      <a:gd name="connsiteY2" fmla="*/ 216725 h 431976"/>
                      <a:gd name="connsiteX3" fmla="*/ 371530 w 744533"/>
                      <a:gd name="connsiteY3" fmla="*/ 0 h 4319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44533" h="431976">
                        <a:moveTo>
                          <a:pt x="744533" y="216725"/>
                        </a:moveTo>
                        <a:lnTo>
                          <a:pt x="373004" y="431976"/>
                        </a:lnTo>
                        <a:lnTo>
                          <a:pt x="0" y="216725"/>
                        </a:lnTo>
                        <a:lnTo>
                          <a:pt x="37153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  <p:sp>
                <p:nvSpPr>
                  <p:cNvPr id="329" name="Freeform: Shape 328">
                    <a:extLst>
                      <a:ext uri="{FF2B5EF4-FFF2-40B4-BE49-F238E27FC236}">
                        <a16:creationId xmlns:a16="http://schemas.microsoft.com/office/drawing/2014/main" id="{3C564C41-7ADD-4FB8-BE44-C8FA1F15C9E4}"/>
                      </a:ext>
                    </a:extLst>
                  </p:cNvPr>
                  <p:cNvSpPr/>
                  <p:nvPr/>
                </p:nvSpPr>
                <p:spPr>
                  <a:xfrm>
                    <a:off x="2663706" y="2957044"/>
                    <a:ext cx="1160292" cy="653124"/>
                  </a:xfrm>
                  <a:custGeom>
                    <a:avLst/>
                    <a:gdLst>
                      <a:gd name="connsiteX0" fmla="*/ 582358 w 1160292"/>
                      <a:gd name="connsiteY0" fmla="*/ 336145 h 653124"/>
                      <a:gd name="connsiteX1" fmla="*/ 0 w 1160292"/>
                      <a:gd name="connsiteY1" fmla="*/ 0 h 653124"/>
                      <a:gd name="connsiteX2" fmla="*/ 0 w 1160292"/>
                      <a:gd name="connsiteY2" fmla="*/ 316979 h 653124"/>
                      <a:gd name="connsiteX3" fmla="*/ 580883 w 1160292"/>
                      <a:gd name="connsiteY3" fmla="*/ 653125 h 653124"/>
                      <a:gd name="connsiteX4" fmla="*/ 1160292 w 1160292"/>
                      <a:gd name="connsiteY4" fmla="*/ 316979 h 653124"/>
                      <a:gd name="connsiteX5" fmla="*/ 1160292 w 1160292"/>
                      <a:gd name="connsiteY5" fmla="*/ 0 h 653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0292" h="653124">
                        <a:moveTo>
                          <a:pt x="582358" y="336145"/>
                        </a:moveTo>
                        <a:lnTo>
                          <a:pt x="0" y="0"/>
                        </a:lnTo>
                        <a:lnTo>
                          <a:pt x="0" y="316979"/>
                        </a:lnTo>
                        <a:lnTo>
                          <a:pt x="580883" y="653125"/>
                        </a:lnTo>
                        <a:lnTo>
                          <a:pt x="1160292" y="316979"/>
                        </a:lnTo>
                        <a:lnTo>
                          <a:pt x="1160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chemeClr val="accent3"/>
                      </a:gs>
                      <a:gs pos="0">
                        <a:schemeClr val="accent2"/>
                      </a:gs>
                    </a:gsLst>
                    <a:lin ang="0" scaled="1"/>
                    <a:tileRect/>
                  </a:gra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  <p:sp>
                <p:nvSpPr>
                  <p:cNvPr id="330" name="Freeform: Shape 329">
                    <a:extLst>
                      <a:ext uri="{FF2B5EF4-FFF2-40B4-BE49-F238E27FC236}">
                        <a16:creationId xmlns:a16="http://schemas.microsoft.com/office/drawing/2014/main" id="{15B52804-2FB4-412D-8047-2B5B9D467453}"/>
                      </a:ext>
                    </a:extLst>
                  </p:cNvPr>
                  <p:cNvSpPr/>
                  <p:nvPr/>
                </p:nvSpPr>
                <p:spPr>
                  <a:xfrm>
                    <a:off x="2663706" y="3085310"/>
                    <a:ext cx="1160292" cy="390695"/>
                  </a:xfrm>
                  <a:custGeom>
                    <a:avLst/>
                    <a:gdLst>
                      <a:gd name="connsiteX0" fmla="*/ 1160292 w 1160292"/>
                      <a:gd name="connsiteY0" fmla="*/ 0 h 390695"/>
                      <a:gd name="connsiteX1" fmla="*/ 580883 w 1160292"/>
                      <a:gd name="connsiteY1" fmla="*/ 336145 h 390695"/>
                      <a:gd name="connsiteX2" fmla="*/ 0 w 1160292"/>
                      <a:gd name="connsiteY2" fmla="*/ 0 h 390695"/>
                      <a:gd name="connsiteX3" fmla="*/ 0 w 1160292"/>
                      <a:gd name="connsiteY3" fmla="*/ 54550 h 390695"/>
                      <a:gd name="connsiteX4" fmla="*/ 580883 w 1160292"/>
                      <a:gd name="connsiteY4" fmla="*/ 390695 h 390695"/>
                      <a:gd name="connsiteX5" fmla="*/ 1160292 w 1160292"/>
                      <a:gd name="connsiteY5" fmla="*/ 54550 h 3906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0292" h="390695">
                        <a:moveTo>
                          <a:pt x="1160292" y="0"/>
                        </a:moveTo>
                        <a:lnTo>
                          <a:pt x="580883" y="336145"/>
                        </a:lnTo>
                        <a:lnTo>
                          <a:pt x="0" y="0"/>
                        </a:lnTo>
                        <a:lnTo>
                          <a:pt x="0" y="54550"/>
                        </a:lnTo>
                        <a:lnTo>
                          <a:pt x="580883" y="390695"/>
                        </a:lnTo>
                        <a:lnTo>
                          <a:pt x="1160292" y="54550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30000"/>
                    </a:schemeClr>
                  </a:soli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</p:grpSp>
            <p:grpSp>
              <p:nvGrpSpPr>
                <p:cNvPr id="323" name="Graphic 150">
                  <a:extLst>
                    <a:ext uri="{FF2B5EF4-FFF2-40B4-BE49-F238E27FC236}">
                      <a16:creationId xmlns:a16="http://schemas.microsoft.com/office/drawing/2014/main" id="{B3E39DCE-EE33-4AE0-A011-907A14D4A4AC}"/>
                    </a:ext>
                  </a:extLst>
                </p:cNvPr>
                <p:cNvGrpSpPr/>
                <p:nvPr/>
              </p:nvGrpSpPr>
              <p:grpSpPr>
                <a:xfrm>
                  <a:off x="2871585" y="2740319"/>
                  <a:ext cx="744533" cy="244737"/>
                  <a:chOff x="2871585" y="2740319"/>
                  <a:chExt cx="744533" cy="244737"/>
                </a:xfrm>
                <a:solidFill>
                  <a:srgbClr val="7626D3"/>
                </a:solidFill>
              </p:grpSpPr>
              <p:sp>
                <p:nvSpPr>
                  <p:cNvPr id="324" name="Freeform: Shape 323">
                    <a:extLst>
                      <a:ext uri="{FF2B5EF4-FFF2-40B4-BE49-F238E27FC236}">
                        <a16:creationId xmlns:a16="http://schemas.microsoft.com/office/drawing/2014/main" id="{A50B312C-E9FA-4F27-93F9-1009970B808A}"/>
                      </a:ext>
                    </a:extLst>
                  </p:cNvPr>
                  <p:cNvSpPr/>
                  <p:nvPr/>
                </p:nvSpPr>
                <p:spPr>
                  <a:xfrm>
                    <a:off x="2871585" y="2740319"/>
                    <a:ext cx="371529" cy="244737"/>
                  </a:xfrm>
                  <a:custGeom>
                    <a:avLst/>
                    <a:gdLst>
                      <a:gd name="connsiteX0" fmla="*/ 0 w 371529"/>
                      <a:gd name="connsiteY0" fmla="*/ 216725 h 244737"/>
                      <a:gd name="connsiteX1" fmla="*/ 48653 w 371529"/>
                      <a:gd name="connsiteY1" fmla="*/ 244737 h 244737"/>
                      <a:gd name="connsiteX2" fmla="*/ 371530 w 371529"/>
                      <a:gd name="connsiteY2" fmla="*/ 57499 h 244737"/>
                      <a:gd name="connsiteX3" fmla="*/ 371530 w 371529"/>
                      <a:gd name="connsiteY3" fmla="*/ 0 h 244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1529" h="244737">
                        <a:moveTo>
                          <a:pt x="0" y="216725"/>
                        </a:moveTo>
                        <a:lnTo>
                          <a:pt x="48653" y="244737"/>
                        </a:lnTo>
                        <a:lnTo>
                          <a:pt x="371530" y="57499"/>
                        </a:lnTo>
                        <a:lnTo>
                          <a:pt x="37153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  <p:sp>
                <p:nvSpPr>
                  <p:cNvPr id="325" name="Freeform: Shape 324">
                    <a:extLst>
                      <a:ext uri="{FF2B5EF4-FFF2-40B4-BE49-F238E27FC236}">
                        <a16:creationId xmlns:a16="http://schemas.microsoft.com/office/drawing/2014/main" id="{BC6EDFB4-2811-4671-B1A8-096B4F684BEF}"/>
                      </a:ext>
                    </a:extLst>
                  </p:cNvPr>
                  <p:cNvSpPr/>
                  <p:nvPr/>
                </p:nvSpPr>
                <p:spPr>
                  <a:xfrm>
                    <a:off x="3243115" y="2740319"/>
                    <a:ext cx="373003" cy="244737"/>
                  </a:xfrm>
                  <a:custGeom>
                    <a:avLst/>
                    <a:gdLst>
                      <a:gd name="connsiteX0" fmla="*/ 0 w 373003"/>
                      <a:gd name="connsiteY0" fmla="*/ 0 h 244737"/>
                      <a:gd name="connsiteX1" fmla="*/ 0 w 373003"/>
                      <a:gd name="connsiteY1" fmla="*/ 57499 h 244737"/>
                      <a:gd name="connsiteX2" fmla="*/ 324351 w 373003"/>
                      <a:gd name="connsiteY2" fmla="*/ 244737 h 244737"/>
                      <a:gd name="connsiteX3" fmla="*/ 373004 w 373003"/>
                      <a:gd name="connsiteY3" fmla="*/ 216725 h 244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3003" h="244737">
                        <a:moveTo>
                          <a:pt x="0" y="0"/>
                        </a:moveTo>
                        <a:lnTo>
                          <a:pt x="0" y="57499"/>
                        </a:lnTo>
                        <a:lnTo>
                          <a:pt x="324351" y="244737"/>
                        </a:lnTo>
                        <a:lnTo>
                          <a:pt x="373004" y="21672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</p:grpSp>
          </p:grp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C93ABCFA-C876-486C-B326-F950BB5F7A73}"/>
                </a:ext>
              </a:extLst>
            </p:cNvPr>
            <p:cNvGrpSpPr/>
            <p:nvPr/>
          </p:nvGrpSpPr>
          <p:grpSpPr>
            <a:xfrm>
              <a:off x="7907280" y="2101902"/>
              <a:ext cx="1329518" cy="3457953"/>
              <a:chOff x="8199380" y="2101902"/>
              <a:chExt cx="1329518" cy="3457953"/>
            </a:xfrm>
          </p:grpSpPr>
          <p:grpSp>
            <p:nvGrpSpPr>
              <p:cNvPr id="331" name="Graphic 150">
                <a:extLst>
                  <a:ext uri="{FF2B5EF4-FFF2-40B4-BE49-F238E27FC236}">
                    <a16:creationId xmlns:a16="http://schemas.microsoft.com/office/drawing/2014/main" id="{F1D69373-3CBB-49C5-9C1B-4E150544B794}"/>
                  </a:ext>
                </a:extLst>
              </p:cNvPr>
              <p:cNvGrpSpPr/>
              <p:nvPr/>
            </p:nvGrpSpPr>
            <p:grpSpPr>
              <a:xfrm>
                <a:off x="8199380" y="2101902"/>
                <a:ext cx="1329518" cy="1133552"/>
                <a:chOff x="2663706" y="2620899"/>
                <a:chExt cx="1160292" cy="989269"/>
              </a:xfrm>
              <a:solidFill>
                <a:schemeClr val="accent1"/>
              </a:solidFill>
            </p:grpSpPr>
            <p:grpSp>
              <p:nvGrpSpPr>
                <p:cNvPr id="332" name="Graphic 150">
                  <a:extLst>
                    <a:ext uri="{FF2B5EF4-FFF2-40B4-BE49-F238E27FC236}">
                      <a16:creationId xmlns:a16="http://schemas.microsoft.com/office/drawing/2014/main" id="{62C55A42-BB42-4116-B6A4-8720A182EF87}"/>
                    </a:ext>
                  </a:extLst>
                </p:cNvPr>
                <p:cNvGrpSpPr/>
                <p:nvPr/>
              </p:nvGrpSpPr>
              <p:grpSpPr>
                <a:xfrm>
                  <a:off x="2663706" y="2620899"/>
                  <a:ext cx="1160292" cy="989269"/>
                  <a:chOff x="2663706" y="2620899"/>
                  <a:chExt cx="1160292" cy="989269"/>
                </a:xfrm>
                <a:solidFill>
                  <a:schemeClr val="accent1"/>
                </a:solidFill>
              </p:grpSpPr>
              <p:sp>
                <p:nvSpPr>
                  <p:cNvPr id="336" name="Freeform: Shape 335">
                    <a:extLst>
                      <a:ext uri="{FF2B5EF4-FFF2-40B4-BE49-F238E27FC236}">
                        <a16:creationId xmlns:a16="http://schemas.microsoft.com/office/drawing/2014/main" id="{325D628C-28D4-4E29-BEC1-B72D7E2395E1}"/>
                      </a:ext>
                    </a:extLst>
                  </p:cNvPr>
                  <p:cNvSpPr/>
                  <p:nvPr/>
                </p:nvSpPr>
                <p:spPr>
                  <a:xfrm>
                    <a:off x="2663706" y="2620899"/>
                    <a:ext cx="1160292" cy="672290"/>
                  </a:xfrm>
                  <a:custGeom>
                    <a:avLst/>
                    <a:gdLst>
                      <a:gd name="connsiteX0" fmla="*/ 1160292 w 1160292"/>
                      <a:gd name="connsiteY0" fmla="*/ 336145 h 672290"/>
                      <a:gd name="connsiteX1" fmla="*/ 582358 w 1160292"/>
                      <a:gd name="connsiteY1" fmla="*/ 672291 h 672290"/>
                      <a:gd name="connsiteX2" fmla="*/ 0 w 1160292"/>
                      <a:gd name="connsiteY2" fmla="*/ 336145 h 672290"/>
                      <a:gd name="connsiteX3" fmla="*/ 577935 w 1160292"/>
                      <a:gd name="connsiteY3" fmla="*/ 0 h 672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60292" h="672290">
                        <a:moveTo>
                          <a:pt x="1160292" y="336145"/>
                        </a:moveTo>
                        <a:lnTo>
                          <a:pt x="582358" y="672291"/>
                        </a:lnTo>
                        <a:lnTo>
                          <a:pt x="0" y="336145"/>
                        </a:lnTo>
                        <a:lnTo>
                          <a:pt x="577935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  <p:sp>
                <p:nvSpPr>
                  <p:cNvPr id="337" name="Freeform: Shape 336">
                    <a:extLst>
                      <a:ext uri="{FF2B5EF4-FFF2-40B4-BE49-F238E27FC236}">
                        <a16:creationId xmlns:a16="http://schemas.microsoft.com/office/drawing/2014/main" id="{D1C0B27C-C8DF-4492-9B94-FA5B57630D5A}"/>
                      </a:ext>
                    </a:extLst>
                  </p:cNvPr>
                  <p:cNvSpPr/>
                  <p:nvPr/>
                </p:nvSpPr>
                <p:spPr>
                  <a:xfrm>
                    <a:off x="2663706" y="2946724"/>
                    <a:ext cx="1160292" cy="346465"/>
                  </a:xfrm>
                  <a:custGeom>
                    <a:avLst/>
                    <a:gdLst>
                      <a:gd name="connsiteX0" fmla="*/ 1160292 w 1160292"/>
                      <a:gd name="connsiteY0" fmla="*/ 10320 h 346465"/>
                      <a:gd name="connsiteX1" fmla="*/ 582358 w 1160292"/>
                      <a:gd name="connsiteY1" fmla="*/ 346466 h 346465"/>
                      <a:gd name="connsiteX2" fmla="*/ 0 w 1160292"/>
                      <a:gd name="connsiteY2" fmla="*/ 10320 h 346465"/>
                      <a:gd name="connsiteX3" fmla="*/ 16218 w 1160292"/>
                      <a:gd name="connsiteY3" fmla="*/ 0 h 346465"/>
                      <a:gd name="connsiteX4" fmla="*/ 582358 w 1160292"/>
                      <a:gd name="connsiteY4" fmla="*/ 327300 h 346465"/>
                      <a:gd name="connsiteX5" fmla="*/ 1144075 w 1160292"/>
                      <a:gd name="connsiteY5" fmla="*/ 0 h 346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0292" h="346465">
                        <a:moveTo>
                          <a:pt x="1160292" y="10320"/>
                        </a:moveTo>
                        <a:lnTo>
                          <a:pt x="582358" y="346466"/>
                        </a:lnTo>
                        <a:lnTo>
                          <a:pt x="0" y="10320"/>
                        </a:lnTo>
                        <a:lnTo>
                          <a:pt x="16218" y="0"/>
                        </a:lnTo>
                        <a:lnTo>
                          <a:pt x="582358" y="327300"/>
                        </a:lnTo>
                        <a:lnTo>
                          <a:pt x="1144075" y="0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20000"/>
                    </a:schemeClr>
                  </a:soli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  <p:sp>
                <p:nvSpPr>
                  <p:cNvPr id="338" name="Freeform: Shape 337">
                    <a:extLst>
                      <a:ext uri="{FF2B5EF4-FFF2-40B4-BE49-F238E27FC236}">
                        <a16:creationId xmlns:a16="http://schemas.microsoft.com/office/drawing/2014/main" id="{1E8BB05A-637A-45FC-906A-C89AB79FE8B4}"/>
                      </a:ext>
                    </a:extLst>
                  </p:cNvPr>
                  <p:cNvSpPr/>
                  <p:nvPr/>
                </p:nvSpPr>
                <p:spPr>
                  <a:xfrm>
                    <a:off x="2871585" y="2740319"/>
                    <a:ext cx="744533" cy="431976"/>
                  </a:xfrm>
                  <a:custGeom>
                    <a:avLst/>
                    <a:gdLst>
                      <a:gd name="connsiteX0" fmla="*/ 744533 w 744533"/>
                      <a:gd name="connsiteY0" fmla="*/ 216725 h 431976"/>
                      <a:gd name="connsiteX1" fmla="*/ 373004 w 744533"/>
                      <a:gd name="connsiteY1" fmla="*/ 431976 h 431976"/>
                      <a:gd name="connsiteX2" fmla="*/ 0 w 744533"/>
                      <a:gd name="connsiteY2" fmla="*/ 216725 h 431976"/>
                      <a:gd name="connsiteX3" fmla="*/ 371530 w 744533"/>
                      <a:gd name="connsiteY3" fmla="*/ 0 h 4319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44533" h="431976">
                        <a:moveTo>
                          <a:pt x="744533" y="216725"/>
                        </a:moveTo>
                        <a:lnTo>
                          <a:pt x="373004" y="431976"/>
                        </a:lnTo>
                        <a:lnTo>
                          <a:pt x="0" y="216725"/>
                        </a:lnTo>
                        <a:lnTo>
                          <a:pt x="37153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  <p:sp>
                <p:nvSpPr>
                  <p:cNvPr id="339" name="Freeform: Shape 338">
                    <a:extLst>
                      <a:ext uri="{FF2B5EF4-FFF2-40B4-BE49-F238E27FC236}">
                        <a16:creationId xmlns:a16="http://schemas.microsoft.com/office/drawing/2014/main" id="{DE4B17A9-7335-4ADA-B7EE-3B8CCC615710}"/>
                      </a:ext>
                    </a:extLst>
                  </p:cNvPr>
                  <p:cNvSpPr/>
                  <p:nvPr/>
                </p:nvSpPr>
                <p:spPr>
                  <a:xfrm>
                    <a:off x="2663706" y="2957044"/>
                    <a:ext cx="1160292" cy="653124"/>
                  </a:xfrm>
                  <a:custGeom>
                    <a:avLst/>
                    <a:gdLst>
                      <a:gd name="connsiteX0" fmla="*/ 582358 w 1160292"/>
                      <a:gd name="connsiteY0" fmla="*/ 336145 h 653124"/>
                      <a:gd name="connsiteX1" fmla="*/ 0 w 1160292"/>
                      <a:gd name="connsiteY1" fmla="*/ 0 h 653124"/>
                      <a:gd name="connsiteX2" fmla="*/ 0 w 1160292"/>
                      <a:gd name="connsiteY2" fmla="*/ 316979 h 653124"/>
                      <a:gd name="connsiteX3" fmla="*/ 580883 w 1160292"/>
                      <a:gd name="connsiteY3" fmla="*/ 653125 h 653124"/>
                      <a:gd name="connsiteX4" fmla="*/ 1160292 w 1160292"/>
                      <a:gd name="connsiteY4" fmla="*/ 316979 h 653124"/>
                      <a:gd name="connsiteX5" fmla="*/ 1160292 w 1160292"/>
                      <a:gd name="connsiteY5" fmla="*/ 0 h 653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0292" h="653124">
                        <a:moveTo>
                          <a:pt x="582358" y="336145"/>
                        </a:moveTo>
                        <a:lnTo>
                          <a:pt x="0" y="0"/>
                        </a:lnTo>
                        <a:lnTo>
                          <a:pt x="0" y="316979"/>
                        </a:lnTo>
                        <a:lnTo>
                          <a:pt x="580883" y="653125"/>
                        </a:lnTo>
                        <a:lnTo>
                          <a:pt x="1160292" y="316979"/>
                        </a:lnTo>
                        <a:lnTo>
                          <a:pt x="1160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chemeClr val="accent3"/>
                      </a:gs>
                      <a:gs pos="0">
                        <a:schemeClr val="accent2"/>
                      </a:gs>
                    </a:gsLst>
                    <a:lin ang="0" scaled="1"/>
                    <a:tileRect/>
                  </a:gra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  <p:sp>
                <p:nvSpPr>
                  <p:cNvPr id="340" name="Freeform: Shape 339">
                    <a:extLst>
                      <a:ext uri="{FF2B5EF4-FFF2-40B4-BE49-F238E27FC236}">
                        <a16:creationId xmlns:a16="http://schemas.microsoft.com/office/drawing/2014/main" id="{330E736D-B172-41D4-ABA2-BE6DD1752DD0}"/>
                      </a:ext>
                    </a:extLst>
                  </p:cNvPr>
                  <p:cNvSpPr/>
                  <p:nvPr/>
                </p:nvSpPr>
                <p:spPr>
                  <a:xfrm>
                    <a:off x="2663706" y="3085310"/>
                    <a:ext cx="1160292" cy="390695"/>
                  </a:xfrm>
                  <a:custGeom>
                    <a:avLst/>
                    <a:gdLst>
                      <a:gd name="connsiteX0" fmla="*/ 1160292 w 1160292"/>
                      <a:gd name="connsiteY0" fmla="*/ 0 h 390695"/>
                      <a:gd name="connsiteX1" fmla="*/ 580883 w 1160292"/>
                      <a:gd name="connsiteY1" fmla="*/ 336145 h 390695"/>
                      <a:gd name="connsiteX2" fmla="*/ 0 w 1160292"/>
                      <a:gd name="connsiteY2" fmla="*/ 0 h 390695"/>
                      <a:gd name="connsiteX3" fmla="*/ 0 w 1160292"/>
                      <a:gd name="connsiteY3" fmla="*/ 54550 h 390695"/>
                      <a:gd name="connsiteX4" fmla="*/ 580883 w 1160292"/>
                      <a:gd name="connsiteY4" fmla="*/ 390695 h 390695"/>
                      <a:gd name="connsiteX5" fmla="*/ 1160292 w 1160292"/>
                      <a:gd name="connsiteY5" fmla="*/ 54550 h 3906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0292" h="390695">
                        <a:moveTo>
                          <a:pt x="1160292" y="0"/>
                        </a:moveTo>
                        <a:lnTo>
                          <a:pt x="580883" y="336145"/>
                        </a:lnTo>
                        <a:lnTo>
                          <a:pt x="0" y="0"/>
                        </a:lnTo>
                        <a:lnTo>
                          <a:pt x="0" y="54550"/>
                        </a:lnTo>
                        <a:lnTo>
                          <a:pt x="580883" y="390695"/>
                        </a:lnTo>
                        <a:lnTo>
                          <a:pt x="1160292" y="54550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30000"/>
                    </a:schemeClr>
                  </a:soli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</p:grpSp>
            <p:grpSp>
              <p:nvGrpSpPr>
                <p:cNvPr id="333" name="Graphic 150">
                  <a:extLst>
                    <a:ext uri="{FF2B5EF4-FFF2-40B4-BE49-F238E27FC236}">
                      <a16:creationId xmlns:a16="http://schemas.microsoft.com/office/drawing/2014/main" id="{0117B005-E7DF-43EC-B460-6A727027BA42}"/>
                    </a:ext>
                  </a:extLst>
                </p:cNvPr>
                <p:cNvGrpSpPr/>
                <p:nvPr/>
              </p:nvGrpSpPr>
              <p:grpSpPr>
                <a:xfrm>
                  <a:off x="2871585" y="2740319"/>
                  <a:ext cx="744533" cy="244737"/>
                  <a:chOff x="2871585" y="2740319"/>
                  <a:chExt cx="744533" cy="244737"/>
                </a:xfrm>
                <a:solidFill>
                  <a:srgbClr val="7626D3"/>
                </a:solidFill>
              </p:grpSpPr>
              <p:sp>
                <p:nvSpPr>
                  <p:cNvPr id="334" name="Freeform: Shape 333">
                    <a:extLst>
                      <a:ext uri="{FF2B5EF4-FFF2-40B4-BE49-F238E27FC236}">
                        <a16:creationId xmlns:a16="http://schemas.microsoft.com/office/drawing/2014/main" id="{90290956-C248-4B5C-B057-5E3702894E89}"/>
                      </a:ext>
                    </a:extLst>
                  </p:cNvPr>
                  <p:cNvSpPr/>
                  <p:nvPr/>
                </p:nvSpPr>
                <p:spPr>
                  <a:xfrm>
                    <a:off x="2871585" y="2740319"/>
                    <a:ext cx="371529" cy="244737"/>
                  </a:xfrm>
                  <a:custGeom>
                    <a:avLst/>
                    <a:gdLst>
                      <a:gd name="connsiteX0" fmla="*/ 0 w 371529"/>
                      <a:gd name="connsiteY0" fmla="*/ 216725 h 244737"/>
                      <a:gd name="connsiteX1" fmla="*/ 48653 w 371529"/>
                      <a:gd name="connsiteY1" fmla="*/ 244737 h 244737"/>
                      <a:gd name="connsiteX2" fmla="*/ 371530 w 371529"/>
                      <a:gd name="connsiteY2" fmla="*/ 57499 h 244737"/>
                      <a:gd name="connsiteX3" fmla="*/ 371530 w 371529"/>
                      <a:gd name="connsiteY3" fmla="*/ 0 h 244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1529" h="244737">
                        <a:moveTo>
                          <a:pt x="0" y="216725"/>
                        </a:moveTo>
                        <a:lnTo>
                          <a:pt x="48653" y="244737"/>
                        </a:lnTo>
                        <a:lnTo>
                          <a:pt x="371530" y="57499"/>
                        </a:lnTo>
                        <a:lnTo>
                          <a:pt x="37153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  <p:sp>
                <p:nvSpPr>
                  <p:cNvPr id="335" name="Freeform: Shape 334">
                    <a:extLst>
                      <a:ext uri="{FF2B5EF4-FFF2-40B4-BE49-F238E27FC236}">
                        <a16:creationId xmlns:a16="http://schemas.microsoft.com/office/drawing/2014/main" id="{F60B52E9-F72C-43B9-B688-8423D173E598}"/>
                      </a:ext>
                    </a:extLst>
                  </p:cNvPr>
                  <p:cNvSpPr/>
                  <p:nvPr/>
                </p:nvSpPr>
                <p:spPr>
                  <a:xfrm>
                    <a:off x="3243115" y="2740319"/>
                    <a:ext cx="373003" cy="244737"/>
                  </a:xfrm>
                  <a:custGeom>
                    <a:avLst/>
                    <a:gdLst>
                      <a:gd name="connsiteX0" fmla="*/ 0 w 373003"/>
                      <a:gd name="connsiteY0" fmla="*/ 0 h 244737"/>
                      <a:gd name="connsiteX1" fmla="*/ 0 w 373003"/>
                      <a:gd name="connsiteY1" fmla="*/ 57499 h 244737"/>
                      <a:gd name="connsiteX2" fmla="*/ 324351 w 373003"/>
                      <a:gd name="connsiteY2" fmla="*/ 244737 h 244737"/>
                      <a:gd name="connsiteX3" fmla="*/ 373004 w 373003"/>
                      <a:gd name="connsiteY3" fmla="*/ 216725 h 244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3003" h="244737">
                        <a:moveTo>
                          <a:pt x="0" y="0"/>
                        </a:moveTo>
                        <a:lnTo>
                          <a:pt x="0" y="57499"/>
                        </a:lnTo>
                        <a:lnTo>
                          <a:pt x="324351" y="244737"/>
                        </a:lnTo>
                        <a:lnTo>
                          <a:pt x="373004" y="21672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</p:grpSp>
          </p:grpSp>
          <p:grpSp>
            <p:nvGrpSpPr>
              <p:cNvPr id="341" name="Graphic 150">
                <a:extLst>
                  <a:ext uri="{FF2B5EF4-FFF2-40B4-BE49-F238E27FC236}">
                    <a16:creationId xmlns:a16="http://schemas.microsoft.com/office/drawing/2014/main" id="{5D32DCCF-77B4-4F1A-87A3-CA9534E7C4BC}"/>
                  </a:ext>
                </a:extLst>
              </p:cNvPr>
              <p:cNvGrpSpPr/>
              <p:nvPr/>
            </p:nvGrpSpPr>
            <p:grpSpPr>
              <a:xfrm>
                <a:off x="8199380" y="4426303"/>
                <a:ext cx="1329518" cy="1133552"/>
                <a:chOff x="2663706" y="2620899"/>
                <a:chExt cx="1160292" cy="989269"/>
              </a:xfrm>
              <a:solidFill>
                <a:schemeClr val="accent1"/>
              </a:solidFill>
            </p:grpSpPr>
            <p:grpSp>
              <p:nvGrpSpPr>
                <p:cNvPr id="342" name="Graphic 150">
                  <a:extLst>
                    <a:ext uri="{FF2B5EF4-FFF2-40B4-BE49-F238E27FC236}">
                      <a16:creationId xmlns:a16="http://schemas.microsoft.com/office/drawing/2014/main" id="{D72CC42F-37AC-4815-88C1-39141818E74F}"/>
                    </a:ext>
                  </a:extLst>
                </p:cNvPr>
                <p:cNvGrpSpPr/>
                <p:nvPr/>
              </p:nvGrpSpPr>
              <p:grpSpPr>
                <a:xfrm>
                  <a:off x="2663706" y="2620899"/>
                  <a:ext cx="1160292" cy="989269"/>
                  <a:chOff x="2663706" y="2620899"/>
                  <a:chExt cx="1160292" cy="989269"/>
                </a:xfrm>
                <a:solidFill>
                  <a:schemeClr val="accent1"/>
                </a:solidFill>
              </p:grpSpPr>
              <p:sp>
                <p:nvSpPr>
                  <p:cNvPr id="346" name="Freeform: Shape 345">
                    <a:extLst>
                      <a:ext uri="{FF2B5EF4-FFF2-40B4-BE49-F238E27FC236}">
                        <a16:creationId xmlns:a16="http://schemas.microsoft.com/office/drawing/2014/main" id="{18797594-25F2-4DB3-BFC1-F3F64F45902A}"/>
                      </a:ext>
                    </a:extLst>
                  </p:cNvPr>
                  <p:cNvSpPr/>
                  <p:nvPr/>
                </p:nvSpPr>
                <p:spPr>
                  <a:xfrm>
                    <a:off x="2663706" y="2620899"/>
                    <a:ext cx="1160292" cy="672290"/>
                  </a:xfrm>
                  <a:custGeom>
                    <a:avLst/>
                    <a:gdLst>
                      <a:gd name="connsiteX0" fmla="*/ 1160292 w 1160292"/>
                      <a:gd name="connsiteY0" fmla="*/ 336145 h 672290"/>
                      <a:gd name="connsiteX1" fmla="*/ 582358 w 1160292"/>
                      <a:gd name="connsiteY1" fmla="*/ 672291 h 672290"/>
                      <a:gd name="connsiteX2" fmla="*/ 0 w 1160292"/>
                      <a:gd name="connsiteY2" fmla="*/ 336145 h 672290"/>
                      <a:gd name="connsiteX3" fmla="*/ 577935 w 1160292"/>
                      <a:gd name="connsiteY3" fmla="*/ 0 h 672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60292" h="672290">
                        <a:moveTo>
                          <a:pt x="1160292" y="336145"/>
                        </a:moveTo>
                        <a:lnTo>
                          <a:pt x="582358" y="672291"/>
                        </a:lnTo>
                        <a:lnTo>
                          <a:pt x="0" y="336145"/>
                        </a:lnTo>
                        <a:lnTo>
                          <a:pt x="577935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  <p:sp>
                <p:nvSpPr>
                  <p:cNvPr id="347" name="Freeform: Shape 346">
                    <a:extLst>
                      <a:ext uri="{FF2B5EF4-FFF2-40B4-BE49-F238E27FC236}">
                        <a16:creationId xmlns:a16="http://schemas.microsoft.com/office/drawing/2014/main" id="{359A7492-0BCA-4226-9BAA-349B2C7BD0AF}"/>
                      </a:ext>
                    </a:extLst>
                  </p:cNvPr>
                  <p:cNvSpPr/>
                  <p:nvPr/>
                </p:nvSpPr>
                <p:spPr>
                  <a:xfrm>
                    <a:off x="2663706" y="2946724"/>
                    <a:ext cx="1160292" cy="346465"/>
                  </a:xfrm>
                  <a:custGeom>
                    <a:avLst/>
                    <a:gdLst>
                      <a:gd name="connsiteX0" fmla="*/ 1160292 w 1160292"/>
                      <a:gd name="connsiteY0" fmla="*/ 10320 h 346465"/>
                      <a:gd name="connsiteX1" fmla="*/ 582358 w 1160292"/>
                      <a:gd name="connsiteY1" fmla="*/ 346466 h 346465"/>
                      <a:gd name="connsiteX2" fmla="*/ 0 w 1160292"/>
                      <a:gd name="connsiteY2" fmla="*/ 10320 h 346465"/>
                      <a:gd name="connsiteX3" fmla="*/ 16218 w 1160292"/>
                      <a:gd name="connsiteY3" fmla="*/ 0 h 346465"/>
                      <a:gd name="connsiteX4" fmla="*/ 582358 w 1160292"/>
                      <a:gd name="connsiteY4" fmla="*/ 327300 h 346465"/>
                      <a:gd name="connsiteX5" fmla="*/ 1144075 w 1160292"/>
                      <a:gd name="connsiteY5" fmla="*/ 0 h 346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0292" h="346465">
                        <a:moveTo>
                          <a:pt x="1160292" y="10320"/>
                        </a:moveTo>
                        <a:lnTo>
                          <a:pt x="582358" y="346466"/>
                        </a:lnTo>
                        <a:lnTo>
                          <a:pt x="0" y="10320"/>
                        </a:lnTo>
                        <a:lnTo>
                          <a:pt x="16218" y="0"/>
                        </a:lnTo>
                        <a:lnTo>
                          <a:pt x="582358" y="327300"/>
                        </a:lnTo>
                        <a:lnTo>
                          <a:pt x="1144075" y="0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20000"/>
                    </a:schemeClr>
                  </a:soli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  <p:sp>
                <p:nvSpPr>
                  <p:cNvPr id="348" name="Freeform: Shape 347">
                    <a:extLst>
                      <a:ext uri="{FF2B5EF4-FFF2-40B4-BE49-F238E27FC236}">
                        <a16:creationId xmlns:a16="http://schemas.microsoft.com/office/drawing/2014/main" id="{ED9BFEFC-309E-4320-ADE9-FA83FA221364}"/>
                      </a:ext>
                    </a:extLst>
                  </p:cNvPr>
                  <p:cNvSpPr/>
                  <p:nvPr/>
                </p:nvSpPr>
                <p:spPr>
                  <a:xfrm>
                    <a:off x="2871585" y="2740319"/>
                    <a:ext cx="744533" cy="431976"/>
                  </a:xfrm>
                  <a:custGeom>
                    <a:avLst/>
                    <a:gdLst>
                      <a:gd name="connsiteX0" fmla="*/ 744533 w 744533"/>
                      <a:gd name="connsiteY0" fmla="*/ 216725 h 431976"/>
                      <a:gd name="connsiteX1" fmla="*/ 373004 w 744533"/>
                      <a:gd name="connsiteY1" fmla="*/ 431976 h 431976"/>
                      <a:gd name="connsiteX2" fmla="*/ 0 w 744533"/>
                      <a:gd name="connsiteY2" fmla="*/ 216725 h 431976"/>
                      <a:gd name="connsiteX3" fmla="*/ 371530 w 744533"/>
                      <a:gd name="connsiteY3" fmla="*/ 0 h 4319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44533" h="431976">
                        <a:moveTo>
                          <a:pt x="744533" y="216725"/>
                        </a:moveTo>
                        <a:lnTo>
                          <a:pt x="373004" y="431976"/>
                        </a:lnTo>
                        <a:lnTo>
                          <a:pt x="0" y="216725"/>
                        </a:lnTo>
                        <a:lnTo>
                          <a:pt x="37153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  <p:sp>
                <p:nvSpPr>
                  <p:cNvPr id="349" name="Freeform: Shape 348">
                    <a:extLst>
                      <a:ext uri="{FF2B5EF4-FFF2-40B4-BE49-F238E27FC236}">
                        <a16:creationId xmlns:a16="http://schemas.microsoft.com/office/drawing/2014/main" id="{8A0686BC-0D1D-4DFE-87D9-A4CE6408120C}"/>
                      </a:ext>
                    </a:extLst>
                  </p:cNvPr>
                  <p:cNvSpPr/>
                  <p:nvPr/>
                </p:nvSpPr>
                <p:spPr>
                  <a:xfrm>
                    <a:off x="2663706" y="2957044"/>
                    <a:ext cx="1160292" cy="653124"/>
                  </a:xfrm>
                  <a:custGeom>
                    <a:avLst/>
                    <a:gdLst>
                      <a:gd name="connsiteX0" fmla="*/ 582358 w 1160292"/>
                      <a:gd name="connsiteY0" fmla="*/ 336145 h 653124"/>
                      <a:gd name="connsiteX1" fmla="*/ 0 w 1160292"/>
                      <a:gd name="connsiteY1" fmla="*/ 0 h 653124"/>
                      <a:gd name="connsiteX2" fmla="*/ 0 w 1160292"/>
                      <a:gd name="connsiteY2" fmla="*/ 316979 h 653124"/>
                      <a:gd name="connsiteX3" fmla="*/ 580883 w 1160292"/>
                      <a:gd name="connsiteY3" fmla="*/ 653125 h 653124"/>
                      <a:gd name="connsiteX4" fmla="*/ 1160292 w 1160292"/>
                      <a:gd name="connsiteY4" fmla="*/ 316979 h 653124"/>
                      <a:gd name="connsiteX5" fmla="*/ 1160292 w 1160292"/>
                      <a:gd name="connsiteY5" fmla="*/ 0 h 653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0292" h="653124">
                        <a:moveTo>
                          <a:pt x="582358" y="336145"/>
                        </a:moveTo>
                        <a:lnTo>
                          <a:pt x="0" y="0"/>
                        </a:lnTo>
                        <a:lnTo>
                          <a:pt x="0" y="316979"/>
                        </a:lnTo>
                        <a:lnTo>
                          <a:pt x="580883" y="653125"/>
                        </a:lnTo>
                        <a:lnTo>
                          <a:pt x="1160292" y="316979"/>
                        </a:lnTo>
                        <a:lnTo>
                          <a:pt x="1160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chemeClr val="accent3"/>
                      </a:gs>
                      <a:gs pos="0">
                        <a:schemeClr val="accent2"/>
                      </a:gs>
                    </a:gsLst>
                    <a:lin ang="0" scaled="1"/>
                    <a:tileRect/>
                  </a:gra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  <p:sp>
                <p:nvSpPr>
                  <p:cNvPr id="350" name="Freeform: Shape 349">
                    <a:extLst>
                      <a:ext uri="{FF2B5EF4-FFF2-40B4-BE49-F238E27FC236}">
                        <a16:creationId xmlns:a16="http://schemas.microsoft.com/office/drawing/2014/main" id="{9C17A15C-5851-4EAD-8EDD-797C1D68E3BF}"/>
                      </a:ext>
                    </a:extLst>
                  </p:cNvPr>
                  <p:cNvSpPr/>
                  <p:nvPr/>
                </p:nvSpPr>
                <p:spPr>
                  <a:xfrm>
                    <a:off x="2663706" y="3085310"/>
                    <a:ext cx="1160292" cy="390695"/>
                  </a:xfrm>
                  <a:custGeom>
                    <a:avLst/>
                    <a:gdLst>
                      <a:gd name="connsiteX0" fmla="*/ 1160292 w 1160292"/>
                      <a:gd name="connsiteY0" fmla="*/ 0 h 390695"/>
                      <a:gd name="connsiteX1" fmla="*/ 580883 w 1160292"/>
                      <a:gd name="connsiteY1" fmla="*/ 336145 h 390695"/>
                      <a:gd name="connsiteX2" fmla="*/ 0 w 1160292"/>
                      <a:gd name="connsiteY2" fmla="*/ 0 h 390695"/>
                      <a:gd name="connsiteX3" fmla="*/ 0 w 1160292"/>
                      <a:gd name="connsiteY3" fmla="*/ 54550 h 390695"/>
                      <a:gd name="connsiteX4" fmla="*/ 580883 w 1160292"/>
                      <a:gd name="connsiteY4" fmla="*/ 390695 h 390695"/>
                      <a:gd name="connsiteX5" fmla="*/ 1160292 w 1160292"/>
                      <a:gd name="connsiteY5" fmla="*/ 54550 h 3906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0292" h="390695">
                        <a:moveTo>
                          <a:pt x="1160292" y="0"/>
                        </a:moveTo>
                        <a:lnTo>
                          <a:pt x="580883" y="336145"/>
                        </a:lnTo>
                        <a:lnTo>
                          <a:pt x="0" y="0"/>
                        </a:lnTo>
                        <a:lnTo>
                          <a:pt x="0" y="54550"/>
                        </a:lnTo>
                        <a:lnTo>
                          <a:pt x="580883" y="390695"/>
                        </a:lnTo>
                        <a:lnTo>
                          <a:pt x="1160292" y="54550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30000"/>
                    </a:schemeClr>
                  </a:soli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</p:grpSp>
            <p:grpSp>
              <p:nvGrpSpPr>
                <p:cNvPr id="343" name="Graphic 150">
                  <a:extLst>
                    <a:ext uri="{FF2B5EF4-FFF2-40B4-BE49-F238E27FC236}">
                      <a16:creationId xmlns:a16="http://schemas.microsoft.com/office/drawing/2014/main" id="{6454A292-44F6-430D-9AC2-90743B273D06}"/>
                    </a:ext>
                  </a:extLst>
                </p:cNvPr>
                <p:cNvGrpSpPr/>
                <p:nvPr/>
              </p:nvGrpSpPr>
              <p:grpSpPr>
                <a:xfrm>
                  <a:off x="2871585" y="2740319"/>
                  <a:ext cx="744533" cy="244737"/>
                  <a:chOff x="2871585" y="2740319"/>
                  <a:chExt cx="744533" cy="244737"/>
                </a:xfrm>
                <a:solidFill>
                  <a:srgbClr val="7626D3"/>
                </a:solidFill>
              </p:grpSpPr>
              <p:sp>
                <p:nvSpPr>
                  <p:cNvPr id="344" name="Freeform: Shape 343">
                    <a:extLst>
                      <a:ext uri="{FF2B5EF4-FFF2-40B4-BE49-F238E27FC236}">
                        <a16:creationId xmlns:a16="http://schemas.microsoft.com/office/drawing/2014/main" id="{7064BC0B-5F57-4DD5-8A9F-7B39AAF8131C}"/>
                      </a:ext>
                    </a:extLst>
                  </p:cNvPr>
                  <p:cNvSpPr/>
                  <p:nvPr/>
                </p:nvSpPr>
                <p:spPr>
                  <a:xfrm>
                    <a:off x="2871585" y="2740319"/>
                    <a:ext cx="371529" cy="244737"/>
                  </a:xfrm>
                  <a:custGeom>
                    <a:avLst/>
                    <a:gdLst>
                      <a:gd name="connsiteX0" fmla="*/ 0 w 371529"/>
                      <a:gd name="connsiteY0" fmla="*/ 216725 h 244737"/>
                      <a:gd name="connsiteX1" fmla="*/ 48653 w 371529"/>
                      <a:gd name="connsiteY1" fmla="*/ 244737 h 244737"/>
                      <a:gd name="connsiteX2" fmla="*/ 371530 w 371529"/>
                      <a:gd name="connsiteY2" fmla="*/ 57499 h 244737"/>
                      <a:gd name="connsiteX3" fmla="*/ 371530 w 371529"/>
                      <a:gd name="connsiteY3" fmla="*/ 0 h 244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1529" h="244737">
                        <a:moveTo>
                          <a:pt x="0" y="216725"/>
                        </a:moveTo>
                        <a:lnTo>
                          <a:pt x="48653" y="244737"/>
                        </a:lnTo>
                        <a:lnTo>
                          <a:pt x="371530" y="57499"/>
                        </a:lnTo>
                        <a:lnTo>
                          <a:pt x="37153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  <p:sp>
                <p:nvSpPr>
                  <p:cNvPr id="345" name="Freeform: Shape 344">
                    <a:extLst>
                      <a:ext uri="{FF2B5EF4-FFF2-40B4-BE49-F238E27FC236}">
                        <a16:creationId xmlns:a16="http://schemas.microsoft.com/office/drawing/2014/main" id="{031BE6AD-24C4-42CF-84AB-86F4E363C38C}"/>
                      </a:ext>
                    </a:extLst>
                  </p:cNvPr>
                  <p:cNvSpPr/>
                  <p:nvPr/>
                </p:nvSpPr>
                <p:spPr>
                  <a:xfrm>
                    <a:off x="3243115" y="2740319"/>
                    <a:ext cx="373003" cy="244737"/>
                  </a:xfrm>
                  <a:custGeom>
                    <a:avLst/>
                    <a:gdLst>
                      <a:gd name="connsiteX0" fmla="*/ 0 w 373003"/>
                      <a:gd name="connsiteY0" fmla="*/ 0 h 244737"/>
                      <a:gd name="connsiteX1" fmla="*/ 0 w 373003"/>
                      <a:gd name="connsiteY1" fmla="*/ 57499 h 244737"/>
                      <a:gd name="connsiteX2" fmla="*/ 324351 w 373003"/>
                      <a:gd name="connsiteY2" fmla="*/ 244737 h 244737"/>
                      <a:gd name="connsiteX3" fmla="*/ 373004 w 373003"/>
                      <a:gd name="connsiteY3" fmla="*/ 216725 h 244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3003" h="244737">
                        <a:moveTo>
                          <a:pt x="0" y="0"/>
                        </a:moveTo>
                        <a:lnTo>
                          <a:pt x="0" y="57499"/>
                        </a:lnTo>
                        <a:lnTo>
                          <a:pt x="324351" y="244737"/>
                        </a:lnTo>
                        <a:lnTo>
                          <a:pt x="373004" y="21672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14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porate S"/>
                    </a:endParaRPr>
                  </a:p>
                </p:txBody>
              </p:sp>
            </p:grpSp>
          </p:grp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7999679-7A3F-4DF3-A0B7-728BD9D876D7}"/>
              </a:ext>
            </a:extLst>
          </p:cNvPr>
          <p:cNvGrpSpPr/>
          <p:nvPr/>
        </p:nvGrpSpPr>
        <p:grpSpPr>
          <a:xfrm>
            <a:off x="518971" y="2387768"/>
            <a:ext cx="2336160" cy="511349"/>
            <a:chOff x="524205" y="2217815"/>
            <a:chExt cx="1929385" cy="511349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BE4CDE6-CF53-4C81-823F-CF9314A5AE93}"/>
                </a:ext>
              </a:extLst>
            </p:cNvPr>
            <p:cNvSpPr txBox="1"/>
            <p:nvPr/>
          </p:nvSpPr>
          <p:spPr>
            <a:xfrm>
              <a:off x="524205" y="2217815"/>
              <a:ext cx="1929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porate S"/>
                  <a:ea typeface="Roboto" panose="02000000000000000000" pitchFamily="2" charset="0"/>
                  <a:cs typeface="Roboto" panose="02000000000000000000" pitchFamily="2" charset="0"/>
                </a:rPr>
                <a:t>HealthCare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FF417B1A-3931-47A1-B835-3A2E67FC4D12}"/>
                </a:ext>
              </a:extLst>
            </p:cNvPr>
            <p:cNvSpPr txBox="1"/>
            <p:nvPr/>
          </p:nvSpPr>
          <p:spPr>
            <a:xfrm>
              <a:off x="524205" y="2475248"/>
              <a:ext cx="19293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porate S"/>
                  <a:ea typeface="Roboto" panose="02000000000000000000" pitchFamily="2" charset="0"/>
                  <a:cs typeface="Roboto" panose="02000000000000000000" pitchFamily="2" charset="0"/>
                </a:rPr>
                <a:t>To keep the patient details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A104F647-DF47-4783-A6B9-32A58245C996}"/>
              </a:ext>
            </a:extLst>
          </p:cNvPr>
          <p:cNvGrpSpPr/>
          <p:nvPr/>
        </p:nvGrpSpPr>
        <p:grpSpPr>
          <a:xfrm>
            <a:off x="518971" y="4726835"/>
            <a:ext cx="2336160" cy="672931"/>
            <a:chOff x="524205" y="2217815"/>
            <a:chExt cx="1929385" cy="672931"/>
          </a:xfrm>
        </p:grpSpPr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5052AC0-1D3A-4855-A768-D95754FA2C5E}"/>
                </a:ext>
              </a:extLst>
            </p:cNvPr>
            <p:cNvSpPr txBox="1"/>
            <p:nvPr/>
          </p:nvSpPr>
          <p:spPr>
            <a:xfrm>
              <a:off x="524205" y="2217815"/>
              <a:ext cx="1929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porate S"/>
                  <a:ea typeface="Roboto" panose="02000000000000000000" pitchFamily="2" charset="0"/>
                  <a:cs typeface="Roboto" panose="02000000000000000000" pitchFamily="2" charset="0"/>
                </a:rPr>
                <a:t>Cryptocurrency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9FAEA10B-5817-4C4F-93F0-32D2E88992A5}"/>
                </a:ext>
              </a:extLst>
            </p:cNvPr>
            <p:cNvSpPr txBox="1"/>
            <p:nvPr/>
          </p:nvSpPr>
          <p:spPr>
            <a:xfrm>
              <a:off x="524205" y="2475248"/>
              <a:ext cx="192938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50" dirty="0" smtClean="0">
                  <a:solidFill>
                    <a:srgbClr val="FFFFFF"/>
                  </a:solidFill>
                  <a:latin typeface="Corporate S"/>
                  <a:ea typeface="Roboto" panose="02000000000000000000" pitchFamily="2" charset="0"/>
                  <a:cs typeface="Roboto" panose="02000000000000000000" pitchFamily="2" charset="0"/>
                </a:rPr>
                <a:t>To operate currency without central authority.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57BBBB4-60C4-4AD7-862B-6040120D23D5}"/>
              </a:ext>
            </a:extLst>
          </p:cNvPr>
          <p:cNvGrpSpPr/>
          <p:nvPr/>
        </p:nvGrpSpPr>
        <p:grpSpPr>
          <a:xfrm>
            <a:off x="9307641" y="2387768"/>
            <a:ext cx="2336160" cy="672931"/>
            <a:chOff x="524205" y="2217815"/>
            <a:chExt cx="1929385" cy="672931"/>
          </a:xfrm>
        </p:grpSpPr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0A795DE1-9511-43CB-A473-5D45050B3C1F}"/>
                </a:ext>
              </a:extLst>
            </p:cNvPr>
            <p:cNvSpPr txBox="1"/>
            <p:nvPr/>
          </p:nvSpPr>
          <p:spPr>
            <a:xfrm>
              <a:off x="524205" y="2217815"/>
              <a:ext cx="1929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porate S"/>
                  <a:ea typeface="Roboto" panose="02000000000000000000" pitchFamily="2" charset="0"/>
                  <a:cs typeface="Roboto" panose="02000000000000000000" pitchFamily="2" charset="0"/>
                </a:rPr>
                <a:t>Banking system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7BB77ED4-4FF3-4737-8A2E-0E68D506727F}"/>
                </a:ext>
              </a:extLst>
            </p:cNvPr>
            <p:cNvSpPr txBox="1"/>
            <p:nvPr/>
          </p:nvSpPr>
          <p:spPr>
            <a:xfrm>
              <a:off x="524205" y="2475248"/>
              <a:ext cx="192938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porate S"/>
                  <a:ea typeface="Roboto" panose="02000000000000000000" pitchFamily="2" charset="0"/>
                  <a:cs typeface="Roboto" panose="02000000000000000000" pitchFamily="2" charset="0"/>
                </a:rPr>
                <a:t>To securely</a:t>
              </a:r>
              <a:r>
                <a:rPr kumimoji="0" lang="en-US" sz="1050" b="0" i="0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porate S"/>
                  <a:ea typeface="Roboto" panose="02000000000000000000" pitchFamily="2" charset="0"/>
                  <a:cs typeface="Roboto" panose="02000000000000000000" pitchFamily="2" charset="0"/>
                </a:rPr>
                <a:t> exchange funds between institutions.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3A76BEC7-06D3-4638-860F-1D111BCFA654}"/>
              </a:ext>
            </a:extLst>
          </p:cNvPr>
          <p:cNvGrpSpPr/>
          <p:nvPr/>
        </p:nvGrpSpPr>
        <p:grpSpPr>
          <a:xfrm>
            <a:off x="9307641" y="4726835"/>
            <a:ext cx="2336160" cy="511349"/>
            <a:chOff x="524205" y="2217815"/>
            <a:chExt cx="1929385" cy="511349"/>
          </a:xfrm>
        </p:grpSpPr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A5181DF8-C281-4BCA-9387-074C1B8B088D}"/>
                </a:ext>
              </a:extLst>
            </p:cNvPr>
            <p:cNvSpPr txBox="1"/>
            <p:nvPr/>
          </p:nvSpPr>
          <p:spPr>
            <a:xfrm>
              <a:off x="524205" y="2217815"/>
              <a:ext cx="1929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porate S"/>
                  <a:ea typeface="Roboto" panose="02000000000000000000" pitchFamily="2" charset="0"/>
                  <a:cs typeface="Roboto" panose="02000000000000000000" pitchFamily="2" charset="0"/>
                </a:rPr>
                <a:t>Voting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B0B3D118-4877-43FF-9342-1998AAA896C1}"/>
                </a:ext>
              </a:extLst>
            </p:cNvPr>
            <p:cNvSpPr txBox="1"/>
            <p:nvPr/>
          </p:nvSpPr>
          <p:spPr>
            <a:xfrm>
              <a:off x="524205" y="2475248"/>
              <a:ext cx="19293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50" dirty="0" smtClean="0">
                  <a:solidFill>
                    <a:srgbClr val="FFFFFF"/>
                  </a:solidFill>
                  <a:latin typeface="Corporate S"/>
                  <a:ea typeface="Roboto" panose="02000000000000000000" pitchFamily="2" charset="0"/>
                  <a:cs typeface="Roboto" panose="02000000000000000000" pitchFamily="2" charset="0"/>
                </a:rPr>
                <a:t>To eliminate fraud.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105EF92-1BAF-49A5-834F-38A429EAE614}"/>
              </a:ext>
            </a:extLst>
          </p:cNvPr>
          <p:cNvGrpSpPr/>
          <p:nvPr/>
        </p:nvGrpSpPr>
        <p:grpSpPr>
          <a:xfrm>
            <a:off x="3525417" y="2547863"/>
            <a:ext cx="240502" cy="335496"/>
            <a:chOff x="3815084" y="1678004"/>
            <a:chExt cx="417194" cy="581978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5465613-15D2-4176-A31A-A9CCB5605D59}"/>
                </a:ext>
              </a:extLst>
            </p:cNvPr>
            <p:cNvSpPr/>
            <p:nvPr/>
          </p:nvSpPr>
          <p:spPr>
            <a:xfrm>
              <a:off x="4104643" y="1711341"/>
              <a:ext cx="127634" cy="38100"/>
            </a:xfrm>
            <a:custGeom>
              <a:avLst/>
              <a:gdLst>
                <a:gd name="connsiteX0" fmla="*/ 19050 w 127634"/>
                <a:gd name="connsiteY0" fmla="*/ 38100 h 38100"/>
                <a:gd name="connsiteX1" fmla="*/ 108585 w 127634"/>
                <a:gd name="connsiteY1" fmla="*/ 38100 h 38100"/>
                <a:gd name="connsiteX2" fmla="*/ 127635 w 127634"/>
                <a:gd name="connsiteY2" fmla="*/ 19050 h 38100"/>
                <a:gd name="connsiteX3" fmla="*/ 108585 w 127634"/>
                <a:gd name="connsiteY3" fmla="*/ 0 h 38100"/>
                <a:gd name="connsiteX4" fmla="*/ 19050 w 127634"/>
                <a:gd name="connsiteY4" fmla="*/ 0 h 38100"/>
                <a:gd name="connsiteX5" fmla="*/ 0 w 127634"/>
                <a:gd name="connsiteY5" fmla="*/ 19050 h 38100"/>
                <a:gd name="connsiteX6" fmla="*/ 19050 w 127634"/>
                <a:gd name="connsiteY6" fmla="*/ 38100 h 38100"/>
                <a:gd name="connsiteX7" fmla="*/ 19050 w 127634"/>
                <a:gd name="connsiteY7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4" h="38100">
                  <a:moveTo>
                    <a:pt x="19050" y="38100"/>
                  </a:moveTo>
                  <a:lnTo>
                    <a:pt x="108585" y="38100"/>
                  </a:lnTo>
                  <a:cubicBezTo>
                    <a:pt x="119063" y="38100"/>
                    <a:pt x="127635" y="28575"/>
                    <a:pt x="127635" y="19050"/>
                  </a:cubicBezTo>
                  <a:cubicBezTo>
                    <a:pt x="127635" y="8573"/>
                    <a:pt x="118110" y="0"/>
                    <a:pt x="108585" y="0"/>
                  </a:cubicBezTo>
                  <a:lnTo>
                    <a:pt x="19050" y="0"/>
                  </a:lnTo>
                  <a:cubicBezTo>
                    <a:pt x="8572" y="0"/>
                    <a:pt x="0" y="8573"/>
                    <a:pt x="0" y="19050"/>
                  </a:cubicBezTo>
                  <a:cubicBezTo>
                    <a:pt x="0" y="28575"/>
                    <a:pt x="8572" y="38100"/>
                    <a:pt x="19050" y="38100"/>
                  </a:cubicBezTo>
                  <a:lnTo>
                    <a:pt x="1905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572A1EF-3EA7-4F54-BC8C-5818CA1B5446}"/>
                </a:ext>
              </a:extLst>
            </p:cNvPr>
            <p:cNvSpPr/>
            <p:nvPr/>
          </p:nvSpPr>
          <p:spPr>
            <a:xfrm>
              <a:off x="4104643" y="1799924"/>
              <a:ext cx="127634" cy="37147"/>
            </a:xfrm>
            <a:custGeom>
              <a:avLst/>
              <a:gdLst>
                <a:gd name="connsiteX0" fmla="*/ 108585 w 127634"/>
                <a:gd name="connsiteY0" fmla="*/ 0 h 37147"/>
                <a:gd name="connsiteX1" fmla="*/ 19050 w 127634"/>
                <a:gd name="connsiteY1" fmla="*/ 0 h 37147"/>
                <a:gd name="connsiteX2" fmla="*/ 0 w 127634"/>
                <a:gd name="connsiteY2" fmla="*/ 18097 h 37147"/>
                <a:gd name="connsiteX3" fmla="*/ 19050 w 127634"/>
                <a:gd name="connsiteY3" fmla="*/ 37148 h 37147"/>
                <a:gd name="connsiteX4" fmla="*/ 108585 w 127634"/>
                <a:gd name="connsiteY4" fmla="*/ 37148 h 37147"/>
                <a:gd name="connsiteX5" fmla="*/ 127635 w 127634"/>
                <a:gd name="connsiteY5" fmla="*/ 18097 h 37147"/>
                <a:gd name="connsiteX6" fmla="*/ 108585 w 127634"/>
                <a:gd name="connsiteY6" fmla="*/ 0 h 37147"/>
                <a:gd name="connsiteX7" fmla="*/ 108585 w 127634"/>
                <a:gd name="connsiteY7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4" h="37147">
                  <a:moveTo>
                    <a:pt x="108585" y="0"/>
                  </a:moveTo>
                  <a:lnTo>
                    <a:pt x="19050" y="0"/>
                  </a:lnTo>
                  <a:cubicBezTo>
                    <a:pt x="8572" y="0"/>
                    <a:pt x="0" y="8572"/>
                    <a:pt x="0" y="18097"/>
                  </a:cubicBezTo>
                  <a:cubicBezTo>
                    <a:pt x="0" y="28575"/>
                    <a:pt x="9525" y="37148"/>
                    <a:pt x="19050" y="37148"/>
                  </a:cubicBezTo>
                  <a:lnTo>
                    <a:pt x="108585" y="37148"/>
                  </a:lnTo>
                  <a:cubicBezTo>
                    <a:pt x="119063" y="37148"/>
                    <a:pt x="127635" y="28575"/>
                    <a:pt x="127635" y="18097"/>
                  </a:cubicBezTo>
                  <a:cubicBezTo>
                    <a:pt x="127635" y="8572"/>
                    <a:pt x="118110" y="0"/>
                    <a:pt x="108585" y="0"/>
                  </a:cubicBezTo>
                  <a:lnTo>
                    <a:pt x="10858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6B4E8E8-1512-4246-99C9-FE76B4253FB5}"/>
                </a:ext>
              </a:extLst>
            </p:cNvPr>
            <p:cNvSpPr/>
            <p:nvPr/>
          </p:nvSpPr>
          <p:spPr>
            <a:xfrm>
              <a:off x="4104643" y="1887554"/>
              <a:ext cx="127634" cy="39052"/>
            </a:xfrm>
            <a:custGeom>
              <a:avLst/>
              <a:gdLst>
                <a:gd name="connsiteX0" fmla="*/ 108585 w 127634"/>
                <a:gd name="connsiteY0" fmla="*/ 0 h 39052"/>
                <a:gd name="connsiteX1" fmla="*/ 19050 w 127634"/>
                <a:gd name="connsiteY1" fmla="*/ 0 h 39052"/>
                <a:gd name="connsiteX2" fmla="*/ 0 w 127634"/>
                <a:gd name="connsiteY2" fmla="*/ 20003 h 39052"/>
                <a:gd name="connsiteX3" fmla="*/ 19050 w 127634"/>
                <a:gd name="connsiteY3" fmla="*/ 39053 h 39052"/>
                <a:gd name="connsiteX4" fmla="*/ 108585 w 127634"/>
                <a:gd name="connsiteY4" fmla="*/ 39053 h 39052"/>
                <a:gd name="connsiteX5" fmla="*/ 127635 w 127634"/>
                <a:gd name="connsiteY5" fmla="*/ 20003 h 39052"/>
                <a:gd name="connsiteX6" fmla="*/ 108585 w 127634"/>
                <a:gd name="connsiteY6" fmla="*/ 0 h 39052"/>
                <a:gd name="connsiteX7" fmla="*/ 108585 w 127634"/>
                <a:gd name="connsiteY7" fmla="*/ 0 h 3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4" h="39052">
                  <a:moveTo>
                    <a:pt x="108585" y="0"/>
                  </a:moveTo>
                  <a:lnTo>
                    <a:pt x="19050" y="0"/>
                  </a:lnTo>
                  <a:cubicBezTo>
                    <a:pt x="8572" y="0"/>
                    <a:pt x="0" y="9525"/>
                    <a:pt x="0" y="20003"/>
                  </a:cubicBezTo>
                  <a:cubicBezTo>
                    <a:pt x="0" y="30480"/>
                    <a:pt x="9525" y="39053"/>
                    <a:pt x="19050" y="39053"/>
                  </a:cubicBezTo>
                  <a:lnTo>
                    <a:pt x="108585" y="39053"/>
                  </a:lnTo>
                  <a:cubicBezTo>
                    <a:pt x="119063" y="39053"/>
                    <a:pt x="127635" y="29528"/>
                    <a:pt x="127635" y="20003"/>
                  </a:cubicBezTo>
                  <a:cubicBezTo>
                    <a:pt x="127635" y="8572"/>
                    <a:pt x="118110" y="0"/>
                    <a:pt x="108585" y="0"/>
                  </a:cubicBezTo>
                  <a:lnTo>
                    <a:pt x="10858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CE1F0D36-8687-4893-BC8D-EF71942501DC}"/>
                </a:ext>
              </a:extLst>
            </p:cNvPr>
            <p:cNvSpPr/>
            <p:nvPr/>
          </p:nvSpPr>
          <p:spPr>
            <a:xfrm>
              <a:off x="4108453" y="1970421"/>
              <a:ext cx="123825" cy="38100"/>
            </a:xfrm>
            <a:custGeom>
              <a:avLst/>
              <a:gdLst>
                <a:gd name="connsiteX0" fmla="*/ 105728 w 123825"/>
                <a:gd name="connsiteY0" fmla="*/ 0 h 38100"/>
                <a:gd name="connsiteX1" fmla="*/ 19050 w 123825"/>
                <a:gd name="connsiteY1" fmla="*/ 0 h 38100"/>
                <a:gd name="connsiteX2" fmla="*/ 0 w 123825"/>
                <a:gd name="connsiteY2" fmla="*/ 19050 h 38100"/>
                <a:gd name="connsiteX3" fmla="*/ 19050 w 123825"/>
                <a:gd name="connsiteY3" fmla="*/ 38100 h 38100"/>
                <a:gd name="connsiteX4" fmla="*/ 105728 w 123825"/>
                <a:gd name="connsiteY4" fmla="*/ 38100 h 38100"/>
                <a:gd name="connsiteX5" fmla="*/ 123825 w 123825"/>
                <a:gd name="connsiteY5" fmla="*/ 19050 h 38100"/>
                <a:gd name="connsiteX6" fmla="*/ 105728 w 123825"/>
                <a:gd name="connsiteY6" fmla="*/ 0 h 38100"/>
                <a:gd name="connsiteX7" fmla="*/ 105728 w 123825"/>
                <a:gd name="connsiteY7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25" h="38100">
                  <a:moveTo>
                    <a:pt x="105728" y="0"/>
                  </a:moveTo>
                  <a:lnTo>
                    <a:pt x="19050" y="0"/>
                  </a:lnTo>
                  <a:cubicBezTo>
                    <a:pt x="8573" y="0"/>
                    <a:pt x="0" y="8572"/>
                    <a:pt x="0" y="19050"/>
                  </a:cubicBezTo>
                  <a:cubicBezTo>
                    <a:pt x="0" y="29527"/>
                    <a:pt x="8573" y="38100"/>
                    <a:pt x="19050" y="38100"/>
                  </a:cubicBezTo>
                  <a:lnTo>
                    <a:pt x="105728" y="38100"/>
                  </a:lnTo>
                  <a:cubicBezTo>
                    <a:pt x="115253" y="38100"/>
                    <a:pt x="123825" y="29527"/>
                    <a:pt x="123825" y="19050"/>
                  </a:cubicBezTo>
                  <a:cubicBezTo>
                    <a:pt x="123825" y="7620"/>
                    <a:pt x="115253" y="0"/>
                    <a:pt x="105728" y="0"/>
                  </a:cubicBezTo>
                  <a:lnTo>
                    <a:pt x="10572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0DB98FB-9EDC-48A1-B87C-7F9845150AFC}"/>
                </a:ext>
              </a:extLst>
            </p:cNvPr>
            <p:cNvSpPr/>
            <p:nvPr/>
          </p:nvSpPr>
          <p:spPr>
            <a:xfrm>
              <a:off x="3815084" y="1678004"/>
              <a:ext cx="282893" cy="581978"/>
            </a:xfrm>
            <a:custGeom>
              <a:avLst/>
              <a:gdLst>
                <a:gd name="connsiteX0" fmla="*/ 141923 w 282893"/>
                <a:gd name="connsiteY0" fmla="*/ 0 h 581978"/>
                <a:gd name="connsiteX1" fmla="*/ 248603 w 282893"/>
                <a:gd name="connsiteY1" fmla="*/ 107633 h 581978"/>
                <a:gd name="connsiteX2" fmla="*/ 248603 w 282893"/>
                <a:gd name="connsiteY2" fmla="*/ 348615 h 581978"/>
                <a:gd name="connsiteX3" fmla="*/ 282893 w 282893"/>
                <a:gd name="connsiteY3" fmla="*/ 441008 h 581978"/>
                <a:gd name="connsiteX4" fmla="*/ 140970 w 282893"/>
                <a:gd name="connsiteY4" fmla="*/ 581978 h 581978"/>
                <a:gd name="connsiteX5" fmla="*/ 0 w 282893"/>
                <a:gd name="connsiteY5" fmla="*/ 441008 h 581978"/>
                <a:gd name="connsiteX6" fmla="*/ 34290 w 282893"/>
                <a:gd name="connsiteY6" fmla="*/ 347663 h 581978"/>
                <a:gd name="connsiteX7" fmla="*/ 34290 w 282893"/>
                <a:gd name="connsiteY7" fmla="*/ 107633 h 581978"/>
                <a:gd name="connsiteX8" fmla="*/ 141923 w 282893"/>
                <a:gd name="connsiteY8" fmla="*/ 0 h 581978"/>
                <a:gd name="connsiteX9" fmla="*/ 141923 w 282893"/>
                <a:gd name="connsiteY9" fmla="*/ 38100 h 581978"/>
                <a:gd name="connsiteX10" fmla="*/ 72390 w 282893"/>
                <a:gd name="connsiteY10" fmla="*/ 107633 h 581978"/>
                <a:gd name="connsiteX11" fmla="*/ 72390 w 282893"/>
                <a:gd name="connsiteY11" fmla="*/ 355283 h 581978"/>
                <a:gd name="connsiteX12" fmla="*/ 66675 w 282893"/>
                <a:gd name="connsiteY12" fmla="*/ 368618 h 581978"/>
                <a:gd name="connsiteX13" fmla="*/ 38100 w 282893"/>
                <a:gd name="connsiteY13" fmla="*/ 441008 h 581978"/>
                <a:gd name="connsiteX14" fmla="*/ 140970 w 282893"/>
                <a:gd name="connsiteY14" fmla="*/ 543878 h 581978"/>
                <a:gd name="connsiteX15" fmla="*/ 246698 w 282893"/>
                <a:gd name="connsiteY15" fmla="*/ 441008 h 581978"/>
                <a:gd name="connsiteX16" fmla="*/ 217170 w 282893"/>
                <a:gd name="connsiteY16" fmla="*/ 368618 h 581978"/>
                <a:gd name="connsiteX17" fmla="*/ 211455 w 282893"/>
                <a:gd name="connsiteY17" fmla="*/ 355283 h 581978"/>
                <a:gd name="connsiteX18" fmla="*/ 211455 w 282893"/>
                <a:gd name="connsiteY18" fmla="*/ 107633 h 581978"/>
                <a:gd name="connsiteX19" fmla="*/ 141923 w 282893"/>
                <a:gd name="connsiteY19" fmla="*/ 38100 h 58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2893" h="581978">
                  <a:moveTo>
                    <a:pt x="141923" y="0"/>
                  </a:moveTo>
                  <a:cubicBezTo>
                    <a:pt x="200025" y="0"/>
                    <a:pt x="248603" y="48578"/>
                    <a:pt x="248603" y="107633"/>
                  </a:cubicBezTo>
                  <a:lnTo>
                    <a:pt x="248603" y="348615"/>
                  </a:lnTo>
                  <a:cubicBezTo>
                    <a:pt x="271463" y="373380"/>
                    <a:pt x="282893" y="406718"/>
                    <a:pt x="282893" y="441008"/>
                  </a:cubicBezTo>
                  <a:cubicBezTo>
                    <a:pt x="282893" y="518160"/>
                    <a:pt x="219075" y="581978"/>
                    <a:pt x="140970" y="581978"/>
                  </a:cubicBezTo>
                  <a:cubicBezTo>
                    <a:pt x="63818" y="581978"/>
                    <a:pt x="0" y="518160"/>
                    <a:pt x="0" y="441008"/>
                  </a:cubicBezTo>
                  <a:cubicBezTo>
                    <a:pt x="0" y="405765"/>
                    <a:pt x="11430" y="373380"/>
                    <a:pt x="34290" y="347663"/>
                  </a:cubicBezTo>
                  <a:lnTo>
                    <a:pt x="34290" y="107633"/>
                  </a:lnTo>
                  <a:cubicBezTo>
                    <a:pt x="34290" y="48578"/>
                    <a:pt x="82868" y="0"/>
                    <a:pt x="141923" y="0"/>
                  </a:cubicBezTo>
                  <a:close/>
                  <a:moveTo>
                    <a:pt x="141923" y="38100"/>
                  </a:moveTo>
                  <a:cubicBezTo>
                    <a:pt x="103823" y="38100"/>
                    <a:pt x="72390" y="69533"/>
                    <a:pt x="72390" y="107633"/>
                  </a:cubicBezTo>
                  <a:lnTo>
                    <a:pt x="72390" y="355283"/>
                  </a:lnTo>
                  <a:cubicBezTo>
                    <a:pt x="72390" y="360045"/>
                    <a:pt x="70485" y="364808"/>
                    <a:pt x="66675" y="368618"/>
                  </a:cubicBezTo>
                  <a:cubicBezTo>
                    <a:pt x="48577" y="388620"/>
                    <a:pt x="38100" y="413385"/>
                    <a:pt x="38100" y="441008"/>
                  </a:cubicBezTo>
                  <a:cubicBezTo>
                    <a:pt x="38100" y="497205"/>
                    <a:pt x="84772" y="543878"/>
                    <a:pt x="140970" y="543878"/>
                  </a:cubicBezTo>
                  <a:cubicBezTo>
                    <a:pt x="198120" y="543878"/>
                    <a:pt x="244793" y="497205"/>
                    <a:pt x="246698" y="441008"/>
                  </a:cubicBezTo>
                  <a:cubicBezTo>
                    <a:pt x="246698" y="413385"/>
                    <a:pt x="235268" y="387668"/>
                    <a:pt x="217170" y="368618"/>
                  </a:cubicBezTo>
                  <a:cubicBezTo>
                    <a:pt x="213360" y="365760"/>
                    <a:pt x="211455" y="360998"/>
                    <a:pt x="211455" y="355283"/>
                  </a:cubicBezTo>
                  <a:lnTo>
                    <a:pt x="211455" y="107633"/>
                  </a:lnTo>
                  <a:cubicBezTo>
                    <a:pt x="211455" y="69533"/>
                    <a:pt x="180023" y="38100"/>
                    <a:pt x="141923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983A846A-BB9B-4790-A815-04846115ED8C}"/>
                </a:ext>
              </a:extLst>
            </p:cNvPr>
            <p:cNvSpPr/>
            <p:nvPr/>
          </p:nvSpPr>
          <p:spPr>
            <a:xfrm>
              <a:off x="3890331" y="1856121"/>
              <a:ext cx="134303" cy="328613"/>
            </a:xfrm>
            <a:custGeom>
              <a:avLst/>
              <a:gdLst>
                <a:gd name="connsiteX0" fmla="*/ 67628 w 134303"/>
                <a:gd name="connsiteY0" fmla="*/ 0 h 328613"/>
                <a:gd name="connsiteX1" fmla="*/ 99060 w 134303"/>
                <a:gd name="connsiteY1" fmla="*/ 31432 h 328613"/>
                <a:gd name="connsiteX2" fmla="*/ 99060 w 134303"/>
                <a:gd name="connsiteY2" fmla="*/ 201930 h 328613"/>
                <a:gd name="connsiteX3" fmla="*/ 134303 w 134303"/>
                <a:gd name="connsiteY3" fmla="*/ 260985 h 328613"/>
                <a:gd name="connsiteX4" fmla="*/ 66675 w 134303"/>
                <a:gd name="connsiteY4" fmla="*/ 328613 h 328613"/>
                <a:gd name="connsiteX5" fmla="*/ 0 w 134303"/>
                <a:gd name="connsiteY5" fmla="*/ 260985 h 328613"/>
                <a:gd name="connsiteX6" fmla="*/ 34290 w 134303"/>
                <a:gd name="connsiteY6" fmla="*/ 201930 h 328613"/>
                <a:gd name="connsiteX7" fmla="*/ 36195 w 134303"/>
                <a:gd name="connsiteY7" fmla="*/ 31432 h 328613"/>
                <a:gd name="connsiteX8" fmla="*/ 67628 w 134303"/>
                <a:gd name="connsiteY8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303" h="328613">
                  <a:moveTo>
                    <a:pt x="67628" y="0"/>
                  </a:moveTo>
                  <a:cubicBezTo>
                    <a:pt x="84772" y="0"/>
                    <a:pt x="99060" y="14288"/>
                    <a:pt x="99060" y="31432"/>
                  </a:cubicBezTo>
                  <a:lnTo>
                    <a:pt x="99060" y="201930"/>
                  </a:lnTo>
                  <a:cubicBezTo>
                    <a:pt x="119062" y="212408"/>
                    <a:pt x="133350" y="235268"/>
                    <a:pt x="134303" y="260985"/>
                  </a:cubicBezTo>
                  <a:cubicBezTo>
                    <a:pt x="134303" y="298133"/>
                    <a:pt x="103822" y="328613"/>
                    <a:pt x="66675" y="328613"/>
                  </a:cubicBezTo>
                  <a:cubicBezTo>
                    <a:pt x="30480" y="328613"/>
                    <a:pt x="0" y="298133"/>
                    <a:pt x="0" y="260985"/>
                  </a:cubicBezTo>
                  <a:cubicBezTo>
                    <a:pt x="0" y="235268"/>
                    <a:pt x="14287" y="212408"/>
                    <a:pt x="34290" y="201930"/>
                  </a:cubicBezTo>
                  <a:lnTo>
                    <a:pt x="36195" y="31432"/>
                  </a:lnTo>
                  <a:cubicBezTo>
                    <a:pt x="36195" y="14288"/>
                    <a:pt x="50482" y="0"/>
                    <a:pt x="6762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0D52FDCA-95C8-4AAB-8B46-1C5F558CC0EF}"/>
              </a:ext>
            </a:extLst>
          </p:cNvPr>
          <p:cNvGrpSpPr/>
          <p:nvPr/>
        </p:nvGrpSpPr>
        <p:grpSpPr>
          <a:xfrm>
            <a:off x="8454519" y="4862848"/>
            <a:ext cx="268848" cy="354698"/>
            <a:chOff x="992331" y="3384537"/>
            <a:chExt cx="771629" cy="1018031"/>
          </a:xfrm>
          <a:solidFill>
            <a:schemeClr val="bg1"/>
          </a:solidFill>
          <a:scene3d>
            <a:camera prst="isometricBottomDown"/>
            <a:lightRig rig="threePt" dir="t"/>
          </a:scene3d>
        </p:grpSpPr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FB0561A3-C8F1-445E-B691-CDF4CF15EAFA}"/>
                </a:ext>
              </a:extLst>
            </p:cNvPr>
            <p:cNvSpPr/>
            <p:nvPr/>
          </p:nvSpPr>
          <p:spPr>
            <a:xfrm>
              <a:off x="992331" y="3384537"/>
              <a:ext cx="771629" cy="1018031"/>
            </a:xfrm>
            <a:custGeom>
              <a:avLst/>
              <a:gdLst>
                <a:gd name="connsiteX0" fmla="*/ 265855 w 771629"/>
                <a:gd name="connsiteY0" fmla="*/ 0 h 1018031"/>
                <a:gd name="connsiteX1" fmla="*/ 503612 w 771629"/>
                <a:gd name="connsiteY1" fmla="*/ 0 h 1018031"/>
                <a:gd name="connsiteX2" fmla="*/ 531711 w 771629"/>
                <a:gd name="connsiteY2" fmla="*/ 23776 h 1018031"/>
                <a:gd name="connsiteX3" fmla="*/ 531711 w 771629"/>
                <a:gd name="connsiteY3" fmla="*/ 34583 h 1018031"/>
                <a:gd name="connsiteX4" fmla="*/ 715432 w 771629"/>
                <a:gd name="connsiteY4" fmla="*/ 34583 h 1018031"/>
                <a:gd name="connsiteX5" fmla="*/ 771629 w 771629"/>
                <a:gd name="connsiteY5" fmla="*/ 88618 h 1018031"/>
                <a:gd name="connsiteX6" fmla="*/ 771629 w 771629"/>
                <a:gd name="connsiteY6" fmla="*/ 963996 h 1018031"/>
                <a:gd name="connsiteX7" fmla="*/ 715432 w 771629"/>
                <a:gd name="connsiteY7" fmla="*/ 1018031 h 1018031"/>
                <a:gd name="connsiteX8" fmla="*/ 58358 w 771629"/>
                <a:gd name="connsiteY8" fmla="*/ 1018031 h 1018031"/>
                <a:gd name="connsiteX9" fmla="*/ 0 w 771629"/>
                <a:gd name="connsiteY9" fmla="*/ 963996 h 1018031"/>
                <a:gd name="connsiteX10" fmla="*/ 0 w 771629"/>
                <a:gd name="connsiteY10" fmla="*/ 88618 h 1018031"/>
                <a:gd name="connsiteX11" fmla="*/ 58358 w 771629"/>
                <a:gd name="connsiteY11" fmla="*/ 36744 h 1018031"/>
                <a:gd name="connsiteX12" fmla="*/ 239918 w 771629"/>
                <a:gd name="connsiteY12" fmla="*/ 36744 h 1018031"/>
                <a:gd name="connsiteX13" fmla="*/ 239918 w 771629"/>
                <a:gd name="connsiteY13" fmla="*/ 23776 h 1018031"/>
                <a:gd name="connsiteX14" fmla="*/ 265855 w 771629"/>
                <a:gd name="connsiteY14" fmla="*/ 0 h 1018031"/>
                <a:gd name="connsiteX15" fmla="*/ 64842 w 771629"/>
                <a:gd name="connsiteY15" fmla="*/ 95102 h 1018031"/>
                <a:gd name="connsiteX16" fmla="*/ 64842 w 771629"/>
                <a:gd name="connsiteY16" fmla="*/ 959672 h 1018031"/>
                <a:gd name="connsiteX17" fmla="*/ 704624 w 771629"/>
                <a:gd name="connsiteY17" fmla="*/ 959672 h 1018031"/>
                <a:gd name="connsiteX18" fmla="*/ 704624 w 771629"/>
                <a:gd name="connsiteY18" fmla="*/ 95102 h 1018031"/>
                <a:gd name="connsiteX19" fmla="*/ 529548 w 771629"/>
                <a:gd name="connsiteY19" fmla="*/ 95102 h 1018031"/>
                <a:gd name="connsiteX20" fmla="*/ 529548 w 771629"/>
                <a:gd name="connsiteY20" fmla="*/ 101586 h 1018031"/>
                <a:gd name="connsiteX21" fmla="*/ 503611 w 771629"/>
                <a:gd name="connsiteY21" fmla="*/ 125362 h 1018031"/>
                <a:gd name="connsiteX22" fmla="*/ 265855 w 771629"/>
                <a:gd name="connsiteY22" fmla="*/ 125362 h 1018031"/>
                <a:gd name="connsiteX23" fmla="*/ 239917 w 771629"/>
                <a:gd name="connsiteY23" fmla="*/ 101586 h 1018031"/>
                <a:gd name="connsiteX24" fmla="*/ 239917 w 771629"/>
                <a:gd name="connsiteY24" fmla="*/ 95102 h 1018031"/>
                <a:gd name="connsiteX25" fmla="*/ 64842 w 771629"/>
                <a:gd name="connsiteY25" fmla="*/ 95102 h 1018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71629" h="1018031">
                  <a:moveTo>
                    <a:pt x="265855" y="0"/>
                  </a:moveTo>
                  <a:lnTo>
                    <a:pt x="503612" y="0"/>
                  </a:lnTo>
                  <a:cubicBezTo>
                    <a:pt x="518742" y="0"/>
                    <a:pt x="531711" y="10807"/>
                    <a:pt x="531711" y="23776"/>
                  </a:cubicBezTo>
                  <a:lnTo>
                    <a:pt x="531711" y="34583"/>
                  </a:lnTo>
                  <a:lnTo>
                    <a:pt x="715432" y="34583"/>
                  </a:lnTo>
                  <a:cubicBezTo>
                    <a:pt x="745692" y="34583"/>
                    <a:pt x="771629" y="60520"/>
                    <a:pt x="771629" y="88618"/>
                  </a:cubicBezTo>
                  <a:lnTo>
                    <a:pt x="771629" y="963996"/>
                  </a:lnTo>
                  <a:cubicBezTo>
                    <a:pt x="771629" y="994256"/>
                    <a:pt x="745692" y="1018031"/>
                    <a:pt x="715432" y="1018031"/>
                  </a:cubicBezTo>
                  <a:lnTo>
                    <a:pt x="58358" y="1018031"/>
                  </a:lnTo>
                  <a:cubicBezTo>
                    <a:pt x="23776" y="1018031"/>
                    <a:pt x="0" y="992094"/>
                    <a:pt x="0" y="963996"/>
                  </a:cubicBezTo>
                  <a:lnTo>
                    <a:pt x="0" y="88618"/>
                  </a:lnTo>
                  <a:cubicBezTo>
                    <a:pt x="0" y="60520"/>
                    <a:pt x="23776" y="34583"/>
                    <a:pt x="58358" y="36744"/>
                  </a:cubicBezTo>
                  <a:lnTo>
                    <a:pt x="239918" y="36744"/>
                  </a:lnTo>
                  <a:lnTo>
                    <a:pt x="239918" y="23776"/>
                  </a:lnTo>
                  <a:cubicBezTo>
                    <a:pt x="239918" y="10807"/>
                    <a:pt x="250725" y="0"/>
                    <a:pt x="265855" y="0"/>
                  </a:cubicBezTo>
                  <a:close/>
                  <a:moveTo>
                    <a:pt x="64842" y="95102"/>
                  </a:moveTo>
                  <a:lnTo>
                    <a:pt x="64842" y="959672"/>
                  </a:lnTo>
                  <a:lnTo>
                    <a:pt x="704624" y="959672"/>
                  </a:lnTo>
                  <a:lnTo>
                    <a:pt x="704624" y="95102"/>
                  </a:lnTo>
                  <a:lnTo>
                    <a:pt x="529548" y="95102"/>
                  </a:lnTo>
                  <a:lnTo>
                    <a:pt x="529548" y="101586"/>
                  </a:lnTo>
                  <a:cubicBezTo>
                    <a:pt x="529548" y="114555"/>
                    <a:pt x="518741" y="125362"/>
                    <a:pt x="503611" y="125362"/>
                  </a:cubicBezTo>
                  <a:lnTo>
                    <a:pt x="265855" y="125362"/>
                  </a:lnTo>
                  <a:cubicBezTo>
                    <a:pt x="252886" y="125362"/>
                    <a:pt x="239917" y="116716"/>
                    <a:pt x="239917" y="101586"/>
                  </a:cubicBezTo>
                  <a:lnTo>
                    <a:pt x="239917" y="95102"/>
                  </a:lnTo>
                  <a:lnTo>
                    <a:pt x="64842" y="95102"/>
                  </a:lnTo>
                  <a:close/>
                </a:path>
              </a:pathLst>
            </a:custGeom>
            <a:grpFill/>
            <a:ln w="214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21A4C4EA-E469-46B2-93A7-E74671CEBA58}"/>
                </a:ext>
              </a:extLst>
            </p:cNvPr>
            <p:cNvSpPr/>
            <p:nvPr/>
          </p:nvSpPr>
          <p:spPr>
            <a:xfrm>
              <a:off x="1169567" y="3633100"/>
              <a:ext cx="112394" cy="112394"/>
            </a:xfrm>
            <a:custGeom>
              <a:avLst/>
              <a:gdLst>
                <a:gd name="connsiteX0" fmla="*/ 56197 w 112394"/>
                <a:gd name="connsiteY0" fmla="*/ 0 h 112394"/>
                <a:gd name="connsiteX1" fmla="*/ 112394 w 112394"/>
                <a:gd name="connsiteY1" fmla="*/ 56197 h 112394"/>
                <a:gd name="connsiteX2" fmla="*/ 56197 w 112394"/>
                <a:gd name="connsiteY2" fmla="*/ 112394 h 112394"/>
                <a:gd name="connsiteX3" fmla="*/ 0 w 112394"/>
                <a:gd name="connsiteY3" fmla="*/ 56197 h 112394"/>
                <a:gd name="connsiteX4" fmla="*/ 56197 w 112394"/>
                <a:gd name="connsiteY4" fmla="*/ 0 h 1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94" h="112394">
                  <a:moveTo>
                    <a:pt x="56197" y="0"/>
                  </a:moveTo>
                  <a:cubicBezTo>
                    <a:pt x="88618" y="0"/>
                    <a:pt x="112394" y="25937"/>
                    <a:pt x="112394" y="56197"/>
                  </a:cubicBezTo>
                  <a:cubicBezTo>
                    <a:pt x="112394" y="86457"/>
                    <a:pt x="86457" y="110233"/>
                    <a:pt x="56197" y="112394"/>
                  </a:cubicBezTo>
                  <a:cubicBezTo>
                    <a:pt x="23776" y="112394"/>
                    <a:pt x="0" y="86457"/>
                    <a:pt x="0" y="56197"/>
                  </a:cubicBezTo>
                  <a:cubicBezTo>
                    <a:pt x="0" y="23776"/>
                    <a:pt x="25937" y="0"/>
                    <a:pt x="56197" y="0"/>
                  </a:cubicBezTo>
                  <a:close/>
                </a:path>
              </a:pathLst>
            </a:custGeom>
            <a:grpFill/>
            <a:ln w="214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80F82D53-81C5-436E-A595-A19122B81024}"/>
                </a:ext>
              </a:extLst>
            </p:cNvPr>
            <p:cNvSpPr/>
            <p:nvPr/>
          </p:nvSpPr>
          <p:spPr>
            <a:xfrm>
              <a:off x="1323030" y="3654715"/>
              <a:ext cx="252887" cy="62681"/>
            </a:xfrm>
            <a:custGeom>
              <a:avLst/>
              <a:gdLst>
                <a:gd name="connsiteX0" fmla="*/ 30260 w 252887"/>
                <a:gd name="connsiteY0" fmla="*/ 0 h 62681"/>
                <a:gd name="connsiteX1" fmla="*/ 220465 w 252887"/>
                <a:gd name="connsiteY1" fmla="*/ 0 h 62681"/>
                <a:gd name="connsiteX2" fmla="*/ 252887 w 252887"/>
                <a:gd name="connsiteY2" fmla="*/ 32421 h 62681"/>
                <a:gd name="connsiteX3" fmla="*/ 220465 w 252887"/>
                <a:gd name="connsiteY3" fmla="*/ 62681 h 62681"/>
                <a:gd name="connsiteX4" fmla="*/ 30260 w 252887"/>
                <a:gd name="connsiteY4" fmla="*/ 62681 h 62681"/>
                <a:gd name="connsiteX5" fmla="*/ 0 w 252887"/>
                <a:gd name="connsiteY5" fmla="*/ 32421 h 62681"/>
                <a:gd name="connsiteX6" fmla="*/ 30260 w 252887"/>
                <a:gd name="connsiteY6" fmla="*/ 0 h 6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887" h="62681">
                  <a:moveTo>
                    <a:pt x="30260" y="0"/>
                  </a:moveTo>
                  <a:lnTo>
                    <a:pt x="220465" y="0"/>
                  </a:lnTo>
                  <a:cubicBezTo>
                    <a:pt x="239918" y="0"/>
                    <a:pt x="252887" y="15130"/>
                    <a:pt x="252887" y="32421"/>
                  </a:cubicBezTo>
                  <a:cubicBezTo>
                    <a:pt x="252887" y="47551"/>
                    <a:pt x="239918" y="62681"/>
                    <a:pt x="220465" y="62681"/>
                  </a:cubicBezTo>
                  <a:lnTo>
                    <a:pt x="30260" y="62681"/>
                  </a:lnTo>
                  <a:cubicBezTo>
                    <a:pt x="12969" y="62681"/>
                    <a:pt x="0" y="49713"/>
                    <a:pt x="0" y="32421"/>
                  </a:cubicBezTo>
                  <a:cubicBezTo>
                    <a:pt x="0" y="15130"/>
                    <a:pt x="10807" y="0"/>
                    <a:pt x="30260" y="0"/>
                  </a:cubicBezTo>
                  <a:close/>
                </a:path>
              </a:pathLst>
            </a:custGeom>
            <a:grpFill/>
            <a:ln w="214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CD068D53-BF89-4169-A546-091C5F796D79}"/>
                </a:ext>
              </a:extLst>
            </p:cNvPr>
            <p:cNvSpPr/>
            <p:nvPr/>
          </p:nvSpPr>
          <p:spPr>
            <a:xfrm>
              <a:off x="1169567" y="3788723"/>
              <a:ext cx="112394" cy="112394"/>
            </a:xfrm>
            <a:custGeom>
              <a:avLst/>
              <a:gdLst>
                <a:gd name="connsiteX0" fmla="*/ 56197 w 112394"/>
                <a:gd name="connsiteY0" fmla="*/ 0 h 112394"/>
                <a:gd name="connsiteX1" fmla="*/ 112394 w 112394"/>
                <a:gd name="connsiteY1" fmla="*/ 56197 h 112394"/>
                <a:gd name="connsiteX2" fmla="*/ 56197 w 112394"/>
                <a:gd name="connsiteY2" fmla="*/ 112394 h 112394"/>
                <a:gd name="connsiteX3" fmla="*/ 0 w 112394"/>
                <a:gd name="connsiteY3" fmla="*/ 56197 h 112394"/>
                <a:gd name="connsiteX4" fmla="*/ 56197 w 112394"/>
                <a:gd name="connsiteY4" fmla="*/ 0 h 1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94" h="112394">
                  <a:moveTo>
                    <a:pt x="56197" y="0"/>
                  </a:moveTo>
                  <a:cubicBezTo>
                    <a:pt x="88618" y="0"/>
                    <a:pt x="112394" y="25937"/>
                    <a:pt x="112394" y="56197"/>
                  </a:cubicBezTo>
                  <a:cubicBezTo>
                    <a:pt x="112394" y="88618"/>
                    <a:pt x="86457" y="112394"/>
                    <a:pt x="56197" y="112394"/>
                  </a:cubicBezTo>
                  <a:cubicBezTo>
                    <a:pt x="23776" y="112394"/>
                    <a:pt x="0" y="86457"/>
                    <a:pt x="0" y="56197"/>
                  </a:cubicBezTo>
                  <a:cubicBezTo>
                    <a:pt x="0" y="23776"/>
                    <a:pt x="25937" y="0"/>
                    <a:pt x="56197" y="0"/>
                  </a:cubicBezTo>
                  <a:close/>
                </a:path>
              </a:pathLst>
            </a:custGeom>
            <a:grpFill/>
            <a:ln w="214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EBBA4E67-189E-4B1C-9DF0-84965A06FC75}"/>
                </a:ext>
              </a:extLst>
            </p:cNvPr>
            <p:cNvSpPr/>
            <p:nvPr/>
          </p:nvSpPr>
          <p:spPr>
            <a:xfrm>
              <a:off x="1323030" y="3814660"/>
              <a:ext cx="252887" cy="62681"/>
            </a:xfrm>
            <a:custGeom>
              <a:avLst/>
              <a:gdLst>
                <a:gd name="connsiteX0" fmla="*/ 30260 w 252887"/>
                <a:gd name="connsiteY0" fmla="*/ 0 h 62681"/>
                <a:gd name="connsiteX1" fmla="*/ 220465 w 252887"/>
                <a:gd name="connsiteY1" fmla="*/ 0 h 62681"/>
                <a:gd name="connsiteX2" fmla="*/ 252887 w 252887"/>
                <a:gd name="connsiteY2" fmla="*/ 30260 h 62681"/>
                <a:gd name="connsiteX3" fmla="*/ 220465 w 252887"/>
                <a:gd name="connsiteY3" fmla="*/ 62681 h 62681"/>
                <a:gd name="connsiteX4" fmla="*/ 30260 w 252887"/>
                <a:gd name="connsiteY4" fmla="*/ 62681 h 62681"/>
                <a:gd name="connsiteX5" fmla="*/ 0 w 252887"/>
                <a:gd name="connsiteY5" fmla="*/ 30260 h 62681"/>
                <a:gd name="connsiteX6" fmla="*/ 30260 w 252887"/>
                <a:gd name="connsiteY6" fmla="*/ 0 h 6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887" h="62681">
                  <a:moveTo>
                    <a:pt x="30260" y="0"/>
                  </a:moveTo>
                  <a:lnTo>
                    <a:pt x="220465" y="0"/>
                  </a:lnTo>
                  <a:cubicBezTo>
                    <a:pt x="239918" y="0"/>
                    <a:pt x="252887" y="15130"/>
                    <a:pt x="252887" y="30260"/>
                  </a:cubicBezTo>
                  <a:cubicBezTo>
                    <a:pt x="252887" y="47551"/>
                    <a:pt x="239918" y="62681"/>
                    <a:pt x="220465" y="62681"/>
                  </a:cubicBezTo>
                  <a:lnTo>
                    <a:pt x="30260" y="62681"/>
                  </a:lnTo>
                  <a:cubicBezTo>
                    <a:pt x="12969" y="62681"/>
                    <a:pt x="0" y="49713"/>
                    <a:pt x="0" y="30260"/>
                  </a:cubicBezTo>
                  <a:cubicBezTo>
                    <a:pt x="0" y="15130"/>
                    <a:pt x="10807" y="0"/>
                    <a:pt x="30260" y="0"/>
                  </a:cubicBezTo>
                  <a:close/>
                </a:path>
              </a:pathLst>
            </a:custGeom>
            <a:grpFill/>
            <a:ln w="214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E26E9B39-8DBE-4C87-920D-D0AA32110815}"/>
                </a:ext>
              </a:extLst>
            </p:cNvPr>
            <p:cNvSpPr/>
            <p:nvPr/>
          </p:nvSpPr>
          <p:spPr>
            <a:xfrm>
              <a:off x="1169567" y="3959476"/>
              <a:ext cx="112394" cy="112394"/>
            </a:xfrm>
            <a:custGeom>
              <a:avLst/>
              <a:gdLst>
                <a:gd name="connsiteX0" fmla="*/ 56197 w 112394"/>
                <a:gd name="connsiteY0" fmla="*/ 0 h 112394"/>
                <a:gd name="connsiteX1" fmla="*/ 112394 w 112394"/>
                <a:gd name="connsiteY1" fmla="*/ 56197 h 112394"/>
                <a:gd name="connsiteX2" fmla="*/ 56197 w 112394"/>
                <a:gd name="connsiteY2" fmla="*/ 112394 h 112394"/>
                <a:gd name="connsiteX3" fmla="*/ 0 w 112394"/>
                <a:gd name="connsiteY3" fmla="*/ 56197 h 112394"/>
                <a:gd name="connsiteX4" fmla="*/ 56197 w 112394"/>
                <a:gd name="connsiteY4" fmla="*/ 0 h 1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94" h="112394">
                  <a:moveTo>
                    <a:pt x="56197" y="0"/>
                  </a:moveTo>
                  <a:cubicBezTo>
                    <a:pt x="88618" y="0"/>
                    <a:pt x="112394" y="25937"/>
                    <a:pt x="112394" y="56197"/>
                  </a:cubicBezTo>
                  <a:cubicBezTo>
                    <a:pt x="112394" y="86457"/>
                    <a:pt x="86457" y="110233"/>
                    <a:pt x="56197" y="112394"/>
                  </a:cubicBezTo>
                  <a:cubicBezTo>
                    <a:pt x="23776" y="112394"/>
                    <a:pt x="0" y="86457"/>
                    <a:pt x="0" y="56197"/>
                  </a:cubicBezTo>
                  <a:cubicBezTo>
                    <a:pt x="0" y="23776"/>
                    <a:pt x="25937" y="0"/>
                    <a:pt x="56197" y="0"/>
                  </a:cubicBezTo>
                  <a:close/>
                </a:path>
              </a:pathLst>
            </a:custGeom>
            <a:grpFill/>
            <a:ln w="214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2378AD8F-B5CA-4D97-BA8B-DF022480B235}"/>
                </a:ext>
              </a:extLst>
            </p:cNvPr>
            <p:cNvSpPr/>
            <p:nvPr/>
          </p:nvSpPr>
          <p:spPr>
            <a:xfrm>
              <a:off x="1323030" y="3983251"/>
              <a:ext cx="252887" cy="62681"/>
            </a:xfrm>
            <a:custGeom>
              <a:avLst/>
              <a:gdLst>
                <a:gd name="connsiteX0" fmla="*/ 30260 w 252887"/>
                <a:gd name="connsiteY0" fmla="*/ 0 h 62681"/>
                <a:gd name="connsiteX1" fmla="*/ 220465 w 252887"/>
                <a:gd name="connsiteY1" fmla="*/ 0 h 62681"/>
                <a:gd name="connsiteX2" fmla="*/ 252887 w 252887"/>
                <a:gd name="connsiteY2" fmla="*/ 30260 h 62681"/>
                <a:gd name="connsiteX3" fmla="*/ 220465 w 252887"/>
                <a:gd name="connsiteY3" fmla="*/ 62681 h 62681"/>
                <a:gd name="connsiteX4" fmla="*/ 30260 w 252887"/>
                <a:gd name="connsiteY4" fmla="*/ 62681 h 62681"/>
                <a:gd name="connsiteX5" fmla="*/ 0 w 252887"/>
                <a:gd name="connsiteY5" fmla="*/ 30260 h 62681"/>
                <a:gd name="connsiteX6" fmla="*/ 30260 w 252887"/>
                <a:gd name="connsiteY6" fmla="*/ 0 h 6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887" h="62681">
                  <a:moveTo>
                    <a:pt x="30260" y="0"/>
                  </a:moveTo>
                  <a:lnTo>
                    <a:pt x="220465" y="0"/>
                  </a:lnTo>
                  <a:cubicBezTo>
                    <a:pt x="239918" y="0"/>
                    <a:pt x="252887" y="15130"/>
                    <a:pt x="252887" y="30260"/>
                  </a:cubicBezTo>
                  <a:cubicBezTo>
                    <a:pt x="252887" y="47551"/>
                    <a:pt x="239918" y="62681"/>
                    <a:pt x="220465" y="62681"/>
                  </a:cubicBezTo>
                  <a:lnTo>
                    <a:pt x="30260" y="62681"/>
                  </a:lnTo>
                  <a:cubicBezTo>
                    <a:pt x="12969" y="62681"/>
                    <a:pt x="0" y="49713"/>
                    <a:pt x="0" y="30260"/>
                  </a:cubicBezTo>
                  <a:cubicBezTo>
                    <a:pt x="0" y="15130"/>
                    <a:pt x="10807" y="0"/>
                    <a:pt x="30260" y="0"/>
                  </a:cubicBezTo>
                  <a:close/>
                </a:path>
              </a:pathLst>
            </a:custGeom>
            <a:grpFill/>
            <a:ln w="214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62B3BC76-5BBE-46A8-BBFD-55598F9FC35A}"/>
                </a:ext>
              </a:extLst>
            </p:cNvPr>
            <p:cNvSpPr/>
            <p:nvPr/>
          </p:nvSpPr>
          <p:spPr>
            <a:xfrm>
              <a:off x="1169567" y="4123744"/>
              <a:ext cx="112394" cy="112394"/>
            </a:xfrm>
            <a:custGeom>
              <a:avLst/>
              <a:gdLst>
                <a:gd name="connsiteX0" fmla="*/ 56197 w 112394"/>
                <a:gd name="connsiteY0" fmla="*/ 0 h 112394"/>
                <a:gd name="connsiteX1" fmla="*/ 112394 w 112394"/>
                <a:gd name="connsiteY1" fmla="*/ 56197 h 112394"/>
                <a:gd name="connsiteX2" fmla="*/ 56197 w 112394"/>
                <a:gd name="connsiteY2" fmla="*/ 112394 h 112394"/>
                <a:gd name="connsiteX3" fmla="*/ 0 w 112394"/>
                <a:gd name="connsiteY3" fmla="*/ 56197 h 112394"/>
                <a:gd name="connsiteX4" fmla="*/ 56197 w 112394"/>
                <a:gd name="connsiteY4" fmla="*/ 0 h 1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94" h="112394">
                  <a:moveTo>
                    <a:pt x="56197" y="0"/>
                  </a:moveTo>
                  <a:cubicBezTo>
                    <a:pt x="88618" y="0"/>
                    <a:pt x="112394" y="25937"/>
                    <a:pt x="112394" y="56197"/>
                  </a:cubicBezTo>
                  <a:cubicBezTo>
                    <a:pt x="112394" y="86457"/>
                    <a:pt x="86457" y="112394"/>
                    <a:pt x="56197" y="112394"/>
                  </a:cubicBezTo>
                  <a:cubicBezTo>
                    <a:pt x="23776" y="112394"/>
                    <a:pt x="0" y="86457"/>
                    <a:pt x="0" y="56197"/>
                  </a:cubicBezTo>
                  <a:cubicBezTo>
                    <a:pt x="0" y="23776"/>
                    <a:pt x="25937" y="0"/>
                    <a:pt x="56197" y="0"/>
                  </a:cubicBezTo>
                  <a:close/>
                </a:path>
              </a:pathLst>
            </a:custGeom>
            <a:grpFill/>
            <a:ln w="214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133724CA-0917-4A4A-89B3-48ED53C372CF}"/>
                </a:ext>
              </a:extLst>
            </p:cNvPr>
            <p:cNvSpPr/>
            <p:nvPr/>
          </p:nvSpPr>
          <p:spPr>
            <a:xfrm>
              <a:off x="1323030" y="4147520"/>
              <a:ext cx="252887" cy="62681"/>
            </a:xfrm>
            <a:custGeom>
              <a:avLst/>
              <a:gdLst>
                <a:gd name="connsiteX0" fmla="*/ 30260 w 252887"/>
                <a:gd name="connsiteY0" fmla="*/ 0 h 62681"/>
                <a:gd name="connsiteX1" fmla="*/ 220465 w 252887"/>
                <a:gd name="connsiteY1" fmla="*/ 0 h 62681"/>
                <a:gd name="connsiteX2" fmla="*/ 252887 w 252887"/>
                <a:gd name="connsiteY2" fmla="*/ 32421 h 62681"/>
                <a:gd name="connsiteX3" fmla="*/ 220465 w 252887"/>
                <a:gd name="connsiteY3" fmla="*/ 62681 h 62681"/>
                <a:gd name="connsiteX4" fmla="*/ 30260 w 252887"/>
                <a:gd name="connsiteY4" fmla="*/ 62681 h 62681"/>
                <a:gd name="connsiteX5" fmla="*/ 0 w 252887"/>
                <a:gd name="connsiteY5" fmla="*/ 32421 h 62681"/>
                <a:gd name="connsiteX6" fmla="*/ 30260 w 252887"/>
                <a:gd name="connsiteY6" fmla="*/ 0 h 6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887" h="62681">
                  <a:moveTo>
                    <a:pt x="30260" y="0"/>
                  </a:moveTo>
                  <a:lnTo>
                    <a:pt x="220465" y="0"/>
                  </a:lnTo>
                  <a:cubicBezTo>
                    <a:pt x="239918" y="0"/>
                    <a:pt x="252887" y="12969"/>
                    <a:pt x="252887" y="32421"/>
                  </a:cubicBezTo>
                  <a:cubicBezTo>
                    <a:pt x="252887" y="47551"/>
                    <a:pt x="239918" y="62681"/>
                    <a:pt x="220465" y="62681"/>
                  </a:cubicBezTo>
                  <a:lnTo>
                    <a:pt x="30260" y="62681"/>
                  </a:lnTo>
                  <a:cubicBezTo>
                    <a:pt x="12969" y="62681"/>
                    <a:pt x="0" y="49713"/>
                    <a:pt x="0" y="32421"/>
                  </a:cubicBezTo>
                  <a:cubicBezTo>
                    <a:pt x="0" y="15130"/>
                    <a:pt x="10807" y="0"/>
                    <a:pt x="30260" y="0"/>
                  </a:cubicBezTo>
                  <a:close/>
                </a:path>
              </a:pathLst>
            </a:custGeom>
            <a:grpFill/>
            <a:ln w="214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</p:grpSp>
      <p:grpSp>
        <p:nvGrpSpPr>
          <p:cNvPr id="219" name="Graphic 217">
            <a:extLst>
              <a:ext uri="{FF2B5EF4-FFF2-40B4-BE49-F238E27FC236}">
                <a16:creationId xmlns:a16="http://schemas.microsoft.com/office/drawing/2014/main" id="{35F5303C-BDAE-4110-B5C1-D57A19C6FBCD}"/>
              </a:ext>
            </a:extLst>
          </p:cNvPr>
          <p:cNvGrpSpPr/>
          <p:nvPr/>
        </p:nvGrpSpPr>
        <p:grpSpPr>
          <a:xfrm>
            <a:off x="8400819" y="2524624"/>
            <a:ext cx="340750" cy="358076"/>
            <a:chOff x="4062270" y="1679182"/>
            <a:chExt cx="561975" cy="590550"/>
          </a:xfrm>
          <a:solidFill>
            <a:schemeClr val="bg1"/>
          </a:solidFill>
          <a:scene3d>
            <a:camera prst="isometricBottomDown"/>
            <a:lightRig rig="threePt" dir="t"/>
          </a:scene3d>
        </p:grpSpPr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63C6B051-138E-4979-956F-8212A746DDE6}"/>
                </a:ext>
              </a:extLst>
            </p:cNvPr>
            <p:cNvSpPr/>
            <p:nvPr/>
          </p:nvSpPr>
          <p:spPr>
            <a:xfrm>
              <a:off x="4306110" y="2024164"/>
              <a:ext cx="187905" cy="211277"/>
            </a:xfrm>
            <a:custGeom>
              <a:avLst/>
              <a:gdLst>
                <a:gd name="connsiteX0" fmla="*/ 0 w 187905"/>
                <a:gd name="connsiteY0" fmla="*/ 18873 h 211277"/>
                <a:gd name="connsiteX1" fmla="*/ 0 w 187905"/>
                <a:gd name="connsiteY1" fmla="*/ 18873 h 211277"/>
                <a:gd name="connsiteX2" fmla="*/ 149542 w 187905"/>
                <a:gd name="connsiteY2" fmla="*/ 211278 h 211277"/>
                <a:gd name="connsiteX3" fmla="*/ 163830 w 187905"/>
                <a:gd name="connsiteY3" fmla="*/ 48400 h 211277"/>
                <a:gd name="connsiteX4" fmla="*/ 0 w 187905"/>
                <a:gd name="connsiteY4" fmla="*/ 18873 h 211277"/>
                <a:gd name="connsiteX5" fmla="*/ 0 w 187905"/>
                <a:gd name="connsiteY5" fmla="*/ 18873 h 211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905" h="211277">
                  <a:moveTo>
                    <a:pt x="0" y="18873"/>
                  </a:moveTo>
                  <a:lnTo>
                    <a:pt x="0" y="18873"/>
                  </a:lnTo>
                  <a:lnTo>
                    <a:pt x="149542" y="211278"/>
                  </a:lnTo>
                  <a:cubicBezTo>
                    <a:pt x="194310" y="168415"/>
                    <a:pt x="200978" y="97930"/>
                    <a:pt x="163830" y="48400"/>
                  </a:cubicBezTo>
                  <a:cubicBezTo>
                    <a:pt x="124778" y="-3035"/>
                    <a:pt x="55245" y="-14465"/>
                    <a:pt x="0" y="18873"/>
                  </a:cubicBezTo>
                  <a:lnTo>
                    <a:pt x="0" y="188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8586A49-6389-44DA-BA4D-9B7A0374A41E}"/>
                </a:ext>
              </a:extLst>
            </p:cNvPr>
            <p:cNvSpPr/>
            <p:nvPr/>
          </p:nvSpPr>
          <p:spPr>
            <a:xfrm>
              <a:off x="4351829" y="1783957"/>
              <a:ext cx="273826" cy="268709"/>
            </a:xfrm>
            <a:custGeom>
              <a:avLst/>
              <a:gdLst>
                <a:gd name="connsiteX0" fmla="*/ 0 w 273826"/>
                <a:gd name="connsiteY0" fmla="*/ 160973 h 268709"/>
                <a:gd name="connsiteX1" fmla="*/ 0 w 273826"/>
                <a:gd name="connsiteY1" fmla="*/ 160973 h 268709"/>
                <a:gd name="connsiteX2" fmla="*/ 114300 w 273826"/>
                <a:gd name="connsiteY2" fmla="*/ 250508 h 268709"/>
                <a:gd name="connsiteX3" fmla="*/ 185738 w 273826"/>
                <a:gd name="connsiteY3" fmla="*/ 267653 h 268709"/>
                <a:gd name="connsiteX4" fmla="*/ 249555 w 273826"/>
                <a:gd name="connsiteY4" fmla="*/ 231458 h 268709"/>
                <a:gd name="connsiteX5" fmla="*/ 255270 w 273826"/>
                <a:gd name="connsiteY5" fmla="*/ 223838 h 268709"/>
                <a:gd name="connsiteX6" fmla="*/ 268605 w 273826"/>
                <a:gd name="connsiteY6" fmla="*/ 135255 h 268709"/>
                <a:gd name="connsiteX7" fmla="*/ 235267 w 273826"/>
                <a:gd name="connsiteY7" fmla="*/ 89535 h 268709"/>
                <a:gd name="connsiteX8" fmla="*/ 120015 w 273826"/>
                <a:gd name="connsiteY8" fmla="*/ 0 h 268709"/>
                <a:gd name="connsiteX9" fmla="*/ 0 w 273826"/>
                <a:gd name="connsiteY9" fmla="*/ 160973 h 26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3826" h="268709">
                  <a:moveTo>
                    <a:pt x="0" y="160973"/>
                  </a:moveTo>
                  <a:lnTo>
                    <a:pt x="0" y="160973"/>
                  </a:lnTo>
                  <a:lnTo>
                    <a:pt x="114300" y="250508"/>
                  </a:lnTo>
                  <a:cubicBezTo>
                    <a:pt x="135255" y="264795"/>
                    <a:pt x="160973" y="271463"/>
                    <a:pt x="185738" y="267653"/>
                  </a:cubicBezTo>
                  <a:cubicBezTo>
                    <a:pt x="211455" y="264795"/>
                    <a:pt x="234315" y="251460"/>
                    <a:pt x="249555" y="231458"/>
                  </a:cubicBezTo>
                  <a:lnTo>
                    <a:pt x="255270" y="223838"/>
                  </a:lnTo>
                  <a:cubicBezTo>
                    <a:pt x="273368" y="198120"/>
                    <a:pt x="279083" y="165735"/>
                    <a:pt x="268605" y="135255"/>
                  </a:cubicBezTo>
                  <a:cubicBezTo>
                    <a:pt x="261938" y="117157"/>
                    <a:pt x="251460" y="100965"/>
                    <a:pt x="235267" y="89535"/>
                  </a:cubicBezTo>
                  <a:lnTo>
                    <a:pt x="120015" y="0"/>
                  </a:lnTo>
                  <a:lnTo>
                    <a:pt x="0" y="160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BD319E9-0C89-4FA6-85CC-D06C25796A3B}"/>
                </a:ext>
              </a:extLst>
            </p:cNvPr>
            <p:cNvSpPr/>
            <p:nvPr/>
          </p:nvSpPr>
          <p:spPr>
            <a:xfrm>
              <a:off x="4195893" y="1679347"/>
              <a:ext cx="262616" cy="259867"/>
            </a:xfrm>
            <a:custGeom>
              <a:avLst/>
              <a:gdLst>
                <a:gd name="connsiteX0" fmla="*/ 24492 w 262616"/>
                <a:gd name="connsiteY0" fmla="*/ 38887 h 259867"/>
                <a:gd name="connsiteX1" fmla="*/ 24492 w 262616"/>
                <a:gd name="connsiteY1" fmla="*/ 38887 h 259867"/>
                <a:gd name="connsiteX2" fmla="*/ 18777 w 262616"/>
                <a:gd name="connsiteY2" fmla="*/ 45555 h 259867"/>
                <a:gd name="connsiteX3" fmla="*/ 5442 w 262616"/>
                <a:gd name="connsiteY3" fmla="*/ 135090 h 259867"/>
                <a:gd name="connsiteX4" fmla="*/ 37827 w 262616"/>
                <a:gd name="connsiteY4" fmla="*/ 180810 h 259867"/>
                <a:gd name="connsiteX5" fmla="*/ 143554 w 262616"/>
                <a:gd name="connsiteY5" fmla="*/ 259867 h 259867"/>
                <a:gd name="connsiteX6" fmla="*/ 262617 w 262616"/>
                <a:gd name="connsiteY6" fmla="*/ 98895 h 259867"/>
                <a:gd name="connsiteX7" fmla="*/ 158794 w 262616"/>
                <a:gd name="connsiteY7" fmla="*/ 18885 h 259867"/>
                <a:gd name="connsiteX8" fmla="*/ 24492 w 262616"/>
                <a:gd name="connsiteY8" fmla="*/ 38887 h 259867"/>
                <a:gd name="connsiteX9" fmla="*/ 24492 w 262616"/>
                <a:gd name="connsiteY9" fmla="*/ 38887 h 25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2616" h="259867">
                  <a:moveTo>
                    <a:pt x="24492" y="38887"/>
                  </a:moveTo>
                  <a:lnTo>
                    <a:pt x="24492" y="38887"/>
                  </a:lnTo>
                  <a:lnTo>
                    <a:pt x="18777" y="45555"/>
                  </a:lnTo>
                  <a:cubicBezTo>
                    <a:pt x="-273" y="71272"/>
                    <a:pt x="-5036" y="104610"/>
                    <a:pt x="5442" y="135090"/>
                  </a:cubicBezTo>
                  <a:cubicBezTo>
                    <a:pt x="11157" y="153187"/>
                    <a:pt x="22587" y="168427"/>
                    <a:pt x="37827" y="180810"/>
                  </a:cubicBezTo>
                  <a:lnTo>
                    <a:pt x="143554" y="259867"/>
                  </a:lnTo>
                  <a:lnTo>
                    <a:pt x="262617" y="98895"/>
                  </a:lnTo>
                  <a:lnTo>
                    <a:pt x="158794" y="18885"/>
                  </a:lnTo>
                  <a:cubicBezTo>
                    <a:pt x="116884" y="-12548"/>
                    <a:pt x="55924" y="-3975"/>
                    <a:pt x="24492" y="38887"/>
                  </a:cubicBezTo>
                  <a:lnTo>
                    <a:pt x="24492" y="388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543CA9C-2490-40F1-855C-1724C2C9F30A}"/>
                </a:ext>
              </a:extLst>
            </p:cNvPr>
            <p:cNvSpPr/>
            <p:nvPr/>
          </p:nvSpPr>
          <p:spPr>
            <a:xfrm>
              <a:off x="4062496" y="1925410"/>
              <a:ext cx="228373" cy="159536"/>
            </a:xfrm>
            <a:custGeom>
              <a:avLst/>
              <a:gdLst>
                <a:gd name="connsiteX0" fmla="*/ 5489 w 228373"/>
                <a:gd name="connsiteY0" fmla="*/ 159536 h 159536"/>
                <a:gd name="connsiteX1" fmla="*/ 5489 w 228373"/>
                <a:gd name="connsiteY1" fmla="*/ 159536 h 159536"/>
                <a:gd name="connsiteX2" fmla="*/ 228374 w 228373"/>
                <a:gd name="connsiteY2" fmla="*/ 65239 h 159536"/>
                <a:gd name="connsiteX3" fmla="*/ 74069 w 228373"/>
                <a:gd name="connsiteY3" fmla="*/ 9041 h 159536"/>
                <a:gd name="connsiteX4" fmla="*/ 5489 w 228373"/>
                <a:gd name="connsiteY4" fmla="*/ 159536 h 159536"/>
                <a:gd name="connsiteX5" fmla="*/ 5489 w 228373"/>
                <a:gd name="connsiteY5" fmla="*/ 159536 h 1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373" h="159536">
                  <a:moveTo>
                    <a:pt x="5489" y="159536"/>
                  </a:moveTo>
                  <a:lnTo>
                    <a:pt x="5489" y="159536"/>
                  </a:lnTo>
                  <a:lnTo>
                    <a:pt x="228374" y="65239"/>
                  </a:lnTo>
                  <a:cubicBezTo>
                    <a:pt x="197894" y="9994"/>
                    <a:pt x="132171" y="-14771"/>
                    <a:pt x="74069" y="9041"/>
                  </a:cubicBezTo>
                  <a:cubicBezTo>
                    <a:pt x="15014" y="33806"/>
                    <a:pt x="-12609" y="98576"/>
                    <a:pt x="5489" y="159536"/>
                  </a:cubicBezTo>
                  <a:lnTo>
                    <a:pt x="5489" y="159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1560811D-29DC-41A6-B0DF-8A575CBD7168}"/>
                </a:ext>
              </a:extLst>
            </p:cNvPr>
            <p:cNvSpPr/>
            <p:nvPr/>
          </p:nvSpPr>
          <p:spPr>
            <a:xfrm>
              <a:off x="4246483" y="2060182"/>
              <a:ext cx="187261" cy="210636"/>
            </a:xfrm>
            <a:custGeom>
              <a:avLst/>
              <a:gdLst>
                <a:gd name="connsiteX0" fmla="*/ 187261 w 187261"/>
                <a:gd name="connsiteY0" fmla="*/ 191452 h 210636"/>
                <a:gd name="connsiteX1" fmla="*/ 187261 w 187261"/>
                <a:gd name="connsiteY1" fmla="*/ 191452 h 210636"/>
                <a:gd name="connsiteX2" fmla="*/ 24384 w 187261"/>
                <a:gd name="connsiteY2" fmla="*/ 162877 h 210636"/>
                <a:gd name="connsiteX3" fmla="*/ 38671 w 187261"/>
                <a:gd name="connsiteY3" fmla="*/ 0 h 210636"/>
                <a:gd name="connsiteX4" fmla="*/ 187261 w 187261"/>
                <a:gd name="connsiteY4" fmla="*/ 191452 h 21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61" h="210636">
                  <a:moveTo>
                    <a:pt x="187261" y="191452"/>
                  </a:moveTo>
                  <a:lnTo>
                    <a:pt x="187261" y="191452"/>
                  </a:lnTo>
                  <a:cubicBezTo>
                    <a:pt x="133921" y="224790"/>
                    <a:pt x="62484" y="214313"/>
                    <a:pt x="24384" y="162877"/>
                  </a:cubicBezTo>
                  <a:cubicBezTo>
                    <a:pt x="-12764" y="113348"/>
                    <a:pt x="-7049" y="42863"/>
                    <a:pt x="38671" y="0"/>
                  </a:cubicBezTo>
                  <a:lnTo>
                    <a:pt x="187261" y="1914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A695AB02-608B-4A13-8B40-843ABAE721B9}"/>
                </a:ext>
              </a:extLst>
            </p:cNvPr>
            <p:cNvSpPr/>
            <p:nvPr/>
          </p:nvSpPr>
          <p:spPr>
            <a:xfrm>
              <a:off x="4076557" y="2017319"/>
              <a:ext cx="227647" cy="158444"/>
            </a:xfrm>
            <a:custGeom>
              <a:avLst/>
              <a:gdLst>
                <a:gd name="connsiteX0" fmla="*/ 209550 w 227647"/>
                <a:gd name="connsiteY0" fmla="*/ 29527 h 158444"/>
                <a:gd name="connsiteX1" fmla="*/ 201930 w 227647"/>
                <a:gd name="connsiteY1" fmla="*/ 37148 h 158444"/>
                <a:gd name="connsiteX2" fmla="*/ 160973 w 227647"/>
                <a:gd name="connsiteY2" fmla="*/ 146685 h 158444"/>
                <a:gd name="connsiteX3" fmla="*/ 155258 w 227647"/>
                <a:gd name="connsiteY3" fmla="*/ 149543 h 158444"/>
                <a:gd name="connsiteX4" fmla="*/ 0 w 227647"/>
                <a:gd name="connsiteY4" fmla="*/ 93345 h 158444"/>
                <a:gd name="connsiteX5" fmla="*/ 223838 w 227647"/>
                <a:gd name="connsiteY5" fmla="*/ 0 h 158444"/>
                <a:gd name="connsiteX6" fmla="*/ 227648 w 227647"/>
                <a:gd name="connsiteY6" fmla="*/ 18098 h 158444"/>
                <a:gd name="connsiteX7" fmla="*/ 223838 w 227647"/>
                <a:gd name="connsiteY7" fmla="*/ 20002 h 158444"/>
                <a:gd name="connsiteX8" fmla="*/ 215265 w 227647"/>
                <a:gd name="connsiteY8" fmla="*/ 24765 h 158444"/>
                <a:gd name="connsiteX9" fmla="*/ 209550 w 227647"/>
                <a:gd name="connsiteY9" fmla="*/ 29527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647" h="158444">
                  <a:moveTo>
                    <a:pt x="209550" y="29527"/>
                  </a:moveTo>
                  <a:lnTo>
                    <a:pt x="201930" y="37148"/>
                  </a:lnTo>
                  <a:cubicBezTo>
                    <a:pt x="170498" y="66675"/>
                    <a:pt x="157163" y="107632"/>
                    <a:pt x="160973" y="146685"/>
                  </a:cubicBezTo>
                  <a:cubicBezTo>
                    <a:pt x="159068" y="147638"/>
                    <a:pt x="157163" y="148590"/>
                    <a:pt x="155258" y="149543"/>
                  </a:cubicBezTo>
                  <a:cubicBezTo>
                    <a:pt x="97155" y="173355"/>
                    <a:pt x="30480" y="147638"/>
                    <a:pt x="0" y="93345"/>
                  </a:cubicBezTo>
                  <a:lnTo>
                    <a:pt x="223838" y="0"/>
                  </a:lnTo>
                  <a:cubicBezTo>
                    <a:pt x="225743" y="5715"/>
                    <a:pt x="226695" y="11430"/>
                    <a:pt x="227648" y="18098"/>
                  </a:cubicBezTo>
                  <a:cubicBezTo>
                    <a:pt x="226695" y="18098"/>
                    <a:pt x="225743" y="19050"/>
                    <a:pt x="223838" y="20002"/>
                  </a:cubicBezTo>
                  <a:lnTo>
                    <a:pt x="215265" y="24765"/>
                  </a:lnTo>
                  <a:lnTo>
                    <a:pt x="209550" y="2952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</p:grpSp>
      <p:grpSp>
        <p:nvGrpSpPr>
          <p:cNvPr id="375" name="Graphic 361">
            <a:extLst>
              <a:ext uri="{FF2B5EF4-FFF2-40B4-BE49-F238E27FC236}">
                <a16:creationId xmlns:a16="http://schemas.microsoft.com/office/drawing/2014/main" id="{D3B90D11-D31C-4719-91FF-71BAFEA3493B}"/>
              </a:ext>
            </a:extLst>
          </p:cNvPr>
          <p:cNvGrpSpPr/>
          <p:nvPr/>
        </p:nvGrpSpPr>
        <p:grpSpPr>
          <a:xfrm>
            <a:off x="3435456" y="4836093"/>
            <a:ext cx="349966" cy="401812"/>
            <a:chOff x="3529601" y="3542855"/>
            <a:chExt cx="514350" cy="590550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CF966274-10D8-4B9B-BCDB-CB0BF9C07269}"/>
                </a:ext>
              </a:extLst>
            </p:cNvPr>
            <p:cNvSpPr/>
            <p:nvPr/>
          </p:nvSpPr>
          <p:spPr>
            <a:xfrm>
              <a:off x="3674380" y="3707637"/>
              <a:ext cx="364647" cy="427672"/>
            </a:xfrm>
            <a:custGeom>
              <a:avLst/>
              <a:gdLst>
                <a:gd name="connsiteX0" fmla="*/ 360998 w 364647"/>
                <a:gd name="connsiteY0" fmla="*/ 363855 h 427672"/>
                <a:gd name="connsiteX1" fmla="*/ 360998 w 364647"/>
                <a:gd name="connsiteY1" fmla="*/ 363855 h 427672"/>
                <a:gd name="connsiteX2" fmla="*/ 288608 w 364647"/>
                <a:gd name="connsiteY2" fmla="*/ 195263 h 427672"/>
                <a:gd name="connsiteX3" fmla="*/ 237172 w 364647"/>
                <a:gd name="connsiteY3" fmla="*/ 168593 h 427672"/>
                <a:gd name="connsiteX4" fmla="*/ 89535 w 364647"/>
                <a:gd name="connsiteY4" fmla="*/ 202883 h 427672"/>
                <a:gd name="connsiteX5" fmla="*/ 89535 w 364647"/>
                <a:gd name="connsiteY5" fmla="*/ 45720 h 427672"/>
                <a:gd name="connsiteX6" fmla="*/ 44768 w 364647"/>
                <a:gd name="connsiteY6" fmla="*/ 0 h 427672"/>
                <a:gd name="connsiteX7" fmla="*/ 0 w 364647"/>
                <a:gd name="connsiteY7" fmla="*/ 45720 h 427672"/>
                <a:gd name="connsiteX8" fmla="*/ 0 w 364647"/>
                <a:gd name="connsiteY8" fmla="*/ 260033 h 427672"/>
                <a:gd name="connsiteX9" fmla="*/ 17145 w 364647"/>
                <a:gd name="connsiteY9" fmla="*/ 295275 h 427672"/>
                <a:gd name="connsiteX10" fmla="*/ 54293 w 364647"/>
                <a:gd name="connsiteY10" fmla="*/ 303848 h 427672"/>
                <a:gd name="connsiteX11" fmla="*/ 220028 w 364647"/>
                <a:gd name="connsiteY11" fmla="*/ 265748 h 427672"/>
                <a:gd name="connsiteX12" fmla="*/ 278130 w 364647"/>
                <a:gd name="connsiteY12" fmla="*/ 400050 h 427672"/>
                <a:gd name="connsiteX13" fmla="*/ 319088 w 364647"/>
                <a:gd name="connsiteY13" fmla="*/ 427673 h 427672"/>
                <a:gd name="connsiteX14" fmla="*/ 337185 w 364647"/>
                <a:gd name="connsiteY14" fmla="*/ 423863 h 427672"/>
                <a:gd name="connsiteX15" fmla="*/ 360998 w 364647"/>
                <a:gd name="connsiteY15" fmla="*/ 363855 h 427672"/>
                <a:gd name="connsiteX16" fmla="*/ 360998 w 364647"/>
                <a:gd name="connsiteY16" fmla="*/ 363855 h 42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4647" h="427672">
                  <a:moveTo>
                    <a:pt x="360998" y="363855"/>
                  </a:moveTo>
                  <a:lnTo>
                    <a:pt x="360998" y="363855"/>
                  </a:lnTo>
                  <a:lnTo>
                    <a:pt x="288608" y="195263"/>
                  </a:lnTo>
                  <a:cubicBezTo>
                    <a:pt x="280035" y="175260"/>
                    <a:pt x="258128" y="164783"/>
                    <a:pt x="237172" y="168593"/>
                  </a:cubicBezTo>
                  <a:lnTo>
                    <a:pt x="89535" y="202883"/>
                  </a:lnTo>
                  <a:lnTo>
                    <a:pt x="89535" y="45720"/>
                  </a:lnTo>
                  <a:cubicBezTo>
                    <a:pt x="89535" y="20955"/>
                    <a:pt x="69533" y="0"/>
                    <a:pt x="44768" y="0"/>
                  </a:cubicBezTo>
                  <a:cubicBezTo>
                    <a:pt x="20002" y="0"/>
                    <a:pt x="0" y="20955"/>
                    <a:pt x="0" y="45720"/>
                  </a:cubicBezTo>
                  <a:lnTo>
                    <a:pt x="0" y="260033"/>
                  </a:lnTo>
                  <a:cubicBezTo>
                    <a:pt x="0" y="273368"/>
                    <a:pt x="6667" y="286703"/>
                    <a:pt x="17145" y="295275"/>
                  </a:cubicBezTo>
                  <a:cubicBezTo>
                    <a:pt x="27623" y="303848"/>
                    <a:pt x="41910" y="305753"/>
                    <a:pt x="54293" y="303848"/>
                  </a:cubicBezTo>
                  <a:lnTo>
                    <a:pt x="220028" y="265748"/>
                  </a:lnTo>
                  <a:lnTo>
                    <a:pt x="278130" y="400050"/>
                  </a:lnTo>
                  <a:cubicBezTo>
                    <a:pt x="285750" y="417195"/>
                    <a:pt x="301943" y="427673"/>
                    <a:pt x="319088" y="427673"/>
                  </a:cubicBezTo>
                  <a:cubicBezTo>
                    <a:pt x="325755" y="427673"/>
                    <a:pt x="330518" y="426720"/>
                    <a:pt x="337185" y="423863"/>
                  </a:cubicBezTo>
                  <a:cubicBezTo>
                    <a:pt x="360998" y="413385"/>
                    <a:pt x="370523" y="386715"/>
                    <a:pt x="360998" y="363855"/>
                  </a:cubicBezTo>
                  <a:lnTo>
                    <a:pt x="360998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429235EA-CBA3-42E0-8E47-FF0846E6E6FE}"/>
                </a:ext>
              </a:extLst>
            </p:cNvPr>
            <p:cNvSpPr/>
            <p:nvPr/>
          </p:nvSpPr>
          <p:spPr>
            <a:xfrm>
              <a:off x="3661046" y="3542855"/>
              <a:ext cx="140970" cy="140017"/>
            </a:xfrm>
            <a:custGeom>
              <a:avLst/>
              <a:gdLst>
                <a:gd name="connsiteX0" fmla="*/ 140970 w 140970"/>
                <a:gd name="connsiteY0" fmla="*/ 70485 h 140017"/>
                <a:gd name="connsiteX1" fmla="*/ 140970 w 140970"/>
                <a:gd name="connsiteY1" fmla="*/ 70485 h 140017"/>
                <a:gd name="connsiteX2" fmla="*/ 70485 w 140970"/>
                <a:gd name="connsiteY2" fmla="*/ 0 h 140017"/>
                <a:gd name="connsiteX3" fmla="*/ 0 w 140970"/>
                <a:gd name="connsiteY3" fmla="*/ 70485 h 140017"/>
                <a:gd name="connsiteX4" fmla="*/ 70485 w 140970"/>
                <a:gd name="connsiteY4" fmla="*/ 140018 h 140017"/>
                <a:gd name="connsiteX5" fmla="*/ 140970 w 140970"/>
                <a:gd name="connsiteY5" fmla="*/ 70485 h 140017"/>
                <a:gd name="connsiteX6" fmla="*/ 140970 w 140970"/>
                <a:gd name="connsiteY6" fmla="*/ 70485 h 1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970" h="140017">
                  <a:moveTo>
                    <a:pt x="140970" y="70485"/>
                  </a:moveTo>
                  <a:lnTo>
                    <a:pt x="140970" y="70485"/>
                  </a:lnTo>
                  <a:cubicBezTo>
                    <a:pt x="140970" y="32385"/>
                    <a:pt x="109537" y="0"/>
                    <a:pt x="70485" y="0"/>
                  </a:cubicBezTo>
                  <a:cubicBezTo>
                    <a:pt x="31433" y="0"/>
                    <a:pt x="0" y="31433"/>
                    <a:pt x="0" y="70485"/>
                  </a:cubicBezTo>
                  <a:cubicBezTo>
                    <a:pt x="0" y="108585"/>
                    <a:pt x="31433" y="140018"/>
                    <a:pt x="70485" y="140018"/>
                  </a:cubicBezTo>
                  <a:cubicBezTo>
                    <a:pt x="108585" y="139065"/>
                    <a:pt x="140970" y="108585"/>
                    <a:pt x="140970" y="70485"/>
                  </a:cubicBezTo>
                  <a:lnTo>
                    <a:pt x="140970" y="704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172708B4-DD72-4F7A-A395-CB41757260F5}"/>
                </a:ext>
              </a:extLst>
            </p:cNvPr>
            <p:cNvSpPr/>
            <p:nvPr/>
          </p:nvSpPr>
          <p:spPr>
            <a:xfrm>
              <a:off x="3529601" y="3761930"/>
              <a:ext cx="360997" cy="368625"/>
            </a:xfrm>
            <a:custGeom>
              <a:avLst/>
              <a:gdLst>
                <a:gd name="connsiteX0" fmla="*/ 313373 w 360997"/>
                <a:gd name="connsiteY0" fmla="*/ 267653 h 368625"/>
                <a:gd name="connsiteX1" fmla="*/ 353378 w 360997"/>
                <a:gd name="connsiteY1" fmla="*/ 260033 h 368625"/>
                <a:gd name="connsiteX2" fmla="*/ 360998 w 360997"/>
                <a:gd name="connsiteY2" fmla="*/ 276225 h 368625"/>
                <a:gd name="connsiteX3" fmla="*/ 196215 w 360997"/>
                <a:gd name="connsiteY3" fmla="*/ 368618 h 368625"/>
                <a:gd name="connsiteX4" fmla="*/ 0 w 360997"/>
                <a:gd name="connsiteY4" fmla="*/ 171450 h 368625"/>
                <a:gd name="connsiteX5" fmla="*/ 107633 w 360997"/>
                <a:gd name="connsiteY5" fmla="*/ 0 h 368625"/>
                <a:gd name="connsiteX6" fmla="*/ 107633 w 360997"/>
                <a:gd name="connsiteY6" fmla="*/ 51435 h 368625"/>
                <a:gd name="connsiteX7" fmla="*/ 44768 w 360997"/>
                <a:gd name="connsiteY7" fmla="*/ 172402 h 368625"/>
                <a:gd name="connsiteX8" fmla="*/ 195263 w 360997"/>
                <a:gd name="connsiteY8" fmla="*/ 323850 h 368625"/>
                <a:gd name="connsiteX9" fmla="*/ 313373 w 360997"/>
                <a:gd name="connsiteY9" fmla="*/ 267653 h 368625"/>
                <a:gd name="connsiteX10" fmla="*/ 313373 w 360997"/>
                <a:gd name="connsiteY10" fmla="*/ 267653 h 36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0997" h="368625">
                  <a:moveTo>
                    <a:pt x="313373" y="267653"/>
                  </a:moveTo>
                  <a:cubicBezTo>
                    <a:pt x="325755" y="265748"/>
                    <a:pt x="340043" y="262890"/>
                    <a:pt x="353378" y="260033"/>
                  </a:cubicBezTo>
                  <a:cubicBezTo>
                    <a:pt x="355283" y="265748"/>
                    <a:pt x="359093" y="270510"/>
                    <a:pt x="360998" y="276225"/>
                  </a:cubicBezTo>
                  <a:cubicBezTo>
                    <a:pt x="326708" y="328613"/>
                    <a:pt x="265748" y="368618"/>
                    <a:pt x="196215" y="368618"/>
                  </a:cubicBezTo>
                  <a:cubicBezTo>
                    <a:pt x="87630" y="369570"/>
                    <a:pt x="0" y="280035"/>
                    <a:pt x="0" y="171450"/>
                  </a:cubicBezTo>
                  <a:cubicBezTo>
                    <a:pt x="0" y="98107"/>
                    <a:pt x="46673" y="33338"/>
                    <a:pt x="107633" y="0"/>
                  </a:cubicBezTo>
                  <a:lnTo>
                    <a:pt x="107633" y="51435"/>
                  </a:lnTo>
                  <a:cubicBezTo>
                    <a:pt x="71438" y="79057"/>
                    <a:pt x="44768" y="122873"/>
                    <a:pt x="44768" y="172402"/>
                  </a:cubicBezTo>
                  <a:cubicBezTo>
                    <a:pt x="44768" y="255270"/>
                    <a:pt x="111443" y="323850"/>
                    <a:pt x="195263" y="323850"/>
                  </a:cubicBezTo>
                  <a:cubicBezTo>
                    <a:pt x="242888" y="324803"/>
                    <a:pt x="285750" y="302895"/>
                    <a:pt x="313373" y="267653"/>
                  </a:cubicBezTo>
                  <a:lnTo>
                    <a:pt x="313373" y="267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rate 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5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" grpId="0" animBg="1"/>
      <p:bldP spid="357" grpId="0" animBg="1"/>
      <p:bldP spid="356" grpId="0" animBg="1"/>
      <p:bldP spid="1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3A58"/>
            </a:gs>
            <a:gs pos="100000">
              <a:srgbClr val="2A324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AC797AD-6D89-8546-A136-EC9651F94616}"/>
              </a:ext>
            </a:extLst>
          </p:cNvPr>
          <p:cNvGrpSpPr/>
          <p:nvPr/>
        </p:nvGrpSpPr>
        <p:grpSpPr>
          <a:xfrm>
            <a:off x="436769" y="904453"/>
            <a:ext cx="4610957" cy="473186"/>
            <a:chOff x="2627378" y="794476"/>
            <a:chExt cx="4610957" cy="473186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FCA2DA32-C21A-A048-BAC9-F5085296F19F}"/>
                </a:ext>
              </a:extLst>
            </p:cNvPr>
            <p:cNvSpPr txBox="1"/>
            <p:nvPr/>
          </p:nvSpPr>
          <p:spPr>
            <a:xfrm>
              <a:off x="2627378" y="794476"/>
              <a:ext cx="461095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 smtClean="0">
                  <a:solidFill>
                    <a:schemeClr val="bg1"/>
                  </a:solidFill>
                  <a:latin typeface="Corporate S"/>
                  <a:ea typeface="Open Sans" panose="020B0606030504020204" pitchFamily="34" charset="0"/>
                  <a:cs typeface="Sanskrit Text" panose="02020503050405020304" pitchFamily="18" charset="0"/>
                </a:rPr>
                <a:t>1. In</a:t>
              </a:r>
              <a:r>
                <a:rPr lang="en-US" sz="2800" b="1" dirty="0" smtClean="0">
                  <a:solidFill>
                    <a:srgbClr val="00B1EA"/>
                  </a:solidFill>
                  <a:latin typeface="Corporate S"/>
                  <a:ea typeface="Open Sans" panose="020B0606030504020204" pitchFamily="34" charset="0"/>
                  <a:cs typeface="Sanskrit Text" panose="02020503050405020304" pitchFamily="18" charset="0"/>
                </a:rPr>
                <a:t> Healthcare</a:t>
              </a:r>
              <a:endParaRPr kumimoji="0" lang="en-US" sz="2800" b="0" i="0" u="none" strike="noStrike" kern="12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  <a:ea typeface="Open Sans" panose="020B0606030504020204" pitchFamily="34" charset="0"/>
                <a:cs typeface="Sanskrit Text" panose="02020503050405020304" pitchFamily="18" charset="0"/>
              </a:endParaRPr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E453B48-1502-EE4C-AC8E-289CA8B12091}"/>
                </a:ext>
              </a:extLst>
            </p:cNvPr>
            <p:cNvCxnSpPr>
              <a:cxnSpLocks/>
            </p:cNvCxnSpPr>
            <p:nvPr/>
          </p:nvCxnSpPr>
          <p:spPr>
            <a:xfrm>
              <a:off x="3401149" y="1267662"/>
              <a:ext cx="1824760" cy="0"/>
            </a:xfrm>
            <a:prstGeom prst="line">
              <a:avLst/>
            </a:prstGeom>
            <a:ln w="381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EE6496DD-DE1D-264F-91FF-D4067F5ABF27}"/>
              </a:ext>
            </a:extLst>
          </p:cNvPr>
          <p:cNvSpPr txBox="1"/>
          <p:nvPr/>
        </p:nvSpPr>
        <p:spPr>
          <a:xfrm>
            <a:off x="838878" y="2202499"/>
            <a:ext cx="4357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>
                <a:solidFill>
                  <a:schemeClr val="bg1"/>
                </a:solidFill>
                <a:latin typeface="Corporate S"/>
              </a:rPr>
              <a:t>Health </a:t>
            </a:r>
            <a:r>
              <a:rPr lang="en-US" sz="1400" b="1" dirty="0" smtClean="0">
                <a:solidFill>
                  <a:schemeClr val="bg1"/>
                </a:solidFill>
                <a:latin typeface="Corporate S"/>
              </a:rPr>
              <a:t>care</a:t>
            </a:r>
            <a:r>
              <a:rPr lang="en-US" sz="1400" dirty="0">
                <a:solidFill>
                  <a:schemeClr val="bg1"/>
                </a:solidFill>
                <a:latin typeface="Corporate S"/>
              </a:rPr>
              <a:t> is the improvement of health via the prevention, diagnosis, </a:t>
            </a:r>
            <a:r>
              <a:rPr lang="en-US" sz="1400" dirty="0" smtClean="0">
                <a:solidFill>
                  <a:schemeClr val="bg1"/>
                </a:solidFill>
                <a:latin typeface="Corporate S"/>
              </a:rPr>
              <a:t>treatment</a:t>
            </a:r>
            <a:r>
              <a:rPr lang="en-US" sz="1400" dirty="0">
                <a:solidFill>
                  <a:schemeClr val="bg1"/>
                </a:solidFill>
                <a:latin typeface="Corporate S"/>
              </a:rPr>
              <a:t>, amelioration, or cure of disease, illness, </a:t>
            </a:r>
            <a:r>
              <a:rPr lang="en-US" sz="1400" dirty="0" smtClean="0">
                <a:solidFill>
                  <a:schemeClr val="bg1"/>
                </a:solidFill>
                <a:latin typeface="Corporate S"/>
              </a:rPr>
              <a:t>injury, </a:t>
            </a:r>
            <a:r>
              <a:rPr lang="en-US" sz="1400" dirty="0">
                <a:solidFill>
                  <a:schemeClr val="bg1"/>
                </a:solidFill>
                <a:latin typeface="Corporate S"/>
              </a:rPr>
              <a:t>and other </a:t>
            </a:r>
            <a:r>
              <a:rPr lang="en-US" sz="1400" dirty="0" smtClean="0">
                <a:solidFill>
                  <a:schemeClr val="bg1"/>
                </a:solidFill>
                <a:latin typeface="Corporate S"/>
              </a:rPr>
              <a:t>physical and mental impairment</a:t>
            </a:r>
            <a:r>
              <a:rPr lang="en-US" sz="1400" dirty="0">
                <a:solidFill>
                  <a:schemeClr val="bg1"/>
                </a:solidFill>
                <a:latin typeface="Corporate S"/>
              </a:rPr>
              <a:t> in people. 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porate S"/>
              <a:ea typeface="Open Sans" panose="020B0606030504020204" pitchFamily="34" charset="0"/>
              <a:cs typeface="Sanskrit Text" panose="02020503050405020304" pitchFamily="18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055F51-18E5-2145-981E-F991BD0AB8B9}"/>
              </a:ext>
            </a:extLst>
          </p:cNvPr>
          <p:cNvSpPr txBox="1"/>
          <p:nvPr/>
        </p:nvSpPr>
        <p:spPr>
          <a:xfrm>
            <a:off x="1149517" y="5056171"/>
            <a:ext cx="3695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Corporate S"/>
              </a:rPr>
              <a:t>Transforms patient medical records to a decentralized system that can't be tampered with.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EBF25838-95CD-1943-BC09-BD0E9314CEBF}"/>
              </a:ext>
            </a:extLst>
          </p:cNvPr>
          <p:cNvSpPr txBox="1"/>
          <p:nvPr/>
        </p:nvSpPr>
        <p:spPr>
          <a:xfrm>
            <a:off x="1138003" y="3928106"/>
            <a:ext cx="3718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Corporate S"/>
              </a:rPr>
              <a:t>Improves decision making as </a:t>
            </a:r>
            <a:r>
              <a:rPr lang="en-US" sz="1400" dirty="0" err="1">
                <a:solidFill>
                  <a:schemeClr val="bg1"/>
                </a:solidFill>
                <a:latin typeface="Corporate S"/>
              </a:rPr>
              <a:t>blockchain</a:t>
            </a:r>
            <a:r>
              <a:rPr lang="en-US" sz="1400" dirty="0">
                <a:solidFill>
                  <a:schemeClr val="bg1"/>
                </a:solidFill>
                <a:latin typeface="Corporate S"/>
              </a:rPr>
              <a:t> allows several doctors from different location to view the same data in real time.</a:t>
            </a:r>
          </a:p>
        </p:txBody>
      </p:sp>
      <p:grpSp>
        <p:nvGrpSpPr>
          <p:cNvPr id="383" name="Google Shape;597;p17"/>
          <p:cNvGrpSpPr/>
          <p:nvPr/>
        </p:nvGrpSpPr>
        <p:grpSpPr>
          <a:xfrm>
            <a:off x="6827203" y="1029059"/>
            <a:ext cx="4394659" cy="4655194"/>
            <a:chOff x="2183550" y="65875"/>
            <a:chExt cx="4483981" cy="4807045"/>
          </a:xfrm>
        </p:grpSpPr>
        <p:sp>
          <p:nvSpPr>
            <p:cNvPr id="384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6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442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453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56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521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2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57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1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2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4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5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6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7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9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0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3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44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48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9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0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1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2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45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07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6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437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41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  <p:bldP spid="260" grpId="0"/>
      <p:bldP spid="2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3A58"/>
            </a:gs>
            <a:gs pos="100000">
              <a:srgbClr val="2A324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FAE670E-5D09-964F-B04D-5879FD2F38F2}"/>
              </a:ext>
            </a:extLst>
          </p:cNvPr>
          <p:cNvGrpSpPr/>
          <p:nvPr/>
        </p:nvGrpSpPr>
        <p:grpSpPr>
          <a:xfrm>
            <a:off x="6335419" y="2066682"/>
            <a:ext cx="5488772" cy="3253843"/>
            <a:chOff x="5141111" y="1925189"/>
            <a:chExt cx="6834278" cy="4051483"/>
          </a:xfrm>
        </p:grpSpPr>
        <p:sp>
          <p:nvSpPr>
            <p:cNvPr id="202" name="Freeform 38">
              <a:extLst>
                <a:ext uri="{FF2B5EF4-FFF2-40B4-BE49-F238E27FC236}">
                  <a16:creationId xmlns:a16="http://schemas.microsoft.com/office/drawing/2014/main" id="{30D22324-6EA0-3343-81FB-A65439452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111" y="2149809"/>
              <a:ext cx="6834278" cy="3826863"/>
            </a:xfrm>
            <a:custGeom>
              <a:avLst/>
              <a:gdLst>
                <a:gd name="T0" fmla="*/ 1168 w 1210"/>
                <a:gd name="T1" fmla="*/ 167 h 679"/>
                <a:gd name="T2" fmla="*/ 1148 w 1210"/>
                <a:gd name="T3" fmla="*/ 193 h 679"/>
                <a:gd name="T4" fmla="*/ 833 w 1210"/>
                <a:gd name="T5" fmla="*/ 10 h 679"/>
                <a:gd name="T6" fmla="*/ 768 w 1210"/>
                <a:gd name="T7" fmla="*/ 12 h 679"/>
                <a:gd name="T8" fmla="*/ 85 w 1210"/>
                <a:gd name="T9" fmla="*/ 405 h 679"/>
                <a:gd name="T10" fmla="*/ 21 w 1210"/>
                <a:gd name="T11" fmla="*/ 407 h 679"/>
                <a:gd name="T12" fmla="*/ 26 w 1210"/>
                <a:gd name="T13" fmla="*/ 470 h 679"/>
                <a:gd name="T14" fmla="*/ 36 w 1210"/>
                <a:gd name="T15" fmla="*/ 479 h 679"/>
                <a:gd name="T16" fmla="*/ 37 w 1210"/>
                <a:gd name="T17" fmla="*/ 479 h 679"/>
                <a:gd name="T18" fmla="*/ 364 w 1210"/>
                <a:gd name="T19" fmla="*/ 669 h 679"/>
                <a:gd name="T20" fmla="*/ 428 w 1210"/>
                <a:gd name="T21" fmla="*/ 667 h 679"/>
                <a:gd name="T22" fmla="*/ 1162 w 1210"/>
                <a:gd name="T23" fmla="*/ 244 h 679"/>
                <a:gd name="T24" fmla="*/ 1168 w 1210"/>
                <a:gd name="T25" fmla="*/ 167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0" h="679">
                  <a:moveTo>
                    <a:pt x="1168" y="167"/>
                  </a:moveTo>
                  <a:cubicBezTo>
                    <a:pt x="1168" y="167"/>
                    <a:pt x="1143" y="165"/>
                    <a:pt x="1148" y="193"/>
                  </a:cubicBezTo>
                  <a:cubicBezTo>
                    <a:pt x="833" y="10"/>
                    <a:pt x="833" y="10"/>
                    <a:pt x="833" y="10"/>
                  </a:cubicBezTo>
                  <a:cubicBezTo>
                    <a:pt x="812" y="0"/>
                    <a:pt x="788" y="0"/>
                    <a:pt x="768" y="12"/>
                  </a:cubicBezTo>
                  <a:cubicBezTo>
                    <a:pt x="85" y="405"/>
                    <a:pt x="85" y="405"/>
                    <a:pt x="85" y="405"/>
                  </a:cubicBezTo>
                  <a:cubicBezTo>
                    <a:pt x="58" y="392"/>
                    <a:pt x="32" y="388"/>
                    <a:pt x="21" y="407"/>
                  </a:cubicBezTo>
                  <a:cubicBezTo>
                    <a:pt x="0" y="441"/>
                    <a:pt x="14" y="459"/>
                    <a:pt x="26" y="470"/>
                  </a:cubicBezTo>
                  <a:cubicBezTo>
                    <a:pt x="29" y="473"/>
                    <a:pt x="32" y="476"/>
                    <a:pt x="36" y="479"/>
                  </a:cubicBezTo>
                  <a:cubicBezTo>
                    <a:pt x="37" y="479"/>
                    <a:pt x="37" y="479"/>
                    <a:pt x="37" y="479"/>
                  </a:cubicBezTo>
                  <a:cubicBezTo>
                    <a:pt x="364" y="669"/>
                    <a:pt x="364" y="669"/>
                    <a:pt x="364" y="669"/>
                  </a:cubicBezTo>
                  <a:cubicBezTo>
                    <a:pt x="385" y="679"/>
                    <a:pt x="409" y="678"/>
                    <a:pt x="428" y="667"/>
                  </a:cubicBezTo>
                  <a:cubicBezTo>
                    <a:pt x="1162" y="244"/>
                    <a:pt x="1162" y="244"/>
                    <a:pt x="1162" y="244"/>
                  </a:cubicBezTo>
                  <a:cubicBezTo>
                    <a:pt x="1162" y="244"/>
                    <a:pt x="1210" y="214"/>
                    <a:pt x="1168" y="167"/>
                  </a:cubicBezTo>
                  <a:close/>
                </a:path>
              </a:pathLst>
            </a:custGeom>
            <a:gradFill flip="none" rotWithShape="1">
              <a:gsLst>
                <a:gs pos="13000">
                  <a:schemeClr val="bg1">
                    <a:lumMod val="65000"/>
                  </a:schemeClr>
                </a:gs>
                <a:gs pos="81000">
                  <a:schemeClr val="bg1">
                    <a:lumMod val="65000"/>
                  </a:schemeClr>
                </a:gs>
                <a:gs pos="77000">
                  <a:schemeClr val="bg1">
                    <a:lumMod val="85000"/>
                  </a:schemeClr>
                </a:gs>
                <a:gs pos="17000">
                  <a:schemeClr val="bg1">
                    <a:lumMod val="85000"/>
                  </a:scheme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03" name="Freeform 39">
              <a:extLst>
                <a:ext uri="{FF2B5EF4-FFF2-40B4-BE49-F238E27FC236}">
                  <a16:creationId xmlns:a16="http://schemas.microsoft.com/office/drawing/2014/main" id="{277C0708-03C3-4548-BCFD-DFA979B49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5984" y="1925189"/>
              <a:ext cx="6588860" cy="3851821"/>
            </a:xfrm>
            <a:custGeom>
              <a:avLst/>
              <a:gdLst>
                <a:gd name="T0" fmla="*/ 18 w 1167"/>
                <a:gd name="T1" fmla="*/ 436 h 683"/>
                <a:gd name="T2" fmla="*/ 755 w 1167"/>
                <a:gd name="T3" fmla="*/ 12 h 683"/>
                <a:gd name="T4" fmla="*/ 820 w 1167"/>
                <a:gd name="T5" fmla="*/ 10 h 683"/>
                <a:gd name="T6" fmla="*/ 1147 w 1167"/>
                <a:gd name="T7" fmla="*/ 200 h 683"/>
                <a:gd name="T8" fmla="*/ 1149 w 1167"/>
                <a:gd name="T9" fmla="*/ 248 h 683"/>
                <a:gd name="T10" fmla="*/ 415 w 1167"/>
                <a:gd name="T11" fmla="*/ 671 h 683"/>
                <a:gd name="T12" fmla="*/ 351 w 1167"/>
                <a:gd name="T13" fmla="*/ 673 h 683"/>
                <a:gd name="T14" fmla="*/ 24 w 1167"/>
                <a:gd name="T15" fmla="*/ 483 h 683"/>
                <a:gd name="T16" fmla="*/ 18 w 1167"/>
                <a:gd name="T17" fmla="*/ 436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7" h="683">
                  <a:moveTo>
                    <a:pt x="18" y="436"/>
                  </a:moveTo>
                  <a:cubicBezTo>
                    <a:pt x="755" y="12"/>
                    <a:pt x="755" y="12"/>
                    <a:pt x="755" y="12"/>
                  </a:cubicBezTo>
                  <a:cubicBezTo>
                    <a:pt x="775" y="1"/>
                    <a:pt x="799" y="0"/>
                    <a:pt x="820" y="10"/>
                  </a:cubicBezTo>
                  <a:cubicBezTo>
                    <a:pt x="1147" y="200"/>
                    <a:pt x="1147" y="200"/>
                    <a:pt x="1147" y="200"/>
                  </a:cubicBezTo>
                  <a:cubicBezTo>
                    <a:pt x="1164" y="212"/>
                    <a:pt x="1167" y="237"/>
                    <a:pt x="1149" y="248"/>
                  </a:cubicBezTo>
                  <a:cubicBezTo>
                    <a:pt x="415" y="671"/>
                    <a:pt x="415" y="671"/>
                    <a:pt x="415" y="671"/>
                  </a:cubicBezTo>
                  <a:cubicBezTo>
                    <a:pt x="395" y="682"/>
                    <a:pt x="371" y="683"/>
                    <a:pt x="351" y="673"/>
                  </a:cubicBezTo>
                  <a:cubicBezTo>
                    <a:pt x="24" y="483"/>
                    <a:pt x="24" y="483"/>
                    <a:pt x="24" y="483"/>
                  </a:cubicBezTo>
                  <a:cubicBezTo>
                    <a:pt x="0" y="469"/>
                    <a:pt x="2" y="448"/>
                    <a:pt x="18" y="436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04" name="Freeform 40">
              <a:extLst>
                <a:ext uri="{FF2B5EF4-FFF2-40B4-BE49-F238E27FC236}">
                  <a16:creationId xmlns:a16="http://schemas.microsoft.com/office/drawing/2014/main" id="{FDBB5139-7F03-E540-B14A-65EEE37CD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507" y="4891008"/>
              <a:ext cx="74873" cy="45756"/>
            </a:xfrm>
            <a:custGeom>
              <a:avLst/>
              <a:gdLst>
                <a:gd name="T0" fmla="*/ 2 w 13"/>
                <a:gd name="T1" fmla="*/ 7 h 8"/>
                <a:gd name="T2" fmla="*/ 2 w 13"/>
                <a:gd name="T3" fmla="*/ 7 h 8"/>
                <a:gd name="T4" fmla="*/ 2 w 13"/>
                <a:gd name="T5" fmla="*/ 2 h 8"/>
                <a:gd name="T6" fmla="*/ 2 w 13"/>
                <a:gd name="T7" fmla="*/ 2 h 8"/>
                <a:gd name="T8" fmla="*/ 11 w 13"/>
                <a:gd name="T9" fmla="*/ 1 h 8"/>
                <a:gd name="T10" fmla="*/ 11 w 13"/>
                <a:gd name="T11" fmla="*/ 2 h 8"/>
                <a:gd name="T12" fmla="*/ 10 w 13"/>
                <a:gd name="T13" fmla="*/ 6 h 8"/>
                <a:gd name="T14" fmla="*/ 10 w 13"/>
                <a:gd name="T15" fmla="*/ 6 h 8"/>
                <a:gd name="T16" fmla="*/ 2 w 13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0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5" y="0"/>
                    <a:pt x="9" y="0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3"/>
                    <a:pt x="13" y="5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4" y="8"/>
                    <a:pt x="2" y="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05" name="Freeform 41">
              <a:extLst>
                <a:ext uri="{FF2B5EF4-FFF2-40B4-BE49-F238E27FC236}">
                  <a16:creationId xmlns:a16="http://schemas.microsoft.com/office/drawing/2014/main" id="{8AB6ADC8-3E67-1944-9BEE-E93FA74BA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0221" y="4928444"/>
              <a:ext cx="482517" cy="282855"/>
            </a:xfrm>
            <a:custGeom>
              <a:avLst/>
              <a:gdLst>
                <a:gd name="T0" fmla="*/ 75 w 86"/>
                <a:gd name="T1" fmla="*/ 48 h 50"/>
                <a:gd name="T2" fmla="*/ 2 w 86"/>
                <a:gd name="T3" fmla="*/ 7 h 50"/>
                <a:gd name="T4" fmla="*/ 3 w 86"/>
                <a:gd name="T5" fmla="*/ 2 h 50"/>
                <a:gd name="T6" fmla="*/ 3 w 86"/>
                <a:gd name="T7" fmla="*/ 2 h 50"/>
                <a:gd name="T8" fmla="*/ 11 w 86"/>
                <a:gd name="T9" fmla="*/ 2 h 50"/>
                <a:gd name="T10" fmla="*/ 84 w 86"/>
                <a:gd name="T11" fmla="*/ 43 h 50"/>
                <a:gd name="T12" fmla="*/ 83 w 86"/>
                <a:gd name="T13" fmla="*/ 48 h 50"/>
                <a:gd name="T14" fmla="*/ 83 w 86"/>
                <a:gd name="T15" fmla="*/ 48 h 50"/>
                <a:gd name="T16" fmla="*/ 75 w 86"/>
                <a:gd name="T17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50">
                  <a:moveTo>
                    <a:pt x="75" y="48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0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84" y="43"/>
                    <a:pt x="84" y="43"/>
                    <a:pt x="84" y="43"/>
                  </a:cubicBezTo>
                  <a:cubicBezTo>
                    <a:pt x="86" y="44"/>
                    <a:pt x="86" y="47"/>
                    <a:pt x="83" y="4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1" y="49"/>
                    <a:pt x="77" y="50"/>
                    <a:pt x="75" y="4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06" name="Freeform 42">
              <a:extLst>
                <a:ext uri="{FF2B5EF4-FFF2-40B4-BE49-F238E27FC236}">
                  <a16:creationId xmlns:a16="http://schemas.microsoft.com/office/drawing/2014/main" id="{63070C69-B5CC-7045-BCB3-5DA53A319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6761" y="5248736"/>
              <a:ext cx="278695" cy="203822"/>
            </a:xfrm>
            <a:custGeom>
              <a:avLst/>
              <a:gdLst>
                <a:gd name="T0" fmla="*/ 44 w 49"/>
                <a:gd name="T1" fmla="*/ 0 h 36"/>
                <a:gd name="T2" fmla="*/ 41 w 49"/>
                <a:gd name="T3" fmla="*/ 1 h 36"/>
                <a:gd name="T4" fmla="*/ 41 w 49"/>
                <a:gd name="T5" fmla="*/ 1 h 36"/>
                <a:gd name="T6" fmla="*/ 5 w 49"/>
                <a:gd name="T7" fmla="*/ 22 h 36"/>
                <a:gd name="T8" fmla="*/ 5 w 49"/>
                <a:gd name="T9" fmla="*/ 22 h 36"/>
                <a:gd name="T10" fmla="*/ 1 w 49"/>
                <a:gd name="T11" fmla="*/ 27 h 36"/>
                <a:gd name="T12" fmla="*/ 4 w 49"/>
                <a:gd name="T13" fmla="*/ 36 h 36"/>
                <a:gd name="T14" fmla="*/ 8 w 49"/>
                <a:gd name="T15" fmla="*/ 35 h 36"/>
                <a:gd name="T16" fmla="*/ 8 w 49"/>
                <a:gd name="T17" fmla="*/ 35 h 36"/>
                <a:gd name="T18" fmla="*/ 8 w 49"/>
                <a:gd name="T19" fmla="*/ 35 h 36"/>
                <a:gd name="T20" fmla="*/ 8 w 49"/>
                <a:gd name="T21" fmla="*/ 35 h 36"/>
                <a:gd name="T22" fmla="*/ 43 w 49"/>
                <a:gd name="T23" fmla="*/ 14 h 36"/>
                <a:gd name="T24" fmla="*/ 43 w 49"/>
                <a:gd name="T25" fmla="*/ 14 h 36"/>
                <a:gd name="T26" fmla="*/ 48 w 49"/>
                <a:gd name="T27" fmla="*/ 9 h 36"/>
                <a:gd name="T28" fmla="*/ 44 w 49"/>
                <a:gd name="T2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36">
                  <a:moveTo>
                    <a:pt x="44" y="0"/>
                  </a:moveTo>
                  <a:cubicBezTo>
                    <a:pt x="43" y="0"/>
                    <a:pt x="42" y="0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" y="23"/>
                    <a:pt x="2" y="24"/>
                    <a:pt x="1" y="27"/>
                  </a:cubicBezTo>
                  <a:cubicBezTo>
                    <a:pt x="0" y="31"/>
                    <a:pt x="1" y="35"/>
                    <a:pt x="4" y="36"/>
                  </a:cubicBezTo>
                  <a:cubicBezTo>
                    <a:pt x="5" y="36"/>
                    <a:pt x="7" y="36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7" y="12"/>
                    <a:pt x="48" y="9"/>
                  </a:cubicBezTo>
                  <a:cubicBezTo>
                    <a:pt x="49" y="5"/>
                    <a:pt x="47" y="1"/>
                    <a:pt x="4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07" name="Freeform 43">
              <a:extLst>
                <a:ext uri="{FF2B5EF4-FFF2-40B4-BE49-F238E27FC236}">
                  <a16:creationId xmlns:a16="http://schemas.microsoft.com/office/drawing/2014/main" id="{5A1B976D-26C1-6E41-B679-E0223F005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3399" y="5261215"/>
              <a:ext cx="282855" cy="207982"/>
            </a:xfrm>
            <a:custGeom>
              <a:avLst/>
              <a:gdLst>
                <a:gd name="T0" fmla="*/ 45 w 50"/>
                <a:gd name="T1" fmla="*/ 1 h 37"/>
                <a:gd name="T2" fmla="*/ 42 w 50"/>
                <a:gd name="T3" fmla="*/ 1 h 37"/>
                <a:gd name="T4" fmla="*/ 42 w 50"/>
                <a:gd name="T5" fmla="*/ 1 h 37"/>
                <a:gd name="T6" fmla="*/ 5 w 50"/>
                <a:gd name="T7" fmla="*/ 22 h 37"/>
                <a:gd name="T8" fmla="*/ 5 w 50"/>
                <a:gd name="T9" fmla="*/ 22 h 37"/>
                <a:gd name="T10" fmla="*/ 2 w 50"/>
                <a:gd name="T11" fmla="*/ 27 h 37"/>
                <a:gd name="T12" fmla="*/ 5 w 50"/>
                <a:gd name="T13" fmla="*/ 36 h 37"/>
                <a:gd name="T14" fmla="*/ 8 w 50"/>
                <a:gd name="T15" fmla="*/ 36 h 37"/>
                <a:gd name="T16" fmla="*/ 8 w 50"/>
                <a:gd name="T17" fmla="*/ 36 h 37"/>
                <a:gd name="T18" fmla="*/ 8 w 50"/>
                <a:gd name="T19" fmla="*/ 36 h 37"/>
                <a:gd name="T20" fmla="*/ 9 w 50"/>
                <a:gd name="T21" fmla="*/ 36 h 37"/>
                <a:gd name="T22" fmla="*/ 44 w 50"/>
                <a:gd name="T23" fmla="*/ 15 h 37"/>
                <a:gd name="T24" fmla="*/ 44 w 50"/>
                <a:gd name="T25" fmla="*/ 15 h 37"/>
                <a:gd name="T26" fmla="*/ 48 w 50"/>
                <a:gd name="T27" fmla="*/ 10 h 37"/>
                <a:gd name="T28" fmla="*/ 45 w 50"/>
                <a:gd name="T2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37">
                  <a:moveTo>
                    <a:pt x="45" y="1"/>
                  </a:moveTo>
                  <a:cubicBezTo>
                    <a:pt x="44" y="0"/>
                    <a:pt x="43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3"/>
                    <a:pt x="2" y="25"/>
                    <a:pt x="2" y="27"/>
                  </a:cubicBezTo>
                  <a:cubicBezTo>
                    <a:pt x="0" y="31"/>
                    <a:pt x="2" y="35"/>
                    <a:pt x="5" y="36"/>
                  </a:cubicBezTo>
                  <a:cubicBezTo>
                    <a:pt x="6" y="37"/>
                    <a:pt x="7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9" y="36"/>
                    <a:pt x="9" y="3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6" y="14"/>
                    <a:pt x="48" y="12"/>
                    <a:pt x="48" y="10"/>
                  </a:cubicBezTo>
                  <a:cubicBezTo>
                    <a:pt x="50" y="6"/>
                    <a:pt x="48" y="2"/>
                    <a:pt x="45" y="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08" name="Freeform 44">
              <a:extLst>
                <a:ext uri="{FF2B5EF4-FFF2-40B4-BE49-F238E27FC236}">
                  <a16:creationId xmlns:a16="http://schemas.microsoft.com/office/drawing/2014/main" id="{CF03997E-6A29-EA4C-A0ED-8180B1710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2893" y="5069872"/>
              <a:ext cx="278695" cy="203822"/>
            </a:xfrm>
            <a:custGeom>
              <a:avLst/>
              <a:gdLst>
                <a:gd name="T0" fmla="*/ 44 w 49"/>
                <a:gd name="T1" fmla="*/ 0 h 36"/>
                <a:gd name="T2" fmla="*/ 41 w 49"/>
                <a:gd name="T3" fmla="*/ 1 h 36"/>
                <a:gd name="T4" fmla="*/ 41 w 49"/>
                <a:gd name="T5" fmla="*/ 1 h 36"/>
                <a:gd name="T6" fmla="*/ 5 w 49"/>
                <a:gd name="T7" fmla="*/ 22 h 36"/>
                <a:gd name="T8" fmla="*/ 5 w 49"/>
                <a:gd name="T9" fmla="*/ 22 h 36"/>
                <a:gd name="T10" fmla="*/ 1 w 49"/>
                <a:gd name="T11" fmla="*/ 27 h 36"/>
                <a:gd name="T12" fmla="*/ 4 w 49"/>
                <a:gd name="T13" fmla="*/ 36 h 36"/>
                <a:gd name="T14" fmla="*/ 7 w 49"/>
                <a:gd name="T15" fmla="*/ 36 h 36"/>
                <a:gd name="T16" fmla="*/ 7 w 49"/>
                <a:gd name="T17" fmla="*/ 36 h 36"/>
                <a:gd name="T18" fmla="*/ 8 w 49"/>
                <a:gd name="T19" fmla="*/ 36 h 36"/>
                <a:gd name="T20" fmla="*/ 8 w 49"/>
                <a:gd name="T21" fmla="*/ 35 h 36"/>
                <a:gd name="T22" fmla="*/ 43 w 49"/>
                <a:gd name="T23" fmla="*/ 15 h 36"/>
                <a:gd name="T24" fmla="*/ 43 w 49"/>
                <a:gd name="T25" fmla="*/ 15 h 36"/>
                <a:gd name="T26" fmla="*/ 48 w 49"/>
                <a:gd name="T27" fmla="*/ 9 h 36"/>
                <a:gd name="T28" fmla="*/ 44 w 49"/>
                <a:gd name="T2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36">
                  <a:moveTo>
                    <a:pt x="44" y="0"/>
                  </a:moveTo>
                  <a:cubicBezTo>
                    <a:pt x="43" y="0"/>
                    <a:pt x="42" y="0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" y="23"/>
                    <a:pt x="2" y="25"/>
                    <a:pt x="1" y="27"/>
                  </a:cubicBezTo>
                  <a:cubicBezTo>
                    <a:pt x="0" y="31"/>
                    <a:pt x="1" y="35"/>
                    <a:pt x="4" y="36"/>
                  </a:cubicBezTo>
                  <a:cubicBezTo>
                    <a:pt x="5" y="36"/>
                    <a:pt x="6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5" y="14"/>
                    <a:pt x="47" y="12"/>
                    <a:pt x="48" y="9"/>
                  </a:cubicBezTo>
                  <a:cubicBezTo>
                    <a:pt x="49" y="5"/>
                    <a:pt x="47" y="1"/>
                    <a:pt x="4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09" name="Freeform 45">
              <a:extLst>
                <a:ext uri="{FF2B5EF4-FFF2-40B4-BE49-F238E27FC236}">
                  <a16:creationId xmlns:a16="http://schemas.microsoft.com/office/drawing/2014/main" id="{1908EEDB-D51D-BA41-BFF6-ED8D4F9EA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9532" y="5086510"/>
              <a:ext cx="278695" cy="203822"/>
            </a:xfrm>
            <a:custGeom>
              <a:avLst/>
              <a:gdLst>
                <a:gd name="T0" fmla="*/ 45 w 49"/>
                <a:gd name="T1" fmla="*/ 0 h 36"/>
                <a:gd name="T2" fmla="*/ 41 w 49"/>
                <a:gd name="T3" fmla="*/ 0 h 36"/>
                <a:gd name="T4" fmla="*/ 41 w 49"/>
                <a:gd name="T5" fmla="*/ 0 h 36"/>
                <a:gd name="T6" fmla="*/ 5 w 49"/>
                <a:gd name="T7" fmla="*/ 21 h 36"/>
                <a:gd name="T8" fmla="*/ 5 w 49"/>
                <a:gd name="T9" fmla="*/ 21 h 36"/>
                <a:gd name="T10" fmla="*/ 1 w 49"/>
                <a:gd name="T11" fmla="*/ 27 h 36"/>
                <a:gd name="T12" fmla="*/ 5 w 49"/>
                <a:gd name="T13" fmla="*/ 36 h 36"/>
                <a:gd name="T14" fmla="*/ 8 w 49"/>
                <a:gd name="T15" fmla="*/ 35 h 36"/>
                <a:gd name="T16" fmla="*/ 8 w 49"/>
                <a:gd name="T17" fmla="*/ 35 h 36"/>
                <a:gd name="T18" fmla="*/ 8 w 49"/>
                <a:gd name="T19" fmla="*/ 35 h 36"/>
                <a:gd name="T20" fmla="*/ 8 w 49"/>
                <a:gd name="T21" fmla="*/ 35 h 36"/>
                <a:gd name="T22" fmla="*/ 44 w 49"/>
                <a:gd name="T23" fmla="*/ 14 h 36"/>
                <a:gd name="T24" fmla="*/ 44 w 49"/>
                <a:gd name="T25" fmla="*/ 14 h 36"/>
                <a:gd name="T26" fmla="*/ 48 w 49"/>
                <a:gd name="T27" fmla="*/ 9 h 36"/>
                <a:gd name="T28" fmla="*/ 45 w 49"/>
                <a:gd name="T2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36">
                  <a:moveTo>
                    <a:pt x="45" y="0"/>
                  </a:moveTo>
                  <a:cubicBezTo>
                    <a:pt x="44" y="0"/>
                    <a:pt x="43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2"/>
                    <a:pt x="2" y="24"/>
                    <a:pt x="1" y="27"/>
                  </a:cubicBezTo>
                  <a:cubicBezTo>
                    <a:pt x="0" y="31"/>
                    <a:pt x="2" y="35"/>
                    <a:pt x="5" y="36"/>
                  </a:cubicBezTo>
                  <a:cubicBezTo>
                    <a:pt x="6" y="36"/>
                    <a:pt x="7" y="36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6" y="13"/>
                    <a:pt x="47" y="11"/>
                    <a:pt x="48" y="9"/>
                  </a:cubicBezTo>
                  <a:cubicBezTo>
                    <a:pt x="49" y="5"/>
                    <a:pt x="48" y="1"/>
                    <a:pt x="45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10" name="Freeform 46">
              <a:extLst>
                <a:ext uri="{FF2B5EF4-FFF2-40B4-BE49-F238E27FC236}">
                  <a16:creationId xmlns:a16="http://schemas.microsoft.com/office/drawing/2014/main" id="{FC0554DD-1B53-A744-BCFB-28D5B7854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4535" y="5431760"/>
              <a:ext cx="124789" cy="112310"/>
            </a:xfrm>
            <a:custGeom>
              <a:avLst/>
              <a:gdLst>
                <a:gd name="T0" fmla="*/ 18 w 22"/>
                <a:gd name="T1" fmla="*/ 1 h 20"/>
                <a:gd name="T2" fmla="*/ 14 w 22"/>
                <a:gd name="T3" fmla="*/ 1 h 20"/>
                <a:gd name="T4" fmla="*/ 14 w 22"/>
                <a:gd name="T5" fmla="*/ 1 h 20"/>
                <a:gd name="T6" fmla="*/ 5 w 22"/>
                <a:gd name="T7" fmla="*/ 6 h 20"/>
                <a:gd name="T8" fmla="*/ 5 w 22"/>
                <a:gd name="T9" fmla="*/ 6 h 20"/>
                <a:gd name="T10" fmla="*/ 1 w 22"/>
                <a:gd name="T11" fmla="*/ 11 h 20"/>
                <a:gd name="T12" fmla="*/ 5 w 22"/>
                <a:gd name="T13" fmla="*/ 20 h 20"/>
                <a:gd name="T14" fmla="*/ 8 w 22"/>
                <a:gd name="T15" fmla="*/ 20 h 20"/>
                <a:gd name="T16" fmla="*/ 8 w 22"/>
                <a:gd name="T17" fmla="*/ 20 h 20"/>
                <a:gd name="T18" fmla="*/ 8 w 22"/>
                <a:gd name="T19" fmla="*/ 20 h 20"/>
                <a:gd name="T20" fmla="*/ 8 w 22"/>
                <a:gd name="T21" fmla="*/ 20 h 20"/>
                <a:gd name="T22" fmla="*/ 17 w 22"/>
                <a:gd name="T23" fmla="*/ 15 h 20"/>
                <a:gd name="T24" fmla="*/ 17 w 22"/>
                <a:gd name="T25" fmla="*/ 15 h 20"/>
                <a:gd name="T26" fmla="*/ 21 w 22"/>
                <a:gd name="T27" fmla="*/ 10 h 20"/>
                <a:gd name="T28" fmla="*/ 18 w 22"/>
                <a:gd name="T2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20">
                  <a:moveTo>
                    <a:pt x="18" y="1"/>
                  </a:moveTo>
                  <a:cubicBezTo>
                    <a:pt x="16" y="0"/>
                    <a:pt x="15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7"/>
                    <a:pt x="2" y="9"/>
                    <a:pt x="1" y="11"/>
                  </a:cubicBezTo>
                  <a:cubicBezTo>
                    <a:pt x="0" y="15"/>
                    <a:pt x="2" y="19"/>
                    <a:pt x="5" y="20"/>
                  </a:cubicBezTo>
                  <a:cubicBezTo>
                    <a:pt x="6" y="20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4"/>
                    <a:pt x="20" y="12"/>
                    <a:pt x="21" y="10"/>
                  </a:cubicBezTo>
                  <a:cubicBezTo>
                    <a:pt x="22" y="6"/>
                    <a:pt x="21" y="2"/>
                    <a:pt x="18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11" name="Freeform 47">
              <a:extLst>
                <a:ext uri="{FF2B5EF4-FFF2-40B4-BE49-F238E27FC236}">
                  <a16:creationId xmlns:a16="http://schemas.microsoft.com/office/drawing/2014/main" id="{BE2672CA-28E8-E446-B7C3-1C3D36D85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5333" y="5448398"/>
              <a:ext cx="124789" cy="112310"/>
            </a:xfrm>
            <a:custGeom>
              <a:avLst/>
              <a:gdLst>
                <a:gd name="T0" fmla="*/ 17 w 22"/>
                <a:gd name="T1" fmla="*/ 0 h 20"/>
                <a:gd name="T2" fmla="*/ 14 w 22"/>
                <a:gd name="T3" fmla="*/ 1 h 20"/>
                <a:gd name="T4" fmla="*/ 14 w 22"/>
                <a:gd name="T5" fmla="*/ 1 h 20"/>
                <a:gd name="T6" fmla="*/ 5 w 22"/>
                <a:gd name="T7" fmla="*/ 6 h 20"/>
                <a:gd name="T8" fmla="*/ 5 w 22"/>
                <a:gd name="T9" fmla="*/ 6 h 20"/>
                <a:gd name="T10" fmla="*/ 1 w 22"/>
                <a:gd name="T11" fmla="*/ 11 h 20"/>
                <a:gd name="T12" fmla="*/ 4 w 22"/>
                <a:gd name="T13" fmla="*/ 20 h 20"/>
                <a:gd name="T14" fmla="*/ 8 w 22"/>
                <a:gd name="T15" fmla="*/ 19 h 20"/>
                <a:gd name="T16" fmla="*/ 8 w 22"/>
                <a:gd name="T17" fmla="*/ 19 h 20"/>
                <a:gd name="T18" fmla="*/ 8 w 22"/>
                <a:gd name="T19" fmla="*/ 19 h 20"/>
                <a:gd name="T20" fmla="*/ 8 w 22"/>
                <a:gd name="T21" fmla="*/ 19 h 20"/>
                <a:gd name="T22" fmla="*/ 16 w 22"/>
                <a:gd name="T23" fmla="*/ 15 h 20"/>
                <a:gd name="T24" fmla="*/ 16 w 22"/>
                <a:gd name="T25" fmla="*/ 15 h 20"/>
                <a:gd name="T26" fmla="*/ 20 w 22"/>
                <a:gd name="T27" fmla="*/ 9 h 20"/>
                <a:gd name="T28" fmla="*/ 17 w 22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20">
                  <a:moveTo>
                    <a:pt x="17" y="0"/>
                  </a:moveTo>
                  <a:cubicBezTo>
                    <a:pt x="16" y="0"/>
                    <a:pt x="15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7"/>
                    <a:pt x="2" y="8"/>
                    <a:pt x="1" y="11"/>
                  </a:cubicBezTo>
                  <a:cubicBezTo>
                    <a:pt x="0" y="15"/>
                    <a:pt x="1" y="19"/>
                    <a:pt x="4" y="20"/>
                  </a:cubicBezTo>
                  <a:cubicBezTo>
                    <a:pt x="6" y="20"/>
                    <a:pt x="7" y="20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8" y="14"/>
                    <a:pt x="20" y="12"/>
                    <a:pt x="20" y="9"/>
                  </a:cubicBezTo>
                  <a:cubicBezTo>
                    <a:pt x="22" y="5"/>
                    <a:pt x="20" y="1"/>
                    <a:pt x="1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12" name="Freeform 48">
              <a:extLst>
                <a:ext uri="{FF2B5EF4-FFF2-40B4-BE49-F238E27FC236}">
                  <a16:creationId xmlns:a16="http://schemas.microsoft.com/office/drawing/2014/main" id="{FB1F5206-04CA-B14B-B4F8-1E2EB0CB6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9891" y="2020860"/>
              <a:ext cx="6268568" cy="3652159"/>
            </a:xfrm>
            <a:custGeom>
              <a:avLst/>
              <a:gdLst>
                <a:gd name="T0" fmla="*/ 1097 w 1111"/>
                <a:gd name="T1" fmla="*/ 190 h 648"/>
                <a:gd name="T2" fmla="*/ 780 w 1111"/>
                <a:gd name="T3" fmla="*/ 8 h 648"/>
                <a:gd name="T4" fmla="*/ 735 w 1111"/>
                <a:gd name="T5" fmla="*/ 9 h 648"/>
                <a:gd name="T6" fmla="*/ 13 w 1111"/>
                <a:gd name="T7" fmla="*/ 425 h 648"/>
                <a:gd name="T8" fmla="*/ 17 w 1111"/>
                <a:gd name="T9" fmla="*/ 458 h 648"/>
                <a:gd name="T10" fmla="*/ 81 w 1111"/>
                <a:gd name="T11" fmla="*/ 495 h 648"/>
                <a:gd name="T12" fmla="*/ 91 w 1111"/>
                <a:gd name="T13" fmla="*/ 490 h 648"/>
                <a:gd name="T14" fmla="*/ 130 w 1111"/>
                <a:gd name="T15" fmla="*/ 488 h 648"/>
                <a:gd name="T16" fmla="*/ 273 w 1111"/>
                <a:gd name="T17" fmla="*/ 570 h 648"/>
                <a:gd name="T18" fmla="*/ 271 w 1111"/>
                <a:gd name="T19" fmla="*/ 593 h 648"/>
                <a:gd name="T20" fmla="*/ 261 w 1111"/>
                <a:gd name="T21" fmla="*/ 598 h 648"/>
                <a:gd name="T22" fmla="*/ 334 w 1111"/>
                <a:gd name="T23" fmla="*/ 641 h 648"/>
                <a:gd name="T24" fmla="*/ 379 w 1111"/>
                <a:gd name="T25" fmla="*/ 639 h 648"/>
                <a:gd name="T26" fmla="*/ 1098 w 1111"/>
                <a:gd name="T27" fmla="*/ 224 h 648"/>
                <a:gd name="T28" fmla="*/ 1097 w 1111"/>
                <a:gd name="T29" fmla="*/ 19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1" h="648">
                  <a:moveTo>
                    <a:pt x="1097" y="190"/>
                  </a:moveTo>
                  <a:cubicBezTo>
                    <a:pt x="780" y="8"/>
                    <a:pt x="780" y="8"/>
                    <a:pt x="780" y="8"/>
                  </a:cubicBezTo>
                  <a:cubicBezTo>
                    <a:pt x="766" y="0"/>
                    <a:pt x="749" y="1"/>
                    <a:pt x="735" y="9"/>
                  </a:cubicBezTo>
                  <a:cubicBezTo>
                    <a:pt x="13" y="425"/>
                    <a:pt x="13" y="425"/>
                    <a:pt x="13" y="425"/>
                  </a:cubicBezTo>
                  <a:cubicBezTo>
                    <a:pt x="1" y="433"/>
                    <a:pt x="0" y="448"/>
                    <a:pt x="17" y="458"/>
                  </a:cubicBezTo>
                  <a:cubicBezTo>
                    <a:pt x="81" y="495"/>
                    <a:pt x="81" y="495"/>
                    <a:pt x="81" y="495"/>
                  </a:cubicBezTo>
                  <a:cubicBezTo>
                    <a:pt x="91" y="490"/>
                    <a:pt x="91" y="490"/>
                    <a:pt x="91" y="490"/>
                  </a:cubicBezTo>
                  <a:cubicBezTo>
                    <a:pt x="103" y="483"/>
                    <a:pt x="120" y="482"/>
                    <a:pt x="130" y="488"/>
                  </a:cubicBezTo>
                  <a:cubicBezTo>
                    <a:pt x="273" y="570"/>
                    <a:pt x="273" y="570"/>
                    <a:pt x="273" y="570"/>
                  </a:cubicBezTo>
                  <a:cubicBezTo>
                    <a:pt x="283" y="576"/>
                    <a:pt x="282" y="586"/>
                    <a:pt x="271" y="593"/>
                  </a:cubicBezTo>
                  <a:cubicBezTo>
                    <a:pt x="261" y="598"/>
                    <a:pt x="261" y="598"/>
                    <a:pt x="261" y="598"/>
                  </a:cubicBezTo>
                  <a:cubicBezTo>
                    <a:pt x="334" y="641"/>
                    <a:pt x="334" y="641"/>
                    <a:pt x="334" y="641"/>
                  </a:cubicBezTo>
                  <a:cubicBezTo>
                    <a:pt x="348" y="648"/>
                    <a:pt x="365" y="647"/>
                    <a:pt x="379" y="639"/>
                  </a:cubicBezTo>
                  <a:cubicBezTo>
                    <a:pt x="1098" y="224"/>
                    <a:pt x="1098" y="224"/>
                    <a:pt x="1098" y="224"/>
                  </a:cubicBezTo>
                  <a:cubicBezTo>
                    <a:pt x="1111" y="216"/>
                    <a:pt x="1111" y="197"/>
                    <a:pt x="1097" y="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</p:grpSp>
      <p:sp>
        <p:nvSpPr>
          <p:cNvPr id="213" name="Freeform 48">
            <a:extLst>
              <a:ext uri="{FF2B5EF4-FFF2-40B4-BE49-F238E27FC236}">
                <a16:creationId xmlns:a16="http://schemas.microsoft.com/office/drawing/2014/main" id="{F3234302-F891-5346-BE31-5217C85560F1}"/>
              </a:ext>
            </a:extLst>
          </p:cNvPr>
          <p:cNvSpPr>
            <a:spLocks/>
          </p:cNvSpPr>
          <p:nvPr/>
        </p:nvSpPr>
        <p:spPr bwMode="auto">
          <a:xfrm>
            <a:off x="6535861" y="2143517"/>
            <a:ext cx="4904149" cy="2856300"/>
          </a:xfrm>
          <a:custGeom>
            <a:avLst/>
            <a:gdLst>
              <a:gd name="T0" fmla="*/ 1097 w 1111"/>
              <a:gd name="T1" fmla="*/ 190 h 648"/>
              <a:gd name="T2" fmla="*/ 780 w 1111"/>
              <a:gd name="T3" fmla="*/ 8 h 648"/>
              <a:gd name="T4" fmla="*/ 735 w 1111"/>
              <a:gd name="T5" fmla="*/ 9 h 648"/>
              <a:gd name="T6" fmla="*/ 13 w 1111"/>
              <a:gd name="T7" fmla="*/ 425 h 648"/>
              <a:gd name="T8" fmla="*/ 17 w 1111"/>
              <a:gd name="T9" fmla="*/ 458 h 648"/>
              <a:gd name="T10" fmla="*/ 81 w 1111"/>
              <a:gd name="T11" fmla="*/ 495 h 648"/>
              <a:gd name="T12" fmla="*/ 91 w 1111"/>
              <a:gd name="T13" fmla="*/ 490 h 648"/>
              <a:gd name="T14" fmla="*/ 130 w 1111"/>
              <a:gd name="T15" fmla="*/ 488 h 648"/>
              <a:gd name="T16" fmla="*/ 273 w 1111"/>
              <a:gd name="T17" fmla="*/ 570 h 648"/>
              <a:gd name="T18" fmla="*/ 271 w 1111"/>
              <a:gd name="T19" fmla="*/ 593 h 648"/>
              <a:gd name="T20" fmla="*/ 261 w 1111"/>
              <a:gd name="T21" fmla="*/ 598 h 648"/>
              <a:gd name="T22" fmla="*/ 334 w 1111"/>
              <a:gd name="T23" fmla="*/ 641 h 648"/>
              <a:gd name="T24" fmla="*/ 379 w 1111"/>
              <a:gd name="T25" fmla="*/ 639 h 648"/>
              <a:gd name="T26" fmla="*/ 1098 w 1111"/>
              <a:gd name="T27" fmla="*/ 224 h 648"/>
              <a:gd name="T28" fmla="*/ 1097 w 1111"/>
              <a:gd name="T29" fmla="*/ 190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11" h="648">
                <a:moveTo>
                  <a:pt x="1097" y="190"/>
                </a:moveTo>
                <a:cubicBezTo>
                  <a:pt x="780" y="8"/>
                  <a:pt x="780" y="8"/>
                  <a:pt x="780" y="8"/>
                </a:cubicBezTo>
                <a:cubicBezTo>
                  <a:pt x="766" y="0"/>
                  <a:pt x="749" y="1"/>
                  <a:pt x="735" y="9"/>
                </a:cubicBezTo>
                <a:cubicBezTo>
                  <a:pt x="13" y="425"/>
                  <a:pt x="13" y="425"/>
                  <a:pt x="13" y="425"/>
                </a:cubicBezTo>
                <a:cubicBezTo>
                  <a:pt x="1" y="433"/>
                  <a:pt x="0" y="448"/>
                  <a:pt x="17" y="458"/>
                </a:cubicBezTo>
                <a:cubicBezTo>
                  <a:pt x="81" y="495"/>
                  <a:pt x="81" y="495"/>
                  <a:pt x="81" y="495"/>
                </a:cubicBezTo>
                <a:cubicBezTo>
                  <a:pt x="91" y="490"/>
                  <a:pt x="91" y="490"/>
                  <a:pt x="91" y="490"/>
                </a:cubicBezTo>
                <a:cubicBezTo>
                  <a:pt x="103" y="483"/>
                  <a:pt x="120" y="482"/>
                  <a:pt x="130" y="488"/>
                </a:cubicBezTo>
                <a:cubicBezTo>
                  <a:pt x="273" y="570"/>
                  <a:pt x="273" y="570"/>
                  <a:pt x="273" y="570"/>
                </a:cubicBezTo>
                <a:cubicBezTo>
                  <a:pt x="283" y="576"/>
                  <a:pt x="282" y="586"/>
                  <a:pt x="271" y="593"/>
                </a:cubicBezTo>
                <a:cubicBezTo>
                  <a:pt x="261" y="598"/>
                  <a:pt x="261" y="598"/>
                  <a:pt x="261" y="598"/>
                </a:cubicBezTo>
                <a:cubicBezTo>
                  <a:pt x="334" y="641"/>
                  <a:pt x="334" y="641"/>
                  <a:pt x="334" y="641"/>
                </a:cubicBezTo>
                <a:cubicBezTo>
                  <a:pt x="348" y="648"/>
                  <a:pt x="365" y="647"/>
                  <a:pt x="379" y="639"/>
                </a:cubicBezTo>
                <a:cubicBezTo>
                  <a:pt x="1098" y="224"/>
                  <a:pt x="1098" y="224"/>
                  <a:pt x="1098" y="224"/>
                </a:cubicBezTo>
                <a:cubicBezTo>
                  <a:pt x="1111" y="216"/>
                  <a:pt x="1111" y="197"/>
                  <a:pt x="1097" y="19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70000"/>
                </a:schemeClr>
              </a:gs>
              <a:gs pos="50000">
                <a:schemeClr val="tx2">
                  <a:alpha val="25000"/>
                </a:schemeClr>
              </a:gs>
            </a:gsLst>
            <a:lin ang="72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81717"/>
              </a:solidFill>
              <a:effectLst/>
              <a:uLnTx/>
              <a:uFillTx/>
              <a:latin typeface="Corporate S"/>
              <a:ea typeface="+mn-ea"/>
              <a:cs typeface="Sanskrit Text" panose="02020503050405020304" pitchFamily="18" charset="0"/>
            </a:endParaRPr>
          </a:p>
        </p:txBody>
      </p:sp>
      <p:sp>
        <p:nvSpPr>
          <p:cNvPr id="214" name="Freeform 48">
            <a:extLst>
              <a:ext uri="{FF2B5EF4-FFF2-40B4-BE49-F238E27FC236}">
                <a16:creationId xmlns:a16="http://schemas.microsoft.com/office/drawing/2014/main" id="{35375060-12E1-AC45-90B7-F4A18EDA222A}"/>
              </a:ext>
            </a:extLst>
          </p:cNvPr>
          <p:cNvSpPr>
            <a:spLocks/>
          </p:cNvSpPr>
          <p:nvPr/>
        </p:nvSpPr>
        <p:spPr bwMode="auto">
          <a:xfrm>
            <a:off x="6535861" y="2016571"/>
            <a:ext cx="4747136" cy="2766101"/>
          </a:xfrm>
          <a:custGeom>
            <a:avLst/>
            <a:gdLst>
              <a:gd name="T0" fmla="*/ 1097 w 1111"/>
              <a:gd name="T1" fmla="*/ 190 h 648"/>
              <a:gd name="T2" fmla="*/ 780 w 1111"/>
              <a:gd name="T3" fmla="*/ 8 h 648"/>
              <a:gd name="T4" fmla="*/ 735 w 1111"/>
              <a:gd name="T5" fmla="*/ 9 h 648"/>
              <a:gd name="T6" fmla="*/ 13 w 1111"/>
              <a:gd name="T7" fmla="*/ 425 h 648"/>
              <a:gd name="T8" fmla="*/ 17 w 1111"/>
              <a:gd name="T9" fmla="*/ 458 h 648"/>
              <a:gd name="T10" fmla="*/ 81 w 1111"/>
              <a:gd name="T11" fmla="*/ 495 h 648"/>
              <a:gd name="T12" fmla="*/ 91 w 1111"/>
              <a:gd name="T13" fmla="*/ 490 h 648"/>
              <a:gd name="T14" fmla="*/ 130 w 1111"/>
              <a:gd name="T15" fmla="*/ 488 h 648"/>
              <a:gd name="T16" fmla="*/ 273 w 1111"/>
              <a:gd name="T17" fmla="*/ 570 h 648"/>
              <a:gd name="T18" fmla="*/ 271 w 1111"/>
              <a:gd name="T19" fmla="*/ 593 h 648"/>
              <a:gd name="T20" fmla="*/ 261 w 1111"/>
              <a:gd name="T21" fmla="*/ 598 h 648"/>
              <a:gd name="T22" fmla="*/ 334 w 1111"/>
              <a:gd name="T23" fmla="*/ 641 h 648"/>
              <a:gd name="T24" fmla="*/ 379 w 1111"/>
              <a:gd name="T25" fmla="*/ 639 h 648"/>
              <a:gd name="T26" fmla="*/ 1098 w 1111"/>
              <a:gd name="T27" fmla="*/ 224 h 648"/>
              <a:gd name="T28" fmla="*/ 1097 w 1111"/>
              <a:gd name="T29" fmla="*/ 190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11" h="648">
                <a:moveTo>
                  <a:pt x="1097" y="190"/>
                </a:moveTo>
                <a:cubicBezTo>
                  <a:pt x="780" y="8"/>
                  <a:pt x="780" y="8"/>
                  <a:pt x="780" y="8"/>
                </a:cubicBezTo>
                <a:cubicBezTo>
                  <a:pt x="766" y="0"/>
                  <a:pt x="749" y="1"/>
                  <a:pt x="735" y="9"/>
                </a:cubicBezTo>
                <a:cubicBezTo>
                  <a:pt x="13" y="425"/>
                  <a:pt x="13" y="425"/>
                  <a:pt x="13" y="425"/>
                </a:cubicBezTo>
                <a:cubicBezTo>
                  <a:pt x="1" y="433"/>
                  <a:pt x="0" y="448"/>
                  <a:pt x="17" y="458"/>
                </a:cubicBezTo>
                <a:cubicBezTo>
                  <a:pt x="81" y="495"/>
                  <a:pt x="81" y="495"/>
                  <a:pt x="81" y="495"/>
                </a:cubicBezTo>
                <a:cubicBezTo>
                  <a:pt x="91" y="490"/>
                  <a:pt x="91" y="490"/>
                  <a:pt x="91" y="490"/>
                </a:cubicBezTo>
                <a:cubicBezTo>
                  <a:pt x="103" y="483"/>
                  <a:pt x="120" y="482"/>
                  <a:pt x="130" y="488"/>
                </a:cubicBezTo>
                <a:cubicBezTo>
                  <a:pt x="273" y="570"/>
                  <a:pt x="273" y="570"/>
                  <a:pt x="273" y="570"/>
                </a:cubicBezTo>
                <a:cubicBezTo>
                  <a:pt x="283" y="576"/>
                  <a:pt x="282" y="586"/>
                  <a:pt x="271" y="593"/>
                </a:cubicBezTo>
                <a:cubicBezTo>
                  <a:pt x="261" y="598"/>
                  <a:pt x="261" y="598"/>
                  <a:pt x="261" y="598"/>
                </a:cubicBezTo>
                <a:cubicBezTo>
                  <a:pt x="334" y="641"/>
                  <a:pt x="334" y="641"/>
                  <a:pt x="334" y="641"/>
                </a:cubicBezTo>
                <a:cubicBezTo>
                  <a:pt x="348" y="648"/>
                  <a:pt x="365" y="647"/>
                  <a:pt x="379" y="639"/>
                </a:cubicBezTo>
                <a:cubicBezTo>
                  <a:pt x="1098" y="224"/>
                  <a:pt x="1098" y="224"/>
                  <a:pt x="1098" y="224"/>
                </a:cubicBezTo>
                <a:cubicBezTo>
                  <a:pt x="1111" y="216"/>
                  <a:pt x="1111" y="197"/>
                  <a:pt x="1097" y="19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70000"/>
                </a:schemeClr>
              </a:gs>
              <a:gs pos="50000">
                <a:schemeClr val="tx2">
                  <a:alpha val="25000"/>
                </a:schemeClr>
              </a:gs>
            </a:gsLst>
            <a:lin ang="72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81717"/>
              </a:solidFill>
              <a:effectLst/>
              <a:uLnTx/>
              <a:uFillTx/>
              <a:latin typeface="Corporate S"/>
              <a:ea typeface="+mn-ea"/>
              <a:cs typeface="Sanskrit Text" panose="02020503050405020304" pitchFamily="18" charset="0"/>
            </a:endParaRPr>
          </a:p>
        </p:txBody>
      </p:sp>
      <p:sp>
        <p:nvSpPr>
          <p:cNvPr id="215" name="Rectangle: Rounded Corners 32">
            <a:extLst>
              <a:ext uri="{FF2B5EF4-FFF2-40B4-BE49-F238E27FC236}">
                <a16:creationId xmlns:a16="http://schemas.microsoft.com/office/drawing/2014/main" id="{944F1F2C-4DE6-4441-A924-5F3E7949D6EA}"/>
              </a:ext>
            </a:extLst>
          </p:cNvPr>
          <p:cNvSpPr/>
          <p:nvPr/>
        </p:nvSpPr>
        <p:spPr>
          <a:xfrm>
            <a:off x="8533211" y="2624764"/>
            <a:ext cx="1094568" cy="1094568"/>
          </a:xfrm>
          <a:prstGeom prst="roundRect">
            <a:avLst/>
          </a:prstGeom>
          <a:solidFill>
            <a:schemeClr val="accent2"/>
          </a:solidFill>
          <a:ln>
            <a:noFill/>
          </a:ln>
          <a:scene3d>
            <a:camera prst="isometricTopUp"/>
            <a:lightRig rig="threePt" dir="t"/>
          </a:scene3d>
          <a:sp3d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rate S"/>
              <a:ea typeface="+mn-ea"/>
              <a:cs typeface="Sanskrit Text" panose="02020503050405020304" pitchFamily="18" charset="0"/>
            </a:endParaRPr>
          </a:p>
        </p:txBody>
      </p:sp>
      <p:grpSp>
        <p:nvGrpSpPr>
          <p:cNvPr id="216" name="Group 51">
            <a:extLst>
              <a:ext uri="{FF2B5EF4-FFF2-40B4-BE49-F238E27FC236}">
                <a16:creationId xmlns:a16="http://schemas.microsoft.com/office/drawing/2014/main" id="{816C410A-5017-224C-A2F2-57C395386D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55346" y="2898328"/>
            <a:ext cx="624077" cy="452101"/>
            <a:chOff x="4849" y="2465"/>
            <a:chExt cx="352" cy="255"/>
          </a:xfrm>
        </p:grpSpPr>
        <p:sp>
          <p:nvSpPr>
            <p:cNvPr id="217" name="Freeform 52">
              <a:extLst>
                <a:ext uri="{FF2B5EF4-FFF2-40B4-BE49-F238E27FC236}">
                  <a16:creationId xmlns:a16="http://schemas.microsoft.com/office/drawing/2014/main" id="{E8EA9B08-60BA-4C41-BAA9-B5B537995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502"/>
              <a:ext cx="352" cy="218"/>
            </a:xfrm>
            <a:custGeom>
              <a:avLst/>
              <a:gdLst>
                <a:gd name="T0" fmla="*/ 148 w 153"/>
                <a:gd name="T1" fmla="*/ 32 h 94"/>
                <a:gd name="T2" fmla="*/ 77 w 153"/>
                <a:gd name="T3" fmla="*/ 0 h 94"/>
                <a:gd name="T4" fmla="*/ 5 w 153"/>
                <a:gd name="T5" fmla="*/ 32 h 94"/>
                <a:gd name="T6" fmla="*/ 0 w 153"/>
                <a:gd name="T7" fmla="*/ 32 h 94"/>
                <a:gd name="T8" fmla="*/ 0 w 153"/>
                <a:gd name="T9" fmla="*/ 47 h 94"/>
                <a:gd name="T10" fmla="*/ 77 w 153"/>
                <a:gd name="T11" fmla="*/ 94 h 94"/>
                <a:gd name="T12" fmla="*/ 153 w 153"/>
                <a:gd name="T13" fmla="*/ 47 h 94"/>
                <a:gd name="T14" fmla="*/ 153 w 153"/>
                <a:gd name="T15" fmla="*/ 32 h 94"/>
                <a:gd name="T16" fmla="*/ 148 w 153"/>
                <a:gd name="T17" fmla="*/ 3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94">
                  <a:moveTo>
                    <a:pt x="148" y="32"/>
                  </a:moveTo>
                  <a:cubicBezTo>
                    <a:pt x="138" y="13"/>
                    <a:pt x="110" y="0"/>
                    <a:pt x="77" y="0"/>
                  </a:cubicBezTo>
                  <a:cubicBezTo>
                    <a:pt x="44" y="0"/>
                    <a:pt x="16" y="13"/>
                    <a:pt x="5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73"/>
                    <a:pt x="35" y="94"/>
                    <a:pt x="77" y="94"/>
                  </a:cubicBezTo>
                  <a:cubicBezTo>
                    <a:pt x="119" y="94"/>
                    <a:pt x="153" y="73"/>
                    <a:pt x="153" y="47"/>
                  </a:cubicBezTo>
                  <a:cubicBezTo>
                    <a:pt x="153" y="32"/>
                    <a:pt x="153" y="32"/>
                    <a:pt x="153" y="32"/>
                  </a:cubicBezTo>
                  <a:lnTo>
                    <a:pt x="148" y="32"/>
                  </a:lnTo>
                  <a:close/>
                </a:path>
              </a:pathLst>
            </a:custGeom>
            <a:solidFill>
              <a:srgbClr val="E067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18" name="Oval 53">
              <a:extLst>
                <a:ext uri="{FF2B5EF4-FFF2-40B4-BE49-F238E27FC236}">
                  <a16:creationId xmlns:a16="http://schemas.microsoft.com/office/drawing/2014/main" id="{B9D0F5BE-722A-884F-9761-235B820E5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465"/>
              <a:ext cx="352" cy="220"/>
            </a:xfrm>
            <a:prstGeom prst="ellipse">
              <a:avLst/>
            </a:prstGeom>
            <a:solidFill>
              <a:srgbClr val="FFD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19" name="Oval 54">
              <a:extLst>
                <a:ext uri="{FF2B5EF4-FFF2-40B4-BE49-F238E27FC236}">
                  <a16:creationId xmlns:a16="http://schemas.microsoft.com/office/drawing/2014/main" id="{00B63B5E-D2D5-4044-8500-08F0F6F13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" y="2488"/>
              <a:ext cx="281" cy="165"/>
            </a:xfrm>
            <a:prstGeom prst="ellipse">
              <a:avLst/>
            </a:prstGeom>
            <a:solidFill>
              <a:srgbClr val="F9B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20" name="Freeform 55">
              <a:extLst>
                <a:ext uri="{FF2B5EF4-FFF2-40B4-BE49-F238E27FC236}">
                  <a16:creationId xmlns:a16="http://schemas.microsoft.com/office/drawing/2014/main" id="{2FC7E31D-CEC6-5C4C-9A32-5C956A9D6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" y="2488"/>
              <a:ext cx="281" cy="95"/>
            </a:xfrm>
            <a:custGeom>
              <a:avLst/>
              <a:gdLst>
                <a:gd name="T0" fmla="*/ 61 w 122"/>
                <a:gd name="T1" fmla="*/ 0 h 41"/>
                <a:gd name="T2" fmla="*/ 0 w 122"/>
                <a:gd name="T3" fmla="*/ 35 h 41"/>
                <a:gd name="T4" fmla="*/ 1 w 122"/>
                <a:gd name="T5" fmla="*/ 41 h 41"/>
                <a:gd name="T6" fmla="*/ 61 w 122"/>
                <a:gd name="T7" fmla="*/ 10 h 41"/>
                <a:gd name="T8" fmla="*/ 121 w 122"/>
                <a:gd name="T9" fmla="*/ 41 h 41"/>
                <a:gd name="T10" fmla="*/ 122 w 122"/>
                <a:gd name="T11" fmla="*/ 35 h 41"/>
                <a:gd name="T12" fmla="*/ 61 w 122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41">
                  <a:moveTo>
                    <a:pt x="61" y="0"/>
                  </a:moveTo>
                  <a:cubicBezTo>
                    <a:pt x="27" y="0"/>
                    <a:pt x="0" y="16"/>
                    <a:pt x="0" y="35"/>
                  </a:cubicBezTo>
                  <a:cubicBezTo>
                    <a:pt x="0" y="37"/>
                    <a:pt x="0" y="39"/>
                    <a:pt x="1" y="41"/>
                  </a:cubicBezTo>
                  <a:cubicBezTo>
                    <a:pt x="5" y="23"/>
                    <a:pt x="30" y="10"/>
                    <a:pt x="61" y="10"/>
                  </a:cubicBezTo>
                  <a:cubicBezTo>
                    <a:pt x="91" y="10"/>
                    <a:pt x="117" y="23"/>
                    <a:pt x="121" y="41"/>
                  </a:cubicBezTo>
                  <a:cubicBezTo>
                    <a:pt x="121" y="39"/>
                    <a:pt x="122" y="37"/>
                    <a:pt x="122" y="35"/>
                  </a:cubicBezTo>
                  <a:cubicBezTo>
                    <a:pt x="122" y="16"/>
                    <a:pt x="94" y="0"/>
                    <a:pt x="61" y="0"/>
                  </a:cubicBezTo>
                  <a:close/>
                </a:path>
              </a:pathLst>
            </a:custGeom>
            <a:solidFill>
              <a:srgbClr val="DD71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21" name="Freeform 56">
              <a:extLst>
                <a:ext uri="{FF2B5EF4-FFF2-40B4-BE49-F238E27FC236}">
                  <a16:creationId xmlns:a16="http://schemas.microsoft.com/office/drawing/2014/main" id="{395C1ED5-CF9A-7042-82F5-D13C489693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3" y="2514"/>
              <a:ext cx="212" cy="129"/>
            </a:xfrm>
            <a:custGeom>
              <a:avLst/>
              <a:gdLst>
                <a:gd name="T0" fmla="*/ 86 w 92"/>
                <a:gd name="T1" fmla="*/ 41 h 56"/>
                <a:gd name="T2" fmla="*/ 84 w 92"/>
                <a:gd name="T3" fmla="*/ 40 h 56"/>
                <a:gd name="T4" fmla="*/ 87 w 92"/>
                <a:gd name="T5" fmla="*/ 35 h 56"/>
                <a:gd name="T6" fmla="*/ 86 w 92"/>
                <a:gd name="T7" fmla="*/ 35 h 56"/>
                <a:gd name="T8" fmla="*/ 87 w 92"/>
                <a:gd name="T9" fmla="*/ 35 h 56"/>
                <a:gd name="T10" fmla="*/ 87 w 92"/>
                <a:gd name="T11" fmla="*/ 29 h 56"/>
                <a:gd name="T12" fmla="*/ 83 w 92"/>
                <a:gd name="T13" fmla="*/ 28 h 56"/>
                <a:gd name="T14" fmla="*/ 78 w 92"/>
                <a:gd name="T15" fmla="*/ 24 h 56"/>
                <a:gd name="T16" fmla="*/ 67 w 92"/>
                <a:gd name="T17" fmla="*/ 21 h 56"/>
                <a:gd name="T18" fmla="*/ 56 w 92"/>
                <a:gd name="T19" fmla="*/ 21 h 56"/>
                <a:gd name="T20" fmla="*/ 56 w 92"/>
                <a:gd name="T21" fmla="*/ 16 h 56"/>
                <a:gd name="T22" fmla="*/ 50 w 92"/>
                <a:gd name="T23" fmla="*/ 10 h 56"/>
                <a:gd name="T24" fmla="*/ 42 w 92"/>
                <a:gd name="T25" fmla="*/ 7 h 56"/>
                <a:gd name="T26" fmla="*/ 34 w 92"/>
                <a:gd name="T27" fmla="*/ 6 h 56"/>
                <a:gd name="T28" fmla="*/ 28 w 92"/>
                <a:gd name="T29" fmla="*/ 7 h 56"/>
                <a:gd name="T30" fmla="*/ 21 w 92"/>
                <a:gd name="T31" fmla="*/ 3 h 56"/>
                <a:gd name="T32" fmla="*/ 20 w 92"/>
                <a:gd name="T33" fmla="*/ 0 h 56"/>
                <a:gd name="T34" fmla="*/ 13 w 92"/>
                <a:gd name="T35" fmla="*/ 0 h 56"/>
                <a:gd name="T36" fmla="*/ 13 w 92"/>
                <a:gd name="T37" fmla="*/ 6 h 56"/>
                <a:gd name="T38" fmla="*/ 20 w 92"/>
                <a:gd name="T39" fmla="*/ 11 h 56"/>
                <a:gd name="T40" fmla="*/ 19 w 92"/>
                <a:gd name="T41" fmla="*/ 11 h 56"/>
                <a:gd name="T42" fmla="*/ 14 w 92"/>
                <a:gd name="T43" fmla="*/ 14 h 56"/>
                <a:gd name="T44" fmla="*/ 9 w 92"/>
                <a:gd name="T45" fmla="*/ 11 h 56"/>
                <a:gd name="T46" fmla="*/ 9 w 92"/>
                <a:gd name="T47" fmla="*/ 11 h 56"/>
                <a:gd name="T48" fmla="*/ 0 w 92"/>
                <a:gd name="T49" fmla="*/ 7 h 56"/>
                <a:gd name="T50" fmla="*/ 0 w 92"/>
                <a:gd name="T51" fmla="*/ 13 h 56"/>
                <a:gd name="T52" fmla="*/ 3 w 92"/>
                <a:gd name="T53" fmla="*/ 15 h 56"/>
                <a:gd name="T54" fmla="*/ 2 w 92"/>
                <a:gd name="T55" fmla="*/ 15 h 56"/>
                <a:gd name="T56" fmla="*/ 2 w 92"/>
                <a:gd name="T57" fmla="*/ 21 h 56"/>
                <a:gd name="T58" fmla="*/ 59 w 92"/>
                <a:gd name="T59" fmla="*/ 55 h 56"/>
                <a:gd name="T60" fmla="*/ 65 w 92"/>
                <a:gd name="T61" fmla="*/ 51 h 56"/>
                <a:gd name="T62" fmla="*/ 72 w 92"/>
                <a:gd name="T63" fmla="*/ 56 h 56"/>
                <a:gd name="T64" fmla="*/ 79 w 92"/>
                <a:gd name="T65" fmla="*/ 52 h 56"/>
                <a:gd name="T66" fmla="*/ 79 w 92"/>
                <a:gd name="T67" fmla="*/ 46 h 56"/>
                <a:gd name="T68" fmla="*/ 74 w 92"/>
                <a:gd name="T69" fmla="*/ 49 h 56"/>
                <a:gd name="T70" fmla="*/ 71 w 92"/>
                <a:gd name="T71" fmla="*/ 47 h 56"/>
                <a:gd name="T72" fmla="*/ 73 w 92"/>
                <a:gd name="T73" fmla="*/ 46 h 56"/>
                <a:gd name="T74" fmla="*/ 77 w 92"/>
                <a:gd name="T75" fmla="*/ 44 h 56"/>
                <a:gd name="T76" fmla="*/ 85 w 92"/>
                <a:gd name="T77" fmla="*/ 48 h 56"/>
                <a:gd name="T78" fmla="*/ 92 w 92"/>
                <a:gd name="T79" fmla="*/ 45 h 56"/>
                <a:gd name="T80" fmla="*/ 92 w 92"/>
                <a:gd name="T81" fmla="*/ 38 h 56"/>
                <a:gd name="T82" fmla="*/ 86 w 92"/>
                <a:gd name="T83" fmla="*/ 41 h 56"/>
                <a:gd name="T84" fmla="*/ 33 w 92"/>
                <a:gd name="T85" fmla="*/ 30 h 56"/>
                <a:gd name="T86" fmla="*/ 20 w 92"/>
                <a:gd name="T87" fmla="*/ 22 h 56"/>
                <a:gd name="T88" fmla="*/ 25 w 92"/>
                <a:gd name="T89" fmla="*/ 19 h 56"/>
                <a:gd name="T90" fmla="*/ 32 w 92"/>
                <a:gd name="T91" fmla="*/ 15 h 56"/>
                <a:gd name="T92" fmla="*/ 38 w 92"/>
                <a:gd name="T93" fmla="*/ 14 h 56"/>
                <a:gd name="T94" fmla="*/ 43 w 92"/>
                <a:gd name="T95" fmla="*/ 16 h 56"/>
                <a:gd name="T96" fmla="*/ 46 w 92"/>
                <a:gd name="T97" fmla="*/ 19 h 56"/>
                <a:gd name="T98" fmla="*/ 45 w 92"/>
                <a:gd name="T99" fmla="*/ 23 h 56"/>
                <a:gd name="T100" fmla="*/ 39 w 92"/>
                <a:gd name="T101" fmla="*/ 26 h 56"/>
                <a:gd name="T102" fmla="*/ 33 w 92"/>
                <a:gd name="T103" fmla="*/ 30 h 56"/>
                <a:gd name="T104" fmla="*/ 71 w 92"/>
                <a:gd name="T105" fmla="*/ 36 h 56"/>
                <a:gd name="T106" fmla="*/ 66 w 92"/>
                <a:gd name="T107" fmla="*/ 39 h 56"/>
                <a:gd name="T108" fmla="*/ 58 w 92"/>
                <a:gd name="T109" fmla="*/ 44 h 56"/>
                <a:gd name="T110" fmla="*/ 42 w 92"/>
                <a:gd name="T111" fmla="*/ 35 h 56"/>
                <a:gd name="T112" fmla="*/ 50 w 92"/>
                <a:gd name="T113" fmla="*/ 31 h 56"/>
                <a:gd name="T114" fmla="*/ 58 w 92"/>
                <a:gd name="T115" fmla="*/ 27 h 56"/>
                <a:gd name="T116" fmla="*/ 63 w 92"/>
                <a:gd name="T117" fmla="*/ 27 h 56"/>
                <a:gd name="T118" fmla="*/ 69 w 92"/>
                <a:gd name="T119" fmla="*/ 29 h 56"/>
                <a:gd name="T120" fmla="*/ 72 w 92"/>
                <a:gd name="T121" fmla="*/ 33 h 56"/>
                <a:gd name="T122" fmla="*/ 71 w 92"/>
                <a:gd name="T12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" h="56">
                  <a:moveTo>
                    <a:pt x="86" y="41"/>
                  </a:moveTo>
                  <a:cubicBezTo>
                    <a:pt x="84" y="40"/>
                    <a:pt x="84" y="40"/>
                    <a:pt x="84" y="40"/>
                  </a:cubicBezTo>
                  <a:cubicBezTo>
                    <a:pt x="85" y="38"/>
                    <a:pt x="86" y="37"/>
                    <a:pt x="87" y="35"/>
                  </a:cubicBezTo>
                  <a:cubicBezTo>
                    <a:pt x="87" y="35"/>
                    <a:pt x="86" y="35"/>
                    <a:pt x="86" y="35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7" y="29"/>
                    <a:pt x="87" y="29"/>
                    <a:pt x="87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2" y="27"/>
                    <a:pt x="80" y="26"/>
                    <a:pt x="78" y="24"/>
                  </a:cubicBezTo>
                  <a:cubicBezTo>
                    <a:pt x="75" y="22"/>
                    <a:pt x="71" y="21"/>
                    <a:pt x="67" y="21"/>
                  </a:cubicBezTo>
                  <a:cubicBezTo>
                    <a:pt x="64" y="20"/>
                    <a:pt x="60" y="20"/>
                    <a:pt x="56" y="21"/>
                  </a:cubicBezTo>
                  <a:cubicBezTo>
                    <a:pt x="57" y="19"/>
                    <a:pt x="57" y="17"/>
                    <a:pt x="56" y="16"/>
                  </a:cubicBezTo>
                  <a:cubicBezTo>
                    <a:pt x="54" y="14"/>
                    <a:pt x="53" y="12"/>
                    <a:pt x="50" y="10"/>
                  </a:cubicBezTo>
                  <a:cubicBezTo>
                    <a:pt x="47" y="9"/>
                    <a:pt x="45" y="8"/>
                    <a:pt x="42" y="7"/>
                  </a:cubicBezTo>
                  <a:cubicBezTo>
                    <a:pt x="39" y="7"/>
                    <a:pt x="36" y="6"/>
                    <a:pt x="34" y="6"/>
                  </a:cubicBezTo>
                  <a:cubicBezTo>
                    <a:pt x="32" y="6"/>
                    <a:pt x="30" y="7"/>
                    <a:pt x="28" y="7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19" y="11"/>
                    <a:pt x="19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5" y="45"/>
                    <a:pt x="76" y="45"/>
                    <a:pt x="77" y="44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38"/>
                    <a:pt x="92" y="38"/>
                    <a:pt x="92" y="38"/>
                  </a:cubicBezTo>
                  <a:lnTo>
                    <a:pt x="86" y="41"/>
                  </a:lnTo>
                  <a:close/>
                  <a:moveTo>
                    <a:pt x="33" y="30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9" y="17"/>
                    <a:pt x="31" y="15"/>
                    <a:pt x="32" y="15"/>
                  </a:cubicBezTo>
                  <a:cubicBezTo>
                    <a:pt x="34" y="14"/>
                    <a:pt x="36" y="14"/>
                    <a:pt x="38" y="14"/>
                  </a:cubicBezTo>
                  <a:cubicBezTo>
                    <a:pt x="40" y="14"/>
                    <a:pt x="41" y="15"/>
                    <a:pt x="43" y="16"/>
                  </a:cubicBezTo>
                  <a:cubicBezTo>
                    <a:pt x="45" y="17"/>
                    <a:pt x="46" y="18"/>
                    <a:pt x="46" y="19"/>
                  </a:cubicBezTo>
                  <a:cubicBezTo>
                    <a:pt x="47" y="21"/>
                    <a:pt x="46" y="22"/>
                    <a:pt x="45" y="23"/>
                  </a:cubicBezTo>
                  <a:cubicBezTo>
                    <a:pt x="44" y="23"/>
                    <a:pt x="42" y="24"/>
                    <a:pt x="39" y="26"/>
                  </a:cubicBezTo>
                  <a:lnTo>
                    <a:pt x="33" y="30"/>
                  </a:lnTo>
                  <a:close/>
                  <a:moveTo>
                    <a:pt x="71" y="36"/>
                  </a:moveTo>
                  <a:cubicBezTo>
                    <a:pt x="71" y="36"/>
                    <a:pt x="69" y="38"/>
                    <a:pt x="66" y="39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3" y="29"/>
                    <a:pt x="56" y="28"/>
                    <a:pt x="58" y="27"/>
                  </a:cubicBezTo>
                  <a:cubicBezTo>
                    <a:pt x="60" y="27"/>
                    <a:pt x="62" y="27"/>
                    <a:pt x="63" y="27"/>
                  </a:cubicBezTo>
                  <a:cubicBezTo>
                    <a:pt x="65" y="27"/>
                    <a:pt x="67" y="28"/>
                    <a:pt x="69" y="29"/>
                  </a:cubicBezTo>
                  <a:cubicBezTo>
                    <a:pt x="71" y="30"/>
                    <a:pt x="72" y="32"/>
                    <a:pt x="72" y="33"/>
                  </a:cubicBezTo>
                  <a:cubicBezTo>
                    <a:pt x="73" y="34"/>
                    <a:pt x="72" y="35"/>
                    <a:pt x="71" y="36"/>
                  </a:cubicBezTo>
                  <a:close/>
                </a:path>
              </a:pathLst>
            </a:custGeom>
            <a:solidFill>
              <a:srgbClr val="DD71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22" name="Freeform 57">
              <a:extLst>
                <a:ext uri="{FF2B5EF4-FFF2-40B4-BE49-F238E27FC236}">
                  <a16:creationId xmlns:a16="http://schemas.microsoft.com/office/drawing/2014/main" id="{75E0A748-798F-3246-A39F-A55DB0E69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3" y="2504"/>
              <a:ext cx="212" cy="123"/>
            </a:xfrm>
            <a:custGeom>
              <a:avLst/>
              <a:gdLst>
                <a:gd name="T0" fmla="*/ 85 w 92"/>
                <a:gd name="T1" fmla="*/ 46 h 53"/>
                <a:gd name="T2" fmla="*/ 77 w 92"/>
                <a:gd name="T3" fmla="*/ 41 h 53"/>
                <a:gd name="T4" fmla="*/ 73 w 92"/>
                <a:gd name="T5" fmla="*/ 44 h 53"/>
                <a:gd name="T6" fmla="*/ 71 w 92"/>
                <a:gd name="T7" fmla="*/ 45 h 53"/>
                <a:gd name="T8" fmla="*/ 79 w 92"/>
                <a:gd name="T9" fmla="*/ 50 h 53"/>
                <a:gd name="T10" fmla="*/ 72 w 92"/>
                <a:gd name="T11" fmla="*/ 53 h 53"/>
                <a:gd name="T12" fmla="*/ 65 w 92"/>
                <a:gd name="T13" fmla="*/ 49 h 53"/>
                <a:gd name="T14" fmla="*/ 59 w 92"/>
                <a:gd name="T15" fmla="*/ 52 h 53"/>
                <a:gd name="T16" fmla="*/ 2 w 92"/>
                <a:gd name="T17" fmla="*/ 19 h 53"/>
                <a:gd name="T18" fmla="*/ 8 w 92"/>
                <a:gd name="T19" fmla="*/ 16 h 53"/>
                <a:gd name="T20" fmla="*/ 0 w 92"/>
                <a:gd name="T21" fmla="*/ 11 h 53"/>
                <a:gd name="T22" fmla="*/ 6 w 92"/>
                <a:gd name="T23" fmla="*/ 7 h 53"/>
                <a:gd name="T24" fmla="*/ 14 w 92"/>
                <a:gd name="T25" fmla="*/ 12 h 53"/>
                <a:gd name="T26" fmla="*/ 19 w 92"/>
                <a:gd name="T27" fmla="*/ 9 h 53"/>
                <a:gd name="T28" fmla="*/ 20 w 92"/>
                <a:gd name="T29" fmla="*/ 8 h 53"/>
                <a:gd name="T30" fmla="*/ 13 w 92"/>
                <a:gd name="T31" fmla="*/ 4 h 53"/>
                <a:gd name="T32" fmla="*/ 19 w 92"/>
                <a:gd name="T33" fmla="*/ 0 h 53"/>
                <a:gd name="T34" fmla="*/ 28 w 92"/>
                <a:gd name="T35" fmla="*/ 5 h 53"/>
                <a:gd name="T36" fmla="*/ 34 w 92"/>
                <a:gd name="T37" fmla="*/ 4 h 53"/>
                <a:gd name="T38" fmla="*/ 42 w 92"/>
                <a:gd name="T39" fmla="*/ 5 h 53"/>
                <a:gd name="T40" fmla="*/ 50 w 92"/>
                <a:gd name="T41" fmla="*/ 8 h 53"/>
                <a:gd name="T42" fmla="*/ 56 w 92"/>
                <a:gd name="T43" fmla="*/ 13 h 53"/>
                <a:gd name="T44" fmla="*/ 56 w 92"/>
                <a:gd name="T45" fmla="*/ 19 h 53"/>
                <a:gd name="T46" fmla="*/ 67 w 92"/>
                <a:gd name="T47" fmla="*/ 18 h 53"/>
                <a:gd name="T48" fmla="*/ 78 w 92"/>
                <a:gd name="T49" fmla="*/ 22 h 53"/>
                <a:gd name="T50" fmla="*/ 84 w 92"/>
                <a:gd name="T51" fmla="*/ 27 h 53"/>
                <a:gd name="T52" fmla="*/ 87 w 92"/>
                <a:gd name="T53" fmla="*/ 33 h 53"/>
                <a:gd name="T54" fmla="*/ 84 w 92"/>
                <a:gd name="T55" fmla="*/ 38 h 53"/>
                <a:gd name="T56" fmla="*/ 92 w 92"/>
                <a:gd name="T57" fmla="*/ 42 h 53"/>
                <a:gd name="T58" fmla="*/ 85 w 92"/>
                <a:gd name="T59" fmla="*/ 46 h 53"/>
                <a:gd name="T60" fmla="*/ 20 w 92"/>
                <a:gd name="T61" fmla="*/ 20 h 53"/>
                <a:gd name="T62" fmla="*/ 33 w 92"/>
                <a:gd name="T63" fmla="*/ 27 h 53"/>
                <a:gd name="T64" fmla="*/ 39 w 92"/>
                <a:gd name="T65" fmla="*/ 24 h 53"/>
                <a:gd name="T66" fmla="*/ 45 w 92"/>
                <a:gd name="T67" fmla="*/ 20 h 53"/>
                <a:gd name="T68" fmla="*/ 46 w 92"/>
                <a:gd name="T69" fmla="*/ 17 h 53"/>
                <a:gd name="T70" fmla="*/ 43 w 92"/>
                <a:gd name="T71" fmla="*/ 14 h 53"/>
                <a:gd name="T72" fmla="*/ 38 w 92"/>
                <a:gd name="T73" fmla="*/ 12 h 53"/>
                <a:gd name="T74" fmla="*/ 32 w 92"/>
                <a:gd name="T75" fmla="*/ 13 h 53"/>
                <a:gd name="T76" fmla="*/ 25 w 92"/>
                <a:gd name="T77" fmla="*/ 17 h 53"/>
                <a:gd name="T78" fmla="*/ 20 w 92"/>
                <a:gd name="T79" fmla="*/ 20 h 53"/>
                <a:gd name="T80" fmla="*/ 42 w 92"/>
                <a:gd name="T81" fmla="*/ 33 h 53"/>
                <a:gd name="T82" fmla="*/ 58 w 92"/>
                <a:gd name="T83" fmla="*/ 42 h 53"/>
                <a:gd name="T84" fmla="*/ 66 w 92"/>
                <a:gd name="T85" fmla="*/ 37 h 53"/>
                <a:gd name="T86" fmla="*/ 71 w 92"/>
                <a:gd name="T87" fmla="*/ 33 h 53"/>
                <a:gd name="T88" fmla="*/ 72 w 92"/>
                <a:gd name="T89" fmla="*/ 30 h 53"/>
                <a:gd name="T90" fmla="*/ 69 w 92"/>
                <a:gd name="T91" fmla="*/ 27 h 53"/>
                <a:gd name="T92" fmla="*/ 63 w 92"/>
                <a:gd name="T93" fmla="*/ 25 h 53"/>
                <a:gd name="T94" fmla="*/ 58 w 92"/>
                <a:gd name="T95" fmla="*/ 25 h 53"/>
                <a:gd name="T96" fmla="*/ 50 w 92"/>
                <a:gd name="T97" fmla="*/ 29 h 53"/>
                <a:gd name="T98" fmla="*/ 42 w 92"/>
                <a:gd name="T99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2" h="53">
                  <a:moveTo>
                    <a:pt x="85" y="46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2"/>
                    <a:pt x="75" y="43"/>
                    <a:pt x="73" y="44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20" y="9"/>
                    <a:pt x="20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4"/>
                    <a:pt x="32" y="4"/>
                    <a:pt x="34" y="4"/>
                  </a:cubicBezTo>
                  <a:cubicBezTo>
                    <a:pt x="36" y="4"/>
                    <a:pt x="39" y="4"/>
                    <a:pt x="42" y="5"/>
                  </a:cubicBezTo>
                  <a:cubicBezTo>
                    <a:pt x="45" y="5"/>
                    <a:pt x="47" y="7"/>
                    <a:pt x="50" y="8"/>
                  </a:cubicBezTo>
                  <a:cubicBezTo>
                    <a:pt x="53" y="10"/>
                    <a:pt x="54" y="11"/>
                    <a:pt x="56" y="13"/>
                  </a:cubicBezTo>
                  <a:cubicBezTo>
                    <a:pt x="57" y="15"/>
                    <a:pt x="57" y="17"/>
                    <a:pt x="56" y="19"/>
                  </a:cubicBezTo>
                  <a:cubicBezTo>
                    <a:pt x="60" y="18"/>
                    <a:pt x="64" y="18"/>
                    <a:pt x="67" y="18"/>
                  </a:cubicBezTo>
                  <a:cubicBezTo>
                    <a:pt x="71" y="19"/>
                    <a:pt x="75" y="20"/>
                    <a:pt x="78" y="22"/>
                  </a:cubicBezTo>
                  <a:cubicBezTo>
                    <a:pt x="81" y="24"/>
                    <a:pt x="83" y="25"/>
                    <a:pt x="84" y="27"/>
                  </a:cubicBezTo>
                  <a:cubicBezTo>
                    <a:pt x="86" y="29"/>
                    <a:pt x="87" y="31"/>
                    <a:pt x="87" y="33"/>
                  </a:cubicBezTo>
                  <a:cubicBezTo>
                    <a:pt x="86" y="34"/>
                    <a:pt x="85" y="36"/>
                    <a:pt x="84" y="38"/>
                  </a:cubicBezTo>
                  <a:cubicBezTo>
                    <a:pt x="92" y="42"/>
                    <a:pt x="92" y="42"/>
                    <a:pt x="92" y="42"/>
                  </a:cubicBezTo>
                  <a:lnTo>
                    <a:pt x="85" y="46"/>
                  </a:lnTo>
                  <a:close/>
                  <a:moveTo>
                    <a:pt x="20" y="20"/>
                  </a:moveTo>
                  <a:cubicBezTo>
                    <a:pt x="33" y="27"/>
                    <a:pt x="33" y="27"/>
                    <a:pt x="33" y="27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2" y="22"/>
                    <a:pt x="44" y="21"/>
                    <a:pt x="45" y="20"/>
                  </a:cubicBezTo>
                  <a:cubicBezTo>
                    <a:pt x="46" y="19"/>
                    <a:pt x="47" y="18"/>
                    <a:pt x="46" y="17"/>
                  </a:cubicBezTo>
                  <a:cubicBezTo>
                    <a:pt x="46" y="16"/>
                    <a:pt x="45" y="15"/>
                    <a:pt x="43" y="14"/>
                  </a:cubicBezTo>
                  <a:cubicBezTo>
                    <a:pt x="41" y="13"/>
                    <a:pt x="40" y="12"/>
                    <a:pt x="38" y="12"/>
                  </a:cubicBezTo>
                  <a:cubicBezTo>
                    <a:pt x="36" y="12"/>
                    <a:pt x="34" y="12"/>
                    <a:pt x="32" y="13"/>
                  </a:cubicBezTo>
                  <a:cubicBezTo>
                    <a:pt x="31" y="13"/>
                    <a:pt x="29" y="14"/>
                    <a:pt x="25" y="17"/>
                  </a:cubicBezTo>
                  <a:lnTo>
                    <a:pt x="20" y="20"/>
                  </a:lnTo>
                  <a:close/>
                  <a:moveTo>
                    <a:pt x="42" y="33"/>
                  </a:moveTo>
                  <a:cubicBezTo>
                    <a:pt x="58" y="42"/>
                    <a:pt x="58" y="42"/>
                    <a:pt x="58" y="42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9" y="35"/>
                    <a:pt x="71" y="34"/>
                    <a:pt x="71" y="33"/>
                  </a:cubicBezTo>
                  <a:cubicBezTo>
                    <a:pt x="72" y="33"/>
                    <a:pt x="73" y="32"/>
                    <a:pt x="72" y="30"/>
                  </a:cubicBezTo>
                  <a:cubicBezTo>
                    <a:pt x="72" y="29"/>
                    <a:pt x="71" y="28"/>
                    <a:pt x="69" y="27"/>
                  </a:cubicBezTo>
                  <a:cubicBezTo>
                    <a:pt x="67" y="26"/>
                    <a:pt x="65" y="25"/>
                    <a:pt x="63" y="25"/>
                  </a:cubicBezTo>
                  <a:cubicBezTo>
                    <a:pt x="62" y="24"/>
                    <a:pt x="60" y="24"/>
                    <a:pt x="58" y="25"/>
                  </a:cubicBezTo>
                  <a:cubicBezTo>
                    <a:pt x="56" y="25"/>
                    <a:pt x="53" y="27"/>
                    <a:pt x="50" y="29"/>
                  </a:cubicBezTo>
                  <a:lnTo>
                    <a:pt x="42" y="33"/>
                  </a:lnTo>
                  <a:close/>
                </a:path>
              </a:pathLst>
            </a:custGeom>
            <a:solidFill>
              <a:srgbClr val="FFD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248D0B4A-AEF0-9947-952E-787BE07A859D}"/>
              </a:ext>
            </a:extLst>
          </p:cNvPr>
          <p:cNvGrpSpPr/>
          <p:nvPr/>
        </p:nvGrpSpPr>
        <p:grpSpPr>
          <a:xfrm>
            <a:off x="7179136" y="2942807"/>
            <a:ext cx="988672" cy="1037043"/>
            <a:chOff x="6191655" y="3016086"/>
            <a:chExt cx="1231033" cy="1291261"/>
          </a:xfrm>
        </p:grpSpPr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35660ED2-2A99-604C-A246-D47E695EB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655" y="3016086"/>
              <a:ext cx="1231033" cy="710679"/>
            </a:xfrm>
            <a:custGeom>
              <a:avLst/>
              <a:gdLst>
                <a:gd name="T0" fmla="*/ 608 w 608"/>
                <a:gd name="T1" fmla="*/ 176 h 351"/>
                <a:gd name="T2" fmla="*/ 305 w 608"/>
                <a:gd name="T3" fmla="*/ 351 h 351"/>
                <a:gd name="T4" fmla="*/ 0 w 608"/>
                <a:gd name="T5" fmla="*/ 176 h 351"/>
                <a:gd name="T6" fmla="*/ 305 w 608"/>
                <a:gd name="T7" fmla="*/ 0 h 351"/>
                <a:gd name="T8" fmla="*/ 608 w 608"/>
                <a:gd name="T9" fmla="*/ 17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351">
                  <a:moveTo>
                    <a:pt x="608" y="176"/>
                  </a:moveTo>
                  <a:lnTo>
                    <a:pt x="305" y="351"/>
                  </a:lnTo>
                  <a:lnTo>
                    <a:pt x="0" y="176"/>
                  </a:lnTo>
                  <a:lnTo>
                    <a:pt x="305" y="0"/>
                  </a:lnTo>
                  <a:lnTo>
                    <a:pt x="608" y="1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25" name="Freeform 65">
              <a:extLst>
                <a:ext uri="{FF2B5EF4-FFF2-40B4-BE49-F238E27FC236}">
                  <a16:creationId xmlns:a16="http://schemas.microsoft.com/office/drawing/2014/main" id="{1368EB37-4798-4D49-B76F-D61EE5466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196" y="3369898"/>
              <a:ext cx="613492" cy="937449"/>
            </a:xfrm>
            <a:custGeom>
              <a:avLst/>
              <a:gdLst>
                <a:gd name="T0" fmla="*/ 303 w 303"/>
                <a:gd name="T1" fmla="*/ 0 h 463"/>
                <a:gd name="T2" fmla="*/ 0 w 303"/>
                <a:gd name="T3" fmla="*/ 463 h 463"/>
                <a:gd name="T4" fmla="*/ 0 w 303"/>
                <a:gd name="T5" fmla="*/ 175 h 463"/>
                <a:gd name="T6" fmla="*/ 303 w 303"/>
                <a:gd name="T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463">
                  <a:moveTo>
                    <a:pt x="303" y="0"/>
                  </a:moveTo>
                  <a:lnTo>
                    <a:pt x="0" y="463"/>
                  </a:lnTo>
                  <a:lnTo>
                    <a:pt x="0" y="175"/>
                  </a:lnTo>
                  <a:lnTo>
                    <a:pt x="30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26" name="Freeform 66">
              <a:extLst>
                <a:ext uri="{FF2B5EF4-FFF2-40B4-BE49-F238E27FC236}">
                  <a16:creationId xmlns:a16="http://schemas.microsoft.com/office/drawing/2014/main" id="{1CC33113-9C6E-C44D-8367-C75F095F3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655" y="3369898"/>
              <a:ext cx="617541" cy="937449"/>
            </a:xfrm>
            <a:custGeom>
              <a:avLst/>
              <a:gdLst>
                <a:gd name="T0" fmla="*/ 0 w 305"/>
                <a:gd name="T1" fmla="*/ 0 h 463"/>
                <a:gd name="T2" fmla="*/ 305 w 305"/>
                <a:gd name="T3" fmla="*/ 463 h 463"/>
                <a:gd name="T4" fmla="*/ 305 w 305"/>
                <a:gd name="T5" fmla="*/ 175 h 463"/>
                <a:gd name="T6" fmla="*/ 0 w 305"/>
                <a:gd name="T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463">
                  <a:moveTo>
                    <a:pt x="0" y="0"/>
                  </a:moveTo>
                  <a:lnTo>
                    <a:pt x="305" y="463"/>
                  </a:lnTo>
                  <a:lnTo>
                    <a:pt x="305" y="1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/>
                </a:gs>
                <a:gs pos="0">
                  <a:schemeClr val="accent1">
                    <a:lumMod val="50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</p:grpSp>
      <p:grpSp>
        <p:nvGrpSpPr>
          <p:cNvPr id="227" name="Group 69">
            <a:extLst>
              <a:ext uri="{FF2B5EF4-FFF2-40B4-BE49-F238E27FC236}">
                <a16:creationId xmlns:a16="http://schemas.microsoft.com/office/drawing/2014/main" id="{AB166675-7303-E345-B4A1-3BB330075F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66274" y="1991979"/>
            <a:ext cx="1146189" cy="1174238"/>
            <a:chOff x="3453" y="1446"/>
            <a:chExt cx="899" cy="921"/>
          </a:xfrm>
        </p:grpSpPr>
        <p:sp>
          <p:nvSpPr>
            <p:cNvPr id="228" name="Freeform 70">
              <a:extLst>
                <a:ext uri="{FF2B5EF4-FFF2-40B4-BE49-F238E27FC236}">
                  <a16:creationId xmlns:a16="http://schemas.microsoft.com/office/drawing/2014/main" id="{5B982693-9546-F948-86EE-E4725E789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" y="1446"/>
              <a:ext cx="806" cy="879"/>
            </a:xfrm>
            <a:custGeom>
              <a:avLst/>
              <a:gdLst>
                <a:gd name="T0" fmla="*/ 31 w 250"/>
                <a:gd name="T1" fmla="*/ 35 h 274"/>
                <a:gd name="T2" fmla="*/ 21 w 250"/>
                <a:gd name="T3" fmla="*/ 21 h 274"/>
                <a:gd name="T4" fmla="*/ 46 w 250"/>
                <a:gd name="T5" fmla="*/ 6 h 274"/>
                <a:gd name="T6" fmla="*/ 49 w 250"/>
                <a:gd name="T7" fmla="*/ 4 h 274"/>
                <a:gd name="T8" fmla="*/ 50 w 250"/>
                <a:gd name="T9" fmla="*/ 4 h 274"/>
                <a:gd name="T10" fmla="*/ 50 w 250"/>
                <a:gd name="T11" fmla="*/ 4 h 274"/>
                <a:gd name="T12" fmla="*/ 80 w 250"/>
                <a:gd name="T13" fmla="*/ 7 h 274"/>
                <a:gd name="T14" fmla="*/ 98 w 250"/>
                <a:gd name="T15" fmla="*/ 23 h 274"/>
                <a:gd name="T16" fmla="*/ 115 w 250"/>
                <a:gd name="T17" fmla="*/ 13 h 274"/>
                <a:gd name="T18" fmla="*/ 118 w 250"/>
                <a:gd name="T19" fmla="*/ 11 h 274"/>
                <a:gd name="T20" fmla="*/ 118 w 250"/>
                <a:gd name="T21" fmla="*/ 11 h 274"/>
                <a:gd name="T22" fmla="*/ 118 w 250"/>
                <a:gd name="T23" fmla="*/ 11 h 274"/>
                <a:gd name="T24" fmla="*/ 158 w 250"/>
                <a:gd name="T25" fmla="*/ 16 h 274"/>
                <a:gd name="T26" fmla="*/ 218 w 250"/>
                <a:gd name="T27" fmla="*/ 136 h 274"/>
                <a:gd name="T28" fmla="*/ 218 w 250"/>
                <a:gd name="T29" fmla="*/ 148 h 274"/>
                <a:gd name="T30" fmla="*/ 249 w 250"/>
                <a:gd name="T31" fmla="*/ 223 h 274"/>
                <a:gd name="T32" fmla="*/ 236 w 250"/>
                <a:gd name="T33" fmla="*/ 257 h 274"/>
                <a:gd name="T34" fmla="*/ 236 w 250"/>
                <a:gd name="T35" fmla="*/ 257 h 274"/>
                <a:gd name="T36" fmla="*/ 236 w 250"/>
                <a:gd name="T37" fmla="*/ 257 h 274"/>
                <a:gd name="T38" fmla="*/ 233 w 250"/>
                <a:gd name="T39" fmla="*/ 259 h 274"/>
                <a:gd name="T40" fmla="*/ 208 w 250"/>
                <a:gd name="T41" fmla="*/ 274 h 274"/>
                <a:gd name="T42" fmla="*/ 185 w 250"/>
                <a:gd name="T43" fmla="*/ 248 h 274"/>
                <a:gd name="T44" fmla="*/ 186 w 250"/>
                <a:gd name="T45" fmla="*/ 244 h 274"/>
                <a:gd name="T46" fmla="*/ 45 w 250"/>
                <a:gd name="T47" fmla="*/ 162 h 274"/>
                <a:gd name="T48" fmla="*/ 0 w 250"/>
                <a:gd name="T49" fmla="*/ 74 h 274"/>
                <a:gd name="T50" fmla="*/ 31 w 250"/>
                <a:gd name="T51" fmla="*/ 35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74">
                  <a:moveTo>
                    <a:pt x="31" y="35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7" y="5"/>
                    <a:pt x="48" y="5"/>
                    <a:pt x="49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8" y="0"/>
                    <a:pt x="68" y="1"/>
                    <a:pt x="80" y="7"/>
                  </a:cubicBezTo>
                  <a:cubicBezTo>
                    <a:pt x="86" y="11"/>
                    <a:pt x="92" y="17"/>
                    <a:pt x="98" y="2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6" y="13"/>
                    <a:pt x="117" y="12"/>
                    <a:pt x="118" y="11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29" y="6"/>
                    <a:pt x="143" y="7"/>
                    <a:pt x="158" y="16"/>
                  </a:cubicBezTo>
                  <a:cubicBezTo>
                    <a:pt x="192" y="36"/>
                    <a:pt x="219" y="90"/>
                    <a:pt x="218" y="136"/>
                  </a:cubicBezTo>
                  <a:cubicBezTo>
                    <a:pt x="218" y="140"/>
                    <a:pt x="218" y="144"/>
                    <a:pt x="218" y="148"/>
                  </a:cubicBezTo>
                  <a:cubicBezTo>
                    <a:pt x="236" y="165"/>
                    <a:pt x="250" y="196"/>
                    <a:pt x="249" y="223"/>
                  </a:cubicBezTo>
                  <a:cubicBezTo>
                    <a:pt x="249" y="239"/>
                    <a:pt x="244" y="251"/>
                    <a:pt x="236" y="257"/>
                  </a:cubicBezTo>
                  <a:cubicBezTo>
                    <a:pt x="236" y="257"/>
                    <a:pt x="236" y="257"/>
                    <a:pt x="236" y="257"/>
                  </a:cubicBezTo>
                  <a:cubicBezTo>
                    <a:pt x="236" y="257"/>
                    <a:pt x="236" y="257"/>
                    <a:pt x="236" y="257"/>
                  </a:cubicBezTo>
                  <a:cubicBezTo>
                    <a:pt x="235" y="258"/>
                    <a:pt x="234" y="258"/>
                    <a:pt x="233" y="259"/>
                  </a:cubicBezTo>
                  <a:cubicBezTo>
                    <a:pt x="208" y="274"/>
                    <a:pt x="208" y="274"/>
                    <a:pt x="208" y="274"/>
                  </a:cubicBezTo>
                  <a:cubicBezTo>
                    <a:pt x="185" y="248"/>
                    <a:pt x="185" y="248"/>
                    <a:pt x="185" y="248"/>
                  </a:cubicBezTo>
                  <a:cubicBezTo>
                    <a:pt x="186" y="244"/>
                    <a:pt x="186" y="244"/>
                    <a:pt x="186" y="244"/>
                  </a:cubicBezTo>
                  <a:cubicBezTo>
                    <a:pt x="45" y="162"/>
                    <a:pt x="45" y="162"/>
                    <a:pt x="45" y="162"/>
                  </a:cubicBezTo>
                  <a:cubicBezTo>
                    <a:pt x="20" y="147"/>
                    <a:pt x="0" y="108"/>
                    <a:pt x="0" y="74"/>
                  </a:cubicBezTo>
                  <a:cubicBezTo>
                    <a:pt x="1" y="48"/>
                    <a:pt x="13" y="33"/>
                    <a:pt x="31" y="3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29" name="Freeform 71">
              <a:extLst>
                <a:ext uri="{FF2B5EF4-FFF2-40B4-BE49-F238E27FC236}">
                  <a16:creationId xmlns:a16="http://schemas.microsoft.com/office/drawing/2014/main" id="{83AC6B59-1EED-7346-85AD-8F5F765F9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921"/>
              <a:ext cx="197" cy="404"/>
            </a:xfrm>
            <a:custGeom>
              <a:avLst/>
              <a:gdLst>
                <a:gd name="T0" fmla="*/ 44 w 61"/>
                <a:gd name="T1" fmla="*/ 111 h 126"/>
                <a:gd name="T2" fmla="*/ 47 w 61"/>
                <a:gd name="T3" fmla="*/ 109 h 126"/>
                <a:gd name="T4" fmla="*/ 47 w 61"/>
                <a:gd name="T5" fmla="*/ 109 h 126"/>
                <a:gd name="T6" fmla="*/ 47 w 61"/>
                <a:gd name="T7" fmla="*/ 109 h 126"/>
                <a:gd name="T8" fmla="*/ 60 w 61"/>
                <a:gd name="T9" fmla="*/ 75 h 126"/>
                <a:gd name="T10" fmla="*/ 29 w 61"/>
                <a:gd name="T11" fmla="*/ 0 h 126"/>
                <a:gd name="T12" fmla="*/ 0 w 61"/>
                <a:gd name="T13" fmla="*/ 17 h 126"/>
                <a:gd name="T14" fmla="*/ 4 w 61"/>
                <a:gd name="T15" fmla="*/ 109 h 126"/>
                <a:gd name="T16" fmla="*/ 19 w 61"/>
                <a:gd name="T17" fmla="*/ 126 h 126"/>
                <a:gd name="T18" fmla="*/ 44 w 61"/>
                <a:gd name="T19" fmla="*/ 11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26">
                  <a:moveTo>
                    <a:pt x="44" y="111"/>
                  </a:moveTo>
                  <a:cubicBezTo>
                    <a:pt x="45" y="110"/>
                    <a:pt x="46" y="110"/>
                    <a:pt x="47" y="109"/>
                  </a:cubicBezTo>
                  <a:cubicBezTo>
                    <a:pt x="47" y="109"/>
                    <a:pt x="47" y="109"/>
                    <a:pt x="47" y="109"/>
                  </a:cubicBezTo>
                  <a:cubicBezTo>
                    <a:pt x="47" y="109"/>
                    <a:pt x="47" y="109"/>
                    <a:pt x="47" y="109"/>
                  </a:cubicBezTo>
                  <a:cubicBezTo>
                    <a:pt x="55" y="103"/>
                    <a:pt x="60" y="91"/>
                    <a:pt x="60" y="75"/>
                  </a:cubicBezTo>
                  <a:cubicBezTo>
                    <a:pt x="61" y="48"/>
                    <a:pt x="47" y="17"/>
                    <a:pt x="29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19" y="126"/>
                    <a:pt x="19" y="126"/>
                    <a:pt x="19" y="126"/>
                  </a:cubicBezTo>
                  <a:lnTo>
                    <a:pt x="44" y="1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30" name="Freeform 72">
              <a:extLst>
                <a:ext uri="{FF2B5EF4-FFF2-40B4-BE49-F238E27FC236}">
                  <a16:creationId xmlns:a16="http://schemas.microsoft.com/office/drawing/2014/main" id="{60F2778A-27EF-8946-A332-B53ABCD61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3" y="1478"/>
              <a:ext cx="805" cy="889"/>
            </a:xfrm>
            <a:custGeom>
              <a:avLst/>
              <a:gdLst>
                <a:gd name="T0" fmla="*/ 32 w 250"/>
                <a:gd name="T1" fmla="*/ 42 h 277"/>
                <a:gd name="T2" fmla="*/ 80 w 250"/>
                <a:gd name="T3" fmla="*/ 15 h 277"/>
                <a:gd name="T4" fmla="*/ 102 w 250"/>
                <a:gd name="T5" fmla="*/ 35 h 277"/>
                <a:gd name="T6" fmla="*/ 158 w 250"/>
                <a:gd name="T7" fmla="*/ 23 h 277"/>
                <a:gd name="T8" fmla="*/ 219 w 250"/>
                <a:gd name="T9" fmla="*/ 143 h 277"/>
                <a:gd name="T10" fmla="*/ 218 w 250"/>
                <a:gd name="T11" fmla="*/ 155 h 277"/>
                <a:gd name="T12" fmla="*/ 250 w 250"/>
                <a:gd name="T13" fmla="*/ 230 h 277"/>
                <a:gd name="T14" fmla="*/ 206 w 250"/>
                <a:gd name="T15" fmla="*/ 263 h 277"/>
                <a:gd name="T16" fmla="*/ 45 w 250"/>
                <a:gd name="T17" fmla="*/ 169 h 277"/>
                <a:gd name="T18" fmla="*/ 1 w 250"/>
                <a:gd name="T19" fmla="*/ 82 h 277"/>
                <a:gd name="T20" fmla="*/ 32 w 250"/>
                <a:gd name="T21" fmla="*/ 4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277">
                  <a:moveTo>
                    <a:pt x="32" y="42"/>
                  </a:moveTo>
                  <a:cubicBezTo>
                    <a:pt x="35" y="13"/>
                    <a:pt x="56" y="0"/>
                    <a:pt x="80" y="15"/>
                  </a:cubicBezTo>
                  <a:cubicBezTo>
                    <a:pt x="88" y="19"/>
                    <a:pt x="96" y="27"/>
                    <a:pt x="102" y="35"/>
                  </a:cubicBezTo>
                  <a:cubicBezTo>
                    <a:pt x="113" y="14"/>
                    <a:pt x="134" y="8"/>
                    <a:pt x="158" y="23"/>
                  </a:cubicBezTo>
                  <a:cubicBezTo>
                    <a:pt x="192" y="43"/>
                    <a:pt x="219" y="97"/>
                    <a:pt x="219" y="143"/>
                  </a:cubicBezTo>
                  <a:cubicBezTo>
                    <a:pt x="219" y="147"/>
                    <a:pt x="218" y="151"/>
                    <a:pt x="218" y="155"/>
                  </a:cubicBezTo>
                  <a:cubicBezTo>
                    <a:pt x="236" y="172"/>
                    <a:pt x="250" y="203"/>
                    <a:pt x="250" y="230"/>
                  </a:cubicBezTo>
                  <a:cubicBezTo>
                    <a:pt x="249" y="262"/>
                    <a:pt x="230" y="277"/>
                    <a:pt x="206" y="263"/>
                  </a:cubicBezTo>
                  <a:cubicBezTo>
                    <a:pt x="45" y="169"/>
                    <a:pt x="45" y="169"/>
                    <a:pt x="45" y="169"/>
                  </a:cubicBezTo>
                  <a:cubicBezTo>
                    <a:pt x="20" y="154"/>
                    <a:pt x="0" y="115"/>
                    <a:pt x="1" y="82"/>
                  </a:cubicBezTo>
                  <a:cubicBezTo>
                    <a:pt x="1" y="55"/>
                    <a:pt x="14" y="40"/>
                    <a:pt x="32" y="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0452B97-1F36-0C4D-9580-CD541113F6CC}"/>
              </a:ext>
            </a:extLst>
          </p:cNvPr>
          <p:cNvGrpSpPr/>
          <p:nvPr/>
        </p:nvGrpSpPr>
        <p:grpSpPr>
          <a:xfrm>
            <a:off x="7179136" y="2209019"/>
            <a:ext cx="988672" cy="1211354"/>
            <a:chOff x="6191655" y="2102419"/>
            <a:chExt cx="1231033" cy="1508302"/>
          </a:xfrm>
        </p:grpSpPr>
        <p:sp>
          <p:nvSpPr>
            <p:cNvPr id="232" name="Freeform 62">
              <a:extLst>
                <a:ext uri="{FF2B5EF4-FFF2-40B4-BE49-F238E27FC236}">
                  <a16:creationId xmlns:a16="http://schemas.microsoft.com/office/drawing/2014/main" id="{158A8CE9-C464-FB41-BB6E-613800B5B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655" y="2898137"/>
              <a:ext cx="1231033" cy="710679"/>
            </a:xfrm>
            <a:custGeom>
              <a:avLst/>
              <a:gdLst>
                <a:gd name="T0" fmla="*/ 608 w 608"/>
                <a:gd name="T1" fmla="*/ 176 h 351"/>
                <a:gd name="T2" fmla="*/ 305 w 608"/>
                <a:gd name="T3" fmla="*/ 351 h 351"/>
                <a:gd name="T4" fmla="*/ 0 w 608"/>
                <a:gd name="T5" fmla="*/ 176 h 351"/>
                <a:gd name="T6" fmla="*/ 305 w 608"/>
                <a:gd name="T7" fmla="*/ 0 h 351"/>
                <a:gd name="T8" fmla="*/ 608 w 608"/>
                <a:gd name="T9" fmla="*/ 17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351">
                  <a:moveTo>
                    <a:pt x="608" y="176"/>
                  </a:moveTo>
                  <a:lnTo>
                    <a:pt x="305" y="351"/>
                  </a:lnTo>
                  <a:lnTo>
                    <a:pt x="0" y="176"/>
                  </a:lnTo>
                  <a:lnTo>
                    <a:pt x="305" y="0"/>
                  </a:lnTo>
                  <a:lnTo>
                    <a:pt x="608" y="1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33" name="Freeform 63">
              <a:extLst>
                <a:ext uri="{FF2B5EF4-FFF2-40B4-BE49-F238E27FC236}">
                  <a16:creationId xmlns:a16="http://schemas.microsoft.com/office/drawing/2014/main" id="{1502461B-F99B-FB43-9942-C374AC23D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6264" y="2104324"/>
              <a:ext cx="613492" cy="1506397"/>
            </a:xfrm>
            <a:custGeom>
              <a:avLst/>
              <a:gdLst>
                <a:gd name="T0" fmla="*/ 303 w 303"/>
                <a:gd name="T1" fmla="*/ 569 h 744"/>
                <a:gd name="T2" fmla="*/ 0 w 303"/>
                <a:gd name="T3" fmla="*/ 0 h 744"/>
                <a:gd name="T4" fmla="*/ 0 w 303"/>
                <a:gd name="T5" fmla="*/ 744 h 744"/>
                <a:gd name="T6" fmla="*/ 303 w 303"/>
                <a:gd name="T7" fmla="*/ 569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744">
                  <a:moveTo>
                    <a:pt x="303" y="569"/>
                  </a:moveTo>
                  <a:lnTo>
                    <a:pt x="0" y="0"/>
                  </a:lnTo>
                  <a:lnTo>
                    <a:pt x="0" y="744"/>
                  </a:lnTo>
                  <a:lnTo>
                    <a:pt x="303" y="56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/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34" name="Freeform 64">
              <a:extLst>
                <a:ext uri="{FF2B5EF4-FFF2-40B4-BE49-F238E27FC236}">
                  <a16:creationId xmlns:a16="http://schemas.microsoft.com/office/drawing/2014/main" id="{E1DE15FD-84CA-3347-9BCA-CB02DF57D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655" y="2102419"/>
              <a:ext cx="617541" cy="1506397"/>
            </a:xfrm>
            <a:custGeom>
              <a:avLst/>
              <a:gdLst>
                <a:gd name="T0" fmla="*/ 0 w 305"/>
                <a:gd name="T1" fmla="*/ 569 h 744"/>
                <a:gd name="T2" fmla="*/ 305 w 305"/>
                <a:gd name="T3" fmla="*/ 0 h 744"/>
                <a:gd name="T4" fmla="*/ 305 w 305"/>
                <a:gd name="T5" fmla="*/ 744 h 744"/>
                <a:gd name="T6" fmla="*/ 0 w 305"/>
                <a:gd name="T7" fmla="*/ 569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744">
                  <a:moveTo>
                    <a:pt x="0" y="569"/>
                  </a:moveTo>
                  <a:lnTo>
                    <a:pt x="305" y="0"/>
                  </a:lnTo>
                  <a:lnTo>
                    <a:pt x="305" y="744"/>
                  </a:lnTo>
                  <a:lnTo>
                    <a:pt x="0" y="56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7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AC797AD-6D89-8546-A136-EC9651F94616}"/>
              </a:ext>
            </a:extLst>
          </p:cNvPr>
          <p:cNvGrpSpPr/>
          <p:nvPr/>
        </p:nvGrpSpPr>
        <p:grpSpPr>
          <a:xfrm>
            <a:off x="436769" y="904453"/>
            <a:ext cx="4610957" cy="491862"/>
            <a:chOff x="2627378" y="794476"/>
            <a:chExt cx="4610957" cy="491862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FCA2DA32-C21A-A048-BAC9-F5085296F19F}"/>
                </a:ext>
              </a:extLst>
            </p:cNvPr>
            <p:cNvSpPr txBox="1"/>
            <p:nvPr/>
          </p:nvSpPr>
          <p:spPr>
            <a:xfrm>
              <a:off x="2627378" y="794476"/>
              <a:ext cx="461095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porate S"/>
                  <a:ea typeface="Open Sans" panose="020B0606030504020204" pitchFamily="34" charset="0"/>
                  <a:cs typeface="Sanskrit Text" panose="02020503050405020304" pitchFamily="18" charset="0"/>
                </a:rPr>
                <a:t>2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porate S"/>
                  <a:ea typeface="Open Sans" panose="020B0606030504020204" pitchFamily="34" charset="0"/>
                  <a:cs typeface="Sanskrit Text" panose="02020503050405020304" pitchFamily="18" charset="0"/>
                </a:rPr>
                <a:t>. In</a:t>
              </a: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1EA"/>
                  </a:solidFill>
                  <a:effectLst/>
                  <a:uLnTx/>
                  <a:uFillTx/>
                  <a:latin typeface="Corporate S"/>
                  <a:ea typeface="Open Sans" panose="020B0606030504020204" pitchFamily="34" charset="0"/>
                  <a:cs typeface="Sanskrit Text" panose="02020503050405020304" pitchFamily="18" charset="0"/>
                </a:rPr>
                <a:t> Cryptocurrency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  <a:ea typeface="Open Sans" panose="020B0606030504020204" pitchFamily="34" charset="0"/>
                <a:cs typeface="Sanskrit Text" panose="02020503050405020304" pitchFamily="18" charset="0"/>
              </a:endParaRPr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E453B48-1502-EE4C-AC8E-289CA8B12091}"/>
                </a:ext>
              </a:extLst>
            </p:cNvPr>
            <p:cNvCxnSpPr>
              <a:cxnSpLocks/>
            </p:cNvCxnSpPr>
            <p:nvPr/>
          </p:nvCxnSpPr>
          <p:spPr>
            <a:xfrm>
              <a:off x="3401149" y="1267662"/>
              <a:ext cx="2570626" cy="18676"/>
            </a:xfrm>
            <a:prstGeom prst="line">
              <a:avLst/>
            </a:prstGeom>
            <a:ln w="381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EE6496DD-DE1D-264F-91FF-D4067F5ABF27}"/>
              </a:ext>
            </a:extLst>
          </p:cNvPr>
          <p:cNvSpPr txBox="1"/>
          <p:nvPr/>
        </p:nvSpPr>
        <p:spPr>
          <a:xfrm>
            <a:off x="838878" y="2138999"/>
            <a:ext cx="43577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  <a:ea typeface="+mn-ea"/>
                <a:cs typeface="+mn-cs"/>
              </a:rPr>
              <a:t>A cryptocurrency is a coded string of data representing a currency unit. Peer-to-peer networks called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  <a:ea typeface="+mn-ea"/>
                <a:cs typeface="+mn-cs"/>
              </a:rPr>
              <a:t>blockchains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  <a:ea typeface="+mn-ea"/>
                <a:cs typeface="+mn-cs"/>
              </a:rPr>
              <a:t> monitor and organize cryptocurrency transactions, such as buying, selling, and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  <a:ea typeface="+mn-ea"/>
                <a:cs typeface="+mn-cs"/>
              </a:rPr>
              <a:t>transferring.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rate S"/>
              <a:ea typeface="Open Sans" panose="020B0606030504020204" pitchFamily="34" charset="0"/>
              <a:cs typeface="Sanskrit Text" panose="02020503050405020304" pitchFamily="18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055F51-18E5-2145-981E-F991BD0AB8B9}"/>
              </a:ext>
            </a:extLst>
          </p:cNvPr>
          <p:cNvSpPr txBox="1"/>
          <p:nvPr/>
        </p:nvSpPr>
        <p:spPr>
          <a:xfrm>
            <a:off x="1390817" y="5183171"/>
            <a:ext cx="3695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cryptocurrency, the transaction cost is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rate S"/>
              <a:ea typeface="Open Sans" panose="020B0606030504020204" pitchFamily="34" charset="0"/>
              <a:cs typeface="Sanskrit Text" panose="02020503050405020304" pitchFamily="18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EBF25838-95CD-1943-BC09-BD0E9314CEBF}"/>
              </a:ext>
            </a:extLst>
          </p:cNvPr>
          <p:cNvSpPr txBox="1"/>
          <p:nvPr/>
        </p:nvSpPr>
        <p:spPr>
          <a:xfrm>
            <a:off x="1379303" y="4055106"/>
            <a:ext cx="3718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  <a:ea typeface="+mn-ea"/>
                <a:cs typeface="+mn-cs"/>
              </a:rPr>
              <a:t>We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  <a:ea typeface="+mn-ea"/>
                <a:cs typeface="+mn-cs"/>
              </a:rPr>
              <a:t>can make transactions at any time of the day or night, and there are no limits on purchases and withdrawals.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rate S"/>
              <a:ea typeface="Open Sans" panose="020B0606030504020204" pitchFamily="34" charset="0"/>
              <a:cs typeface="Sanskrit Text" panose="02020503050405020304" pitchFamily="18" charset="0"/>
            </a:endParaRPr>
          </a:p>
        </p:txBody>
      </p:sp>
      <p:grpSp>
        <p:nvGrpSpPr>
          <p:cNvPr id="263" name="Group 4">
            <a:extLst>
              <a:ext uri="{FF2B5EF4-FFF2-40B4-BE49-F238E27FC236}">
                <a16:creationId xmlns:a16="http://schemas.microsoft.com/office/drawing/2014/main" id="{A11ED154-7D8B-104A-8E17-F0E56972DB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4001" y="5251414"/>
            <a:ext cx="387994" cy="386734"/>
            <a:chOff x="3532" y="1853"/>
            <a:chExt cx="616" cy="614"/>
          </a:xfrm>
        </p:grpSpPr>
        <p:sp>
          <p:nvSpPr>
            <p:cNvPr id="264" name="Freeform 5">
              <a:extLst>
                <a:ext uri="{FF2B5EF4-FFF2-40B4-BE49-F238E27FC236}">
                  <a16:creationId xmlns:a16="http://schemas.microsoft.com/office/drawing/2014/main" id="{409D3DE6-AEB8-5A46-B753-E01B07E51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" y="2278"/>
              <a:ext cx="7" cy="2"/>
            </a:xfrm>
            <a:custGeom>
              <a:avLst/>
              <a:gdLst>
                <a:gd name="T0" fmla="*/ 24 w 24"/>
                <a:gd name="T1" fmla="*/ 0 h 6"/>
                <a:gd name="T2" fmla="*/ 0 w 24"/>
                <a:gd name="T3" fmla="*/ 6 h 6"/>
                <a:gd name="T4" fmla="*/ 24 w 24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6">
                  <a:moveTo>
                    <a:pt x="24" y="0"/>
                  </a:moveTo>
                  <a:cubicBezTo>
                    <a:pt x="16" y="2"/>
                    <a:pt x="8" y="4"/>
                    <a:pt x="0" y="6"/>
                  </a:cubicBezTo>
                  <a:cubicBezTo>
                    <a:pt x="8" y="4"/>
                    <a:pt x="16" y="2"/>
                    <a:pt x="24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65" name="Freeform 6">
              <a:extLst>
                <a:ext uri="{FF2B5EF4-FFF2-40B4-BE49-F238E27FC236}">
                  <a16:creationId xmlns:a16="http://schemas.microsoft.com/office/drawing/2014/main" id="{63F58D29-8A31-5C4F-BEAC-9C9A1C56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" y="2273"/>
              <a:ext cx="10" cy="4"/>
            </a:xfrm>
            <a:custGeom>
              <a:avLst/>
              <a:gdLst>
                <a:gd name="T0" fmla="*/ 32 w 32"/>
                <a:gd name="T1" fmla="*/ 0 h 12"/>
                <a:gd name="T2" fmla="*/ 0 w 32"/>
                <a:gd name="T3" fmla="*/ 12 h 12"/>
                <a:gd name="T4" fmla="*/ 32 w 32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2">
                  <a:moveTo>
                    <a:pt x="32" y="0"/>
                  </a:moveTo>
                  <a:cubicBezTo>
                    <a:pt x="22" y="4"/>
                    <a:pt x="11" y="8"/>
                    <a:pt x="0" y="12"/>
                  </a:cubicBezTo>
                  <a:cubicBezTo>
                    <a:pt x="11" y="8"/>
                    <a:pt x="22" y="4"/>
                    <a:pt x="32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66" name="Freeform 7">
              <a:extLst>
                <a:ext uri="{FF2B5EF4-FFF2-40B4-BE49-F238E27FC236}">
                  <a16:creationId xmlns:a16="http://schemas.microsoft.com/office/drawing/2014/main" id="{7FE39E49-9938-4843-B47C-54CC26F8C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8" y="2187"/>
              <a:ext cx="2" cy="8"/>
            </a:xfrm>
            <a:custGeom>
              <a:avLst/>
              <a:gdLst>
                <a:gd name="T0" fmla="*/ 7 w 7"/>
                <a:gd name="T1" fmla="*/ 0 h 25"/>
                <a:gd name="T2" fmla="*/ 0 w 7"/>
                <a:gd name="T3" fmla="*/ 25 h 25"/>
                <a:gd name="T4" fmla="*/ 7 w 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5">
                  <a:moveTo>
                    <a:pt x="7" y="0"/>
                  </a:moveTo>
                  <a:cubicBezTo>
                    <a:pt x="5" y="8"/>
                    <a:pt x="3" y="16"/>
                    <a:pt x="0" y="25"/>
                  </a:cubicBezTo>
                  <a:cubicBezTo>
                    <a:pt x="3" y="16"/>
                    <a:pt x="5" y="8"/>
                    <a:pt x="7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67" name="Freeform 8">
              <a:extLst>
                <a:ext uri="{FF2B5EF4-FFF2-40B4-BE49-F238E27FC236}">
                  <a16:creationId xmlns:a16="http://schemas.microsoft.com/office/drawing/2014/main" id="{AF2E9BF8-F0B4-E842-8BDC-274A4A70C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" y="2160"/>
              <a:ext cx="0" cy="12"/>
            </a:xfrm>
            <a:custGeom>
              <a:avLst/>
              <a:gdLst>
                <a:gd name="T0" fmla="*/ 2 w 2"/>
                <a:gd name="T1" fmla="*/ 0 h 36"/>
                <a:gd name="T2" fmla="*/ 0 w 2"/>
                <a:gd name="T3" fmla="*/ 36 h 36"/>
                <a:gd name="T4" fmla="*/ 2 w 2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6">
                  <a:moveTo>
                    <a:pt x="2" y="0"/>
                  </a:moveTo>
                  <a:cubicBezTo>
                    <a:pt x="2" y="12"/>
                    <a:pt x="1" y="24"/>
                    <a:pt x="0" y="36"/>
                  </a:cubicBezTo>
                  <a:cubicBezTo>
                    <a:pt x="1" y="24"/>
                    <a:pt x="2" y="12"/>
                    <a:pt x="2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68" name="Freeform 9">
              <a:extLst>
                <a:ext uri="{FF2B5EF4-FFF2-40B4-BE49-F238E27FC236}">
                  <a16:creationId xmlns:a16="http://schemas.microsoft.com/office/drawing/2014/main" id="{FB4856AA-13DD-8B48-8ADC-C2165B542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" y="2197"/>
              <a:ext cx="3" cy="10"/>
            </a:xfrm>
            <a:custGeom>
              <a:avLst/>
              <a:gdLst>
                <a:gd name="T0" fmla="*/ 12 w 12"/>
                <a:gd name="T1" fmla="*/ 0 h 32"/>
                <a:gd name="T2" fmla="*/ 0 w 12"/>
                <a:gd name="T3" fmla="*/ 32 h 32"/>
                <a:gd name="T4" fmla="*/ 12 w 1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32">
                  <a:moveTo>
                    <a:pt x="12" y="0"/>
                  </a:moveTo>
                  <a:cubicBezTo>
                    <a:pt x="9" y="11"/>
                    <a:pt x="5" y="22"/>
                    <a:pt x="0" y="32"/>
                  </a:cubicBezTo>
                  <a:cubicBezTo>
                    <a:pt x="5" y="22"/>
                    <a:pt x="9" y="11"/>
                    <a:pt x="12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69" name="Freeform 10">
              <a:extLst>
                <a:ext uri="{FF2B5EF4-FFF2-40B4-BE49-F238E27FC236}">
                  <a16:creationId xmlns:a16="http://schemas.microsoft.com/office/drawing/2014/main" id="{CEB3CD2E-D11A-F64A-9D6D-6493B0503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2281"/>
              <a:ext cx="8" cy="1"/>
            </a:xfrm>
            <a:custGeom>
              <a:avLst/>
              <a:gdLst>
                <a:gd name="T0" fmla="*/ 24 w 24"/>
                <a:gd name="T1" fmla="*/ 0 h 4"/>
                <a:gd name="T2" fmla="*/ 0 w 24"/>
                <a:gd name="T3" fmla="*/ 4 h 4"/>
                <a:gd name="T4" fmla="*/ 24 w 24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16" y="2"/>
                    <a:pt x="8" y="3"/>
                    <a:pt x="0" y="4"/>
                  </a:cubicBezTo>
                  <a:cubicBezTo>
                    <a:pt x="8" y="3"/>
                    <a:pt x="16" y="2"/>
                    <a:pt x="24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70" name="Freeform 11">
              <a:extLst>
                <a:ext uri="{FF2B5EF4-FFF2-40B4-BE49-F238E27FC236}">
                  <a16:creationId xmlns:a16="http://schemas.microsoft.com/office/drawing/2014/main" id="{270350BC-D770-FF4B-AC28-96C25808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2282"/>
              <a:ext cx="12" cy="1"/>
            </a:xfrm>
            <a:custGeom>
              <a:avLst/>
              <a:gdLst>
                <a:gd name="T0" fmla="*/ 36 w 36"/>
                <a:gd name="T1" fmla="*/ 0 h 2"/>
                <a:gd name="T2" fmla="*/ 0 w 36"/>
                <a:gd name="T3" fmla="*/ 2 h 2"/>
                <a:gd name="T4" fmla="*/ 36 w 3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">
                  <a:moveTo>
                    <a:pt x="36" y="0"/>
                  </a:moveTo>
                  <a:cubicBezTo>
                    <a:pt x="24" y="1"/>
                    <a:pt x="12" y="2"/>
                    <a:pt x="0" y="2"/>
                  </a:cubicBezTo>
                  <a:cubicBezTo>
                    <a:pt x="12" y="2"/>
                    <a:pt x="24" y="1"/>
                    <a:pt x="36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71" name="Freeform 12">
              <a:extLst>
                <a:ext uri="{FF2B5EF4-FFF2-40B4-BE49-F238E27FC236}">
                  <a16:creationId xmlns:a16="http://schemas.microsoft.com/office/drawing/2014/main" id="{A079801F-4134-DC49-8F0C-D1881B360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1" y="2175"/>
              <a:ext cx="1" cy="8"/>
            </a:xfrm>
            <a:custGeom>
              <a:avLst/>
              <a:gdLst>
                <a:gd name="T0" fmla="*/ 4 w 4"/>
                <a:gd name="T1" fmla="*/ 0 h 24"/>
                <a:gd name="T2" fmla="*/ 0 w 4"/>
                <a:gd name="T3" fmla="*/ 24 h 24"/>
                <a:gd name="T4" fmla="*/ 4 w 4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4">
                  <a:moveTo>
                    <a:pt x="4" y="0"/>
                  </a:moveTo>
                  <a:cubicBezTo>
                    <a:pt x="3" y="8"/>
                    <a:pt x="2" y="16"/>
                    <a:pt x="0" y="24"/>
                  </a:cubicBezTo>
                  <a:cubicBezTo>
                    <a:pt x="2" y="16"/>
                    <a:pt x="3" y="8"/>
                    <a:pt x="4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72" name="Freeform 13">
              <a:extLst>
                <a:ext uri="{FF2B5EF4-FFF2-40B4-BE49-F238E27FC236}">
                  <a16:creationId xmlns:a16="http://schemas.microsoft.com/office/drawing/2014/main" id="{7A5B5713-FE06-B64A-97D8-5BBF88FF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" y="2221"/>
              <a:ext cx="4" cy="6"/>
            </a:xfrm>
            <a:custGeom>
              <a:avLst/>
              <a:gdLst>
                <a:gd name="T0" fmla="*/ 12 w 12"/>
                <a:gd name="T1" fmla="*/ 0 h 20"/>
                <a:gd name="T2" fmla="*/ 0 w 12"/>
                <a:gd name="T3" fmla="*/ 20 h 20"/>
                <a:gd name="T4" fmla="*/ 12 w 12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cubicBezTo>
                    <a:pt x="8" y="7"/>
                    <a:pt x="4" y="13"/>
                    <a:pt x="0" y="20"/>
                  </a:cubicBezTo>
                  <a:cubicBezTo>
                    <a:pt x="4" y="13"/>
                    <a:pt x="8" y="7"/>
                    <a:pt x="12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73" name="Freeform 14">
              <a:extLst>
                <a:ext uri="{FF2B5EF4-FFF2-40B4-BE49-F238E27FC236}">
                  <a16:creationId xmlns:a16="http://schemas.microsoft.com/office/drawing/2014/main" id="{5C5D6E63-B1D5-DD46-B75F-3F845D29E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1" y="2263"/>
              <a:ext cx="6" cy="4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12 h 12"/>
                <a:gd name="T4" fmla="*/ 20 w 20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cubicBezTo>
                    <a:pt x="14" y="4"/>
                    <a:pt x="7" y="8"/>
                    <a:pt x="0" y="12"/>
                  </a:cubicBezTo>
                  <a:cubicBezTo>
                    <a:pt x="7" y="8"/>
                    <a:pt x="14" y="4"/>
                    <a:pt x="20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74" name="Freeform 15">
              <a:extLst>
                <a:ext uri="{FF2B5EF4-FFF2-40B4-BE49-F238E27FC236}">
                  <a16:creationId xmlns:a16="http://schemas.microsoft.com/office/drawing/2014/main" id="{1C88F600-3691-0B45-83A2-67173F6D5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9" y="2268"/>
              <a:ext cx="9" cy="5"/>
            </a:xfrm>
            <a:custGeom>
              <a:avLst/>
              <a:gdLst>
                <a:gd name="T0" fmla="*/ 28 w 28"/>
                <a:gd name="T1" fmla="*/ 0 h 14"/>
                <a:gd name="T2" fmla="*/ 0 w 28"/>
                <a:gd name="T3" fmla="*/ 14 h 14"/>
                <a:gd name="T4" fmla="*/ 28 w 28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14">
                  <a:moveTo>
                    <a:pt x="28" y="0"/>
                  </a:moveTo>
                  <a:cubicBezTo>
                    <a:pt x="19" y="5"/>
                    <a:pt x="9" y="10"/>
                    <a:pt x="0" y="14"/>
                  </a:cubicBezTo>
                  <a:cubicBezTo>
                    <a:pt x="9" y="10"/>
                    <a:pt x="19" y="5"/>
                    <a:pt x="28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75" name="Freeform 16">
              <a:extLst>
                <a:ext uri="{FF2B5EF4-FFF2-40B4-BE49-F238E27FC236}">
                  <a16:creationId xmlns:a16="http://schemas.microsoft.com/office/drawing/2014/main" id="{A5828F61-2E6D-2B44-96F0-36DB6C673E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3" y="1894"/>
              <a:ext cx="534" cy="532"/>
            </a:xfrm>
            <a:custGeom>
              <a:avLst/>
              <a:gdLst>
                <a:gd name="T0" fmla="*/ 265 w 1664"/>
                <a:gd name="T1" fmla="*/ 0 h 1664"/>
                <a:gd name="T2" fmla="*/ 0 w 1664"/>
                <a:gd name="T3" fmla="*/ 1399 h 1664"/>
                <a:gd name="T4" fmla="*/ 1400 w 1664"/>
                <a:gd name="T5" fmla="*/ 1664 h 1664"/>
                <a:gd name="T6" fmla="*/ 1664 w 1664"/>
                <a:gd name="T7" fmla="*/ 269 h 1664"/>
                <a:gd name="T8" fmla="*/ 344 w 1664"/>
                <a:gd name="T9" fmla="*/ 1472 h 1664"/>
                <a:gd name="T10" fmla="*/ 192 w 1664"/>
                <a:gd name="T11" fmla="*/ 343 h 1664"/>
                <a:gd name="T12" fmla="*/ 192 w 1664"/>
                <a:gd name="T13" fmla="*/ 343 h 1664"/>
                <a:gd name="T14" fmla="*/ 344 w 1664"/>
                <a:gd name="T15" fmla="*/ 1472 h 1664"/>
                <a:gd name="T16" fmla="*/ 1058 w 1664"/>
                <a:gd name="T17" fmla="*/ 1143 h 1664"/>
                <a:gd name="T18" fmla="*/ 1041 w 1664"/>
                <a:gd name="T19" fmla="*/ 1154 h 1664"/>
                <a:gd name="T20" fmla="*/ 1012 w 1664"/>
                <a:gd name="T21" fmla="*/ 1171 h 1664"/>
                <a:gd name="T22" fmla="*/ 981 w 1664"/>
                <a:gd name="T23" fmla="*/ 1186 h 1664"/>
                <a:gd name="T24" fmla="*/ 939 w 1664"/>
                <a:gd name="T25" fmla="*/ 1200 h 1664"/>
                <a:gd name="T26" fmla="*/ 903 w 1664"/>
                <a:gd name="T27" fmla="*/ 1209 h 1664"/>
                <a:gd name="T28" fmla="*/ 868 w 1664"/>
                <a:gd name="T29" fmla="*/ 1214 h 1664"/>
                <a:gd name="T30" fmla="*/ 448 w 1664"/>
                <a:gd name="T31" fmla="*/ 832 h 1664"/>
                <a:gd name="T32" fmla="*/ 1216 w 1664"/>
                <a:gd name="T33" fmla="*/ 832 h 1664"/>
                <a:gd name="T34" fmla="*/ 1213 w 1664"/>
                <a:gd name="T35" fmla="*/ 879 h 1664"/>
                <a:gd name="T36" fmla="*/ 1207 w 1664"/>
                <a:gd name="T37" fmla="*/ 915 h 1664"/>
                <a:gd name="T38" fmla="*/ 1198 w 1664"/>
                <a:gd name="T39" fmla="*/ 948 h 1664"/>
                <a:gd name="T40" fmla="*/ 1183 w 1664"/>
                <a:gd name="T41" fmla="*/ 987 h 1664"/>
                <a:gd name="T42" fmla="*/ 1166 w 1664"/>
                <a:gd name="T43" fmla="*/ 1021 h 1664"/>
                <a:gd name="T44" fmla="*/ 1148 w 1664"/>
                <a:gd name="T45" fmla="*/ 1050 h 1664"/>
                <a:gd name="T46" fmla="*/ 1148 w 1664"/>
                <a:gd name="T47" fmla="*/ 1050 h 1664"/>
                <a:gd name="T48" fmla="*/ 352 w 1664"/>
                <a:gd name="T49" fmla="*/ 832 h 1664"/>
                <a:gd name="T50" fmla="*/ 518 w 1664"/>
                <a:gd name="T51" fmla="*/ 1195 h 1664"/>
                <a:gd name="T52" fmla="*/ 1195 w 1664"/>
                <a:gd name="T53" fmla="*/ 517 h 1664"/>
                <a:gd name="T54" fmla="*/ 1140 w 1664"/>
                <a:gd name="T55" fmla="*/ 463 h 1664"/>
                <a:gd name="T56" fmla="*/ 722 w 1664"/>
                <a:gd name="T57" fmla="*/ 1299 h 1664"/>
                <a:gd name="T58" fmla="*/ 1472 w 1664"/>
                <a:gd name="T59" fmla="*/ 1320 h 1664"/>
                <a:gd name="T60" fmla="*/ 1472 w 1664"/>
                <a:gd name="T61" fmla="*/ 1320 h 1664"/>
                <a:gd name="T62" fmla="*/ 1319 w 1664"/>
                <a:gd name="T63" fmla="*/ 192 h 1664"/>
                <a:gd name="T64" fmla="*/ 1472 w 1664"/>
                <a:gd name="T65" fmla="*/ 1320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64" h="1664">
                  <a:moveTo>
                    <a:pt x="1400" y="0"/>
                  </a:moveTo>
                  <a:cubicBezTo>
                    <a:pt x="265" y="0"/>
                    <a:pt x="265" y="0"/>
                    <a:pt x="265" y="0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399"/>
                    <a:pt x="0" y="1399"/>
                    <a:pt x="0" y="1399"/>
                  </a:cubicBezTo>
                  <a:cubicBezTo>
                    <a:pt x="265" y="1664"/>
                    <a:pt x="265" y="1664"/>
                    <a:pt x="265" y="1664"/>
                  </a:cubicBezTo>
                  <a:cubicBezTo>
                    <a:pt x="1400" y="1664"/>
                    <a:pt x="1400" y="1664"/>
                    <a:pt x="1400" y="1664"/>
                  </a:cubicBezTo>
                  <a:cubicBezTo>
                    <a:pt x="1664" y="1399"/>
                    <a:pt x="1664" y="1399"/>
                    <a:pt x="1664" y="1399"/>
                  </a:cubicBezTo>
                  <a:cubicBezTo>
                    <a:pt x="1664" y="269"/>
                    <a:pt x="1664" y="269"/>
                    <a:pt x="1664" y="269"/>
                  </a:cubicBezTo>
                  <a:lnTo>
                    <a:pt x="1400" y="0"/>
                  </a:lnTo>
                  <a:close/>
                  <a:moveTo>
                    <a:pt x="344" y="1472"/>
                  </a:moveTo>
                  <a:cubicBezTo>
                    <a:pt x="192" y="1320"/>
                    <a:pt x="192" y="1320"/>
                    <a:pt x="192" y="1320"/>
                  </a:cubicBezTo>
                  <a:cubicBezTo>
                    <a:pt x="192" y="343"/>
                    <a:pt x="192" y="343"/>
                    <a:pt x="192" y="343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192" y="343"/>
                    <a:pt x="192" y="343"/>
                    <a:pt x="192" y="343"/>
                  </a:cubicBezTo>
                  <a:cubicBezTo>
                    <a:pt x="192" y="1320"/>
                    <a:pt x="192" y="1320"/>
                    <a:pt x="192" y="1320"/>
                  </a:cubicBezTo>
                  <a:lnTo>
                    <a:pt x="344" y="1472"/>
                  </a:lnTo>
                  <a:close/>
                  <a:moveTo>
                    <a:pt x="1051" y="1147"/>
                  </a:moveTo>
                  <a:cubicBezTo>
                    <a:pt x="1053" y="1146"/>
                    <a:pt x="1056" y="1144"/>
                    <a:pt x="1058" y="1143"/>
                  </a:cubicBezTo>
                  <a:cubicBezTo>
                    <a:pt x="1056" y="1144"/>
                    <a:pt x="1053" y="1146"/>
                    <a:pt x="1051" y="1147"/>
                  </a:cubicBezTo>
                  <a:cubicBezTo>
                    <a:pt x="1048" y="1149"/>
                    <a:pt x="1045" y="1152"/>
                    <a:pt x="1041" y="1154"/>
                  </a:cubicBezTo>
                  <a:cubicBezTo>
                    <a:pt x="1035" y="1158"/>
                    <a:pt x="1028" y="1162"/>
                    <a:pt x="1021" y="1166"/>
                  </a:cubicBezTo>
                  <a:cubicBezTo>
                    <a:pt x="1018" y="1168"/>
                    <a:pt x="1015" y="1169"/>
                    <a:pt x="1012" y="1171"/>
                  </a:cubicBezTo>
                  <a:cubicBezTo>
                    <a:pt x="1003" y="1176"/>
                    <a:pt x="993" y="1180"/>
                    <a:pt x="984" y="1185"/>
                  </a:cubicBezTo>
                  <a:cubicBezTo>
                    <a:pt x="983" y="1185"/>
                    <a:pt x="982" y="1185"/>
                    <a:pt x="981" y="1186"/>
                  </a:cubicBezTo>
                  <a:cubicBezTo>
                    <a:pt x="971" y="1190"/>
                    <a:pt x="960" y="1194"/>
                    <a:pt x="949" y="1198"/>
                  </a:cubicBezTo>
                  <a:cubicBezTo>
                    <a:pt x="946" y="1199"/>
                    <a:pt x="942" y="1199"/>
                    <a:pt x="939" y="1200"/>
                  </a:cubicBezTo>
                  <a:cubicBezTo>
                    <a:pt x="931" y="1203"/>
                    <a:pt x="923" y="1205"/>
                    <a:pt x="915" y="1207"/>
                  </a:cubicBezTo>
                  <a:cubicBezTo>
                    <a:pt x="911" y="1207"/>
                    <a:pt x="907" y="1208"/>
                    <a:pt x="903" y="1209"/>
                  </a:cubicBezTo>
                  <a:cubicBezTo>
                    <a:pt x="895" y="1211"/>
                    <a:pt x="887" y="1212"/>
                    <a:pt x="879" y="1213"/>
                  </a:cubicBezTo>
                  <a:cubicBezTo>
                    <a:pt x="875" y="1213"/>
                    <a:pt x="872" y="1214"/>
                    <a:pt x="868" y="1214"/>
                  </a:cubicBezTo>
                  <a:cubicBezTo>
                    <a:pt x="856" y="1215"/>
                    <a:pt x="844" y="1216"/>
                    <a:pt x="832" y="1216"/>
                  </a:cubicBezTo>
                  <a:cubicBezTo>
                    <a:pt x="620" y="1216"/>
                    <a:pt x="448" y="1044"/>
                    <a:pt x="448" y="832"/>
                  </a:cubicBezTo>
                  <a:cubicBezTo>
                    <a:pt x="448" y="620"/>
                    <a:pt x="620" y="448"/>
                    <a:pt x="832" y="448"/>
                  </a:cubicBezTo>
                  <a:cubicBezTo>
                    <a:pt x="1044" y="448"/>
                    <a:pt x="1216" y="620"/>
                    <a:pt x="1216" y="832"/>
                  </a:cubicBezTo>
                  <a:cubicBezTo>
                    <a:pt x="1216" y="844"/>
                    <a:pt x="1215" y="856"/>
                    <a:pt x="1214" y="868"/>
                  </a:cubicBezTo>
                  <a:cubicBezTo>
                    <a:pt x="1214" y="871"/>
                    <a:pt x="1213" y="875"/>
                    <a:pt x="1213" y="879"/>
                  </a:cubicBezTo>
                  <a:cubicBezTo>
                    <a:pt x="1212" y="887"/>
                    <a:pt x="1211" y="895"/>
                    <a:pt x="1209" y="903"/>
                  </a:cubicBezTo>
                  <a:cubicBezTo>
                    <a:pt x="1208" y="907"/>
                    <a:pt x="1208" y="911"/>
                    <a:pt x="1207" y="915"/>
                  </a:cubicBezTo>
                  <a:cubicBezTo>
                    <a:pt x="1205" y="923"/>
                    <a:pt x="1203" y="931"/>
                    <a:pt x="1200" y="940"/>
                  </a:cubicBezTo>
                  <a:cubicBezTo>
                    <a:pt x="1200" y="942"/>
                    <a:pt x="1199" y="945"/>
                    <a:pt x="1198" y="948"/>
                  </a:cubicBezTo>
                  <a:cubicBezTo>
                    <a:pt x="1195" y="959"/>
                    <a:pt x="1191" y="970"/>
                    <a:pt x="1186" y="980"/>
                  </a:cubicBezTo>
                  <a:cubicBezTo>
                    <a:pt x="1185" y="982"/>
                    <a:pt x="1184" y="985"/>
                    <a:pt x="1183" y="987"/>
                  </a:cubicBezTo>
                  <a:cubicBezTo>
                    <a:pt x="1180" y="995"/>
                    <a:pt x="1176" y="1003"/>
                    <a:pt x="1172" y="1011"/>
                  </a:cubicBezTo>
                  <a:cubicBezTo>
                    <a:pt x="1170" y="1014"/>
                    <a:pt x="1168" y="1017"/>
                    <a:pt x="1166" y="1021"/>
                  </a:cubicBezTo>
                  <a:cubicBezTo>
                    <a:pt x="1162" y="1028"/>
                    <a:pt x="1158" y="1034"/>
                    <a:pt x="1154" y="1041"/>
                  </a:cubicBezTo>
                  <a:cubicBezTo>
                    <a:pt x="1152" y="1044"/>
                    <a:pt x="1150" y="1047"/>
                    <a:pt x="1148" y="1050"/>
                  </a:cubicBezTo>
                  <a:cubicBezTo>
                    <a:pt x="1147" y="1051"/>
                    <a:pt x="1146" y="1053"/>
                    <a:pt x="1145" y="1055"/>
                  </a:cubicBezTo>
                  <a:cubicBezTo>
                    <a:pt x="1146" y="1053"/>
                    <a:pt x="1147" y="1052"/>
                    <a:pt x="1148" y="1050"/>
                  </a:cubicBezTo>
                  <a:cubicBezTo>
                    <a:pt x="1122" y="1088"/>
                    <a:pt x="1089" y="1121"/>
                    <a:pt x="1051" y="1147"/>
                  </a:cubicBezTo>
                  <a:close/>
                  <a:moveTo>
                    <a:pt x="352" y="832"/>
                  </a:moveTo>
                  <a:cubicBezTo>
                    <a:pt x="352" y="728"/>
                    <a:pt x="386" y="627"/>
                    <a:pt x="448" y="544"/>
                  </a:cubicBezTo>
                  <a:cubicBezTo>
                    <a:pt x="297" y="746"/>
                    <a:pt x="327" y="1030"/>
                    <a:pt x="518" y="1195"/>
                  </a:cubicBezTo>
                  <a:cubicBezTo>
                    <a:pt x="708" y="1360"/>
                    <a:pt x="993" y="1350"/>
                    <a:pt x="1171" y="1171"/>
                  </a:cubicBezTo>
                  <a:cubicBezTo>
                    <a:pt x="1350" y="993"/>
                    <a:pt x="1360" y="708"/>
                    <a:pt x="1195" y="517"/>
                  </a:cubicBezTo>
                  <a:cubicBezTo>
                    <a:pt x="1030" y="327"/>
                    <a:pt x="746" y="297"/>
                    <a:pt x="544" y="448"/>
                  </a:cubicBezTo>
                  <a:cubicBezTo>
                    <a:pt x="722" y="314"/>
                    <a:pt x="969" y="321"/>
                    <a:pt x="1140" y="463"/>
                  </a:cubicBezTo>
                  <a:cubicBezTo>
                    <a:pt x="1310" y="606"/>
                    <a:pt x="1361" y="848"/>
                    <a:pt x="1261" y="1047"/>
                  </a:cubicBezTo>
                  <a:cubicBezTo>
                    <a:pt x="1162" y="1246"/>
                    <a:pt x="938" y="1350"/>
                    <a:pt x="722" y="1299"/>
                  </a:cubicBezTo>
                  <a:cubicBezTo>
                    <a:pt x="505" y="1248"/>
                    <a:pt x="352" y="1055"/>
                    <a:pt x="352" y="832"/>
                  </a:cubicBezTo>
                  <a:close/>
                  <a:moveTo>
                    <a:pt x="1472" y="1320"/>
                  </a:moveTo>
                  <a:cubicBezTo>
                    <a:pt x="1320" y="1472"/>
                    <a:pt x="1320" y="1472"/>
                    <a:pt x="1320" y="1472"/>
                  </a:cubicBezTo>
                  <a:cubicBezTo>
                    <a:pt x="1472" y="1320"/>
                    <a:pt x="1472" y="1320"/>
                    <a:pt x="1472" y="1320"/>
                  </a:cubicBezTo>
                  <a:cubicBezTo>
                    <a:pt x="1472" y="347"/>
                    <a:pt x="1472" y="347"/>
                    <a:pt x="1472" y="347"/>
                  </a:cubicBezTo>
                  <a:cubicBezTo>
                    <a:pt x="1319" y="192"/>
                    <a:pt x="1319" y="192"/>
                    <a:pt x="1319" y="192"/>
                  </a:cubicBezTo>
                  <a:cubicBezTo>
                    <a:pt x="1472" y="347"/>
                    <a:pt x="1472" y="347"/>
                    <a:pt x="1472" y="347"/>
                  </a:cubicBezTo>
                  <a:lnTo>
                    <a:pt x="1472" y="132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76" name="Freeform 17">
              <a:extLst>
                <a:ext uri="{FF2B5EF4-FFF2-40B4-BE49-F238E27FC236}">
                  <a16:creationId xmlns:a16="http://schemas.microsoft.com/office/drawing/2014/main" id="{AC1D0FD5-AC1E-DB4A-B237-1000987A5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" y="2210"/>
              <a:ext cx="4" cy="7"/>
            </a:xfrm>
            <a:custGeom>
              <a:avLst/>
              <a:gdLst>
                <a:gd name="T0" fmla="*/ 11 w 11"/>
                <a:gd name="T1" fmla="*/ 0 h 24"/>
                <a:gd name="T2" fmla="*/ 0 w 11"/>
                <a:gd name="T3" fmla="*/ 24 h 24"/>
                <a:gd name="T4" fmla="*/ 11 w 1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4">
                  <a:moveTo>
                    <a:pt x="11" y="0"/>
                  </a:moveTo>
                  <a:cubicBezTo>
                    <a:pt x="8" y="8"/>
                    <a:pt x="4" y="16"/>
                    <a:pt x="0" y="24"/>
                  </a:cubicBezTo>
                  <a:cubicBezTo>
                    <a:pt x="4" y="16"/>
                    <a:pt x="8" y="8"/>
                    <a:pt x="11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77" name="Freeform 18">
              <a:extLst>
                <a:ext uri="{FF2B5EF4-FFF2-40B4-BE49-F238E27FC236}">
                  <a16:creationId xmlns:a16="http://schemas.microsoft.com/office/drawing/2014/main" id="{259FFA11-7271-0446-A55A-ED37E0FC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" y="2267"/>
              <a:ext cx="3" cy="1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5 h 5"/>
                <a:gd name="T4" fmla="*/ 9 w 9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cubicBezTo>
                    <a:pt x="6" y="2"/>
                    <a:pt x="3" y="3"/>
                    <a:pt x="0" y="5"/>
                  </a:cubicBezTo>
                  <a:cubicBezTo>
                    <a:pt x="3" y="3"/>
                    <a:pt x="6" y="2"/>
                    <a:pt x="9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78" name="Freeform 19">
              <a:extLst>
                <a:ext uri="{FF2B5EF4-FFF2-40B4-BE49-F238E27FC236}">
                  <a16:creationId xmlns:a16="http://schemas.microsoft.com/office/drawing/2014/main" id="{9D1ADD07-E10F-0946-B728-1B91F94C7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" y="2277"/>
              <a:ext cx="4" cy="1"/>
            </a:xfrm>
            <a:custGeom>
              <a:avLst/>
              <a:gdLst>
                <a:gd name="T0" fmla="*/ 10 w 10"/>
                <a:gd name="T1" fmla="*/ 0 h 3"/>
                <a:gd name="T2" fmla="*/ 0 w 10"/>
                <a:gd name="T3" fmla="*/ 3 h 3"/>
                <a:gd name="T4" fmla="*/ 10 w 10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">
                  <a:moveTo>
                    <a:pt x="10" y="0"/>
                  </a:moveTo>
                  <a:cubicBezTo>
                    <a:pt x="7" y="1"/>
                    <a:pt x="3" y="2"/>
                    <a:pt x="0" y="3"/>
                  </a:cubicBezTo>
                  <a:cubicBezTo>
                    <a:pt x="3" y="2"/>
                    <a:pt x="7" y="1"/>
                    <a:pt x="10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79" name="Freeform 20">
              <a:extLst>
                <a:ext uri="{FF2B5EF4-FFF2-40B4-BE49-F238E27FC236}">
                  <a16:creationId xmlns:a16="http://schemas.microsoft.com/office/drawing/2014/main" id="{599D5FD0-7E94-F345-80FE-DEF904C0D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273"/>
              <a:ext cx="1" cy="0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3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80" name="Freeform 21">
              <a:extLst>
                <a:ext uri="{FF2B5EF4-FFF2-40B4-BE49-F238E27FC236}">
                  <a16:creationId xmlns:a16="http://schemas.microsoft.com/office/drawing/2014/main" id="{63E8F1E7-CEC3-A44D-8CDA-E031C478E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2261"/>
              <a:ext cx="3" cy="2"/>
            </a:xfrm>
            <a:custGeom>
              <a:avLst/>
              <a:gdLst>
                <a:gd name="T0" fmla="*/ 10 w 10"/>
                <a:gd name="T1" fmla="*/ 0 h 7"/>
                <a:gd name="T2" fmla="*/ 0 w 10"/>
                <a:gd name="T3" fmla="*/ 7 h 7"/>
                <a:gd name="T4" fmla="*/ 10 w 10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7">
                  <a:moveTo>
                    <a:pt x="10" y="0"/>
                  </a:moveTo>
                  <a:cubicBezTo>
                    <a:pt x="7" y="2"/>
                    <a:pt x="4" y="5"/>
                    <a:pt x="0" y="7"/>
                  </a:cubicBezTo>
                  <a:cubicBezTo>
                    <a:pt x="4" y="5"/>
                    <a:pt x="7" y="2"/>
                    <a:pt x="10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81" name="Freeform 22">
              <a:extLst>
                <a:ext uri="{FF2B5EF4-FFF2-40B4-BE49-F238E27FC236}">
                  <a16:creationId xmlns:a16="http://schemas.microsoft.com/office/drawing/2014/main" id="{E2EBADE3-E889-E642-A46A-715C1AA7F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" y="2195"/>
              <a:ext cx="1" cy="2"/>
            </a:xfrm>
            <a:custGeom>
              <a:avLst/>
              <a:gdLst>
                <a:gd name="T0" fmla="*/ 2 w 2"/>
                <a:gd name="T1" fmla="*/ 0 h 8"/>
                <a:gd name="T2" fmla="*/ 0 w 2"/>
                <a:gd name="T3" fmla="*/ 8 h 8"/>
                <a:gd name="T4" fmla="*/ 2 w 2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cubicBezTo>
                    <a:pt x="2" y="2"/>
                    <a:pt x="1" y="5"/>
                    <a:pt x="0" y="8"/>
                  </a:cubicBezTo>
                  <a:cubicBezTo>
                    <a:pt x="1" y="5"/>
                    <a:pt x="2" y="2"/>
                    <a:pt x="2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82" name="Freeform 23">
              <a:extLst>
                <a:ext uri="{FF2B5EF4-FFF2-40B4-BE49-F238E27FC236}">
                  <a16:creationId xmlns:a16="http://schemas.microsoft.com/office/drawing/2014/main" id="{E81C9314-9669-0345-8D5C-8D86191F3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" y="2217"/>
              <a:ext cx="2" cy="4"/>
            </a:xfrm>
            <a:custGeom>
              <a:avLst/>
              <a:gdLst>
                <a:gd name="T0" fmla="*/ 6 w 6"/>
                <a:gd name="T1" fmla="*/ 0 h 10"/>
                <a:gd name="T2" fmla="*/ 0 w 6"/>
                <a:gd name="T3" fmla="*/ 10 h 10"/>
                <a:gd name="T4" fmla="*/ 6 w 6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">
                  <a:moveTo>
                    <a:pt x="6" y="0"/>
                  </a:moveTo>
                  <a:cubicBezTo>
                    <a:pt x="4" y="3"/>
                    <a:pt x="2" y="6"/>
                    <a:pt x="0" y="10"/>
                  </a:cubicBezTo>
                  <a:cubicBezTo>
                    <a:pt x="2" y="7"/>
                    <a:pt x="4" y="3"/>
                    <a:pt x="6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83" name="Freeform 24">
              <a:extLst>
                <a:ext uri="{FF2B5EF4-FFF2-40B4-BE49-F238E27FC236}">
                  <a16:creationId xmlns:a16="http://schemas.microsoft.com/office/drawing/2014/main" id="{4DF9C2DF-7D6B-6745-9284-BCC6D4AA9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" y="2227"/>
              <a:ext cx="2" cy="3"/>
            </a:xfrm>
            <a:custGeom>
              <a:avLst/>
              <a:gdLst>
                <a:gd name="T0" fmla="*/ 0 w 6"/>
                <a:gd name="T1" fmla="*/ 9 h 9"/>
                <a:gd name="T2" fmla="*/ 6 w 6"/>
                <a:gd name="T3" fmla="*/ 0 h 9"/>
                <a:gd name="T4" fmla="*/ 0 w 6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">
                  <a:moveTo>
                    <a:pt x="0" y="9"/>
                  </a:moveTo>
                  <a:cubicBezTo>
                    <a:pt x="2" y="6"/>
                    <a:pt x="4" y="3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84" name="Freeform 25">
              <a:extLst>
                <a:ext uri="{FF2B5EF4-FFF2-40B4-BE49-F238E27FC236}">
                  <a16:creationId xmlns:a16="http://schemas.microsoft.com/office/drawing/2014/main" id="{9E08A7E7-6E75-894C-920B-B9C8BE63B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2207"/>
              <a:ext cx="1" cy="3"/>
            </a:xfrm>
            <a:custGeom>
              <a:avLst/>
              <a:gdLst>
                <a:gd name="T0" fmla="*/ 3 w 3"/>
                <a:gd name="T1" fmla="*/ 0 h 7"/>
                <a:gd name="T2" fmla="*/ 0 w 3"/>
                <a:gd name="T3" fmla="*/ 7 h 7"/>
                <a:gd name="T4" fmla="*/ 3 w 3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cubicBezTo>
                    <a:pt x="2" y="2"/>
                    <a:pt x="1" y="4"/>
                    <a:pt x="0" y="7"/>
                  </a:cubicBezTo>
                  <a:cubicBezTo>
                    <a:pt x="1" y="4"/>
                    <a:pt x="2" y="2"/>
                    <a:pt x="3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85" name="Freeform 26">
              <a:extLst>
                <a:ext uri="{FF2B5EF4-FFF2-40B4-BE49-F238E27FC236}">
                  <a16:creationId xmlns:a16="http://schemas.microsoft.com/office/drawing/2014/main" id="{B64C4E7F-111D-AC4F-BD58-0ACA581B8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" y="2172"/>
              <a:ext cx="1" cy="3"/>
            </a:xfrm>
            <a:custGeom>
              <a:avLst/>
              <a:gdLst>
                <a:gd name="T0" fmla="*/ 1 w 1"/>
                <a:gd name="T1" fmla="*/ 0 h 11"/>
                <a:gd name="T2" fmla="*/ 0 w 1"/>
                <a:gd name="T3" fmla="*/ 11 h 11"/>
                <a:gd name="T4" fmla="*/ 1 w 1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3"/>
                    <a:pt x="0" y="7"/>
                    <a:pt x="0" y="11"/>
                  </a:cubicBezTo>
                  <a:cubicBezTo>
                    <a:pt x="0" y="7"/>
                    <a:pt x="1" y="3"/>
                    <a:pt x="1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86" name="Freeform 27">
              <a:extLst>
                <a:ext uri="{FF2B5EF4-FFF2-40B4-BE49-F238E27FC236}">
                  <a16:creationId xmlns:a16="http://schemas.microsoft.com/office/drawing/2014/main" id="{403ACF29-441F-6A44-830F-4B0BA4B59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" y="2282"/>
              <a:ext cx="3" cy="0"/>
            </a:xfrm>
            <a:custGeom>
              <a:avLst/>
              <a:gdLst>
                <a:gd name="T0" fmla="*/ 11 w 11"/>
                <a:gd name="T1" fmla="*/ 0 h 1"/>
                <a:gd name="T2" fmla="*/ 0 w 11"/>
                <a:gd name="T3" fmla="*/ 1 h 1"/>
                <a:gd name="T4" fmla="*/ 11 w 1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cubicBezTo>
                    <a:pt x="7" y="0"/>
                    <a:pt x="4" y="1"/>
                    <a:pt x="0" y="1"/>
                  </a:cubicBezTo>
                  <a:cubicBezTo>
                    <a:pt x="4" y="1"/>
                    <a:pt x="7" y="0"/>
                    <a:pt x="11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87" name="Freeform 28">
              <a:extLst>
                <a:ext uri="{FF2B5EF4-FFF2-40B4-BE49-F238E27FC236}">
                  <a16:creationId xmlns:a16="http://schemas.microsoft.com/office/drawing/2014/main" id="{FC999910-FED4-EA4E-8A5A-8280CD681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" y="2280"/>
              <a:ext cx="4" cy="1"/>
            </a:xfrm>
            <a:custGeom>
              <a:avLst/>
              <a:gdLst>
                <a:gd name="T0" fmla="*/ 12 w 12"/>
                <a:gd name="T1" fmla="*/ 0 h 2"/>
                <a:gd name="T2" fmla="*/ 0 w 12"/>
                <a:gd name="T3" fmla="*/ 2 h 2"/>
                <a:gd name="T4" fmla="*/ 12 w 1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12" y="0"/>
                  </a:moveTo>
                  <a:cubicBezTo>
                    <a:pt x="8" y="1"/>
                    <a:pt x="4" y="1"/>
                    <a:pt x="0" y="2"/>
                  </a:cubicBezTo>
                  <a:cubicBezTo>
                    <a:pt x="4" y="1"/>
                    <a:pt x="8" y="1"/>
                    <a:pt x="12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88" name="Freeform 29">
              <a:extLst>
                <a:ext uri="{FF2B5EF4-FFF2-40B4-BE49-F238E27FC236}">
                  <a16:creationId xmlns:a16="http://schemas.microsoft.com/office/drawing/2014/main" id="{2A816BC6-E280-754A-886F-FA2DE4252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2183"/>
              <a:ext cx="1" cy="4"/>
            </a:xfrm>
            <a:custGeom>
              <a:avLst/>
              <a:gdLst>
                <a:gd name="T0" fmla="*/ 2 w 2"/>
                <a:gd name="T1" fmla="*/ 0 h 12"/>
                <a:gd name="T2" fmla="*/ 0 w 2"/>
                <a:gd name="T3" fmla="*/ 12 h 12"/>
                <a:gd name="T4" fmla="*/ 2 w 2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2">
                  <a:moveTo>
                    <a:pt x="2" y="0"/>
                  </a:moveTo>
                  <a:cubicBezTo>
                    <a:pt x="1" y="4"/>
                    <a:pt x="1" y="8"/>
                    <a:pt x="0" y="12"/>
                  </a:cubicBezTo>
                  <a:cubicBezTo>
                    <a:pt x="1" y="8"/>
                    <a:pt x="1" y="4"/>
                    <a:pt x="2" y="0"/>
                  </a:cubicBez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89" name="Freeform 30">
              <a:extLst>
                <a:ext uri="{FF2B5EF4-FFF2-40B4-BE49-F238E27FC236}">
                  <a16:creationId xmlns:a16="http://schemas.microsoft.com/office/drawing/2014/main" id="{3FCAF29C-4075-8246-97E4-6288B97A7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1945"/>
              <a:ext cx="319" cy="430"/>
            </a:xfrm>
            <a:custGeom>
              <a:avLst/>
              <a:gdLst>
                <a:gd name="T0" fmla="*/ 254 w 992"/>
                <a:gd name="T1" fmla="*/ 1280 h 1344"/>
                <a:gd name="T2" fmla="*/ 198 w 992"/>
                <a:gd name="T3" fmla="*/ 1280 h 1344"/>
                <a:gd name="T4" fmla="*/ 64 w 992"/>
                <a:gd name="T5" fmla="*/ 1146 h 1344"/>
                <a:gd name="T6" fmla="*/ 64 w 992"/>
                <a:gd name="T7" fmla="*/ 196 h 1344"/>
                <a:gd name="T8" fmla="*/ 198 w 992"/>
                <a:gd name="T9" fmla="*/ 64 h 1344"/>
                <a:gd name="T10" fmla="*/ 960 w 992"/>
                <a:gd name="T11" fmla="*/ 64 h 1344"/>
                <a:gd name="T12" fmla="*/ 992 w 992"/>
                <a:gd name="T13" fmla="*/ 32 h 1344"/>
                <a:gd name="T14" fmla="*/ 960 w 992"/>
                <a:gd name="T15" fmla="*/ 0 h 1344"/>
                <a:gd name="T16" fmla="*/ 184 w 992"/>
                <a:gd name="T17" fmla="*/ 0 h 1344"/>
                <a:gd name="T18" fmla="*/ 162 w 992"/>
                <a:gd name="T19" fmla="*/ 9 h 1344"/>
                <a:gd name="T20" fmla="*/ 10 w 992"/>
                <a:gd name="T21" fmla="*/ 160 h 1344"/>
                <a:gd name="T22" fmla="*/ 0 w 992"/>
                <a:gd name="T23" fmla="*/ 183 h 1344"/>
                <a:gd name="T24" fmla="*/ 0 w 992"/>
                <a:gd name="T25" fmla="*/ 1160 h 1344"/>
                <a:gd name="T26" fmla="*/ 9 w 992"/>
                <a:gd name="T27" fmla="*/ 1182 h 1344"/>
                <a:gd name="T28" fmla="*/ 162 w 992"/>
                <a:gd name="T29" fmla="*/ 1335 h 1344"/>
                <a:gd name="T30" fmla="*/ 184 w 992"/>
                <a:gd name="T31" fmla="*/ 1344 h 1344"/>
                <a:gd name="T32" fmla="*/ 254 w 992"/>
                <a:gd name="T33" fmla="*/ 1344 h 1344"/>
                <a:gd name="T34" fmla="*/ 286 w 992"/>
                <a:gd name="T35" fmla="*/ 1312 h 1344"/>
                <a:gd name="T36" fmla="*/ 254 w 992"/>
                <a:gd name="T37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2" h="1344">
                  <a:moveTo>
                    <a:pt x="254" y="1280"/>
                  </a:moveTo>
                  <a:cubicBezTo>
                    <a:pt x="198" y="1280"/>
                    <a:pt x="198" y="1280"/>
                    <a:pt x="198" y="1280"/>
                  </a:cubicBezTo>
                  <a:cubicBezTo>
                    <a:pt x="64" y="1146"/>
                    <a:pt x="64" y="1146"/>
                    <a:pt x="64" y="114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960" y="64"/>
                    <a:pt x="960" y="64"/>
                    <a:pt x="960" y="64"/>
                  </a:cubicBezTo>
                  <a:cubicBezTo>
                    <a:pt x="978" y="64"/>
                    <a:pt x="992" y="50"/>
                    <a:pt x="992" y="32"/>
                  </a:cubicBezTo>
                  <a:cubicBezTo>
                    <a:pt x="992" y="14"/>
                    <a:pt x="978" y="0"/>
                    <a:pt x="960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76" y="0"/>
                    <a:pt x="168" y="3"/>
                    <a:pt x="162" y="9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3" y="166"/>
                    <a:pt x="0" y="174"/>
                    <a:pt x="0" y="183"/>
                  </a:cubicBezTo>
                  <a:cubicBezTo>
                    <a:pt x="0" y="1160"/>
                    <a:pt x="0" y="1160"/>
                    <a:pt x="0" y="1160"/>
                  </a:cubicBezTo>
                  <a:cubicBezTo>
                    <a:pt x="0" y="1168"/>
                    <a:pt x="3" y="1176"/>
                    <a:pt x="9" y="1182"/>
                  </a:cubicBezTo>
                  <a:cubicBezTo>
                    <a:pt x="162" y="1335"/>
                    <a:pt x="162" y="1335"/>
                    <a:pt x="162" y="1335"/>
                  </a:cubicBezTo>
                  <a:cubicBezTo>
                    <a:pt x="168" y="1341"/>
                    <a:pt x="176" y="1344"/>
                    <a:pt x="184" y="1344"/>
                  </a:cubicBezTo>
                  <a:cubicBezTo>
                    <a:pt x="254" y="1344"/>
                    <a:pt x="254" y="1344"/>
                    <a:pt x="254" y="1344"/>
                  </a:cubicBezTo>
                  <a:cubicBezTo>
                    <a:pt x="272" y="1344"/>
                    <a:pt x="286" y="1330"/>
                    <a:pt x="286" y="1312"/>
                  </a:cubicBezTo>
                  <a:cubicBezTo>
                    <a:pt x="286" y="1294"/>
                    <a:pt x="272" y="1280"/>
                    <a:pt x="254" y="12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90" name="Freeform 31">
              <a:extLst>
                <a:ext uri="{FF2B5EF4-FFF2-40B4-BE49-F238E27FC236}">
                  <a16:creationId xmlns:a16="http://schemas.microsoft.com/office/drawing/2014/main" id="{B5CF7399-078D-A34C-AE41-FE38033E2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1945"/>
              <a:ext cx="321" cy="430"/>
            </a:xfrm>
            <a:custGeom>
              <a:avLst/>
              <a:gdLst>
                <a:gd name="T0" fmla="*/ 836 w 998"/>
                <a:gd name="T1" fmla="*/ 10 h 1344"/>
                <a:gd name="T2" fmla="*/ 813 w 998"/>
                <a:gd name="T3" fmla="*/ 0 h 1344"/>
                <a:gd name="T4" fmla="*/ 740 w 998"/>
                <a:gd name="T5" fmla="*/ 0 h 1344"/>
                <a:gd name="T6" fmla="*/ 708 w 998"/>
                <a:gd name="T7" fmla="*/ 32 h 1344"/>
                <a:gd name="T8" fmla="*/ 740 w 998"/>
                <a:gd name="T9" fmla="*/ 64 h 1344"/>
                <a:gd name="T10" fmla="*/ 800 w 998"/>
                <a:gd name="T11" fmla="*/ 64 h 1344"/>
                <a:gd name="T12" fmla="*/ 934 w 998"/>
                <a:gd name="T13" fmla="*/ 200 h 1344"/>
                <a:gd name="T14" fmla="*/ 934 w 998"/>
                <a:gd name="T15" fmla="*/ 1146 h 1344"/>
                <a:gd name="T16" fmla="*/ 801 w 998"/>
                <a:gd name="T17" fmla="*/ 1280 h 1344"/>
                <a:gd name="T18" fmla="*/ 32 w 998"/>
                <a:gd name="T19" fmla="*/ 1280 h 1344"/>
                <a:gd name="T20" fmla="*/ 0 w 998"/>
                <a:gd name="T21" fmla="*/ 1312 h 1344"/>
                <a:gd name="T22" fmla="*/ 32 w 998"/>
                <a:gd name="T23" fmla="*/ 1344 h 1344"/>
                <a:gd name="T24" fmla="*/ 814 w 998"/>
                <a:gd name="T25" fmla="*/ 1344 h 1344"/>
                <a:gd name="T26" fmla="*/ 837 w 998"/>
                <a:gd name="T27" fmla="*/ 1334 h 1344"/>
                <a:gd name="T28" fmla="*/ 989 w 998"/>
                <a:gd name="T29" fmla="*/ 1182 h 1344"/>
                <a:gd name="T30" fmla="*/ 998 w 998"/>
                <a:gd name="T31" fmla="*/ 1160 h 1344"/>
                <a:gd name="T32" fmla="*/ 998 w 998"/>
                <a:gd name="T33" fmla="*/ 187 h 1344"/>
                <a:gd name="T34" fmla="*/ 989 w 998"/>
                <a:gd name="T35" fmla="*/ 165 h 1344"/>
                <a:gd name="T36" fmla="*/ 836 w 998"/>
                <a:gd name="T37" fmla="*/ 1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8" h="1344">
                  <a:moveTo>
                    <a:pt x="836" y="10"/>
                  </a:moveTo>
                  <a:cubicBezTo>
                    <a:pt x="830" y="3"/>
                    <a:pt x="822" y="0"/>
                    <a:pt x="813" y="0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722" y="0"/>
                    <a:pt x="708" y="14"/>
                    <a:pt x="708" y="32"/>
                  </a:cubicBezTo>
                  <a:cubicBezTo>
                    <a:pt x="708" y="50"/>
                    <a:pt x="722" y="64"/>
                    <a:pt x="740" y="64"/>
                  </a:cubicBezTo>
                  <a:cubicBezTo>
                    <a:pt x="800" y="64"/>
                    <a:pt x="800" y="64"/>
                    <a:pt x="800" y="64"/>
                  </a:cubicBezTo>
                  <a:cubicBezTo>
                    <a:pt x="934" y="200"/>
                    <a:pt x="934" y="200"/>
                    <a:pt x="934" y="200"/>
                  </a:cubicBezTo>
                  <a:cubicBezTo>
                    <a:pt x="934" y="1146"/>
                    <a:pt x="934" y="1146"/>
                    <a:pt x="934" y="1146"/>
                  </a:cubicBezTo>
                  <a:cubicBezTo>
                    <a:pt x="801" y="1280"/>
                    <a:pt x="801" y="1280"/>
                    <a:pt x="801" y="1280"/>
                  </a:cubicBezTo>
                  <a:cubicBezTo>
                    <a:pt x="32" y="1280"/>
                    <a:pt x="32" y="1280"/>
                    <a:pt x="32" y="1280"/>
                  </a:cubicBezTo>
                  <a:cubicBezTo>
                    <a:pt x="15" y="1280"/>
                    <a:pt x="0" y="1294"/>
                    <a:pt x="0" y="1312"/>
                  </a:cubicBezTo>
                  <a:cubicBezTo>
                    <a:pt x="0" y="1330"/>
                    <a:pt x="15" y="1344"/>
                    <a:pt x="32" y="1344"/>
                  </a:cubicBezTo>
                  <a:cubicBezTo>
                    <a:pt x="814" y="1344"/>
                    <a:pt x="814" y="1344"/>
                    <a:pt x="814" y="1344"/>
                  </a:cubicBezTo>
                  <a:cubicBezTo>
                    <a:pt x="823" y="1344"/>
                    <a:pt x="831" y="1340"/>
                    <a:pt x="837" y="1334"/>
                  </a:cubicBezTo>
                  <a:cubicBezTo>
                    <a:pt x="989" y="1182"/>
                    <a:pt x="989" y="1182"/>
                    <a:pt x="989" y="1182"/>
                  </a:cubicBezTo>
                  <a:cubicBezTo>
                    <a:pt x="995" y="1176"/>
                    <a:pt x="998" y="1168"/>
                    <a:pt x="998" y="1160"/>
                  </a:cubicBezTo>
                  <a:cubicBezTo>
                    <a:pt x="998" y="187"/>
                    <a:pt x="998" y="187"/>
                    <a:pt x="998" y="187"/>
                  </a:cubicBezTo>
                  <a:cubicBezTo>
                    <a:pt x="998" y="179"/>
                    <a:pt x="995" y="171"/>
                    <a:pt x="989" y="165"/>
                  </a:cubicBezTo>
                  <a:lnTo>
                    <a:pt x="836" y="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91" name="Freeform 32">
              <a:extLst>
                <a:ext uri="{FF2B5EF4-FFF2-40B4-BE49-F238E27FC236}">
                  <a16:creationId xmlns:a16="http://schemas.microsoft.com/office/drawing/2014/main" id="{1AA66014-CB4C-F746-B4CC-4FBD506E1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2" y="1853"/>
              <a:ext cx="616" cy="614"/>
            </a:xfrm>
            <a:custGeom>
              <a:avLst/>
              <a:gdLst>
                <a:gd name="T0" fmla="*/ 1888 w 1920"/>
                <a:gd name="T1" fmla="*/ 480 h 1920"/>
                <a:gd name="T2" fmla="*/ 1551 w 1920"/>
                <a:gd name="T3" fmla="*/ 106 h 1920"/>
                <a:gd name="T4" fmla="*/ 1408 w 1920"/>
                <a:gd name="T5" fmla="*/ 0 h 1920"/>
                <a:gd name="T6" fmla="*/ 1184 w 1920"/>
                <a:gd name="T7" fmla="*/ 96 h 1920"/>
                <a:gd name="T8" fmla="*/ 992 w 1920"/>
                <a:gd name="T9" fmla="*/ 32 h 1920"/>
                <a:gd name="T10" fmla="*/ 896 w 1920"/>
                <a:gd name="T11" fmla="*/ 0 h 1920"/>
                <a:gd name="T12" fmla="*/ 672 w 1920"/>
                <a:gd name="T13" fmla="*/ 96 h 1920"/>
                <a:gd name="T14" fmla="*/ 480 w 1920"/>
                <a:gd name="T15" fmla="*/ 32 h 1920"/>
                <a:gd name="T16" fmla="*/ 106 w 1920"/>
                <a:gd name="T17" fmla="*/ 368 h 1920"/>
                <a:gd name="T18" fmla="*/ 0 w 1920"/>
                <a:gd name="T19" fmla="*/ 512 h 1920"/>
                <a:gd name="T20" fmla="*/ 96 w 1920"/>
                <a:gd name="T21" fmla="*/ 736 h 1920"/>
                <a:gd name="T22" fmla="*/ 32 w 1920"/>
                <a:gd name="T23" fmla="*/ 928 h 1920"/>
                <a:gd name="T24" fmla="*/ 0 w 1920"/>
                <a:gd name="T25" fmla="*/ 1024 h 1920"/>
                <a:gd name="T26" fmla="*/ 96 w 1920"/>
                <a:gd name="T27" fmla="*/ 1248 h 1920"/>
                <a:gd name="T28" fmla="*/ 32 w 1920"/>
                <a:gd name="T29" fmla="*/ 1440 h 1920"/>
                <a:gd name="T30" fmla="*/ 370 w 1920"/>
                <a:gd name="T31" fmla="*/ 1815 h 1920"/>
                <a:gd name="T32" fmla="*/ 512 w 1920"/>
                <a:gd name="T33" fmla="*/ 1920 h 1920"/>
                <a:gd name="T34" fmla="*/ 736 w 1920"/>
                <a:gd name="T35" fmla="*/ 1824 h 1920"/>
                <a:gd name="T36" fmla="*/ 928 w 1920"/>
                <a:gd name="T37" fmla="*/ 1888 h 1920"/>
                <a:gd name="T38" fmla="*/ 1024 w 1920"/>
                <a:gd name="T39" fmla="*/ 1920 h 1920"/>
                <a:gd name="T40" fmla="*/ 1248 w 1920"/>
                <a:gd name="T41" fmla="*/ 1824 h 1920"/>
                <a:gd name="T42" fmla="*/ 1440 w 1920"/>
                <a:gd name="T43" fmla="*/ 1888 h 1920"/>
                <a:gd name="T44" fmla="*/ 1815 w 1920"/>
                <a:gd name="T45" fmla="*/ 1549 h 1920"/>
                <a:gd name="T46" fmla="*/ 1920 w 1920"/>
                <a:gd name="T47" fmla="*/ 1408 h 1920"/>
                <a:gd name="T48" fmla="*/ 1824 w 1920"/>
                <a:gd name="T49" fmla="*/ 1184 h 1920"/>
                <a:gd name="T50" fmla="*/ 1888 w 1920"/>
                <a:gd name="T51" fmla="*/ 992 h 1920"/>
                <a:gd name="T52" fmla="*/ 1920 w 1920"/>
                <a:gd name="T53" fmla="*/ 896 h 1920"/>
                <a:gd name="T54" fmla="*/ 1824 w 1920"/>
                <a:gd name="T55" fmla="*/ 672 h 1920"/>
                <a:gd name="T56" fmla="*/ 1824 w 1920"/>
                <a:gd name="T57" fmla="*/ 608 h 1920"/>
                <a:gd name="T58" fmla="*/ 1376 w 1920"/>
                <a:gd name="T59" fmla="*/ 64 h 1920"/>
                <a:gd name="T60" fmla="*/ 1056 w 1920"/>
                <a:gd name="T61" fmla="*/ 64 h 1920"/>
                <a:gd name="T62" fmla="*/ 1056 w 1920"/>
                <a:gd name="T63" fmla="*/ 64 h 1920"/>
                <a:gd name="T64" fmla="*/ 800 w 1920"/>
                <a:gd name="T65" fmla="*/ 96 h 1920"/>
                <a:gd name="T66" fmla="*/ 608 w 1920"/>
                <a:gd name="T67" fmla="*/ 96 h 1920"/>
                <a:gd name="T68" fmla="*/ 64 w 1920"/>
                <a:gd name="T69" fmla="*/ 544 h 1920"/>
                <a:gd name="T70" fmla="*/ 64 w 1920"/>
                <a:gd name="T71" fmla="*/ 864 h 1920"/>
                <a:gd name="T72" fmla="*/ 64 w 1920"/>
                <a:gd name="T73" fmla="*/ 864 h 1920"/>
                <a:gd name="T74" fmla="*/ 96 w 1920"/>
                <a:gd name="T75" fmla="*/ 1120 h 1920"/>
                <a:gd name="T76" fmla="*/ 96 w 1920"/>
                <a:gd name="T77" fmla="*/ 1312 h 1920"/>
                <a:gd name="T78" fmla="*/ 544 w 1920"/>
                <a:gd name="T79" fmla="*/ 1856 h 1920"/>
                <a:gd name="T80" fmla="*/ 864 w 1920"/>
                <a:gd name="T81" fmla="*/ 1856 h 1920"/>
                <a:gd name="T82" fmla="*/ 864 w 1920"/>
                <a:gd name="T83" fmla="*/ 1856 h 1920"/>
                <a:gd name="T84" fmla="*/ 1120 w 1920"/>
                <a:gd name="T85" fmla="*/ 1824 h 1920"/>
                <a:gd name="T86" fmla="*/ 1312 w 1920"/>
                <a:gd name="T87" fmla="*/ 1824 h 1920"/>
                <a:gd name="T88" fmla="*/ 1515 w 1920"/>
                <a:gd name="T89" fmla="*/ 1760 h 1920"/>
                <a:gd name="T90" fmla="*/ 407 w 1920"/>
                <a:gd name="T91" fmla="*/ 160 h 1920"/>
                <a:gd name="T92" fmla="*/ 1856 w 1920"/>
                <a:gd name="T93" fmla="*/ 1312 h 1920"/>
                <a:gd name="T94" fmla="*/ 1856 w 1920"/>
                <a:gd name="T95" fmla="*/ 1312 h 1920"/>
                <a:gd name="T96" fmla="*/ 1824 w 1920"/>
                <a:gd name="T97" fmla="*/ 1056 h 1920"/>
                <a:gd name="T98" fmla="*/ 1824 w 1920"/>
                <a:gd name="T99" fmla="*/ 864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20" h="1920">
                  <a:moveTo>
                    <a:pt x="1888" y="672"/>
                  </a:moveTo>
                  <a:cubicBezTo>
                    <a:pt x="1906" y="672"/>
                    <a:pt x="1920" y="658"/>
                    <a:pt x="1920" y="640"/>
                  </a:cubicBezTo>
                  <a:cubicBezTo>
                    <a:pt x="1920" y="512"/>
                    <a:pt x="1920" y="512"/>
                    <a:pt x="1920" y="512"/>
                  </a:cubicBezTo>
                  <a:cubicBezTo>
                    <a:pt x="1920" y="494"/>
                    <a:pt x="1906" y="480"/>
                    <a:pt x="1888" y="480"/>
                  </a:cubicBezTo>
                  <a:cubicBezTo>
                    <a:pt x="1824" y="480"/>
                    <a:pt x="1824" y="480"/>
                    <a:pt x="1824" y="480"/>
                  </a:cubicBezTo>
                  <a:cubicBezTo>
                    <a:pt x="1824" y="397"/>
                    <a:pt x="1824" y="397"/>
                    <a:pt x="1824" y="397"/>
                  </a:cubicBezTo>
                  <a:cubicBezTo>
                    <a:pt x="1824" y="388"/>
                    <a:pt x="1821" y="380"/>
                    <a:pt x="1815" y="374"/>
                  </a:cubicBezTo>
                  <a:cubicBezTo>
                    <a:pt x="1551" y="106"/>
                    <a:pt x="1551" y="106"/>
                    <a:pt x="1551" y="106"/>
                  </a:cubicBezTo>
                  <a:cubicBezTo>
                    <a:pt x="1545" y="99"/>
                    <a:pt x="1536" y="96"/>
                    <a:pt x="1528" y="96"/>
                  </a:cubicBezTo>
                  <a:cubicBezTo>
                    <a:pt x="1440" y="96"/>
                    <a:pt x="1440" y="96"/>
                    <a:pt x="1440" y="96"/>
                  </a:cubicBezTo>
                  <a:cubicBezTo>
                    <a:pt x="1440" y="32"/>
                    <a:pt x="1440" y="32"/>
                    <a:pt x="1440" y="32"/>
                  </a:cubicBezTo>
                  <a:cubicBezTo>
                    <a:pt x="1440" y="14"/>
                    <a:pt x="1426" y="0"/>
                    <a:pt x="1408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62" y="0"/>
                    <a:pt x="1248" y="14"/>
                    <a:pt x="1248" y="32"/>
                  </a:cubicBezTo>
                  <a:cubicBezTo>
                    <a:pt x="1248" y="96"/>
                    <a:pt x="1248" y="96"/>
                    <a:pt x="1248" y="96"/>
                  </a:cubicBezTo>
                  <a:cubicBezTo>
                    <a:pt x="1184" y="96"/>
                    <a:pt x="1184" y="96"/>
                    <a:pt x="1184" y="96"/>
                  </a:cubicBezTo>
                  <a:cubicBezTo>
                    <a:pt x="1184" y="32"/>
                    <a:pt x="1184" y="32"/>
                    <a:pt x="1184" y="32"/>
                  </a:cubicBezTo>
                  <a:cubicBezTo>
                    <a:pt x="1184" y="14"/>
                    <a:pt x="1170" y="0"/>
                    <a:pt x="115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06" y="0"/>
                    <a:pt x="992" y="14"/>
                    <a:pt x="992" y="32"/>
                  </a:cubicBezTo>
                  <a:cubicBezTo>
                    <a:pt x="992" y="96"/>
                    <a:pt x="992" y="96"/>
                    <a:pt x="992" y="96"/>
                  </a:cubicBezTo>
                  <a:cubicBezTo>
                    <a:pt x="928" y="96"/>
                    <a:pt x="928" y="96"/>
                    <a:pt x="928" y="96"/>
                  </a:cubicBezTo>
                  <a:cubicBezTo>
                    <a:pt x="928" y="32"/>
                    <a:pt x="928" y="32"/>
                    <a:pt x="928" y="32"/>
                  </a:cubicBezTo>
                  <a:cubicBezTo>
                    <a:pt x="928" y="14"/>
                    <a:pt x="914" y="0"/>
                    <a:pt x="896" y="0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50" y="0"/>
                    <a:pt x="736" y="14"/>
                    <a:pt x="736" y="32"/>
                  </a:cubicBezTo>
                  <a:cubicBezTo>
                    <a:pt x="736" y="96"/>
                    <a:pt x="736" y="96"/>
                    <a:pt x="736" y="96"/>
                  </a:cubicBezTo>
                  <a:cubicBezTo>
                    <a:pt x="672" y="96"/>
                    <a:pt x="672" y="96"/>
                    <a:pt x="672" y="96"/>
                  </a:cubicBezTo>
                  <a:cubicBezTo>
                    <a:pt x="672" y="32"/>
                    <a:pt x="672" y="32"/>
                    <a:pt x="672" y="32"/>
                  </a:cubicBezTo>
                  <a:cubicBezTo>
                    <a:pt x="672" y="14"/>
                    <a:pt x="658" y="0"/>
                    <a:pt x="640" y="0"/>
                  </a:cubicBezTo>
                  <a:cubicBezTo>
                    <a:pt x="512" y="0"/>
                    <a:pt x="512" y="0"/>
                    <a:pt x="512" y="0"/>
                  </a:cubicBezTo>
                  <a:cubicBezTo>
                    <a:pt x="494" y="0"/>
                    <a:pt x="480" y="14"/>
                    <a:pt x="480" y="32"/>
                  </a:cubicBezTo>
                  <a:cubicBezTo>
                    <a:pt x="480" y="96"/>
                    <a:pt x="480" y="96"/>
                    <a:pt x="480" y="96"/>
                  </a:cubicBezTo>
                  <a:cubicBezTo>
                    <a:pt x="393" y="96"/>
                    <a:pt x="393" y="96"/>
                    <a:pt x="393" y="96"/>
                  </a:cubicBezTo>
                  <a:cubicBezTo>
                    <a:pt x="385" y="96"/>
                    <a:pt x="377" y="99"/>
                    <a:pt x="371" y="105"/>
                  </a:cubicBezTo>
                  <a:cubicBezTo>
                    <a:pt x="106" y="368"/>
                    <a:pt x="106" y="368"/>
                    <a:pt x="106" y="368"/>
                  </a:cubicBezTo>
                  <a:cubicBezTo>
                    <a:pt x="99" y="374"/>
                    <a:pt x="96" y="382"/>
                    <a:pt x="96" y="391"/>
                  </a:cubicBezTo>
                  <a:cubicBezTo>
                    <a:pt x="96" y="480"/>
                    <a:pt x="96" y="480"/>
                    <a:pt x="96" y="480"/>
                  </a:cubicBezTo>
                  <a:cubicBezTo>
                    <a:pt x="32" y="480"/>
                    <a:pt x="32" y="480"/>
                    <a:pt x="32" y="480"/>
                  </a:cubicBezTo>
                  <a:cubicBezTo>
                    <a:pt x="14" y="480"/>
                    <a:pt x="0" y="494"/>
                    <a:pt x="0" y="512"/>
                  </a:cubicBezTo>
                  <a:cubicBezTo>
                    <a:pt x="0" y="640"/>
                    <a:pt x="0" y="640"/>
                    <a:pt x="0" y="640"/>
                  </a:cubicBezTo>
                  <a:cubicBezTo>
                    <a:pt x="0" y="658"/>
                    <a:pt x="14" y="672"/>
                    <a:pt x="32" y="672"/>
                  </a:cubicBezTo>
                  <a:cubicBezTo>
                    <a:pt x="96" y="672"/>
                    <a:pt x="96" y="672"/>
                    <a:pt x="96" y="672"/>
                  </a:cubicBezTo>
                  <a:cubicBezTo>
                    <a:pt x="96" y="736"/>
                    <a:pt x="96" y="736"/>
                    <a:pt x="96" y="736"/>
                  </a:cubicBezTo>
                  <a:cubicBezTo>
                    <a:pt x="32" y="736"/>
                    <a:pt x="32" y="736"/>
                    <a:pt x="32" y="736"/>
                  </a:cubicBezTo>
                  <a:cubicBezTo>
                    <a:pt x="14" y="736"/>
                    <a:pt x="0" y="750"/>
                    <a:pt x="0" y="768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0" y="914"/>
                    <a:pt x="14" y="928"/>
                    <a:pt x="32" y="928"/>
                  </a:cubicBezTo>
                  <a:cubicBezTo>
                    <a:pt x="96" y="928"/>
                    <a:pt x="96" y="928"/>
                    <a:pt x="96" y="928"/>
                  </a:cubicBezTo>
                  <a:cubicBezTo>
                    <a:pt x="96" y="992"/>
                    <a:pt x="96" y="992"/>
                    <a:pt x="96" y="992"/>
                  </a:cubicBezTo>
                  <a:cubicBezTo>
                    <a:pt x="32" y="992"/>
                    <a:pt x="32" y="992"/>
                    <a:pt x="32" y="992"/>
                  </a:cubicBezTo>
                  <a:cubicBezTo>
                    <a:pt x="14" y="992"/>
                    <a:pt x="0" y="1006"/>
                    <a:pt x="0" y="1024"/>
                  </a:cubicBezTo>
                  <a:cubicBezTo>
                    <a:pt x="0" y="1152"/>
                    <a:pt x="0" y="1152"/>
                    <a:pt x="0" y="1152"/>
                  </a:cubicBezTo>
                  <a:cubicBezTo>
                    <a:pt x="0" y="1170"/>
                    <a:pt x="14" y="1184"/>
                    <a:pt x="32" y="1184"/>
                  </a:cubicBezTo>
                  <a:cubicBezTo>
                    <a:pt x="96" y="1184"/>
                    <a:pt x="96" y="1184"/>
                    <a:pt x="96" y="1184"/>
                  </a:cubicBezTo>
                  <a:cubicBezTo>
                    <a:pt x="96" y="1248"/>
                    <a:pt x="96" y="1248"/>
                    <a:pt x="96" y="1248"/>
                  </a:cubicBezTo>
                  <a:cubicBezTo>
                    <a:pt x="32" y="1248"/>
                    <a:pt x="32" y="1248"/>
                    <a:pt x="32" y="1248"/>
                  </a:cubicBezTo>
                  <a:cubicBezTo>
                    <a:pt x="14" y="1248"/>
                    <a:pt x="0" y="1262"/>
                    <a:pt x="0" y="1280"/>
                  </a:cubicBezTo>
                  <a:cubicBezTo>
                    <a:pt x="0" y="1408"/>
                    <a:pt x="0" y="1408"/>
                    <a:pt x="0" y="1408"/>
                  </a:cubicBezTo>
                  <a:cubicBezTo>
                    <a:pt x="0" y="1426"/>
                    <a:pt x="14" y="1440"/>
                    <a:pt x="32" y="1440"/>
                  </a:cubicBezTo>
                  <a:cubicBezTo>
                    <a:pt x="96" y="1440"/>
                    <a:pt x="96" y="1440"/>
                    <a:pt x="96" y="1440"/>
                  </a:cubicBezTo>
                  <a:cubicBezTo>
                    <a:pt x="96" y="1527"/>
                    <a:pt x="96" y="1527"/>
                    <a:pt x="96" y="1527"/>
                  </a:cubicBezTo>
                  <a:cubicBezTo>
                    <a:pt x="96" y="1536"/>
                    <a:pt x="99" y="1544"/>
                    <a:pt x="105" y="1550"/>
                  </a:cubicBezTo>
                  <a:cubicBezTo>
                    <a:pt x="370" y="1815"/>
                    <a:pt x="370" y="1815"/>
                    <a:pt x="370" y="1815"/>
                  </a:cubicBezTo>
                  <a:cubicBezTo>
                    <a:pt x="376" y="1821"/>
                    <a:pt x="384" y="1824"/>
                    <a:pt x="393" y="1824"/>
                  </a:cubicBezTo>
                  <a:cubicBezTo>
                    <a:pt x="480" y="1824"/>
                    <a:pt x="480" y="1824"/>
                    <a:pt x="480" y="1824"/>
                  </a:cubicBezTo>
                  <a:cubicBezTo>
                    <a:pt x="480" y="1888"/>
                    <a:pt x="480" y="1888"/>
                    <a:pt x="480" y="1888"/>
                  </a:cubicBezTo>
                  <a:cubicBezTo>
                    <a:pt x="480" y="1906"/>
                    <a:pt x="494" y="1920"/>
                    <a:pt x="512" y="1920"/>
                  </a:cubicBezTo>
                  <a:cubicBezTo>
                    <a:pt x="640" y="1920"/>
                    <a:pt x="640" y="1920"/>
                    <a:pt x="640" y="1920"/>
                  </a:cubicBezTo>
                  <a:cubicBezTo>
                    <a:pt x="658" y="1920"/>
                    <a:pt x="672" y="1906"/>
                    <a:pt x="672" y="1888"/>
                  </a:cubicBezTo>
                  <a:cubicBezTo>
                    <a:pt x="672" y="1824"/>
                    <a:pt x="672" y="1824"/>
                    <a:pt x="672" y="1824"/>
                  </a:cubicBezTo>
                  <a:cubicBezTo>
                    <a:pt x="736" y="1824"/>
                    <a:pt x="736" y="1824"/>
                    <a:pt x="736" y="1824"/>
                  </a:cubicBezTo>
                  <a:cubicBezTo>
                    <a:pt x="736" y="1888"/>
                    <a:pt x="736" y="1888"/>
                    <a:pt x="736" y="1888"/>
                  </a:cubicBezTo>
                  <a:cubicBezTo>
                    <a:pt x="736" y="1906"/>
                    <a:pt x="750" y="1920"/>
                    <a:pt x="768" y="1920"/>
                  </a:cubicBezTo>
                  <a:cubicBezTo>
                    <a:pt x="896" y="1920"/>
                    <a:pt x="896" y="1920"/>
                    <a:pt x="896" y="1920"/>
                  </a:cubicBezTo>
                  <a:cubicBezTo>
                    <a:pt x="914" y="1920"/>
                    <a:pt x="928" y="1906"/>
                    <a:pt x="928" y="1888"/>
                  </a:cubicBezTo>
                  <a:cubicBezTo>
                    <a:pt x="928" y="1824"/>
                    <a:pt x="928" y="1824"/>
                    <a:pt x="928" y="1824"/>
                  </a:cubicBezTo>
                  <a:cubicBezTo>
                    <a:pt x="992" y="1824"/>
                    <a:pt x="992" y="1824"/>
                    <a:pt x="992" y="1824"/>
                  </a:cubicBezTo>
                  <a:cubicBezTo>
                    <a:pt x="992" y="1888"/>
                    <a:pt x="992" y="1888"/>
                    <a:pt x="992" y="1888"/>
                  </a:cubicBezTo>
                  <a:cubicBezTo>
                    <a:pt x="992" y="1906"/>
                    <a:pt x="1006" y="1920"/>
                    <a:pt x="1024" y="1920"/>
                  </a:cubicBezTo>
                  <a:cubicBezTo>
                    <a:pt x="1152" y="1920"/>
                    <a:pt x="1152" y="1920"/>
                    <a:pt x="1152" y="1920"/>
                  </a:cubicBezTo>
                  <a:cubicBezTo>
                    <a:pt x="1170" y="1920"/>
                    <a:pt x="1184" y="1906"/>
                    <a:pt x="1184" y="1888"/>
                  </a:cubicBezTo>
                  <a:cubicBezTo>
                    <a:pt x="1184" y="1824"/>
                    <a:pt x="1184" y="1824"/>
                    <a:pt x="1184" y="1824"/>
                  </a:cubicBezTo>
                  <a:cubicBezTo>
                    <a:pt x="1248" y="1824"/>
                    <a:pt x="1248" y="1824"/>
                    <a:pt x="1248" y="1824"/>
                  </a:cubicBezTo>
                  <a:cubicBezTo>
                    <a:pt x="1248" y="1888"/>
                    <a:pt x="1248" y="1888"/>
                    <a:pt x="1248" y="1888"/>
                  </a:cubicBezTo>
                  <a:cubicBezTo>
                    <a:pt x="1248" y="1906"/>
                    <a:pt x="1262" y="1920"/>
                    <a:pt x="1280" y="1920"/>
                  </a:cubicBezTo>
                  <a:cubicBezTo>
                    <a:pt x="1408" y="1920"/>
                    <a:pt x="1408" y="1920"/>
                    <a:pt x="1408" y="1920"/>
                  </a:cubicBezTo>
                  <a:cubicBezTo>
                    <a:pt x="1426" y="1920"/>
                    <a:pt x="1440" y="1906"/>
                    <a:pt x="1440" y="1888"/>
                  </a:cubicBezTo>
                  <a:cubicBezTo>
                    <a:pt x="1440" y="1824"/>
                    <a:pt x="1440" y="1824"/>
                    <a:pt x="1440" y="1824"/>
                  </a:cubicBezTo>
                  <a:cubicBezTo>
                    <a:pt x="1528" y="1824"/>
                    <a:pt x="1528" y="1824"/>
                    <a:pt x="1528" y="1824"/>
                  </a:cubicBezTo>
                  <a:cubicBezTo>
                    <a:pt x="1537" y="1824"/>
                    <a:pt x="1545" y="1820"/>
                    <a:pt x="1551" y="1814"/>
                  </a:cubicBezTo>
                  <a:cubicBezTo>
                    <a:pt x="1815" y="1549"/>
                    <a:pt x="1815" y="1549"/>
                    <a:pt x="1815" y="1549"/>
                  </a:cubicBezTo>
                  <a:cubicBezTo>
                    <a:pt x="1821" y="1543"/>
                    <a:pt x="1824" y="1535"/>
                    <a:pt x="1824" y="1527"/>
                  </a:cubicBezTo>
                  <a:cubicBezTo>
                    <a:pt x="1824" y="1440"/>
                    <a:pt x="1824" y="1440"/>
                    <a:pt x="1824" y="1440"/>
                  </a:cubicBezTo>
                  <a:cubicBezTo>
                    <a:pt x="1888" y="1440"/>
                    <a:pt x="1888" y="1440"/>
                    <a:pt x="1888" y="1440"/>
                  </a:cubicBezTo>
                  <a:cubicBezTo>
                    <a:pt x="1906" y="1440"/>
                    <a:pt x="1920" y="1426"/>
                    <a:pt x="1920" y="1408"/>
                  </a:cubicBezTo>
                  <a:cubicBezTo>
                    <a:pt x="1920" y="1280"/>
                    <a:pt x="1920" y="1280"/>
                    <a:pt x="1920" y="1280"/>
                  </a:cubicBezTo>
                  <a:cubicBezTo>
                    <a:pt x="1920" y="1262"/>
                    <a:pt x="1906" y="1248"/>
                    <a:pt x="1888" y="1248"/>
                  </a:cubicBezTo>
                  <a:cubicBezTo>
                    <a:pt x="1824" y="1248"/>
                    <a:pt x="1824" y="1248"/>
                    <a:pt x="1824" y="1248"/>
                  </a:cubicBezTo>
                  <a:cubicBezTo>
                    <a:pt x="1824" y="1184"/>
                    <a:pt x="1824" y="1184"/>
                    <a:pt x="1824" y="1184"/>
                  </a:cubicBezTo>
                  <a:cubicBezTo>
                    <a:pt x="1888" y="1184"/>
                    <a:pt x="1888" y="1184"/>
                    <a:pt x="1888" y="1184"/>
                  </a:cubicBezTo>
                  <a:cubicBezTo>
                    <a:pt x="1906" y="1184"/>
                    <a:pt x="1920" y="1170"/>
                    <a:pt x="1920" y="1152"/>
                  </a:cubicBezTo>
                  <a:cubicBezTo>
                    <a:pt x="1920" y="1024"/>
                    <a:pt x="1920" y="1024"/>
                    <a:pt x="1920" y="1024"/>
                  </a:cubicBezTo>
                  <a:cubicBezTo>
                    <a:pt x="1920" y="1006"/>
                    <a:pt x="1906" y="992"/>
                    <a:pt x="1888" y="992"/>
                  </a:cubicBezTo>
                  <a:cubicBezTo>
                    <a:pt x="1824" y="992"/>
                    <a:pt x="1824" y="992"/>
                    <a:pt x="1824" y="992"/>
                  </a:cubicBezTo>
                  <a:cubicBezTo>
                    <a:pt x="1824" y="928"/>
                    <a:pt x="1824" y="928"/>
                    <a:pt x="1824" y="928"/>
                  </a:cubicBezTo>
                  <a:cubicBezTo>
                    <a:pt x="1888" y="928"/>
                    <a:pt x="1888" y="928"/>
                    <a:pt x="1888" y="928"/>
                  </a:cubicBezTo>
                  <a:cubicBezTo>
                    <a:pt x="1906" y="928"/>
                    <a:pt x="1920" y="914"/>
                    <a:pt x="1920" y="896"/>
                  </a:cubicBezTo>
                  <a:cubicBezTo>
                    <a:pt x="1920" y="768"/>
                    <a:pt x="1920" y="768"/>
                    <a:pt x="1920" y="768"/>
                  </a:cubicBezTo>
                  <a:cubicBezTo>
                    <a:pt x="1920" y="750"/>
                    <a:pt x="1906" y="736"/>
                    <a:pt x="1888" y="736"/>
                  </a:cubicBezTo>
                  <a:cubicBezTo>
                    <a:pt x="1824" y="736"/>
                    <a:pt x="1824" y="736"/>
                    <a:pt x="1824" y="736"/>
                  </a:cubicBezTo>
                  <a:cubicBezTo>
                    <a:pt x="1824" y="672"/>
                    <a:pt x="1824" y="672"/>
                    <a:pt x="1824" y="672"/>
                  </a:cubicBezTo>
                  <a:lnTo>
                    <a:pt x="1888" y="672"/>
                  </a:lnTo>
                  <a:close/>
                  <a:moveTo>
                    <a:pt x="1856" y="544"/>
                  </a:moveTo>
                  <a:cubicBezTo>
                    <a:pt x="1856" y="608"/>
                    <a:pt x="1856" y="608"/>
                    <a:pt x="1856" y="608"/>
                  </a:cubicBezTo>
                  <a:cubicBezTo>
                    <a:pt x="1824" y="608"/>
                    <a:pt x="1824" y="608"/>
                    <a:pt x="1824" y="608"/>
                  </a:cubicBezTo>
                  <a:cubicBezTo>
                    <a:pt x="1824" y="544"/>
                    <a:pt x="1824" y="544"/>
                    <a:pt x="1824" y="544"/>
                  </a:cubicBezTo>
                  <a:lnTo>
                    <a:pt x="1856" y="544"/>
                  </a:lnTo>
                  <a:close/>
                  <a:moveTo>
                    <a:pt x="1312" y="64"/>
                  </a:moveTo>
                  <a:cubicBezTo>
                    <a:pt x="1376" y="64"/>
                    <a:pt x="1376" y="64"/>
                    <a:pt x="1376" y="64"/>
                  </a:cubicBezTo>
                  <a:cubicBezTo>
                    <a:pt x="1376" y="96"/>
                    <a:pt x="1376" y="96"/>
                    <a:pt x="1376" y="96"/>
                  </a:cubicBezTo>
                  <a:cubicBezTo>
                    <a:pt x="1312" y="96"/>
                    <a:pt x="1312" y="96"/>
                    <a:pt x="1312" y="96"/>
                  </a:cubicBezTo>
                  <a:lnTo>
                    <a:pt x="1312" y="64"/>
                  </a:lnTo>
                  <a:close/>
                  <a:moveTo>
                    <a:pt x="1056" y="64"/>
                  </a:moveTo>
                  <a:cubicBezTo>
                    <a:pt x="1120" y="64"/>
                    <a:pt x="1120" y="64"/>
                    <a:pt x="1120" y="64"/>
                  </a:cubicBezTo>
                  <a:cubicBezTo>
                    <a:pt x="1120" y="96"/>
                    <a:pt x="1120" y="96"/>
                    <a:pt x="1120" y="96"/>
                  </a:cubicBezTo>
                  <a:cubicBezTo>
                    <a:pt x="1056" y="96"/>
                    <a:pt x="1056" y="96"/>
                    <a:pt x="1056" y="96"/>
                  </a:cubicBezTo>
                  <a:lnTo>
                    <a:pt x="1056" y="64"/>
                  </a:lnTo>
                  <a:close/>
                  <a:moveTo>
                    <a:pt x="800" y="64"/>
                  </a:moveTo>
                  <a:cubicBezTo>
                    <a:pt x="864" y="64"/>
                    <a:pt x="864" y="64"/>
                    <a:pt x="864" y="64"/>
                  </a:cubicBezTo>
                  <a:cubicBezTo>
                    <a:pt x="864" y="96"/>
                    <a:pt x="864" y="96"/>
                    <a:pt x="864" y="96"/>
                  </a:cubicBezTo>
                  <a:cubicBezTo>
                    <a:pt x="800" y="96"/>
                    <a:pt x="800" y="96"/>
                    <a:pt x="800" y="96"/>
                  </a:cubicBezTo>
                  <a:lnTo>
                    <a:pt x="800" y="64"/>
                  </a:lnTo>
                  <a:close/>
                  <a:moveTo>
                    <a:pt x="544" y="64"/>
                  </a:moveTo>
                  <a:cubicBezTo>
                    <a:pt x="608" y="64"/>
                    <a:pt x="608" y="64"/>
                    <a:pt x="608" y="64"/>
                  </a:cubicBezTo>
                  <a:cubicBezTo>
                    <a:pt x="608" y="96"/>
                    <a:pt x="608" y="96"/>
                    <a:pt x="608" y="96"/>
                  </a:cubicBezTo>
                  <a:cubicBezTo>
                    <a:pt x="544" y="96"/>
                    <a:pt x="544" y="96"/>
                    <a:pt x="544" y="96"/>
                  </a:cubicBezTo>
                  <a:lnTo>
                    <a:pt x="544" y="64"/>
                  </a:lnTo>
                  <a:close/>
                  <a:moveTo>
                    <a:pt x="64" y="608"/>
                  </a:moveTo>
                  <a:cubicBezTo>
                    <a:pt x="64" y="544"/>
                    <a:pt x="64" y="544"/>
                    <a:pt x="64" y="544"/>
                  </a:cubicBezTo>
                  <a:cubicBezTo>
                    <a:pt x="96" y="544"/>
                    <a:pt x="96" y="544"/>
                    <a:pt x="96" y="544"/>
                  </a:cubicBezTo>
                  <a:cubicBezTo>
                    <a:pt x="96" y="608"/>
                    <a:pt x="96" y="608"/>
                    <a:pt x="96" y="608"/>
                  </a:cubicBezTo>
                  <a:lnTo>
                    <a:pt x="64" y="608"/>
                  </a:lnTo>
                  <a:close/>
                  <a:moveTo>
                    <a:pt x="64" y="864"/>
                  </a:moveTo>
                  <a:cubicBezTo>
                    <a:pt x="64" y="800"/>
                    <a:pt x="64" y="800"/>
                    <a:pt x="64" y="800"/>
                  </a:cubicBezTo>
                  <a:cubicBezTo>
                    <a:pt x="96" y="800"/>
                    <a:pt x="96" y="800"/>
                    <a:pt x="96" y="800"/>
                  </a:cubicBezTo>
                  <a:cubicBezTo>
                    <a:pt x="96" y="864"/>
                    <a:pt x="96" y="864"/>
                    <a:pt x="96" y="864"/>
                  </a:cubicBezTo>
                  <a:lnTo>
                    <a:pt x="64" y="864"/>
                  </a:lnTo>
                  <a:close/>
                  <a:moveTo>
                    <a:pt x="64" y="1120"/>
                  </a:moveTo>
                  <a:cubicBezTo>
                    <a:pt x="64" y="1056"/>
                    <a:pt x="64" y="1056"/>
                    <a:pt x="64" y="1056"/>
                  </a:cubicBezTo>
                  <a:cubicBezTo>
                    <a:pt x="96" y="1056"/>
                    <a:pt x="96" y="1056"/>
                    <a:pt x="96" y="1056"/>
                  </a:cubicBezTo>
                  <a:cubicBezTo>
                    <a:pt x="96" y="1120"/>
                    <a:pt x="96" y="1120"/>
                    <a:pt x="96" y="1120"/>
                  </a:cubicBezTo>
                  <a:lnTo>
                    <a:pt x="64" y="1120"/>
                  </a:lnTo>
                  <a:close/>
                  <a:moveTo>
                    <a:pt x="64" y="1376"/>
                  </a:moveTo>
                  <a:cubicBezTo>
                    <a:pt x="64" y="1312"/>
                    <a:pt x="64" y="1312"/>
                    <a:pt x="64" y="1312"/>
                  </a:cubicBezTo>
                  <a:cubicBezTo>
                    <a:pt x="96" y="1312"/>
                    <a:pt x="96" y="1312"/>
                    <a:pt x="96" y="1312"/>
                  </a:cubicBezTo>
                  <a:cubicBezTo>
                    <a:pt x="96" y="1376"/>
                    <a:pt x="96" y="1376"/>
                    <a:pt x="96" y="1376"/>
                  </a:cubicBezTo>
                  <a:lnTo>
                    <a:pt x="64" y="1376"/>
                  </a:lnTo>
                  <a:close/>
                  <a:moveTo>
                    <a:pt x="608" y="1856"/>
                  </a:moveTo>
                  <a:cubicBezTo>
                    <a:pt x="544" y="1856"/>
                    <a:pt x="544" y="1856"/>
                    <a:pt x="544" y="1856"/>
                  </a:cubicBezTo>
                  <a:cubicBezTo>
                    <a:pt x="544" y="1824"/>
                    <a:pt x="544" y="1824"/>
                    <a:pt x="544" y="1824"/>
                  </a:cubicBezTo>
                  <a:cubicBezTo>
                    <a:pt x="608" y="1824"/>
                    <a:pt x="608" y="1824"/>
                    <a:pt x="608" y="1824"/>
                  </a:cubicBezTo>
                  <a:lnTo>
                    <a:pt x="608" y="1856"/>
                  </a:lnTo>
                  <a:close/>
                  <a:moveTo>
                    <a:pt x="864" y="1856"/>
                  </a:moveTo>
                  <a:cubicBezTo>
                    <a:pt x="800" y="1856"/>
                    <a:pt x="800" y="1856"/>
                    <a:pt x="800" y="1856"/>
                  </a:cubicBezTo>
                  <a:cubicBezTo>
                    <a:pt x="800" y="1824"/>
                    <a:pt x="800" y="1824"/>
                    <a:pt x="800" y="1824"/>
                  </a:cubicBezTo>
                  <a:cubicBezTo>
                    <a:pt x="864" y="1824"/>
                    <a:pt x="864" y="1824"/>
                    <a:pt x="864" y="1824"/>
                  </a:cubicBezTo>
                  <a:lnTo>
                    <a:pt x="864" y="1856"/>
                  </a:lnTo>
                  <a:close/>
                  <a:moveTo>
                    <a:pt x="1120" y="1856"/>
                  </a:moveTo>
                  <a:cubicBezTo>
                    <a:pt x="1056" y="1856"/>
                    <a:pt x="1056" y="1856"/>
                    <a:pt x="1056" y="1856"/>
                  </a:cubicBezTo>
                  <a:cubicBezTo>
                    <a:pt x="1056" y="1824"/>
                    <a:pt x="1056" y="1824"/>
                    <a:pt x="1056" y="1824"/>
                  </a:cubicBezTo>
                  <a:cubicBezTo>
                    <a:pt x="1120" y="1824"/>
                    <a:pt x="1120" y="1824"/>
                    <a:pt x="1120" y="1824"/>
                  </a:cubicBezTo>
                  <a:lnTo>
                    <a:pt x="1120" y="1856"/>
                  </a:lnTo>
                  <a:close/>
                  <a:moveTo>
                    <a:pt x="1376" y="1856"/>
                  </a:moveTo>
                  <a:cubicBezTo>
                    <a:pt x="1312" y="1856"/>
                    <a:pt x="1312" y="1856"/>
                    <a:pt x="1312" y="1856"/>
                  </a:cubicBezTo>
                  <a:cubicBezTo>
                    <a:pt x="1312" y="1824"/>
                    <a:pt x="1312" y="1824"/>
                    <a:pt x="1312" y="1824"/>
                  </a:cubicBezTo>
                  <a:cubicBezTo>
                    <a:pt x="1376" y="1824"/>
                    <a:pt x="1376" y="1824"/>
                    <a:pt x="1376" y="1824"/>
                  </a:cubicBezTo>
                  <a:lnTo>
                    <a:pt x="1376" y="1856"/>
                  </a:lnTo>
                  <a:close/>
                  <a:moveTo>
                    <a:pt x="1760" y="1514"/>
                  </a:moveTo>
                  <a:cubicBezTo>
                    <a:pt x="1515" y="1760"/>
                    <a:pt x="1515" y="1760"/>
                    <a:pt x="1515" y="1760"/>
                  </a:cubicBezTo>
                  <a:cubicBezTo>
                    <a:pt x="406" y="1760"/>
                    <a:pt x="406" y="1760"/>
                    <a:pt x="406" y="1760"/>
                  </a:cubicBezTo>
                  <a:cubicBezTo>
                    <a:pt x="160" y="1514"/>
                    <a:pt x="160" y="1514"/>
                    <a:pt x="160" y="1514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1514" y="160"/>
                    <a:pt x="1514" y="160"/>
                    <a:pt x="1514" y="160"/>
                  </a:cubicBezTo>
                  <a:cubicBezTo>
                    <a:pt x="1760" y="410"/>
                    <a:pt x="1760" y="410"/>
                    <a:pt x="1760" y="410"/>
                  </a:cubicBezTo>
                  <a:lnTo>
                    <a:pt x="1760" y="1514"/>
                  </a:lnTo>
                  <a:close/>
                  <a:moveTo>
                    <a:pt x="1856" y="1312"/>
                  </a:moveTo>
                  <a:cubicBezTo>
                    <a:pt x="1856" y="1376"/>
                    <a:pt x="1856" y="1376"/>
                    <a:pt x="1856" y="1376"/>
                  </a:cubicBezTo>
                  <a:cubicBezTo>
                    <a:pt x="1824" y="1376"/>
                    <a:pt x="1824" y="1376"/>
                    <a:pt x="1824" y="1376"/>
                  </a:cubicBezTo>
                  <a:cubicBezTo>
                    <a:pt x="1824" y="1312"/>
                    <a:pt x="1824" y="1312"/>
                    <a:pt x="1824" y="1312"/>
                  </a:cubicBezTo>
                  <a:lnTo>
                    <a:pt x="1856" y="1312"/>
                  </a:lnTo>
                  <a:close/>
                  <a:moveTo>
                    <a:pt x="1856" y="1056"/>
                  </a:moveTo>
                  <a:cubicBezTo>
                    <a:pt x="1856" y="1120"/>
                    <a:pt x="1856" y="1120"/>
                    <a:pt x="1856" y="1120"/>
                  </a:cubicBezTo>
                  <a:cubicBezTo>
                    <a:pt x="1824" y="1120"/>
                    <a:pt x="1824" y="1120"/>
                    <a:pt x="1824" y="1120"/>
                  </a:cubicBezTo>
                  <a:cubicBezTo>
                    <a:pt x="1824" y="1056"/>
                    <a:pt x="1824" y="1056"/>
                    <a:pt x="1824" y="1056"/>
                  </a:cubicBezTo>
                  <a:lnTo>
                    <a:pt x="1856" y="1056"/>
                  </a:lnTo>
                  <a:close/>
                  <a:moveTo>
                    <a:pt x="1856" y="800"/>
                  </a:moveTo>
                  <a:cubicBezTo>
                    <a:pt x="1856" y="864"/>
                    <a:pt x="1856" y="864"/>
                    <a:pt x="1856" y="864"/>
                  </a:cubicBezTo>
                  <a:cubicBezTo>
                    <a:pt x="1824" y="864"/>
                    <a:pt x="1824" y="864"/>
                    <a:pt x="1824" y="864"/>
                  </a:cubicBezTo>
                  <a:cubicBezTo>
                    <a:pt x="1824" y="800"/>
                    <a:pt x="1824" y="800"/>
                    <a:pt x="1824" y="800"/>
                  </a:cubicBezTo>
                  <a:lnTo>
                    <a:pt x="1856" y="8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92" name="Freeform 33">
              <a:extLst>
                <a:ext uri="{FF2B5EF4-FFF2-40B4-BE49-F238E27FC236}">
                  <a16:creationId xmlns:a16="http://schemas.microsoft.com/office/drawing/2014/main" id="{CC171B6F-C5E8-F24D-BD50-334C05598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2014"/>
              <a:ext cx="295" cy="294"/>
            </a:xfrm>
            <a:custGeom>
              <a:avLst/>
              <a:gdLst>
                <a:gd name="T0" fmla="*/ 750 w 921"/>
                <a:gd name="T1" fmla="*/ 706 h 921"/>
                <a:gd name="T2" fmla="*/ 795 w 921"/>
                <a:gd name="T3" fmla="*/ 698 h 921"/>
                <a:gd name="T4" fmla="*/ 724 w 921"/>
                <a:gd name="T5" fmla="*/ 139 h 921"/>
                <a:gd name="T6" fmla="*/ 161 w 921"/>
                <a:gd name="T7" fmla="*/ 165 h 921"/>
                <a:gd name="T8" fmla="*/ 141 w 921"/>
                <a:gd name="T9" fmla="*/ 728 h 921"/>
                <a:gd name="T10" fmla="*/ 701 w 921"/>
                <a:gd name="T11" fmla="*/ 794 h 921"/>
                <a:gd name="T12" fmla="*/ 708 w 921"/>
                <a:gd name="T13" fmla="*/ 749 h 921"/>
                <a:gd name="T14" fmla="*/ 663 w 921"/>
                <a:gd name="T15" fmla="*/ 742 h 921"/>
                <a:gd name="T16" fmla="*/ 189 w 921"/>
                <a:gd name="T17" fmla="*/ 686 h 921"/>
                <a:gd name="T18" fmla="*/ 206 w 921"/>
                <a:gd name="T19" fmla="*/ 209 h 921"/>
                <a:gd name="T20" fmla="*/ 683 w 921"/>
                <a:gd name="T21" fmla="*/ 188 h 921"/>
                <a:gd name="T22" fmla="*/ 743 w 921"/>
                <a:gd name="T23" fmla="*/ 661 h 921"/>
                <a:gd name="T24" fmla="*/ 737 w 921"/>
                <a:gd name="T25" fmla="*/ 685 h 921"/>
                <a:gd name="T26" fmla="*/ 750 w 921"/>
                <a:gd name="T27" fmla="*/ 706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1" h="921">
                  <a:moveTo>
                    <a:pt x="750" y="706"/>
                  </a:moveTo>
                  <a:cubicBezTo>
                    <a:pt x="765" y="716"/>
                    <a:pt x="785" y="713"/>
                    <a:pt x="795" y="698"/>
                  </a:cubicBezTo>
                  <a:cubicBezTo>
                    <a:pt x="921" y="522"/>
                    <a:pt x="890" y="279"/>
                    <a:pt x="724" y="139"/>
                  </a:cubicBezTo>
                  <a:cubicBezTo>
                    <a:pt x="558" y="0"/>
                    <a:pt x="313" y="11"/>
                    <a:pt x="161" y="165"/>
                  </a:cubicBezTo>
                  <a:cubicBezTo>
                    <a:pt x="9" y="319"/>
                    <a:pt x="0" y="564"/>
                    <a:pt x="141" y="728"/>
                  </a:cubicBezTo>
                  <a:cubicBezTo>
                    <a:pt x="282" y="892"/>
                    <a:pt x="526" y="921"/>
                    <a:pt x="701" y="794"/>
                  </a:cubicBezTo>
                  <a:cubicBezTo>
                    <a:pt x="715" y="783"/>
                    <a:pt x="718" y="763"/>
                    <a:pt x="708" y="749"/>
                  </a:cubicBezTo>
                  <a:cubicBezTo>
                    <a:pt x="697" y="734"/>
                    <a:pt x="677" y="731"/>
                    <a:pt x="663" y="742"/>
                  </a:cubicBezTo>
                  <a:cubicBezTo>
                    <a:pt x="515" y="850"/>
                    <a:pt x="308" y="825"/>
                    <a:pt x="189" y="686"/>
                  </a:cubicBezTo>
                  <a:cubicBezTo>
                    <a:pt x="69" y="547"/>
                    <a:pt x="77" y="340"/>
                    <a:pt x="206" y="209"/>
                  </a:cubicBezTo>
                  <a:cubicBezTo>
                    <a:pt x="335" y="79"/>
                    <a:pt x="542" y="70"/>
                    <a:pt x="683" y="188"/>
                  </a:cubicBezTo>
                  <a:cubicBezTo>
                    <a:pt x="823" y="306"/>
                    <a:pt x="849" y="512"/>
                    <a:pt x="743" y="661"/>
                  </a:cubicBezTo>
                  <a:cubicBezTo>
                    <a:pt x="738" y="668"/>
                    <a:pt x="736" y="677"/>
                    <a:pt x="737" y="685"/>
                  </a:cubicBezTo>
                  <a:cubicBezTo>
                    <a:pt x="739" y="693"/>
                    <a:pt x="743" y="701"/>
                    <a:pt x="750" y="7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93" name="Freeform 34">
              <a:extLst>
                <a:ext uri="{FF2B5EF4-FFF2-40B4-BE49-F238E27FC236}">
                  <a16:creationId xmlns:a16="http://schemas.microsoft.com/office/drawing/2014/main" id="{3CBAFF80-C99F-B246-A31F-336355375B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8" y="2068"/>
              <a:ext cx="124" cy="184"/>
            </a:xfrm>
            <a:custGeom>
              <a:avLst/>
              <a:gdLst>
                <a:gd name="T0" fmla="*/ 384 w 384"/>
                <a:gd name="T1" fmla="*/ 160 h 576"/>
                <a:gd name="T2" fmla="*/ 288 w 384"/>
                <a:gd name="T3" fmla="*/ 64 h 576"/>
                <a:gd name="T4" fmla="*/ 256 w 384"/>
                <a:gd name="T5" fmla="*/ 64 h 576"/>
                <a:gd name="T6" fmla="*/ 256 w 384"/>
                <a:gd name="T7" fmla="*/ 0 h 576"/>
                <a:gd name="T8" fmla="*/ 192 w 384"/>
                <a:gd name="T9" fmla="*/ 0 h 576"/>
                <a:gd name="T10" fmla="*/ 192 w 384"/>
                <a:gd name="T11" fmla="*/ 64 h 576"/>
                <a:gd name="T12" fmla="*/ 160 w 384"/>
                <a:gd name="T13" fmla="*/ 64 h 576"/>
                <a:gd name="T14" fmla="*/ 161 w 384"/>
                <a:gd name="T15" fmla="*/ 0 h 576"/>
                <a:gd name="T16" fmla="*/ 97 w 384"/>
                <a:gd name="T17" fmla="*/ 0 h 576"/>
                <a:gd name="T18" fmla="*/ 96 w 384"/>
                <a:gd name="T19" fmla="*/ 64 h 576"/>
                <a:gd name="T20" fmla="*/ 0 w 384"/>
                <a:gd name="T21" fmla="*/ 64 h 576"/>
                <a:gd name="T22" fmla="*/ 0 w 384"/>
                <a:gd name="T23" fmla="*/ 128 h 576"/>
                <a:gd name="T24" fmla="*/ 64 w 384"/>
                <a:gd name="T25" fmla="*/ 128 h 576"/>
                <a:gd name="T26" fmla="*/ 64 w 384"/>
                <a:gd name="T27" fmla="*/ 448 h 576"/>
                <a:gd name="T28" fmla="*/ 0 w 384"/>
                <a:gd name="T29" fmla="*/ 448 h 576"/>
                <a:gd name="T30" fmla="*/ 0 w 384"/>
                <a:gd name="T31" fmla="*/ 512 h 576"/>
                <a:gd name="T32" fmla="*/ 96 w 384"/>
                <a:gd name="T33" fmla="*/ 512 h 576"/>
                <a:gd name="T34" fmla="*/ 97 w 384"/>
                <a:gd name="T35" fmla="*/ 576 h 576"/>
                <a:gd name="T36" fmla="*/ 161 w 384"/>
                <a:gd name="T37" fmla="*/ 576 h 576"/>
                <a:gd name="T38" fmla="*/ 160 w 384"/>
                <a:gd name="T39" fmla="*/ 512 h 576"/>
                <a:gd name="T40" fmla="*/ 192 w 384"/>
                <a:gd name="T41" fmla="*/ 512 h 576"/>
                <a:gd name="T42" fmla="*/ 192 w 384"/>
                <a:gd name="T43" fmla="*/ 576 h 576"/>
                <a:gd name="T44" fmla="*/ 256 w 384"/>
                <a:gd name="T45" fmla="*/ 576 h 576"/>
                <a:gd name="T46" fmla="*/ 256 w 384"/>
                <a:gd name="T47" fmla="*/ 512 h 576"/>
                <a:gd name="T48" fmla="*/ 288 w 384"/>
                <a:gd name="T49" fmla="*/ 512 h 576"/>
                <a:gd name="T50" fmla="*/ 384 w 384"/>
                <a:gd name="T51" fmla="*/ 416 h 576"/>
                <a:gd name="T52" fmla="*/ 384 w 384"/>
                <a:gd name="T53" fmla="*/ 352 h 576"/>
                <a:gd name="T54" fmla="*/ 359 w 384"/>
                <a:gd name="T55" fmla="*/ 288 h 576"/>
                <a:gd name="T56" fmla="*/ 384 w 384"/>
                <a:gd name="T57" fmla="*/ 224 h 576"/>
                <a:gd name="T58" fmla="*/ 384 w 384"/>
                <a:gd name="T59" fmla="*/ 160 h 576"/>
                <a:gd name="T60" fmla="*/ 128 w 384"/>
                <a:gd name="T61" fmla="*/ 128 h 576"/>
                <a:gd name="T62" fmla="*/ 288 w 384"/>
                <a:gd name="T63" fmla="*/ 128 h 576"/>
                <a:gd name="T64" fmla="*/ 320 w 384"/>
                <a:gd name="T65" fmla="*/ 160 h 576"/>
                <a:gd name="T66" fmla="*/ 320 w 384"/>
                <a:gd name="T67" fmla="*/ 224 h 576"/>
                <a:gd name="T68" fmla="*/ 288 w 384"/>
                <a:gd name="T69" fmla="*/ 256 h 576"/>
                <a:gd name="T70" fmla="*/ 128 w 384"/>
                <a:gd name="T71" fmla="*/ 256 h 576"/>
                <a:gd name="T72" fmla="*/ 128 w 384"/>
                <a:gd name="T73" fmla="*/ 128 h 576"/>
                <a:gd name="T74" fmla="*/ 320 w 384"/>
                <a:gd name="T75" fmla="*/ 416 h 576"/>
                <a:gd name="T76" fmla="*/ 288 w 384"/>
                <a:gd name="T77" fmla="*/ 448 h 576"/>
                <a:gd name="T78" fmla="*/ 128 w 384"/>
                <a:gd name="T79" fmla="*/ 448 h 576"/>
                <a:gd name="T80" fmla="*/ 128 w 384"/>
                <a:gd name="T81" fmla="*/ 320 h 576"/>
                <a:gd name="T82" fmla="*/ 288 w 384"/>
                <a:gd name="T83" fmla="*/ 320 h 576"/>
                <a:gd name="T84" fmla="*/ 320 w 384"/>
                <a:gd name="T85" fmla="*/ 352 h 576"/>
                <a:gd name="T86" fmla="*/ 320 w 384"/>
                <a:gd name="T87" fmla="*/ 4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4" h="576">
                  <a:moveTo>
                    <a:pt x="384" y="160"/>
                  </a:moveTo>
                  <a:cubicBezTo>
                    <a:pt x="384" y="107"/>
                    <a:pt x="341" y="64"/>
                    <a:pt x="288" y="64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2" y="64"/>
                    <a:pt x="192" y="64"/>
                    <a:pt x="192" y="64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64" y="448"/>
                    <a:pt x="64" y="448"/>
                    <a:pt x="64" y="448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96" y="512"/>
                    <a:pt x="96" y="512"/>
                    <a:pt x="96" y="512"/>
                  </a:cubicBezTo>
                  <a:cubicBezTo>
                    <a:pt x="97" y="576"/>
                    <a:pt x="97" y="576"/>
                    <a:pt x="97" y="576"/>
                  </a:cubicBezTo>
                  <a:cubicBezTo>
                    <a:pt x="161" y="576"/>
                    <a:pt x="161" y="576"/>
                    <a:pt x="161" y="576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92" y="512"/>
                    <a:pt x="192" y="512"/>
                    <a:pt x="192" y="512"/>
                  </a:cubicBezTo>
                  <a:cubicBezTo>
                    <a:pt x="192" y="576"/>
                    <a:pt x="192" y="576"/>
                    <a:pt x="192" y="576"/>
                  </a:cubicBezTo>
                  <a:cubicBezTo>
                    <a:pt x="256" y="576"/>
                    <a:pt x="256" y="576"/>
                    <a:pt x="256" y="576"/>
                  </a:cubicBezTo>
                  <a:cubicBezTo>
                    <a:pt x="256" y="512"/>
                    <a:pt x="256" y="512"/>
                    <a:pt x="256" y="512"/>
                  </a:cubicBezTo>
                  <a:cubicBezTo>
                    <a:pt x="288" y="512"/>
                    <a:pt x="288" y="512"/>
                    <a:pt x="288" y="512"/>
                  </a:cubicBezTo>
                  <a:cubicBezTo>
                    <a:pt x="341" y="512"/>
                    <a:pt x="384" y="469"/>
                    <a:pt x="384" y="416"/>
                  </a:cubicBezTo>
                  <a:cubicBezTo>
                    <a:pt x="384" y="352"/>
                    <a:pt x="384" y="352"/>
                    <a:pt x="384" y="352"/>
                  </a:cubicBezTo>
                  <a:cubicBezTo>
                    <a:pt x="384" y="328"/>
                    <a:pt x="375" y="305"/>
                    <a:pt x="359" y="288"/>
                  </a:cubicBezTo>
                  <a:cubicBezTo>
                    <a:pt x="375" y="270"/>
                    <a:pt x="384" y="248"/>
                    <a:pt x="384" y="224"/>
                  </a:cubicBezTo>
                  <a:lnTo>
                    <a:pt x="384" y="160"/>
                  </a:lnTo>
                  <a:close/>
                  <a:moveTo>
                    <a:pt x="128" y="128"/>
                  </a:moveTo>
                  <a:cubicBezTo>
                    <a:pt x="288" y="128"/>
                    <a:pt x="288" y="128"/>
                    <a:pt x="288" y="128"/>
                  </a:cubicBezTo>
                  <a:cubicBezTo>
                    <a:pt x="306" y="128"/>
                    <a:pt x="320" y="142"/>
                    <a:pt x="320" y="160"/>
                  </a:cubicBezTo>
                  <a:cubicBezTo>
                    <a:pt x="320" y="224"/>
                    <a:pt x="320" y="224"/>
                    <a:pt x="320" y="224"/>
                  </a:cubicBezTo>
                  <a:cubicBezTo>
                    <a:pt x="320" y="242"/>
                    <a:pt x="306" y="256"/>
                    <a:pt x="28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128"/>
                  </a:lnTo>
                  <a:close/>
                  <a:moveTo>
                    <a:pt x="320" y="416"/>
                  </a:moveTo>
                  <a:cubicBezTo>
                    <a:pt x="320" y="434"/>
                    <a:pt x="306" y="448"/>
                    <a:pt x="288" y="448"/>
                  </a:cubicBezTo>
                  <a:cubicBezTo>
                    <a:pt x="128" y="448"/>
                    <a:pt x="128" y="448"/>
                    <a:pt x="128" y="448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288" y="320"/>
                    <a:pt x="288" y="320"/>
                    <a:pt x="288" y="320"/>
                  </a:cubicBezTo>
                  <a:cubicBezTo>
                    <a:pt x="306" y="320"/>
                    <a:pt x="320" y="334"/>
                    <a:pt x="320" y="352"/>
                  </a:cubicBezTo>
                  <a:lnTo>
                    <a:pt x="320" y="4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94" name="Freeform 35">
              <a:extLst>
                <a:ext uri="{FF2B5EF4-FFF2-40B4-BE49-F238E27FC236}">
                  <a16:creationId xmlns:a16="http://schemas.microsoft.com/office/drawing/2014/main" id="{CE854554-28DB-0147-A1F1-95106BEE3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" y="1986"/>
              <a:ext cx="339" cy="352"/>
            </a:xfrm>
            <a:custGeom>
              <a:avLst/>
              <a:gdLst>
                <a:gd name="T0" fmla="*/ 1058 w 1058"/>
                <a:gd name="T1" fmla="*/ 545 h 1100"/>
                <a:gd name="T2" fmla="*/ 775 w 1058"/>
                <a:gd name="T3" fmla="*/ 87 h 1100"/>
                <a:gd name="T4" fmla="*/ 239 w 1058"/>
                <a:gd name="T5" fmla="*/ 135 h 1100"/>
                <a:gd name="T6" fmla="*/ 232 w 1058"/>
                <a:gd name="T7" fmla="*/ 180 h 1100"/>
                <a:gd name="T8" fmla="*/ 277 w 1058"/>
                <a:gd name="T9" fmla="*/ 187 h 1100"/>
                <a:gd name="T10" fmla="*/ 546 w 1058"/>
                <a:gd name="T11" fmla="*/ 97 h 1100"/>
                <a:gd name="T12" fmla="*/ 982 w 1058"/>
                <a:gd name="T13" fmla="*/ 442 h 1100"/>
                <a:gd name="T14" fmla="*/ 746 w 1058"/>
                <a:gd name="T15" fmla="*/ 946 h 1100"/>
                <a:gd name="T16" fmla="*/ 202 w 1058"/>
                <a:gd name="T17" fmla="*/ 832 h 1100"/>
                <a:gd name="T18" fmla="*/ 188 w 1058"/>
                <a:gd name="T19" fmla="*/ 276 h 1100"/>
                <a:gd name="T20" fmla="*/ 181 w 1058"/>
                <a:gd name="T21" fmla="*/ 231 h 1100"/>
                <a:gd name="T22" fmla="*/ 136 w 1058"/>
                <a:gd name="T23" fmla="*/ 238 h 1100"/>
                <a:gd name="T24" fmla="*/ 129 w 1058"/>
                <a:gd name="T25" fmla="*/ 842 h 1100"/>
                <a:gd name="T26" fmla="*/ 702 w 1058"/>
                <a:gd name="T27" fmla="*/ 1033 h 1100"/>
                <a:gd name="T28" fmla="*/ 1058 w 1058"/>
                <a:gd name="T29" fmla="*/ 545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8" h="1100">
                  <a:moveTo>
                    <a:pt x="1058" y="545"/>
                  </a:moveTo>
                  <a:cubicBezTo>
                    <a:pt x="1058" y="351"/>
                    <a:pt x="948" y="174"/>
                    <a:pt x="775" y="87"/>
                  </a:cubicBezTo>
                  <a:cubicBezTo>
                    <a:pt x="602" y="0"/>
                    <a:pt x="394" y="19"/>
                    <a:pt x="239" y="135"/>
                  </a:cubicBezTo>
                  <a:cubicBezTo>
                    <a:pt x="225" y="146"/>
                    <a:pt x="222" y="166"/>
                    <a:pt x="232" y="180"/>
                  </a:cubicBezTo>
                  <a:cubicBezTo>
                    <a:pt x="243" y="194"/>
                    <a:pt x="263" y="197"/>
                    <a:pt x="277" y="187"/>
                  </a:cubicBezTo>
                  <a:cubicBezTo>
                    <a:pt x="355" y="128"/>
                    <a:pt x="449" y="97"/>
                    <a:pt x="546" y="97"/>
                  </a:cubicBezTo>
                  <a:cubicBezTo>
                    <a:pt x="754" y="97"/>
                    <a:pt x="934" y="240"/>
                    <a:pt x="982" y="442"/>
                  </a:cubicBezTo>
                  <a:cubicBezTo>
                    <a:pt x="1030" y="644"/>
                    <a:pt x="932" y="853"/>
                    <a:pt x="746" y="946"/>
                  </a:cubicBezTo>
                  <a:cubicBezTo>
                    <a:pt x="561" y="1039"/>
                    <a:pt x="335" y="992"/>
                    <a:pt x="202" y="832"/>
                  </a:cubicBezTo>
                  <a:cubicBezTo>
                    <a:pt x="69" y="673"/>
                    <a:pt x="63" y="442"/>
                    <a:pt x="188" y="276"/>
                  </a:cubicBezTo>
                  <a:cubicBezTo>
                    <a:pt x="198" y="262"/>
                    <a:pt x="195" y="242"/>
                    <a:pt x="181" y="231"/>
                  </a:cubicBezTo>
                  <a:cubicBezTo>
                    <a:pt x="167" y="221"/>
                    <a:pt x="147" y="224"/>
                    <a:pt x="136" y="238"/>
                  </a:cubicBezTo>
                  <a:cubicBezTo>
                    <a:pt x="3" y="416"/>
                    <a:pt x="0" y="660"/>
                    <a:pt x="129" y="842"/>
                  </a:cubicBezTo>
                  <a:cubicBezTo>
                    <a:pt x="258" y="1023"/>
                    <a:pt x="490" y="1100"/>
                    <a:pt x="702" y="1033"/>
                  </a:cubicBezTo>
                  <a:cubicBezTo>
                    <a:pt x="914" y="965"/>
                    <a:pt x="1058" y="768"/>
                    <a:pt x="1058" y="5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</p:grpSp>
      <p:grpSp>
        <p:nvGrpSpPr>
          <p:cNvPr id="295" name="Group 38">
            <a:extLst>
              <a:ext uri="{FF2B5EF4-FFF2-40B4-BE49-F238E27FC236}">
                <a16:creationId xmlns:a16="http://schemas.microsoft.com/office/drawing/2014/main" id="{E780AC5C-8418-574B-978C-A46B4C1169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0543" y="4162288"/>
            <a:ext cx="384048" cy="385801"/>
            <a:chOff x="2527" y="840"/>
            <a:chExt cx="2629" cy="2641"/>
          </a:xfrm>
        </p:grpSpPr>
        <p:sp>
          <p:nvSpPr>
            <p:cNvPr id="296" name="Freeform 39">
              <a:extLst>
                <a:ext uri="{FF2B5EF4-FFF2-40B4-BE49-F238E27FC236}">
                  <a16:creationId xmlns:a16="http://schemas.microsoft.com/office/drawing/2014/main" id="{C4A7EFA6-CC3B-9640-A099-BCEE0634CA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0" y="1490"/>
              <a:ext cx="1302" cy="1298"/>
            </a:xfrm>
            <a:custGeom>
              <a:avLst/>
              <a:gdLst>
                <a:gd name="T0" fmla="*/ 480 w 960"/>
                <a:gd name="T1" fmla="*/ 0 h 960"/>
                <a:gd name="T2" fmla="*/ 0 w 960"/>
                <a:gd name="T3" fmla="*/ 480 h 960"/>
                <a:gd name="T4" fmla="*/ 480 w 960"/>
                <a:gd name="T5" fmla="*/ 960 h 960"/>
                <a:gd name="T6" fmla="*/ 960 w 960"/>
                <a:gd name="T7" fmla="*/ 480 h 960"/>
                <a:gd name="T8" fmla="*/ 480 w 960"/>
                <a:gd name="T9" fmla="*/ 0 h 960"/>
                <a:gd name="T10" fmla="*/ 480 w 960"/>
                <a:gd name="T11" fmla="*/ 864 h 960"/>
                <a:gd name="T12" fmla="*/ 96 w 960"/>
                <a:gd name="T13" fmla="*/ 480 h 960"/>
                <a:gd name="T14" fmla="*/ 480 w 960"/>
                <a:gd name="T15" fmla="*/ 96 h 960"/>
                <a:gd name="T16" fmla="*/ 864 w 960"/>
                <a:gd name="T17" fmla="*/ 480 h 960"/>
                <a:gd name="T18" fmla="*/ 480 w 960"/>
                <a:gd name="T19" fmla="*/ 864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0" h="960">
                  <a:moveTo>
                    <a:pt x="480" y="0"/>
                  </a:moveTo>
                  <a:cubicBezTo>
                    <a:pt x="215" y="0"/>
                    <a:pt x="0" y="215"/>
                    <a:pt x="0" y="480"/>
                  </a:cubicBezTo>
                  <a:cubicBezTo>
                    <a:pt x="0" y="745"/>
                    <a:pt x="215" y="960"/>
                    <a:pt x="480" y="960"/>
                  </a:cubicBezTo>
                  <a:cubicBezTo>
                    <a:pt x="745" y="960"/>
                    <a:pt x="960" y="745"/>
                    <a:pt x="960" y="480"/>
                  </a:cubicBezTo>
                  <a:cubicBezTo>
                    <a:pt x="960" y="215"/>
                    <a:pt x="745" y="0"/>
                    <a:pt x="480" y="0"/>
                  </a:cubicBezTo>
                  <a:close/>
                  <a:moveTo>
                    <a:pt x="480" y="864"/>
                  </a:moveTo>
                  <a:cubicBezTo>
                    <a:pt x="268" y="864"/>
                    <a:pt x="96" y="692"/>
                    <a:pt x="96" y="480"/>
                  </a:cubicBezTo>
                  <a:cubicBezTo>
                    <a:pt x="96" y="268"/>
                    <a:pt x="268" y="96"/>
                    <a:pt x="480" y="96"/>
                  </a:cubicBezTo>
                  <a:cubicBezTo>
                    <a:pt x="692" y="96"/>
                    <a:pt x="864" y="268"/>
                    <a:pt x="864" y="480"/>
                  </a:cubicBezTo>
                  <a:cubicBezTo>
                    <a:pt x="864" y="692"/>
                    <a:pt x="692" y="864"/>
                    <a:pt x="480" y="86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97" name="Freeform 40">
              <a:extLst>
                <a:ext uri="{FF2B5EF4-FFF2-40B4-BE49-F238E27FC236}">
                  <a16:creationId xmlns:a16="http://schemas.microsoft.com/office/drawing/2014/main" id="{F3F7CEB5-E037-D34D-BDCB-01F19B2F2C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1" y="1620"/>
              <a:ext cx="1041" cy="1039"/>
            </a:xfrm>
            <a:custGeom>
              <a:avLst/>
              <a:gdLst>
                <a:gd name="T0" fmla="*/ 384 w 768"/>
                <a:gd name="T1" fmla="*/ 0 h 768"/>
                <a:gd name="T2" fmla="*/ 0 w 768"/>
                <a:gd name="T3" fmla="*/ 384 h 768"/>
                <a:gd name="T4" fmla="*/ 384 w 768"/>
                <a:gd name="T5" fmla="*/ 768 h 768"/>
                <a:gd name="T6" fmla="*/ 768 w 768"/>
                <a:gd name="T7" fmla="*/ 384 h 768"/>
                <a:gd name="T8" fmla="*/ 384 w 768"/>
                <a:gd name="T9" fmla="*/ 0 h 768"/>
                <a:gd name="T10" fmla="*/ 544 w 768"/>
                <a:gd name="T11" fmla="*/ 320 h 768"/>
                <a:gd name="T12" fmla="*/ 480 w 768"/>
                <a:gd name="T13" fmla="*/ 384 h 768"/>
                <a:gd name="T14" fmla="*/ 544 w 768"/>
                <a:gd name="T15" fmla="*/ 448 h 768"/>
                <a:gd name="T16" fmla="*/ 544 w 768"/>
                <a:gd name="T17" fmla="*/ 512 h 768"/>
                <a:gd name="T18" fmla="*/ 480 w 768"/>
                <a:gd name="T19" fmla="*/ 576 h 768"/>
                <a:gd name="T20" fmla="*/ 288 w 768"/>
                <a:gd name="T21" fmla="*/ 576 h 768"/>
                <a:gd name="T22" fmla="*/ 288 w 768"/>
                <a:gd name="T23" fmla="*/ 192 h 768"/>
                <a:gd name="T24" fmla="*/ 480 w 768"/>
                <a:gd name="T25" fmla="*/ 192 h 768"/>
                <a:gd name="T26" fmla="*/ 544 w 768"/>
                <a:gd name="T27" fmla="*/ 256 h 768"/>
                <a:gd name="T28" fmla="*/ 544 w 768"/>
                <a:gd name="T29" fmla="*/ 32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8" h="768">
                  <a:moveTo>
                    <a:pt x="384" y="0"/>
                  </a:moveTo>
                  <a:cubicBezTo>
                    <a:pt x="172" y="0"/>
                    <a:pt x="0" y="172"/>
                    <a:pt x="0" y="384"/>
                  </a:cubicBezTo>
                  <a:cubicBezTo>
                    <a:pt x="0" y="596"/>
                    <a:pt x="172" y="768"/>
                    <a:pt x="384" y="768"/>
                  </a:cubicBezTo>
                  <a:cubicBezTo>
                    <a:pt x="596" y="768"/>
                    <a:pt x="768" y="596"/>
                    <a:pt x="768" y="384"/>
                  </a:cubicBezTo>
                  <a:cubicBezTo>
                    <a:pt x="768" y="172"/>
                    <a:pt x="596" y="0"/>
                    <a:pt x="384" y="0"/>
                  </a:cubicBezTo>
                  <a:close/>
                  <a:moveTo>
                    <a:pt x="544" y="320"/>
                  </a:moveTo>
                  <a:cubicBezTo>
                    <a:pt x="544" y="355"/>
                    <a:pt x="515" y="384"/>
                    <a:pt x="480" y="384"/>
                  </a:cubicBezTo>
                  <a:cubicBezTo>
                    <a:pt x="515" y="384"/>
                    <a:pt x="544" y="413"/>
                    <a:pt x="544" y="448"/>
                  </a:cubicBezTo>
                  <a:cubicBezTo>
                    <a:pt x="544" y="512"/>
                    <a:pt x="544" y="512"/>
                    <a:pt x="544" y="512"/>
                  </a:cubicBezTo>
                  <a:cubicBezTo>
                    <a:pt x="544" y="547"/>
                    <a:pt x="515" y="576"/>
                    <a:pt x="480" y="576"/>
                  </a:cubicBezTo>
                  <a:cubicBezTo>
                    <a:pt x="288" y="576"/>
                    <a:pt x="288" y="576"/>
                    <a:pt x="288" y="576"/>
                  </a:cubicBezTo>
                  <a:cubicBezTo>
                    <a:pt x="288" y="192"/>
                    <a:pt x="288" y="192"/>
                    <a:pt x="288" y="192"/>
                  </a:cubicBezTo>
                  <a:cubicBezTo>
                    <a:pt x="480" y="192"/>
                    <a:pt x="480" y="192"/>
                    <a:pt x="480" y="192"/>
                  </a:cubicBezTo>
                  <a:cubicBezTo>
                    <a:pt x="515" y="192"/>
                    <a:pt x="544" y="221"/>
                    <a:pt x="544" y="256"/>
                  </a:cubicBezTo>
                  <a:lnTo>
                    <a:pt x="544" y="32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98" name="Freeform 41">
              <a:extLst>
                <a:ext uri="{FF2B5EF4-FFF2-40B4-BE49-F238E27FC236}">
                  <a16:creationId xmlns:a16="http://schemas.microsoft.com/office/drawing/2014/main" id="{4FD0094C-B3EA-164F-9AF2-020A7BF98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1" y="1879"/>
              <a:ext cx="347" cy="260"/>
            </a:xfrm>
            <a:custGeom>
              <a:avLst/>
              <a:gdLst>
                <a:gd name="T0" fmla="*/ 192 w 256"/>
                <a:gd name="T1" fmla="*/ 0 h 192"/>
                <a:gd name="T2" fmla="*/ 0 w 256"/>
                <a:gd name="T3" fmla="*/ 0 h 192"/>
                <a:gd name="T4" fmla="*/ 0 w 256"/>
                <a:gd name="T5" fmla="*/ 192 h 192"/>
                <a:gd name="T6" fmla="*/ 192 w 256"/>
                <a:gd name="T7" fmla="*/ 192 h 192"/>
                <a:gd name="T8" fmla="*/ 256 w 256"/>
                <a:gd name="T9" fmla="*/ 128 h 192"/>
                <a:gd name="T10" fmla="*/ 256 w 256"/>
                <a:gd name="T11" fmla="*/ 64 h 192"/>
                <a:gd name="T12" fmla="*/ 192 w 256"/>
                <a:gd name="T1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92">
                  <a:moveTo>
                    <a:pt x="1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227" y="192"/>
                    <a:pt x="256" y="163"/>
                    <a:pt x="256" y="128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56" y="29"/>
                    <a:pt x="227" y="0"/>
                    <a:pt x="192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299" name="Freeform 42">
              <a:extLst>
                <a:ext uri="{FF2B5EF4-FFF2-40B4-BE49-F238E27FC236}">
                  <a16:creationId xmlns:a16="http://schemas.microsoft.com/office/drawing/2014/main" id="{517A304B-A46C-A040-A7C9-17C12D16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1" y="2139"/>
              <a:ext cx="347" cy="260"/>
            </a:xfrm>
            <a:custGeom>
              <a:avLst/>
              <a:gdLst>
                <a:gd name="T0" fmla="*/ 0 w 256"/>
                <a:gd name="T1" fmla="*/ 192 h 192"/>
                <a:gd name="T2" fmla="*/ 192 w 256"/>
                <a:gd name="T3" fmla="*/ 192 h 192"/>
                <a:gd name="T4" fmla="*/ 256 w 256"/>
                <a:gd name="T5" fmla="*/ 128 h 192"/>
                <a:gd name="T6" fmla="*/ 256 w 256"/>
                <a:gd name="T7" fmla="*/ 64 h 192"/>
                <a:gd name="T8" fmla="*/ 192 w 256"/>
                <a:gd name="T9" fmla="*/ 0 h 192"/>
                <a:gd name="T10" fmla="*/ 0 w 256"/>
                <a:gd name="T11" fmla="*/ 0 h 192"/>
                <a:gd name="T12" fmla="*/ 0 w 256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92">
                  <a:moveTo>
                    <a:pt x="0" y="192"/>
                  </a:moveTo>
                  <a:cubicBezTo>
                    <a:pt x="192" y="192"/>
                    <a:pt x="192" y="192"/>
                    <a:pt x="192" y="192"/>
                  </a:cubicBezTo>
                  <a:cubicBezTo>
                    <a:pt x="227" y="192"/>
                    <a:pt x="256" y="163"/>
                    <a:pt x="256" y="128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56" y="29"/>
                    <a:pt x="227" y="0"/>
                    <a:pt x="19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300" name="Freeform 43">
              <a:extLst>
                <a:ext uri="{FF2B5EF4-FFF2-40B4-BE49-F238E27FC236}">
                  <a16:creationId xmlns:a16="http://schemas.microsoft.com/office/drawing/2014/main" id="{B5199A8C-5B20-0145-9E6B-270F7E4BE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7" y="1576"/>
              <a:ext cx="1129" cy="1126"/>
            </a:xfrm>
            <a:custGeom>
              <a:avLst/>
              <a:gdLst>
                <a:gd name="T0" fmla="*/ 416 w 832"/>
                <a:gd name="T1" fmla="*/ 0 h 832"/>
                <a:gd name="T2" fmla="*/ 0 w 832"/>
                <a:gd name="T3" fmla="*/ 416 h 832"/>
                <a:gd name="T4" fmla="*/ 416 w 832"/>
                <a:gd name="T5" fmla="*/ 832 h 832"/>
                <a:gd name="T6" fmla="*/ 832 w 832"/>
                <a:gd name="T7" fmla="*/ 416 h 832"/>
                <a:gd name="T8" fmla="*/ 416 w 832"/>
                <a:gd name="T9" fmla="*/ 0 h 832"/>
                <a:gd name="T10" fmla="*/ 416 w 832"/>
                <a:gd name="T11" fmla="*/ 768 h 832"/>
                <a:gd name="T12" fmla="*/ 64 w 832"/>
                <a:gd name="T13" fmla="*/ 416 h 832"/>
                <a:gd name="T14" fmla="*/ 416 w 832"/>
                <a:gd name="T15" fmla="*/ 64 h 832"/>
                <a:gd name="T16" fmla="*/ 768 w 832"/>
                <a:gd name="T17" fmla="*/ 416 h 832"/>
                <a:gd name="T18" fmla="*/ 416 w 832"/>
                <a:gd name="T19" fmla="*/ 76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2" h="832">
                  <a:moveTo>
                    <a:pt x="416" y="0"/>
                  </a:moveTo>
                  <a:cubicBezTo>
                    <a:pt x="186" y="0"/>
                    <a:pt x="0" y="186"/>
                    <a:pt x="0" y="416"/>
                  </a:cubicBezTo>
                  <a:cubicBezTo>
                    <a:pt x="0" y="646"/>
                    <a:pt x="186" y="832"/>
                    <a:pt x="416" y="832"/>
                  </a:cubicBezTo>
                  <a:cubicBezTo>
                    <a:pt x="645" y="832"/>
                    <a:pt x="832" y="646"/>
                    <a:pt x="832" y="416"/>
                  </a:cubicBezTo>
                  <a:cubicBezTo>
                    <a:pt x="831" y="186"/>
                    <a:pt x="645" y="0"/>
                    <a:pt x="416" y="0"/>
                  </a:cubicBezTo>
                  <a:close/>
                  <a:moveTo>
                    <a:pt x="416" y="768"/>
                  </a:moveTo>
                  <a:cubicBezTo>
                    <a:pt x="221" y="768"/>
                    <a:pt x="64" y="610"/>
                    <a:pt x="64" y="416"/>
                  </a:cubicBezTo>
                  <a:cubicBezTo>
                    <a:pt x="64" y="222"/>
                    <a:pt x="221" y="64"/>
                    <a:pt x="416" y="64"/>
                  </a:cubicBezTo>
                  <a:cubicBezTo>
                    <a:pt x="610" y="64"/>
                    <a:pt x="768" y="222"/>
                    <a:pt x="768" y="416"/>
                  </a:cubicBezTo>
                  <a:cubicBezTo>
                    <a:pt x="767" y="610"/>
                    <a:pt x="610" y="768"/>
                    <a:pt x="416" y="7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301" name="Freeform 44">
              <a:extLst>
                <a:ext uri="{FF2B5EF4-FFF2-40B4-BE49-F238E27FC236}">
                  <a16:creationId xmlns:a16="http://schemas.microsoft.com/office/drawing/2014/main" id="{C67D4FCF-6FF3-C043-86E5-347C3FFC5D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1750"/>
              <a:ext cx="521" cy="779"/>
            </a:xfrm>
            <a:custGeom>
              <a:avLst/>
              <a:gdLst>
                <a:gd name="T0" fmla="*/ 288 w 384"/>
                <a:gd name="T1" fmla="*/ 64 h 576"/>
                <a:gd name="T2" fmla="*/ 256 w 384"/>
                <a:gd name="T3" fmla="*/ 64 h 576"/>
                <a:gd name="T4" fmla="*/ 256 w 384"/>
                <a:gd name="T5" fmla="*/ 0 h 576"/>
                <a:gd name="T6" fmla="*/ 192 w 384"/>
                <a:gd name="T7" fmla="*/ 0 h 576"/>
                <a:gd name="T8" fmla="*/ 192 w 384"/>
                <a:gd name="T9" fmla="*/ 64 h 576"/>
                <a:gd name="T10" fmla="*/ 160 w 384"/>
                <a:gd name="T11" fmla="*/ 64 h 576"/>
                <a:gd name="T12" fmla="*/ 160 w 384"/>
                <a:gd name="T13" fmla="*/ 0 h 576"/>
                <a:gd name="T14" fmla="*/ 96 w 384"/>
                <a:gd name="T15" fmla="*/ 0 h 576"/>
                <a:gd name="T16" fmla="*/ 96 w 384"/>
                <a:gd name="T17" fmla="*/ 64 h 576"/>
                <a:gd name="T18" fmla="*/ 0 w 384"/>
                <a:gd name="T19" fmla="*/ 64 h 576"/>
                <a:gd name="T20" fmla="*/ 0 w 384"/>
                <a:gd name="T21" fmla="*/ 128 h 576"/>
                <a:gd name="T22" fmla="*/ 64 w 384"/>
                <a:gd name="T23" fmla="*/ 128 h 576"/>
                <a:gd name="T24" fmla="*/ 64 w 384"/>
                <a:gd name="T25" fmla="*/ 448 h 576"/>
                <a:gd name="T26" fmla="*/ 0 w 384"/>
                <a:gd name="T27" fmla="*/ 448 h 576"/>
                <a:gd name="T28" fmla="*/ 0 w 384"/>
                <a:gd name="T29" fmla="*/ 512 h 576"/>
                <a:gd name="T30" fmla="*/ 96 w 384"/>
                <a:gd name="T31" fmla="*/ 512 h 576"/>
                <a:gd name="T32" fmla="*/ 96 w 384"/>
                <a:gd name="T33" fmla="*/ 576 h 576"/>
                <a:gd name="T34" fmla="*/ 160 w 384"/>
                <a:gd name="T35" fmla="*/ 576 h 576"/>
                <a:gd name="T36" fmla="*/ 160 w 384"/>
                <a:gd name="T37" fmla="*/ 512 h 576"/>
                <a:gd name="T38" fmla="*/ 192 w 384"/>
                <a:gd name="T39" fmla="*/ 512 h 576"/>
                <a:gd name="T40" fmla="*/ 192 w 384"/>
                <a:gd name="T41" fmla="*/ 576 h 576"/>
                <a:gd name="T42" fmla="*/ 256 w 384"/>
                <a:gd name="T43" fmla="*/ 576 h 576"/>
                <a:gd name="T44" fmla="*/ 256 w 384"/>
                <a:gd name="T45" fmla="*/ 512 h 576"/>
                <a:gd name="T46" fmla="*/ 288 w 384"/>
                <a:gd name="T47" fmla="*/ 512 h 576"/>
                <a:gd name="T48" fmla="*/ 384 w 384"/>
                <a:gd name="T49" fmla="*/ 416 h 576"/>
                <a:gd name="T50" fmla="*/ 384 w 384"/>
                <a:gd name="T51" fmla="*/ 352 h 576"/>
                <a:gd name="T52" fmla="*/ 359 w 384"/>
                <a:gd name="T53" fmla="*/ 288 h 576"/>
                <a:gd name="T54" fmla="*/ 384 w 384"/>
                <a:gd name="T55" fmla="*/ 224 h 576"/>
                <a:gd name="T56" fmla="*/ 384 w 384"/>
                <a:gd name="T57" fmla="*/ 160 h 576"/>
                <a:gd name="T58" fmla="*/ 288 w 384"/>
                <a:gd name="T59" fmla="*/ 64 h 576"/>
                <a:gd name="T60" fmla="*/ 320 w 384"/>
                <a:gd name="T61" fmla="*/ 416 h 576"/>
                <a:gd name="T62" fmla="*/ 288 w 384"/>
                <a:gd name="T63" fmla="*/ 448 h 576"/>
                <a:gd name="T64" fmla="*/ 128 w 384"/>
                <a:gd name="T65" fmla="*/ 448 h 576"/>
                <a:gd name="T66" fmla="*/ 128 w 384"/>
                <a:gd name="T67" fmla="*/ 320 h 576"/>
                <a:gd name="T68" fmla="*/ 288 w 384"/>
                <a:gd name="T69" fmla="*/ 320 h 576"/>
                <a:gd name="T70" fmla="*/ 320 w 384"/>
                <a:gd name="T71" fmla="*/ 352 h 576"/>
                <a:gd name="T72" fmla="*/ 320 w 384"/>
                <a:gd name="T73" fmla="*/ 416 h 576"/>
                <a:gd name="T74" fmla="*/ 320 w 384"/>
                <a:gd name="T75" fmla="*/ 224 h 576"/>
                <a:gd name="T76" fmla="*/ 288 w 384"/>
                <a:gd name="T77" fmla="*/ 256 h 576"/>
                <a:gd name="T78" fmla="*/ 128 w 384"/>
                <a:gd name="T79" fmla="*/ 256 h 576"/>
                <a:gd name="T80" fmla="*/ 128 w 384"/>
                <a:gd name="T81" fmla="*/ 128 h 576"/>
                <a:gd name="T82" fmla="*/ 288 w 384"/>
                <a:gd name="T83" fmla="*/ 128 h 576"/>
                <a:gd name="T84" fmla="*/ 320 w 384"/>
                <a:gd name="T85" fmla="*/ 160 h 576"/>
                <a:gd name="T86" fmla="*/ 320 w 384"/>
                <a:gd name="T87" fmla="*/ 22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4" h="576">
                  <a:moveTo>
                    <a:pt x="288" y="64"/>
                  </a:moveTo>
                  <a:cubicBezTo>
                    <a:pt x="256" y="64"/>
                    <a:pt x="256" y="64"/>
                    <a:pt x="256" y="64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2" y="64"/>
                    <a:pt x="192" y="64"/>
                    <a:pt x="192" y="64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64" y="448"/>
                    <a:pt x="64" y="448"/>
                    <a:pt x="64" y="448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96" y="512"/>
                    <a:pt x="96" y="512"/>
                    <a:pt x="96" y="512"/>
                  </a:cubicBezTo>
                  <a:cubicBezTo>
                    <a:pt x="96" y="576"/>
                    <a:pt x="96" y="576"/>
                    <a:pt x="96" y="576"/>
                  </a:cubicBezTo>
                  <a:cubicBezTo>
                    <a:pt x="160" y="576"/>
                    <a:pt x="160" y="576"/>
                    <a:pt x="160" y="576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92" y="512"/>
                    <a:pt x="192" y="512"/>
                    <a:pt x="192" y="512"/>
                  </a:cubicBezTo>
                  <a:cubicBezTo>
                    <a:pt x="192" y="576"/>
                    <a:pt x="192" y="576"/>
                    <a:pt x="192" y="576"/>
                  </a:cubicBezTo>
                  <a:cubicBezTo>
                    <a:pt x="256" y="576"/>
                    <a:pt x="256" y="576"/>
                    <a:pt x="256" y="576"/>
                  </a:cubicBezTo>
                  <a:cubicBezTo>
                    <a:pt x="256" y="512"/>
                    <a:pt x="256" y="512"/>
                    <a:pt x="256" y="512"/>
                  </a:cubicBezTo>
                  <a:cubicBezTo>
                    <a:pt x="288" y="512"/>
                    <a:pt x="288" y="512"/>
                    <a:pt x="288" y="512"/>
                  </a:cubicBezTo>
                  <a:cubicBezTo>
                    <a:pt x="341" y="512"/>
                    <a:pt x="384" y="469"/>
                    <a:pt x="384" y="416"/>
                  </a:cubicBezTo>
                  <a:cubicBezTo>
                    <a:pt x="384" y="352"/>
                    <a:pt x="384" y="352"/>
                    <a:pt x="384" y="352"/>
                  </a:cubicBezTo>
                  <a:cubicBezTo>
                    <a:pt x="384" y="328"/>
                    <a:pt x="375" y="305"/>
                    <a:pt x="359" y="288"/>
                  </a:cubicBezTo>
                  <a:cubicBezTo>
                    <a:pt x="375" y="271"/>
                    <a:pt x="384" y="248"/>
                    <a:pt x="384" y="224"/>
                  </a:cubicBezTo>
                  <a:cubicBezTo>
                    <a:pt x="384" y="160"/>
                    <a:pt x="384" y="160"/>
                    <a:pt x="384" y="160"/>
                  </a:cubicBezTo>
                  <a:cubicBezTo>
                    <a:pt x="384" y="107"/>
                    <a:pt x="341" y="64"/>
                    <a:pt x="288" y="64"/>
                  </a:cubicBezTo>
                  <a:close/>
                  <a:moveTo>
                    <a:pt x="320" y="416"/>
                  </a:moveTo>
                  <a:cubicBezTo>
                    <a:pt x="320" y="434"/>
                    <a:pt x="305" y="448"/>
                    <a:pt x="288" y="448"/>
                  </a:cubicBezTo>
                  <a:cubicBezTo>
                    <a:pt x="128" y="448"/>
                    <a:pt x="128" y="448"/>
                    <a:pt x="128" y="448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288" y="320"/>
                    <a:pt x="288" y="320"/>
                    <a:pt x="288" y="320"/>
                  </a:cubicBezTo>
                  <a:cubicBezTo>
                    <a:pt x="305" y="320"/>
                    <a:pt x="320" y="334"/>
                    <a:pt x="320" y="352"/>
                  </a:cubicBezTo>
                  <a:lnTo>
                    <a:pt x="320" y="416"/>
                  </a:lnTo>
                  <a:close/>
                  <a:moveTo>
                    <a:pt x="320" y="224"/>
                  </a:moveTo>
                  <a:cubicBezTo>
                    <a:pt x="320" y="242"/>
                    <a:pt x="305" y="256"/>
                    <a:pt x="288" y="256"/>
                  </a:cubicBezTo>
                  <a:cubicBezTo>
                    <a:pt x="128" y="256"/>
                    <a:pt x="128" y="256"/>
                    <a:pt x="128" y="256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288" y="128"/>
                    <a:pt x="288" y="128"/>
                    <a:pt x="288" y="128"/>
                  </a:cubicBezTo>
                  <a:cubicBezTo>
                    <a:pt x="305" y="128"/>
                    <a:pt x="320" y="142"/>
                    <a:pt x="320" y="160"/>
                  </a:cubicBezTo>
                  <a:lnTo>
                    <a:pt x="320" y="2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  <p:sp>
          <p:nvSpPr>
            <p:cNvPr id="302" name="Freeform 45">
              <a:extLst>
                <a:ext uri="{FF2B5EF4-FFF2-40B4-BE49-F238E27FC236}">
                  <a16:creationId xmlns:a16="http://schemas.microsoft.com/office/drawing/2014/main" id="{1CA5329D-1D98-AC42-9E84-5151E454FF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7" y="840"/>
              <a:ext cx="2629" cy="2641"/>
            </a:xfrm>
            <a:custGeom>
              <a:avLst/>
              <a:gdLst>
                <a:gd name="T0" fmla="*/ 1849 w 1938"/>
                <a:gd name="T1" fmla="*/ 1055 h 1952"/>
                <a:gd name="T2" fmla="*/ 1849 w 1938"/>
                <a:gd name="T3" fmla="*/ 865 h 1952"/>
                <a:gd name="T4" fmla="*/ 1479 w 1938"/>
                <a:gd name="T5" fmla="*/ 928 h 1952"/>
                <a:gd name="T6" fmla="*/ 1558 w 1938"/>
                <a:gd name="T7" fmla="*/ 416 h 1952"/>
                <a:gd name="T8" fmla="*/ 1811 w 1938"/>
                <a:gd name="T9" fmla="*/ 478 h 1952"/>
                <a:gd name="T10" fmla="*/ 1900 w 1938"/>
                <a:gd name="T11" fmla="*/ 316 h 1952"/>
                <a:gd name="T12" fmla="*/ 1742 w 1938"/>
                <a:gd name="T13" fmla="*/ 352 h 1952"/>
                <a:gd name="T14" fmla="*/ 1522 w 1938"/>
                <a:gd name="T15" fmla="*/ 362 h 1952"/>
                <a:gd name="T16" fmla="*/ 1001 w 1938"/>
                <a:gd name="T17" fmla="*/ 450 h 1952"/>
                <a:gd name="T18" fmla="*/ 1063 w 1938"/>
                <a:gd name="T19" fmla="*/ 80 h 1952"/>
                <a:gd name="T20" fmla="*/ 874 w 1938"/>
                <a:gd name="T21" fmla="*/ 80 h 1952"/>
                <a:gd name="T22" fmla="*/ 937 w 1938"/>
                <a:gd name="T23" fmla="*/ 450 h 1952"/>
                <a:gd name="T24" fmla="*/ 416 w 1938"/>
                <a:gd name="T25" fmla="*/ 362 h 1952"/>
                <a:gd name="T26" fmla="*/ 195 w 1938"/>
                <a:gd name="T27" fmla="*/ 352 h 1952"/>
                <a:gd name="T28" fmla="*/ 37 w 1938"/>
                <a:gd name="T29" fmla="*/ 316 h 1952"/>
                <a:gd name="T30" fmla="*/ 126 w 1938"/>
                <a:gd name="T31" fmla="*/ 478 h 1952"/>
                <a:gd name="T32" fmla="*/ 380 w 1938"/>
                <a:gd name="T33" fmla="*/ 416 h 1952"/>
                <a:gd name="T34" fmla="*/ 459 w 1938"/>
                <a:gd name="T35" fmla="*/ 928 h 1952"/>
                <a:gd name="T36" fmla="*/ 89 w 1938"/>
                <a:gd name="T37" fmla="*/ 865 h 1952"/>
                <a:gd name="T38" fmla="*/ 89 w 1938"/>
                <a:gd name="T39" fmla="*/ 1055 h 1952"/>
                <a:gd name="T40" fmla="*/ 459 w 1938"/>
                <a:gd name="T41" fmla="*/ 992 h 1952"/>
                <a:gd name="T42" fmla="*/ 380 w 1938"/>
                <a:gd name="T43" fmla="*/ 1504 h 1952"/>
                <a:gd name="T44" fmla="*/ 173 w 1938"/>
                <a:gd name="T45" fmla="*/ 1468 h 1952"/>
                <a:gd name="T46" fmla="*/ 37 w 1938"/>
                <a:gd name="T47" fmla="*/ 1604 h 1952"/>
                <a:gd name="T48" fmla="*/ 195 w 1938"/>
                <a:gd name="T49" fmla="*/ 1568 h 1952"/>
                <a:gd name="T50" fmla="*/ 416 w 1938"/>
                <a:gd name="T51" fmla="*/ 1558 h 1952"/>
                <a:gd name="T52" fmla="*/ 937 w 1938"/>
                <a:gd name="T53" fmla="*/ 1470 h 1952"/>
                <a:gd name="T54" fmla="*/ 938 w 1938"/>
                <a:gd name="T55" fmla="*/ 1765 h 1952"/>
                <a:gd name="T56" fmla="*/ 969 w 1938"/>
                <a:gd name="T57" fmla="*/ 1952 h 1952"/>
                <a:gd name="T58" fmla="*/ 1000 w 1938"/>
                <a:gd name="T59" fmla="*/ 1765 h 1952"/>
                <a:gd name="T60" fmla="*/ 1001 w 1938"/>
                <a:gd name="T61" fmla="*/ 1470 h 1952"/>
                <a:gd name="T62" fmla="*/ 1522 w 1938"/>
                <a:gd name="T63" fmla="*/ 1558 h 1952"/>
                <a:gd name="T64" fmla="*/ 1742 w 1938"/>
                <a:gd name="T65" fmla="*/ 1568 h 1952"/>
                <a:gd name="T66" fmla="*/ 1900 w 1938"/>
                <a:gd name="T67" fmla="*/ 1604 h 1952"/>
                <a:gd name="T68" fmla="*/ 1765 w 1938"/>
                <a:gd name="T69" fmla="*/ 1468 h 1952"/>
                <a:gd name="T70" fmla="*/ 1558 w 1938"/>
                <a:gd name="T71" fmla="*/ 1504 h 1952"/>
                <a:gd name="T72" fmla="*/ 1479 w 1938"/>
                <a:gd name="T73" fmla="*/ 992 h 1952"/>
                <a:gd name="T74" fmla="*/ 1810 w 1938"/>
                <a:gd name="T75" fmla="*/ 362 h 1952"/>
                <a:gd name="T76" fmla="*/ 1864 w 1938"/>
                <a:gd name="T77" fmla="*/ 376 h 1952"/>
                <a:gd name="T78" fmla="*/ 1810 w 1938"/>
                <a:gd name="T79" fmla="*/ 407 h 1952"/>
                <a:gd name="T80" fmla="*/ 128 w 1938"/>
                <a:gd name="T81" fmla="*/ 407 h 1952"/>
                <a:gd name="T82" fmla="*/ 83 w 1938"/>
                <a:gd name="T83" fmla="*/ 362 h 1952"/>
                <a:gd name="T84" fmla="*/ 128 w 1938"/>
                <a:gd name="T85" fmla="*/ 407 h 1952"/>
                <a:gd name="T86" fmla="*/ 83 w 1938"/>
                <a:gd name="T87" fmla="*/ 1558 h 1952"/>
                <a:gd name="T88" fmla="*/ 128 w 1938"/>
                <a:gd name="T89" fmla="*/ 1513 h 1952"/>
                <a:gd name="T90" fmla="*/ 1810 w 1938"/>
                <a:gd name="T91" fmla="*/ 1513 h 1952"/>
                <a:gd name="T92" fmla="*/ 1864 w 1938"/>
                <a:gd name="T93" fmla="*/ 1527 h 1952"/>
                <a:gd name="T94" fmla="*/ 1810 w 1938"/>
                <a:gd name="T95" fmla="*/ 1558 h 1952"/>
                <a:gd name="T96" fmla="*/ 1832 w 1938"/>
                <a:gd name="T97" fmla="*/ 928 h 1952"/>
                <a:gd name="T98" fmla="*/ 1832 w 1938"/>
                <a:gd name="T99" fmla="*/ 992 h 1952"/>
                <a:gd name="T100" fmla="*/ 1832 w 1938"/>
                <a:gd name="T101" fmla="*/ 928 h 1952"/>
                <a:gd name="T102" fmla="*/ 1001 w 1938"/>
                <a:gd name="T103" fmla="*/ 96 h 1952"/>
                <a:gd name="T104" fmla="*/ 937 w 1938"/>
                <a:gd name="T105" fmla="*/ 96 h 1952"/>
                <a:gd name="T106" fmla="*/ 105 w 1938"/>
                <a:gd name="T107" fmla="*/ 992 h 1952"/>
                <a:gd name="T108" fmla="*/ 105 w 1938"/>
                <a:gd name="T109" fmla="*/ 928 h 1952"/>
                <a:gd name="T110" fmla="*/ 105 w 1938"/>
                <a:gd name="T111" fmla="*/ 992 h 1952"/>
                <a:gd name="T112" fmla="*/ 937 w 1938"/>
                <a:gd name="T113" fmla="*/ 1856 h 1952"/>
                <a:gd name="T114" fmla="*/ 1001 w 1938"/>
                <a:gd name="T115" fmla="*/ 1856 h 1952"/>
                <a:gd name="T116" fmla="*/ 969 w 1938"/>
                <a:gd name="T117" fmla="*/ 1408 h 1952"/>
                <a:gd name="T118" fmla="*/ 969 w 1938"/>
                <a:gd name="T119" fmla="*/ 512 h 1952"/>
                <a:gd name="T120" fmla="*/ 969 w 1938"/>
                <a:gd name="T121" fmla="*/ 1408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8" h="1952">
                  <a:moveTo>
                    <a:pt x="1742" y="992"/>
                  </a:moveTo>
                  <a:cubicBezTo>
                    <a:pt x="1758" y="1036"/>
                    <a:pt x="1803" y="1062"/>
                    <a:pt x="1849" y="1055"/>
                  </a:cubicBezTo>
                  <a:cubicBezTo>
                    <a:pt x="1895" y="1047"/>
                    <a:pt x="1929" y="1007"/>
                    <a:pt x="1929" y="960"/>
                  </a:cubicBezTo>
                  <a:cubicBezTo>
                    <a:pt x="1929" y="913"/>
                    <a:pt x="1895" y="873"/>
                    <a:pt x="1849" y="865"/>
                  </a:cubicBezTo>
                  <a:cubicBezTo>
                    <a:pt x="1803" y="858"/>
                    <a:pt x="1758" y="884"/>
                    <a:pt x="1742" y="928"/>
                  </a:cubicBezTo>
                  <a:cubicBezTo>
                    <a:pt x="1479" y="928"/>
                    <a:pt x="1479" y="928"/>
                    <a:pt x="1479" y="928"/>
                  </a:cubicBezTo>
                  <a:cubicBezTo>
                    <a:pt x="1472" y="815"/>
                    <a:pt x="1427" y="707"/>
                    <a:pt x="1352" y="622"/>
                  </a:cubicBezTo>
                  <a:cubicBezTo>
                    <a:pt x="1558" y="416"/>
                    <a:pt x="1558" y="416"/>
                    <a:pt x="1558" y="416"/>
                  </a:cubicBezTo>
                  <a:cubicBezTo>
                    <a:pt x="1742" y="416"/>
                    <a:pt x="1742" y="416"/>
                    <a:pt x="1742" y="416"/>
                  </a:cubicBezTo>
                  <a:cubicBezTo>
                    <a:pt x="1753" y="447"/>
                    <a:pt x="1779" y="471"/>
                    <a:pt x="1811" y="478"/>
                  </a:cubicBezTo>
                  <a:cubicBezTo>
                    <a:pt x="1843" y="485"/>
                    <a:pt x="1877" y="475"/>
                    <a:pt x="1900" y="452"/>
                  </a:cubicBezTo>
                  <a:cubicBezTo>
                    <a:pt x="1938" y="415"/>
                    <a:pt x="1938" y="354"/>
                    <a:pt x="1900" y="316"/>
                  </a:cubicBezTo>
                  <a:cubicBezTo>
                    <a:pt x="1862" y="280"/>
                    <a:pt x="1803" y="280"/>
                    <a:pt x="1765" y="316"/>
                  </a:cubicBezTo>
                  <a:cubicBezTo>
                    <a:pt x="1755" y="327"/>
                    <a:pt x="1747" y="339"/>
                    <a:pt x="1742" y="352"/>
                  </a:cubicBezTo>
                  <a:cubicBezTo>
                    <a:pt x="1545" y="352"/>
                    <a:pt x="1545" y="352"/>
                    <a:pt x="1545" y="352"/>
                  </a:cubicBezTo>
                  <a:cubicBezTo>
                    <a:pt x="1536" y="352"/>
                    <a:pt x="1528" y="356"/>
                    <a:pt x="1522" y="362"/>
                  </a:cubicBezTo>
                  <a:cubicBezTo>
                    <a:pt x="1307" y="577"/>
                    <a:pt x="1307" y="577"/>
                    <a:pt x="1307" y="577"/>
                  </a:cubicBezTo>
                  <a:cubicBezTo>
                    <a:pt x="1222" y="502"/>
                    <a:pt x="1114" y="457"/>
                    <a:pt x="1001" y="450"/>
                  </a:cubicBezTo>
                  <a:cubicBezTo>
                    <a:pt x="1001" y="186"/>
                    <a:pt x="1001" y="186"/>
                    <a:pt x="1001" y="186"/>
                  </a:cubicBezTo>
                  <a:cubicBezTo>
                    <a:pt x="1045" y="171"/>
                    <a:pt x="1071" y="126"/>
                    <a:pt x="1063" y="80"/>
                  </a:cubicBezTo>
                  <a:cubicBezTo>
                    <a:pt x="1055" y="34"/>
                    <a:pt x="1016" y="0"/>
                    <a:pt x="969" y="0"/>
                  </a:cubicBezTo>
                  <a:cubicBezTo>
                    <a:pt x="922" y="0"/>
                    <a:pt x="882" y="34"/>
                    <a:pt x="874" y="80"/>
                  </a:cubicBezTo>
                  <a:cubicBezTo>
                    <a:pt x="866" y="126"/>
                    <a:pt x="893" y="171"/>
                    <a:pt x="937" y="186"/>
                  </a:cubicBezTo>
                  <a:cubicBezTo>
                    <a:pt x="937" y="450"/>
                    <a:pt x="937" y="450"/>
                    <a:pt x="937" y="450"/>
                  </a:cubicBezTo>
                  <a:cubicBezTo>
                    <a:pt x="824" y="457"/>
                    <a:pt x="716" y="501"/>
                    <a:pt x="631" y="577"/>
                  </a:cubicBezTo>
                  <a:cubicBezTo>
                    <a:pt x="416" y="362"/>
                    <a:pt x="416" y="362"/>
                    <a:pt x="416" y="362"/>
                  </a:cubicBezTo>
                  <a:cubicBezTo>
                    <a:pt x="410" y="356"/>
                    <a:pt x="402" y="352"/>
                    <a:pt x="393" y="352"/>
                  </a:cubicBezTo>
                  <a:cubicBezTo>
                    <a:pt x="195" y="352"/>
                    <a:pt x="195" y="352"/>
                    <a:pt x="195" y="352"/>
                  </a:cubicBezTo>
                  <a:cubicBezTo>
                    <a:pt x="191" y="339"/>
                    <a:pt x="183" y="327"/>
                    <a:pt x="173" y="316"/>
                  </a:cubicBezTo>
                  <a:cubicBezTo>
                    <a:pt x="135" y="280"/>
                    <a:pt x="75" y="280"/>
                    <a:pt x="37" y="316"/>
                  </a:cubicBezTo>
                  <a:cubicBezTo>
                    <a:pt x="0" y="354"/>
                    <a:pt x="0" y="415"/>
                    <a:pt x="37" y="452"/>
                  </a:cubicBezTo>
                  <a:cubicBezTo>
                    <a:pt x="60" y="476"/>
                    <a:pt x="94" y="485"/>
                    <a:pt x="126" y="478"/>
                  </a:cubicBezTo>
                  <a:cubicBezTo>
                    <a:pt x="158" y="471"/>
                    <a:pt x="185" y="447"/>
                    <a:pt x="195" y="416"/>
                  </a:cubicBezTo>
                  <a:cubicBezTo>
                    <a:pt x="380" y="416"/>
                    <a:pt x="380" y="416"/>
                    <a:pt x="380" y="416"/>
                  </a:cubicBezTo>
                  <a:cubicBezTo>
                    <a:pt x="586" y="622"/>
                    <a:pt x="586" y="622"/>
                    <a:pt x="586" y="622"/>
                  </a:cubicBezTo>
                  <a:cubicBezTo>
                    <a:pt x="510" y="707"/>
                    <a:pt x="466" y="815"/>
                    <a:pt x="459" y="928"/>
                  </a:cubicBezTo>
                  <a:cubicBezTo>
                    <a:pt x="195" y="928"/>
                    <a:pt x="195" y="928"/>
                    <a:pt x="195" y="928"/>
                  </a:cubicBezTo>
                  <a:cubicBezTo>
                    <a:pt x="180" y="884"/>
                    <a:pt x="135" y="858"/>
                    <a:pt x="89" y="865"/>
                  </a:cubicBezTo>
                  <a:cubicBezTo>
                    <a:pt x="42" y="873"/>
                    <a:pt x="9" y="913"/>
                    <a:pt x="9" y="960"/>
                  </a:cubicBezTo>
                  <a:cubicBezTo>
                    <a:pt x="9" y="1007"/>
                    <a:pt x="42" y="1047"/>
                    <a:pt x="89" y="1055"/>
                  </a:cubicBezTo>
                  <a:cubicBezTo>
                    <a:pt x="135" y="1062"/>
                    <a:pt x="180" y="1036"/>
                    <a:pt x="195" y="992"/>
                  </a:cubicBezTo>
                  <a:cubicBezTo>
                    <a:pt x="459" y="992"/>
                    <a:pt x="459" y="992"/>
                    <a:pt x="459" y="992"/>
                  </a:cubicBezTo>
                  <a:cubicBezTo>
                    <a:pt x="466" y="1105"/>
                    <a:pt x="510" y="1213"/>
                    <a:pt x="586" y="1298"/>
                  </a:cubicBezTo>
                  <a:cubicBezTo>
                    <a:pt x="380" y="1504"/>
                    <a:pt x="380" y="1504"/>
                    <a:pt x="380" y="1504"/>
                  </a:cubicBezTo>
                  <a:cubicBezTo>
                    <a:pt x="195" y="1504"/>
                    <a:pt x="195" y="1504"/>
                    <a:pt x="195" y="1504"/>
                  </a:cubicBezTo>
                  <a:cubicBezTo>
                    <a:pt x="191" y="1490"/>
                    <a:pt x="183" y="1478"/>
                    <a:pt x="173" y="1468"/>
                  </a:cubicBezTo>
                  <a:cubicBezTo>
                    <a:pt x="135" y="1432"/>
                    <a:pt x="75" y="1432"/>
                    <a:pt x="37" y="1468"/>
                  </a:cubicBezTo>
                  <a:cubicBezTo>
                    <a:pt x="0" y="1505"/>
                    <a:pt x="0" y="1566"/>
                    <a:pt x="37" y="1604"/>
                  </a:cubicBezTo>
                  <a:cubicBezTo>
                    <a:pt x="75" y="1641"/>
                    <a:pt x="135" y="1641"/>
                    <a:pt x="173" y="1604"/>
                  </a:cubicBezTo>
                  <a:cubicBezTo>
                    <a:pt x="183" y="1594"/>
                    <a:pt x="191" y="1581"/>
                    <a:pt x="195" y="1568"/>
                  </a:cubicBezTo>
                  <a:cubicBezTo>
                    <a:pt x="393" y="1568"/>
                    <a:pt x="393" y="1568"/>
                    <a:pt x="393" y="1568"/>
                  </a:cubicBezTo>
                  <a:cubicBezTo>
                    <a:pt x="402" y="1568"/>
                    <a:pt x="410" y="1564"/>
                    <a:pt x="416" y="1558"/>
                  </a:cubicBezTo>
                  <a:cubicBezTo>
                    <a:pt x="631" y="1343"/>
                    <a:pt x="631" y="1343"/>
                    <a:pt x="631" y="1343"/>
                  </a:cubicBezTo>
                  <a:cubicBezTo>
                    <a:pt x="716" y="1418"/>
                    <a:pt x="824" y="1463"/>
                    <a:pt x="937" y="1470"/>
                  </a:cubicBezTo>
                  <a:cubicBezTo>
                    <a:pt x="937" y="1760"/>
                    <a:pt x="937" y="1760"/>
                    <a:pt x="937" y="1760"/>
                  </a:cubicBezTo>
                  <a:cubicBezTo>
                    <a:pt x="937" y="1762"/>
                    <a:pt x="937" y="1763"/>
                    <a:pt x="938" y="1765"/>
                  </a:cubicBezTo>
                  <a:cubicBezTo>
                    <a:pt x="893" y="1780"/>
                    <a:pt x="866" y="1825"/>
                    <a:pt x="874" y="1872"/>
                  </a:cubicBezTo>
                  <a:cubicBezTo>
                    <a:pt x="882" y="1918"/>
                    <a:pt x="922" y="1952"/>
                    <a:pt x="969" y="1952"/>
                  </a:cubicBezTo>
                  <a:cubicBezTo>
                    <a:pt x="1016" y="1952"/>
                    <a:pt x="1056" y="1918"/>
                    <a:pt x="1063" y="1872"/>
                  </a:cubicBezTo>
                  <a:cubicBezTo>
                    <a:pt x="1071" y="1825"/>
                    <a:pt x="1044" y="1780"/>
                    <a:pt x="1000" y="1765"/>
                  </a:cubicBezTo>
                  <a:cubicBezTo>
                    <a:pt x="1000" y="1763"/>
                    <a:pt x="1001" y="1762"/>
                    <a:pt x="1001" y="1760"/>
                  </a:cubicBezTo>
                  <a:cubicBezTo>
                    <a:pt x="1001" y="1470"/>
                    <a:pt x="1001" y="1470"/>
                    <a:pt x="1001" y="1470"/>
                  </a:cubicBezTo>
                  <a:cubicBezTo>
                    <a:pt x="1114" y="1463"/>
                    <a:pt x="1222" y="1418"/>
                    <a:pt x="1307" y="1343"/>
                  </a:cubicBezTo>
                  <a:cubicBezTo>
                    <a:pt x="1522" y="1558"/>
                    <a:pt x="1522" y="1558"/>
                    <a:pt x="1522" y="1558"/>
                  </a:cubicBezTo>
                  <a:cubicBezTo>
                    <a:pt x="1528" y="1564"/>
                    <a:pt x="1536" y="1568"/>
                    <a:pt x="1545" y="1568"/>
                  </a:cubicBezTo>
                  <a:cubicBezTo>
                    <a:pt x="1742" y="1568"/>
                    <a:pt x="1742" y="1568"/>
                    <a:pt x="1742" y="1568"/>
                  </a:cubicBezTo>
                  <a:cubicBezTo>
                    <a:pt x="1747" y="1581"/>
                    <a:pt x="1755" y="1593"/>
                    <a:pt x="1765" y="1604"/>
                  </a:cubicBezTo>
                  <a:cubicBezTo>
                    <a:pt x="1802" y="1641"/>
                    <a:pt x="1863" y="1641"/>
                    <a:pt x="1900" y="1604"/>
                  </a:cubicBezTo>
                  <a:cubicBezTo>
                    <a:pt x="1938" y="1566"/>
                    <a:pt x="1938" y="1505"/>
                    <a:pt x="1900" y="1468"/>
                  </a:cubicBezTo>
                  <a:cubicBezTo>
                    <a:pt x="1862" y="1432"/>
                    <a:pt x="1803" y="1432"/>
                    <a:pt x="1765" y="1468"/>
                  </a:cubicBezTo>
                  <a:cubicBezTo>
                    <a:pt x="1755" y="1478"/>
                    <a:pt x="1747" y="1490"/>
                    <a:pt x="1742" y="1504"/>
                  </a:cubicBezTo>
                  <a:cubicBezTo>
                    <a:pt x="1558" y="1504"/>
                    <a:pt x="1558" y="1504"/>
                    <a:pt x="1558" y="1504"/>
                  </a:cubicBezTo>
                  <a:cubicBezTo>
                    <a:pt x="1352" y="1298"/>
                    <a:pt x="1352" y="1298"/>
                    <a:pt x="1352" y="1298"/>
                  </a:cubicBezTo>
                  <a:cubicBezTo>
                    <a:pt x="1427" y="1213"/>
                    <a:pt x="1472" y="1105"/>
                    <a:pt x="1479" y="992"/>
                  </a:cubicBezTo>
                  <a:lnTo>
                    <a:pt x="1742" y="992"/>
                  </a:lnTo>
                  <a:close/>
                  <a:moveTo>
                    <a:pt x="1810" y="362"/>
                  </a:moveTo>
                  <a:cubicBezTo>
                    <a:pt x="1818" y="353"/>
                    <a:pt x="1830" y="350"/>
                    <a:pt x="1841" y="353"/>
                  </a:cubicBezTo>
                  <a:cubicBezTo>
                    <a:pt x="1852" y="356"/>
                    <a:pt x="1861" y="365"/>
                    <a:pt x="1864" y="376"/>
                  </a:cubicBezTo>
                  <a:cubicBezTo>
                    <a:pt x="1867" y="387"/>
                    <a:pt x="1863" y="399"/>
                    <a:pt x="1855" y="407"/>
                  </a:cubicBezTo>
                  <a:cubicBezTo>
                    <a:pt x="1842" y="419"/>
                    <a:pt x="1822" y="419"/>
                    <a:pt x="1810" y="407"/>
                  </a:cubicBezTo>
                  <a:cubicBezTo>
                    <a:pt x="1797" y="394"/>
                    <a:pt x="1797" y="374"/>
                    <a:pt x="1810" y="362"/>
                  </a:cubicBezTo>
                  <a:close/>
                  <a:moveTo>
                    <a:pt x="128" y="407"/>
                  </a:moveTo>
                  <a:cubicBezTo>
                    <a:pt x="115" y="419"/>
                    <a:pt x="95" y="419"/>
                    <a:pt x="83" y="407"/>
                  </a:cubicBezTo>
                  <a:cubicBezTo>
                    <a:pt x="70" y="394"/>
                    <a:pt x="70" y="374"/>
                    <a:pt x="83" y="362"/>
                  </a:cubicBezTo>
                  <a:cubicBezTo>
                    <a:pt x="95" y="349"/>
                    <a:pt x="115" y="349"/>
                    <a:pt x="128" y="362"/>
                  </a:cubicBezTo>
                  <a:cubicBezTo>
                    <a:pt x="140" y="374"/>
                    <a:pt x="140" y="394"/>
                    <a:pt x="128" y="407"/>
                  </a:cubicBezTo>
                  <a:close/>
                  <a:moveTo>
                    <a:pt x="128" y="1558"/>
                  </a:moveTo>
                  <a:cubicBezTo>
                    <a:pt x="115" y="1570"/>
                    <a:pt x="95" y="1570"/>
                    <a:pt x="83" y="1558"/>
                  </a:cubicBezTo>
                  <a:cubicBezTo>
                    <a:pt x="70" y="1546"/>
                    <a:pt x="70" y="1526"/>
                    <a:pt x="83" y="1513"/>
                  </a:cubicBezTo>
                  <a:cubicBezTo>
                    <a:pt x="95" y="1501"/>
                    <a:pt x="115" y="1501"/>
                    <a:pt x="128" y="1513"/>
                  </a:cubicBezTo>
                  <a:cubicBezTo>
                    <a:pt x="140" y="1526"/>
                    <a:pt x="140" y="1546"/>
                    <a:pt x="128" y="1558"/>
                  </a:cubicBezTo>
                  <a:close/>
                  <a:moveTo>
                    <a:pt x="1810" y="1513"/>
                  </a:moveTo>
                  <a:cubicBezTo>
                    <a:pt x="1818" y="1505"/>
                    <a:pt x="1830" y="1501"/>
                    <a:pt x="1841" y="1504"/>
                  </a:cubicBezTo>
                  <a:cubicBezTo>
                    <a:pt x="1852" y="1507"/>
                    <a:pt x="1861" y="1516"/>
                    <a:pt x="1864" y="1527"/>
                  </a:cubicBezTo>
                  <a:cubicBezTo>
                    <a:pt x="1867" y="1538"/>
                    <a:pt x="1863" y="1550"/>
                    <a:pt x="1855" y="1558"/>
                  </a:cubicBezTo>
                  <a:cubicBezTo>
                    <a:pt x="1842" y="1570"/>
                    <a:pt x="1822" y="1570"/>
                    <a:pt x="1810" y="1558"/>
                  </a:cubicBezTo>
                  <a:cubicBezTo>
                    <a:pt x="1797" y="1546"/>
                    <a:pt x="1797" y="1526"/>
                    <a:pt x="1810" y="1513"/>
                  </a:cubicBezTo>
                  <a:close/>
                  <a:moveTo>
                    <a:pt x="1832" y="928"/>
                  </a:moveTo>
                  <a:cubicBezTo>
                    <a:pt x="1850" y="928"/>
                    <a:pt x="1864" y="942"/>
                    <a:pt x="1864" y="960"/>
                  </a:cubicBezTo>
                  <a:cubicBezTo>
                    <a:pt x="1864" y="978"/>
                    <a:pt x="1850" y="992"/>
                    <a:pt x="1832" y="992"/>
                  </a:cubicBezTo>
                  <a:cubicBezTo>
                    <a:pt x="1815" y="992"/>
                    <a:pt x="1800" y="978"/>
                    <a:pt x="1800" y="960"/>
                  </a:cubicBezTo>
                  <a:cubicBezTo>
                    <a:pt x="1800" y="942"/>
                    <a:pt x="1815" y="928"/>
                    <a:pt x="1832" y="928"/>
                  </a:cubicBezTo>
                  <a:close/>
                  <a:moveTo>
                    <a:pt x="969" y="64"/>
                  </a:moveTo>
                  <a:cubicBezTo>
                    <a:pt x="986" y="64"/>
                    <a:pt x="1001" y="79"/>
                    <a:pt x="1001" y="96"/>
                  </a:cubicBezTo>
                  <a:cubicBezTo>
                    <a:pt x="1001" y="114"/>
                    <a:pt x="986" y="128"/>
                    <a:pt x="969" y="128"/>
                  </a:cubicBezTo>
                  <a:cubicBezTo>
                    <a:pt x="951" y="128"/>
                    <a:pt x="937" y="114"/>
                    <a:pt x="937" y="96"/>
                  </a:cubicBezTo>
                  <a:cubicBezTo>
                    <a:pt x="937" y="79"/>
                    <a:pt x="951" y="64"/>
                    <a:pt x="969" y="64"/>
                  </a:cubicBezTo>
                  <a:close/>
                  <a:moveTo>
                    <a:pt x="105" y="992"/>
                  </a:moveTo>
                  <a:cubicBezTo>
                    <a:pt x="88" y="992"/>
                    <a:pt x="73" y="978"/>
                    <a:pt x="73" y="960"/>
                  </a:cubicBezTo>
                  <a:cubicBezTo>
                    <a:pt x="73" y="942"/>
                    <a:pt x="88" y="928"/>
                    <a:pt x="105" y="928"/>
                  </a:cubicBezTo>
                  <a:cubicBezTo>
                    <a:pt x="123" y="928"/>
                    <a:pt x="137" y="942"/>
                    <a:pt x="137" y="960"/>
                  </a:cubicBezTo>
                  <a:cubicBezTo>
                    <a:pt x="137" y="978"/>
                    <a:pt x="123" y="992"/>
                    <a:pt x="105" y="992"/>
                  </a:cubicBezTo>
                  <a:close/>
                  <a:moveTo>
                    <a:pt x="969" y="1888"/>
                  </a:moveTo>
                  <a:cubicBezTo>
                    <a:pt x="951" y="1888"/>
                    <a:pt x="937" y="1873"/>
                    <a:pt x="937" y="1856"/>
                  </a:cubicBezTo>
                  <a:cubicBezTo>
                    <a:pt x="937" y="1838"/>
                    <a:pt x="951" y="1824"/>
                    <a:pt x="969" y="1824"/>
                  </a:cubicBezTo>
                  <a:cubicBezTo>
                    <a:pt x="986" y="1824"/>
                    <a:pt x="1001" y="1838"/>
                    <a:pt x="1001" y="1856"/>
                  </a:cubicBezTo>
                  <a:cubicBezTo>
                    <a:pt x="1001" y="1873"/>
                    <a:pt x="986" y="1888"/>
                    <a:pt x="969" y="1888"/>
                  </a:cubicBezTo>
                  <a:close/>
                  <a:moveTo>
                    <a:pt x="969" y="1408"/>
                  </a:moveTo>
                  <a:cubicBezTo>
                    <a:pt x="721" y="1408"/>
                    <a:pt x="521" y="1207"/>
                    <a:pt x="521" y="960"/>
                  </a:cubicBezTo>
                  <a:cubicBezTo>
                    <a:pt x="521" y="713"/>
                    <a:pt x="721" y="512"/>
                    <a:pt x="969" y="512"/>
                  </a:cubicBezTo>
                  <a:cubicBezTo>
                    <a:pt x="1216" y="512"/>
                    <a:pt x="1417" y="713"/>
                    <a:pt x="1417" y="960"/>
                  </a:cubicBezTo>
                  <a:cubicBezTo>
                    <a:pt x="1416" y="1207"/>
                    <a:pt x="1216" y="1408"/>
                    <a:pt x="969" y="1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81717"/>
                </a:solidFill>
                <a:effectLst/>
                <a:uLnTx/>
                <a:uFillTx/>
                <a:latin typeface="Corporate S"/>
                <a:ea typeface="+mn-ea"/>
                <a:cs typeface="Sanskrit Text" panose="020205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11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4" grpId="0" animBg="1"/>
      <p:bldP spid="215" grpId="0" animBg="1"/>
      <p:bldP spid="238" grpId="0"/>
      <p:bldP spid="260" grpId="0"/>
      <p:bldP spid="2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3A58"/>
            </a:gs>
            <a:gs pos="100000">
              <a:srgbClr val="2A324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AC797AD-6D89-8546-A136-EC9651F94616}"/>
              </a:ext>
            </a:extLst>
          </p:cNvPr>
          <p:cNvGrpSpPr/>
          <p:nvPr/>
        </p:nvGrpSpPr>
        <p:grpSpPr>
          <a:xfrm>
            <a:off x="436769" y="904453"/>
            <a:ext cx="4610957" cy="491862"/>
            <a:chOff x="2627378" y="794476"/>
            <a:chExt cx="4610957" cy="491862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FCA2DA32-C21A-A048-BAC9-F5085296F19F}"/>
                </a:ext>
              </a:extLst>
            </p:cNvPr>
            <p:cNvSpPr txBox="1"/>
            <p:nvPr/>
          </p:nvSpPr>
          <p:spPr>
            <a:xfrm>
              <a:off x="2627378" y="794476"/>
              <a:ext cx="461095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FFFFFF"/>
                  </a:solidFill>
                  <a:latin typeface="Corporate S"/>
                  <a:ea typeface="Open Sans" panose="020B0606030504020204" pitchFamily="34" charset="0"/>
                  <a:cs typeface="Sanskrit Text" panose="02020503050405020304" pitchFamily="18" charset="0"/>
                </a:rPr>
                <a:t>3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porate S"/>
                  <a:ea typeface="Open Sans" panose="020B0606030504020204" pitchFamily="34" charset="0"/>
                  <a:cs typeface="Sanskrit Text" panose="02020503050405020304" pitchFamily="18" charset="0"/>
                </a:rPr>
                <a:t>. In</a:t>
              </a: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1EA"/>
                  </a:solidFill>
                  <a:effectLst/>
                  <a:uLnTx/>
                  <a:uFillTx/>
                  <a:latin typeface="Corporate S"/>
                  <a:ea typeface="Open Sans" panose="020B0606030504020204" pitchFamily="34" charset="0"/>
                  <a:cs typeface="Sanskrit Text" panose="02020503050405020304" pitchFamily="18" charset="0"/>
                </a:rPr>
                <a:t> Banking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  <a:ea typeface="Open Sans" panose="020B0606030504020204" pitchFamily="34" charset="0"/>
                <a:cs typeface="Sanskrit Text" panose="02020503050405020304" pitchFamily="18" charset="0"/>
              </a:endParaRPr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E453B48-1502-EE4C-AC8E-289CA8B12091}"/>
                </a:ext>
              </a:extLst>
            </p:cNvPr>
            <p:cNvCxnSpPr>
              <a:cxnSpLocks/>
            </p:cNvCxnSpPr>
            <p:nvPr/>
          </p:nvCxnSpPr>
          <p:spPr>
            <a:xfrm>
              <a:off x="3401149" y="1267662"/>
              <a:ext cx="1418360" cy="18676"/>
            </a:xfrm>
            <a:prstGeom prst="line">
              <a:avLst/>
            </a:prstGeom>
            <a:ln w="381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EE6496DD-DE1D-264F-91FF-D4067F5ABF27}"/>
              </a:ext>
            </a:extLst>
          </p:cNvPr>
          <p:cNvSpPr txBox="1"/>
          <p:nvPr/>
        </p:nvSpPr>
        <p:spPr>
          <a:xfrm>
            <a:off x="838878" y="2202499"/>
            <a:ext cx="38601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rporate S"/>
              </a:rPr>
              <a:t>Banking is </a:t>
            </a:r>
            <a:r>
              <a:rPr lang="en-US" sz="1400" b="1" dirty="0">
                <a:solidFill>
                  <a:schemeClr val="bg1"/>
                </a:solidFill>
                <a:latin typeface="Corporate S"/>
              </a:rPr>
              <a:t>the business of protecting money for others</a:t>
            </a:r>
            <a:r>
              <a:rPr lang="en-US" sz="1400" dirty="0">
                <a:solidFill>
                  <a:schemeClr val="bg1"/>
                </a:solidFill>
                <a:latin typeface="Corporate S"/>
              </a:rPr>
              <a:t>. Banks lend this money, generating interest that creates profits for the bank and its customers. </a:t>
            </a:r>
            <a:br>
              <a:rPr lang="en-US" sz="1400" dirty="0">
                <a:solidFill>
                  <a:schemeClr val="bg1"/>
                </a:solidFill>
                <a:latin typeface="Corporate S"/>
              </a:rPr>
            </a:b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porate S"/>
              <a:ea typeface="Open Sans" panose="020B0606030504020204" pitchFamily="34" charset="0"/>
              <a:cs typeface="Sanskrit Text" panose="02020503050405020304" pitchFamily="18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055F51-18E5-2145-981E-F991BD0AB8B9}"/>
              </a:ext>
            </a:extLst>
          </p:cNvPr>
          <p:cNvSpPr txBox="1"/>
          <p:nvPr/>
        </p:nvSpPr>
        <p:spPr>
          <a:xfrm>
            <a:off x="1035217" y="4865671"/>
            <a:ext cx="3695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cryptocurrency, the transaction cost is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rate S"/>
              <a:ea typeface="Open Sans" panose="020B0606030504020204" pitchFamily="34" charset="0"/>
              <a:cs typeface="Sanskrit Text" panose="02020503050405020304" pitchFamily="18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EBF25838-95CD-1943-BC09-BD0E9314CEBF}"/>
              </a:ext>
            </a:extLst>
          </p:cNvPr>
          <p:cNvSpPr txBox="1"/>
          <p:nvPr/>
        </p:nvSpPr>
        <p:spPr>
          <a:xfrm>
            <a:off x="1023703" y="3737606"/>
            <a:ext cx="3718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bg1"/>
                </a:solidFill>
                <a:latin typeface="Corporate S"/>
              </a:rPr>
              <a:t>Transactions </a:t>
            </a:r>
            <a:r>
              <a:rPr lang="en-US" sz="1400" dirty="0">
                <a:solidFill>
                  <a:schemeClr val="bg1"/>
                </a:solidFill>
                <a:latin typeface="Corporate S"/>
              </a:rPr>
              <a:t>can be done in minutes or seconds, while currently, settlements can take up a week.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porate S"/>
              <a:ea typeface="Open Sans" panose="020B0606030504020204" pitchFamily="34" charset="0"/>
              <a:cs typeface="Sanskrit Text" panose="02020503050405020304" pitchFamily="18" charset="0"/>
            </a:endParaRPr>
          </a:p>
        </p:txBody>
      </p:sp>
      <p:grpSp>
        <p:nvGrpSpPr>
          <p:cNvPr id="9" name="Graphic 6">
            <a:extLst>
              <a:ext uri="{FF2B5EF4-FFF2-40B4-BE49-F238E27FC236}">
                <a16:creationId xmlns:a16="http://schemas.microsoft.com/office/drawing/2014/main" id="{F50B77C7-D357-40F2-AF0F-73A3577D89C8}"/>
              </a:ext>
            </a:extLst>
          </p:cNvPr>
          <p:cNvGrpSpPr/>
          <p:nvPr/>
        </p:nvGrpSpPr>
        <p:grpSpPr>
          <a:xfrm>
            <a:off x="6994014" y="3286319"/>
            <a:ext cx="744572" cy="1077346"/>
            <a:chOff x="6725919" y="3305811"/>
            <a:chExt cx="849630" cy="1229358"/>
          </a:xfrm>
          <a:solidFill>
            <a:schemeClr val="accent1"/>
          </a:solidFill>
        </p:grpSpPr>
        <p:sp>
          <p:nvSpPr>
            <p:cNvPr id="375" name="Freeform: Shape 503">
              <a:extLst>
                <a:ext uri="{FF2B5EF4-FFF2-40B4-BE49-F238E27FC236}">
                  <a16:creationId xmlns:a16="http://schemas.microsoft.com/office/drawing/2014/main" id="{AA2EB79F-CC1D-4BF6-8806-BCD743F8BA11}"/>
                </a:ext>
              </a:extLst>
            </p:cNvPr>
            <p:cNvSpPr/>
            <p:nvPr/>
          </p:nvSpPr>
          <p:spPr>
            <a:xfrm>
              <a:off x="6725919" y="3816350"/>
              <a:ext cx="849630" cy="718819"/>
            </a:xfrm>
            <a:custGeom>
              <a:avLst/>
              <a:gdLst>
                <a:gd name="connsiteX0" fmla="*/ 732790 w 849630"/>
                <a:gd name="connsiteY0" fmla="*/ 0 h 718819"/>
                <a:gd name="connsiteX1" fmla="*/ 116840 w 849630"/>
                <a:gd name="connsiteY1" fmla="*/ 0 h 718819"/>
                <a:gd name="connsiteX2" fmla="*/ 0 w 849630"/>
                <a:gd name="connsiteY2" fmla="*/ 116840 h 718819"/>
                <a:gd name="connsiteX3" fmla="*/ 0 w 849630"/>
                <a:gd name="connsiteY3" fmla="*/ 601980 h 718819"/>
                <a:gd name="connsiteX4" fmla="*/ 116840 w 849630"/>
                <a:gd name="connsiteY4" fmla="*/ 718820 h 718819"/>
                <a:gd name="connsiteX5" fmla="*/ 732790 w 849630"/>
                <a:gd name="connsiteY5" fmla="*/ 718820 h 718819"/>
                <a:gd name="connsiteX6" fmla="*/ 849630 w 849630"/>
                <a:gd name="connsiteY6" fmla="*/ 601980 h 718819"/>
                <a:gd name="connsiteX7" fmla="*/ 849630 w 849630"/>
                <a:gd name="connsiteY7" fmla="*/ 116840 h 718819"/>
                <a:gd name="connsiteX8" fmla="*/ 732790 w 849630"/>
                <a:gd name="connsiteY8" fmla="*/ 0 h 71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9630" h="718819">
                  <a:moveTo>
                    <a:pt x="732790" y="0"/>
                  </a:moveTo>
                  <a:lnTo>
                    <a:pt x="116840" y="0"/>
                  </a:lnTo>
                  <a:cubicBezTo>
                    <a:pt x="52070" y="0"/>
                    <a:pt x="0" y="52070"/>
                    <a:pt x="0" y="116840"/>
                  </a:cubicBezTo>
                  <a:lnTo>
                    <a:pt x="0" y="601980"/>
                  </a:lnTo>
                  <a:cubicBezTo>
                    <a:pt x="0" y="666750"/>
                    <a:pt x="52070" y="718820"/>
                    <a:pt x="116840" y="718820"/>
                  </a:cubicBezTo>
                  <a:lnTo>
                    <a:pt x="732790" y="718820"/>
                  </a:lnTo>
                  <a:cubicBezTo>
                    <a:pt x="797560" y="718820"/>
                    <a:pt x="849630" y="666750"/>
                    <a:pt x="849630" y="601980"/>
                  </a:cubicBezTo>
                  <a:lnTo>
                    <a:pt x="849630" y="116840"/>
                  </a:lnTo>
                  <a:cubicBezTo>
                    <a:pt x="849630" y="52070"/>
                    <a:pt x="797560" y="0"/>
                    <a:pt x="73279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504">
              <a:extLst>
                <a:ext uri="{FF2B5EF4-FFF2-40B4-BE49-F238E27FC236}">
                  <a16:creationId xmlns:a16="http://schemas.microsoft.com/office/drawing/2014/main" id="{7AC3B475-6608-4C23-B0C6-23C1D36D94A3}"/>
                </a:ext>
              </a:extLst>
            </p:cNvPr>
            <p:cNvSpPr/>
            <p:nvPr/>
          </p:nvSpPr>
          <p:spPr>
            <a:xfrm>
              <a:off x="6824980" y="3305811"/>
              <a:ext cx="650239" cy="510539"/>
            </a:xfrm>
            <a:custGeom>
              <a:avLst/>
              <a:gdLst>
                <a:gd name="connsiteX0" fmla="*/ 650240 w 650239"/>
                <a:gd name="connsiteY0" fmla="*/ 510540 h 510539"/>
                <a:gd name="connsiteX1" fmla="*/ 535940 w 650239"/>
                <a:gd name="connsiteY1" fmla="*/ 510540 h 510539"/>
                <a:gd name="connsiteX2" fmla="*/ 535940 w 650239"/>
                <a:gd name="connsiteY2" fmla="*/ 325120 h 510539"/>
                <a:gd name="connsiteX3" fmla="*/ 325120 w 650239"/>
                <a:gd name="connsiteY3" fmla="*/ 114300 h 510539"/>
                <a:gd name="connsiteX4" fmla="*/ 114300 w 650239"/>
                <a:gd name="connsiteY4" fmla="*/ 325120 h 510539"/>
                <a:gd name="connsiteX5" fmla="*/ 114300 w 650239"/>
                <a:gd name="connsiteY5" fmla="*/ 510540 h 510539"/>
                <a:gd name="connsiteX6" fmla="*/ 0 w 650239"/>
                <a:gd name="connsiteY6" fmla="*/ 510540 h 510539"/>
                <a:gd name="connsiteX7" fmla="*/ 0 w 650239"/>
                <a:gd name="connsiteY7" fmla="*/ 325120 h 510539"/>
                <a:gd name="connsiteX8" fmla="*/ 325120 w 650239"/>
                <a:gd name="connsiteY8" fmla="*/ 0 h 510539"/>
                <a:gd name="connsiteX9" fmla="*/ 650240 w 650239"/>
                <a:gd name="connsiteY9" fmla="*/ 325120 h 510539"/>
                <a:gd name="connsiteX10" fmla="*/ 650240 w 650239"/>
                <a:gd name="connsiteY10" fmla="*/ 510540 h 51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0239" h="510539">
                  <a:moveTo>
                    <a:pt x="650240" y="510540"/>
                  </a:moveTo>
                  <a:lnTo>
                    <a:pt x="535940" y="510540"/>
                  </a:lnTo>
                  <a:lnTo>
                    <a:pt x="535940" y="325120"/>
                  </a:lnTo>
                  <a:cubicBezTo>
                    <a:pt x="535940" y="208280"/>
                    <a:pt x="441960" y="114300"/>
                    <a:pt x="325120" y="114300"/>
                  </a:cubicBezTo>
                  <a:cubicBezTo>
                    <a:pt x="208280" y="114300"/>
                    <a:pt x="114300" y="208280"/>
                    <a:pt x="114300" y="325120"/>
                  </a:cubicBezTo>
                  <a:lnTo>
                    <a:pt x="114300" y="510540"/>
                  </a:lnTo>
                  <a:lnTo>
                    <a:pt x="0" y="510540"/>
                  </a:lnTo>
                  <a:lnTo>
                    <a:pt x="0" y="325120"/>
                  </a:lnTo>
                  <a:cubicBezTo>
                    <a:pt x="0" y="146050"/>
                    <a:pt x="146050" y="0"/>
                    <a:pt x="325120" y="0"/>
                  </a:cubicBezTo>
                  <a:cubicBezTo>
                    <a:pt x="504190" y="0"/>
                    <a:pt x="650240" y="146050"/>
                    <a:pt x="650240" y="325120"/>
                  </a:cubicBezTo>
                  <a:lnTo>
                    <a:pt x="650240" y="510540"/>
                  </a:lnTo>
                  <a:close/>
                </a:path>
              </a:pathLst>
            </a:custGeom>
            <a:solidFill>
              <a:schemeClr val="accent4"/>
            </a:solidFill>
            <a:ln w="1905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507">
              <a:extLst>
                <a:ext uri="{FF2B5EF4-FFF2-40B4-BE49-F238E27FC236}">
                  <a16:creationId xmlns:a16="http://schemas.microsoft.com/office/drawing/2014/main" id="{D43F7A3F-65FB-40A9-9C1F-C9DCF182D62D}"/>
                </a:ext>
              </a:extLst>
            </p:cNvPr>
            <p:cNvSpPr/>
            <p:nvPr/>
          </p:nvSpPr>
          <p:spPr>
            <a:xfrm>
              <a:off x="7040880" y="3982721"/>
              <a:ext cx="218439" cy="384810"/>
            </a:xfrm>
            <a:custGeom>
              <a:avLst/>
              <a:gdLst>
                <a:gd name="connsiteX0" fmla="*/ 218440 w 218439"/>
                <a:gd name="connsiteY0" fmla="*/ 109220 h 384810"/>
                <a:gd name="connsiteX1" fmla="*/ 109220 w 218439"/>
                <a:gd name="connsiteY1" fmla="*/ 0 h 384810"/>
                <a:gd name="connsiteX2" fmla="*/ 0 w 218439"/>
                <a:gd name="connsiteY2" fmla="*/ 109220 h 384810"/>
                <a:gd name="connsiteX3" fmla="*/ 69850 w 218439"/>
                <a:gd name="connsiteY3" fmla="*/ 210820 h 384810"/>
                <a:gd name="connsiteX4" fmla="*/ 54610 w 218439"/>
                <a:gd name="connsiteY4" fmla="*/ 384810 h 384810"/>
                <a:gd name="connsiteX5" fmla="*/ 162560 w 218439"/>
                <a:gd name="connsiteY5" fmla="*/ 384810 h 384810"/>
                <a:gd name="connsiteX6" fmla="*/ 147320 w 218439"/>
                <a:gd name="connsiteY6" fmla="*/ 210820 h 384810"/>
                <a:gd name="connsiteX7" fmla="*/ 218440 w 218439"/>
                <a:gd name="connsiteY7" fmla="*/ 10922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439" h="384810">
                  <a:moveTo>
                    <a:pt x="218440" y="109220"/>
                  </a:moveTo>
                  <a:cubicBezTo>
                    <a:pt x="218440" y="49530"/>
                    <a:pt x="170180" y="0"/>
                    <a:pt x="109220" y="0"/>
                  </a:cubicBezTo>
                  <a:cubicBezTo>
                    <a:pt x="49530" y="0"/>
                    <a:pt x="0" y="48260"/>
                    <a:pt x="0" y="109220"/>
                  </a:cubicBezTo>
                  <a:cubicBezTo>
                    <a:pt x="0" y="156210"/>
                    <a:pt x="29210" y="195580"/>
                    <a:pt x="69850" y="210820"/>
                  </a:cubicBezTo>
                  <a:lnTo>
                    <a:pt x="54610" y="384810"/>
                  </a:lnTo>
                  <a:lnTo>
                    <a:pt x="162560" y="384810"/>
                  </a:lnTo>
                  <a:lnTo>
                    <a:pt x="147320" y="210820"/>
                  </a:lnTo>
                  <a:cubicBezTo>
                    <a:pt x="190500" y="195580"/>
                    <a:pt x="218440" y="156210"/>
                    <a:pt x="218440" y="10922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78" name="Graphic 6">
              <a:extLst>
                <a:ext uri="{FF2B5EF4-FFF2-40B4-BE49-F238E27FC236}">
                  <a16:creationId xmlns:a16="http://schemas.microsoft.com/office/drawing/2014/main" id="{F50B77C7-D357-40F2-AF0F-73A3577D89C8}"/>
                </a:ext>
              </a:extLst>
            </p:cNvPr>
            <p:cNvGrpSpPr/>
            <p:nvPr/>
          </p:nvGrpSpPr>
          <p:grpSpPr>
            <a:xfrm>
              <a:off x="6789419" y="3881121"/>
              <a:ext cx="394970" cy="238760"/>
              <a:chOff x="6789419" y="3881121"/>
              <a:chExt cx="394970" cy="238760"/>
            </a:xfrm>
            <a:noFill/>
          </p:grpSpPr>
          <p:sp>
            <p:nvSpPr>
              <p:cNvPr id="381" name="Freeform: Shape 509">
                <a:extLst>
                  <a:ext uri="{FF2B5EF4-FFF2-40B4-BE49-F238E27FC236}">
                    <a16:creationId xmlns:a16="http://schemas.microsoft.com/office/drawing/2014/main" id="{65493FFD-E78F-4C97-B53F-F28802A229A3}"/>
                  </a:ext>
                </a:extLst>
              </p:cNvPr>
              <p:cNvSpPr/>
              <p:nvPr/>
            </p:nvSpPr>
            <p:spPr>
              <a:xfrm>
                <a:off x="6789419" y="3881121"/>
                <a:ext cx="248919" cy="238760"/>
              </a:xfrm>
              <a:custGeom>
                <a:avLst/>
                <a:gdLst>
                  <a:gd name="connsiteX0" fmla="*/ 248920 w 248919"/>
                  <a:gd name="connsiteY0" fmla="*/ 0 h 238760"/>
                  <a:gd name="connsiteX1" fmla="*/ 97790 w 248919"/>
                  <a:gd name="connsiteY1" fmla="*/ 0 h 238760"/>
                  <a:gd name="connsiteX2" fmla="*/ 0 w 248919"/>
                  <a:gd name="connsiteY2" fmla="*/ 97790 h 238760"/>
                  <a:gd name="connsiteX3" fmla="*/ 0 w 248919"/>
                  <a:gd name="connsiteY3" fmla="*/ 238760 h 238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919" h="238760">
                    <a:moveTo>
                      <a:pt x="248920" y="0"/>
                    </a:moveTo>
                    <a:lnTo>
                      <a:pt x="97790" y="0"/>
                    </a:lnTo>
                    <a:cubicBezTo>
                      <a:pt x="43180" y="0"/>
                      <a:pt x="0" y="44450"/>
                      <a:pt x="0" y="97790"/>
                    </a:cubicBezTo>
                    <a:lnTo>
                      <a:pt x="0" y="238760"/>
                    </a:lnTo>
                  </a:path>
                </a:pathLst>
              </a:custGeom>
              <a:noFill/>
              <a:ln w="19050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510">
                <a:extLst>
                  <a:ext uri="{FF2B5EF4-FFF2-40B4-BE49-F238E27FC236}">
                    <a16:creationId xmlns:a16="http://schemas.microsoft.com/office/drawing/2014/main" id="{66906E27-2701-4D09-93A3-CD49E9C023B6}"/>
                  </a:ext>
                </a:extLst>
              </p:cNvPr>
              <p:cNvSpPr/>
              <p:nvPr/>
            </p:nvSpPr>
            <p:spPr>
              <a:xfrm>
                <a:off x="7090410" y="3881121"/>
                <a:ext cx="93980" cy="12700"/>
              </a:xfrm>
              <a:custGeom>
                <a:avLst/>
                <a:gdLst>
                  <a:gd name="connsiteX0" fmla="*/ 0 w 93980"/>
                  <a:gd name="connsiteY0" fmla="*/ 0 h 12700"/>
                  <a:gd name="connsiteX1" fmla="*/ 93980 w 9398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3980" h="12700">
                    <a:moveTo>
                      <a:pt x="0" y="0"/>
                    </a:moveTo>
                    <a:lnTo>
                      <a:pt x="93980" y="0"/>
                    </a:lnTo>
                  </a:path>
                </a:pathLst>
              </a:custGeom>
              <a:ln w="19050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9" name="Freeform: Shape 511">
              <a:extLst>
                <a:ext uri="{FF2B5EF4-FFF2-40B4-BE49-F238E27FC236}">
                  <a16:creationId xmlns:a16="http://schemas.microsoft.com/office/drawing/2014/main" id="{C7C9AF39-31D8-4BE3-91A5-4CBFB87B834F}"/>
                </a:ext>
              </a:extLst>
            </p:cNvPr>
            <p:cNvSpPr/>
            <p:nvPr/>
          </p:nvSpPr>
          <p:spPr>
            <a:xfrm>
              <a:off x="6878319" y="3374390"/>
              <a:ext cx="207010" cy="236220"/>
            </a:xfrm>
            <a:custGeom>
              <a:avLst/>
              <a:gdLst>
                <a:gd name="connsiteX0" fmla="*/ 0 w 207010"/>
                <a:gd name="connsiteY0" fmla="*/ 236220 h 236220"/>
                <a:gd name="connsiteX1" fmla="*/ 207010 w 207010"/>
                <a:gd name="connsiteY1" fmla="*/ 0 h 2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7010" h="236220">
                  <a:moveTo>
                    <a:pt x="0" y="236220"/>
                  </a:moveTo>
                  <a:cubicBezTo>
                    <a:pt x="20320" y="124460"/>
                    <a:pt x="101600" y="34290"/>
                    <a:pt x="207010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512">
              <a:extLst>
                <a:ext uri="{FF2B5EF4-FFF2-40B4-BE49-F238E27FC236}">
                  <a16:creationId xmlns:a16="http://schemas.microsoft.com/office/drawing/2014/main" id="{7AF04EF9-859F-4F0E-A6D9-91FCCE6D45E2}"/>
                </a:ext>
              </a:extLst>
            </p:cNvPr>
            <p:cNvSpPr/>
            <p:nvPr/>
          </p:nvSpPr>
          <p:spPr>
            <a:xfrm>
              <a:off x="7151369" y="3363971"/>
              <a:ext cx="86360" cy="18039"/>
            </a:xfrm>
            <a:custGeom>
              <a:avLst/>
              <a:gdLst>
                <a:gd name="connsiteX0" fmla="*/ 0 w 86360"/>
                <a:gd name="connsiteY0" fmla="*/ 259 h 18039"/>
                <a:gd name="connsiteX1" fmla="*/ 86360 w 86360"/>
                <a:gd name="connsiteY1" fmla="*/ 18039 h 1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360" h="18039">
                  <a:moveTo>
                    <a:pt x="0" y="259"/>
                  </a:moveTo>
                  <a:cubicBezTo>
                    <a:pt x="0" y="259"/>
                    <a:pt x="38100" y="-3551"/>
                    <a:pt x="86360" y="18039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3" name="Graphic 513">
            <a:extLst>
              <a:ext uri="{FF2B5EF4-FFF2-40B4-BE49-F238E27FC236}">
                <a16:creationId xmlns:a16="http://schemas.microsoft.com/office/drawing/2014/main" id="{E62216E1-4D89-49DB-8F1E-1AAC836B284E}"/>
              </a:ext>
            </a:extLst>
          </p:cNvPr>
          <p:cNvGrpSpPr/>
          <p:nvPr/>
        </p:nvGrpSpPr>
        <p:grpSpPr>
          <a:xfrm>
            <a:off x="6824280" y="552292"/>
            <a:ext cx="1925383" cy="1877419"/>
            <a:chOff x="3386138" y="3472059"/>
            <a:chExt cx="802957" cy="782955"/>
          </a:xfrm>
          <a:solidFill>
            <a:schemeClr val="accent1"/>
          </a:solidFill>
        </p:grpSpPr>
        <p:grpSp>
          <p:nvGrpSpPr>
            <p:cNvPr id="361" name="Graphic 513">
              <a:extLst>
                <a:ext uri="{FF2B5EF4-FFF2-40B4-BE49-F238E27FC236}">
                  <a16:creationId xmlns:a16="http://schemas.microsoft.com/office/drawing/2014/main" id="{E62216E1-4D89-49DB-8F1E-1AAC836B284E}"/>
                </a:ext>
              </a:extLst>
            </p:cNvPr>
            <p:cNvGrpSpPr/>
            <p:nvPr/>
          </p:nvGrpSpPr>
          <p:grpSpPr>
            <a:xfrm>
              <a:off x="3406140" y="3472059"/>
              <a:ext cx="782955" cy="782955"/>
              <a:chOff x="3406140" y="3472059"/>
              <a:chExt cx="782955" cy="782955"/>
            </a:xfrm>
            <a:solidFill>
              <a:schemeClr val="accent1"/>
            </a:solidFill>
          </p:grpSpPr>
          <p:sp>
            <p:nvSpPr>
              <p:cNvPr id="373" name="Freeform: Shape 517">
                <a:extLst>
                  <a:ext uri="{FF2B5EF4-FFF2-40B4-BE49-F238E27FC236}">
                    <a16:creationId xmlns:a16="http://schemas.microsoft.com/office/drawing/2014/main" id="{24E910CF-5892-4AC2-8184-23FE3E5B26A4}"/>
                  </a:ext>
                </a:extLst>
              </p:cNvPr>
              <p:cNvSpPr/>
              <p:nvPr/>
            </p:nvSpPr>
            <p:spPr>
              <a:xfrm>
                <a:off x="3416618" y="3482537"/>
                <a:ext cx="761999" cy="762000"/>
              </a:xfrm>
              <a:custGeom>
                <a:avLst/>
                <a:gdLst>
                  <a:gd name="connsiteX0" fmla="*/ 381000 w 761999"/>
                  <a:gd name="connsiteY0" fmla="*/ 762000 h 762000"/>
                  <a:gd name="connsiteX1" fmla="*/ 0 w 761999"/>
                  <a:gd name="connsiteY1" fmla="*/ 381000 h 762000"/>
                  <a:gd name="connsiteX2" fmla="*/ 381000 w 761999"/>
                  <a:gd name="connsiteY2" fmla="*/ 0 h 762000"/>
                  <a:gd name="connsiteX3" fmla="*/ 762000 w 761999"/>
                  <a:gd name="connsiteY3" fmla="*/ 381000 h 762000"/>
                  <a:gd name="connsiteX4" fmla="*/ 381000 w 761999"/>
                  <a:gd name="connsiteY4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99" h="762000">
                    <a:moveTo>
                      <a:pt x="381000" y="762000"/>
                    </a:moveTo>
                    <a:cubicBezTo>
                      <a:pt x="171450" y="762000"/>
                      <a:pt x="0" y="591503"/>
                      <a:pt x="0" y="381000"/>
                    </a:cubicBezTo>
                    <a:cubicBezTo>
                      <a:pt x="0" y="171450"/>
                      <a:pt x="170498" y="0"/>
                      <a:pt x="381000" y="0"/>
                    </a:cubicBezTo>
                    <a:cubicBezTo>
                      <a:pt x="590550" y="0"/>
                      <a:pt x="762000" y="170497"/>
                      <a:pt x="762000" y="381000"/>
                    </a:cubicBezTo>
                    <a:cubicBezTo>
                      <a:pt x="762000" y="591503"/>
                      <a:pt x="591503" y="762000"/>
                      <a:pt x="381000" y="762000"/>
                    </a:cubicBezTo>
                    <a:close/>
                  </a:path>
                </a:pathLst>
              </a:custGeom>
              <a:solidFill>
                <a:srgbClr val="F8BE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518">
                <a:extLst>
                  <a:ext uri="{FF2B5EF4-FFF2-40B4-BE49-F238E27FC236}">
                    <a16:creationId xmlns:a16="http://schemas.microsoft.com/office/drawing/2014/main" id="{C6E26F8B-7D78-43EA-8E4B-6BCAEFE2FA03}"/>
                  </a:ext>
                </a:extLst>
              </p:cNvPr>
              <p:cNvSpPr/>
              <p:nvPr/>
            </p:nvSpPr>
            <p:spPr>
              <a:xfrm>
                <a:off x="3406140" y="3472059"/>
                <a:ext cx="782955" cy="782955"/>
              </a:xfrm>
              <a:custGeom>
                <a:avLst/>
                <a:gdLst>
                  <a:gd name="connsiteX0" fmla="*/ 391478 w 782955"/>
                  <a:gd name="connsiteY0" fmla="*/ 21908 h 782955"/>
                  <a:gd name="connsiteX1" fmla="*/ 761048 w 782955"/>
                  <a:gd name="connsiteY1" fmla="*/ 391478 h 782955"/>
                  <a:gd name="connsiteX2" fmla="*/ 391478 w 782955"/>
                  <a:gd name="connsiteY2" fmla="*/ 761048 h 782955"/>
                  <a:gd name="connsiteX3" fmla="*/ 21908 w 782955"/>
                  <a:gd name="connsiteY3" fmla="*/ 391478 h 782955"/>
                  <a:gd name="connsiteX4" fmla="*/ 391478 w 782955"/>
                  <a:gd name="connsiteY4" fmla="*/ 21908 h 782955"/>
                  <a:gd name="connsiteX5" fmla="*/ 391478 w 782955"/>
                  <a:gd name="connsiteY5" fmla="*/ 0 h 782955"/>
                  <a:gd name="connsiteX6" fmla="*/ 0 w 782955"/>
                  <a:gd name="connsiteY6" fmla="*/ 391478 h 782955"/>
                  <a:gd name="connsiteX7" fmla="*/ 391478 w 782955"/>
                  <a:gd name="connsiteY7" fmla="*/ 782955 h 782955"/>
                  <a:gd name="connsiteX8" fmla="*/ 782955 w 782955"/>
                  <a:gd name="connsiteY8" fmla="*/ 391478 h 782955"/>
                  <a:gd name="connsiteX9" fmla="*/ 391478 w 782955"/>
                  <a:gd name="connsiteY9" fmla="*/ 0 h 782955"/>
                  <a:gd name="connsiteX10" fmla="*/ 391478 w 782955"/>
                  <a:gd name="connsiteY10" fmla="*/ 0 h 78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82955" h="782955">
                    <a:moveTo>
                      <a:pt x="391478" y="21908"/>
                    </a:moveTo>
                    <a:cubicBezTo>
                      <a:pt x="596265" y="21908"/>
                      <a:pt x="761048" y="187643"/>
                      <a:pt x="761048" y="391478"/>
                    </a:cubicBezTo>
                    <a:cubicBezTo>
                      <a:pt x="761048" y="595313"/>
                      <a:pt x="595313" y="761048"/>
                      <a:pt x="391478" y="761048"/>
                    </a:cubicBezTo>
                    <a:cubicBezTo>
                      <a:pt x="187643" y="761048"/>
                      <a:pt x="21908" y="596265"/>
                      <a:pt x="21908" y="391478"/>
                    </a:cubicBezTo>
                    <a:cubicBezTo>
                      <a:pt x="21908" y="187643"/>
                      <a:pt x="187643" y="21908"/>
                      <a:pt x="391478" y="21908"/>
                    </a:cubicBezTo>
                    <a:moveTo>
                      <a:pt x="391478" y="0"/>
                    </a:moveTo>
                    <a:cubicBezTo>
                      <a:pt x="176213" y="0"/>
                      <a:pt x="0" y="176213"/>
                      <a:pt x="0" y="391478"/>
                    </a:cubicBezTo>
                    <a:cubicBezTo>
                      <a:pt x="0" y="607695"/>
                      <a:pt x="176213" y="782955"/>
                      <a:pt x="391478" y="782955"/>
                    </a:cubicBezTo>
                    <a:cubicBezTo>
                      <a:pt x="607695" y="782955"/>
                      <a:pt x="782955" y="607695"/>
                      <a:pt x="782955" y="391478"/>
                    </a:cubicBezTo>
                    <a:cubicBezTo>
                      <a:pt x="782955" y="176213"/>
                      <a:pt x="607695" y="0"/>
                      <a:pt x="391478" y="0"/>
                    </a:cubicBezTo>
                    <a:lnTo>
                      <a:pt x="391478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2" name="Graphic 513">
              <a:extLst>
                <a:ext uri="{FF2B5EF4-FFF2-40B4-BE49-F238E27FC236}">
                  <a16:creationId xmlns:a16="http://schemas.microsoft.com/office/drawing/2014/main" id="{E62216E1-4D89-49DB-8F1E-1AAC836B284E}"/>
                </a:ext>
              </a:extLst>
            </p:cNvPr>
            <p:cNvGrpSpPr/>
            <p:nvPr/>
          </p:nvGrpSpPr>
          <p:grpSpPr>
            <a:xfrm>
              <a:off x="3711893" y="3678752"/>
              <a:ext cx="171450" cy="370522"/>
              <a:chOff x="3711893" y="3678752"/>
              <a:chExt cx="171450" cy="370522"/>
            </a:xfrm>
            <a:noFill/>
          </p:grpSpPr>
          <p:sp>
            <p:nvSpPr>
              <p:cNvPr id="370" name="Freeform: Shape 520">
                <a:extLst>
                  <a:ext uri="{FF2B5EF4-FFF2-40B4-BE49-F238E27FC236}">
                    <a16:creationId xmlns:a16="http://schemas.microsoft.com/office/drawing/2014/main" id="{DD995DC5-B24A-423C-BAA5-07FF02093E0B}"/>
                  </a:ext>
                </a:extLst>
              </p:cNvPr>
              <p:cNvSpPr/>
              <p:nvPr/>
            </p:nvSpPr>
            <p:spPr>
              <a:xfrm>
                <a:off x="3711893" y="3733997"/>
                <a:ext cx="171450" cy="259080"/>
              </a:xfrm>
              <a:custGeom>
                <a:avLst/>
                <a:gdLst>
                  <a:gd name="connsiteX0" fmla="*/ 0 w 171450"/>
                  <a:gd name="connsiteY0" fmla="*/ 189548 h 259080"/>
                  <a:gd name="connsiteX1" fmla="*/ 85725 w 171450"/>
                  <a:gd name="connsiteY1" fmla="*/ 259080 h 259080"/>
                  <a:gd name="connsiteX2" fmla="*/ 171450 w 171450"/>
                  <a:gd name="connsiteY2" fmla="*/ 189548 h 259080"/>
                  <a:gd name="connsiteX3" fmla="*/ 91440 w 171450"/>
                  <a:gd name="connsiteY3" fmla="*/ 129540 h 259080"/>
                  <a:gd name="connsiteX4" fmla="*/ 0 w 171450"/>
                  <a:gd name="connsiteY4" fmla="*/ 69532 h 259080"/>
                  <a:gd name="connsiteX5" fmla="*/ 85725 w 171450"/>
                  <a:gd name="connsiteY5" fmla="*/ 0 h 259080"/>
                  <a:gd name="connsiteX6" fmla="*/ 171450 w 171450"/>
                  <a:gd name="connsiteY6" fmla="*/ 69532 h 25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450" h="259080">
                    <a:moveTo>
                      <a:pt x="0" y="189548"/>
                    </a:moveTo>
                    <a:cubicBezTo>
                      <a:pt x="0" y="228600"/>
                      <a:pt x="38100" y="259080"/>
                      <a:pt x="85725" y="259080"/>
                    </a:cubicBezTo>
                    <a:cubicBezTo>
                      <a:pt x="133350" y="259080"/>
                      <a:pt x="171450" y="222885"/>
                      <a:pt x="171450" y="189548"/>
                    </a:cubicBezTo>
                    <a:cubicBezTo>
                      <a:pt x="171450" y="155258"/>
                      <a:pt x="147638" y="132398"/>
                      <a:pt x="91440" y="129540"/>
                    </a:cubicBezTo>
                    <a:cubicBezTo>
                      <a:pt x="35243" y="126682"/>
                      <a:pt x="0" y="104775"/>
                      <a:pt x="0" y="69532"/>
                    </a:cubicBezTo>
                    <a:cubicBezTo>
                      <a:pt x="0" y="23813"/>
                      <a:pt x="38100" y="0"/>
                      <a:pt x="85725" y="0"/>
                    </a:cubicBezTo>
                    <a:cubicBezTo>
                      <a:pt x="133350" y="0"/>
                      <a:pt x="171450" y="31432"/>
                      <a:pt x="171450" y="69532"/>
                    </a:cubicBezTo>
                  </a:path>
                </a:pathLst>
              </a:custGeom>
              <a:noFill/>
              <a:ln w="30585" cap="rnd">
                <a:solidFill>
                  <a:srgbClr val="F1F0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521">
                <a:extLst>
                  <a:ext uri="{FF2B5EF4-FFF2-40B4-BE49-F238E27FC236}">
                    <a16:creationId xmlns:a16="http://schemas.microsoft.com/office/drawing/2014/main" id="{D33838BD-4587-427C-B47A-8AB564A94534}"/>
                  </a:ext>
                </a:extLst>
              </p:cNvPr>
              <p:cNvSpPr/>
              <p:nvPr/>
            </p:nvSpPr>
            <p:spPr>
              <a:xfrm>
                <a:off x="3797618" y="4001650"/>
                <a:ext cx="9525" cy="47625"/>
              </a:xfrm>
              <a:custGeom>
                <a:avLst/>
                <a:gdLst>
                  <a:gd name="connsiteX0" fmla="*/ 0 w 9525"/>
                  <a:gd name="connsiteY0" fmla="*/ 0 h 47625"/>
                  <a:gd name="connsiteX1" fmla="*/ 0 w 9525"/>
                  <a:gd name="connsiteY1" fmla="*/ 47625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7625">
                    <a:moveTo>
                      <a:pt x="0" y="0"/>
                    </a:moveTo>
                    <a:lnTo>
                      <a:pt x="0" y="47625"/>
                    </a:lnTo>
                  </a:path>
                </a:pathLst>
              </a:custGeom>
              <a:ln w="30585" cap="rnd">
                <a:solidFill>
                  <a:srgbClr val="F1F0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522">
                <a:extLst>
                  <a:ext uri="{FF2B5EF4-FFF2-40B4-BE49-F238E27FC236}">
                    <a16:creationId xmlns:a16="http://schemas.microsoft.com/office/drawing/2014/main" id="{47FB4D08-C8B1-4B4A-A2A9-FE5792C3C42B}"/>
                  </a:ext>
                </a:extLst>
              </p:cNvPr>
              <p:cNvSpPr/>
              <p:nvPr/>
            </p:nvSpPr>
            <p:spPr>
              <a:xfrm>
                <a:off x="3797618" y="3678752"/>
                <a:ext cx="9525" cy="52387"/>
              </a:xfrm>
              <a:custGeom>
                <a:avLst/>
                <a:gdLst>
                  <a:gd name="connsiteX0" fmla="*/ 0 w 9525"/>
                  <a:gd name="connsiteY0" fmla="*/ 0 h 52387"/>
                  <a:gd name="connsiteX1" fmla="*/ 0 w 9525"/>
                  <a:gd name="connsiteY1" fmla="*/ 52388 h 5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2387">
                    <a:moveTo>
                      <a:pt x="0" y="0"/>
                    </a:moveTo>
                    <a:lnTo>
                      <a:pt x="0" y="52388"/>
                    </a:lnTo>
                  </a:path>
                </a:pathLst>
              </a:custGeom>
              <a:ln w="30585" cap="rnd">
                <a:solidFill>
                  <a:srgbClr val="F1F0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3" name="Freeform: Shape 523">
              <a:extLst>
                <a:ext uri="{FF2B5EF4-FFF2-40B4-BE49-F238E27FC236}">
                  <a16:creationId xmlns:a16="http://schemas.microsoft.com/office/drawing/2014/main" id="{3B627483-43EA-4F66-81DC-E57C09372E4A}"/>
                </a:ext>
              </a:extLst>
            </p:cNvPr>
            <p:cNvSpPr/>
            <p:nvPr/>
          </p:nvSpPr>
          <p:spPr>
            <a:xfrm>
              <a:off x="3949065" y="3639699"/>
              <a:ext cx="40005" cy="33337"/>
            </a:xfrm>
            <a:custGeom>
              <a:avLst/>
              <a:gdLst>
                <a:gd name="connsiteX0" fmla="*/ 0 w 40005"/>
                <a:gd name="connsiteY0" fmla="*/ 0 h 33337"/>
                <a:gd name="connsiteX1" fmla="*/ 40005 w 4000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005" h="33337">
                  <a:moveTo>
                    <a:pt x="0" y="0"/>
                  </a:moveTo>
                  <a:cubicBezTo>
                    <a:pt x="14288" y="9525"/>
                    <a:pt x="28575" y="20955"/>
                    <a:pt x="40005" y="33338"/>
                  </a:cubicBezTo>
                </a:path>
              </a:pathLst>
            </a:custGeom>
            <a:solidFill>
              <a:srgbClr val="F8BE2C"/>
            </a:solidFill>
            <a:ln w="332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524">
              <a:extLst>
                <a:ext uri="{FF2B5EF4-FFF2-40B4-BE49-F238E27FC236}">
                  <a16:creationId xmlns:a16="http://schemas.microsoft.com/office/drawing/2014/main" id="{0BC35C86-D55E-4D95-9A21-7B8ACD37AD23}"/>
                </a:ext>
              </a:extLst>
            </p:cNvPr>
            <p:cNvSpPr/>
            <p:nvPr/>
          </p:nvSpPr>
          <p:spPr>
            <a:xfrm>
              <a:off x="3527108" y="3593027"/>
              <a:ext cx="541019" cy="541020"/>
            </a:xfrm>
            <a:custGeom>
              <a:avLst/>
              <a:gdLst>
                <a:gd name="connsiteX0" fmla="*/ 541020 w 541019"/>
                <a:gd name="connsiteY0" fmla="*/ 270510 h 541020"/>
                <a:gd name="connsiteX1" fmla="*/ 270510 w 541019"/>
                <a:gd name="connsiteY1" fmla="*/ 541020 h 541020"/>
                <a:gd name="connsiteX2" fmla="*/ 0 w 541019"/>
                <a:gd name="connsiteY2" fmla="*/ 270510 h 541020"/>
                <a:gd name="connsiteX3" fmla="*/ 270510 w 541019"/>
                <a:gd name="connsiteY3" fmla="*/ 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019" h="541020">
                  <a:moveTo>
                    <a:pt x="541020" y="270510"/>
                  </a:moveTo>
                  <a:cubicBezTo>
                    <a:pt x="541020" y="420053"/>
                    <a:pt x="420053" y="541020"/>
                    <a:pt x="270510" y="541020"/>
                  </a:cubicBezTo>
                  <a:cubicBezTo>
                    <a:pt x="120968" y="541020"/>
                    <a:pt x="0" y="420053"/>
                    <a:pt x="0" y="270510"/>
                  </a:cubicBezTo>
                  <a:cubicBezTo>
                    <a:pt x="0" y="120968"/>
                    <a:pt x="120968" y="0"/>
                    <a:pt x="270510" y="0"/>
                  </a:cubicBezTo>
                </a:path>
              </a:pathLst>
            </a:custGeom>
            <a:solidFill>
              <a:srgbClr val="F8BE2C"/>
            </a:solidFill>
            <a:ln w="332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5" name="Graphic 513">
              <a:extLst>
                <a:ext uri="{FF2B5EF4-FFF2-40B4-BE49-F238E27FC236}">
                  <a16:creationId xmlns:a16="http://schemas.microsoft.com/office/drawing/2014/main" id="{E62216E1-4D89-49DB-8F1E-1AAC836B284E}"/>
                </a:ext>
              </a:extLst>
            </p:cNvPr>
            <p:cNvGrpSpPr/>
            <p:nvPr/>
          </p:nvGrpSpPr>
          <p:grpSpPr>
            <a:xfrm>
              <a:off x="3711893" y="3678752"/>
              <a:ext cx="171450" cy="370522"/>
              <a:chOff x="3711893" y="3678752"/>
              <a:chExt cx="171450" cy="370522"/>
            </a:xfrm>
            <a:noFill/>
          </p:grpSpPr>
          <p:sp>
            <p:nvSpPr>
              <p:cNvPr id="367" name="Freeform: Shape 526">
                <a:extLst>
                  <a:ext uri="{FF2B5EF4-FFF2-40B4-BE49-F238E27FC236}">
                    <a16:creationId xmlns:a16="http://schemas.microsoft.com/office/drawing/2014/main" id="{D79B97C1-9769-433C-A3F8-32488D501808}"/>
                  </a:ext>
                </a:extLst>
              </p:cNvPr>
              <p:cNvSpPr/>
              <p:nvPr/>
            </p:nvSpPr>
            <p:spPr>
              <a:xfrm>
                <a:off x="3711893" y="3733997"/>
                <a:ext cx="171450" cy="259080"/>
              </a:xfrm>
              <a:custGeom>
                <a:avLst/>
                <a:gdLst>
                  <a:gd name="connsiteX0" fmla="*/ 0 w 171450"/>
                  <a:gd name="connsiteY0" fmla="*/ 189548 h 259080"/>
                  <a:gd name="connsiteX1" fmla="*/ 85725 w 171450"/>
                  <a:gd name="connsiteY1" fmla="*/ 259080 h 259080"/>
                  <a:gd name="connsiteX2" fmla="*/ 171450 w 171450"/>
                  <a:gd name="connsiteY2" fmla="*/ 189548 h 259080"/>
                  <a:gd name="connsiteX3" fmla="*/ 91440 w 171450"/>
                  <a:gd name="connsiteY3" fmla="*/ 129540 h 259080"/>
                  <a:gd name="connsiteX4" fmla="*/ 0 w 171450"/>
                  <a:gd name="connsiteY4" fmla="*/ 69532 h 259080"/>
                  <a:gd name="connsiteX5" fmla="*/ 85725 w 171450"/>
                  <a:gd name="connsiteY5" fmla="*/ 0 h 259080"/>
                  <a:gd name="connsiteX6" fmla="*/ 171450 w 171450"/>
                  <a:gd name="connsiteY6" fmla="*/ 69532 h 25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450" h="259080">
                    <a:moveTo>
                      <a:pt x="0" y="189548"/>
                    </a:moveTo>
                    <a:cubicBezTo>
                      <a:pt x="0" y="228600"/>
                      <a:pt x="38100" y="259080"/>
                      <a:pt x="85725" y="259080"/>
                    </a:cubicBezTo>
                    <a:cubicBezTo>
                      <a:pt x="133350" y="259080"/>
                      <a:pt x="171450" y="222885"/>
                      <a:pt x="171450" y="189548"/>
                    </a:cubicBezTo>
                    <a:cubicBezTo>
                      <a:pt x="171450" y="155258"/>
                      <a:pt x="147638" y="132398"/>
                      <a:pt x="91440" y="129540"/>
                    </a:cubicBezTo>
                    <a:cubicBezTo>
                      <a:pt x="35243" y="126682"/>
                      <a:pt x="0" y="104775"/>
                      <a:pt x="0" y="69532"/>
                    </a:cubicBezTo>
                    <a:cubicBezTo>
                      <a:pt x="0" y="23813"/>
                      <a:pt x="38100" y="0"/>
                      <a:pt x="85725" y="0"/>
                    </a:cubicBezTo>
                    <a:cubicBezTo>
                      <a:pt x="133350" y="0"/>
                      <a:pt x="171450" y="31432"/>
                      <a:pt x="171450" y="69532"/>
                    </a:cubicBezTo>
                  </a:path>
                </a:pathLst>
              </a:custGeom>
              <a:noFill/>
              <a:ln w="3058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527">
                <a:extLst>
                  <a:ext uri="{FF2B5EF4-FFF2-40B4-BE49-F238E27FC236}">
                    <a16:creationId xmlns:a16="http://schemas.microsoft.com/office/drawing/2014/main" id="{F286B487-8425-4736-8EB3-D96A6958C62A}"/>
                  </a:ext>
                </a:extLst>
              </p:cNvPr>
              <p:cNvSpPr/>
              <p:nvPr/>
            </p:nvSpPr>
            <p:spPr>
              <a:xfrm>
                <a:off x="3797618" y="4001650"/>
                <a:ext cx="9525" cy="47625"/>
              </a:xfrm>
              <a:custGeom>
                <a:avLst/>
                <a:gdLst>
                  <a:gd name="connsiteX0" fmla="*/ 0 w 9525"/>
                  <a:gd name="connsiteY0" fmla="*/ 0 h 47625"/>
                  <a:gd name="connsiteX1" fmla="*/ 0 w 9525"/>
                  <a:gd name="connsiteY1" fmla="*/ 47625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7625">
                    <a:moveTo>
                      <a:pt x="0" y="0"/>
                    </a:moveTo>
                    <a:lnTo>
                      <a:pt x="0" y="47625"/>
                    </a:lnTo>
                  </a:path>
                </a:pathLst>
              </a:custGeom>
              <a:ln w="3058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528">
                <a:extLst>
                  <a:ext uri="{FF2B5EF4-FFF2-40B4-BE49-F238E27FC236}">
                    <a16:creationId xmlns:a16="http://schemas.microsoft.com/office/drawing/2014/main" id="{7086FF1E-4941-4A34-816F-E86F60507643}"/>
                  </a:ext>
                </a:extLst>
              </p:cNvPr>
              <p:cNvSpPr/>
              <p:nvPr/>
            </p:nvSpPr>
            <p:spPr>
              <a:xfrm>
                <a:off x="3797618" y="3678752"/>
                <a:ext cx="9525" cy="52387"/>
              </a:xfrm>
              <a:custGeom>
                <a:avLst/>
                <a:gdLst>
                  <a:gd name="connsiteX0" fmla="*/ 0 w 9525"/>
                  <a:gd name="connsiteY0" fmla="*/ 0 h 52387"/>
                  <a:gd name="connsiteX1" fmla="*/ 0 w 9525"/>
                  <a:gd name="connsiteY1" fmla="*/ 52388 h 5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2387">
                    <a:moveTo>
                      <a:pt x="0" y="0"/>
                    </a:moveTo>
                    <a:lnTo>
                      <a:pt x="0" y="52388"/>
                    </a:lnTo>
                  </a:path>
                </a:pathLst>
              </a:custGeom>
              <a:ln w="3058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6" name="Freeform: Shape 529">
              <a:extLst>
                <a:ext uri="{FF2B5EF4-FFF2-40B4-BE49-F238E27FC236}">
                  <a16:creationId xmlns:a16="http://schemas.microsoft.com/office/drawing/2014/main" id="{BF34FF24-5BB2-4707-BF67-2591CFB2778F}"/>
                </a:ext>
              </a:extLst>
            </p:cNvPr>
            <p:cNvSpPr/>
            <p:nvPr/>
          </p:nvSpPr>
          <p:spPr>
            <a:xfrm>
              <a:off x="3386138" y="3546355"/>
              <a:ext cx="310514" cy="311467"/>
            </a:xfrm>
            <a:custGeom>
              <a:avLst/>
              <a:gdLst>
                <a:gd name="connsiteX0" fmla="*/ 155258 w 310514"/>
                <a:gd name="connsiteY0" fmla="*/ 311468 h 311467"/>
                <a:gd name="connsiteX1" fmla="*/ 128588 w 310514"/>
                <a:gd name="connsiteY1" fmla="*/ 180975 h 311467"/>
                <a:gd name="connsiteX2" fmla="*/ 0 w 310514"/>
                <a:gd name="connsiteY2" fmla="*/ 156210 h 311467"/>
                <a:gd name="connsiteX3" fmla="*/ 130493 w 310514"/>
                <a:gd name="connsiteY3" fmla="*/ 128588 h 311467"/>
                <a:gd name="connsiteX4" fmla="*/ 155258 w 310514"/>
                <a:gd name="connsiteY4" fmla="*/ 0 h 311467"/>
                <a:gd name="connsiteX5" fmla="*/ 180023 w 310514"/>
                <a:gd name="connsiteY5" fmla="*/ 127635 h 311467"/>
                <a:gd name="connsiteX6" fmla="*/ 310515 w 310514"/>
                <a:gd name="connsiteY6" fmla="*/ 155258 h 311467"/>
                <a:gd name="connsiteX7" fmla="*/ 180975 w 310514"/>
                <a:gd name="connsiteY7" fmla="*/ 181928 h 311467"/>
                <a:gd name="connsiteX8" fmla="*/ 155258 w 310514"/>
                <a:gd name="connsiteY8" fmla="*/ 311468 h 31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0514" h="311467">
                  <a:moveTo>
                    <a:pt x="155258" y="311468"/>
                  </a:moveTo>
                  <a:cubicBezTo>
                    <a:pt x="155258" y="311468"/>
                    <a:pt x="135255" y="187642"/>
                    <a:pt x="128588" y="180975"/>
                  </a:cubicBezTo>
                  <a:cubicBezTo>
                    <a:pt x="121920" y="174308"/>
                    <a:pt x="0" y="156210"/>
                    <a:pt x="0" y="156210"/>
                  </a:cubicBezTo>
                  <a:cubicBezTo>
                    <a:pt x="0" y="156210"/>
                    <a:pt x="123825" y="136208"/>
                    <a:pt x="130493" y="128588"/>
                  </a:cubicBezTo>
                  <a:cubicBezTo>
                    <a:pt x="137160" y="122873"/>
                    <a:pt x="155258" y="0"/>
                    <a:pt x="155258" y="0"/>
                  </a:cubicBezTo>
                  <a:cubicBezTo>
                    <a:pt x="155258" y="0"/>
                    <a:pt x="173355" y="121920"/>
                    <a:pt x="180023" y="127635"/>
                  </a:cubicBezTo>
                  <a:cubicBezTo>
                    <a:pt x="186690" y="134303"/>
                    <a:pt x="310515" y="155258"/>
                    <a:pt x="310515" y="155258"/>
                  </a:cubicBezTo>
                  <a:cubicBezTo>
                    <a:pt x="310515" y="155258"/>
                    <a:pt x="187643" y="175260"/>
                    <a:pt x="180975" y="181928"/>
                  </a:cubicBezTo>
                  <a:cubicBezTo>
                    <a:pt x="174308" y="188595"/>
                    <a:pt x="155258" y="311468"/>
                    <a:pt x="155258" y="311468"/>
                  </a:cubicBezTo>
                  <a:close/>
                </a:path>
              </a:pathLst>
            </a:custGeom>
            <a:solidFill>
              <a:srgbClr val="F1F0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4" name="Graphic 513">
            <a:extLst>
              <a:ext uri="{FF2B5EF4-FFF2-40B4-BE49-F238E27FC236}">
                <a16:creationId xmlns:a16="http://schemas.microsoft.com/office/drawing/2014/main" id="{E62216E1-4D89-49DB-8F1E-1AAC836B284E}"/>
              </a:ext>
            </a:extLst>
          </p:cNvPr>
          <p:cNvGrpSpPr/>
          <p:nvPr/>
        </p:nvGrpSpPr>
        <p:grpSpPr>
          <a:xfrm>
            <a:off x="9152681" y="508898"/>
            <a:ext cx="2120471" cy="1885287"/>
            <a:chOff x="4357169" y="3453962"/>
            <a:chExt cx="884316" cy="786236"/>
          </a:xfrm>
          <a:solidFill>
            <a:schemeClr val="accent1"/>
          </a:solidFill>
        </p:grpSpPr>
        <p:grpSp>
          <p:nvGrpSpPr>
            <p:cNvPr id="232" name="Graphic 513">
              <a:extLst>
                <a:ext uri="{FF2B5EF4-FFF2-40B4-BE49-F238E27FC236}">
                  <a16:creationId xmlns:a16="http://schemas.microsoft.com/office/drawing/2014/main" id="{E62216E1-4D89-49DB-8F1E-1AAC836B284E}"/>
                </a:ext>
              </a:extLst>
            </p:cNvPr>
            <p:cNvGrpSpPr/>
            <p:nvPr/>
          </p:nvGrpSpPr>
          <p:grpSpPr>
            <a:xfrm>
              <a:off x="4357169" y="3453962"/>
              <a:ext cx="427757" cy="697229"/>
              <a:chOff x="4357169" y="3453962"/>
              <a:chExt cx="427757" cy="697229"/>
            </a:xfrm>
            <a:solidFill>
              <a:schemeClr val="accent1"/>
            </a:solidFill>
          </p:grpSpPr>
          <p:grpSp>
            <p:nvGrpSpPr>
              <p:cNvPr id="321" name="Graphic 513">
                <a:extLst>
                  <a:ext uri="{FF2B5EF4-FFF2-40B4-BE49-F238E27FC236}">
                    <a16:creationId xmlns:a16="http://schemas.microsoft.com/office/drawing/2014/main" id="{E62216E1-4D89-49DB-8F1E-1AAC836B284E}"/>
                  </a:ext>
                </a:extLst>
              </p:cNvPr>
              <p:cNvGrpSpPr/>
              <p:nvPr/>
            </p:nvGrpSpPr>
            <p:grpSpPr>
              <a:xfrm>
                <a:off x="4357169" y="3453962"/>
                <a:ext cx="427757" cy="697229"/>
                <a:chOff x="4357169" y="3453962"/>
                <a:chExt cx="427757" cy="697229"/>
              </a:xfrm>
              <a:solidFill>
                <a:schemeClr val="accent1"/>
              </a:solidFill>
            </p:grpSpPr>
            <p:grpSp>
              <p:nvGrpSpPr>
                <p:cNvPr id="342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357169" y="3453962"/>
                  <a:ext cx="427757" cy="697229"/>
                  <a:chOff x="4357169" y="3453962"/>
                  <a:chExt cx="427757" cy="697229"/>
                </a:xfrm>
                <a:solidFill>
                  <a:schemeClr val="accent1"/>
                </a:solidFill>
              </p:grpSpPr>
              <p:sp>
                <p:nvSpPr>
                  <p:cNvPr id="359" name="Freeform: Shape 535">
                    <a:extLst>
                      <a:ext uri="{FF2B5EF4-FFF2-40B4-BE49-F238E27FC236}">
                        <a16:creationId xmlns:a16="http://schemas.microsoft.com/office/drawing/2014/main" id="{4DAA31F1-81EA-426B-B638-ABD70B800F2B}"/>
                      </a:ext>
                    </a:extLst>
                  </p:cNvPr>
                  <p:cNvSpPr/>
                  <p:nvPr/>
                </p:nvSpPr>
                <p:spPr>
                  <a:xfrm>
                    <a:off x="4363844" y="3460630"/>
                    <a:ext cx="416228" cy="684847"/>
                  </a:xfrm>
                  <a:custGeom>
                    <a:avLst/>
                    <a:gdLst>
                      <a:gd name="connsiteX0" fmla="*/ 367224 w 416228"/>
                      <a:gd name="connsiteY0" fmla="*/ 677228 h 684847"/>
                      <a:gd name="connsiteX1" fmla="*/ 356746 w 416228"/>
                      <a:gd name="connsiteY1" fmla="*/ 682943 h 684847"/>
                      <a:gd name="connsiteX2" fmla="*/ 74806 w 416228"/>
                      <a:gd name="connsiteY2" fmla="*/ 684848 h 684847"/>
                      <a:gd name="connsiteX3" fmla="*/ 73854 w 416228"/>
                      <a:gd name="connsiteY3" fmla="*/ 679133 h 684847"/>
                      <a:gd name="connsiteX4" fmla="*/ 49089 w 416228"/>
                      <a:gd name="connsiteY4" fmla="*/ 7620 h 684847"/>
                      <a:gd name="connsiteX5" fmla="*/ 60519 w 416228"/>
                      <a:gd name="connsiteY5" fmla="*/ 1905 h 684847"/>
                      <a:gd name="connsiteX6" fmla="*/ 342459 w 416228"/>
                      <a:gd name="connsiteY6" fmla="*/ 0 h 684847"/>
                      <a:gd name="connsiteX7" fmla="*/ 343411 w 416228"/>
                      <a:gd name="connsiteY7" fmla="*/ 5715 h 684847"/>
                      <a:gd name="connsiteX8" fmla="*/ 367224 w 416228"/>
                      <a:gd name="connsiteY8" fmla="*/ 677228 h 684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16228" h="684847">
                        <a:moveTo>
                          <a:pt x="367224" y="677228"/>
                        </a:moveTo>
                        <a:cubicBezTo>
                          <a:pt x="364366" y="680085"/>
                          <a:pt x="359604" y="682943"/>
                          <a:pt x="356746" y="682943"/>
                        </a:cubicBezTo>
                        <a:cubicBezTo>
                          <a:pt x="262449" y="683895"/>
                          <a:pt x="169104" y="683895"/>
                          <a:pt x="74806" y="684848"/>
                        </a:cubicBezTo>
                        <a:cubicBezTo>
                          <a:pt x="71949" y="684848"/>
                          <a:pt x="70996" y="681990"/>
                          <a:pt x="73854" y="679133"/>
                        </a:cubicBezTo>
                        <a:cubicBezTo>
                          <a:pt x="251971" y="454343"/>
                          <a:pt x="-129981" y="232410"/>
                          <a:pt x="49089" y="7620"/>
                        </a:cubicBezTo>
                        <a:cubicBezTo>
                          <a:pt x="51946" y="4763"/>
                          <a:pt x="56709" y="1905"/>
                          <a:pt x="60519" y="1905"/>
                        </a:cubicBezTo>
                        <a:cubicBezTo>
                          <a:pt x="154816" y="952"/>
                          <a:pt x="248161" y="952"/>
                          <a:pt x="342459" y="0"/>
                        </a:cubicBezTo>
                        <a:cubicBezTo>
                          <a:pt x="345316" y="0"/>
                          <a:pt x="346269" y="2857"/>
                          <a:pt x="343411" y="5715"/>
                        </a:cubicBezTo>
                        <a:cubicBezTo>
                          <a:pt x="163389" y="231458"/>
                          <a:pt x="546294" y="452438"/>
                          <a:pt x="367224" y="677228"/>
                        </a:cubicBezTo>
                        <a:close/>
                      </a:path>
                    </a:pathLst>
                  </a:custGeom>
                  <a:solidFill>
                    <a:srgbClr val="82CFC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0" name="Freeform: Shape 536">
                    <a:extLst>
                      <a:ext uri="{FF2B5EF4-FFF2-40B4-BE49-F238E27FC236}">
                        <a16:creationId xmlns:a16="http://schemas.microsoft.com/office/drawing/2014/main" id="{1FFA0D56-6803-40B6-BA3E-21C8672B2B94}"/>
                      </a:ext>
                    </a:extLst>
                  </p:cNvPr>
                  <p:cNvSpPr/>
                  <p:nvPr/>
                </p:nvSpPr>
                <p:spPr>
                  <a:xfrm>
                    <a:off x="4357169" y="3453962"/>
                    <a:ext cx="427757" cy="697229"/>
                  </a:xfrm>
                  <a:custGeom>
                    <a:avLst/>
                    <a:gdLst>
                      <a:gd name="connsiteX0" fmla="*/ 61479 w 427757"/>
                      <a:gd name="connsiteY0" fmla="*/ 14288 h 697229"/>
                      <a:gd name="connsiteX1" fmla="*/ 343419 w 427757"/>
                      <a:gd name="connsiteY1" fmla="*/ 12383 h 697229"/>
                      <a:gd name="connsiteX2" fmla="*/ 367231 w 427757"/>
                      <a:gd name="connsiteY2" fmla="*/ 682943 h 697229"/>
                      <a:gd name="connsiteX3" fmla="*/ 85291 w 427757"/>
                      <a:gd name="connsiteY3" fmla="*/ 684848 h 697229"/>
                      <a:gd name="connsiteX4" fmla="*/ 61479 w 427757"/>
                      <a:gd name="connsiteY4" fmla="*/ 14288 h 697229"/>
                      <a:gd name="connsiteX5" fmla="*/ 49096 w 427757"/>
                      <a:gd name="connsiteY5" fmla="*/ 14288 h 697229"/>
                      <a:gd name="connsiteX6" fmla="*/ 72909 w 427757"/>
                      <a:gd name="connsiteY6" fmla="*/ 684848 h 697229"/>
                      <a:gd name="connsiteX7" fmla="*/ 74814 w 427757"/>
                      <a:gd name="connsiteY7" fmla="*/ 697230 h 697229"/>
                      <a:gd name="connsiteX8" fmla="*/ 356754 w 427757"/>
                      <a:gd name="connsiteY8" fmla="*/ 695325 h 697229"/>
                      <a:gd name="connsiteX9" fmla="*/ 378661 w 427757"/>
                      <a:gd name="connsiteY9" fmla="*/ 682943 h 697229"/>
                      <a:gd name="connsiteX10" fmla="*/ 354849 w 427757"/>
                      <a:gd name="connsiteY10" fmla="*/ 12383 h 697229"/>
                      <a:gd name="connsiteX11" fmla="*/ 352944 w 427757"/>
                      <a:gd name="connsiteY11" fmla="*/ 0 h 697229"/>
                      <a:gd name="connsiteX12" fmla="*/ 71004 w 427757"/>
                      <a:gd name="connsiteY12" fmla="*/ 1905 h 697229"/>
                      <a:gd name="connsiteX13" fmla="*/ 49096 w 427757"/>
                      <a:gd name="connsiteY13" fmla="*/ 14288 h 697229"/>
                      <a:gd name="connsiteX14" fmla="*/ 49096 w 427757"/>
                      <a:gd name="connsiteY14" fmla="*/ 14288 h 697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27757" h="697229">
                        <a:moveTo>
                          <a:pt x="61479" y="14288"/>
                        </a:moveTo>
                        <a:cubicBezTo>
                          <a:pt x="155776" y="13335"/>
                          <a:pt x="249121" y="13335"/>
                          <a:pt x="343419" y="12383"/>
                        </a:cubicBezTo>
                        <a:cubicBezTo>
                          <a:pt x="164349" y="237173"/>
                          <a:pt x="546301" y="459105"/>
                          <a:pt x="367231" y="682943"/>
                        </a:cubicBezTo>
                        <a:cubicBezTo>
                          <a:pt x="272934" y="683895"/>
                          <a:pt x="179589" y="683895"/>
                          <a:pt x="85291" y="684848"/>
                        </a:cubicBezTo>
                        <a:cubicBezTo>
                          <a:pt x="264361" y="461010"/>
                          <a:pt x="-117591" y="239078"/>
                          <a:pt x="61479" y="14288"/>
                        </a:cubicBezTo>
                        <a:moveTo>
                          <a:pt x="49096" y="14288"/>
                        </a:moveTo>
                        <a:cubicBezTo>
                          <a:pt x="-129974" y="239078"/>
                          <a:pt x="251979" y="461010"/>
                          <a:pt x="72909" y="684848"/>
                        </a:cubicBezTo>
                        <a:cubicBezTo>
                          <a:pt x="67194" y="691515"/>
                          <a:pt x="68146" y="697230"/>
                          <a:pt x="74814" y="697230"/>
                        </a:cubicBezTo>
                        <a:cubicBezTo>
                          <a:pt x="169111" y="696278"/>
                          <a:pt x="262456" y="696278"/>
                          <a:pt x="356754" y="695325"/>
                        </a:cubicBezTo>
                        <a:cubicBezTo>
                          <a:pt x="363421" y="695325"/>
                          <a:pt x="373899" y="689610"/>
                          <a:pt x="378661" y="682943"/>
                        </a:cubicBezTo>
                        <a:cubicBezTo>
                          <a:pt x="557731" y="458153"/>
                          <a:pt x="175779" y="236220"/>
                          <a:pt x="354849" y="12383"/>
                        </a:cubicBezTo>
                        <a:cubicBezTo>
                          <a:pt x="360564" y="5715"/>
                          <a:pt x="359611" y="0"/>
                          <a:pt x="352944" y="0"/>
                        </a:cubicBezTo>
                        <a:cubicBezTo>
                          <a:pt x="258646" y="953"/>
                          <a:pt x="165301" y="953"/>
                          <a:pt x="71004" y="1905"/>
                        </a:cubicBezTo>
                        <a:cubicBezTo>
                          <a:pt x="65289" y="2858"/>
                          <a:pt x="54811" y="7620"/>
                          <a:pt x="49096" y="14288"/>
                        </a:cubicBezTo>
                        <a:lnTo>
                          <a:pt x="49096" y="14288"/>
                        </a:lnTo>
                        <a:close/>
                      </a:path>
                    </a:pathLst>
                  </a:custGeom>
                  <a:solidFill>
                    <a:srgbClr val="1D427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3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393692" y="3489204"/>
                  <a:ext cx="356616" cy="628649"/>
                  <a:chOff x="4393692" y="3489204"/>
                  <a:chExt cx="356616" cy="628649"/>
                </a:xfrm>
                <a:solidFill>
                  <a:schemeClr val="accent1"/>
                </a:solidFill>
              </p:grpSpPr>
              <p:sp>
                <p:nvSpPr>
                  <p:cNvPr id="357" name="Freeform: Shape 538">
                    <a:extLst>
                      <a:ext uri="{FF2B5EF4-FFF2-40B4-BE49-F238E27FC236}">
                        <a16:creationId xmlns:a16="http://schemas.microsoft.com/office/drawing/2014/main" id="{38808344-E471-4EEF-894E-95A810F9D9B5}"/>
                      </a:ext>
                    </a:extLst>
                  </p:cNvPr>
                  <p:cNvSpPr/>
                  <p:nvPr/>
                </p:nvSpPr>
                <p:spPr>
                  <a:xfrm>
                    <a:off x="4399407" y="3496825"/>
                    <a:ext cx="344233" cy="613410"/>
                  </a:xfrm>
                  <a:custGeom>
                    <a:avLst/>
                    <a:gdLst>
                      <a:gd name="connsiteX0" fmla="*/ 333565 w 344233"/>
                      <a:gd name="connsiteY0" fmla="*/ 573405 h 613410"/>
                      <a:gd name="connsiteX1" fmla="*/ 324993 w 344233"/>
                      <a:gd name="connsiteY1" fmla="*/ 579120 h 613410"/>
                      <a:gd name="connsiteX2" fmla="*/ 284988 w 344233"/>
                      <a:gd name="connsiteY2" fmla="*/ 606743 h 613410"/>
                      <a:gd name="connsiteX3" fmla="*/ 275463 w 344233"/>
                      <a:gd name="connsiteY3" fmla="*/ 612458 h 613410"/>
                      <a:gd name="connsiteX4" fmla="*/ 132588 w 344233"/>
                      <a:gd name="connsiteY4" fmla="*/ 613410 h 613410"/>
                      <a:gd name="connsiteX5" fmla="*/ 129731 w 344233"/>
                      <a:gd name="connsiteY5" fmla="*/ 607695 h 613410"/>
                      <a:gd name="connsiteX6" fmla="*/ 115443 w 344233"/>
                      <a:gd name="connsiteY6" fmla="*/ 580073 h 613410"/>
                      <a:gd name="connsiteX7" fmla="*/ 111633 w 344233"/>
                      <a:gd name="connsiteY7" fmla="*/ 574358 h 613410"/>
                      <a:gd name="connsiteX8" fmla="*/ 10668 w 344233"/>
                      <a:gd name="connsiteY8" fmla="*/ 40005 h 613410"/>
                      <a:gd name="connsiteX9" fmla="*/ 19241 w 344233"/>
                      <a:gd name="connsiteY9" fmla="*/ 34290 h 613410"/>
                      <a:gd name="connsiteX10" fmla="*/ 59246 w 344233"/>
                      <a:gd name="connsiteY10" fmla="*/ 6667 h 613410"/>
                      <a:gd name="connsiteX11" fmla="*/ 68771 w 344233"/>
                      <a:gd name="connsiteY11" fmla="*/ 952 h 613410"/>
                      <a:gd name="connsiteX12" fmla="*/ 211646 w 344233"/>
                      <a:gd name="connsiteY12" fmla="*/ 0 h 613410"/>
                      <a:gd name="connsiteX13" fmla="*/ 214503 w 344233"/>
                      <a:gd name="connsiteY13" fmla="*/ 5715 h 613410"/>
                      <a:gd name="connsiteX14" fmla="*/ 228790 w 344233"/>
                      <a:gd name="connsiteY14" fmla="*/ 33338 h 613410"/>
                      <a:gd name="connsiteX15" fmla="*/ 232601 w 344233"/>
                      <a:gd name="connsiteY15" fmla="*/ 39053 h 613410"/>
                      <a:gd name="connsiteX16" fmla="*/ 333565 w 344233"/>
                      <a:gd name="connsiteY16" fmla="*/ 573405 h 613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44233" h="613410">
                        <a:moveTo>
                          <a:pt x="333565" y="573405"/>
                        </a:moveTo>
                        <a:cubicBezTo>
                          <a:pt x="332613" y="576263"/>
                          <a:pt x="328803" y="579120"/>
                          <a:pt x="324993" y="579120"/>
                        </a:cubicBezTo>
                        <a:cubicBezTo>
                          <a:pt x="309753" y="579120"/>
                          <a:pt x="292608" y="591503"/>
                          <a:pt x="284988" y="606743"/>
                        </a:cubicBezTo>
                        <a:cubicBezTo>
                          <a:pt x="283083" y="609600"/>
                          <a:pt x="279273" y="612458"/>
                          <a:pt x="275463" y="612458"/>
                        </a:cubicBezTo>
                        <a:cubicBezTo>
                          <a:pt x="227838" y="612458"/>
                          <a:pt x="180213" y="613410"/>
                          <a:pt x="132588" y="613410"/>
                        </a:cubicBezTo>
                        <a:cubicBezTo>
                          <a:pt x="129731" y="613410"/>
                          <a:pt x="127826" y="610553"/>
                          <a:pt x="129731" y="607695"/>
                        </a:cubicBezTo>
                        <a:cubicBezTo>
                          <a:pt x="138303" y="592455"/>
                          <a:pt x="129731" y="580073"/>
                          <a:pt x="115443" y="580073"/>
                        </a:cubicBezTo>
                        <a:cubicBezTo>
                          <a:pt x="112586" y="580073"/>
                          <a:pt x="110681" y="577215"/>
                          <a:pt x="111633" y="574358"/>
                        </a:cubicBezTo>
                        <a:cubicBezTo>
                          <a:pt x="172593" y="395288"/>
                          <a:pt x="-50292" y="219075"/>
                          <a:pt x="10668" y="40005"/>
                        </a:cubicBezTo>
                        <a:cubicBezTo>
                          <a:pt x="11621" y="37148"/>
                          <a:pt x="15431" y="34290"/>
                          <a:pt x="19241" y="34290"/>
                        </a:cubicBezTo>
                        <a:cubicBezTo>
                          <a:pt x="34481" y="34290"/>
                          <a:pt x="51626" y="21907"/>
                          <a:pt x="59246" y="6667"/>
                        </a:cubicBezTo>
                        <a:cubicBezTo>
                          <a:pt x="61151" y="3810"/>
                          <a:pt x="64961" y="952"/>
                          <a:pt x="68771" y="952"/>
                        </a:cubicBezTo>
                        <a:cubicBezTo>
                          <a:pt x="116396" y="952"/>
                          <a:pt x="164021" y="0"/>
                          <a:pt x="211646" y="0"/>
                        </a:cubicBezTo>
                        <a:cubicBezTo>
                          <a:pt x="214503" y="0"/>
                          <a:pt x="216408" y="2857"/>
                          <a:pt x="214503" y="5715"/>
                        </a:cubicBezTo>
                        <a:cubicBezTo>
                          <a:pt x="205931" y="20955"/>
                          <a:pt x="214503" y="33338"/>
                          <a:pt x="228790" y="33338"/>
                        </a:cubicBezTo>
                        <a:cubicBezTo>
                          <a:pt x="231648" y="33338"/>
                          <a:pt x="233553" y="36195"/>
                          <a:pt x="232601" y="39053"/>
                        </a:cubicBezTo>
                        <a:cubicBezTo>
                          <a:pt x="171641" y="217170"/>
                          <a:pt x="394526" y="394335"/>
                          <a:pt x="333565" y="573405"/>
                        </a:cubicBezTo>
                        <a:close/>
                      </a:path>
                    </a:pathLst>
                  </a:custGeom>
                  <a:solidFill>
                    <a:srgbClr val="F1F0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: Shape 539">
                    <a:extLst>
                      <a:ext uri="{FF2B5EF4-FFF2-40B4-BE49-F238E27FC236}">
                        <a16:creationId xmlns:a16="http://schemas.microsoft.com/office/drawing/2014/main" id="{02C0DC51-B9EE-4870-A9E8-BF4FCD1BD6A2}"/>
                      </a:ext>
                    </a:extLst>
                  </p:cNvPr>
                  <p:cNvSpPr/>
                  <p:nvPr/>
                </p:nvSpPr>
                <p:spPr>
                  <a:xfrm>
                    <a:off x="4393692" y="3489204"/>
                    <a:ext cx="356616" cy="628649"/>
                  </a:xfrm>
                  <a:custGeom>
                    <a:avLst/>
                    <a:gdLst>
                      <a:gd name="connsiteX0" fmla="*/ 23050 w 356616"/>
                      <a:gd name="connsiteY0" fmla="*/ 47625 h 628649"/>
                      <a:gd name="connsiteX1" fmla="*/ 71628 w 356616"/>
                      <a:gd name="connsiteY1" fmla="*/ 13335 h 628649"/>
                      <a:gd name="connsiteX2" fmla="*/ 214503 w 356616"/>
                      <a:gd name="connsiteY2" fmla="*/ 12383 h 628649"/>
                      <a:gd name="connsiteX3" fmla="*/ 232601 w 356616"/>
                      <a:gd name="connsiteY3" fmla="*/ 45720 h 628649"/>
                      <a:gd name="connsiteX4" fmla="*/ 333566 w 356616"/>
                      <a:gd name="connsiteY4" fmla="*/ 580073 h 628649"/>
                      <a:gd name="connsiteX5" fmla="*/ 284988 w 356616"/>
                      <a:gd name="connsiteY5" fmla="*/ 614363 h 628649"/>
                      <a:gd name="connsiteX6" fmla="*/ 142113 w 356616"/>
                      <a:gd name="connsiteY6" fmla="*/ 615315 h 628649"/>
                      <a:gd name="connsiteX7" fmla="*/ 124016 w 356616"/>
                      <a:gd name="connsiteY7" fmla="*/ 581978 h 628649"/>
                      <a:gd name="connsiteX8" fmla="*/ 23050 w 356616"/>
                      <a:gd name="connsiteY8" fmla="*/ 47625 h 628649"/>
                      <a:gd name="connsiteX9" fmla="*/ 10668 w 356616"/>
                      <a:gd name="connsiteY9" fmla="*/ 47625 h 628649"/>
                      <a:gd name="connsiteX10" fmla="*/ 111633 w 356616"/>
                      <a:gd name="connsiteY10" fmla="*/ 581978 h 628649"/>
                      <a:gd name="connsiteX11" fmla="*/ 119253 w 356616"/>
                      <a:gd name="connsiteY11" fmla="*/ 594360 h 628649"/>
                      <a:gd name="connsiteX12" fmla="*/ 130683 w 356616"/>
                      <a:gd name="connsiteY12" fmla="*/ 616268 h 628649"/>
                      <a:gd name="connsiteX13" fmla="*/ 135446 w 356616"/>
                      <a:gd name="connsiteY13" fmla="*/ 628650 h 628649"/>
                      <a:gd name="connsiteX14" fmla="*/ 278321 w 356616"/>
                      <a:gd name="connsiteY14" fmla="*/ 627698 h 628649"/>
                      <a:gd name="connsiteX15" fmla="*/ 297371 w 356616"/>
                      <a:gd name="connsiteY15" fmla="*/ 615315 h 628649"/>
                      <a:gd name="connsiteX16" fmla="*/ 329755 w 356616"/>
                      <a:gd name="connsiteY16" fmla="*/ 593408 h 628649"/>
                      <a:gd name="connsiteX17" fmla="*/ 345948 w 356616"/>
                      <a:gd name="connsiteY17" fmla="*/ 581025 h 628649"/>
                      <a:gd name="connsiteX18" fmla="*/ 244983 w 356616"/>
                      <a:gd name="connsiteY18" fmla="*/ 46673 h 628649"/>
                      <a:gd name="connsiteX19" fmla="*/ 237363 w 356616"/>
                      <a:gd name="connsiteY19" fmla="*/ 34290 h 628649"/>
                      <a:gd name="connsiteX20" fmla="*/ 225933 w 356616"/>
                      <a:gd name="connsiteY20" fmla="*/ 12383 h 628649"/>
                      <a:gd name="connsiteX21" fmla="*/ 221171 w 356616"/>
                      <a:gd name="connsiteY21" fmla="*/ 0 h 628649"/>
                      <a:gd name="connsiteX22" fmla="*/ 78296 w 356616"/>
                      <a:gd name="connsiteY22" fmla="*/ 953 h 628649"/>
                      <a:gd name="connsiteX23" fmla="*/ 59246 w 356616"/>
                      <a:gd name="connsiteY23" fmla="*/ 13335 h 628649"/>
                      <a:gd name="connsiteX24" fmla="*/ 26861 w 356616"/>
                      <a:gd name="connsiteY24" fmla="*/ 35243 h 628649"/>
                      <a:gd name="connsiteX25" fmla="*/ 10668 w 356616"/>
                      <a:gd name="connsiteY25" fmla="*/ 47625 h 628649"/>
                      <a:gd name="connsiteX26" fmla="*/ 10668 w 356616"/>
                      <a:gd name="connsiteY26" fmla="*/ 47625 h 6286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356616" h="628649">
                        <a:moveTo>
                          <a:pt x="23050" y="47625"/>
                        </a:moveTo>
                        <a:cubicBezTo>
                          <a:pt x="42100" y="47625"/>
                          <a:pt x="61150" y="32385"/>
                          <a:pt x="71628" y="13335"/>
                        </a:cubicBezTo>
                        <a:cubicBezTo>
                          <a:pt x="119253" y="13335"/>
                          <a:pt x="166878" y="12383"/>
                          <a:pt x="214503" y="12383"/>
                        </a:cubicBezTo>
                        <a:cubicBezTo>
                          <a:pt x="204026" y="31433"/>
                          <a:pt x="214503" y="45720"/>
                          <a:pt x="232601" y="45720"/>
                        </a:cubicBezTo>
                        <a:cubicBezTo>
                          <a:pt x="171641" y="224790"/>
                          <a:pt x="394526" y="401003"/>
                          <a:pt x="333566" y="580073"/>
                        </a:cubicBezTo>
                        <a:cubicBezTo>
                          <a:pt x="314516" y="580073"/>
                          <a:pt x="295466" y="595313"/>
                          <a:pt x="284988" y="614363"/>
                        </a:cubicBezTo>
                        <a:cubicBezTo>
                          <a:pt x="237363" y="614363"/>
                          <a:pt x="189738" y="615315"/>
                          <a:pt x="142113" y="615315"/>
                        </a:cubicBezTo>
                        <a:cubicBezTo>
                          <a:pt x="152591" y="596265"/>
                          <a:pt x="142113" y="581978"/>
                          <a:pt x="124016" y="581978"/>
                        </a:cubicBezTo>
                        <a:cubicBezTo>
                          <a:pt x="184976" y="402908"/>
                          <a:pt x="-38862" y="225743"/>
                          <a:pt x="23050" y="47625"/>
                        </a:cubicBezTo>
                        <a:moveTo>
                          <a:pt x="10668" y="47625"/>
                        </a:moveTo>
                        <a:cubicBezTo>
                          <a:pt x="-50292" y="226695"/>
                          <a:pt x="172593" y="402908"/>
                          <a:pt x="111633" y="581978"/>
                        </a:cubicBezTo>
                        <a:cubicBezTo>
                          <a:pt x="109728" y="588645"/>
                          <a:pt x="112586" y="594360"/>
                          <a:pt x="119253" y="594360"/>
                        </a:cubicBezTo>
                        <a:cubicBezTo>
                          <a:pt x="130683" y="594360"/>
                          <a:pt x="137351" y="603885"/>
                          <a:pt x="130683" y="616268"/>
                        </a:cubicBezTo>
                        <a:cubicBezTo>
                          <a:pt x="126873" y="622935"/>
                          <a:pt x="128778" y="628650"/>
                          <a:pt x="135446" y="628650"/>
                        </a:cubicBezTo>
                        <a:cubicBezTo>
                          <a:pt x="183071" y="628650"/>
                          <a:pt x="230696" y="627698"/>
                          <a:pt x="278321" y="627698"/>
                        </a:cubicBezTo>
                        <a:cubicBezTo>
                          <a:pt x="284988" y="627698"/>
                          <a:pt x="293561" y="621983"/>
                          <a:pt x="297371" y="615315"/>
                        </a:cubicBezTo>
                        <a:cubicBezTo>
                          <a:pt x="304038" y="602933"/>
                          <a:pt x="317373" y="593408"/>
                          <a:pt x="329755" y="593408"/>
                        </a:cubicBezTo>
                        <a:cubicBezTo>
                          <a:pt x="336423" y="593408"/>
                          <a:pt x="344043" y="587693"/>
                          <a:pt x="345948" y="581025"/>
                        </a:cubicBezTo>
                        <a:cubicBezTo>
                          <a:pt x="406908" y="401955"/>
                          <a:pt x="184023" y="225743"/>
                          <a:pt x="244983" y="46673"/>
                        </a:cubicBezTo>
                        <a:cubicBezTo>
                          <a:pt x="246888" y="40005"/>
                          <a:pt x="244030" y="34290"/>
                          <a:pt x="237363" y="34290"/>
                        </a:cubicBezTo>
                        <a:cubicBezTo>
                          <a:pt x="225933" y="34290"/>
                          <a:pt x="219266" y="24765"/>
                          <a:pt x="225933" y="12383"/>
                        </a:cubicBezTo>
                        <a:cubicBezTo>
                          <a:pt x="229743" y="5715"/>
                          <a:pt x="227838" y="0"/>
                          <a:pt x="221171" y="0"/>
                        </a:cubicBezTo>
                        <a:cubicBezTo>
                          <a:pt x="173546" y="0"/>
                          <a:pt x="125921" y="953"/>
                          <a:pt x="78296" y="953"/>
                        </a:cubicBezTo>
                        <a:cubicBezTo>
                          <a:pt x="71628" y="953"/>
                          <a:pt x="63056" y="6668"/>
                          <a:pt x="59246" y="13335"/>
                        </a:cubicBezTo>
                        <a:cubicBezTo>
                          <a:pt x="52578" y="25718"/>
                          <a:pt x="39243" y="35243"/>
                          <a:pt x="26861" y="35243"/>
                        </a:cubicBezTo>
                        <a:cubicBezTo>
                          <a:pt x="20193" y="35243"/>
                          <a:pt x="12573" y="40958"/>
                          <a:pt x="10668" y="47625"/>
                        </a:cubicBezTo>
                        <a:lnTo>
                          <a:pt x="10668" y="47625"/>
                        </a:lnTo>
                        <a:close/>
                      </a:path>
                    </a:pathLst>
                  </a:custGeom>
                  <a:solidFill>
                    <a:srgbClr val="1D427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4" name="Freeform: Shape 540">
                  <a:extLst>
                    <a:ext uri="{FF2B5EF4-FFF2-40B4-BE49-F238E27FC236}">
                      <a16:creationId xmlns:a16="http://schemas.microsoft.com/office/drawing/2014/main" id="{7C1EC042-AC5A-40DF-BE2F-1A23E4651CAF}"/>
                    </a:ext>
                  </a:extLst>
                </p:cNvPr>
                <p:cNvSpPr/>
                <p:nvPr/>
              </p:nvSpPr>
              <p:spPr>
                <a:xfrm>
                  <a:off x="4494084" y="3733045"/>
                  <a:ext cx="154332" cy="140969"/>
                </a:xfrm>
                <a:custGeom>
                  <a:avLst/>
                  <a:gdLst>
                    <a:gd name="connsiteX0" fmla="*/ 46483 w 154332"/>
                    <a:gd name="connsiteY0" fmla="*/ 0 h 140969"/>
                    <a:gd name="connsiteX1" fmla="*/ 147448 w 154332"/>
                    <a:gd name="connsiteY1" fmla="*/ 70485 h 140969"/>
                    <a:gd name="connsiteX2" fmla="*/ 107443 w 154332"/>
                    <a:gd name="connsiteY2" fmla="*/ 140970 h 140969"/>
                    <a:gd name="connsiteX3" fmla="*/ 6478 w 154332"/>
                    <a:gd name="connsiteY3" fmla="*/ 70485 h 140969"/>
                    <a:gd name="connsiteX4" fmla="*/ 46483 w 154332"/>
                    <a:gd name="connsiteY4" fmla="*/ 0 h 140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332" h="140969">
                      <a:moveTo>
                        <a:pt x="46483" y="0"/>
                      </a:moveTo>
                      <a:cubicBezTo>
                        <a:pt x="85536" y="0"/>
                        <a:pt x="129351" y="31432"/>
                        <a:pt x="147448" y="70485"/>
                      </a:cubicBezTo>
                      <a:cubicBezTo>
                        <a:pt x="165546" y="109538"/>
                        <a:pt x="146496" y="140970"/>
                        <a:pt x="107443" y="140970"/>
                      </a:cubicBezTo>
                      <a:cubicBezTo>
                        <a:pt x="68391" y="140970"/>
                        <a:pt x="24576" y="109538"/>
                        <a:pt x="6478" y="70485"/>
                      </a:cubicBezTo>
                      <a:cubicBezTo>
                        <a:pt x="-10667" y="31432"/>
                        <a:pt x="7431" y="0"/>
                        <a:pt x="46483" y="0"/>
                      </a:cubicBezTo>
                      <a:close/>
                    </a:path>
                  </a:pathLst>
                </a:custGeom>
                <a:solidFill>
                  <a:srgbClr val="82CFC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45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528185" y="3783527"/>
                  <a:ext cx="86677" cy="40957"/>
                  <a:chOff x="4528185" y="3783527"/>
                  <a:chExt cx="86677" cy="40957"/>
                </a:xfrm>
                <a:noFill/>
              </p:grpSpPr>
              <p:sp>
                <p:nvSpPr>
                  <p:cNvPr id="354" name="Freeform: Shape 542">
                    <a:extLst>
                      <a:ext uri="{FF2B5EF4-FFF2-40B4-BE49-F238E27FC236}">
                        <a16:creationId xmlns:a16="http://schemas.microsoft.com/office/drawing/2014/main" id="{B1C9FEDB-D8CC-4C16-A145-3A4154EA43F5}"/>
                      </a:ext>
                    </a:extLst>
                  </p:cNvPr>
                  <p:cNvSpPr/>
                  <p:nvPr/>
                </p:nvSpPr>
                <p:spPr>
                  <a:xfrm>
                    <a:off x="4538305" y="3783527"/>
                    <a:ext cx="66249" cy="40957"/>
                  </a:xfrm>
                  <a:custGeom>
                    <a:avLst/>
                    <a:gdLst>
                      <a:gd name="connsiteX0" fmla="*/ 56555 w 66249"/>
                      <a:gd name="connsiteY0" fmla="*/ 40005 h 40957"/>
                      <a:gd name="connsiteX1" fmla="*/ 64175 w 66249"/>
                      <a:gd name="connsiteY1" fmla="*/ 20002 h 40957"/>
                      <a:gd name="connsiteX2" fmla="*/ 38457 w 66249"/>
                      <a:gd name="connsiteY2" fmla="*/ 0 h 40957"/>
                      <a:gd name="connsiteX3" fmla="*/ 32742 w 66249"/>
                      <a:gd name="connsiteY3" fmla="*/ 19050 h 40957"/>
                      <a:gd name="connsiteX4" fmla="*/ 27980 w 66249"/>
                      <a:gd name="connsiteY4" fmla="*/ 40957 h 40957"/>
                      <a:gd name="connsiteX5" fmla="*/ 2262 w 66249"/>
                      <a:gd name="connsiteY5" fmla="*/ 20955 h 40957"/>
                      <a:gd name="connsiteX6" fmla="*/ 9882 w 66249"/>
                      <a:gd name="connsiteY6" fmla="*/ 952 h 40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249" h="40957">
                        <a:moveTo>
                          <a:pt x="56555" y="40005"/>
                        </a:moveTo>
                        <a:cubicBezTo>
                          <a:pt x="65127" y="40005"/>
                          <a:pt x="68937" y="30480"/>
                          <a:pt x="64175" y="20002"/>
                        </a:cubicBezTo>
                        <a:cubicBezTo>
                          <a:pt x="59412" y="8573"/>
                          <a:pt x="47030" y="0"/>
                          <a:pt x="38457" y="0"/>
                        </a:cubicBezTo>
                        <a:cubicBezTo>
                          <a:pt x="30837" y="0"/>
                          <a:pt x="27980" y="5715"/>
                          <a:pt x="32742" y="19050"/>
                        </a:cubicBezTo>
                        <a:cubicBezTo>
                          <a:pt x="37505" y="32385"/>
                          <a:pt x="36552" y="40957"/>
                          <a:pt x="27980" y="40957"/>
                        </a:cubicBezTo>
                        <a:cubicBezTo>
                          <a:pt x="17502" y="40957"/>
                          <a:pt x="7025" y="32385"/>
                          <a:pt x="2262" y="20955"/>
                        </a:cubicBezTo>
                        <a:cubicBezTo>
                          <a:pt x="-2500" y="9525"/>
                          <a:pt x="357" y="952"/>
                          <a:pt x="9882" y="952"/>
                        </a:cubicBezTo>
                      </a:path>
                    </a:pathLst>
                  </a:custGeom>
                  <a:noFill/>
                  <a:ln w="717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: Shape 543">
                    <a:extLst>
                      <a:ext uri="{FF2B5EF4-FFF2-40B4-BE49-F238E27FC236}">
                        <a16:creationId xmlns:a16="http://schemas.microsoft.com/office/drawing/2014/main" id="{29678CE3-A4B0-4239-ADF8-51AEAC76B9F5}"/>
                      </a:ext>
                    </a:extLst>
                  </p:cNvPr>
                  <p:cNvSpPr/>
                  <p:nvPr/>
                </p:nvSpPr>
                <p:spPr>
                  <a:xfrm>
                    <a:off x="4603433" y="3802577"/>
                    <a:ext cx="11429" cy="9525"/>
                  </a:xfrm>
                  <a:custGeom>
                    <a:avLst/>
                    <a:gdLst>
                      <a:gd name="connsiteX0" fmla="*/ 0 w 11429"/>
                      <a:gd name="connsiteY0" fmla="*/ 0 h 9525"/>
                      <a:gd name="connsiteX1" fmla="*/ 11430 w 11429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429" h="9525">
                        <a:moveTo>
                          <a:pt x="0" y="0"/>
                        </a:moveTo>
                        <a:cubicBezTo>
                          <a:pt x="3810" y="0"/>
                          <a:pt x="7620" y="0"/>
                          <a:pt x="11430" y="0"/>
                        </a:cubicBezTo>
                      </a:path>
                    </a:pathLst>
                  </a:custGeom>
                  <a:noFill/>
                  <a:ln w="717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: Shape 544">
                    <a:extLst>
                      <a:ext uri="{FF2B5EF4-FFF2-40B4-BE49-F238E27FC236}">
                        <a16:creationId xmlns:a16="http://schemas.microsoft.com/office/drawing/2014/main" id="{93AE5A15-76F9-4BC9-ADD5-0E96029746A2}"/>
                      </a:ext>
                    </a:extLst>
                  </p:cNvPr>
                  <p:cNvSpPr/>
                  <p:nvPr/>
                </p:nvSpPr>
                <p:spPr>
                  <a:xfrm>
                    <a:off x="4528185" y="3803529"/>
                    <a:ext cx="12382" cy="9525"/>
                  </a:xfrm>
                  <a:custGeom>
                    <a:avLst/>
                    <a:gdLst>
                      <a:gd name="connsiteX0" fmla="*/ 0 w 12382"/>
                      <a:gd name="connsiteY0" fmla="*/ 0 h 9525"/>
                      <a:gd name="connsiteX1" fmla="*/ 12382 w 12382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82" h="9525">
                        <a:moveTo>
                          <a:pt x="0" y="0"/>
                        </a:moveTo>
                        <a:cubicBezTo>
                          <a:pt x="3810" y="0"/>
                          <a:pt x="8573" y="0"/>
                          <a:pt x="12382" y="0"/>
                        </a:cubicBezTo>
                      </a:path>
                    </a:pathLst>
                  </a:custGeom>
                  <a:noFill/>
                  <a:ln w="717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6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619625" y="3921640"/>
                  <a:ext cx="12382" cy="133350"/>
                  <a:chOff x="4619625" y="3921640"/>
                  <a:chExt cx="12382" cy="133350"/>
                </a:xfrm>
                <a:solidFill>
                  <a:srgbClr val="61CAE5"/>
                </a:solidFill>
              </p:grpSpPr>
              <p:sp>
                <p:nvSpPr>
                  <p:cNvPr id="352" name="Freeform: Shape 546">
                    <a:extLst>
                      <a:ext uri="{FF2B5EF4-FFF2-40B4-BE49-F238E27FC236}">
                        <a16:creationId xmlns:a16="http://schemas.microsoft.com/office/drawing/2014/main" id="{782ED94A-44FE-4AA9-BE90-389779309C71}"/>
                      </a:ext>
                    </a:extLst>
                  </p:cNvPr>
                  <p:cNvSpPr/>
                  <p:nvPr/>
                </p:nvSpPr>
                <p:spPr>
                  <a:xfrm>
                    <a:off x="4619625" y="3921640"/>
                    <a:ext cx="10477" cy="46672"/>
                  </a:xfrm>
                  <a:custGeom>
                    <a:avLst/>
                    <a:gdLst>
                      <a:gd name="connsiteX0" fmla="*/ 10478 w 10477"/>
                      <a:gd name="connsiteY0" fmla="*/ 46673 h 46672"/>
                      <a:gd name="connsiteX1" fmla="*/ 0 w 10477"/>
                      <a:gd name="connsiteY1" fmla="*/ 0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77" h="46672">
                        <a:moveTo>
                          <a:pt x="10478" y="46673"/>
                        </a:moveTo>
                        <a:cubicBezTo>
                          <a:pt x="8572" y="31432"/>
                          <a:pt x="4763" y="15240"/>
                          <a:pt x="0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3" name="Freeform: Shape 547">
                    <a:extLst>
                      <a:ext uri="{FF2B5EF4-FFF2-40B4-BE49-F238E27FC236}">
                        <a16:creationId xmlns:a16="http://schemas.microsoft.com/office/drawing/2014/main" id="{752A3C9C-186A-4F38-8D7D-F5AE3E0E9F76}"/>
                      </a:ext>
                    </a:extLst>
                  </p:cNvPr>
                  <p:cNvSpPr/>
                  <p:nvPr/>
                </p:nvSpPr>
                <p:spPr>
                  <a:xfrm>
                    <a:off x="4626292" y="4009270"/>
                    <a:ext cx="5715" cy="45719"/>
                  </a:xfrm>
                  <a:custGeom>
                    <a:avLst/>
                    <a:gdLst>
                      <a:gd name="connsiteX0" fmla="*/ 0 w 5715"/>
                      <a:gd name="connsiteY0" fmla="*/ 45720 h 45719"/>
                      <a:gd name="connsiteX1" fmla="*/ 5715 w 5715"/>
                      <a:gd name="connsiteY1" fmla="*/ 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715" h="45719">
                        <a:moveTo>
                          <a:pt x="0" y="45720"/>
                        </a:moveTo>
                        <a:cubicBezTo>
                          <a:pt x="3810" y="30480"/>
                          <a:pt x="5715" y="15240"/>
                          <a:pt x="5715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7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511040" y="3545402"/>
                  <a:ext cx="10477" cy="132397"/>
                  <a:chOff x="4511040" y="3545402"/>
                  <a:chExt cx="10477" cy="132397"/>
                </a:xfrm>
                <a:solidFill>
                  <a:srgbClr val="61CAE5"/>
                </a:solidFill>
              </p:grpSpPr>
              <p:sp>
                <p:nvSpPr>
                  <p:cNvPr id="350" name="Freeform: Shape 549">
                    <a:extLst>
                      <a:ext uri="{FF2B5EF4-FFF2-40B4-BE49-F238E27FC236}">
                        <a16:creationId xmlns:a16="http://schemas.microsoft.com/office/drawing/2014/main" id="{014C437E-0456-4291-8410-B86E87308879}"/>
                      </a:ext>
                    </a:extLst>
                  </p:cNvPr>
                  <p:cNvSpPr/>
                  <p:nvPr/>
                </p:nvSpPr>
                <p:spPr>
                  <a:xfrm>
                    <a:off x="4511040" y="3545402"/>
                    <a:ext cx="7620" cy="46672"/>
                  </a:xfrm>
                  <a:custGeom>
                    <a:avLst/>
                    <a:gdLst>
                      <a:gd name="connsiteX0" fmla="*/ 0 w 7620"/>
                      <a:gd name="connsiteY0" fmla="*/ 46672 h 46672"/>
                      <a:gd name="connsiteX1" fmla="*/ 7620 w 7620"/>
                      <a:gd name="connsiteY1" fmla="*/ 0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620" h="46672">
                        <a:moveTo>
                          <a:pt x="0" y="46672"/>
                        </a:moveTo>
                        <a:cubicBezTo>
                          <a:pt x="952" y="31433"/>
                          <a:pt x="2858" y="15240"/>
                          <a:pt x="7620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1" name="Freeform: Shape 550">
                    <a:extLst>
                      <a:ext uri="{FF2B5EF4-FFF2-40B4-BE49-F238E27FC236}">
                        <a16:creationId xmlns:a16="http://schemas.microsoft.com/office/drawing/2014/main" id="{D9BF97C2-5B2D-4054-8362-FF3915A4E08C}"/>
                      </a:ext>
                    </a:extLst>
                  </p:cNvPr>
                  <p:cNvSpPr/>
                  <p:nvPr/>
                </p:nvSpPr>
                <p:spPr>
                  <a:xfrm>
                    <a:off x="4511992" y="3632080"/>
                    <a:ext cx="9525" cy="45719"/>
                  </a:xfrm>
                  <a:custGeom>
                    <a:avLst/>
                    <a:gdLst>
                      <a:gd name="connsiteX0" fmla="*/ 9525 w 9525"/>
                      <a:gd name="connsiteY0" fmla="*/ 45720 h 45719"/>
                      <a:gd name="connsiteX1" fmla="*/ 0 w 9525"/>
                      <a:gd name="connsiteY1" fmla="*/ 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45719">
                        <a:moveTo>
                          <a:pt x="9525" y="45720"/>
                        </a:moveTo>
                        <a:cubicBezTo>
                          <a:pt x="5715" y="30480"/>
                          <a:pt x="1905" y="15240"/>
                          <a:pt x="0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8" name="Freeform: Shape 551">
                  <a:extLst>
                    <a:ext uri="{FF2B5EF4-FFF2-40B4-BE49-F238E27FC236}">
                      <a16:creationId xmlns:a16="http://schemas.microsoft.com/office/drawing/2014/main" id="{918CB030-D9EF-4A28-8809-1FE3F601F970}"/>
                    </a:ext>
                  </a:extLst>
                </p:cNvPr>
                <p:cNvSpPr/>
                <p:nvPr/>
              </p:nvSpPr>
              <p:spPr>
                <a:xfrm>
                  <a:off x="4500563" y="3733045"/>
                  <a:ext cx="147853" cy="140969"/>
                </a:xfrm>
                <a:custGeom>
                  <a:avLst/>
                  <a:gdLst>
                    <a:gd name="connsiteX0" fmla="*/ 40005 w 147853"/>
                    <a:gd name="connsiteY0" fmla="*/ 0 h 140969"/>
                    <a:gd name="connsiteX1" fmla="*/ 140970 w 147853"/>
                    <a:gd name="connsiteY1" fmla="*/ 70485 h 140969"/>
                    <a:gd name="connsiteX2" fmla="*/ 100965 w 147853"/>
                    <a:gd name="connsiteY2" fmla="*/ 140970 h 140969"/>
                    <a:gd name="connsiteX3" fmla="*/ 0 w 147853"/>
                    <a:gd name="connsiteY3" fmla="*/ 70485 h 140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7853" h="140969">
                      <a:moveTo>
                        <a:pt x="40005" y="0"/>
                      </a:moveTo>
                      <a:cubicBezTo>
                        <a:pt x="79058" y="0"/>
                        <a:pt x="122872" y="31432"/>
                        <a:pt x="140970" y="70485"/>
                      </a:cubicBezTo>
                      <a:cubicBezTo>
                        <a:pt x="159067" y="109538"/>
                        <a:pt x="140017" y="140970"/>
                        <a:pt x="100965" y="140970"/>
                      </a:cubicBezTo>
                      <a:cubicBezTo>
                        <a:pt x="61913" y="140970"/>
                        <a:pt x="18098" y="109538"/>
                        <a:pt x="0" y="70485"/>
                      </a:cubicBezTo>
                    </a:path>
                  </a:pathLst>
                </a:custGeom>
                <a:noFill/>
                <a:ln w="12014" cap="rnd">
                  <a:solidFill>
                    <a:srgbClr val="1D4277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" name="Freeform: Shape 552">
                  <a:extLst>
                    <a:ext uri="{FF2B5EF4-FFF2-40B4-BE49-F238E27FC236}">
                      <a16:creationId xmlns:a16="http://schemas.microsoft.com/office/drawing/2014/main" id="{5926EFF2-3369-4E91-8A2A-245F4AA34CD9}"/>
                    </a:ext>
                  </a:extLst>
                </p:cNvPr>
                <p:cNvSpPr/>
                <p:nvPr/>
              </p:nvSpPr>
              <p:spPr>
                <a:xfrm>
                  <a:off x="4494848" y="3754952"/>
                  <a:ext cx="3810" cy="12382"/>
                </a:xfrm>
                <a:custGeom>
                  <a:avLst/>
                  <a:gdLst>
                    <a:gd name="connsiteX0" fmla="*/ 0 w 3810"/>
                    <a:gd name="connsiteY0" fmla="*/ 12382 h 12382"/>
                    <a:gd name="connsiteX1" fmla="*/ 3810 w 3810"/>
                    <a:gd name="connsiteY1" fmla="*/ 0 h 12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10" h="12382">
                      <a:moveTo>
                        <a:pt x="0" y="12382"/>
                      </a:moveTo>
                      <a:cubicBezTo>
                        <a:pt x="952" y="7620"/>
                        <a:pt x="1905" y="3810"/>
                        <a:pt x="3810" y="0"/>
                      </a:cubicBezTo>
                    </a:path>
                  </a:pathLst>
                </a:custGeom>
                <a:noFill/>
                <a:ln w="12014" cap="rnd">
                  <a:solidFill>
                    <a:srgbClr val="1D4277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2" name="Graphic 513">
                <a:extLst>
                  <a:ext uri="{FF2B5EF4-FFF2-40B4-BE49-F238E27FC236}">
                    <a16:creationId xmlns:a16="http://schemas.microsoft.com/office/drawing/2014/main" id="{E62216E1-4D89-49DB-8F1E-1AAC836B284E}"/>
                  </a:ext>
                </a:extLst>
              </p:cNvPr>
              <p:cNvGrpSpPr/>
              <p:nvPr/>
            </p:nvGrpSpPr>
            <p:grpSpPr>
              <a:xfrm>
                <a:off x="4357169" y="3453962"/>
                <a:ext cx="427757" cy="697229"/>
                <a:chOff x="4357169" y="3453962"/>
                <a:chExt cx="427757" cy="697229"/>
              </a:xfrm>
              <a:solidFill>
                <a:schemeClr val="accent1"/>
              </a:solidFill>
            </p:grpSpPr>
            <p:grpSp>
              <p:nvGrpSpPr>
                <p:cNvPr id="323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357169" y="3453962"/>
                  <a:ext cx="427757" cy="697229"/>
                  <a:chOff x="4357169" y="3453962"/>
                  <a:chExt cx="427757" cy="697229"/>
                </a:xfrm>
                <a:solidFill>
                  <a:schemeClr val="accent1"/>
                </a:solidFill>
              </p:grpSpPr>
              <p:sp>
                <p:nvSpPr>
                  <p:cNvPr id="340" name="Freeform: Shape 555">
                    <a:extLst>
                      <a:ext uri="{FF2B5EF4-FFF2-40B4-BE49-F238E27FC236}">
                        <a16:creationId xmlns:a16="http://schemas.microsoft.com/office/drawing/2014/main" id="{2EEF3885-3DDE-4B7F-A166-CF2B315D529D}"/>
                      </a:ext>
                    </a:extLst>
                  </p:cNvPr>
                  <p:cNvSpPr/>
                  <p:nvPr/>
                </p:nvSpPr>
                <p:spPr>
                  <a:xfrm>
                    <a:off x="4363844" y="3460630"/>
                    <a:ext cx="416228" cy="684847"/>
                  </a:xfrm>
                  <a:custGeom>
                    <a:avLst/>
                    <a:gdLst>
                      <a:gd name="connsiteX0" fmla="*/ 367224 w 416228"/>
                      <a:gd name="connsiteY0" fmla="*/ 677228 h 684847"/>
                      <a:gd name="connsiteX1" fmla="*/ 356746 w 416228"/>
                      <a:gd name="connsiteY1" fmla="*/ 682943 h 684847"/>
                      <a:gd name="connsiteX2" fmla="*/ 74806 w 416228"/>
                      <a:gd name="connsiteY2" fmla="*/ 684848 h 684847"/>
                      <a:gd name="connsiteX3" fmla="*/ 73854 w 416228"/>
                      <a:gd name="connsiteY3" fmla="*/ 679133 h 684847"/>
                      <a:gd name="connsiteX4" fmla="*/ 49089 w 416228"/>
                      <a:gd name="connsiteY4" fmla="*/ 7620 h 684847"/>
                      <a:gd name="connsiteX5" fmla="*/ 60519 w 416228"/>
                      <a:gd name="connsiteY5" fmla="*/ 1905 h 684847"/>
                      <a:gd name="connsiteX6" fmla="*/ 342459 w 416228"/>
                      <a:gd name="connsiteY6" fmla="*/ 0 h 684847"/>
                      <a:gd name="connsiteX7" fmla="*/ 343411 w 416228"/>
                      <a:gd name="connsiteY7" fmla="*/ 5715 h 684847"/>
                      <a:gd name="connsiteX8" fmla="*/ 367224 w 416228"/>
                      <a:gd name="connsiteY8" fmla="*/ 677228 h 684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16228" h="684847">
                        <a:moveTo>
                          <a:pt x="367224" y="677228"/>
                        </a:moveTo>
                        <a:cubicBezTo>
                          <a:pt x="364366" y="680085"/>
                          <a:pt x="359604" y="682943"/>
                          <a:pt x="356746" y="682943"/>
                        </a:cubicBezTo>
                        <a:cubicBezTo>
                          <a:pt x="262449" y="683895"/>
                          <a:pt x="169104" y="683895"/>
                          <a:pt x="74806" y="684848"/>
                        </a:cubicBezTo>
                        <a:cubicBezTo>
                          <a:pt x="71949" y="684848"/>
                          <a:pt x="70996" y="681990"/>
                          <a:pt x="73854" y="679133"/>
                        </a:cubicBezTo>
                        <a:cubicBezTo>
                          <a:pt x="251971" y="454343"/>
                          <a:pt x="-129981" y="232410"/>
                          <a:pt x="49089" y="7620"/>
                        </a:cubicBezTo>
                        <a:cubicBezTo>
                          <a:pt x="51946" y="4763"/>
                          <a:pt x="56709" y="1905"/>
                          <a:pt x="60519" y="1905"/>
                        </a:cubicBezTo>
                        <a:cubicBezTo>
                          <a:pt x="154816" y="952"/>
                          <a:pt x="248161" y="952"/>
                          <a:pt x="342459" y="0"/>
                        </a:cubicBezTo>
                        <a:cubicBezTo>
                          <a:pt x="345316" y="0"/>
                          <a:pt x="346269" y="2857"/>
                          <a:pt x="343411" y="5715"/>
                        </a:cubicBezTo>
                        <a:cubicBezTo>
                          <a:pt x="163389" y="231458"/>
                          <a:pt x="546294" y="452438"/>
                          <a:pt x="367224" y="67722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1" name="Freeform: Shape 556">
                    <a:extLst>
                      <a:ext uri="{FF2B5EF4-FFF2-40B4-BE49-F238E27FC236}">
                        <a16:creationId xmlns:a16="http://schemas.microsoft.com/office/drawing/2014/main" id="{6464FBAD-4F66-4EAB-B27C-0D1E38787717}"/>
                      </a:ext>
                    </a:extLst>
                  </p:cNvPr>
                  <p:cNvSpPr/>
                  <p:nvPr/>
                </p:nvSpPr>
                <p:spPr>
                  <a:xfrm>
                    <a:off x="4357169" y="3453962"/>
                    <a:ext cx="427757" cy="697229"/>
                  </a:xfrm>
                  <a:custGeom>
                    <a:avLst/>
                    <a:gdLst>
                      <a:gd name="connsiteX0" fmla="*/ 61479 w 427757"/>
                      <a:gd name="connsiteY0" fmla="*/ 14288 h 697229"/>
                      <a:gd name="connsiteX1" fmla="*/ 343419 w 427757"/>
                      <a:gd name="connsiteY1" fmla="*/ 12383 h 697229"/>
                      <a:gd name="connsiteX2" fmla="*/ 367231 w 427757"/>
                      <a:gd name="connsiteY2" fmla="*/ 682943 h 697229"/>
                      <a:gd name="connsiteX3" fmla="*/ 85291 w 427757"/>
                      <a:gd name="connsiteY3" fmla="*/ 684848 h 697229"/>
                      <a:gd name="connsiteX4" fmla="*/ 61479 w 427757"/>
                      <a:gd name="connsiteY4" fmla="*/ 14288 h 697229"/>
                      <a:gd name="connsiteX5" fmla="*/ 49096 w 427757"/>
                      <a:gd name="connsiteY5" fmla="*/ 14288 h 697229"/>
                      <a:gd name="connsiteX6" fmla="*/ 72909 w 427757"/>
                      <a:gd name="connsiteY6" fmla="*/ 684848 h 697229"/>
                      <a:gd name="connsiteX7" fmla="*/ 74814 w 427757"/>
                      <a:gd name="connsiteY7" fmla="*/ 697230 h 697229"/>
                      <a:gd name="connsiteX8" fmla="*/ 356754 w 427757"/>
                      <a:gd name="connsiteY8" fmla="*/ 695325 h 697229"/>
                      <a:gd name="connsiteX9" fmla="*/ 378661 w 427757"/>
                      <a:gd name="connsiteY9" fmla="*/ 682943 h 697229"/>
                      <a:gd name="connsiteX10" fmla="*/ 354849 w 427757"/>
                      <a:gd name="connsiteY10" fmla="*/ 12383 h 697229"/>
                      <a:gd name="connsiteX11" fmla="*/ 352944 w 427757"/>
                      <a:gd name="connsiteY11" fmla="*/ 0 h 697229"/>
                      <a:gd name="connsiteX12" fmla="*/ 71004 w 427757"/>
                      <a:gd name="connsiteY12" fmla="*/ 1905 h 697229"/>
                      <a:gd name="connsiteX13" fmla="*/ 49096 w 427757"/>
                      <a:gd name="connsiteY13" fmla="*/ 14288 h 697229"/>
                      <a:gd name="connsiteX14" fmla="*/ 49096 w 427757"/>
                      <a:gd name="connsiteY14" fmla="*/ 14288 h 697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27757" h="697229">
                        <a:moveTo>
                          <a:pt x="61479" y="14288"/>
                        </a:moveTo>
                        <a:cubicBezTo>
                          <a:pt x="155776" y="13335"/>
                          <a:pt x="249121" y="13335"/>
                          <a:pt x="343419" y="12383"/>
                        </a:cubicBezTo>
                        <a:cubicBezTo>
                          <a:pt x="164349" y="237173"/>
                          <a:pt x="546301" y="459105"/>
                          <a:pt x="367231" y="682943"/>
                        </a:cubicBezTo>
                        <a:cubicBezTo>
                          <a:pt x="272934" y="683895"/>
                          <a:pt x="179589" y="683895"/>
                          <a:pt x="85291" y="684848"/>
                        </a:cubicBezTo>
                        <a:cubicBezTo>
                          <a:pt x="264361" y="461010"/>
                          <a:pt x="-117591" y="239078"/>
                          <a:pt x="61479" y="14288"/>
                        </a:cubicBezTo>
                        <a:moveTo>
                          <a:pt x="49096" y="14288"/>
                        </a:moveTo>
                        <a:cubicBezTo>
                          <a:pt x="-129974" y="239078"/>
                          <a:pt x="251979" y="461010"/>
                          <a:pt x="72909" y="684848"/>
                        </a:cubicBezTo>
                        <a:cubicBezTo>
                          <a:pt x="67194" y="691515"/>
                          <a:pt x="68146" y="697230"/>
                          <a:pt x="74814" y="697230"/>
                        </a:cubicBezTo>
                        <a:cubicBezTo>
                          <a:pt x="169111" y="696278"/>
                          <a:pt x="262456" y="696278"/>
                          <a:pt x="356754" y="695325"/>
                        </a:cubicBezTo>
                        <a:cubicBezTo>
                          <a:pt x="363421" y="695325"/>
                          <a:pt x="373899" y="689610"/>
                          <a:pt x="378661" y="682943"/>
                        </a:cubicBezTo>
                        <a:cubicBezTo>
                          <a:pt x="557731" y="458153"/>
                          <a:pt x="175779" y="236220"/>
                          <a:pt x="354849" y="12383"/>
                        </a:cubicBezTo>
                        <a:cubicBezTo>
                          <a:pt x="360564" y="5715"/>
                          <a:pt x="359611" y="0"/>
                          <a:pt x="352944" y="0"/>
                        </a:cubicBezTo>
                        <a:cubicBezTo>
                          <a:pt x="258646" y="953"/>
                          <a:pt x="165301" y="953"/>
                          <a:pt x="71004" y="1905"/>
                        </a:cubicBezTo>
                        <a:cubicBezTo>
                          <a:pt x="65289" y="2858"/>
                          <a:pt x="54811" y="7620"/>
                          <a:pt x="49096" y="14288"/>
                        </a:cubicBezTo>
                        <a:lnTo>
                          <a:pt x="49096" y="14288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4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393692" y="3489204"/>
                  <a:ext cx="356616" cy="628649"/>
                  <a:chOff x="4393692" y="3489204"/>
                  <a:chExt cx="356616" cy="628649"/>
                </a:xfrm>
                <a:solidFill>
                  <a:schemeClr val="accent1"/>
                </a:solidFill>
              </p:grpSpPr>
              <p:sp>
                <p:nvSpPr>
                  <p:cNvPr id="338" name="Freeform: Shape 558">
                    <a:extLst>
                      <a:ext uri="{FF2B5EF4-FFF2-40B4-BE49-F238E27FC236}">
                        <a16:creationId xmlns:a16="http://schemas.microsoft.com/office/drawing/2014/main" id="{1E50B3B7-6F1A-4EDD-848E-976AEEBF00BD}"/>
                      </a:ext>
                    </a:extLst>
                  </p:cNvPr>
                  <p:cNvSpPr/>
                  <p:nvPr/>
                </p:nvSpPr>
                <p:spPr>
                  <a:xfrm>
                    <a:off x="4399407" y="3496825"/>
                    <a:ext cx="344233" cy="613410"/>
                  </a:xfrm>
                  <a:custGeom>
                    <a:avLst/>
                    <a:gdLst>
                      <a:gd name="connsiteX0" fmla="*/ 333565 w 344233"/>
                      <a:gd name="connsiteY0" fmla="*/ 573405 h 613410"/>
                      <a:gd name="connsiteX1" fmla="*/ 324993 w 344233"/>
                      <a:gd name="connsiteY1" fmla="*/ 579120 h 613410"/>
                      <a:gd name="connsiteX2" fmla="*/ 284988 w 344233"/>
                      <a:gd name="connsiteY2" fmla="*/ 606743 h 613410"/>
                      <a:gd name="connsiteX3" fmla="*/ 275463 w 344233"/>
                      <a:gd name="connsiteY3" fmla="*/ 612458 h 613410"/>
                      <a:gd name="connsiteX4" fmla="*/ 132588 w 344233"/>
                      <a:gd name="connsiteY4" fmla="*/ 613410 h 613410"/>
                      <a:gd name="connsiteX5" fmla="*/ 129731 w 344233"/>
                      <a:gd name="connsiteY5" fmla="*/ 607695 h 613410"/>
                      <a:gd name="connsiteX6" fmla="*/ 115443 w 344233"/>
                      <a:gd name="connsiteY6" fmla="*/ 580073 h 613410"/>
                      <a:gd name="connsiteX7" fmla="*/ 111633 w 344233"/>
                      <a:gd name="connsiteY7" fmla="*/ 574358 h 613410"/>
                      <a:gd name="connsiteX8" fmla="*/ 10668 w 344233"/>
                      <a:gd name="connsiteY8" fmla="*/ 40005 h 613410"/>
                      <a:gd name="connsiteX9" fmla="*/ 19241 w 344233"/>
                      <a:gd name="connsiteY9" fmla="*/ 34290 h 613410"/>
                      <a:gd name="connsiteX10" fmla="*/ 59246 w 344233"/>
                      <a:gd name="connsiteY10" fmla="*/ 6667 h 613410"/>
                      <a:gd name="connsiteX11" fmla="*/ 68771 w 344233"/>
                      <a:gd name="connsiteY11" fmla="*/ 952 h 613410"/>
                      <a:gd name="connsiteX12" fmla="*/ 211646 w 344233"/>
                      <a:gd name="connsiteY12" fmla="*/ 0 h 613410"/>
                      <a:gd name="connsiteX13" fmla="*/ 214503 w 344233"/>
                      <a:gd name="connsiteY13" fmla="*/ 5715 h 613410"/>
                      <a:gd name="connsiteX14" fmla="*/ 228790 w 344233"/>
                      <a:gd name="connsiteY14" fmla="*/ 33338 h 613410"/>
                      <a:gd name="connsiteX15" fmla="*/ 232601 w 344233"/>
                      <a:gd name="connsiteY15" fmla="*/ 39053 h 613410"/>
                      <a:gd name="connsiteX16" fmla="*/ 333565 w 344233"/>
                      <a:gd name="connsiteY16" fmla="*/ 573405 h 613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44233" h="613410">
                        <a:moveTo>
                          <a:pt x="333565" y="573405"/>
                        </a:moveTo>
                        <a:cubicBezTo>
                          <a:pt x="332613" y="576263"/>
                          <a:pt x="328803" y="579120"/>
                          <a:pt x="324993" y="579120"/>
                        </a:cubicBezTo>
                        <a:cubicBezTo>
                          <a:pt x="309753" y="579120"/>
                          <a:pt x="292608" y="591503"/>
                          <a:pt x="284988" y="606743"/>
                        </a:cubicBezTo>
                        <a:cubicBezTo>
                          <a:pt x="283083" y="609600"/>
                          <a:pt x="279273" y="612458"/>
                          <a:pt x="275463" y="612458"/>
                        </a:cubicBezTo>
                        <a:cubicBezTo>
                          <a:pt x="227838" y="612458"/>
                          <a:pt x="180213" y="613410"/>
                          <a:pt x="132588" y="613410"/>
                        </a:cubicBezTo>
                        <a:cubicBezTo>
                          <a:pt x="129731" y="613410"/>
                          <a:pt x="127826" y="610553"/>
                          <a:pt x="129731" y="607695"/>
                        </a:cubicBezTo>
                        <a:cubicBezTo>
                          <a:pt x="138303" y="592455"/>
                          <a:pt x="129731" y="580073"/>
                          <a:pt x="115443" y="580073"/>
                        </a:cubicBezTo>
                        <a:cubicBezTo>
                          <a:pt x="112586" y="580073"/>
                          <a:pt x="110681" y="577215"/>
                          <a:pt x="111633" y="574358"/>
                        </a:cubicBezTo>
                        <a:cubicBezTo>
                          <a:pt x="172593" y="395288"/>
                          <a:pt x="-50292" y="219075"/>
                          <a:pt x="10668" y="40005"/>
                        </a:cubicBezTo>
                        <a:cubicBezTo>
                          <a:pt x="11621" y="37148"/>
                          <a:pt x="15431" y="34290"/>
                          <a:pt x="19241" y="34290"/>
                        </a:cubicBezTo>
                        <a:cubicBezTo>
                          <a:pt x="34481" y="34290"/>
                          <a:pt x="51626" y="21907"/>
                          <a:pt x="59246" y="6667"/>
                        </a:cubicBezTo>
                        <a:cubicBezTo>
                          <a:pt x="61151" y="3810"/>
                          <a:pt x="64961" y="952"/>
                          <a:pt x="68771" y="952"/>
                        </a:cubicBezTo>
                        <a:cubicBezTo>
                          <a:pt x="116396" y="952"/>
                          <a:pt x="164021" y="0"/>
                          <a:pt x="211646" y="0"/>
                        </a:cubicBezTo>
                        <a:cubicBezTo>
                          <a:pt x="214503" y="0"/>
                          <a:pt x="216408" y="2857"/>
                          <a:pt x="214503" y="5715"/>
                        </a:cubicBezTo>
                        <a:cubicBezTo>
                          <a:pt x="205931" y="20955"/>
                          <a:pt x="214503" y="33338"/>
                          <a:pt x="228790" y="33338"/>
                        </a:cubicBezTo>
                        <a:cubicBezTo>
                          <a:pt x="231648" y="33338"/>
                          <a:pt x="233553" y="36195"/>
                          <a:pt x="232601" y="39053"/>
                        </a:cubicBezTo>
                        <a:cubicBezTo>
                          <a:pt x="171641" y="217170"/>
                          <a:pt x="394526" y="394335"/>
                          <a:pt x="333565" y="573405"/>
                        </a:cubicBezTo>
                        <a:close/>
                      </a:path>
                    </a:pathLst>
                  </a:custGeom>
                  <a:solidFill>
                    <a:srgbClr val="F1F0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9" name="Freeform: Shape 559">
                    <a:extLst>
                      <a:ext uri="{FF2B5EF4-FFF2-40B4-BE49-F238E27FC236}">
                        <a16:creationId xmlns:a16="http://schemas.microsoft.com/office/drawing/2014/main" id="{CA8F0D41-F16B-45ED-A0AC-15562152089D}"/>
                      </a:ext>
                    </a:extLst>
                  </p:cNvPr>
                  <p:cNvSpPr/>
                  <p:nvPr/>
                </p:nvSpPr>
                <p:spPr>
                  <a:xfrm>
                    <a:off x="4393692" y="3489204"/>
                    <a:ext cx="356616" cy="628649"/>
                  </a:xfrm>
                  <a:custGeom>
                    <a:avLst/>
                    <a:gdLst>
                      <a:gd name="connsiteX0" fmla="*/ 23050 w 356616"/>
                      <a:gd name="connsiteY0" fmla="*/ 47625 h 628649"/>
                      <a:gd name="connsiteX1" fmla="*/ 71628 w 356616"/>
                      <a:gd name="connsiteY1" fmla="*/ 13335 h 628649"/>
                      <a:gd name="connsiteX2" fmla="*/ 214503 w 356616"/>
                      <a:gd name="connsiteY2" fmla="*/ 12383 h 628649"/>
                      <a:gd name="connsiteX3" fmla="*/ 232601 w 356616"/>
                      <a:gd name="connsiteY3" fmla="*/ 45720 h 628649"/>
                      <a:gd name="connsiteX4" fmla="*/ 333566 w 356616"/>
                      <a:gd name="connsiteY4" fmla="*/ 580073 h 628649"/>
                      <a:gd name="connsiteX5" fmla="*/ 284988 w 356616"/>
                      <a:gd name="connsiteY5" fmla="*/ 614363 h 628649"/>
                      <a:gd name="connsiteX6" fmla="*/ 142113 w 356616"/>
                      <a:gd name="connsiteY6" fmla="*/ 615315 h 628649"/>
                      <a:gd name="connsiteX7" fmla="*/ 124016 w 356616"/>
                      <a:gd name="connsiteY7" fmla="*/ 581978 h 628649"/>
                      <a:gd name="connsiteX8" fmla="*/ 23050 w 356616"/>
                      <a:gd name="connsiteY8" fmla="*/ 47625 h 628649"/>
                      <a:gd name="connsiteX9" fmla="*/ 10668 w 356616"/>
                      <a:gd name="connsiteY9" fmla="*/ 47625 h 628649"/>
                      <a:gd name="connsiteX10" fmla="*/ 111633 w 356616"/>
                      <a:gd name="connsiteY10" fmla="*/ 581978 h 628649"/>
                      <a:gd name="connsiteX11" fmla="*/ 119253 w 356616"/>
                      <a:gd name="connsiteY11" fmla="*/ 594360 h 628649"/>
                      <a:gd name="connsiteX12" fmla="*/ 130683 w 356616"/>
                      <a:gd name="connsiteY12" fmla="*/ 616268 h 628649"/>
                      <a:gd name="connsiteX13" fmla="*/ 135446 w 356616"/>
                      <a:gd name="connsiteY13" fmla="*/ 628650 h 628649"/>
                      <a:gd name="connsiteX14" fmla="*/ 278321 w 356616"/>
                      <a:gd name="connsiteY14" fmla="*/ 627698 h 628649"/>
                      <a:gd name="connsiteX15" fmla="*/ 297371 w 356616"/>
                      <a:gd name="connsiteY15" fmla="*/ 615315 h 628649"/>
                      <a:gd name="connsiteX16" fmla="*/ 329755 w 356616"/>
                      <a:gd name="connsiteY16" fmla="*/ 593408 h 628649"/>
                      <a:gd name="connsiteX17" fmla="*/ 345948 w 356616"/>
                      <a:gd name="connsiteY17" fmla="*/ 581025 h 628649"/>
                      <a:gd name="connsiteX18" fmla="*/ 244983 w 356616"/>
                      <a:gd name="connsiteY18" fmla="*/ 46673 h 628649"/>
                      <a:gd name="connsiteX19" fmla="*/ 237363 w 356616"/>
                      <a:gd name="connsiteY19" fmla="*/ 34290 h 628649"/>
                      <a:gd name="connsiteX20" fmla="*/ 225933 w 356616"/>
                      <a:gd name="connsiteY20" fmla="*/ 12383 h 628649"/>
                      <a:gd name="connsiteX21" fmla="*/ 221171 w 356616"/>
                      <a:gd name="connsiteY21" fmla="*/ 0 h 628649"/>
                      <a:gd name="connsiteX22" fmla="*/ 78296 w 356616"/>
                      <a:gd name="connsiteY22" fmla="*/ 953 h 628649"/>
                      <a:gd name="connsiteX23" fmla="*/ 59246 w 356616"/>
                      <a:gd name="connsiteY23" fmla="*/ 13335 h 628649"/>
                      <a:gd name="connsiteX24" fmla="*/ 26861 w 356616"/>
                      <a:gd name="connsiteY24" fmla="*/ 35243 h 628649"/>
                      <a:gd name="connsiteX25" fmla="*/ 10668 w 356616"/>
                      <a:gd name="connsiteY25" fmla="*/ 47625 h 628649"/>
                      <a:gd name="connsiteX26" fmla="*/ 10668 w 356616"/>
                      <a:gd name="connsiteY26" fmla="*/ 47625 h 6286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356616" h="628649">
                        <a:moveTo>
                          <a:pt x="23050" y="47625"/>
                        </a:moveTo>
                        <a:cubicBezTo>
                          <a:pt x="42100" y="47625"/>
                          <a:pt x="61150" y="32385"/>
                          <a:pt x="71628" y="13335"/>
                        </a:cubicBezTo>
                        <a:cubicBezTo>
                          <a:pt x="119253" y="13335"/>
                          <a:pt x="166878" y="12383"/>
                          <a:pt x="214503" y="12383"/>
                        </a:cubicBezTo>
                        <a:cubicBezTo>
                          <a:pt x="204026" y="31433"/>
                          <a:pt x="214503" y="45720"/>
                          <a:pt x="232601" y="45720"/>
                        </a:cubicBezTo>
                        <a:cubicBezTo>
                          <a:pt x="171641" y="224790"/>
                          <a:pt x="394526" y="401003"/>
                          <a:pt x="333566" y="580073"/>
                        </a:cubicBezTo>
                        <a:cubicBezTo>
                          <a:pt x="314516" y="580073"/>
                          <a:pt x="295466" y="595313"/>
                          <a:pt x="284988" y="614363"/>
                        </a:cubicBezTo>
                        <a:cubicBezTo>
                          <a:pt x="237363" y="614363"/>
                          <a:pt x="189738" y="615315"/>
                          <a:pt x="142113" y="615315"/>
                        </a:cubicBezTo>
                        <a:cubicBezTo>
                          <a:pt x="152591" y="596265"/>
                          <a:pt x="142113" y="581978"/>
                          <a:pt x="124016" y="581978"/>
                        </a:cubicBezTo>
                        <a:cubicBezTo>
                          <a:pt x="184976" y="402908"/>
                          <a:pt x="-38862" y="225743"/>
                          <a:pt x="23050" y="47625"/>
                        </a:cubicBezTo>
                        <a:moveTo>
                          <a:pt x="10668" y="47625"/>
                        </a:moveTo>
                        <a:cubicBezTo>
                          <a:pt x="-50292" y="226695"/>
                          <a:pt x="172593" y="402908"/>
                          <a:pt x="111633" y="581978"/>
                        </a:cubicBezTo>
                        <a:cubicBezTo>
                          <a:pt x="109728" y="588645"/>
                          <a:pt x="112586" y="594360"/>
                          <a:pt x="119253" y="594360"/>
                        </a:cubicBezTo>
                        <a:cubicBezTo>
                          <a:pt x="130683" y="594360"/>
                          <a:pt x="137351" y="603885"/>
                          <a:pt x="130683" y="616268"/>
                        </a:cubicBezTo>
                        <a:cubicBezTo>
                          <a:pt x="126873" y="622935"/>
                          <a:pt x="128778" y="628650"/>
                          <a:pt x="135446" y="628650"/>
                        </a:cubicBezTo>
                        <a:cubicBezTo>
                          <a:pt x="183071" y="628650"/>
                          <a:pt x="230696" y="627698"/>
                          <a:pt x="278321" y="627698"/>
                        </a:cubicBezTo>
                        <a:cubicBezTo>
                          <a:pt x="284988" y="627698"/>
                          <a:pt x="293561" y="621983"/>
                          <a:pt x="297371" y="615315"/>
                        </a:cubicBezTo>
                        <a:cubicBezTo>
                          <a:pt x="304038" y="602933"/>
                          <a:pt x="317373" y="593408"/>
                          <a:pt x="329755" y="593408"/>
                        </a:cubicBezTo>
                        <a:cubicBezTo>
                          <a:pt x="336423" y="593408"/>
                          <a:pt x="344043" y="587693"/>
                          <a:pt x="345948" y="581025"/>
                        </a:cubicBezTo>
                        <a:cubicBezTo>
                          <a:pt x="406908" y="401955"/>
                          <a:pt x="184023" y="225743"/>
                          <a:pt x="244983" y="46673"/>
                        </a:cubicBezTo>
                        <a:cubicBezTo>
                          <a:pt x="246888" y="40005"/>
                          <a:pt x="244030" y="34290"/>
                          <a:pt x="237363" y="34290"/>
                        </a:cubicBezTo>
                        <a:cubicBezTo>
                          <a:pt x="225933" y="34290"/>
                          <a:pt x="219266" y="24765"/>
                          <a:pt x="225933" y="12383"/>
                        </a:cubicBezTo>
                        <a:cubicBezTo>
                          <a:pt x="229743" y="5715"/>
                          <a:pt x="227838" y="0"/>
                          <a:pt x="221171" y="0"/>
                        </a:cubicBezTo>
                        <a:cubicBezTo>
                          <a:pt x="173546" y="0"/>
                          <a:pt x="125921" y="953"/>
                          <a:pt x="78296" y="953"/>
                        </a:cubicBezTo>
                        <a:cubicBezTo>
                          <a:pt x="71628" y="953"/>
                          <a:pt x="63056" y="6668"/>
                          <a:pt x="59246" y="13335"/>
                        </a:cubicBezTo>
                        <a:cubicBezTo>
                          <a:pt x="52578" y="25718"/>
                          <a:pt x="39243" y="35243"/>
                          <a:pt x="26861" y="35243"/>
                        </a:cubicBezTo>
                        <a:cubicBezTo>
                          <a:pt x="20193" y="35243"/>
                          <a:pt x="12573" y="40958"/>
                          <a:pt x="10668" y="47625"/>
                        </a:cubicBezTo>
                        <a:lnTo>
                          <a:pt x="10668" y="47625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5" name="Freeform: Shape 560">
                  <a:extLst>
                    <a:ext uri="{FF2B5EF4-FFF2-40B4-BE49-F238E27FC236}">
                      <a16:creationId xmlns:a16="http://schemas.microsoft.com/office/drawing/2014/main" id="{DE2E7ABC-BD4E-400B-BD2E-AF78FABD6B03}"/>
                    </a:ext>
                  </a:extLst>
                </p:cNvPr>
                <p:cNvSpPr/>
                <p:nvPr/>
              </p:nvSpPr>
              <p:spPr>
                <a:xfrm>
                  <a:off x="4494084" y="3733045"/>
                  <a:ext cx="154332" cy="140969"/>
                </a:xfrm>
                <a:custGeom>
                  <a:avLst/>
                  <a:gdLst>
                    <a:gd name="connsiteX0" fmla="*/ 46483 w 154332"/>
                    <a:gd name="connsiteY0" fmla="*/ 0 h 140969"/>
                    <a:gd name="connsiteX1" fmla="*/ 147448 w 154332"/>
                    <a:gd name="connsiteY1" fmla="*/ 70485 h 140969"/>
                    <a:gd name="connsiteX2" fmla="*/ 107443 w 154332"/>
                    <a:gd name="connsiteY2" fmla="*/ 140970 h 140969"/>
                    <a:gd name="connsiteX3" fmla="*/ 6478 w 154332"/>
                    <a:gd name="connsiteY3" fmla="*/ 70485 h 140969"/>
                    <a:gd name="connsiteX4" fmla="*/ 46483 w 154332"/>
                    <a:gd name="connsiteY4" fmla="*/ 0 h 140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332" h="140969">
                      <a:moveTo>
                        <a:pt x="46483" y="0"/>
                      </a:moveTo>
                      <a:cubicBezTo>
                        <a:pt x="85536" y="0"/>
                        <a:pt x="129351" y="31432"/>
                        <a:pt x="147448" y="70485"/>
                      </a:cubicBezTo>
                      <a:cubicBezTo>
                        <a:pt x="165546" y="109538"/>
                        <a:pt x="146496" y="140970"/>
                        <a:pt x="107443" y="140970"/>
                      </a:cubicBezTo>
                      <a:cubicBezTo>
                        <a:pt x="68391" y="140970"/>
                        <a:pt x="24576" y="109538"/>
                        <a:pt x="6478" y="70485"/>
                      </a:cubicBezTo>
                      <a:cubicBezTo>
                        <a:pt x="-10667" y="31432"/>
                        <a:pt x="7431" y="0"/>
                        <a:pt x="464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26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528185" y="3783527"/>
                  <a:ext cx="86677" cy="40957"/>
                  <a:chOff x="4528185" y="3783527"/>
                  <a:chExt cx="86677" cy="40957"/>
                </a:xfrm>
                <a:noFill/>
              </p:grpSpPr>
              <p:sp>
                <p:nvSpPr>
                  <p:cNvPr id="335" name="Freeform: Shape 562">
                    <a:extLst>
                      <a:ext uri="{FF2B5EF4-FFF2-40B4-BE49-F238E27FC236}">
                        <a16:creationId xmlns:a16="http://schemas.microsoft.com/office/drawing/2014/main" id="{4F368486-1B7C-4346-BFF2-B9B9487CD3D6}"/>
                      </a:ext>
                    </a:extLst>
                  </p:cNvPr>
                  <p:cNvSpPr/>
                  <p:nvPr/>
                </p:nvSpPr>
                <p:spPr>
                  <a:xfrm>
                    <a:off x="4538305" y="3783527"/>
                    <a:ext cx="66249" cy="40957"/>
                  </a:xfrm>
                  <a:custGeom>
                    <a:avLst/>
                    <a:gdLst>
                      <a:gd name="connsiteX0" fmla="*/ 56555 w 66249"/>
                      <a:gd name="connsiteY0" fmla="*/ 40005 h 40957"/>
                      <a:gd name="connsiteX1" fmla="*/ 64175 w 66249"/>
                      <a:gd name="connsiteY1" fmla="*/ 20002 h 40957"/>
                      <a:gd name="connsiteX2" fmla="*/ 38457 w 66249"/>
                      <a:gd name="connsiteY2" fmla="*/ 0 h 40957"/>
                      <a:gd name="connsiteX3" fmla="*/ 32742 w 66249"/>
                      <a:gd name="connsiteY3" fmla="*/ 19050 h 40957"/>
                      <a:gd name="connsiteX4" fmla="*/ 27980 w 66249"/>
                      <a:gd name="connsiteY4" fmla="*/ 40957 h 40957"/>
                      <a:gd name="connsiteX5" fmla="*/ 2262 w 66249"/>
                      <a:gd name="connsiteY5" fmla="*/ 20955 h 40957"/>
                      <a:gd name="connsiteX6" fmla="*/ 9882 w 66249"/>
                      <a:gd name="connsiteY6" fmla="*/ 952 h 40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249" h="40957">
                        <a:moveTo>
                          <a:pt x="56555" y="40005"/>
                        </a:moveTo>
                        <a:cubicBezTo>
                          <a:pt x="65127" y="40005"/>
                          <a:pt x="68937" y="30480"/>
                          <a:pt x="64175" y="20002"/>
                        </a:cubicBezTo>
                        <a:cubicBezTo>
                          <a:pt x="59412" y="8573"/>
                          <a:pt x="47030" y="0"/>
                          <a:pt x="38457" y="0"/>
                        </a:cubicBezTo>
                        <a:cubicBezTo>
                          <a:pt x="30837" y="0"/>
                          <a:pt x="27980" y="5715"/>
                          <a:pt x="32742" y="19050"/>
                        </a:cubicBezTo>
                        <a:cubicBezTo>
                          <a:pt x="37505" y="32385"/>
                          <a:pt x="36552" y="40957"/>
                          <a:pt x="27980" y="40957"/>
                        </a:cubicBezTo>
                        <a:cubicBezTo>
                          <a:pt x="17502" y="40957"/>
                          <a:pt x="7025" y="32385"/>
                          <a:pt x="2262" y="20955"/>
                        </a:cubicBezTo>
                        <a:cubicBezTo>
                          <a:pt x="-2500" y="9525"/>
                          <a:pt x="357" y="952"/>
                          <a:pt x="9882" y="952"/>
                        </a:cubicBezTo>
                      </a:path>
                    </a:pathLst>
                  </a:custGeom>
                  <a:noFill/>
                  <a:ln w="7174" cap="rnd">
                    <a:solidFill>
                      <a:schemeClr val="tx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6" name="Freeform: Shape 563">
                    <a:extLst>
                      <a:ext uri="{FF2B5EF4-FFF2-40B4-BE49-F238E27FC236}">
                        <a16:creationId xmlns:a16="http://schemas.microsoft.com/office/drawing/2014/main" id="{A65B4384-842A-4FC7-ABD6-A35C348ADB1A}"/>
                      </a:ext>
                    </a:extLst>
                  </p:cNvPr>
                  <p:cNvSpPr/>
                  <p:nvPr/>
                </p:nvSpPr>
                <p:spPr>
                  <a:xfrm>
                    <a:off x="4603433" y="3802577"/>
                    <a:ext cx="11429" cy="9525"/>
                  </a:xfrm>
                  <a:custGeom>
                    <a:avLst/>
                    <a:gdLst>
                      <a:gd name="connsiteX0" fmla="*/ 0 w 11429"/>
                      <a:gd name="connsiteY0" fmla="*/ 0 h 9525"/>
                      <a:gd name="connsiteX1" fmla="*/ 11430 w 11429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429" h="9525">
                        <a:moveTo>
                          <a:pt x="0" y="0"/>
                        </a:moveTo>
                        <a:cubicBezTo>
                          <a:pt x="3810" y="0"/>
                          <a:pt x="7620" y="0"/>
                          <a:pt x="11430" y="0"/>
                        </a:cubicBezTo>
                      </a:path>
                    </a:pathLst>
                  </a:custGeom>
                  <a:noFill/>
                  <a:ln w="717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7" name="Freeform: Shape 564">
                    <a:extLst>
                      <a:ext uri="{FF2B5EF4-FFF2-40B4-BE49-F238E27FC236}">
                        <a16:creationId xmlns:a16="http://schemas.microsoft.com/office/drawing/2014/main" id="{2A3391C5-8A46-453D-AE42-B77EB5D09A89}"/>
                      </a:ext>
                    </a:extLst>
                  </p:cNvPr>
                  <p:cNvSpPr/>
                  <p:nvPr/>
                </p:nvSpPr>
                <p:spPr>
                  <a:xfrm>
                    <a:off x="4528185" y="3803529"/>
                    <a:ext cx="12382" cy="9525"/>
                  </a:xfrm>
                  <a:custGeom>
                    <a:avLst/>
                    <a:gdLst>
                      <a:gd name="connsiteX0" fmla="*/ 0 w 12382"/>
                      <a:gd name="connsiteY0" fmla="*/ 0 h 9525"/>
                      <a:gd name="connsiteX1" fmla="*/ 12382 w 12382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82" h="9525">
                        <a:moveTo>
                          <a:pt x="0" y="0"/>
                        </a:moveTo>
                        <a:cubicBezTo>
                          <a:pt x="3810" y="0"/>
                          <a:pt x="8573" y="0"/>
                          <a:pt x="12382" y="0"/>
                        </a:cubicBezTo>
                      </a:path>
                    </a:pathLst>
                  </a:custGeom>
                  <a:noFill/>
                  <a:ln w="7174" cap="rnd">
                    <a:solidFill>
                      <a:schemeClr val="tx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619625" y="3921640"/>
                  <a:ext cx="12382" cy="133350"/>
                  <a:chOff x="4619625" y="3921640"/>
                  <a:chExt cx="12382" cy="133350"/>
                </a:xfrm>
                <a:solidFill>
                  <a:srgbClr val="61CAE5"/>
                </a:solidFill>
              </p:grpSpPr>
              <p:sp>
                <p:nvSpPr>
                  <p:cNvPr id="333" name="Freeform: Shape 566">
                    <a:extLst>
                      <a:ext uri="{FF2B5EF4-FFF2-40B4-BE49-F238E27FC236}">
                        <a16:creationId xmlns:a16="http://schemas.microsoft.com/office/drawing/2014/main" id="{608EDB0D-6049-4A56-9F4D-BAA0ED3225AA}"/>
                      </a:ext>
                    </a:extLst>
                  </p:cNvPr>
                  <p:cNvSpPr/>
                  <p:nvPr/>
                </p:nvSpPr>
                <p:spPr>
                  <a:xfrm>
                    <a:off x="4619625" y="3921640"/>
                    <a:ext cx="10477" cy="46672"/>
                  </a:xfrm>
                  <a:custGeom>
                    <a:avLst/>
                    <a:gdLst>
                      <a:gd name="connsiteX0" fmla="*/ 10478 w 10477"/>
                      <a:gd name="connsiteY0" fmla="*/ 46673 h 46672"/>
                      <a:gd name="connsiteX1" fmla="*/ 0 w 10477"/>
                      <a:gd name="connsiteY1" fmla="*/ 0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77" h="46672">
                        <a:moveTo>
                          <a:pt x="10478" y="46673"/>
                        </a:moveTo>
                        <a:cubicBezTo>
                          <a:pt x="8572" y="31432"/>
                          <a:pt x="4763" y="15240"/>
                          <a:pt x="0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4" name="Freeform: Shape 567">
                    <a:extLst>
                      <a:ext uri="{FF2B5EF4-FFF2-40B4-BE49-F238E27FC236}">
                        <a16:creationId xmlns:a16="http://schemas.microsoft.com/office/drawing/2014/main" id="{1733CCE5-89CC-47FF-9D21-47E42E502090}"/>
                      </a:ext>
                    </a:extLst>
                  </p:cNvPr>
                  <p:cNvSpPr/>
                  <p:nvPr/>
                </p:nvSpPr>
                <p:spPr>
                  <a:xfrm>
                    <a:off x="4626292" y="4009270"/>
                    <a:ext cx="5715" cy="45719"/>
                  </a:xfrm>
                  <a:custGeom>
                    <a:avLst/>
                    <a:gdLst>
                      <a:gd name="connsiteX0" fmla="*/ 0 w 5715"/>
                      <a:gd name="connsiteY0" fmla="*/ 45720 h 45719"/>
                      <a:gd name="connsiteX1" fmla="*/ 5715 w 5715"/>
                      <a:gd name="connsiteY1" fmla="*/ 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715" h="45719">
                        <a:moveTo>
                          <a:pt x="0" y="45720"/>
                        </a:moveTo>
                        <a:cubicBezTo>
                          <a:pt x="3810" y="30480"/>
                          <a:pt x="5715" y="15240"/>
                          <a:pt x="5715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8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511040" y="3545402"/>
                  <a:ext cx="10477" cy="132397"/>
                  <a:chOff x="4511040" y="3545402"/>
                  <a:chExt cx="10477" cy="132397"/>
                </a:xfrm>
                <a:solidFill>
                  <a:srgbClr val="61CAE5"/>
                </a:solidFill>
              </p:grpSpPr>
              <p:sp>
                <p:nvSpPr>
                  <p:cNvPr id="331" name="Freeform: Shape 569">
                    <a:extLst>
                      <a:ext uri="{FF2B5EF4-FFF2-40B4-BE49-F238E27FC236}">
                        <a16:creationId xmlns:a16="http://schemas.microsoft.com/office/drawing/2014/main" id="{263A9952-126E-40C1-AE2D-7AA5ACC0FF37}"/>
                      </a:ext>
                    </a:extLst>
                  </p:cNvPr>
                  <p:cNvSpPr/>
                  <p:nvPr/>
                </p:nvSpPr>
                <p:spPr>
                  <a:xfrm>
                    <a:off x="4511040" y="3545402"/>
                    <a:ext cx="7620" cy="46672"/>
                  </a:xfrm>
                  <a:custGeom>
                    <a:avLst/>
                    <a:gdLst>
                      <a:gd name="connsiteX0" fmla="*/ 0 w 7620"/>
                      <a:gd name="connsiteY0" fmla="*/ 46672 h 46672"/>
                      <a:gd name="connsiteX1" fmla="*/ 7620 w 7620"/>
                      <a:gd name="connsiteY1" fmla="*/ 0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620" h="46672">
                        <a:moveTo>
                          <a:pt x="0" y="46672"/>
                        </a:moveTo>
                        <a:cubicBezTo>
                          <a:pt x="952" y="31433"/>
                          <a:pt x="2858" y="15240"/>
                          <a:pt x="7620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chemeClr val="tx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2" name="Freeform: Shape 570">
                    <a:extLst>
                      <a:ext uri="{FF2B5EF4-FFF2-40B4-BE49-F238E27FC236}">
                        <a16:creationId xmlns:a16="http://schemas.microsoft.com/office/drawing/2014/main" id="{9D09F8FF-13C9-4E48-ACC9-DECFF7B61094}"/>
                      </a:ext>
                    </a:extLst>
                  </p:cNvPr>
                  <p:cNvSpPr/>
                  <p:nvPr/>
                </p:nvSpPr>
                <p:spPr>
                  <a:xfrm>
                    <a:off x="4511992" y="3632080"/>
                    <a:ext cx="9525" cy="45719"/>
                  </a:xfrm>
                  <a:custGeom>
                    <a:avLst/>
                    <a:gdLst>
                      <a:gd name="connsiteX0" fmla="*/ 9525 w 9525"/>
                      <a:gd name="connsiteY0" fmla="*/ 45720 h 45719"/>
                      <a:gd name="connsiteX1" fmla="*/ 0 w 9525"/>
                      <a:gd name="connsiteY1" fmla="*/ 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45719">
                        <a:moveTo>
                          <a:pt x="9525" y="45720"/>
                        </a:moveTo>
                        <a:cubicBezTo>
                          <a:pt x="5715" y="30480"/>
                          <a:pt x="1905" y="15240"/>
                          <a:pt x="0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chemeClr val="tx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9" name="Freeform: Shape 571">
                  <a:extLst>
                    <a:ext uri="{FF2B5EF4-FFF2-40B4-BE49-F238E27FC236}">
                      <a16:creationId xmlns:a16="http://schemas.microsoft.com/office/drawing/2014/main" id="{69872A76-6B67-483F-891C-EE4F826B35A3}"/>
                    </a:ext>
                  </a:extLst>
                </p:cNvPr>
                <p:cNvSpPr/>
                <p:nvPr/>
              </p:nvSpPr>
              <p:spPr>
                <a:xfrm>
                  <a:off x="4500563" y="3733045"/>
                  <a:ext cx="147853" cy="140969"/>
                </a:xfrm>
                <a:custGeom>
                  <a:avLst/>
                  <a:gdLst>
                    <a:gd name="connsiteX0" fmla="*/ 40005 w 147853"/>
                    <a:gd name="connsiteY0" fmla="*/ 0 h 140969"/>
                    <a:gd name="connsiteX1" fmla="*/ 140970 w 147853"/>
                    <a:gd name="connsiteY1" fmla="*/ 70485 h 140969"/>
                    <a:gd name="connsiteX2" fmla="*/ 100965 w 147853"/>
                    <a:gd name="connsiteY2" fmla="*/ 140970 h 140969"/>
                    <a:gd name="connsiteX3" fmla="*/ 0 w 147853"/>
                    <a:gd name="connsiteY3" fmla="*/ 70485 h 140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7853" h="140969">
                      <a:moveTo>
                        <a:pt x="40005" y="0"/>
                      </a:moveTo>
                      <a:cubicBezTo>
                        <a:pt x="79058" y="0"/>
                        <a:pt x="122872" y="31432"/>
                        <a:pt x="140970" y="70485"/>
                      </a:cubicBezTo>
                      <a:cubicBezTo>
                        <a:pt x="159067" y="109538"/>
                        <a:pt x="140017" y="140970"/>
                        <a:pt x="100965" y="140970"/>
                      </a:cubicBezTo>
                      <a:cubicBezTo>
                        <a:pt x="61913" y="140970"/>
                        <a:pt x="18098" y="109538"/>
                        <a:pt x="0" y="70485"/>
                      </a:cubicBezTo>
                    </a:path>
                  </a:pathLst>
                </a:custGeom>
                <a:noFill/>
                <a:ln w="12014" cap="rnd">
                  <a:solidFill>
                    <a:schemeClr val="tx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" name="Freeform: Shape 572">
                  <a:extLst>
                    <a:ext uri="{FF2B5EF4-FFF2-40B4-BE49-F238E27FC236}">
                      <a16:creationId xmlns:a16="http://schemas.microsoft.com/office/drawing/2014/main" id="{2C50276A-D824-412C-AD8F-B9CB13FCAC01}"/>
                    </a:ext>
                  </a:extLst>
                </p:cNvPr>
                <p:cNvSpPr/>
                <p:nvPr/>
              </p:nvSpPr>
              <p:spPr>
                <a:xfrm>
                  <a:off x="4494848" y="3754952"/>
                  <a:ext cx="3810" cy="12382"/>
                </a:xfrm>
                <a:custGeom>
                  <a:avLst/>
                  <a:gdLst>
                    <a:gd name="connsiteX0" fmla="*/ 0 w 3810"/>
                    <a:gd name="connsiteY0" fmla="*/ 12382 h 12382"/>
                    <a:gd name="connsiteX1" fmla="*/ 3810 w 3810"/>
                    <a:gd name="connsiteY1" fmla="*/ 0 h 12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10" h="12382">
                      <a:moveTo>
                        <a:pt x="0" y="12382"/>
                      </a:moveTo>
                      <a:cubicBezTo>
                        <a:pt x="952" y="7620"/>
                        <a:pt x="1905" y="3810"/>
                        <a:pt x="3810" y="0"/>
                      </a:cubicBezTo>
                    </a:path>
                  </a:pathLst>
                </a:custGeom>
                <a:noFill/>
                <a:ln w="12014" cap="rnd">
                  <a:solidFill>
                    <a:schemeClr val="tx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33" name="Graphic 513">
              <a:extLst>
                <a:ext uri="{FF2B5EF4-FFF2-40B4-BE49-F238E27FC236}">
                  <a16:creationId xmlns:a16="http://schemas.microsoft.com/office/drawing/2014/main" id="{E62216E1-4D89-49DB-8F1E-1AAC836B284E}"/>
                </a:ext>
              </a:extLst>
            </p:cNvPr>
            <p:cNvGrpSpPr/>
            <p:nvPr/>
          </p:nvGrpSpPr>
          <p:grpSpPr>
            <a:xfrm>
              <a:off x="4491159" y="3644038"/>
              <a:ext cx="750326" cy="596159"/>
              <a:chOff x="4491159" y="3644038"/>
              <a:chExt cx="750326" cy="596159"/>
            </a:xfrm>
            <a:solidFill>
              <a:schemeClr val="accent1"/>
            </a:solidFill>
          </p:grpSpPr>
          <p:grpSp>
            <p:nvGrpSpPr>
              <p:cNvPr id="281" name="Graphic 513">
                <a:extLst>
                  <a:ext uri="{FF2B5EF4-FFF2-40B4-BE49-F238E27FC236}">
                    <a16:creationId xmlns:a16="http://schemas.microsoft.com/office/drawing/2014/main" id="{E62216E1-4D89-49DB-8F1E-1AAC836B284E}"/>
                  </a:ext>
                </a:extLst>
              </p:cNvPr>
              <p:cNvGrpSpPr/>
              <p:nvPr/>
            </p:nvGrpSpPr>
            <p:grpSpPr>
              <a:xfrm>
                <a:off x="4491159" y="3644038"/>
                <a:ext cx="750326" cy="596159"/>
                <a:chOff x="4491159" y="3644038"/>
                <a:chExt cx="750326" cy="596159"/>
              </a:xfrm>
              <a:solidFill>
                <a:schemeClr val="accent1"/>
              </a:solidFill>
            </p:grpSpPr>
            <p:grpSp>
              <p:nvGrpSpPr>
                <p:cNvPr id="302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491159" y="3644038"/>
                  <a:ext cx="750326" cy="596159"/>
                  <a:chOff x="4491159" y="3644038"/>
                  <a:chExt cx="750326" cy="596159"/>
                </a:xfrm>
                <a:solidFill>
                  <a:schemeClr val="accent1"/>
                </a:solidFill>
              </p:grpSpPr>
              <p:sp>
                <p:nvSpPr>
                  <p:cNvPr id="319" name="Freeform: Shape 576">
                    <a:extLst>
                      <a:ext uri="{FF2B5EF4-FFF2-40B4-BE49-F238E27FC236}">
                        <a16:creationId xmlns:a16="http://schemas.microsoft.com/office/drawing/2014/main" id="{31B5C2A2-85AB-4FA3-8F0F-5738ED2F537C}"/>
                      </a:ext>
                    </a:extLst>
                  </p:cNvPr>
                  <p:cNvSpPr/>
                  <p:nvPr/>
                </p:nvSpPr>
                <p:spPr>
                  <a:xfrm>
                    <a:off x="4499367" y="3648801"/>
                    <a:ext cx="733910" cy="585682"/>
                  </a:xfrm>
                  <a:custGeom>
                    <a:avLst/>
                    <a:gdLst>
                      <a:gd name="connsiteX0" fmla="*/ 130735 w 733910"/>
                      <a:gd name="connsiteY0" fmla="*/ 578591 h 585682"/>
                      <a:gd name="connsiteX1" fmla="*/ 120258 w 733910"/>
                      <a:gd name="connsiteY1" fmla="*/ 570971 h 585682"/>
                      <a:gd name="connsiteX2" fmla="*/ 243 w 733910"/>
                      <a:gd name="connsiteY2" fmla="*/ 315701 h 585682"/>
                      <a:gd name="connsiteX3" fmla="*/ 5005 w 733910"/>
                      <a:gd name="connsiteY3" fmla="*/ 311891 h 585682"/>
                      <a:gd name="connsiteX4" fmla="*/ 603175 w 733910"/>
                      <a:gd name="connsiteY4" fmla="*/ 7091 h 585682"/>
                      <a:gd name="connsiteX5" fmla="*/ 613653 w 733910"/>
                      <a:gd name="connsiteY5" fmla="*/ 14711 h 585682"/>
                      <a:gd name="connsiteX6" fmla="*/ 733668 w 733910"/>
                      <a:gd name="connsiteY6" fmla="*/ 269981 h 585682"/>
                      <a:gd name="connsiteX7" fmla="*/ 728905 w 733910"/>
                      <a:gd name="connsiteY7" fmla="*/ 273791 h 585682"/>
                      <a:gd name="connsiteX8" fmla="*/ 130735 w 733910"/>
                      <a:gd name="connsiteY8" fmla="*/ 578591 h 585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33910" h="585682">
                        <a:moveTo>
                          <a:pt x="130735" y="578591"/>
                        </a:moveTo>
                        <a:cubicBezTo>
                          <a:pt x="126925" y="577639"/>
                          <a:pt x="122163" y="573829"/>
                          <a:pt x="120258" y="570971"/>
                        </a:cubicBezTo>
                        <a:cubicBezTo>
                          <a:pt x="80253" y="486199"/>
                          <a:pt x="40248" y="400474"/>
                          <a:pt x="243" y="315701"/>
                        </a:cubicBezTo>
                        <a:cubicBezTo>
                          <a:pt x="-710" y="312844"/>
                          <a:pt x="1195" y="310939"/>
                          <a:pt x="5005" y="311891"/>
                        </a:cubicBezTo>
                        <a:cubicBezTo>
                          <a:pt x="284088" y="379519"/>
                          <a:pt x="324093" y="-60536"/>
                          <a:pt x="603175" y="7091"/>
                        </a:cubicBezTo>
                        <a:cubicBezTo>
                          <a:pt x="606985" y="8044"/>
                          <a:pt x="611748" y="11854"/>
                          <a:pt x="613653" y="14711"/>
                        </a:cubicBezTo>
                        <a:cubicBezTo>
                          <a:pt x="653658" y="99484"/>
                          <a:pt x="693663" y="184256"/>
                          <a:pt x="733668" y="269981"/>
                        </a:cubicBezTo>
                        <a:cubicBezTo>
                          <a:pt x="734620" y="272839"/>
                          <a:pt x="732715" y="274744"/>
                          <a:pt x="728905" y="273791"/>
                        </a:cubicBezTo>
                        <a:cubicBezTo>
                          <a:pt x="449823" y="206164"/>
                          <a:pt x="410770" y="646219"/>
                          <a:pt x="130735" y="578591"/>
                        </a:cubicBezTo>
                        <a:close/>
                      </a:path>
                    </a:pathLst>
                  </a:custGeom>
                  <a:solidFill>
                    <a:srgbClr val="82CFC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0" name="Freeform: Shape 577">
                    <a:extLst>
                      <a:ext uri="{FF2B5EF4-FFF2-40B4-BE49-F238E27FC236}">
                        <a16:creationId xmlns:a16="http://schemas.microsoft.com/office/drawing/2014/main" id="{18E730BE-4D15-4928-86E1-47919150FCDD}"/>
                      </a:ext>
                    </a:extLst>
                  </p:cNvPr>
                  <p:cNvSpPr/>
                  <p:nvPr/>
                </p:nvSpPr>
                <p:spPr>
                  <a:xfrm>
                    <a:off x="4491159" y="3644038"/>
                    <a:ext cx="750326" cy="596159"/>
                  </a:xfrm>
                  <a:custGeom>
                    <a:avLst/>
                    <a:gdLst>
                      <a:gd name="connsiteX0" fmla="*/ 614241 w 750326"/>
                      <a:gd name="connsiteY0" fmla="*/ 17569 h 596159"/>
                      <a:gd name="connsiteX1" fmla="*/ 734256 w 750326"/>
                      <a:gd name="connsiteY1" fmla="*/ 272839 h 596159"/>
                      <a:gd name="connsiteX2" fmla="*/ 136086 w 750326"/>
                      <a:gd name="connsiteY2" fmla="*/ 577639 h 596159"/>
                      <a:gd name="connsiteX3" fmla="*/ 16071 w 750326"/>
                      <a:gd name="connsiteY3" fmla="*/ 322369 h 596159"/>
                      <a:gd name="connsiteX4" fmla="*/ 614241 w 750326"/>
                      <a:gd name="connsiteY4" fmla="*/ 17569 h 596159"/>
                      <a:gd name="connsiteX5" fmla="*/ 609478 w 750326"/>
                      <a:gd name="connsiteY5" fmla="*/ 7091 h 596159"/>
                      <a:gd name="connsiteX6" fmla="*/ 11308 w 750326"/>
                      <a:gd name="connsiteY6" fmla="*/ 311891 h 596159"/>
                      <a:gd name="connsiteX7" fmla="*/ 831 w 750326"/>
                      <a:gd name="connsiteY7" fmla="*/ 318559 h 596159"/>
                      <a:gd name="connsiteX8" fmla="*/ 120846 w 750326"/>
                      <a:gd name="connsiteY8" fmla="*/ 573829 h 596159"/>
                      <a:gd name="connsiteX9" fmla="*/ 140848 w 750326"/>
                      <a:gd name="connsiteY9" fmla="*/ 589069 h 596159"/>
                      <a:gd name="connsiteX10" fmla="*/ 739018 w 750326"/>
                      <a:gd name="connsiteY10" fmla="*/ 284269 h 596159"/>
                      <a:gd name="connsiteX11" fmla="*/ 749496 w 750326"/>
                      <a:gd name="connsiteY11" fmla="*/ 277601 h 596159"/>
                      <a:gd name="connsiteX12" fmla="*/ 629481 w 750326"/>
                      <a:gd name="connsiteY12" fmla="*/ 22331 h 596159"/>
                      <a:gd name="connsiteX13" fmla="*/ 609478 w 750326"/>
                      <a:gd name="connsiteY13" fmla="*/ 7091 h 596159"/>
                      <a:gd name="connsiteX14" fmla="*/ 609478 w 750326"/>
                      <a:gd name="connsiteY14" fmla="*/ 7091 h 596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50326" h="596159">
                        <a:moveTo>
                          <a:pt x="614241" y="17569"/>
                        </a:moveTo>
                        <a:cubicBezTo>
                          <a:pt x="654246" y="102341"/>
                          <a:pt x="694251" y="187114"/>
                          <a:pt x="734256" y="272839"/>
                        </a:cubicBezTo>
                        <a:cubicBezTo>
                          <a:pt x="455173" y="205211"/>
                          <a:pt x="415168" y="645266"/>
                          <a:pt x="136086" y="577639"/>
                        </a:cubicBezTo>
                        <a:cubicBezTo>
                          <a:pt x="96081" y="492866"/>
                          <a:pt x="56076" y="408094"/>
                          <a:pt x="16071" y="322369"/>
                        </a:cubicBezTo>
                        <a:cubicBezTo>
                          <a:pt x="296106" y="390949"/>
                          <a:pt x="335158" y="-50059"/>
                          <a:pt x="614241" y="17569"/>
                        </a:cubicBezTo>
                        <a:moveTo>
                          <a:pt x="609478" y="7091"/>
                        </a:moveTo>
                        <a:cubicBezTo>
                          <a:pt x="330396" y="-60536"/>
                          <a:pt x="290391" y="379519"/>
                          <a:pt x="11308" y="311891"/>
                        </a:cubicBezTo>
                        <a:cubicBezTo>
                          <a:pt x="2736" y="309986"/>
                          <a:pt x="-2027" y="312844"/>
                          <a:pt x="831" y="318559"/>
                        </a:cubicBezTo>
                        <a:cubicBezTo>
                          <a:pt x="40836" y="403331"/>
                          <a:pt x="80841" y="488104"/>
                          <a:pt x="120846" y="573829"/>
                        </a:cubicBezTo>
                        <a:cubicBezTo>
                          <a:pt x="123703" y="579544"/>
                          <a:pt x="133228" y="587164"/>
                          <a:pt x="140848" y="589069"/>
                        </a:cubicBezTo>
                        <a:cubicBezTo>
                          <a:pt x="419931" y="656696"/>
                          <a:pt x="459936" y="216641"/>
                          <a:pt x="739018" y="284269"/>
                        </a:cubicBezTo>
                        <a:cubicBezTo>
                          <a:pt x="747591" y="286174"/>
                          <a:pt x="752353" y="283316"/>
                          <a:pt x="749496" y="277601"/>
                        </a:cubicBezTo>
                        <a:cubicBezTo>
                          <a:pt x="709491" y="192829"/>
                          <a:pt x="669486" y="108056"/>
                          <a:pt x="629481" y="22331"/>
                        </a:cubicBezTo>
                        <a:cubicBezTo>
                          <a:pt x="626623" y="15664"/>
                          <a:pt x="618051" y="8996"/>
                          <a:pt x="609478" y="7091"/>
                        </a:cubicBezTo>
                        <a:lnTo>
                          <a:pt x="609478" y="7091"/>
                        </a:lnTo>
                        <a:close/>
                      </a:path>
                    </a:pathLst>
                  </a:custGeom>
                  <a:solidFill>
                    <a:srgbClr val="1D427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3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563431" y="3677678"/>
                  <a:ext cx="606734" cy="528881"/>
                  <a:chOff x="4563431" y="3677678"/>
                  <a:chExt cx="606734" cy="528881"/>
                </a:xfrm>
                <a:solidFill>
                  <a:schemeClr val="accent1"/>
                </a:solidFill>
              </p:grpSpPr>
              <p:sp>
                <p:nvSpPr>
                  <p:cNvPr id="317" name="Freeform: Shape 579">
                    <a:extLst>
                      <a:ext uri="{FF2B5EF4-FFF2-40B4-BE49-F238E27FC236}">
                        <a16:creationId xmlns:a16="http://schemas.microsoft.com/office/drawing/2014/main" id="{4415A3B0-941C-4346-A8A3-10C290F8D132}"/>
                      </a:ext>
                    </a:extLst>
                  </p:cNvPr>
                  <p:cNvSpPr/>
                  <p:nvPr/>
                </p:nvSpPr>
                <p:spPr>
                  <a:xfrm>
                    <a:off x="4571757" y="3683515"/>
                    <a:ext cx="590082" cy="517207"/>
                  </a:xfrm>
                  <a:custGeom>
                    <a:avLst/>
                    <a:gdLst>
                      <a:gd name="connsiteX0" fmla="*/ 121210 w 590082"/>
                      <a:gd name="connsiteY0" fmla="*/ 517208 h 517207"/>
                      <a:gd name="connsiteX1" fmla="*/ 112638 w 590082"/>
                      <a:gd name="connsiteY1" fmla="*/ 512445 h 517207"/>
                      <a:gd name="connsiteX2" fmla="*/ 70728 w 590082"/>
                      <a:gd name="connsiteY2" fmla="*/ 487680 h 517207"/>
                      <a:gd name="connsiteX3" fmla="*/ 61203 w 590082"/>
                      <a:gd name="connsiteY3" fmla="*/ 481965 h 517207"/>
                      <a:gd name="connsiteX4" fmla="*/ 243 w 590082"/>
                      <a:gd name="connsiteY4" fmla="*/ 352425 h 517207"/>
                      <a:gd name="connsiteX5" fmla="*/ 5005 w 590082"/>
                      <a:gd name="connsiteY5" fmla="*/ 347663 h 517207"/>
                      <a:gd name="connsiteX6" fmla="*/ 24055 w 590082"/>
                      <a:gd name="connsiteY6" fmla="*/ 322898 h 517207"/>
                      <a:gd name="connsiteX7" fmla="*/ 27865 w 590082"/>
                      <a:gd name="connsiteY7" fmla="*/ 317183 h 517207"/>
                      <a:gd name="connsiteX8" fmla="*/ 468873 w 590082"/>
                      <a:gd name="connsiteY8" fmla="*/ 0 h 517207"/>
                      <a:gd name="connsiteX9" fmla="*/ 477445 w 590082"/>
                      <a:gd name="connsiteY9" fmla="*/ 4763 h 517207"/>
                      <a:gd name="connsiteX10" fmla="*/ 519355 w 590082"/>
                      <a:gd name="connsiteY10" fmla="*/ 29528 h 517207"/>
                      <a:gd name="connsiteX11" fmla="*/ 528880 w 590082"/>
                      <a:gd name="connsiteY11" fmla="*/ 35243 h 517207"/>
                      <a:gd name="connsiteX12" fmla="*/ 589840 w 590082"/>
                      <a:gd name="connsiteY12" fmla="*/ 163830 h 517207"/>
                      <a:gd name="connsiteX13" fmla="*/ 585078 w 590082"/>
                      <a:gd name="connsiteY13" fmla="*/ 168593 h 517207"/>
                      <a:gd name="connsiteX14" fmla="*/ 566028 w 590082"/>
                      <a:gd name="connsiteY14" fmla="*/ 193358 h 517207"/>
                      <a:gd name="connsiteX15" fmla="*/ 562218 w 590082"/>
                      <a:gd name="connsiteY15" fmla="*/ 199073 h 517207"/>
                      <a:gd name="connsiteX16" fmla="*/ 121210 w 590082"/>
                      <a:gd name="connsiteY16" fmla="*/ 517208 h 517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590082" h="517207">
                        <a:moveTo>
                          <a:pt x="121210" y="517208"/>
                        </a:moveTo>
                        <a:cubicBezTo>
                          <a:pt x="117400" y="517208"/>
                          <a:pt x="113590" y="515303"/>
                          <a:pt x="112638" y="512445"/>
                        </a:cubicBezTo>
                        <a:cubicBezTo>
                          <a:pt x="105970" y="499110"/>
                          <a:pt x="87873" y="488633"/>
                          <a:pt x="70728" y="487680"/>
                        </a:cubicBezTo>
                        <a:cubicBezTo>
                          <a:pt x="66918" y="487680"/>
                          <a:pt x="63108" y="484823"/>
                          <a:pt x="61203" y="481965"/>
                        </a:cubicBezTo>
                        <a:cubicBezTo>
                          <a:pt x="41200" y="439103"/>
                          <a:pt x="20245" y="396240"/>
                          <a:pt x="243" y="352425"/>
                        </a:cubicBezTo>
                        <a:cubicBezTo>
                          <a:pt x="-710" y="349568"/>
                          <a:pt x="1195" y="347663"/>
                          <a:pt x="5005" y="347663"/>
                        </a:cubicBezTo>
                        <a:cubicBezTo>
                          <a:pt x="22150" y="348615"/>
                          <a:pt x="29770" y="336233"/>
                          <a:pt x="24055" y="322898"/>
                        </a:cubicBezTo>
                        <a:cubicBezTo>
                          <a:pt x="23103" y="320040"/>
                          <a:pt x="24055" y="317183"/>
                          <a:pt x="27865" y="317183"/>
                        </a:cubicBezTo>
                        <a:cubicBezTo>
                          <a:pt x="214555" y="296228"/>
                          <a:pt x="281230" y="19050"/>
                          <a:pt x="468873" y="0"/>
                        </a:cubicBezTo>
                        <a:cubicBezTo>
                          <a:pt x="472683" y="0"/>
                          <a:pt x="476493" y="1905"/>
                          <a:pt x="477445" y="4763"/>
                        </a:cubicBezTo>
                        <a:cubicBezTo>
                          <a:pt x="484113" y="18097"/>
                          <a:pt x="502210" y="28575"/>
                          <a:pt x="519355" y="29528"/>
                        </a:cubicBezTo>
                        <a:cubicBezTo>
                          <a:pt x="523165" y="29528"/>
                          <a:pt x="526975" y="32385"/>
                          <a:pt x="528880" y="35243"/>
                        </a:cubicBezTo>
                        <a:cubicBezTo>
                          <a:pt x="548883" y="78105"/>
                          <a:pt x="569838" y="120968"/>
                          <a:pt x="589840" y="163830"/>
                        </a:cubicBezTo>
                        <a:cubicBezTo>
                          <a:pt x="590793" y="166688"/>
                          <a:pt x="588888" y="168593"/>
                          <a:pt x="585078" y="168593"/>
                        </a:cubicBezTo>
                        <a:cubicBezTo>
                          <a:pt x="567933" y="167640"/>
                          <a:pt x="560313" y="180023"/>
                          <a:pt x="566028" y="193358"/>
                        </a:cubicBezTo>
                        <a:cubicBezTo>
                          <a:pt x="567933" y="196215"/>
                          <a:pt x="566028" y="199073"/>
                          <a:pt x="562218" y="199073"/>
                        </a:cubicBezTo>
                        <a:cubicBezTo>
                          <a:pt x="375528" y="220027"/>
                          <a:pt x="308853" y="497205"/>
                          <a:pt x="121210" y="517208"/>
                        </a:cubicBezTo>
                        <a:close/>
                      </a:path>
                    </a:pathLst>
                  </a:custGeom>
                  <a:solidFill>
                    <a:srgbClr val="F1F0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8" name="Freeform: Shape 580">
                    <a:extLst>
                      <a:ext uri="{FF2B5EF4-FFF2-40B4-BE49-F238E27FC236}">
                        <a16:creationId xmlns:a16="http://schemas.microsoft.com/office/drawing/2014/main" id="{C11A182B-74FC-405C-8A57-DF330EB295CC}"/>
                      </a:ext>
                    </a:extLst>
                  </p:cNvPr>
                  <p:cNvSpPr/>
                  <p:nvPr/>
                </p:nvSpPr>
                <p:spPr>
                  <a:xfrm>
                    <a:off x="4563431" y="3677678"/>
                    <a:ext cx="606734" cy="528881"/>
                  </a:xfrm>
                  <a:custGeom>
                    <a:avLst/>
                    <a:gdLst>
                      <a:gd name="connsiteX0" fmla="*/ 479104 w 606734"/>
                      <a:gd name="connsiteY0" fmla="*/ 10599 h 528881"/>
                      <a:gd name="connsiteX1" fmla="*/ 530539 w 606734"/>
                      <a:gd name="connsiteY1" fmla="*/ 40127 h 528881"/>
                      <a:gd name="connsiteX2" fmla="*/ 591499 w 606734"/>
                      <a:gd name="connsiteY2" fmla="*/ 169667 h 528881"/>
                      <a:gd name="connsiteX3" fmla="*/ 568639 w 606734"/>
                      <a:gd name="connsiteY3" fmla="*/ 201099 h 528881"/>
                      <a:gd name="connsiteX4" fmla="*/ 126679 w 606734"/>
                      <a:gd name="connsiteY4" fmla="*/ 518282 h 528881"/>
                      <a:gd name="connsiteX5" fmla="*/ 75244 w 606734"/>
                      <a:gd name="connsiteY5" fmla="*/ 488754 h 528881"/>
                      <a:gd name="connsiteX6" fmla="*/ 14284 w 606734"/>
                      <a:gd name="connsiteY6" fmla="*/ 359214 h 528881"/>
                      <a:gd name="connsiteX7" fmla="*/ 37144 w 606734"/>
                      <a:gd name="connsiteY7" fmla="*/ 328735 h 528881"/>
                      <a:gd name="connsiteX8" fmla="*/ 479104 w 606734"/>
                      <a:gd name="connsiteY8" fmla="*/ 10599 h 528881"/>
                      <a:gd name="connsiteX9" fmla="*/ 474341 w 606734"/>
                      <a:gd name="connsiteY9" fmla="*/ 122 h 528881"/>
                      <a:gd name="connsiteX10" fmla="*/ 32381 w 606734"/>
                      <a:gd name="connsiteY10" fmla="*/ 317305 h 528881"/>
                      <a:gd name="connsiteX11" fmla="*/ 24761 w 606734"/>
                      <a:gd name="connsiteY11" fmla="*/ 328735 h 528881"/>
                      <a:gd name="connsiteX12" fmla="*/ 9521 w 606734"/>
                      <a:gd name="connsiteY12" fmla="*/ 347785 h 528881"/>
                      <a:gd name="connsiteX13" fmla="*/ 949 w 606734"/>
                      <a:gd name="connsiteY13" fmla="*/ 357310 h 528881"/>
                      <a:gd name="connsiteX14" fmla="*/ 61909 w 606734"/>
                      <a:gd name="connsiteY14" fmla="*/ 486849 h 528881"/>
                      <a:gd name="connsiteX15" fmla="*/ 80959 w 606734"/>
                      <a:gd name="connsiteY15" fmla="*/ 499232 h 528881"/>
                      <a:gd name="connsiteX16" fmla="*/ 114296 w 606734"/>
                      <a:gd name="connsiteY16" fmla="*/ 519235 h 528881"/>
                      <a:gd name="connsiteX17" fmla="*/ 132394 w 606734"/>
                      <a:gd name="connsiteY17" fmla="*/ 528760 h 528881"/>
                      <a:gd name="connsiteX18" fmla="*/ 574354 w 606734"/>
                      <a:gd name="connsiteY18" fmla="*/ 211577 h 528881"/>
                      <a:gd name="connsiteX19" fmla="*/ 581974 w 606734"/>
                      <a:gd name="connsiteY19" fmla="*/ 200147 h 528881"/>
                      <a:gd name="connsiteX20" fmla="*/ 597214 w 606734"/>
                      <a:gd name="connsiteY20" fmla="*/ 181097 h 528881"/>
                      <a:gd name="connsiteX21" fmla="*/ 605786 w 606734"/>
                      <a:gd name="connsiteY21" fmla="*/ 171572 h 528881"/>
                      <a:gd name="connsiteX22" fmla="*/ 544826 w 606734"/>
                      <a:gd name="connsiteY22" fmla="*/ 42032 h 528881"/>
                      <a:gd name="connsiteX23" fmla="*/ 525776 w 606734"/>
                      <a:gd name="connsiteY23" fmla="*/ 29649 h 528881"/>
                      <a:gd name="connsiteX24" fmla="*/ 492439 w 606734"/>
                      <a:gd name="connsiteY24" fmla="*/ 9647 h 528881"/>
                      <a:gd name="connsiteX25" fmla="*/ 474341 w 606734"/>
                      <a:gd name="connsiteY25" fmla="*/ 122 h 528881"/>
                      <a:gd name="connsiteX26" fmla="*/ 474341 w 606734"/>
                      <a:gd name="connsiteY26" fmla="*/ 122 h 528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606734" h="528881">
                        <a:moveTo>
                          <a:pt x="479104" y="10599"/>
                        </a:moveTo>
                        <a:cubicBezTo>
                          <a:pt x="486724" y="27744"/>
                          <a:pt x="508631" y="39174"/>
                          <a:pt x="530539" y="40127"/>
                        </a:cubicBezTo>
                        <a:cubicBezTo>
                          <a:pt x="550541" y="82989"/>
                          <a:pt x="571496" y="125852"/>
                          <a:pt x="591499" y="169667"/>
                        </a:cubicBezTo>
                        <a:cubicBezTo>
                          <a:pt x="570544" y="167762"/>
                          <a:pt x="561019" y="183954"/>
                          <a:pt x="568639" y="201099"/>
                        </a:cubicBezTo>
                        <a:cubicBezTo>
                          <a:pt x="380996" y="221102"/>
                          <a:pt x="314321" y="498279"/>
                          <a:pt x="126679" y="518282"/>
                        </a:cubicBezTo>
                        <a:cubicBezTo>
                          <a:pt x="119059" y="501137"/>
                          <a:pt x="97151" y="489707"/>
                          <a:pt x="75244" y="488754"/>
                        </a:cubicBezTo>
                        <a:cubicBezTo>
                          <a:pt x="55241" y="445892"/>
                          <a:pt x="34286" y="403029"/>
                          <a:pt x="14284" y="359214"/>
                        </a:cubicBezTo>
                        <a:cubicBezTo>
                          <a:pt x="35239" y="361119"/>
                          <a:pt x="44764" y="344927"/>
                          <a:pt x="37144" y="328735"/>
                        </a:cubicBezTo>
                        <a:cubicBezTo>
                          <a:pt x="225739" y="307780"/>
                          <a:pt x="291461" y="30602"/>
                          <a:pt x="479104" y="10599"/>
                        </a:cubicBezTo>
                        <a:moveTo>
                          <a:pt x="474341" y="122"/>
                        </a:moveTo>
                        <a:cubicBezTo>
                          <a:pt x="286699" y="20124"/>
                          <a:pt x="220024" y="297302"/>
                          <a:pt x="32381" y="317305"/>
                        </a:cubicBezTo>
                        <a:cubicBezTo>
                          <a:pt x="25714" y="318257"/>
                          <a:pt x="21904" y="323019"/>
                          <a:pt x="24761" y="328735"/>
                        </a:cubicBezTo>
                        <a:cubicBezTo>
                          <a:pt x="29524" y="339212"/>
                          <a:pt x="23809" y="348737"/>
                          <a:pt x="9521" y="347785"/>
                        </a:cubicBezTo>
                        <a:cubicBezTo>
                          <a:pt x="1901" y="346832"/>
                          <a:pt x="-1909" y="351594"/>
                          <a:pt x="949" y="357310"/>
                        </a:cubicBezTo>
                        <a:cubicBezTo>
                          <a:pt x="20951" y="400172"/>
                          <a:pt x="41906" y="443035"/>
                          <a:pt x="61909" y="486849"/>
                        </a:cubicBezTo>
                        <a:cubicBezTo>
                          <a:pt x="64766" y="492564"/>
                          <a:pt x="73339" y="498279"/>
                          <a:pt x="80959" y="499232"/>
                        </a:cubicBezTo>
                        <a:cubicBezTo>
                          <a:pt x="94294" y="500185"/>
                          <a:pt x="109534" y="508757"/>
                          <a:pt x="114296" y="519235"/>
                        </a:cubicBezTo>
                        <a:cubicBezTo>
                          <a:pt x="117154" y="524950"/>
                          <a:pt x="125726" y="529712"/>
                          <a:pt x="132394" y="528760"/>
                        </a:cubicBezTo>
                        <a:cubicBezTo>
                          <a:pt x="320036" y="508757"/>
                          <a:pt x="386711" y="231579"/>
                          <a:pt x="574354" y="211577"/>
                        </a:cubicBezTo>
                        <a:cubicBezTo>
                          <a:pt x="581021" y="210624"/>
                          <a:pt x="584831" y="205862"/>
                          <a:pt x="581974" y="200147"/>
                        </a:cubicBezTo>
                        <a:cubicBezTo>
                          <a:pt x="577211" y="189669"/>
                          <a:pt x="582926" y="180144"/>
                          <a:pt x="597214" y="181097"/>
                        </a:cubicBezTo>
                        <a:cubicBezTo>
                          <a:pt x="604834" y="182049"/>
                          <a:pt x="608644" y="177287"/>
                          <a:pt x="605786" y="171572"/>
                        </a:cubicBezTo>
                        <a:cubicBezTo>
                          <a:pt x="585784" y="128709"/>
                          <a:pt x="564829" y="85847"/>
                          <a:pt x="544826" y="42032"/>
                        </a:cubicBezTo>
                        <a:cubicBezTo>
                          <a:pt x="541969" y="36317"/>
                          <a:pt x="533396" y="30602"/>
                          <a:pt x="525776" y="29649"/>
                        </a:cubicBezTo>
                        <a:cubicBezTo>
                          <a:pt x="512441" y="28697"/>
                          <a:pt x="497201" y="20124"/>
                          <a:pt x="492439" y="9647"/>
                        </a:cubicBezTo>
                        <a:cubicBezTo>
                          <a:pt x="489581" y="3932"/>
                          <a:pt x="481009" y="-831"/>
                          <a:pt x="474341" y="122"/>
                        </a:cubicBezTo>
                        <a:lnTo>
                          <a:pt x="474341" y="122"/>
                        </a:lnTo>
                        <a:close/>
                      </a:path>
                    </a:pathLst>
                  </a:custGeom>
                  <a:solidFill>
                    <a:srgbClr val="1D427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4" name="Freeform: Shape 581">
                  <a:extLst>
                    <a:ext uri="{FF2B5EF4-FFF2-40B4-BE49-F238E27FC236}">
                      <a16:creationId xmlns:a16="http://schemas.microsoft.com/office/drawing/2014/main" id="{A1174EF9-93FC-4EF9-9D8B-9C06A31F0698}"/>
                    </a:ext>
                  </a:extLst>
                </p:cNvPr>
                <p:cNvSpPr/>
                <p:nvPr/>
              </p:nvSpPr>
              <p:spPr>
                <a:xfrm>
                  <a:off x="4807937" y="3855793"/>
                  <a:ext cx="117722" cy="173126"/>
                </a:xfrm>
                <a:custGeom>
                  <a:avLst/>
                  <a:gdLst>
                    <a:gd name="connsiteX0" fmla="*/ 109820 w 117722"/>
                    <a:gd name="connsiteY0" fmla="*/ 28699 h 173126"/>
                    <a:gd name="connsiteX1" fmla="*/ 88865 w 117722"/>
                    <a:gd name="connsiteY1" fmla="*/ 150619 h 173126"/>
                    <a:gd name="connsiteX2" fmla="*/ 7903 w 117722"/>
                    <a:gd name="connsiteY2" fmla="*/ 143951 h 173126"/>
                    <a:gd name="connsiteX3" fmla="*/ 28858 w 117722"/>
                    <a:gd name="connsiteY3" fmla="*/ 22984 h 173126"/>
                    <a:gd name="connsiteX4" fmla="*/ 109820 w 117722"/>
                    <a:gd name="connsiteY4" fmla="*/ 28699 h 173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722" h="173126">
                      <a:moveTo>
                        <a:pt x="109820" y="28699"/>
                      </a:moveTo>
                      <a:cubicBezTo>
                        <a:pt x="126013" y="63941"/>
                        <a:pt x="116488" y="117281"/>
                        <a:pt x="88865" y="150619"/>
                      </a:cubicBezTo>
                      <a:cubicBezTo>
                        <a:pt x="61243" y="183004"/>
                        <a:pt x="24095" y="180146"/>
                        <a:pt x="7903" y="143951"/>
                      </a:cubicBezTo>
                      <a:cubicBezTo>
                        <a:pt x="-8290" y="108709"/>
                        <a:pt x="1235" y="55369"/>
                        <a:pt x="28858" y="22984"/>
                      </a:cubicBezTo>
                      <a:cubicBezTo>
                        <a:pt x="56480" y="-10354"/>
                        <a:pt x="92675" y="-6544"/>
                        <a:pt x="109820" y="28699"/>
                      </a:cubicBezTo>
                      <a:close/>
                    </a:path>
                  </a:pathLst>
                </a:custGeom>
                <a:solidFill>
                  <a:srgbClr val="82CFC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05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845198" y="3902590"/>
                  <a:ext cx="43166" cy="79057"/>
                  <a:chOff x="4845198" y="3902590"/>
                  <a:chExt cx="43166" cy="79057"/>
                </a:xfrm>
                <a:noFill/>
              </p:grpSpPr>
              <p:sp>
                <p:nvSpPr>
                  <p:cNvPr id="314" name="Freeform: Shape 583">
                    <a:extLst>
                      <a:ext uri="{FF2B5EF4-FFF2-40B4-BE49-F238E27FC236}">
                        <a16:creationId xmlns:a16="http://schemas.microsoft.com/office/drawing/2014/main" id="{FCD801A9-55D8-458F-90B3-B5D2A8C776E0}"/>
                      </a:ext>
                    </a:extLst>
                  </p:cNvPr>
                  <p:cNvSpPr/>
                  <p:nvPr/>
                </p:nvSpPr>
                <p:spPr>
                  <a:xfrm>
                    <a:off x="4845198" y="3906238"/>
                    <a:ext cx="43166" cy="70807"/>
                  </a:xfrm>
                  <a:custGeom>
                    <a:avLst/>
                    <a:gdLst>
                      <a:gd name="connsiteX0" fmla="*/ 13505 w 43166"/>
                      <a:gd name="connsiteY0" fmla="*/ 64931 h 70807"/>
                      <a:gd name="connsiteX1" fmla="*/ 34460 w 43166"/>
                      <a:gd name="connsiteY1" fmla="*/ 63026 h 70807"/>
                      <a:gd name="connsiteX2" fmla="*/ 42080 w 43166"/>
                      <a:gd name="connsiteY2" fmla="*/ 31594 h 70807"/>
                      <a:gd name="connsiteX3" fmla="*/ 23030 w 43166"/>
                      <a:gd name="connsiteY3" fmla="*/ 34451 h 70807"/>
                      <a:gd name="connsiteX4" fmla="*/ 2075 w 43166"/>
                      <a:gd name="connsiteY4" fmla="*/ 39214 h 70807"/>
                      <a:gd name="connsiteX5" fmla="*/ 9695 w 43166"/>
                      <a:gd name="connsiteY5" fmla="*/ 7781 h 70807"/>
                      <a:gd name="connsiteX6" fmla="*/ 30650 w 43166"/>
                      <a:gd name="connsiteY6" fmla="*/ 5876 h 70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66" h="70807">
                        <a:moveTo>
                          <a:pt x="13505" y="64931"/>
                        </a:moveTo>
                        <a:cubicBezTo>
                          <a:pt x="17315" y="73504"/>
                          <a:pt x="26840" y="72551"/>
                          <a:pt x="34460" y="63026"/>
                        </a:cubicBezTo>
                        <a:cubicBezTo>
                          <a:pt x="42080" y="53501"/>
                          <a:pt x="44937" y="39214"/>
                          <a:pt x="42080" y="31594"/>
                        </a:cubicBezTo>
                        <a:cubicBezTo>
                          <a:pt x="38270" y="23974"/>
                          <a:pt x="32555" y="23974"/>
                          <a:pt x="23030" y="34451"/>
                        </a:cubicBezTo>
                        <a:cubicBezTo>
                          <a:pt x="13505" y="44929"/>
                          <a:pt x="4932" y="46834"/>
                          <a:pt x="2075" y="39214"/>
                        </a:cubicBezTo>
                        <a:cubicBezTo>
                          <a:pt x="-2688" y="29689"/>
                          <a:pt x="1122" y="17306"/>
                          <a:pt x="9695" y="7781"/>
                        </a:cubicBezTo>
                        <a:cubicBezTo>
                          <a:pt x="17315" y="-1744"/>
                          <a:pt x="26840" y="-2696"/>
                          <a:pt x="30650" y="5876"/>
                        </a:cubicBezTo>
                      </a:path>
                    </a:pathLst>
                  </a:custGeom>
                  <a:noFill/>
                  <a:ln w="717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5" name="Freeform: Shape 584">
                    <a:extLst>
                      <a:ext uri="{FF2B5EF4-FFF2-40B4-BE49-F238E27FC236}">
                        <a16:creationId xmlns:a16="http://schemas.microsoft.com/office/drawing/2014/main" id="{9871B735-792A-477C-BD7E-1855F9EBB999}"/>
                      </a:ext>
                    </a:extLst>
                  </p:cNvPr>
                  <p:cNvSpPr/>
                  <p:nvPr/>
                </p:nvSpPr>
                <p:spPr>
                  <a:xfrm>
                    <a:off x="4880610" y="3971170"/>
                    <a:ext cx="4762" cy="10477"/>
                  </a:xfrm>
                  <a:custGeom>
                    <a:avLst/>
                    <a:gdLst>
                      <a:gd name="connsiteX0" fmla="*/ 0 w 4762"/>
                      <a:gd name="connsiteY0" fmla="*/ 0 h 10477"/>
                      <a:gd name="connsiteX1" fmla="*/ 4763 w 4762"/>
                      <a:gd name="connsiteY1" fmla="*/ 10477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762" h="10477">
                        <a:moveTo>
                          <a:pt x="0" y="0"/>
                        </a:moveTo>
                        <a:cubicBezTo>
                          <a:pt x="1905" y="3810"/>
                          <a:pt x="2858" y="6668"/>
                          <a:pt x="4763" y="10477"/>
                        </a:cubicBezTo>
                      </a:path>
                    </a:pathLst>
                  </a:custGeom>
                  <a:noFill/>
                  <a:ln w="717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6" name="Freeform: Shape 585">
                    <a:extLst>
                      <a:ext uri="{FF2B5EF4-FFF2-40B4-BE49-F238E27FC236}">
                        <a16:creationId xmlns:a16="http://schemas.microsoft.com/office/drawing/2014/main" id="{AEC7E7B8-7EDE-4941-BB3F-BC0D896F3E33}"/>
                      </a:ext>
                    </a:extLst>
                  </p:cNvPr>
                  <p:cNvSpPr/>
                  <p:nvPr/>
                </p:nvSpPr>
                <p:spPr>
                  <a:xfrm>
                    <a:off x="4848225" y="3902590"/>
                    <a:ext cx="5715" cy="11430"/>
                  </a:xfrm>
                  <a:custGeom>
                    <a:avLst/>
                    <a:gdLst>
                      <a:gd name="connsiteX0" fmla="*/ 0 w 5715"/>
                      <a:gd name="connsiteY0" fmla="*/ 0 h 11430"/>
                      <a:gd name="connsiteX1" fmla="*/ 5715 w 5715"/>
                      <a:gd name="connsiteY1" fmla="*/ 11430 h 114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715" h="11430">
                        <a:moveTo>
                          <a:pt x="0" y="0"/>
                        </a:moveTo>
                        <a:cubicBezTo>
                          <a:pt x="1905" y="3810"/>
                          <a:pt x="3810" y="7620"/>
                          <a:pt x="5715" y="11430"/>
                        </a:cubicBezTo>
                      </a:path>
                    </a:pathLst>
                  </a:custGeom>
                  <a:noFill/>
                  <a:ln w="717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6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662488" y="4034987"/>
                  <a:ext cx="117157" cy="62864"/>
                  <a:chOff x="4662488" y="4034987"/>
                  <a:chExt cx="117157" cy="62864"/>
                </a:xfrm>
                <a:solidFill>
                  <a:srgbClr val="61CAE5"/>
                </a:solidFill>
              </p:grpSpPr>
              <p:sp>
                <p:nvSpPr>
                  <p:cNvPr id="312" name="Freeform: Shape 587">
                    <a:extLst>
                      <a:ext uri="{FF2B5EF4-FFF2-40B4-BE49-F238E27FC236}">
                        <a16:creationId xmlns:a16="http://schemas.microsoft.com/office/drawing/2014/main" id="{FE745B2F-93E5-4F76-AB5E-CF966FB34D57}"/>
                      </a:ext>
                    </a:extLst>
                  </p:cNvPr>
                  <p:cNvSpPr/>
                  <p:nvPr/>
                </p:nvSpPr>
                <p:spPr>
                  <a:xfrm>
                    <a:off x="4741545" y="4034987"/>
                    <a:ext cx="38100" cy="29527"/>
                  </a:xfrm>
                  <a:custGeom>
                    <a:avLst/>
                    <a:gdLst>
                      <a:gd name="connsiteX0" fmla="*/ 0 w 38100"/>
                      <a:gd name="connsiteY0" fmla="*/ 29527 h 29527"/>
                      <a:gd name="connsiteX1" fmla="*/ 38100 w 38100"/>
                      <a:gd name="connsiteY1" fmla="*/ 0 h 295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100" h="29527">
                        <a:moveTo>
                          <a:pt x="0" y="29527"/>
                        </a:moveTo>
                        <a:cubicBezTo>
                          <a:pt x="13335" y="20955"/>
                          <a:pt x="25717" y="10477"/>
                          <a:pt x="38100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: Shape 588">
                    <a:extLst>
                      <a:ext uri="{FF2B5EF4-FFF2-40B4-BE49-F238E27FC236}">
                        <a16:creationId xmlns:a16="http://schemas.microsoft.com/office/drawing/2014/main" id="{436C3B99-4AA2-4C7B-B3CA-F5344A1881D7}"/>
                      </a:ext>
                    </a:extLst>
                  </p:cNvPr>
                  <p:cNvSpPr/>
                  <p:nvPr/>
                </p:nvSpPr>
                <p:spPr>
                  <a:xfrm>
                    <a:off x="4662488" y="4083565"/>
                    <a:ext cx="44767" cy="14287"/>
                  </a:xfrm>
                  <a:custGeom>
                    <a:avLst/>
                    <a:gdLst>
                      <a:gd name="connsiteX0" fmla="*/ 0 w 44767"/>
                      <a:gd name="connsiteY0" fmla="*/ 14288 h 14287"/>
                      <a:gd name="connsiteX1" fmla="*/ 44767 w 44767"/>
                      <a:gd name="connsiteY1" fmla="*/ 0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767" h="14287">
                        <a:moveTo>
                          <a:pt x="0" y="14288"/>
                        </a:moveTo>
                        <a:cubicBezTo>
                          <a:pt x="15240" y="11430"/>
                          <a:pt x="30480" y="6667"/>
                          <a:pt x="44767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7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959667" y="3785432"/>
                  <a:ext cx="119062" cy="58102"/>
                  <a:chOff x="4959667" y="3785432"/>
                  <a:chExt cx="119062" cy="58102"/>
                </a:xfrm>
                <a:solidFill>
                  <a:srgbClr val="61CAE5"/>
                </a:solidFill>
              </p:grpSpPr>
              <p:sp>
                <p:nvSpPr>
                  <p:cNvPr id="310" name="Freeform: Shape 590">
                    <a:extLst>
                      <a:ext uri="{FF2B5EF4-FFF2-40B4-BE49-F238E27FC236}">
                        <a16:creationId xmlns:a16="http://schemas.microsoft.com/office/drawing/2014/main" id="{F4828CDA-AF62-4DA8-96E2-3EF6A3CD31F7}"/>
                      </a:ext>
                    </a:extLst>
                  </p:cNvPr>
                  <p:cNvSpPr/>
                  <p:nvPr/>
                </p:nvSpPr>
                <p:spPr>
                  <a:xfrm>
                    <a:off x="5033010" y="3785432"/>
                    <a:ext cx="45720" cy="12382"/>
                  </a:xfrm>
                  <a:custGeom>
                    <a:avLst/>
                    <a:gdLst>
                      <a:gd name="connsiteX0" fmla="*/ 0 w 45720"/>
                      <a:gd name="connsiteY0" fmla="*/ 12382 h 12382"/>
                      <a:gd name="connsiteX1" fmla="*/ 45720 w 45720"/>
                      <a:gd name="connsiteY1" fmla="*/ 0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5720" h="12382">
                        <a:moveTo>
                          <a:pt x="0" y="12382"/>
                        </a:moveTo>
                        <a:cubicBezTo>
                          <a:pt x="14288" y="6668"/>
                          <a:pt x="29528" y="1905"/>
                          <a:pt x="45720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: Shape 591">
                    <a:extLst>
                      <a:ext uri="{FF2B5EF4-FFF2-40B4-BE49-F238E27FC236}">
                        <a16:creationId xmlns:a16="http://schemas.microsoft.com/office/drawing/2014/main" id="{ECD44905-8DAE-4C80-8111-448E4606BB03}"/>
                      </a:ext>
                    </a:extLst>
                  </p:cNvPr>
                  <p:cNvSpPr/>
                  <p:nvPr/>
                </p:nvSpPr>
                <p:spPr>
                  <a:xfrm>
                    <a:off x="4959667" y="3815912"/>
                    <a:ext cx="38100" cy="27622"/>
                  </a:xfrm>
                  <a:custGeom>
                    <a:avLst/>
                    <a:gdLst>
                      <a:gd name="connsiteX0" fmla="*/ 0 w 38100"/>
                      <a:gd name="connsiteY0" fmla="*/ 27622 h 27622"/>
                      <a:gd name="connsiteX1" fmla="*/ 38100 w 38100"/>
                      <a:gd name="connsiteY1" fmla="*/ 0 h 27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100" h="27622">
                        <a:moveTo>
                          <a:pt x="0" y="27622"/>
                        </a:moveTo>
                        <a:cubicBezTo>
                          <a:pt x="12383" y="17145"/>
                          <a:pt x="24765" y="7620"/>
                          <a:pt x="38100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8" name="Freeform: Shape 592">
                  <a:extLst>
                    <a:ext uri="{FF2B5EF4-FFF2-40B4-BE49-F238E27FC236}">
                      <a16:creationId xmlns:a16="http://schemas.microsoft.com/office/drawing/2014/main" id="{B605B314-D245-4FBB-B6AE-29CEE8753CCD}"/>
                    </a:ext>
                  </a:extLst>
                </p:cNvPr>
                <p:cNvSpPr/>
                <p:nvPr/>
              </p:nvSpPr>
              <p:spPr>
                <a:xfrm>
                  <a:off x="4807937" y="3878777"/>
                  <a:ext cx="117722" cy="150142"/>
                </a:xfrm>
                <a:custGeom>
                  <a:avLst/>
                  <a:gdLst>
                    <a:gd name="connsiteX0" fmla="*/ 109820 w 117722"/>
                    <a:gd name="connsiteY0" fmla="*/ 5715 h 150142"/>
                    <a:gd name="connsiteX1" fmla="*/ 88865 w 117722"/>
                    <a:gd name="connsiteY1" fmla="*/ 127635 h 150142"/>
                    <a:gd name="connsiteX2" fmla="*/ 7903 w 117722"/>
                    <a:gd name="connsiteY2" fmla="*/ 120968 h 150142"/>
                    <a:gd name="connsiteX3" fmla="*/ 28858 w 117722"/>
                    <a:gd name="connsiteY3" fmla="*/ 0 h 150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7722" h="150142">
                      <a:moveTo>
                        <a:pt x="109820" y="5715"/>
                      </a:moveTo>
                      <a:cubicBezTo>
                        <a:pt x="126013" y="40957"/>
                        <a:pt x="116488" y="94298"/>
                        <a:pt x="88865" y="127635"/>
                      </a:cubicBezTo>
                      <a:cubicBezTo>
                        <a:pt x="61243" y="160020"/>
                        <a:pt x="24095" y="157163"/>
                        <a:pt x="7903" y="120968"/>
                      </a:cubicBezTo>
                      <a:cubicBezTo>
                        <a:pt x="-8290" y="85725"/>
                        <a:pt x="1235" y="32385"/>
                        <a:pt x="28858" y="0"/>
                      </a:cubicBezTo>
                    </a:path>
                  </a:pathLst>
                </a:custGeom>
                <a:noFill/>
                <a:ln w="12014" cap="rnd">
                  <a:solidFill>
                    <a:srgbClr val="1D4277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" name="Freeform: Shape 593">
                  <a:extLst>
                    <a:ext uri="{FF2B5EF4-FFF2-40B4-BE49-F238E27FC236}">
                      <a16:creationId xmlns:a16="http://schemas.microsoft.com/office/drawing/2014/main" id="{9BC2418E-2629-43CB-80B8-035233FFFCF4}"/>
                    </a:ext>
                  </a:extLst>
                </p:cNvPr>
                <p:cNvSpPr/>
                <p:nvPr/>
              </p:nvSpPr>
              <p:spPr>
                <a:xfrm>
                  <a:off x="4866322" y="3854965"/>
                  <a:ext cx="13335" cy="1905"/>
                </a:xfrm>
                <a:custGeom>
                  <a:avLst/>
                  <a:gdLst>
                    <a:gd name="connsiteX0" fmla="*/ 0 w 13335"/>
                    <a:gd name="connsiteY0" fmla="*/ 1905 h 1905"/>
                    <a:gd name="connsiteX1" fmla="*/ 13335 w 13335"/>
                    <a:gd name="connsiteY1" fmla="*/ 0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335" h="1905">
                      <a:moveTo>
                        <a:pt x="0" y="1905"/>
                      </a:moveTo>
                      <a:cubicBezTo>
                        <a:pt x="4763" y="952"/>
                        <a:pt x="8573" y="0"/>
                        <a:pt x="13335" y="0"/>
                      </a:cubicBezTo>
                    </a:path>
                  </a:pathLst>
                </a:custGeom>
                <a:noFill/>
                <a:ln w="12014" cap="rnd">
                  <a:solidFill>
                    <a:srgbClr val="1D4277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2" name="Graphic 513">
                <a:extLst>
                  <a:ext uri="{FF2B5EF4-FFF2-40B4-BE49-F238E27FC236}">
                    <a16:creationId xmlns:a16="http://schemas.microsoft.com/office/drawing/2014/main" id="{E62216E1-4D89-49DB-8F1E-1AAC836B284E}"/>
                  </a:ext>
                </a:extLst>
              </p:cNvPr>
              <p:cNvGrpSpPr/>
              <p:nvPr/>
            </p:nvGrpSpPr>
            <p:grpSpPr>
              <a:xfrm>
                <a:off x="4491159" y="3644038"/>
                <a:ext cx="750326" cy="596159"/>
                <a:chOff x="4491159" y="3644038"/>
                <a:chExt cx="750326" cy="596159"/>
              </a:xfrm>
              <a:solidFill>
                <a:schemeClr val="accent1"/>
              </a:solidFill>
            </p:grpSpPr>
            <p:grpSp>
              <p:nvGrpSpPr>
                <p:cNvPr id="283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491159" y="3644038"/>
                  <a:ext cx="750326" cy="596159"/>
                  <a:chOff x="4491159" y="3644038"/>
                  <a:chExt cx="750326" cy="596159"/>
                </a:xfrm>
                <a:solidFill>
                  <a:schemeClr val="accent1"/>
                </a:solidFill>
              </p:grpSpPr>
              <p:sp>
                <p:nvSpPr>
                  <p:cNvPr id="300" name="Freeform: Shape 596">
                    <a:extLst>
                      <a:ext uri="{FF2B5EF4-FFF2-40B4-BE49-F238E27FC236}">
                        <a16:creationId xmlns:a16="http://schemas.microsoft.com/office/drawing/2014/main" id="{33AE14D1-2570-43D0-84F1-12696BAC4048}"/>
                      </a:ext>
                    </a:extLst>
                  </p:cNvPr>
                  <p:cNvSpPr/>
                  <p:nvPr/>
                </p:nvSpPr>
                <p:spPr>
                  <a:xfrm>
                    <a:off x="4499367" y="3648801"/>
                    <a:ext cx="733910" cy="585682"/>
                  </a:xfrm>
                  <a:custGeom>
                    <a:avLst/>
                    <a:gdLst>
                      <a:gd name="connsiteX0" fmla="*/ 130735 w 733910"/>
                      <a:gd name="connsiteY0" fmla="*/ 578591 h 585682"/>
                      <a:gd name="connsiteX1" fmla="*/ 120258 w 733910"/>
                      <a:gd name="connsiteY1" fmla="*/ 570971 h 585682"/>
                      <a:gd name="connsiteX2" fmla="*/ 243 w 733910"/>
                      <a:gd name="connsiteY2" fmla="*/ 315701 h 585682"/>
                      <a:gd name="connsiteX3" fmla="*/ 5005 w 733910"/>
                      <a:gd name="connsiteY3" fmla="*/ 311891 h 585682"/>
                      <a:gd name="connsiteX4" fmla="*/ 603175 w 733910"/>
                      <a:gd name="connsiteY4" fmla="*/ 7091 h 585682"/>
                      <a:gd name="connsiteX5" fmla="*/ 613653 w 733910"/>
                      <a:gd name="connsiteY5" fmla="*/ 14711 h 585682"/>
                      <a:gd name="connsiteX6" fmla="*/ 733668 w 733910"/>
                      <a:gd name="connsiteY6" fmla="*/ 269981 h 585682"/>
                      <a:gd name="connsiteX7" fmla="*/ 728905 w 733910"/>
                      <a:gd name="connsiteY7" fmla="*/ 273791 h 585682"/>
                      <a:gd name="connsiteX8" fmla="*/ 130735 w 733910"/>
                      <a:gd name="connsiteY8" fmla="*/ 578591 h 585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33910" h="585682">
                        <a:moveTo>
                          <a:pt x="130735" y="578591"/>
                        </a:moveTo>
                        <a:cubicBezTo>
                          <a:pt x="126925" y="577639"/>
                          <a:pt x="122163" y="573829"/>
                          <a:pt x="120258" y="570971"/>
                        </a:cubicBezTo>
                        <a:cubicBezTo>
                          <a:pt x="80253" y="486199"/>
                          <a:pt x="40248" y="400474"/>
                          <a:pt x="243" y="315701"/>
                        </a:cubicBezTo>
                        <a:cubicBezTo>
                          <a:pt x="-710" y="312844"/>
                          <a:pt x="1195" y="310939"/>
                          <a:pt x="5005" y="311891"/>
                        </a:cubicBezTo>
                        <a:cubicBezTo>
                          <a:pt x="284088" y="379519"/>
                          <a:pt x="324093" y="-60536"/>
                          <a:pt x="603175" y="7091"/>
                        </a:cubicBezTo>
                        <a:cubicBezTo>
                          <a:pt x="606985" y="8044"/>
                          <a:pt x="611748" y="11854"/>
                          <a:pt x="613653" y="14711"/>
                        </a:cubicBezTo>
                        <a:cubicBezTo>
                          <a:pt x="653658" y="99484"/>
                          <a:pt x="693663" y="184256"/>
                          <a:pt x="733668" y="269981"/>
                        </a:cubicBezTo>
                        <a:cubicBezTo>
                          <a:pt x="734620" y="272839"/>
                          <a:pt x="732715" y="274744"/>
                          <a:pt x="728905" y="273791"/>
                        </a:cubicBezTo>
                        <a:cubicBezTo>
                          <a:pt x="449823" y="206164"/>
                          <a:pt x="410770" y="646219"/>
                          <a:pt x="130735" y="57859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1" name="Freeform: Shape 597">
                    <a:extLst>
                      <a:ext uri="{FF2B5EF4-FFF2-40B4-BE49-F238E27FC236}">
                        <a16:creationId xmlns:a16="http://schemas.microsoft.com/office/drawing/2014/main" id="{34B59467-CAB1-4D5C-931F-3CBDF436AFED}"/>
                      </a:ext>
                    </a:extLst>
                  </p:cNvPr>
                  <p:cNvSpPr/>
                  <p:nvPr/>
                </p:nvSpPr>
                <p:spPr>
                  <a:xfrm>
                    <a:off x="4491159" y="3644038"/>
                    <a:ext cx="750326" cy="596159"/>
                  </a:xfrm>
                  <a:custGeom>
                    <a:avLst/>
                    <a:gdLst>
                      <a:gd name="connsiteX0" fmla="*/ 614241 w 750326"/>
                      <a:gd name="connsiteY0" fmla="*/ 17569 h 596159"/>
                      <a:gd name="connsiteX1" fmla="*/ 734256 w 750326"/>
                      <a:gd name="connsiteY1" fmla="*/ 272839 h 596159"/>
                      <a:gd name="connsiteX2" fmla="*/ 136086 w 750326"/>
                      <a:gd name="connsiteY2" fmla="*/ 577639 h 596159"/>
                      <a:gd name="connsiteX3" fmla="*/ 16071 w 750326"/>
                      <a:gd name="connsiteY3" fmla="*/ 322369 h 596159"/>
                      <a:gd name="connsiteX4" fmla="*/ 614241 w 750326"/>
                      <a:gd name="connsiteY4" fmla="*/ 17569 h 596159"/>
                      <a:gd name="connsiteX5" fmla="*/ 609478 w 750326"/>
                      <a:gd name="connsiteY5" fmla="*/ 7091 h 596159"/>
                      <a:gd name="connsiteX6" fmla="*/ 11308 w 750326"/>
                      <a:gd name="connsiteY6" fmla="*/ 311891 h 596159"/>
                      <a:gd name="connsiteX7" fmla="*/ 831 w 750326"/>
                      <a:gd name="connsiteY7" fmla="*/ 318559 h 596159"/>
                      <a:gd name="connsiteX8" fmla="*/ 120846 w 750326"/>
                      <a:gd name="connsiteY8" fmla="*/ 573829 h 596159"/>
                      <a:gd name="connsiteX9" fmla="*/ 140848 w 750326"/>
                      <a:gd name="connsiteY9" fmla="*/ 589069 h 596159"/>
                      <a:gd name="connsiteX10" fmla="*/ 739018 w 750326"/>
                      <a:gd name="connsiteY10" fmla="*/ 284269 h 596159"/>
                      <a:gd name="connsiteX11" fmla="*/ 749496 w 750326"/>
                      <a:gd name="connsiteY11" fmla="*/ 277601 h 596159"/>
                      <a:gd name="connsiteX12" fmla="*/ 629481 w 750326"/>
                      <a:gd name="connsiteY12" fmla="*/ 22331 h 596159"/>
                      <a:gd name="connsiteX13" fmla="*/ 609478 w 750326"/>
                      <a:gd name="connsiteY13" fmla="*/ 7091 h 596159"/>
                      <a:gd name="connsiteX14" fmla="*/ 609478 w 750326"/>
                      <a:gd name="connsiteY14" fmla="*/ 7091 h 596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50326" h="596159">
                        <a:moveTo>
                          <a:pt x="614241" y="17569"/>
                        </a:moveTo>
                        <a:cubicBezTo>
                          <a:pt x="654246" y="102341"/>
                          <a:pt x="694251" y="187114"/>
                          <a:pt x="734256" y="272839"/>
                        </a:cubicBezTo>
                        <a:cubicBezTo>
                          <a:pt x="455173" y="205211"/>
                          <a:pt x="415168" y="645266"/>
                          <a:pt x="136086" y="577639"/>
                        </a:cubicBezTo>
                        <a:cubicBezTo>
                          <a:pt x="96081" y="492866"/>
                          <a:pt x="56076" y="408094"/>
                          <a:pt x="16071" y="322369"/>
                        </a:cubicBezTo>
                        <a:cubicBezTo>
                          <a:pt x="296106" y="390949"/>
                          <a:pt x="335158" y="-50059"/>
                          <a:pt x="614241" y="17569"/>
                        </a:cubicBezTo>
                        <a:moveTo>
                          <a:pt x="609478" y="7091"/>
                        </a:moveTo>
                        <a:cubicBezTo>
                          <a:pt x="330396" y="-60536"/>
                          <a:pt x="290391" y="379519"/>
                          <a:pt x="11308" y="311891"/>
                        </a:cubicBezTo>
                        <a:cubicBezTo>
                          <a:pt x="2736" y="309986"/>
                          <a:pt x="-2027" y="312844"/>
                          <a:pt x="831" y="318559"/>
                        </a:cubicBezTo>
                        <a:cubicBezTo>
                          <a:pt x="40836" y="403331"/>
                          <a:pt x="80841" y="488104"/>
                          <a:pt x="120846" y="573829"/>
                        </a:cubicBezTo>
                        <a:cubicBezTo>
                          <a:pt x="123703" y="579544"/>
                          <a:pt x="133228" y="587164"/>
                          <a:pt x="140848" y="589069"/>
                        </a:cubicBezTo>
                        <a:cubicBezTo>
                          <a:pt x="419931" y="656696"/>
                          <a:pt x="459936" y="216641"/>
                          <a:pt x="739018" y="284269"/>
                        </a:cubicBezTo>
                        <a:cubicBezTo>
                          <a:pt x="747591" y="286174"/>
                          <a:pt x="752353" y="283316"/>
                          <a:pt x="749496" y="277601"/>
                        </a:cubicBezTo>
                        <a:cubicBezTo>
                          <a:pt x="709491" y="192829"/>
                          <a:pt x="669486" y="108056"/>
                          <a:pt x="629481" y="22331"/>
                        </a:cubicBezTo>
                        <a:cubicBezTo>
                          <a:pt x="626623" y="15664"/>
                          <a:pt x="618051" y="8996"/>
                          <a:pt x="609478" y="7091"/>
                        </a:cubicBezTo>
                        <a:lnTo>
                          <a:pt x="609478" y="709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4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563431" y="3677678"/>
                  <a:ext cx="606734" cy="528881"/>
                  <a:chOff x="4563431" y="3677678"/>
                  <a:chExt cx="606734" cy="528881"/>
                </a:xfrm>
                <a:solidFill>
                  <a:schemeClr val="accent1"/>
                </a:solidFill>
              </p:grpSpPr>
              <p:sp>
                <p:nvSpPr>
                  <p:cNvPr id="298" name="Freeform: Shape 599">
                    <a:extLst>
                      <a:ext uri="{FF2B5EF4-FFF2-40B4-BE49-F238E27FC236}">
                        <a16:creationId xmlns:a16="http://schemas.microsoft.com/office/drawing/2014/main" id="{425A8496-FEDC-4EF3-B47C-2F2DC085DBEE}"/>
                      </a:ext>
                    </a:extLst>
                  </p:cNvPr>
                  <p:cNvSpPr/>
                  <p:nvPr/>
                </p:nvSpPr>
                <p:spPr>
                  <a:xfrm>
                    <a:off x="4571757" y="3683515"/>
                    <a:ext cx="590082" cy="517207"/>
                  </a:xfrm>
                  <a:custGeom>
                    <a:avLst/>
                    <a:gdLst>
                      <a:gd name="connsiteX0" fmla="*/ 121210 w 590082"/>
                      <a:gd name="connsiteY0" fmla="*/ 517208 h 517207"/>
                      <a:gd name="connsiteX1" fmla="*/ 112638 w 590082"/>
                      <a:gd name="connsiteY1" fmla="*/ 512445 h 517207"/>
                      <a:gd name="connsiteX2" fmla="*/ 70728 w 590082"/>
                      <a:gd name="connsiteY2" fmla="*/ 487680 h 517207"/>
                      <a:gd name="connsiteX3" fmla="*/ 61203 w 590082"/>
                      <a:gd name="connsiteY3" fmla="*/ 481965 h 517207"/>
                      <a:gd name="connsiteX4" fmla="*/ 243 w 590082"/>
                      <a:gd name="connsiteY4" fmla="*/ 352425 h 517207"/>
                      <a:gd name="connsiteX5" fmla="*/ 5005 w 590082"/>
                      <a:gd name="connsiteY5" fmla="*/ 347663 h 517207"/>
                      <a:gd name="connsiteX6" fmla="*/ 24055 w 590082"/>
                      <a:gd name="connsiteY6" fmla="*/ 322898 h 517207"/>
                      <a:gd name="connsiteX7" fmla="*/ 27865 w 590082"/>
                      <a:gd name="connsiteY7" fmla="*/ 317183 h 517207"/>
                      <a:gd name="connsiteX8" fmla="*/ 468873 w 590082"/>
                      <a:gd name="connsiteY8" fmla="*/ 0 h 517207"/>
                      <a:gd name="connsiteX9" fmla="*/ 477445 w 590082"/>
                      <a:gd name="connsiteY9" fmla="*/ 4763 h 517207"/>
                      <a:gd name="connsiteX10" fmla="*/ 519355 w 590082"/>
                      <a:gd name="connsiteY10" fmla="*/ 29528 h 517207"/>
                      <a:gd name="connsiteX11" fmla="*/ 528880 w 590082"/>
                      <a:gd name="connsiteY11" fmla="*/ 35243 h 517207"/>
                      <a:gd name="connsiteX12" fmla="*/ 589840 w 590082"/>
                      <a:gd name="connsiteY12" fmla="*/ 163830 h 517207"/>
                      <a:gd name="connsiteX13" fmla="*/ 585078 w 590082"/>
                      <a:gd name="connsiteY13" fmla="*/ 168593 h 517207"/>
                      <a:gd name="connsiteX14" fmla="*/ 566028 w 590082"/>
                      <a:gd name="connsiteY14" fmla="*/ 193358 h 517207"/>
                      <a:gd name="connsiteX15" fmla="*/ 562218 w 590082"/>
                      <a:gd name="connsiteY15" fmla="*/ 199073 h 517207"/>
                      <a:gd name="connsiteX16" fmla="*/ 121210 w 590082"/>
                      <a:gd name="connsiteY16" fmla="*/ 517208 h 517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590082" h="517207">
                        <a:moveTo>
                          <a:pt x="121210" y="517208"/>
                        </a:moveTo>
                        <a:cubicBezTo>
                          <a:pt x="117400" y="517208"/>
                          <a:pt x="113590" y="515303"/>
                          <a:pt x="112638" y="512445"/>
                        </a:cubicBezTo>
                        <a:cubicBezTo>
                          <a:pt x="105970" y="499110"/>
                          <a:pt x="87873" y="488633"/>
                          <a:pt x="70728" y="487680"/>
                        </a:cubicBezTo>
                        <a:cubicBezTo>
                          <a:pt x="66918" y="487680"/>
                          <a:pt x="63108" y="484823"/>
                          <a:pt x="61203" y="481965"/>
                        </a:cubicBezTo>
                        <a:cubicBezTo>
                          <a:pt x="41200" y="439103"/>
                          <a:pt x="20245" y="396240"/>
                          <a:pt x="243" y="352425"/>
                        </a:cubicBezTo>
                        <a:cubicBezTo>
                          <a:pt x="-710" y="349568"/>
                          <a:pt x="1195" y="347663"/>
                          <a:pt x="5005" y="347663"/>
                        </a:cubicBezTo>
                        <a:cubicBezTo>
                          <a:pt x="22150" y="348615"/>
                          <a:pt x="29770" y="336233"/>
                          <a:pt x="24055" y="322898"/>
                        </a:cubicBezTo>
                        <a:cubicBezTo>
                          <a:pt x="23103" y="320040"/>
                          <a:pt x="24055" y="317183"/>
                          <a:pt x="27865" y="317183"/>
                        </a:cubicBezTo>
                        <a:cubicBezTo>
                          <a:pt x="214555" y="296228"/>
                          <a:pt x="281230" y="19050"/>
                          <a:pt x="468873" y="0"/>
                        </a:cubicBezTo>
                        <a:cubicBezTo>
                          <a:pt x="472683" y="0"/>
                          <a:pt x="476493" y="1905"/>
                          <a:pt x="477445" y="4763"/>
                        </a:cubicBezTo>
                        <a:cubicBezTo>
                          <a:pt x="484113" y="18097"/>
                          <a:pt x="502210" y="28575"/>
                          <a:pt x="519355" y="29528"/>
                        </a:cubicBezTo>
                        <a:cubicBezTo>
                          <a:pt x="523165" y="29528"/>
                          <a:pt x="526975" y="32385"/>
                          <a:pt x="528880" y="35243"/>
                        </a:cubicBezTo>
                        <a:cubicBezTo>
                          <a:pt x="548883" y="78105"/>
                          <a:pt x="569838" y="120968"/>
                          <a:pt x="589840" y="163830"/>
                        </a:cubicBezTo>
                        <a:cubicBezTo>
                          <a:pt x="590793" y="166688"/>
                          <a:pt x="588888" y="168593"/>
                          <a:pt x="585078" y="168593"/>
                        </a:cubicBezTo>
                        <a:cubicBezTo>
                          <a:pt x="567933" y="167640"/>
                          <a:pt x="560313" y="180023"/>
                          <a:pt x="566028" y="193358"/>
                        </a:cubicBezTo>
                        <a:cubicBezTo>
                          <a:pt x="567933" y="196215"/>
                          <a:pt x="566028" y="199073"/>
                          <a:pt x="562218" y="199073"/>
                        </a:cubicBezTo>
                        <a:cubicBezTo>
                          <a:pt x="375528" y="220027"/>
                          <a:pt x="308853" y="497205"/>
                          <a:pt x="121210" y="517208"/>
                        </a:cubicBezTo>
                        <a:close/>
                      </a:path>
                    </a:pathLst>
                  </a:custGeom>
                  <a:solidFill>
                    <a:srgbClr val="F1F0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9" name="Freeform: Shape 600">
                    <a:extLst>
                      <a:ext uri="{FF2B5EF4-FFF2-40B4-BE49-F238E27FC236}">
                        <a16:creationId xmlns:a16="http://schemas.microsoft.com/office/drawing/2014/main" id="{6D34AE27-33BA-4058-91F4-CFB6B71A179F}"/>
                      </a:ext>
                    </a:extLst>
                  </p:cNvPr>
                  <p:cNvSpPr/>
                  <p:nvPr/>
                </p:nvSpPr>
                <p:spPr>
                  <a:xfrm>
                    <a:off x="4563431" y="3677678"/>
                    <a:ext cx="606734" cy="528881"/>
                  </a:xfrm>
                  <a:custGeom>
                    <a:avLst/>
                    <a:gdLst>
                      <a:gd name="connsiteX0" fmla="*/ 479104 w 606734"/>
                      <a:gd name="connsiteY0" fmla="*/ 10599 h 528881"/>
                      <a:gd name="connsiteX1" fmla="*/ 530539 w 606734"/>
                      <a:gd name="connsiteY1" fmla="*/ 40127 h 528881"/>
                      <a:gd name="connsiteX2" fmla="*/ 591499 w 606734"/>
                      <a:gd name="connsiteY2" fmla="*/ 169667 h 528881"/>
                      <a:gd name="connsiteX3" fmla="*/ 568639 w 606734"/>
                      <a:gd name="connsiteY3" fmla="*/ 201099 h 528881"/>
                      <a:gd name="connsiteX4" fmla="*/ 126679 w 606734"/>
                      <a:gd name="connsiteY4" fmla="*/ 518282 h 528881"/>
                      <a:gd name="connsiteX5" fmla="*/ 75244 w 606734"/>
                      <a:gd name="connsiteY5" fmla="*/ 488754 h 528881"/>
                      <a:gd name="connsiteX6" fmla="*/ 14284 w 606734"/>
                      <a:gd name="connsiteY6" fmla="*/ 359214 h 528881"/>
                      <a:gd name="connsiteX7" fmla="*/ 37144 w 606734"/>
                      <a:gd name="connsiteY7" fmla="*/ 328735 h 528881"/>
                      <a:gd name="connsiteX8" fmla="*/ 479104 w 606734"/>
                      <a:gd name="connsiteY8" fmla="*/ 10599 h 528881"/>
                      <a:gd name="connsiteX9" fmla="*/ 474341 w 606734"/>
                      <a:gd name="connsiteY9" fmla="*/ 122 h 528881"/>
                      <a:gd name="connsiteX10" fmla="*/ 32381 w 606734"/>
                      <a:gd name="connsiteY10" fmla="*/ 317305 h 528881"/>
                      <a:gd name="connsiteX11" fmla="*/ 24761 w 606734"/>
                      <a:gd name="connsiteY11" fmla="*/ 328735 h 528881"/>
                      <a:gd name="connsiteX12" fmla="*/ 9521 w 606734"/>
                      <a:gd name="connsiteY12" fmla="*/ 347785 h 528881"/>
                      <a:gd name="connsiteX13" fmla="*/ 949 w 606734"/>
                      <a:gd name="connsiteY13" fmla="*/ 357310 h 528881"/>
                      <a:gd name="connsiteX14" fmla="*/ 61909 w 606734"/>
                      <a:gd name="connsiteY14" fmla="*/ 486849 h 528881"/>
                      <a:gd name="connsiteX15" fmla="*/ 80959 w 606734"/>
                      <a:gd name="connsiteY15" fmla="*/ 499232 h 528881"/>
                      <a:gd name="connsiteX16" fmla="*/ 114296 w 606734"/>
                      <a:gd name="connsiteY16" fmla="*/ 519235 h 528881"/>
                      <a:gd name="connsiteX17" fmla="*/ 132394 w 606734"/>
                      <a:gd name="connsiteY17" fmla="*/ 528760 h 528881"/>
                      <a:gd name="connsiteX18" fmla="*/ 574354 w 606734"/>
                      <a:gd name="connsiteY18" fmla="*/ 211577 h 528881"/>
                      <a:gd name="connsiteX19" fmla="*/ 581974 w 606734"/>
                      <a:gd name="connsiteY19" fmla="*/ 200147 h 528881"/>
                      <a:gd name="connsiteX20" fmla="*/ 597214 w 606734"/>
                      <a:gd name="connsiteY20" fmla="*/ 181097 h 528881"/>
                      <a:gd name="connsiteX21" fmla="*/ 605786 w 606734"/>
                      <a:gd name="connsiteY21" fmla="*/ 171572 h 528881"/>
                      <a:gd name="connsiteX22" fmla="*/ 544826 w 606734"/>
                      <a:gd name="connsiteY22" fmla="*/ 42032 h 528881"/>
                      <a:gd name="connsiteX23" fmla="*/ 525776 w 606734"/>
                      <a:gd name="connsiteY23" fmla="*/ 29649 h 528881"/>
                      <a:gd name="connsiteX24" fmla="*/ 492439 w 606734"/>
                      <a:gd name="connsiteY24" fmla="*/ 9647 h 528881"/>
                      <a:gd name="connsiteX25" fmla="*/ 474341 w 606734"/>
                      <a:gd name="connsiteY25" fmla="*/ 122 h 528881"/>
                      <a:gd name="connsiteX26" fmla="*/ 474341 w 606734"/>
                      <a:gd name="connsiteY26" fmla="*/ 122 h 528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606734" h="528881">
                        <a:moveTo>
                          <a:pt x="479104" y="10599"/>
                        </a:moveTo>
                        <a:cubicBezTo>
                          <a:pt x="486724" y="27744"/>
                          <a:pt x="508631" y="39174"/>
                          <a:pt x="530539" y="40127"/>
                        </a:cubicBezTo>
                        <a:cubicBezTo>
                          <a:pt x="550541" y="82989"/>
                          <a:pt x="571496" y="125852"/>
                          <a:pt x="591499" y="169667"/>
                        </a:cubicBezTo>
                        <a:cubicBezTo>
                          <a:pt x="570544" y="167762"/>
                          <a:pt x="561019" y="183954"/>
                          <a:pt x="568639" y="201099"/>
                        </a:cubicBezTo>
                        <a:cubicBezTo>
                          <a:pt x="380996" y="221102"/>
                          <a:pt x="314321" y="498279"/>
                          <a:pt x="126679" y="518282"/>
                        </a:cubicBezTo>
                        <a:cubicBezTo>
                          <a:pt x="119059" y="501137"/>
                          <a:pt x="97151" y="489707"/>
                          <a:pt x="75244" y="488754"/>
                        </a:cubicBezTo>
                        <a:cubicBezTo>
                          <a:pt x="55241" y="445892"/>
                          <a:pt x="34286" y="403029"/>
                          <a:pt x="14284" y="359214"/>
                        </a:cubicBezTo>
                        <a:cubicBezTo>
                          <a:pt x="35239" y="361119"/>
                          <a:pt x="44764" y="344927"/>
                          <a:pt x="37144" y="328735"/>
                        </a:cubicBezTo>
                        <a:cubicBezTo>
                          <a:pt x="225739" y="307780"/>
                          <a:pt x="291461" y="30602"/>
                          <a:pt x="479104" y="10599"/>
                        </a:cubicBezTo>
                        <a:moveTo>
                          <a:pt x="474341" y="122"/>
                        </a:moveTo>
                        <a:cubicBezTo>
                          <a:pt x="286699" y="20124"/>
                          <a:pt x="220024" y="297302"/>
                          <a:pt x="32381" y="317305"/>
                        </a:cubicBezTo>
                        <a:cubicBezTo>
                          <a:pt x="25714" y="318257"/>
                          <a:pt x="21904" y="323019"/>
                          <a:pt x="24761" y="328735"/>
                        </a:cubicBezTo>
                        <a:cubicBezTo>
                          <a:pt x="29524" y="339212"/>
                          <a:pt x="23809" y="348737"/>
                          <a:pt x="9521" y="347785"/>
                        </a:cubicBezTo>
                        <a:cubicBezTo>
                          <a:pt x="1901" y="346832"/>
                          <a:pt x="-1909" y="351594"/>
                          <a:pt x="949" y="357310"/>
                        </a:cubicBezTo>
                        <a:cubicBezTo>
                          <a:pt x="20951" y="400172"/>
                          <a:pt x="41906" y="443035"/>
                          <a:pt x="61909" y="486849"/>
                        </a:cubicBezTo>
                        <a:cubicBezTo>
                          <a:pt x="64766" y="492564"/>
                          <a:pt x="73339" y="498279"/>
                          <a:pt x="80959" y="499232"/>
                        </a:cubicBezTo>
                        <a:cubicBezTo>
                          <a:pt x="94294" y="500185"/>
                          <a:pt x="109534" y="508757"/>
                          <a:pt x="114296" y="519235"/>
                        </a:cubicBezTo>
                        <a:cubicBezTo>
                          <a:pt x="117154" y="524950"/>
                          <a:pt x="125726" y="529712"/>
                          <a:pt x="132394" y="528760"/>
                        </a:cubicBezTo>
                        <a:cubicBezTo>
                          <a:pt x="320036" y="508757"/>
                          <a:pt x="386711" y="231579"/>
                          <a:pt x="574354" y="211577"/>
                        </a:cubicBezTo>
                        <a:cubicBezTo>
                          <a:pt x="581021" y="210624"/>
                          <a:pt x="584831" y="205862"/>
                          <a:pt x="581974" y="200147"/>
                        </a:cubicBezTo>
                        <a:cubicBezTo>
                          <a:pt x="577211" y="189669"/>
                          <a:pt x="582926" y="180144"/>
                          <a:pt x="597214" y="181097"/>
                        </a:cubicBezTo>
                        <a:cubicBezTo>
                          <a:pt x="604834" y="182049"/>
                          <a:pt x="608644" y="177287"/>
                          <a:pt x="605786" y="171572"/>
                        </a:cubicBezTo>
                        <a:cubicBezTo>
                          <a:pt x="585784" y="128709"/>
                          <a:pt x="564829" y="85847"/>
                          <a:pt x="544826" y="42032"/>
                        </a:cubicBezTo>
                        <a:cubicBezTo>
                          <a:pt x="541969" y="36317"/>
                          <a:pt x="533396" y="30602"/>
                          <a:pt x="525776" y="29649"/>
                        </a:cubicBezTo>
                        <a:cubicBezTo>
                          <a:pt x="512441" y="28697"/>
                          <a:pt x="497201" y="20124"/>
                          <a:pt x="492439" y="9647"/>
                        </a:cubicBezTo>
                        <a:cubicBezTo>
                          <a:pt x="489581" y="3932"/>
                          <a:pt x="481009" y="-831"/>
                          <a:pt x="474341" y="122"/>
                        </a:cubicBezTo>
                        <a:lnTo>
                          <a:pt x="474341" y="122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85" name="Freeform: Shape 601">
                  <a:extLst>
                    <a:ext uri="{FF2B5EF4-FFF2-40B4-BE49-F238E27FC236}">
                      <a16:creationId xmlns:a16="http://schemas.microsoft.com/office/drawing/2014/main" id="{A0DAE4C0-D605-4D30-8743-9C683035B0FF}"/>
                    </a:ext>
                  </a:extLst>
                </p:cNvPr>
                <p:cNvSpPr/>
                <p:nvPr/>
              </p:nvSpPr>
              <p:spPr>
                <a:xfrm>
                  <a:off x="4807937" y="3855793"/>
                  <a:ext cx="117722" cy="173126"/>
                </a:xfrm>
                <a:custGeom>
                  <a:avLst/>
                  <a:gdLst>
                    <a:gd name="connsiteX0" fmla="*/ 109820 w 117722"/>
                    <a:gd name="connsiteY0" fmla="*/ 28699 h 173126"/>
                    <a:gd name="connsiteX1" fmla="*/ 88865 w 117722"/>
                    <a:gd name="connsiteY1" fmla="*/ 150619 h 173126"/>
                    <a:gd name="connsiteX2" fmla="*/ 7903 w 117722"/>
                    <a:gd name="connsiteY2" fmla="*/ 143951 h 173126"/>
                    <a:gd name="connsiteX3" fmla="*/ 28858 w 117722"/>
                    <a:gd name="connsiteY3" fmla="*/ 22984 h 173126"/>
                    <a:gd name="connsiteX4" fmla="*/ 109820 w 117722"/>
                    <a:gd name="connsiteY4" fmla="*/ 28699 h 173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722" h="173126">
                      <a:moveTo>
                        <a:pt x="109820" y="28699"/>
                      </a:moveTo>
                      <a:cubicBezTo>
                        <a:pt x="126013" y="63941"/>
                        <a:pt x="116488" y="117281"/>
                        <a:pt x="88865" y="150619"/>
                      </a:cubicBezTo>
                      <a:cubicBezTo>
                        <a:pt x="61243" y="183004"/>
                        <a:pt x="24095" y="180146"/>
                        <a:pt x="7903" y="143951"/>
                      </a:cubicBezTo>
                      <a:cubicBezTo>
                        <a:pt x="-8290" y="108709"/>
                        <a:pt x="1235" y="55369"/>
                        <a:pt x="28858" y="22984"/>
                      </a:cubicBezTo>
                      <a:cubicBezTo>
                        <a:pt x="56480" y="-10354"/>
                        <a:pt x="92675" y="-6544"/>
                        <a:pt x="109820" y="2869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86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845198" y="3902590"/>
                  <a:ext cx="43166" cy="79057"/>
                  <a:chOff x="4845198" y="3902590"/>
                  <a:chExt cx="43166" cy="79057"/>
                </a:xfrm>
                <a:noFill/>
              </p:grpSpPr>
              <p:sp>
                <p:nvSpPr>
                  <p:cNvPr id="295" name="Freeform: Shape 603">
                    <a:extLst>
                      <a:ext uri="{FF2B5EF4-FFF2-40B4-BE49-F238E27FC236}">
                        <a16:creationId xmlns:a16="http://schemas.microsoft.com/office/drawing/2014/main" id="{891D41D3-12ED-4596-A45C-BA6B530A8387}"/>
                      </a:ext>
                    </a:extLst>
                  </p:cNvPr>
                  <p:cNvSpPr/>
                  <p:nvPr/>
                </p:nvSpPr>
                <p:spPr>
                  <a:xfrm>
                    <a:off x="4845198" y="3906238"/>
                    <a:ext cx="43166" cy="70807"/>
                  </a:xfrm>
                  <a:custGeom>
                    <a:avLst/>
                    <a:gdLst>
                      <a:gd name="connsiteX0" fmla="*/ 13505 w 43166"/>
                      <a:gd name="connsiteY0" fmla="*/ 64931 h 70807"/>
                      <a:gd name="connsiteX1" fmla="*/ 34460 w 43166"/>
                      <a:gd name="connsiteY1" fmla="*/ 63026 h 70807"/>
                      <a:gd name="connsiteX2" fmla="*/ 42080 w 43166"/>
                      <a:gd name="connsiteY2" fmla="*/ 31594 h 70807"/>
                      <a:gd name="connsiteX3" fmla="*/ 23030 w 43166"/>
                      <a:gd name="connsiteY3" fmla="*/ 34451 h 70807"/>
                      <a:gd name="connsiteX4" fmla="*/ 2075 w 43166"/>
                      <a:gd name="connsiteY4" fmla="*/ 39214 h 70807"/>
                      <a:gd name="connsiteX5" fmla="*/ 9695 w 43166"/>
                      <a:gd name="connsiteY5" fmla="*/ 7781 h 70807"/>
                      <a:gd name="connsiteX6" fmla="*/ 30650 w 43166"/>
                      <a:gd name="connsiteY6" fmla="*/ 5876 h 70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66" h="70807">
                        <a:moveTo>
                          <a:pt x="13505" y="64931"/>
                        </a:moveTo>
                        <a:cubicBezTo>
                          <a:pt x="17315" y="73504"/>
                          <a:pt x="26840" y="72551"/>
                          <a:pt x="34460" y="63026"/>
                        </a:cubicBezTo>
                        <a:cubicBezTo>
                          <a:pt x="42080" y="53501"/>
                          <a:pt x="44937" y="39214"/>
                          <a:pt x="42080" y="31594"/>
                        </a:cubicBezTo>
                        <a:cubicBezTo>
                          <a:pt x="38270" y="23974"/>
                          <a:pt x="32555" y="23974"/>
                          <a:pt x="23030" y="34451"/>
                        </a:cubicBezTo>
                        <a:cubicBezTo>
                          <a:pt x="13505" y="44929"/>
                          <a:pt x="4932" y="46834"/>
                          <a:pt x="2075" y="39214"/>
                        </a:cubicBezTo>
                        <a:cubicBezTo>
                          <a:pt x="-2688" y="29689"/>
                          <a:pt x="1122" y="17306"/>
                          <a:pt x="9695" y="7781"/>
                        </a:cubicBezTo>
                        <a:cubicBezTo>
                          <a:pt x="17315" y="-1744"/>
                          <a:pt x="26840" y="-2696"/>
                          <a:pt x="30650" y="5876"/>
                        </a:cubicBezTo>
                      </a:path>
                    </a:pathLst>
                  </a:custGeom>
                  <a:noFill/>
                  <a:ln w="7174" cap="rnd">
                    <a:solidFill>
                      <a:schemeClr val="tx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6" name="Freeform: Shape 604">
                    <a:extLst>
                      <a:ext uri="{FF2B5EF4-FFF2-40B4-BE49-F238E27FC236}">
                        <a16:creationId xmlns:a16="http://schemas.microsoft.com/office/drawing/2014/main" id="{F3BD1167-D18C-49B4-8E5E-5FEF6AED47E8}"/>
                      </a:ext>
                    </a:extLst>
                  </p:cNvPr>
                  <p:cNvSpPr/>
                  <p:nvPr/>
                </p:nvSpPr>
                <p:spPr>
                  <a:xfrm>
                    <a:off x="4880610" y="3971170"/>
                    <a:ext cx="4762" cy="10477"/>
                  </a:xfrm>
                  <a:custGeom>
                    <a:avLst/>
                    <a:gdLst>
                      <a:gd name="connsiteX0" fmla="*/ 0 w 4762"/>
                      <a:gd name="connsiteY0" fmla="*/ 0 h 10477"/>
                      <a:gd name="connsiteX1" fmla="*/ 4763 w 4762"/>
                      <a:gd name="connsiteY1" fmla="*/ 10477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762" h="10477">
                        <a:moveTo>
                          <a:pt x="0" y="0"/>
                        </a:moveTo>
                        <a:cubicBezTo>
                          <a:pt x="1905" y="3810"/>
                          <a:pt x="2858" y="6668"/>
                          <a:pt x="4763" y="10477"/>
                        </a:cubicBezTo>
                      </a:path>
                    </a:pathLst>
                  </a:custGeom>
                  <a:noFill/>
                  <a:ln w="7174" cap="rnd">
                    <a:solidFill>
                      <a:schemeClr val="tx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: Shape 605">
                    <a:extLst>
                      <a:ext uri="{FF2B5EF4-FFF2-40B4-BE49-F238E27FC236}">
                        <a16:creationId xmlns:a16="http://schemas.microsoft.com/office/drawing/2014/main" id="{A835F816-3775-433C-8CF2-7F05F33EAEC0}"/>
                      </a:ext>
                    </a:extLst>
                  </p:cNvPr>
                  <p:cNvSpPr/>
                  <p:nvPr/>
                </p:nvSpPr>
                <p:spPr>
                  <a:xfrm>
                    <a:off x="4848225" y="3902590"/>
                    <a:ext cx="5715" cy="11430"/>
                  </a:xfrm>
                  <a:custGeom>
                    <a:avLst/>
                    <a:gdLst>
                      <a:gd name="connsiteX0" fmla="*/ 0 w 5715"/>
                      <a:gd name="connsiteY0" fmla="*/ 0 h 11430"/>
                      <a:gd name="connsiteX1" fmla="*/ 5715 w 5715"/>
                      <a:gd name="connsiteY1" fmla="*/ 11430 h 114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715" h="11430">
                        <a:moveTo>
                          <a:pt x="0" y="0"/>
                        </a:moveTo>
                        <a:cubicBezTo>
                          <a:pt x="1905" y="3810"/>
                          <a:pt x="3810" y="7620"/>
                          <a:pt x="5715" y="11430"/>
                        </a:cubicBezTo>
                      </a:path>
                    </a:pathLst>
                  </a:custGeom>
                  <a:noFill/>
                  <a:ln w="717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7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662488" y="4034987"/>
                  <a:ext cx="117157" cy="62864"/>
                  <a:chOff x="4662488" y="4034987"/>
                  <a:chExt cx="117157" cy="62864"/>
                </a:xfrm>
                <a:solidFill>
                  <a:srgbClr val="61CAE5"/>
                </a:solidFill>
              </p:grpSpPr>
              <p:sp>
                <p:nvSpPr>
                  <p:cNvPr id="293" name="Freeform: Shape 607">
                    <a:extLst>
                      <a:ext uri="{FF2B5EF4-FFF2-40B4-BE49-F238E27FC236}">
                        <a16:creationId xmlns:a16="http://schemas.microsoft.com/office/drawing/2014/main" id="{9CF09EC3-2FB1-4482-9AD1-80FF1B177FEC}"/>
                      </a:ext>
                    </a:extLst>
                  </p:cNvPr>
                  <p:cNvSpPr/>
                  <p:nvPr/>
                </p:nvSpPr>
                <p:spPr>
                  <a:xfrm>
                    <a:off x="4741545" y="4034987"/>
                    <a:ext cx="38100" cy="29527"/>
                  </a:xfrm>
                  <a:custGeom>
                    <a:avLst/>
                    <a:gdLst>
                      <a:gd name="connsiteX0" fmla="*/ 0 w 38100"/>
                      <a:gd name="connsiteY0" fmla="*/ 29527 h 29527"/>
                      <a:gd name="connsiteX1" fmla="*/ 38100 w 38100"/>
                      <a:gd name="connsiteY1" fmla="*/ 0 h 295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100" h="29527">
                        <a:moveTo>
                          <a:pt x="0" y="29527"/>
                        </a:moveTo>
                        <a:cubicBezTo>
                          <a:pt x="13335" y="20955"/>
                          <a:pt x="25717" y="10477"/>
                          <a:pt x="38100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4" name="Freeform: Shape 608">
                    <a:extLst>
                      <a:ext uri="{FF2B5EF4-FFF2-40B4-BE49-F238E27FC236}">
                        <a16:creationId xmlns:a16="http://schemas.microsoft.com/office/drawing/2014/main" id="{D6A82D93-8F10-4001-946A-60B3B2ABC778}"/>
                      </a:ext>
                    </a:extLst>
                  </p:cNvPr>
                  <p:cNvSpPr/>
                  <p:nvPr/>
                </p:nvSpPr>
                <p:spPr>
                  <a:xfrm>
                    <a:off x="4662488" y="4083565"/>
                    <a:ext cx="44767" cy="14287"/>
                  </a:xfrm>
                  <a:custGeom>
                    <a:avLst/>
                    <a:gdLst>
                      <a:gd name="connsiteX0" fmla="*/ 0 w 44767"/>
                      <a:gd name="connsiteY0" fmla="*/ 14288 h 14287"/>
                      <a:gd name="connsiteX1" fmla="*/ 44767 w 44767"/>
                      <a:gd name="connsiteY1" fmla="*/ 0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767" h="14287">
                        <a:moveTo>
                          <a:pt x="0" y="14288"/>
                        </a:moveTo>
                        <a:cubicBezTo>
                          <a:pt x="15240" y="11430"/>
                          <a:pt x="30480" y="6667"/>
                          <a:pt x="44767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8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959667" y="3785432"/>
                  <a:ext cx="119062" cy="58102"/>
                  <a:chOff x="4959667" y="3785432"/>
                  <a:chExt cx="119062" cy="58102"/>
                </a:xfrm>
                <a:solidFill>
                  <a:srgbClr val="61CAE5"/>
                </a:solidFill>
              </p:grpSpPr>
              <p:sp>
                <p:nvSpPr>
                  <p:cNvPr id="291" name="Freeform: Shape 610">
                    <a:extLst>
                      <a:ext uri="{FF2B5EF4-FFF2-40B4-BE49-F238E27FC236}">
                        <a16:creationId xmlns:a16="http://schemas.microsoft.com/office/drawing/2014/main" id="{3023DEDF-EABD-4BD5-A599-FEC8D0447A62}"/>
                      </a:ext>
                    </a:extLst>
                  </p:cNvPr>
                  <p:cNvSpPr/>
                  <p:nvPr/>
                </p:nvSpPr>
                <p:spPr>
                  <a:xfrm>
                    <a:off x="5033010" y="3785432"/>
                    <a:ext cx="45720" cy="12382"/>
                  </a:xfrm>
                  <a:custGeom>
                    <a:avLst/>
                    <a:gdLst>
                      <a:gd name="connsiteX0" fmla="*/ 0 w 45720"/>
                      <a:gd name="connsiteY0" fmla="*/ 12382 h 12382"/>
                      <a:gd name="connsiteX1" fmla="*/ 45720 w 45720"/>
                      <a:gd name="connsiteY1" fmla="*/ 0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5720" h="12382">
                        <a:moveTo>
                          <a:pt x="0" y="12382"/>
                        </a:moveTo>
                        <a:cubicBezTo>
                          <a:pt x="14288" y="6668"/>
                          <a:pt x="29528" y="1905"/>
                          <a:pt x="45720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chemeClr val="tx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2" name="Freeform: Shape 611">
                    <a:extLst>
                      <a:ext uri="{FF2B5EF4-FFF2-40B4-BE49-F238E27FC236}">
                        <a16:creationId xmlns:a16="http://schemas.microsoft.com/office/drawing/2014/main" id="{840D5FE9-D6F0-4F6B-BC9A-6D747A6F235A}"/>
                      </a:ext>
                    </a:extLst>
                  </p:cNvPr>
                  <p:cNvSpPr/>
                  <p:nvPr/>
                </p:nvSpPr>
                <p:spPr>
                  <a:xfrm>
                    <a:off x="4959667" y="3815912"/>
                    <a:ext cx="38100" cy="27622"/>
                  </a:xfrm>
                  <a:custGeom>
                    <a:avLst/>
                    <a:gdLst>
                      <a:gd name="connsiteX0" fmla="*/ 0 w 38100"/>
                      <a:gd name="connsiteY0" fmla="*/ 27622 h 27622"/>
                      <a:gd name="connsiteX1" fmla="*/ 38100 w 38100"/>
                      <a:gd name="connsiteY1" fmla="*/ 0 h 27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100" h="27622">
                        <a:moveTo>
                          <a:pt x="0" y="27622"/>
                        </a:moveTo>
                        <a:cubicBezTo>
                          <a:pt x="12383" y="17145"/>
                          <a:pt x="24765" y="7620"/>
                          <a:pt x="38100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chemeClr val="tx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89" name="Freeform: Shape 612">
                  <a:extLst>
                    <a:ext uri="{FF2B5EF4-FFF2-40B4-BE49-F238E27FC236}">
                      <a16:creationId xmlns:a16="http://schemas.microsoft.com/office/drawing/2014/main" id="{F6DF634D-1307-4051-98BC-ACFFCE82A34A}"/>
                    </a:ext>
                  </a:extLst>
                </p:cNvPr>
                <p:cNvSpPr/>
                <p:nvPr/>
              </p:nvSpPr>
              <p:spPr>
                <a:xfrm>
                  <a:off x="4807937" y="3878777"/>
                  <a:ext cx="117722" cy="150142"/>
                </a:xfrm>
                <a:custGeom>
                  <a:avLst/>
                  <a:gdLst>
                    <a:gd name="connsiteX0" fmla="*/ 109820 w 117722"/>
                    <a:gd name="connsiteY0" fmla="*/ 5715 h 150142"/>
                    <a:gd name="connsiteX1" fmla="*/ 88865 w 117722"/>
                    <a:gd name="connsiteY1" fmla="*/ 127635 h 150142"/>
                    <a:gd name="connsiteX2" fmla="*/ 7903 w 117722"/>
                    <a:gd name="connsiteY2" fmla="*/ 120968 h 150142"/>
                    <a:gd name="connsiteX3" fmla="*/ 28858 w 117722"/>
                    <a:gd name="connsiteY3" fmla="*/ 0 h 150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7722" h="150142">
                      <a:moveTo>
                        <a:pt x="109820" y="5715"/>
                      </a:moveTo>
                      <a:cubicBezTo>
                        <a:pt x="126013" y="40957"/>
                        <a:pt x="116488" y="94298"/>
                        <a:pt x="88865" y="127635"/>
                      </a:cubicBezTo>
                      <a:cubicBezTo>
                        <a:pt x="61243" y="160020"/>
                        <a:pt x="24095" y="157163"/>
                        <a:pt x="7903" y="120968"/>
                      </a:cubicBezTo>
                      <a:cubicBezTo>
                        <a:pt x="-8290" y="85725"/>
                        <a:pt x="1235" y="32385"/>
                        <a:pt x="28858" y="0"/>
                      </a:cubicBezTo>
                    </a:path>
                  </a:pathLst>
                </a:custGeom>
                <a:noFill/>
                <a:ln w="12014" cap="rnd">
                  <a:solidFill>
                    <a:schemeClr val="tx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" name="Freeform: Shape 613">
                  <a:extLst>
                    <a:ext uri="{FF2B5EF4-FFF2-40B4-BE49-F238E27FC236}">
                      <a16:creationId xmlns:a16="http://schemas.microsoft.com/office/drawing/2014/main" id="{523761DE-7EAD-40C7-90CD-F58358A4CEC2}"/>
                    </a:ext>
                  </a:extLst>
                </p:cNvPr>
                <p:cNvSpPr/>
                <p:nvPr/>
              </p:nvSpPr>
              <p:spPr>
                <a:xfrm>
                  <a:off x="4866322" y="3854965"/>
                  <a:ext cx="13335" cy="1905"/>
                </a:xfrm>
                <a:custGeom>
                  <a:avLst/>
                  <a:gdLst>
                    <a:gd name="connsiteX0" fmla="*/ 0 w 13335"/>
                    <a:gd name="connsiteY0" fmla="*/ 1905 h 1905"/>
                    <a:gd name="connsiteX1" fmla="*/ 13335 w 13335"/>
                    <a:gd name="connsiteY1" fmla="*/ 0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335" h="1905">
                      <a:moveTo>
                        <a:pt x="0" y="1905"/>
                      </a:moveTo>
                      <a:cubicBezTo>
                        <a:pt x="4763" y="952"/>
                        <a:pt x="8573" y="0"/>
                        <a:pt x="13335" y="0"/>
                      </a:cubicBezTo>
                    </a:path>
                  </a:pathLst>
                </a:custGeom>
                <a:noFill/>
                <a:ln w="12014" cap="rnd">
                  <a:solidFill>
                    <a:srgbClr val="1D4277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4" name="Graphic 513">
              <a:extLst>
                <a:ext uri="{FF2B5EF4-FFF2-40B4-BE49-F238E27FC236}">
                  <a16:creationId xmlns:a16="http://schemas.microsoft.com/office/drawing/2014/main" id="{E62216E1-4D89-49DB-8F1E-1AAC836B284E}"/>
                </a:ext>
              </a:extLst>
            </p:cNvPr>
            <p:cNvGrpSpPr/>
            <p:nvPr/>
          </p:nvGrpSpPr>
          <p:grpSpPr>
            <a:xfrm>
              <a:off x="4432775" y="3457063"/>
              <a:ext cx="613729" cy="746272"/>
              <a:chOff x="4432775" y="3457063"/>
              <a:chExt cx="613729" cy="746272"/>
            </a:xfrm>
            <a:solidFill>
              <a:schemeClr val="accent1"/>
            </a:solidFill>
          </p:grpSpPr>
          <p:grpSp>
            <p:nvGrpSpPr>
              <p:cNvPr id="239" name="Graphic 513">
                <a:extLst>
                  <a:ext uri="{FF2B5EF4-FFF2-40B4-BE49-F238E27FC236}">
                    <a16:creationId xmlns:a16="http://schemas.microsoft.com/office/drawing/2014/main" id="{E62216E1-4D89-49DB-8F1E-1AAC836B284E}"/>
                  </a:ext>
                </a:extLst>
              </p:cNvPr>
              <p:cNvGrpSpPr/>
              <p:nvPr/>
            </p:nvGrpSpPr>
            <p:grpSpPr>
              <a:xfrm>
                <a:off x="4432775" y="3457063"/>
                <a:ext cx="613729" cy="746272"/>
                <a:chOff x="4432775" y="3457063"/>
                <a:chExt cx="613729" cy="746272"/>
              </a:xfrm>
              <a:solidFill>
                <a:schemeClr val="accent1"/>
              </a:solidFill>
            </p:grpSpPr>
            <p:grpSp>
              <p:nvGrpSpPr>
                <p:cNvPr id="262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432775" y="3457063"/>
                  <a:ext cx="613729" cy="746272"/>
                  <a:chOff x="4432775" y="3457063"/>
                  <a:chExt cx="613729" cy="746272"/>
                </a:xfrm>
                <a:solidFill>
                  <a:schemeClr val="accent1"/>
                </a:solidFill>
              </p:grpSpPr>
              <p:sp>
                <p:nvSpPr>
                  <p:cNvPr id="279" name="Freeform: Shape 617">
                    <a:extLst>
                      <a:ext uri="{FF2B5EF4-FFF2-40B4-BE49-F238E27FC236}">
                        <a16:creationId xmlns:a16="http://schemas.microsoft.com/office/drawing/2014/main" id="{0C3330E3-C7C8-48B0-9B84-33D86944AA7F}"/>
                      </a:ext>
                    </a:extLst>
                  </p:cNvPr>
                  <p:cNvSpPr/>
                  <p:nvPr/>
                </p:nvSpPr>
                <p:spPr>
                  <a:xfrm>
                    <a:off x="4441751" y="3460004"/>
                    <a:ext cx="595777" cy="737533"/>
                  </a:xfrm>
                  <a:custGeom>
                    <a:avLst/>
                    <a:gdLst>
                      <a:gd name="connsiteX0" fmla="*/ 252169 w 595777"/>
                      <a:gd name="connsiteY0" fmla="*/ 736908 h 737533"/>
                      <a:gd name="connsiteX1" fmla="*/ 239786 w 595777"/>
                      <a:gd name="connsiteY1" fmla="*/ 735956 h 737533"/>
                      <a:gd name="connsiteX2" fmla="*/ 1661 w 595777"/>
                      <a:gd name="connsiteY2" fmla="*/ 585461 h 737533"/>
                      <a:gd name="connsiteX3" fmla="*/ 3566 w 595777"/>
                      <a:gd name="connsiteY3" fmla="*/ 579746 h 737533"/>
                      <a:gd name="connsiteX4" fmla="*/ 343609 w 595777"/>
                      <a:gd name="connsiteY4" fmla="*/ 626 h 737533"/>
                      <a:gd name="connsiteX5" fmla="*/ 355991 w 595777"/>
                      <a:gd name="connsiteY5" fmla="*/ 1578 h 737533"/>
                      <a:gd name="connsiteX6" fmla="*/ 594116 w 595777"/>
                      <a:gd name="connsiteY6" fmla="*/ 152073 h 737533"/>
                      <a:gd name="connsiteX7" fmla="*/ 592212 w 595777"/>
                      <a:gd name="connsiteY7" fmla="*/ 157788 h 737533"/>
                      <a:gd name="connsiteX8" fmla="*/ 252169 w 595777"/>
                      <a:gd name="connsiteY8" fmla="*/ 736908 h 737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95777" h="737533">
                        <a:moveTo>
                          <a:pt x="252169" y="736908"/>
                        </a:moveTo>
                        <a:cubicBezTo>
                          <a:pt x="248359" y="737861"/>
                          <a:pt x="242644" y="737861"/>
                          <a:pt x="239786" y="735956"/>
                        </a:cubicBezTo>
                        <a:cubicBezTo>
                          <a:pt x="160729" y="685473"/>
                          <a:pt x="80719" y="635943"/>
                          <a:pt x="1661" y="585461"/>
                        </a:cubicBezTo>
                        <a:cubicBezTo>
                          <a:pt x="-1196" y="583556"/>
                          <a:pt x="-243" y="581651"/>
                          <a:pt x="3566" y="579746"/>
                        </a:cubicBezTo>
                        <a:cubicBezTo>
                          <a:pt x="275029" y="486401"/>
                          <a:pt x="72147" y="93971"/>
                          <a:pt x="343609" y="626"/>
                        </a:cubicBezTo>
                        <a:cubicBezTo>
                          <a:pt x="347419" y="-327"/>
                          <a:pt x="353134" y="-327"/>
                          <a:pt x="355991" y="1578"/>
                        </a:cubicBezTo>
                        <a:cubicBezTo>
                          <a:pt x="435049" y="52061"/>
                          <a:pt x="515059" y="101591"/>
                          <a:pt x="594116" y="152073"/>
                        </a:cubicBezTo>
                        <a:cubicBezTo>
                          <a:pt x="596974" y="153978"/>
                          <a:pt x="596021" y="155883"/>
                          <a:pt x="592212" y="157788"/>
                        </a:cubicBezTo>
                        <a:cubicBezTo>
                          <a:pt x="320749" y="251133"/>
                          <a:pt x="523632" y="644516"/>
                          <a:pt x="252169" y="736908"/>
                        </a:cubicBezTo>
                        <a:close/>
                      </a:path>
                    </a:pathLst>
                  </a:custGeom>
                  <a:solidFill>
                    <a:srgbClr val="82CFC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0" name="Freeform: Shape 618">
                    <a:extLst>
                      <a:ext uri="{FF2B5EF4-FFF2-40B4-BE49-F238E27FC236}">
                        <a16:creationId xmlns:a16="http://schemas.microsoft.com/office/drawing/2014/main" id="{ED33C307-48B3-4A0C-9A3F-198A6D87311A}"/>
                      </a:ext>
                    </a:extLst>
                  </p:cNvPr>
                  <p:cNvSpPr/>
                  <p:nvPr/>
                </p:nvSpPr>
                <p:spPr>
                  <a:xfrm>
                    <a:off x="4432775" y="3457063"/>
                    <a:ext cx="613729" cy="746272"/>
                  </a:xfrm>
                  <a:custGeom>
                    <a:avLst/>
                    <a:gdLst>
                      <a:gd name="connsiteX0" fmla="*/ 357347 w 613729"/>
                      <a:gd name="connsiteY0" fmla="*/ 8329 h 746272"/>
                      <a:gd name="connsiteX1" fmla="*/ 595472 w 613729"/>
                      <a:gd name="connsiteY1" fmla="*/ 158824 h 746272"/>
                      <a:gd name="connsiteX2" fmla="*/ 255430 w 613729"/>
                      <a:gd name="connsiteY2" fmla="*/ 737944 h 746272"/>
                      <a:gd name="connsiteX3" fmla="*/ 17305 w 613729"/>
                      <a:gd name="connsiteY3" fmla="*/ 587449 h 746272"/>
                      <a:gd name="connsiteX4" fmla="*/ 357347 w 613729"/>
                      <a:gd name="connsiteY4" fmla="*/ 8329 h 746272"/>
                      <a:gd name="connsiteX5" fmla="*/ 347822 w 613729"/>
                      <a:gd name="connsiteY5" fmla="*/ 1661 h 746272"/>
                      <a:gd name="connsiteX6" fmla="*/ 7780 w 613729"/>
                      <a:gd name="connsiteY6" fmla="*/ 580782 h 746272"/>
                      <a:gd name="connsiteX7" fmla="*/ 3017 w 613729"/>
                      <a:gd name="connsiteY7" fmla="*/ 592212 h 746272"/>
                      <a:gd name="connsiteX8" fmla="*/ 241142 w 613729"/>
                      <a:gd name="connsiteY8" fmla="*/ 742706 h 746272"/>
                      <a:gd name="connsiteX9" fmla="*/ 265907 w 613729"/>
                      <a:gd name="connsiteY9" fmla="*/ 744612 h 746272"/>
                      <a:gd name="connsiteX10" fmla="*/ 605950 w 613729"/>
                      <a:gd name="connsiteY10" fmla="*/ 165491 h 746272"/>
                      <a:gd name="connsiteX11" fmla="*/ 610712 w 613729"/>
                      <a:gd name="connsiteY11" fmla="*/ 154061 h 746272"/>
                      <a:gd name="connsiteX12" fmla="*/ 372587 w 613729"/>
                      <a:gd name="connsiteY12" fmla="*/ 3566 h 746272"/>
                      <a:gd name="connsiteX13" fmla="*/ 347822 w 613729"/>
                      <a:gd name="connsiteY13" fmla="*/ 1661 h 746272"/>
                      <a:gd name="connsiteX14" fmla="*/ 347822 w 613729"/>
                      <a:gd name="connsiteY14" fmla="*/ 1661 h 746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613729" h="746272">
                        <a:moveTo>
                          <a:pt x="357347" y="8329"/>
                        </a:moveTo>
                        <a:cubicBezTo>
                          <a:pt x="436405" y="58811"/>
                          <a:pt x="516415" y="108341"/>
                          <a:pt x="595472" y="158824"/>
                        </a:cubicBezTo>
                        <a:cubicBezTo>
                          <a:pt x="324010" y="252169"/>
                          <a:pt x="526892" y="644599"/>
                          <a:pt x="255430" y="737944"/>
                        </a:cubicBezTo>
                        <a:cubicBezTo>
                          <a:pt x="176372" y="687462"/>
                          <a:pt x="96362" y="637931"/>
                          <a:pt x="17305" y="587449"/>
                        </a:cubicBezTo>
                        <a:cubicBezTo>
                          <a:pt x="288767" y="493151"/>
                          <a:pt x="85885" y="100721"/>
                          <a:pt x="357347" y="8329"/>
                        </a:cubicBezTo>
                        <a:moveTo>
                          <a:pt x="347822" y="1661"/>
                        </a:moveTo>
                        <a:cubicBezTo>
                          <a:pt x="76360" y="95006"/>
                          <a:pt x="279242" y="487437"/>
                          <a:pt x="7780" y="580782"/>
                        </a:cubicBezTo>
                        <a:cubicBezTo>
                          <a:pt x="160" y="583639"/>
                          <a:pt x="-2698" y="588402"/>
                          <a:pt x="3017" y="592212"/>
                        </a:cubicBezTo>
                        <a:cubicBezTo>
                          <a:pt x="82075" y="642694"/>
                          <a:pt x="162085" y="692224"/>
                          <a:pt x="241142" y="742706"/>
                        </a:cubicBezTo>
                        <a:cubicBezTo>
                          <a:pt x="246857" y="746516"/>
                          <a:pt x="258287" y="747469"/>
                          <a:pt x="265907" y="744612"/>
                        </a:cubicBezTo>
                        <a:cubicBezTo>
                          <a:pt x="537370" y="651266"/>
                          <a:pt x="334487" y="258836"/>
                          <a:pt x="605950" y="165491"/>
                        </a:cubicBezTo>
                        <a:cubicBezTo>
                          <a:pt x="613570" y="162634"/>
                          <a:pt x="616427" y="157871"/>
                          <a:pt x="610712" y="154061"/>
                        </a:cubicBezTo>
                        <a:cubicBezTo>
                          <a:pt x="531655" y="103579"/>
                          <a:pt x="451645" y="54049"/>
                          <a:pt x="372587" y="3566"/>
                        </a:cubicBezTo>
                        <a:cubicBezTo>
                          <a:pt x="366872" y="-244"/>
                          <a:pt x="355442" y="-1196"/>
                          <a:pt x="347822" y="1661"/>
                        </a:cubicBezTo>
                        <a:lnTo>
                          <a:pt x="347822" y="1661"/>
                        </a:lnTo>
                        <a:close/>
                      </a:path>
                    </a:pathLst>
                  </a:custGeom>
                  <a:solidFill>
                    <a:srgbClr val="1D427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3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532052" y="3510159"/>
                  <a:ext cx="417080" cy="639127"/>
                  <a:chOff x="4532052" y="3510159"/>
                  <a:chExt cx="417080" cy="639127"/>
                </a:xfrm>
                <a:solidFill>
                  <a:schemeClr val="accent1"/>
                </a:solidFill>
              </p:grpSpPr>
              <p:sp>
                <p:nvSpPr>
                  <p:cNvPr id="277" name="Freeform: Shape 620">
                    <a:extLst>
                      <a:ext uri="{FF2B5EF4-FFF2-40B4-BE49-F238E27FC236}">
                        <a16:creationId xmlns:a16="http://schemas.microsoft.com/office/drawing/2014/main" id="{64CF31F1-D499-409E-BAC5-D75DF1A548F7}"/>
                      </a:ext>
                    </a:extLst>
                  </p:cNvPr>
                  <p:cNvSpPr/>
                  <p:nvPr/>
                </p:nvSpPr>
                <p:spPr>
                  <a:xfrm>
                    <a:off x="4537890" y="3513493"/>
                    <a:ext cx="401595" cy="631507"/>
                  </a:xfrm>
                  <a:custGeom>
                    <a:avLst/>
                    <a:gdLst>
                      <a:gd name="connsiteX0" fmla="*/ 194130 w 401595"/>
                      <a:gd name="connsiteY0" fmla="*/ 627221 h 631507"/>
                      <a:gd name="connsiteX1" fmla="*/ 183653 w 401595"/>
                      <a:gd name="connsiteY1" fmla="*/ 628174 h 631507"/>
                      <a:gd name="connsiteX2" fmla="*/ 134123 w 401595"/>
                      <a:gd name="connsiteY2" fmla="*/ 630079 h 631507"/>
                      <a:gd name="connsiteX3" fmla="*/ 122693 w 401595"/>
                      <a:gd name="connsiteY3" fmla="*/ 630079 h 631507"/>
                      <a:gd name="connsiteX4" fmla="*/ 1725 w 401595"/>
                      <a:gd name="connsiteY4" fmla="*/ 553879 h 631507"/>
                      <a:gd name="connsiteX5" fmla="*/ 2678 w 401595"/>
                      <a:gd name="connsiteY5" fmla="*/ 547211 h 631507"/>
                      <a:gd name="connsiteX6" fmla="*/ 5535 w 401595"/>
                      <a:gd name="connsiteY6" fmla="*/ 515779 h 631507"/>
                      <a:gd name="connsiteX7" fmla="*/ 5535 w 401595"/>
                      <a:gd name="connsiteY7" fmla="*/ 509111 h 631507"/>
                      <a:gd name="connsiteX8" fmla="*/ 207465 w 401595"/>
                      <a:gd name="connsiteY8" fmla="*/ 4286 h 631507"/>
                      <a:gd name="connsiteX9" fmla="*/ 217943 w 401595"/>
                      <a:gd name="connsiteY9" fmla="*/ 3334 h 631507"/>
                      <a:gd name="connsiteX10" fmla="*/ 267473 w 401595"/>
                      <a:gd name="connsiteY10" fmla="*/ 1429 h 631507"/>
                      <a:gd name="connsiteX11" fmla="*/ 278903 w 401595"/>
                      <a:gd name="connsiteY11" fmla="*/ 1429 h 631507"/>
                      <a:gd name="connsiteX12" fmla="*/ 399870 w 401595"/>
                      <a:gd name="connsiteY12" fmla="*/ 77629 h 631507"/>
                      <a:gd name="connsiteX13" fmla="*/ 398918 w 401595"/>
                      <a:gd name="connsiteY13" fmla="*/ 84296 h 631507"/>
                      <a:gd name="connsiteX14" fmla="*/ 396060 w 401595"/>
                      <a:gd name="connsiteY14" fmla="*/ 115729 h 631507"/>
                      <a:gd name="connsiteX15" fmla="*/ 396060 w 401595"/>
                      <a:gd name="connsiteY15" fmla="*/ 122396 h 631507"/>
                      <a:gd name="connsiteX16" fmla="*/ 194130 w 401595"/>
                      <a:gd name="connsiteY16" fmla="*/ 627221 h 631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01595" h="631507">
                        <a:moveTo>
                          <a:pt x="194130" y="627221"/>
                        </a:moveTo>
                        <a:cubicBezTo>
                          <a:pt x="191273" y="629126"/>
                          <a:pt x="186510" y="630079"/>
                          <a:pt x="183653" y="628174"/>
                        </a:cubicBezTo>
                        <a:cubicBezTo>
                          <a:pt x="170318" y="619601"/>
                          <a:pt x="150315" y="621506"/>
                          <a:pt x="134123" y="630079"/>
                        </a:cubicBezTo>
                        <a:cubicBezTo>
                          <a:pt x="131265" y="631984"/>
                          <a:pt x="125550" y="631984"/>
                          <a:pt x="122693" y="630079"/>
                        </a:cubicBezTo>
                        <a:cubicBezTo>
                          <a:pt x="82688" y="604361"/>
                          <a:pt x="41730" y="579596"/>
                          <a:pt x="1725" y="553879"/>
                        </a:cubicBezTo>
                        <a:cubicBezTo>
                          <a:pt x="-1132" y="551974"/>
                          <a:pt x="-180" y="549116"/>
                          <a:pt x="2678" y="547211"/>
                        </a:cubicBezTo>
                        <a:cubicBezTo>
                          <a:pt x="17918" y="538639"/>
                          <a:pt x="17918" y="524351"/>
                          <a:pt x="5535" y="515779"/>
                        </a:cubicBezTo>
                        <a:cubicBezTo>
                          <a:pt x="2678" y="513874"/>
                          <a:pt x="2678" y="511016"/>
                          <a:pt x="5535" y="509111"/>
                        </a:cubicBezTo>
                        <a:cubicBezTo>
                          <a:pt x="153173" y="391001"/>
                          <a:pt x="59828" y="122396"/>
                          <a:pt x="207465" y="4286"/>
                        </a:cubicBezTo>
                        <a:cubicBezTo>
                          <a:pt x="210323" y="2381"/>
                          <a:pt x="215085" y="1429"/>
                          <a:pt x="217943" y="3334"/>
                        </a:cubicBezTo>
                        <a:cubicBezTo>
                          <a:pt x="231278" y="11906"/>
                          <a:pt x="251280" y="10001"/>
                          <a:pt x="267473" y="1429"/>
                        </a:cubicBezTo>
                        <a:cubicBezTo>
                          <a:pt x="271283" y="-476"/>
                          <a:pt x="276045" y="-476"/>
                          <a:pt x="278903" y="1429"/>
                        </a:cubicBezTo>
                        <a:cubicBezTo>
                          <a:pt x="318908" y="27146"/>
                          <a:pt x="359865" y="51911"/>
                          <a:pt x="399870" y="77629"/>
                        </a:cubicBezTo>
                        <a:cubicBezTo>
                          <a:pt x="402728" y="79534"/>
                          <a:pt x="401775" y="82391"/>
                          <a:pt x="398918" y="84296"/>
                        </a:cubicBezTo>
                        <a:cubicBezTo>
                          <a:pt x="383678" y="92869"/>
                          <a:pt x="383678" y="107156"/>
                          <a:pt x="396060" y="115729"/>
                        </a:cubicBezTo>
                        <a:cubicBezTo>
                          <a:pt x="398918" y="117634"/>
                          <a:pt x="398918" y="120491"/>
                          <a:pt x="396060" y="122396"/>
                        </a:cubicBezTo>
                        <a:cubicBezTo>
                          <a:pt x="249375" y="240506"/>
                          <a:pt x="341768" y="510064"/>
                          <a:pt x="194130" y="627221"/>
                        </a:cubicBezTo>
                        <a:close/>
                      </a:path>
                    </a:pathLst>
                  </a:custGeom>
                  <a:solidFill>
                    <a:srgbClr val="F1F0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: Shape 621">
                    <a:extLst>
                      <a:ext uri="{FF2B5EF4-FFF2-40B4-BE49-F238E27FC236}">
                        <a16:creationId xmlns:a16="http://schemas.microsoft.com/office/drawing/2014/main" id="{2B153F11-47AC-42EF-BC05-91EDF03AC112}"/>
                      </a:ext>
                    </a:extLst>
                  </p:cNvPr>
                  <p:cNvSpPr/>
                  <p:nvPr/>
                </p:nvSpPr>
                <p:spPr>
                  <a:xfrm>
                    <a:off x="4532052" y="3510159"/>
                    <a:ext cx="417080" cy="639127"/>
                  </a:xfrm>
                  <a:custGeom>
                    <a:avLst/>
                    <a:gdLst>
                      <a:gd name="connsiteX0" fmla="*/ 219970 w 417080"/>
                      <a:gd name="connsiteY0" fmla="*/ 11430 h 639127"/>
                      <a:gd name="connsiteX1" fmla="*/ 279025 w 417080"/>
                      <a:gd name="connsiteY1" fmla="*/ 8573 h 639127"/>
                      <a:gd name="connsiteX2" fmla="*/ 399993 w 417080"/>
                      <a:gd name="connsiteY2" fmla="*/ 84773 h 639127"/>
                      <a:gd name="connsiteX3" fmla="*/ 398088 w 417080"/>
                      <a:gd name="connsiteY3" fmla="*/ 122873 h 639127"/>
                      <a:gd name="connsiteX4" fmla="*/ 196158 w 417080"/>
                      <a:gd name="connsiteY4" fmla="*/ 627698 h 639127"/>
                      <a:gd name="connsiteX5" fmla="*/ 137103 w 417080"/>
                      <a:gd name="connsiteY5" fmla="*/ 630555 h 639127"/>
                      <a:gd name="connsiteX6" fmla="*/ 16135 w 417080"/>
                      <a:gd name="connsiteY6" fmla="*/ 554355 h 639127"/>
                      <a:gd name="connsiteX7" fmla="*/ 18040 w 417080"/>
                      <a:gd name="connsiteY7" fmla="*/ 516255 h 639127"/>
                      <a:gd name="connsiteX8" fmla="*/ 219970 w 417080"/>
                      <a:gd name="connsiteY8" fmla="*/ 11430 h 639127"/>
                      <a:gd name="connsiteX9" fmla="*/ 209493 w 417080"/>
                      <a:gd name="connsiteY9" fmla="*/ 4763 h 639127"/>
                      <a:gd name="connsiteX10" fmla="*/ 7563 w 417080"/>
                      <a:gd name="connsiteY10" fmla="*/ 509588 h 639127"/>
                      <a:gd name="connsiteX11" fmla="*/ 7563 w 417080"/>
                      <a:gd name="connsiteY11" fmla="*/ 523875 h 639127"/>
                      <a:gd name="connsiteX12" fmla="*/ 5658 w 417080"/>
                      <a:gd name="connsiteY12" fmla="*/ 547688 h 639127"/>
                      <a:gd name="connsiteX13" fmla="*/ 3753 w 417080"/>
                      <a:gd name="connsiteY13" fmla="*/ 560070 h 639127"/>
                      <a:gd name="connsiteX14" fmla="*/ 124720 w 417080"/>
                      <a:gd name="connsiteY14" fmla="*/ 636270 h 639127"/>
                      <a:gd name="connsiteX15" fmla="*/ 147580 w 417080"/>
                      <a:gd name="connsiteY15" fmla="*/ 636270 h 639127"/>
                      <a:gd name="connsiteX16" fmla="*/ 186633 w 417080"/>
                      <a:gd name="connsiteY16" fmla="*/ 635318 h 639127"/>
                      <a:gd name="connsiteX17" fmla="*/ 207588 w 417080"/>
                      <a:gd name="connsiteY17" fmla="*/ 634365 h 639127"/>
                      <a:gd name="connsiteX18" fmla="*/ 409518 w 417080"/>
                      <a:gd name="connsiteY18" fmla="*/ 129540 h 639127"/>
                      <a:gd name="connsiteX19" fmla="*/ 409518 w 417080"/>
                      <a:gd name="connsiteY19" fmla="*/ 115253 h 639127"/>
                      <a:gd name="connsiteX20" fmla="*/ 411423 w 417080"/>
                      <a:gd name="connsiteY20" fmla="*/ 91440 h 639127"/>
                      <a:gd name="connsiteX21" fmla="*/ 413328 w 417080"/>
                      <a:gd name="connsiteY21" fmla="*/ 79058 h 639127"/>
                      <a:gd name="connsiteX22" fmla="*/ 292360 w 417080"/>
                      <a:gd name="connsiteY22" fmla="*/ 2858 h 639127"/>
                      <a:gd name="connsiteX23" fmla="*/ 269500 w 417080"/>
                      <a:gd name="connsiteY23" fmla="*/ 2858 h 639127"/>
                      <a:gd name="connsiteX24" fmla="*/ 230448 w 417080"/>
                      <a:gd name="connsiteY24" fmla="*/ 3810 h 639127"/>
                      <a:gd name="connsiteX25" fmla="*/ 209493 w 417080"/>
                      <a:gd name="connsiteY25" fmla="*/ 4763 h 639127"/>
                      <a:gd name="connsiteX26" fmla="*/ 209493 w 417080"/>
                      <a:gd name="connsiteY26" fmla="*/ 4763 h 639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17080" h="639127">
                        <a:moveTo>
                          <a:pt x="219970" y="11430"/>
                        </a:moveTo>
                        <a:cubicBezTo>
                          <a:pt x="236163" y="20955"/>
                          <a:pt x="259975" y="19050"/>
                          <a:pt x="279025" y="8573"/>
                        </a:cubicBezTo>
                        <a:cubicBezTo>
                          <a:pt x="319030" y="34290"/>
                          <a:pt x="359988" y="59055"/>
                          <a:pt x="399993" y="84773"/>
                        </a:cubicBezTo>
                        <a:cubicBezTo>
                          <a:pt x="380943" y="95250"/>
                          <a:pt x="381895" y="113348"/>
                          <a:pt x="398088" y="122873"/>
                        </a:cubicBezTo>
                        <a:cubicBezTo>
                          <a:pt x="250450" y="240983"/>
                          <a:pt x="343795" y="509588"/>
                          <a:pt x="196158" y="627698"/>
                        </a:cubicBezTo>
                        <a:cubicBezTo>
                          <a:pt x="179965" y="618173"/>
                          <a:pt x="156153" y="620078"/>
                          <a:pt x="137103" y="630555"/>
                        </a:cubicBezTo>
                        <a:cubicBezTo>
                          <a:pt x="97098" y="604838"/>
                          <a:pt x="57093" y="580073"/>
                          <a:pt x="16135" y="554355"/>
                        </a:cubicBezTo>
                        <a:cubicBezTo>
                          <a:pt x="35185" y="543878"/>
                          <a:pt x="34233" y="525780"/>
                          <a:pt x="18040" y="516255"/>
                        </a:cubicBezTo>
                        <a:cubicBezTo>
                          <a:pt x="164725" y="398145"/>
                          <a:pt x="72333" y="128587"/>
                          <a:pt x="219970" y="11430"/>
                        </a:cubicBezTo>
                        <a:moveTo>
                          <a:pt x="209493" y="4763"/>
                        </a:moveTo>
                        <a:cubicBezTo>
                          <a:pt x="61855" y="122873"/>
                          <a:pt x="155200" y="391478"/>
                          <a:pt x="7563" y="509588"/>
                        </a:cubicBezTo>
                        <a:cubicBezTo>
                          <a:pt x="1848" y="514350"/>
                          <a:pt x="1848" y="520065"/>
                          <a:pt x="7563" y="523875"/>
                        </a:cubicBezTo>
                        <a:cubicBezTo>
                          <a:pt x="18040" y="530543"/>
                          <a:pt x="17088" y="541020"/>
                          <a:pt x="5658" y="547688"/>
                        </a:cubicBezTo>
                        <a:cubicBezTo>
                          <a:pt x="-1010" y="551498"/>
                          <a:pt x="-1962" y="557213"/>
                          <a:pt x="3753" y="560070"/>
                        </a:cubicBezTo>
                        <a:cubicBezTo>
                          <a:pt x="43758" y="585788"/>
                          <a:pt x="84715" y="610553"/>
                          <a:pt x="124720" y="636270"/>
                        </a:cubicBezTo>
                        <a:cubicBezTo>
                          <a:pt x="130435" y="640080"/>
                          <a:pt x="140913" y="640080"/>
                          <a:pt x="147580" y="636270"/>
                        </a:cubicBezTo>
                        <a:cubicBezTo>
                          <a:pt x="159963" y="629603"/>
                          <a:pt x="176155" y="628650"/>
                          <a:pt x="186633" y="635318"/>
                        </a:cubicBezTo>
                        <a:cubicBezTo>
                          <a:pt x="192348" y="639128"/>
                          <a:pt x="201873" y="638175"/>
                          <a:pt x="207588" y="634365"/>
                        </a:cubicBezTo>
                        <a:cubicBezTo>
                          <a:pt x="355225" y="516255"/>
                          <a:pt x="261880" y="247650"/>
                          <a:pt x="409518" y="129540"/>
                        </a:cubicBezTo>
                        <a:cubicBezTo>
                          <a:pt x="415233" y="124778"/>
                          <a:pt x="415233" y="119062"/>
                          <a:pt x="409518" y="115253"/>
                        </a:cubicBezTo>
                        <a:cubicBezTo>
                          <a:pt x="399040" y="108585"/>
                          <a:pt x="399993" y="98108"/>
                          <a:pt x="411423" y="91440"/>
                        </a:cubicBezTo>
                        <a:cubicBezTo>
                          <a:pt x="418090" y="87630"/>
                          <a:pt x="419043" y="81915"/>
                          <a:pt x="413328" y="79058"/>
                        </a:cubicBezTo>
                        <a:cubicBezTo>
                          <a:pt x="373323" y="53340"/>
                          <a:pt x="333318" y="28575"/>
                          <a:pt x="292360" y="2858"/>
                        </a:cubicBezTo>
                        <a:cubicBezTo>
                          <a:pt x="286645" y="-953"/>
                          <a:pt x="276168" y="-953"/>
                          <a:pt x="269500" y="2858"/>
                        </a:cubicBezTo>
                        <a:cubicBezTo>
                          <a:pt x="257118" y="9525"/>
                          <a:pt x="240925" y="10478"/>
                          <a:pt x="230448" y="3810"/>
                        </a:cubicBezTo>
                        <a:cubicBezTo>
                          <a:pt x="224733" y="0"/>
                          <a:pt x="215208" y="0"/>
                          <a:pt x="209493" y="4763"/>
                        </a:cubicBezTo>
                        <a:lnTo>
                          <a:pt x="209493" y="4763"/>
                        </a:lnTo>
                        <a:close/>
                      </a:path>
                    </a:pathLst>
                  </a:custGeom>
                  <a:solidFill>
                    <a:srgbClr val="1D427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4" name="Freeform: Shape 622">
                  <a:extLst>
                    <a:ext uri="{FF2B5EF4-FFF2-40B4-BE49-F238E27FC236}">
                      <a16:creationId xmlns:a16="http://schemas.microsoft.com/office/drawing/2014/main" id="{1BBE9B8A-8E22-43B0-A778-2A58EBE1C266}"/>
                    </a:ext>
                  </a:extLst>
                </p:cNvPr>
                <p:cNvSpPr/>
                <p:nvPr/>
              </p:nvSpPr>
              <p:spPr>
                <a:xfrm>
                  <a:off x="4678694" y="3744884"/>
                  <a:ext cx="120938" cy="169679"/>
                </a:xfrm>
                <a:custGeom>
                  <a:avLst/>
                  <a:gdLst>
                    <a:gd name="connsiteX0" fmla="*/ 72376 w 120938"/>
                    <a:gd name="connsiteY0" fmla="*/ 9116 h 169679"/>
                    <a:gd name="connsiteX1" fmla="*/ 120001 w 120938"/>
                    <a:gd name="connsiteY1" fmla="*/ 122463 h 169679"/>
                    <a:gd name="connsiteX2" fmla="*/ 48563 w 120938"/>
                    <a:gd name="connsiteY2" fmla="*/ 160563 h 169679"/>
                    <a:gd name="connsiteX3" fmla="*/ 938 w 120938"/>
                    <a:gd name="connsiteY3" fmla="*/ 47216 h 169679"/>
                    <a:gd name="connsiteX4" fmla="*/ 72376 w 120938"/>
                    <a:gd name="connsiteY4" fmla="*/ 9116 h 169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38" h="169679">
                      <a:moveTo>
                        <a:pt x="72376" y="9116"/>
                      </a:moveTo>
                      <a:cubicBezTo>
                        <a:pt x="104761" y="30071"/>
                        <a:pt x="125716" y="80553"/>
                        <a:pt x="120001" y="122463"/>
                      </a:cubicBezTo>
                      <a:cubicBezTo>
                        <a:pt x="114286" y="165326"/>
                        <a:pt x="81901" y="181518"/>
                        <a:pt x="48563" y="160563"/>
                      </a:cubicBezTo>
                      <a:cubicBezTo>
                        <a:pt x="16178" y="139608"/>
                        <a:pt x="-4777" y="89126"/>
                        <a:pt x="938" y="47216"/>
                      </a:cubicBezTo>
                      <a:cubicBezTo>
                        <a:pt x="6653" y="4353"/>
                        <a:pt x="39991" y="-11839"/>
                        <a:pt x="72376" y="9116"/>
                      </a:cubicBezTo>
                      <a:close/>
                    </a:path>
                  </a:pathLst>
                </a:custGeom>
                <a:solidFill>
                  <a:srgbClr val="82CFC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65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702492" y="3798048"/>
                  <a:ext cx="73342" cy="62397"/>
                  <a:chOff x="4702492" y="3798048"/>
                  <a:chExt cx="73342" cy="62397"/>
                </a:xfrm>
                <a:noFill/>
              </p:grpSpPr>
              <p:sp>
                <p:nvSpPr>
                  <p:cNvPr id="274" name="Freeform: Shape 624">
                    <a:extLst>
                      <a:ext uri="{FF2B5EF4-FFF2-40B4-BE49-F238E27FC236}">
                        <a16:creationId xmlns:a16="http://schemas.microsoft.com/office/drawing/2014/main" id="{FAC08764-D3EC-4A99-B1B7-A436231E6AC6}"/>
                      </a:ext>
                    </a:extLst>
                  </p:cNvPr>
                  <p:cNvSpPr/>
                  <p:nvPr/>
                </p:nvSpPr>
                <p:spPr>
                  <a:xfrm>
                    <a:off x="4713442" y="3798048"/>
                    <a:ext cx="52287" cy="62397"/>
                  </a:xfrm>
                  <a:custGeom>
                    <a:avLst/>
                    <a:gdLst>
                      <a:gd name="connsiteX0" fmla="*/ 34771 w 52287"/>
                      <a:gd name="connsiteY0" fmla="*/ 60726 h 62397"/>
                      <a:gd name="connsiteX1" fmla="*/ 51916 w 52287"/>
                      <a:gd name="connsiteY1" fmla="*/ 47391 h 62397"/>
                      <a:gd name="connsiteX2" fmla="*/ 41438 w 52287"/>
                      <a:gd name="connsiteY2" fmla="*/ 16911 h 62397"/>
                      <a:gd name="connsiteX3" fmla="*/ 26198 w 52287"/>
                      <a:gd name="connsiteY3" fmla="*/ 29294 h 62397"/>
                      <a:gd name="connsiteX4" fmla="*/ 10958 w 52287"/>
                      <a:gd name="connsiteY4" fmla="*/ 45486 h 62397"/>
                      <a:gd name="connsiteX5" fmla="*/ 481 w 52287"/>
                      <a:gd name="connsiteY5" fmla="*/ 15006 h 62397"/>
                      <a:gd name="connsiteX6" fmla="*/ 17626 w 52287"/>
                      <a:gd name="connsiteY6" fmla="*/ 1671 h 62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287" h="62397">
                        <a:moveTo>
                          <a:pt x="34771" y="60726"/>
                        </a:moveTo>
                        <a:cubicBezTo>
                          <a:pt x="42391" y="65489"/>
                          <a:pt x="50011" y="59774"/>
                          <a:pt x="51916" y="47391"/>
                        </a:cubicBezTo>
                        <a:cubicBezTo>
                          <a:pt x="53821" y="35009"/>
                          <a:pt x="48106" y="20721"/>
                          <a:pt x="41438" y="16911"/>
                        </a:cubicBezTo>
                        <a:cubicBezTo>
                          <a:pt x="34771" y="13101"/>
                          <a:pt x="29056" y="15959"/>
                          <a:pt x="26198" y="29294"/>
                        </a:cubicBezTo>
                        <a:cubicBezTo>
                          <a:pt x="23341" y="43581"/>
                          <a:pt x="17626" y="49296"/>
                          <a:pt x="10958" y="45486"/>
                        </a:cubicBezTo>
                        <a:cubicBezTo>
                          <a:pt x="2386" y="39771"/>
                          <a:pt x="-1424" y="27389"/>
                          <a:pt x="481" y="15006"/>
                        </a:cubicBezTo>
                        <a:cubicBezTo>
                          <a:pt x="2386" y="2624"/>
                          <a:pt x="10006" y="-3091"/>
                          <a:pt x="17626" y="1671"/>
                        </a:cubicBezTo>
                      </a:path>
                    </a:pathLst>
                  </a:custGeom>
                  <a:noFill/>
                  <a:ln w="717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5" name="Freeform: Shape 625">
                    <a:extLst>
                      <a:ext uri="{FF2B5EF4-FFF2-40B4-BE49-F238E27FC236}">
                        <a16:creationId xmlns:a16="http://schemas.microsoft.com/office/drawing/2014/main" id="{AEC9545C-347A-43A5-B1FF-C8475FA94593}"/>
                      </a:ext>
                    </a:extLst>
                  </p:cNvPr>
                  <p:cNvSpPr/>
                  <p:nvPr/>
                </p:nvSpPr>
                <p:spPr>
                  <a:xfrm>
                    <a:off x="4766310" y="3846392"/>
                    <a:ext cx="9525" cy="5715"/>
                  </a:xfrm>
                  <a:custGeom>
                    <a:avLst/>
                    <a:gdLst>
                      <a:gd name="connsiteX0" fmla="*/ 0 w 9525"/>
                      <a:gd name="connsiteY0" fmla="*/ 0 h 5715"/>
                      <a:gd name="connsiteX1" fmla="*/ 9525 w 9525"/>
                      <a:gd name="connsiteY1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5715">
                        <a:moveTo>
                          <a:pt x="0" y="0"/>
                        </a:moveTo>
                        <a:cubicBezTo>
                          <a:pt x="2858" y="1905"/>
                          <a:pt x="6668" y="3810"/>
                          <a:pt x="9525" y="5715"/>
                        </a:cubicBezTo>
                      </a:path>
                    </a:pathLst>
                  </a:custGeom>
                  <a:noFill/>
                  <a:ln w="717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6" name="Freeform: Shape 626">
                    <a:extLst>
                      <a:ext uri="{FF2B5EF4-FFF2-40B4-BE49-F238E27FC236}">
                        <a16:creationId xmlns:a16="http://schemas.microsoft.com/office/drawing/2014/main" id="{29A5981B-2879-469F-99BA-B7D1EC9CEE8E}"/>
                      </a:ext>
                    </a:extLst>
                  </p:cNvPr>
                  <p:cNvSpPr/>
                  <p:nvPr/>
                </p:nvSpPr>
                <p:spPr>
                  <a:xfrm>
                    <a:off x="4702492" y="3806387"/>
                    <a:ext cx="10477" cy="6667"/>
                  </a:xfrm>
                  <a:custGeom>
                    <a:avLst/>
                    <a:gdLst>
                      <a:gd name="connsiteX0" fmla="*/ 0 w 10477"/>
                      <a:gd name="connsiteY0" fmla="*/ 0 h 6667"/>
                      <a:gd name="connsiteX1" fmla="*/ 10478 w 10477"/>
                      <a:gd name="connsiteY1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77" h="6667">
                        <a:moveTo>
                          <a:pt x="0" y="0"/>
                        </a:moveTo>
                        <a:cubicBezTo>
                          <a:pt x="3810" y="1905"/>
                          <a:pt x="6667" y="4763"/>
                          <a:pt x="10478" y="6667"/>
                        </a:cubicBezTo>
                      </a:path>
                    </a:pathLst>
                  </a:custGeom>
                  <a:noFill/>
                  <a:ln w="717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651058" y="3954977"/>
                  <a:ext cx="64770" cy="116204"/>
                  <a:chOff x="4651058" y="3954977"/>
                  <a:chExt cx="64770" cy="116204"/>
                </a:xfrm>
                <a:solidFill>
                  <a:srgbClr val="61CAE5"/>
                </a:solidFill>
              </p:grpSpPr>
              <p:sp>
                <p:nvSpPr>
                  <p:cNvPr id="272" name="Freeform: Shape 628">
                    <a:extLst>
                      <a:ext uri="{FF2B5EF4-FFF2-40B4-BE49-F238E27FC236}">
                        <a16:creationId xmlns:a16="http://schemas.microsoft.com/office/drawing/2014/main" id="{0F9DA87D-282E-4BDB-93E4-0EEE43498A9F}"/>
                      </a:ext>
                    </a:extLst>
                  </p:cNvPr>
                  <p:cNvSpPr/>
                  <p:nvPr/>
                </p:nvSpPr>
                <p:spPr>
                  <a:xfrm>
                    <a:off x="4699635" y="3954977"/>
                    <a:ext cx="16192" cy="45719"/>
                  </a:xfrm>
                  <a:custGeom>
                    <a:avLst/>
                    <a:gdLst>
                      <a:gd name="connsiteX0" fmla="*/ 0 w 16192"/>
                      <a:gd name="connsiteY0" fmla="*/ 45720 h 45719"/>
                      <a:gd name="connsiteX1" fmla="*/ 16193 w 16192"/>
                      <a:gd name="connsiteY1" fmla="*/ 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192" h="45719">
                        <a:moveTo>
                          <a:pt x="0" y="45720"/>
                        </a:moveTo>
                        <a:cubicBezTo>
                          <a:pt x="6668" y="31432"/>
                          <a:pt x="11430" y="16193"/>
                          <a:pt x="16193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3" name="Freeform: Shape 629">
                    <a:extLst>
                      <a:ext uri="{FF2B5EF4-FFF2-40B4-BE49-F238E27FC236}">
                        <a16:creationId xmlns:a16="http://schemas.microsoft.com/office/drawing/2014/main" id="{756EB3E1-C19F-428A-B916-7C753D810885}"/>
                      </a:ext>
                    </a:extLst>
                  </p:cNvPr>
                  <p:cNvSpPr/>
                  <p:nvPr/>
                </p:nvSpPr>
                <p:spPr>
                  <a:xfrm>
                    <a:off x="4651058" y="4035940"/>
                    <a:ext cx="29527" cy="35242"/>
                  </a:xfrm>
                  <a:custGeom>
                    <a:avLst/>
                    <a:gdLst>
                      <a:gd name="connsiteX0" fmla="*/ 0 w 29527"/>
                      <a:gd name="connsiteY0" fmla="*/ 35242 h 35242"/>
                      <a:gd name="connsiteX1" fmla="*/ 29527 w 29527"/>
                      <a:gd name="connsiteY1" fmla="*/ 0 h 35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9527" h="35242">
                        <a:moveTo>
                          <a:pt x="0" y="35242"/>
                        </a:moveTo>
                        <a:cubicBezTo>
                          <a:pt x="11430" y="24765"/>
                          <a:pt x="20955" y="12382"/>
                          <a:pt x="29527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7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765358" y="3583502"/>
                  <a:ext cx="67627" cy="113347"/>
                  <a:chOff x="4765358" y="3583502"/>
                  <a:chExt cx="67627" cy="113347"/>
                </a:xfrm>
                <a:solidFill>
                  <a:srgbClr val="61CAE5"/>
                </a:solidFill>
              </p:grpSpPr>
              <p:sp>
                <p:nvSpPr>
                  <p:cNvPr id="270" name="Freeform: Shape 631">
                    <a:extLst>
                      <a:ext uri="{FF2B5EF4-FFF2-40B4-BE49-F238E27FC236}">
                        <a16:creationId xmlns:a16="http://schemas.microsoft.com/office/drawing/2014/main" id="{B9F81EB4-3E95-4264-936E-188B95E8BCC6}"/>
                      </a:ext>
                    </a:extLst>
                  </p:cNvPr>
                  <p:cNvSpPr/>
                  <p:nvPr/>
                </p:nvSpPr>
                <p:spPr>
                  <a:xfrm>
                    <a:off x="4801553" y="3583502"/>
                    <a:ext cx="31432" cy="35242"/>
                  </a:xfrm>
                  <a:custGeom>
                    <a:avLst/>
                    <a:gdLst>
                      <a:gd name="connsiteX0" fmla="*/ 0 w 31432"/>
                      <a:gd name="connsiteY0" fmla="*/ 35243 h 35242"/>
                      <a:gd name="connsiteX1" fmla="*/ 31432 w 31432"/>
                      <a:gd name="connsiteY1" fmla="*/ 0 h 35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1432" h="35242">
                        <a:moveTo>
                          <a:pt x="0" y="35243"/>
                        </a:moveTo>
                        <a:cubicBezTo>
                          <a:pt x="8572" y="22860"/>
                          <a:pt x="20002" y="10478"/>
                          <a:pt x="31432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1" name="Freeform: Shape 632">
                    <a:extLst>
                      <a:ext uri="{FF2B5EF4-FFF2-40B4-BE49-F238E27FC236}">
                        <a16:creationId xmlns:a16="http://schemas.microsoft.com/office/drawing/2014/main" id="{307C8EDA-BEE8-437D-9484-13C1AE5D494F}"/>
                      </a:ext>
                    </a:extLst>
                  </p:cNvPr>
                  <p:cNvSpPr/>
                  <p:nvPr/>
                </p:nvSpPr>
                <p:spPr>
                  <a:xfrm>
                    <a:off x="4765358" y="3653034"/>
                    <a:ext cx="17145" cy="43815"/>
                  </a:xfrm>
                  <a:custGeom>
                    <a:avLst/>
                    <a:gdLst>
                      <a:gd name="connsiteX0" fmla="*/ 0 w 17145"/>
                      <a:gd name="connsiteY0" fmla="*/ 43815 h 43815"/>
                      <a:gd name="connsiteX1" fmla="*/ 17145 w 17145"/>
                      <a:gd name="connsiteY1" fmla="*/ 0 h 438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145" h="43815">
                        <a:moveTo>
                          <a:pt x="0" y="43815"/>
                        </a:moveTo>
                        <a:cubicBezTo>
                          <a:pt x="4763" y="28575"/>
                          <a:pt x="10477" y="14288"/>
                          <a:pt x="17145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8" name="Freeform: Shape 633">
                  <a:extLst>
                    <a:ext uri="{FF2B5EF4-FFF2-40B4-BE49-F238E27FC236}">
                      <a16:creationId xmlns:a16="http://schemas.microsoft.com/office/drawing/2014/main" id="{27040A12-8D99-49F6-B61E-8A193553FF13}"/>
                    </a:ext>
                  </a:extLst>
                </p:cNvPr>
                <p:cNvSpPr/>
                <p:nvPr/>
              </p:nvSpPr>
              <p:spPr>
                <a:xfrm>
                  <a:off x="4678694" y="3753999"/>
                  <a:ext cx="120938" cy="160563"/>
                </a:xfrm>
                <a:custGeom>
                  <a:avLst/>
                  <a:gdLst>
                    <a:gd name="connsiteX0" fmla="*/ 72376 w 120938"/>
                    <a:gd name="connsiteY0" fmla="*/ 0 h 160563"/>
                    <a:gd name="connsiteX1" fmla="*/ 120001 w 120938"/>
                    <a:gd name="connsiteY1" fmla="*/ 113348 h 160563"/>
                    <a:gd name="connsiteX2" fmla="*/ 48563 w 120938"/>
                    <a:gd name="connsiteY2" fmla="*/ 151448 h 160563"/>
                    <a:gd name="connsiteX3" fmla="*/ 938 w 120938"/>
                    <a:gd name="connsiteY3" fmla="*/ 38100 h 160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38" h="160563">
                      <a:moveTo>
                        <a:pt x="72376" y="0"/>
                      </a:moveTo>
                      <a:cubicBezTo>
                        <a:pt x="104761" y="20955"/>
                        <a:pt x="125716" y="71438"/>
                        <a:pt x="120001" y="113348"/>
                      </a:cubicBezTo>
                      <a:cubicBezTo>
                        <a:pt x="114286" y="156210"/>
                        <a:pt x="81901" y="172403"/>
                        <a:pt x="48563" y="151448"/>
                      </a:cubicBezTo>
                      <a:cubicBezTo>
                        <a:pt x="16178" y="130492"/>
                        <a:pt x="-4777" y="80010"/>
                        <a:pt x="938" y="38100"/>
                      </a:cubicBezTo>
                    </a:path>
                  </a:pathLst>
                </a:custGeom>
                <a:noFill/>
                <a:ln w="12014" cap="rnd">
                  <a:solidFill>
                    <a:srgbClr val="1D4277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Freeform: Shape 634">
                  <a:extLst>
                    <a:ext uri="{FF2B5EF4-FFF2-40B4-BE49-F238E27FC236}">
                      <a16:creationId xmlns:a16="http://schemas.microsoft.com/office/drawing/2014/main" id="{672F7FCA-66B3-4584-9F4D-B9079233A4E9}"/>
                    </a:ext>
                  </a:extLst>
                </p:cNvPr>
                <p:cNvSpPr/>
                <p:nvPr/>
              </p:nvSpPr>
              <p:spPr>
                <a:xfrm>
                  <a:off x="4693920" y="3749237"/>
                  <a:ext cx="10477" cy="8572"/>
                </a:xfrm>
                <a:custGeom>
                  <a:avLst/>
                  <a:gdLst>
                    <a:gd name="connsiteX0" fmla="*/ 0 w 10477"/>
                    <a:gd name="connsiteY0" fmla="*/ 8572 h 8572"/>
                    <a:gd name="connsiteX1" fmla="*/ 10477 w 10477"/>
                    <a:gd name="connsiteY1" fmla="*/ 0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477" h="8572">
                      <a:moveTo>
                        <a:pt x="0" y="8572"/>
                      </a:moveTo>
                      <a:cubicBezTo>
                        <a:pt x="2858" y="4763"/>
                        <a:pt x="6667" y="1905"/>
                        <a:pt x="10477" y="0"/>
                      </a:cubicBezTo>
                    </a:path>
                  </a:pathLst>
                </a:custGeom>
                <a:noFill/>
                <a:ln w="12014" cap="rnd">
                  <a:solidFill>
                    <a:srgbClr val="1D4277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0" name="Graphic 513">
                <a:extLst>
                  <a:ext uri="{FF2B5EF4-FFF2-40B4-BE49-F238E27FC236}">
                    <a16:creationId xmlns:a16="http://schemas.microsoft.com/office/drawing/2014/main" id="{E62216E1-4D89-49DB-8F1E-1AAC836B284E}"/>
                  </a:ext>
                </a:extLst>
              </p:cNvPr>
              <p:cNvGrpSpPr/>
              <p:nvPr/>
            </p:nvGrpSpPr>
            <p:grpSpPr>
              <a:xfrm>
                <a:off x="4432775" y="3457063"/>
                <a:ext cx="613729" cy="746272"/>
                <a:chOff x="4432775" y="3457063"/>
                <a:chExt cx="613729" cy="746272"/>
              </a:xfrm>
              <a:solidFill>
                <a:schemeClr val="accent1"/>
              </a:solidFill>
            </p:grpSpPr>
            <p:grpSp>
              <p:nvGrpSpPr>
                <p:cNvPr id="241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432775" y="3457063"/>
                  <a:ext cx="613729" cy="746272"/>
                  <a:chOff x="4432775" y="3457063"/>
                  <a:chExt cx="613729" cy="746272"/>
                </a:xfrm>
                <a:solidFill>
                  <a:schemeClr val="accent1"/>
                </a:solidFill>
              </p:grpSpPr>
              <p:sp>
                <p:nvSpPr>
                  <p:cNvPr id="258" name="Freeform: Shape 637">
                    <a:extLst>
                      <a:ext uri="{FF2B5EF4-FFF2-40B4-BE49-F238E27FC236}">
                        <a16:creationId xmlns:a16="http://schemas.microsoft.com/office/drawing/2014/main" id="{3D99D9D2-366B-47F8-8E04-E82F5AF79072}"/>
                      </a:ext>
                    </a:extLst>
                  </p:cNvPr>
                  <p:cNvSpPr/>
                  <p:nvPr/>
                </p:nvSpPr>
                <p:spPr>
                  <a:xfrm>
                    <a:off x="4441751" y="3460004"/>
                    <a:ext cx="595777" cy="737533"/>
                  </a:xfrm>
                  <a:custGeom>
                    <a:avLst/>
                    <a:gdLst>
                      <a:gd name="connsiteX0" fmla="*/ 252169 w 595777"/>
                      <a:gd name="connsiteY0" fmla="*/ 736908 h 737533"/>
                      <a:gd name="connsiteX1" fmla="*/ 239786 w 595777"/>
                      <a:gd name="connsiteY1" fmla="*/ 735956 h 737533"/>
                      <a:gd name="connsiteX2" fmla="*/ 1661 w 595777"/>
                      <a:gd name="connsiteY2" fmla="*/ 585461 h 737533"/>
                      <a:gd name="connsiteX3" fmla="*/ 3566 w 595777"/>
                      <a:gd name="connsiteY3" fmla="*/ 579746 h 737533"/>
                      <a:gd name="connsiteX4" fmla="*/ 343609 w 595777"/>
                      <a:gd name="connsiteY4" fmla="*/ 626 h 737533"/>
                      <a:gd name="connsiteX5" fmla="*/ 355991 w 595777"/>
                      <a:gd name="connsiteY5" fmla="*/ 1578 h 737533"/>
                      <a:gd name="connsiteX6" fmla="*/ 594116 w 595777"/>
                      <a:gd name="connsiteY6" fmla="*/ 152073 h 737533"/>
                      <a:gd name="connsiteX7" fmla="*/ 592212 w 595777"/>
                      <a:gd name="connsiteY7" fmla="*/ 157788 h 737533"/>
                      <a:gd name="connsiteX8" fmla="*/ 252169 w 595777"/>
                      <a:gd name="connsiteY8" fmla="*/ 736908 h 737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95777" h="737533">
                        <a:moveTo>
                          <a:pt x="252169" y="736908"/>
                        </a:moveTo>
                        <a:cubicBezTo>
                          <a:pt x="248359" y="737861"/>
                          <a:pt x="242644" y="737861"/>
                          <a:pt x="239786" y="735956"/>
                        </a:cubicBezTo>
                        <a:cubicBezTo>
                          <a:pt x="160729" y="685473"/>
                          <a:pt x="80719" y="635943"/>
                          <a:pt x="1661" y="585461"/>
                        </a:cubicBezTo>
                        <a:cubicBezTo>
                          <a:pt x="-1196" y="583556"/>
                          <a:pt x="-243" y="581651"/>
                          <a:pt x="3566" y="579746"/>
                        </a:cubicBezTo>
                        <a:cubicBezTo>
                          <a:pt x="275029" y="486401"/>
                          <a:pt x="72147" y="93971"/>
                          <a:pt x="343609" y="626"/>
                        </a:cubicBezTo>
                        <a:cubicBezTo>
                          <a:pt x="347419" y="-327"/>
                          <a:pt x="353134" y="-327"/>
                          <a:pt x="355991" y="1578"/>
                        </a:cubicBezTo>
                        <a:cubicBezTo>
                          <a:pt x="435049" y="52061"/>
                          <a:pt x="515059" y="101591"/>
                          <a:pt x="594116" y="152073"/>
                        </a:cubicBezTo>
                        <a:cubicBezTo>
                          <a:pt x="596974" y="153978"/>
                          <a:pt x="596021" y="155883"/>
                          <a:pt x="592212" y="157788"/>
                        </a:cubicBezTo>
                        <a:cubicBezTo>
                          <a:pt x="320749" y="251133"/>
                          <a:pt x="523632" y="644516"/>
                          <a:pt x="252169" y="73690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9" name="Freeform: Shape 638">
                    <a:extLst>
                      <a:ext uri="{FF2B5EF4-FFF2-40B4-BE49-F238E27FC236}">
                        <a16:creationId xmlns:a16="http://schemas.microsoft.com/office/drawing/2014/main" id="{3149661C-42E4-44E2-96C8-555367750678}"/>
                      </a:ext>
                    </a:extLst>
                  </p:cNvPr>
                  <p:cNvSpPr/>
                  <p:nvPr/>
                </p:nvSpPr>
                <p:spPr>
                  <a:xfrm>
                    <a:off x="4432775" y="3457063"/>
                    <a:ext cx="613729" cy="746272"/>
                  </a:xfrm>
                  <a:custGeom>
                    <a:avLst/>
                    <a:gdLst>
                      <a:gd name="connsiteX0" fmla="*/ 357347 w 613729"/>
                      <a:gd name="connsiteY0" fmla="*/ 8329 h 746272"/>
                      <a:gd name="connsiteX1" fmla="*/ 595472 w 613729"/>
                      <a:gd name="connsiteY1" fmla="*/ 158824 h 746272"/>
                      <a:gd name="connsiteX2" fmla="*/ 255430 w 613729"/>
                      <a:gd name="connsiteY2" fmla="*/ 737944 h 746272"/>
                      <a:gd name="connsiteX3" fmla="*/ 17305 w 613729"/>
                      <a:gd name="connsiteY3" fmla="*/ 587449 h 746272"/>
                      <a:gd name="connsiteX4" fmla="*/ 357347 w 613729"/>
                      <a:gd name="connsiteY4" fmla="*/ 8329 h 746272"/>
                      <a:gd name="connsiteX5" fmla="*/ 347822 w 613729"/>
                      <a:gd name="connsiteY5" fmla="*/ 1661 h 746272"/>
                      <a:gd name="connsiteX6" fmla="*/ 7780 w 613729"/>
                      <a:gd name="connsiteY6" fmla="*/ 580782 h 746272"/>
                      <a:gd name="connsiteX7" fmla="*/ 3017 w 613729"/>
                      <a:gd name="connsiteY7" fmla="*/ 592212 h 746272"/>
                      <a:gd name="connsiteX8" fmla="*/ 241142 w 613729"/>
                      <a:gd name="connsiteY8" fmla="*/ 742706 h 746272"/>
                      <a:gd name="connsiteX9" fmla="*/ 265907 w 613729"/>
                      <a:gd name="connsiteY9" fmla="*/ 744612 h 746272"/>
                      <a:gd name="connsiteX10" fmla="*/ 605950 w 613729"/>
                      <a:gd name="connsiteY10" fmla="*/ 165491 h 746272"/>
                      <a:gd name="connsiteX11" fmla="*/ 610712 w 613729"/>
                      <a:gd name="connsiteY11" fmla="*/ 154061 h 746272"/>
                      <a:gd name="connsiteX12" fmla="*/ 372587 w 613729"/>
                      <a:gd name="connsiteY12" fmla="*/ 3566 h 746272"/>
                      <a:gd name="connsiteX13" fmla="*/ 347822 w 613729"/>
                      <a:gd name="connsiteY13" fmla="*/ 1661 h 746272"/>
                      <a:gd name="connsiteX14" fmla="*/ 347822 w 613729"/>
                      <a:gd name="connsiteY14" fmla="*/ 1661 h 746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613729" h="746272">
                        <a:moveTo>
                          <a:pt x="357347" y="8329"/>
                        </a:moveTo>
                        <a:cubicBezTo>
                          <a:pt x="436405" y="58811"/>
                          <a:pt x="516415" y="108341"/>
                          <a:pt x="595472" y="158824"/>
                        </a:cubicBezTo>
                        <a:cubicBezTo>
                          <a:pt x="324010" y="252169"/>
                          <a:pt x="526892" y="644599"/>
                          <a:pt x="255430" y="737944"/>
                        </a:cubicBezTo>
                        <a:cubicBezTo>
                          <a:pt x="176372" y="687462"/>
                          <a:pt x="96362" y="637931"/>
                          <a:pt x="17305" y="587449"/>
                        </a:cubicBezTo>
                        <a:cubicBezTo>
                          <a:pt x="288767" y="493151"/>
                          <a:pt x="85885" y="100721"/>
                          <a:pt x="357347" y="8329"/>
                        </a:cubicBezTo>
                        <a:moveTo>
                          <a:pt x="347822" y="1661"/>
                        </a:moveTo>
                        <a:cubicBezTo>
                          <a:pt x="76360" y="95006"/>
                          <a:pt x="279242" y="487437"/>
                          <a:pt x="7780" y="580782"/>
                        </a:cubicBezTo>
                        <a:cubicBezTo>
                          <a:pt x="160" y="583639"/>
                          <a:pt x="-2698" y="588402"/>
                          <a:pt x="3017" y="592212"/>
                        </a:cubicBezTo>
                        <a:cubicBezTo>
                          <a:pt x="82075" y="642694"/>
                          <a:pt x="162085" y="692224"/>
                          <a:pt x="241142" y="742706"/>
                        </a:cubicBezTo>
                        <a:cubicBezTo>
                          <a:pt x="246857" y="746516"/>
                          <a:pt x="258287" y="747469"/>
                          <a:pt x="265907" y="744612"/>
                        </a:cubicBezTo>
                        <a:cubicBezTo>
                          <a:pt x="537370" y="651266"/>
                          <a:pt x="334487" y="258836"/>
                          <a:pt x="605950" y="165491"/>
                        </a:cubicBezTo>
                        <a:cubicBezTo>
                          <a:pt x="613570" y="162634"/>
                          <a:pt x="616427" y="157871"/>
                          <a:pt x="610712" y="154061"/>
                        </a:cubicBezTo>
                        <a:cubicBezTo>
                          <a:pt x="531655" y="103579"/>
                          <a:pt x="451645" y="54049"/>
                          <a:pt x="372587" y="3566"/>
                        </a:cubicBezTo>
                        <a:cubicBezTo>
                          <a:pt x="366872" y="-244"/>
                          <a:pt x="355442" y="-1196"/>
                          <a:pt x="347822" y="1661"/>
                        </a:cubicBezTo>
                        <a:lnTo>
                          <a:pt x="347822" y="166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2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532052" y="3510159"/>
                  <a:ext cx="417080" cy="639127"/>
                  <a:chOff x="4532052" y="3510159"/>
                  <a:chExt cx="417080" cy="639127"/>
                </a:xfrm>
                <a:solidFill>
                  <a:schemeClr val="accent1"/>
                </a:solidFill>
              </p:grpSpPr>
              <p:sp>
                <p:nvSpPr>
                  <p:cNvPr id="256" name="Freeform: Shape 640">
                    <a:extLst>
                      <a:ext uri="{FF2B5EF4-FFF2-40B4-BE49-F238E27FC236}">
                        <a16:creationId xmlns:a16="http://schemas.microsoft.com/office/drawing/2014/main" id="{37C844EE-52C1-4065-AE87-6A80C8BF0423}"/>
                      </a:ext>
                    </a:extLst>
                  </p:cNvPr>
                  <p:cNvSpPr/>
                  <p:nvPr/>
                </p:nvSpPr>
                <p:spPr>
                  <a:xfrm>
                    <a:off x="4537890" y="3513493"/>
                    <a:ext cx="401595" cy="631507"/>
                  </a:xfrm>
                  <a:custGeom>
                    <a:avLst/>
                    <a:gdLst>
                      <a:gd name="connsiteX0" fmla="*/ 194130 w 401595"/>
                      <a:gd name="connsiteY0" fmla="*/ 627221 h 631507"/>
                      <a:gd name="connsiteX1" fmla="*/ 183653 w 401595"/>
                      <a:gd name="connsiteY1" fmla="*/ 628174 h 631507"/>
                      <a:gd name="connsiteX2" fmla="*/ 134123 w 401595"/>
                      <a:gd name="connsiteY2" fmla="*/ 630079 h 631507"/>
                      <a:gd name="connsiteX3" fmla="*/ 122693 w 401595"/>
                      <a:gd name="connsiteY3" fmla="*/ 630079 h 631507"/>
                      <a:gd name="connsiteX4" fmla="*/ 1725 w 401595"/>
                      <a:gd name="connsiteY4" fmla="*/ 553879 h 631507"/>
                      <a:gd name="connsiteX5" fmla="*/ 2678 w 401595"/>
                      <a:gd name="connsiteY5" fmla="*/ 547211 h 631507"/>
                      <a:gd name="connsiteX6" fmla="*/ 5535 w 401595"/>
                      <a:gd name="connsiteY6" fmla="*/ 515779 h 631507"/>
                      <a:gd name="connsiteX7" fmla="*/ 5535 w 401595"/>
                      <a:gd name="connsiteY7" fmla="*/ 509111 h 631507"/>
                      <a:gd name="connsiteX8" fmla="*/ 207465 w 401595"/>
                      <a:gd name="connsiteY8" fmla="*/ 4286 h 631507"/>
                      <a:gd name="connsiteX9" fmla="*/ 217943 w 401595"/>
                      <a:gd name="connsiteY9" fmla="*/ 3334 h 631507"/>
                      <a:gd name="connsiteX10" fmla="*/ 267473 w 401595"/>
                      <a:gd name="connsiteY10" fmla="*/ 1429 h 631507"/>
                      <a:gd name="connsiteX11" fmla="*/ 278903 w 401595"/>
                      <a:gd name="connsiteY11" fmla="*/ 1429 h 631507"/>
                      <a:gd name="connsiteX12" fmla="*/ 399870 w 401595"/>
                      <a:gd name="connsiteY12" fmla="*/ 77629 h 631507"/>
                      <a:gd name="connsiteX13" fmla="*/ 398918 w 401595"/>
                      <a:gd name="connsiteY13" fmla="*/ 84296 h 631507"/>
                      <a:gd name="connsiteX14" fmla="*/ 396060 w 401595"/>
                      <a:gd name="connsiteY14" fmla="*/ 115729 h 631507"/>
                      <a:gd name="connsiteX15" fmla="*/ 396060 w 401595"/>
                      <a:gd name="connsiteY15" fmla="*/ 122396 h 631507"/>
                      <a:gd name="connsiteX16" fmla="*/ 194130 w 401595"/>
                      <a:gd name="connsiteY16" fmla="*/ 627221 h 631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01595" h="631507">
                        <a:moveTo>
                          <a:pt x="194130" y="627221"/>
                        </a:moveTo>
                        <a:cubicBezTo>
                          <a:pt x="191273" y="629126"/>
                          <a:pt x="186510" y="630079"/>
                          <a:pt x="183653" y="628174"/>
                        </a:cubicBezTo>
                        <a:cubicBezTo>
                          <a:pt x="170318" y="619601"/>
                          <a:pt x="150315" y="621506"/>
                          <a:pt x="134123" y="630079"/>
                        </a:cubicBezTo>
                        <a:cubicBezTo>
                          <a:pt x="131265" y="631984"/>
                          <a:pt x="125550" y="631984"/>
                          <a:pt x="122693" y="630079"/>
                        </a:cubicBezTo>
                        <a:cubicBezTo>
                          <a:pt x="82688" y="604361"/>
                          <a:pt x="41730" y="579596"/>
                          <a:pt x="1725" y="553879"/>
                        </a:cubicBezTo>
                        <a:cubicBezTo>
                          <a:pt x="-1132" y="551974"/>
                          <a:pt x="-180" y="549116"/>
                          <a:pt x="2678" y="547211"/>
                        </a:cubicBezTo>
                        <a:cubicBezTo>
                          <a:pt x="17918" y="538639"/>
                          <a:pt x="17918" y="524351"/>
                          <a:pt x="5535" y="515779"/>
                        </a:cubicBezTo>
                        <a:cubicBezTo>
                          <a:pt x="2678" y="513874"/>
                          <a:pt x="2678" y="511016"/>
                          <a:pt x="5535" y="509111"/>
                        </a:cubicBezTo>
                        <a:cubicBezTo>
                          <a:pt x="153173" y="391001"/>
                          <a:pt x="59828" y="122396"/>
                          <a:pt x="207465" y="4286"/>
                        </a:cubicBezTo>
                        <a:cubicBezTo>
                          <a:pt x="210323" y="2381"/>
                          <a:pt x="215085" y="1429"/>
                          <a:pt x="217943" y="3334"/>
                        </a:cubicBezTo>
                        <a:cubicBezTo>
                          <a:pt x="231278" y="11906"/>
                          <a:pt x="251280" y="10001"/>
                          <a:pt x="267473" y="1429"/>
                        </a:cubicBezTo>
                        <a:cubicBezTo>
                          <a:pt x="271283" y="-476"/>
                          <a:pt x="276045" y="-476"/>
                          <a:pt x="278903" y="1429"/>
                        </a:cubicBezTo>
                        <a:cubicBezTo>
                          <a:pt x="318908" y="27146"/>
                          <a:pt x="359865" y="51911"/>
                          <a:pt x="399870" y="77629"/>
                        </a:cubicBezTo>
                        <a:cubicBezTo>
                          <a:pt x="402728" y="79534"/>
                          <a:pt x="401775" y="82391"/>
                          <a:pt x="398918" y="84296"/>
                        </a:cubicBezTo>
                        <a:cubicBezTo>
                          <a:pt x="383678" y="92869"/>
                          <a:pt x="383678" y="107156"/>
                          <a:pt x="396060" y="115729"/>
                        </a:cubicBezTo>
                        <a:cubicBezTo>
                          <a:pt x="398918" y="117634"/>
                          <a:pt x="398918" y="120491"/>
                          <a:pt x="396060" y="122396"/>
                        </a:cubicBezTo>
                        <a:cubicBezTo>
                          <a:pt x="249375" y="240506"/>
                          <a:pt x="341768" y="510064"/>
                          <a:pt x="194130" y="627221"/>
                        </a:cubicBezTo>
                        <a:close/>
                      </a:path>
                    </a:pathLst>
                  </a:custGeom>
                  <a:solidFill>
                    <a:srgbClr val="F1F0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" name="Freeform: Shape 641">
                    <a:extLst>
                      <a:ext uri="{FF2B5EF4-FFF2-40B4-BE49-F238E27FC236}">
                        <a16:creationId xmlns:a16="http://schemas.microsoft.com/office/drawing/2014/main" id="{FC975938-BE45-4FF6-B664-EF8B12451F2C}"/>
                      </a:ext>
                    </a:extLst>
                  </p:cNvPr>
                  <p:cNvSpPr/>
                  <p:nvPr/>
                </p:nvSpPr>
                <p:spPr>
                  <a:xfrm>
                    <a:off x="4532052" y="3510159"/>
                    <a:ext cx="417080" cy="639127"/>
                  </a:xfrm>
                  <a:custGeom>
                    <a:avLst/>
                    <a:gdLst>
                      <a:gd name="connsiteX0" fmla="*/ 219970 w 417080"/>
                      <a:gd name="connsiteY0" fmla="*/ 11430 h 639127"/>
                      <a:gd name="connsiteX1" fmla="*/ 279025 w 417080"/>
                      <a:gd name="connsiteY1" fmla="*/ 8573 h 639127"/>
                      <a:gd name="connsiteX2" fmla="*/ 399993 w 417080"/>
                      <a:gd name="connsiteY2" fmla="*/ 84773 h 639127"/>
                      <a:gd name="connsiteX3" fmla="*/ 398088 w 417080"/>
                      <a:gd name="connsiteY3" fmla="*/ 122873 h 639127"/>
                      <a:gd name="connsiteX4" fmla="*/ 196158 w 417080"/>
                      <a:gd name="connsiteY4" fmla="*/ 627698 h 639127"/>
                      <a:gd name="connsiteX5" fmla="*/ 137103 w 417080"/>
                      <a:gd name="connsiteY5" fmla="*/ 630555 h 639127"/>
                      <a:gd name="connsiteX6" fmla="*/ 16135 w 417080"/>
                      <a:gd name="connsiteY6" fmla="*/ 554355 h 639127"/>
                      <a:gd name="connsiteX7" fmla="*/ 18040 w 417080"/>
                      <a:gd name="connsiteY7" fmla="*/ 516255 h 639127"/>
                      <a:gd name="connsiteX8" fmla="*/ 219970 w 417080"/>
                      <a:gd name="connsiteY8" fmla="*/ 11430 h 639127"/>
                      <a:gd name="connsiteX9" fmla="*/ 209493 w 417080"/>
                      <a:gd name="connsiteY9" fmla="*/ 4763 h 639127"/>
                      <a:gd name="connsiteX10" fmla="*/ 7563 w 417080"/>
                      <a:gd name="connsiteY10" fmla="*/ 509588 h 639127"/>
                      <a:gd name="connsiteX11" fmla="*/ 7563 w 417080"/>
                      <a:gd name="connsiteY11" fmla="*/ 523875 h 639127"/>
                      <a:gd name="connsiteX12" fmla="*/ 5658 w 417080"/>
                      <a:gd name="connsiteY12" fmla="*/ 547688 h 639127"/>
                      <a:gd name="connsiteX13" fmla="*/ 3753 w 417080"/>
                      <a:gd name="connsiteY13" fmla="*/ 560070 h 639127"/>
                      <a:gd name="connsiteX14" fmla="*/ 124720 w 417080"/>
                      <a:gd name="connsiteY14" fmla="*/ 636270 h 639127"/>
                      <a:gd name="connsiteX15" fmla="*/ 147580 w 417080"/>
                      <a:gd name="connsiteY15" fmla="*/ 636270 h 639127"/>
                      <a:gd name="connsiteX16" fmla="*/ 186633 w 417080"/>
                      <a:gd name="connsiteY16" fmla="*/ 635318 h 639127"/>
                      <a:gd name="connsiteX17" fmla="*/ 207588 w 417080"/>
                      <a:gd name="connsiteY17" fmla="*/ 634365 h 639127"/>
                      <a:gd name="connsiteX18" fmla="*/ 409518 w 417080"/>
                      <a:gd name="connsiteY18" fmla="*/ 129540 h 639127"/>
                      <a:gd name="connsiteX19" fmla="*/ 409518 w 417080"/>
                      <a:gd name="connsiteY19" fmla="*/ 115253 h 639127"/>
                      <a:gd name="connsiteX20" fmla="*/ 411423 w 417080"/>
                      <a:gd name="connsiteY20" fmla="*/ 91440 h 639127"/>
                      <a:gd name="connsiteX21" fmla="*/ 413328 w 417080"/>
                      <a:gd name="connsiteY21" fmla="*/ 79058 h 639127"/>
                      <a:gd name="connsiteX22" fmla="*/ 292360 w 417080"/>
                      <a:gd name="connsiteY22" fmla="*/ 2858 h 639127"/>
                      <a:gd name="connsiteX23" fmla="*/ 269500 w 417080"/>
                      <a:gd name="connsiteY23" fmla="*/ 2858 h 639127"/>
                      <a:gd name="connsiteX24" fmla="*/ 230448 w 417080"/>
                      <a:gd name="connsiteY24" fmla="*/ 3810 h 639127"/>
                      <a:gd name="connsiteX25" fmla="*/ 209493 w 417080"/>
                      <a:gd name="connsiteY25" fmla="*/ 4763 h 639127"/>
                      <a:gd name="connsiteX26" fmla="*/ 209493 w 417080"/>
                      <a:gd name="connsiteY26" fmla="*/ 4763 h 639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17080" h="639127">
                        <a:moveTo>
                          <a:pt x="219970" y="11430"/>
                        </a:moveTo>
                        <a:cubicBezTo>
                          <a:pt x="236163" y="20955"/>
                          <a:pt x="259975" y="19050"/>
                          <a:pt x="279025" y="8573"/>
                        </a:cubicBezTo>
                        <a:cubicBezTo>
                          <a:pt x="319030" y="34290"/>
                          <a:pt x="359988" y="59055"/>
                          <a:pt x="399993" y="84773"/>
                        </a:cubicBezTo>
                        <a:cubicBezTo>
                          <a:pt x="380943" y="95250"/>
                          <a:pt x="381895" y="113348"/>
                          <a:pt x="398088" y="122873"/>
                        </a:cubicBezTo>
                        <a:cubicBezTo>
                          <a:pt x="250450" y="240983"/>
                          <a:pt x="343795" y="509588"/>
                          <a:pt x="196158" y="627698"/>
                        </a:cubicBezTo>
                        <a:cubicBezTo>
                          <a:pt x="179965" y="618173"/>
                          <a:pt x="156153" y="620078"/>
                          <a:pt x="137103" y="630555"/>
                        </a:cubicBezTo>
                        <a:cubicBezTo>
                          <a:pt x="97098" y="604838"/>
                          <a:pt x="57093" y="580073"/>
                          <a:pt x="16135" y="554355"/>
                        </a:cubicBezTo>
                        <a:cubicBezTo>
                          <a:pt x="35185" y="543878"/>
                          <a:pt x="34233" y="525780"/>
                          <a:pt x="18040" y="516255"/>
                        </a:cubicBezTo>
                        <a:cubicBezTo>
                          <a:pt x="164725" y="398145"/>
                          <a:pt x="72333" y="128587"/>
                          <a:pt x="219970" y="11430"/>
                        </a:cubicBezTo>
                        <a:moveTo>
                          <a:pt x="209493" y="4763"/>
                        </a:moveTo>
                        <a:cubicBezTo>
                          <a:pt x="61855" y="122873"/>
                          <a:pt x="155200" y="391478"/>
                          <a:pt x="7563" y="509588"/>
                        </a:cubicBezTo>
                        <a:cubicBezTo>
                          <a:pt x="1848" y="514350"/>
                          <a:pt x="1848" y="520065"/>
                          <a:pt x="7563" y="523875"/>
                        </a:cubicBezTo>
                        <a:cubicBezTo>
                          <a:pt x="18040" y="530543"/>
                          <a:pt x="17088" y="541020"/>
                          <a:pt x="5658" y="547688"/>
                        </a:cubicBezTo>
                        <a:cubicBezTo>
                          <a:pt x="-1010" y="551498"/>
                          <a:pt x="-1962" y="557213"/>
                          <a:pt x="3753" y="560070"/>
                        </a:cubicBezTo>
                        <a:cubicBezTo>
                          <a:pt x="43758" y="585788"/>
                          <a:pt x="84715" y="610553"/>
                          <a:pt x="124720" y="636270"/>
                        </a:cubicBezTo>
                        <a:cubicBezTo>
                          <a:pt x="130435" y="640080"/>
                          <a:pt x="140913" y="640080"/>
                          <a:pt x="147580" y="636270"/>
                        </a:cubicBezTo>
                        <a:cubicBezTo>
                          <a:pt x="159963" y="629603"/>
                          <a:pt x="176155" y="628650"/>
                          <a:pt x="186633" y="635318"/>
                        </a:cubicBezTo>
                        <a:cubicBezTo>
                          <a:pt x="192348" y="639128"/>
                          <a:pt x="201873" y="638175"/>
                          <a:pt x="207588" y="634365"/>
                        </a:cubicBezTo>
                        <a:cubicBezTo>
                          <a:pt x="355225" y="516255"/>
                          <a:pt x="261880" y="247650"/>
                          <a:pt x="409518" y="129540"/>
                        </a:cubicBezTo>
                        <a:cubicBezTo>
                          <a:pt x="415233" y="124778"/>
                          <a:pt x="415233" y="119062"/>
                          <a:pt x="409518" y="115253"/>
                        </a:cubicBezTo>
                        <a:cubicBezTo>
                          <a:pt x="399040" y="108585"/>
                          <a:pt x="399993" y="98108"/>
                          <a:pt x="411423" y="91440"/>
                        </a:cubicBezTo>
                        <a:cubicBezTo>
                          <a:pt x="418090" y="87630"/>
                          <a:pt x="419043" y="81915"/>
                          <a:pt x="413328" y="79058"/>
                        </a:cubicBezTo>
                        <a:cubicBezTo>
                          <a:pt x="373323" y="53340"/>
                          <a:pt x="333318" y="28575"/>
                          <a:pt x="292360" y="2858"/>
                        </a:cubicBezTo>
                        <a:cubicBezTo>
                          <a:pt x="286645" y="-953"/>
                          <a:pt x="276168" y="-953"/>
                          <a:pt x="269500" y="2858"/>
                        </a:cubicBezTo>
                        <a:cubicBezTo>
                          <a:pt x="257118" y="9525"/>
                          <a:pt x="240925" y="10478"/>
                          <a:pt x="230448" y="3810"/>
                        </a:cubicBezTo>
                        <a:cubicBezTo>
                          <a:pt x="224733" y="0"/>
                          <a:pt x="215208" y="0"/>
                          <a:pt x="209493" y="4763"/>
                        </a:cubicBezTo>
                        <a:lnTo>
                          <a:pt x="209493" y="4763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3" name="Freeform: Shape 642">
                  <a:extLst>
                    <a:ext uri="{FF2B5EF4-FFF2-40B4-BE49-F238E27FC236}">
                      <a16:creationId xmlns:a16="http://schemas.microsoft.com/office/drawing/2014/main" id="{9A31AF12-C227-4BDD-9956-C03B8E03095B}"/>
                    </a:ext>
                  </a:extLst>
                </p:cNvPr>
                <p:cNvSpPr/>
                <p:nvPr/>
              </p:nvSpPr>
              <p:spPr>
                <a:xfrm>
                  <a:off x="4678694" y="3744884"/>
                  <a:ext cx="120938" cy="169679"/>
                </a:xfrm>
                <a:custGeom>
                  <a:avLst/>
                  <a:gdLst>
                    <a:gd name="connsiteX0" fmla="*/ 72376 w 120938"/>
                    <a:gd name="connsiteY0" fmla="*/ 9116 h 169679"/>
                    <a:gd name="connsiteX1" fmla="*/ 120001 w 120938"/>
                    <a:gd name="connsiteY1" fmla="*/ 122463 h 169679"/>
                    <a:gd name="connsiteX2" fmla="*/ 48563 w 120938"/>
                    <a:gd name="connsiteY2" fmla="*/ 160563 h 169679"/>
                    <a:gd name="connsiteX3" fmla="*/ 938 w 120938"/>
                    <a:gd name="connsiteY3" fmla="*/ 47216 h 169679"/>
                    <a:gd name="connsiteX4" fmla="*/ 72376 w 120938"/>
                    <a:gd name="connsiteY4" fmla="*/ 9116 h 169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38" h="169679">
                      <a:moveTo>
                        <a:pt x="72376" y="9116"/>
                      </a:moveTo>
                      <a:cubicBezTo>
                        <a:pt x="104761" y="30071"/>
                        <a:pt x="125716" y="80553"/>
                        <a:pt x="120001" y="122463"/>
                      </a:cubicBezTo>
                      <a:cubicBezTo>
                        <a:pt x="114286" y="165326"/>
                        <a:pt x="81901" y="181518"/>
                        <a:pt x="48563" y="160563"/>
                      </a:cubicBezTo>
                      <a:cubicBezTo>
                        <a:pt x="16178" y="139608"/>
                        <a:pt x="-4777" y="89126"/>
                        <a:pt x="938" y="47216"/>
                      </a:cubicBezTo>
                      <a:cubicBezTo>
                        <a:pt x="6653" y="4353"/>
                        <a:pt x="39991" y="-11839"/>
                        <a:pt x="72376" y="911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44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702492" y="3798048"/>
                  <a:ext cx="73342" cy="62397"/>
                  <a:chOff x="4702492" y="3798048"/>
                  <a:chExt cx="73342" cy="62397"/>
                </a:xfrm>
                <a:noFill/>
              </p:grpSpPr>
              <p:sp>
                <p:nvSpPr>
                  <p:cNvPr id="253" name="Freeform: Shape 644">
                    <a:extLst>
                      <a:ext uri="{FF2B5EF4-FFF2-40B4-BE49-F238E27FC236}">
                        <a16:creationId xmlns:a16="http://schemas.microsoft.com/office/drawing/2014/main" id="{DE58D7C1-9215-4445-A95F-BE4869F957E8}"/>
                      </a:ext>
                    </a:extLst>
                  </p:cNvPr>
                  <p:cNvSpPr/>
                  <p:nvPr/>
                </p:nvSpPr>
                <p:spPr>
                  <a:xfrm>
                    <a:off x="4713442" y="3798048"/>
                    <a:ext cx="52287" cy="62397"/>
                  </a:xfrm>
                  <a:custGeom>
                    <a:avLst/>
                    <a:gdLst>
                      <a:gd name="connsiteX0" fmla="*/ 34771 w 52287"/>
                      <a:gd name="connsiteY0" fmla="*/ 60726 h 62397"/>
                      <a:gd name="connsiteX1" fmla="*/ 51916 w 52287"/>
                      <a:gd name="connsiteY1" fmla="*/ 47391 h 62397"/>
                      <a:gd name="connsiteX2" fmla="*/ 41438 w 52287"/>
                      <a:gd name="connsiteY2" fmla="*/ 16911 h 62397"/>
                      <a:gd name="connsiteX3" fmla="*/ 26198 w 52287"/>
                      <a:gd name="connsiteY3" fmla="*/ 29294 h 62397"/>
                      <a:gd name="connsiteX4" fmla="*/ 10958 w 52287"/>
                      <a:gd name="connsiteY4" fmla="*/ 45486 h 62397"/>
                      <a:gd name="connsiteX5" fmla="*/ 481 w 52287"/>
                      <a:gd name="connsiteY5" fmla="*/ 15006 h 62397"/>
                      <a:gd name="connsiteX6" fmla="*/ 17626 w 52287"/>
                      <a:gd name="connsiteY6" fmla="*/ 1671 h 62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287" h="62397">
                        <a:moveTo>
                          <a:pt x="34771" y="60726"/>
                        </a:moveTo>
                        <a:cubicBezTo>
                          <a:pt x="42391" y="65489"/>
                          <a:pt x="50011" y="59774"/>
                          <a:pt x="51916" y="47391"/>
                        </a:cubicBezTo>
                        <a:cubicBezTo>
                          <a:pt x="53821" y="35009"/>
                          <a:pt x="48106" y="20721"/>
                          <a:pt x="41438" y="16911"/>
                        </a:cubicBezTo>
                        <a:cubicBezTo>
                          <a:pt x="34771" y="13101"/>
                          <a:pt x="29056" y="15959"/>
                          <a:pt x="26198" y="29294"/>
                        </a:cubicBezTo>
                        <a:cubicBezTo>
                          <a:pt x="23341" y="43581"/>
                          <a:pt x="17626" y="49296"/>
                          <a:pt x="10958" y="45486"/>
                        </a:cubicBezTo>
                        <a:cubicBezTo>
                          <a:pt x="2386" y="39771"/>
                          <a:pt x="-1424" y="27389"/>
                          <a:pt x="481" y="15006"/>
                        </a:cubicBezTo>
                        <a:cubicBezTo>
                          <a:pt x="2386" y="2624"/>
                          <a:pt x="10006" y="-3091"/>
                          <a:pt x="17626" y="1671"/>
                        </a:cubicBezTo>
                      </a:path>
                    </a:pathLst>
                  </a:custGeom>
                  <a:noFill/>
                  <a:ln w="7174" cap="rnd">
                    <a:solidFill>
                      <a:schemeClr val="tx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4" name="Freeform: Shape 645">
                    <a:extLst>
                      <a:ext uri="{FF2B5EF4-FFF2-40B4-BE49-F238E27FC236}">
                        <a16:creationId xmlns:a16="http://schemas.microsoft.com/office/drawing/2014/main" id="{1D736854-0792-468C-A228-DB5EBCD73FFE}"/>
                      </a:ext>
                    </a:extLst>
                  </p:cNvPr>
                  <p:cNvSpPr/>
                  <p:nvPr/>
                </p:nvSpPr>
                <p:spPr>
                  <a:xfrm>
                    <a:off x="4766310" y="3846392"/>
                    <a:ext cx="9525" cy="5715"/>
                  </a:xfrm>
                  <a:custGeom>
                    <a:avLst/>
                    <a:gdLst>
                      <a:gd name="connsiteX0" fmla="*/ 0 w 9525"/>
                      <a:gd name="connsiteY0" fmla="*/ 0 h 5715"/>
                      <a:gd name="connsiteX1" fmla="*/ 9525 w 9525"/>
                      <a:gd name="connsiteY1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5715">
                        <a:moveTo>
                          <a:pt x="0" y="0"/>
                        </a:moveTo>
                        <a:cubicBezTo>
                          <a:pt x="2858" y="1905"/>
                          <a:pt x="6668" y="3810"/>
                          <a:pt x="9525" y="5715"/>
                        </a:cubicBezTo>
                      </a:path>
                    </a:pathLst>
                  </a:custGeom>
                  <a:noFill/>
                  <a:ln w="7174" cap="rnd">
                    <a:solidFill>
                      <a:schemeClr val="tx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: Shape 646">
                    <a:extLst>
                      <a:ext uri="{FF2B5EF4-FFF2-40B4-BE49-F238E27FC236}">
                        <a16:creationId xmlns:a16="http://schemas.microsoft.com/office/drawing/2014/main" id="{F8D2798D-1B73-490C-B449-DA615C517CAF}"/>
                      </a:ext>
                    </a:extLst>
                  </p:cNvPr>
                  <p:cNvSpPr/>
                  <p:nvPr/>
                </p:nvSpPr>
                <p:spPr>
                  <a:xfrm>
                    <a:off x="4702492" y="3806387"/>
                    <a:ext cx="10477" cy="6667"/>
                  </a:xfrm>
                  <a:custGeom>
                    <a:avLst/>
                    <a:gdLst>
                      <a:gd name="connsiteX0" fmla="*/ 0 w 10477"/>
                      <a:gd name="connsiteY0" fmla="*/ 0 h 6667"/>
                      <a:gd name="connsiteX1" fmla="*/ 10478 w 10477"/>
                      <a:gd name="connsiteY1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77" h="6667">
                        <a:moveTo>
                          <a:pt x="0" y="0"/>
                        </a:moveTo>
                        <a:cubicBezTo>
                          <a:pt x="3810" y="1905"/>
                          <a:pt x="6667" y="4763"/>
                          <a:pt x="10478" y="6667"/>
                        </a:cubicBezTo>
                      </a:path>
                    </a:pathLst>
                  </a:custGeom>
                  <a:noFill/>
                  <a:ln w="7174" cap="rnd">
                    <a:solidFill>
                      <a:schemeClr val="tx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5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651058" y="3954977"/>
                  <a:ext cx="64770" cy="116204"/>
                  <a:chOff x="4651058" y="3954977"/>
                  <a:chExt cx="64770" cy="116204"/>
                </a:xfrm>
                <a:solidFill>
                  <a:srgbClr val="61CAE5"/>
                </a:solidFill>
              </p:grpSpPr>
              <p:sp>
                <p:nvSpPr>
                  <p:cNvPr id="251" name="Freeform: Shape 648">
                    <a:extLst>
                      <a:ext uri="{FF2B5EF4-FFF2-40B4-BE49-F238E27FC236}">
                        <a16:creationId xmlns:a16="http://schemas.microsoft.com/office/drawing/2014/main" id="{64060D7A-D0BE-4731-A7B3-64635A262E95}"/>
                      </a:ext>
                    </a:extLst>
                  </p:cNvPr>
                  <p:cNvSpPr/>
                  <p:nvPr/>
                </p:nvSpPr>
                <p:spPr>
                  <a:xfrm>
                    <a:off x="4699635" y="3954977"/>
                    <a:ext cx="16192" cy="45719"/>
                  </a:xfrm>
                  <a:custGeom>
                    <a:avLst/>
                    <a:gdLst>
                      <a:gd name="connsiteX0" fmla="*/ 0 w 16192"/>
                      <a:gd name="connsiteY0" fmla="*/ 45720 h 45719"/>
                      <a:gd name="connsiteX1" fmla="*/ 16193 w 16192"/>
                      <a:gd name="connsiteY1" fmla="*/ 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192" h="45719">
                        <a:moveTo>
                          <a:pt x="0" y="45720"/>
                        </a:moveTo>
                        <a:cubicBezTo>
                          <a:pt x="6668" y="31432"/>
                          <a:pt x="11430" y="16193"/>
                          <a:pt x="16193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chemeClr val="tx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2" name="Freeform: Shape 649">
                    <a:extLst>
                      <a:ext uri="{FF2B5EF4-FFF2-40B4-BE49-F238E27FC236}">
                        <a16:creationId xmlns:a16="http://schemas.microsoft.com/office/drawing/2014/main" id="{040A117A-4AD6-4AD4-BA32-CAD55074874D}"/>
                      </a:ext>
                    </a:extLst>
                  </p:cNvPr>
                  <p:cNvSpPr/>
                  <p:nvPr/>
                </p:nvSpPr>
                <p:spPr>
                  <a:xfrm>
                    <a:off x="4651058" y="4035940"/>
                    <a:ext cx="29527" cy="35242"/>
                  </a:xfrm>
                  <a:custGeom>
                    <a:avLst/>
                    <a:gdLst>
                      <a:gd name="connsiteX0" fmla="*/ 0 w 29527"/>
                      <a:gd name="connsiteY0" fmla="*/ 35242 h 35242"/>
                      <a:gd name="connsiteX1" fmla="*/ 29527 w 29527"/>
                      <a:gd name="connsiteY1" fmla="*/ 0 h 35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9527" h="35242">
                        <a:moveTo>
                          <a:pt x="0" y="35242"/>
                        </a:moveTo>
                        <a:cubicBezTo>
                          <a:pt x="11430" y="24765"/>
                          <a:pt x="20955" y="12382"/>
                          <a:pt x="29527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rgbClr val="1D4277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6" name="Graphic 513">
                  <a:extLst>
                    <a:ext uri="{FF2B5EF4-FFF2-40B4-BE49-F238E27FC236}">
                      <a16:creationId xmlns:a16="http://schemas.microsoft.com/office/drawing/2014/main" id="{E62216E1-4D89-49DB-8F1E-1AAC836B284E}"/>
                    </a:ext>
                  </a:extLst>
                </p:cNvPr>
                <p:cNvGrpSpPr/>
                <p:nvPr/>
              </p:nvGrpSpPr>
              <p:grpSpPr>
                <a:xfrm>
                  <a:off x="4765358" y="3583502"/>
                  <a:ext cx="67627" cy="113347"/>
                  <a:chOff x="4765358" y="3583502"/>
                  <a:chExt cx="67627" cy="113347"/>
                </a:xfrm>
                <a:solidFill>
                  <a:srgbClr val="61CAE5"/>
                </a:solidFill>
              </p:grpSpPr>
              <p:sp>
                <p:nvSpPr>
                  <p:cNvPr id="249" name="Freeform: Shape 651">
                    <a:extLst>
                      <a:ext uri="{FF2B5EF4-FFF2-40B4-BE49-F238E27FC236}">
                        <a16:creationId xmlns:a16="http://schemas.microsoft.com/office/drawing/2014/main" id="{353FD4D4-38F4-4EE4-BEA9-2E9D3683171D}"/>
                      </a:ext>
                    </a:extLst>
                  </p:cNvPr>
                  <p:cNvSpPr/>
                  <p:nvPr/>
                </p:nvSpPr>
                <p:spPr>
                  <a:xfrm>
                    <a:off x="4801553" y="3583502"/>
                    <a:ext cx="31432" cy="35242"/>
                  </a:xfrm>
                  <a:custGeom>
                    <a:avLst/>
                    <a:gdLst>
                      <a:gd name="connsiteX0" fmla="*/ 0 w 31432"/>
                      <a:gd name="connsiteY0" fmla="*/ 35243 h 35242"/>
                      <a:gd name="connsiteX1" fmla="*/ 31432 w 31432"/>
                      <a:gd name="connsiteY1" fmla="*/ 0 h 35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1432" h="35242">
                        <a:moveTo>
                          <a:pt x="0" y="35243"/>
                        </a:moveTo>
                        <a:cubicBezTo>
                          <a:pt x="8572" y="22860"/>
                          <a:pt x="20002" y="10478"/>
                          <a:pt x="31432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chemeClr val="tx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0" name="Freeform: Shape 652">
                    <a:extLst>
                      <a:ext uri="{FF2B5EF4-FFF2-40B4-BE49-F238E27FC236}">
                        <a16:creationId xmlns:a16="http://schemas.microsoft.com/office/drawing/2014/main" id="{67DCC98C-9CC0-4BFE-A3B3-C1A6C4CA0065}"/>
                      </a:ext>
                    </a:extLst>
                  </p:cNvPr>
                  <p:cNvSpPr/>
                  <p:nvPr/>
                </p:nvSpPr>
                <p:spPr>
                  <a:xfrm>
                    <a:off x="4765358" y="3653034"/>
                    <a:ext cx="17145" cy="43815"/>
                  </a:xfrm>
                  <a:custGeom>
                    <a:avLst/>
                    <a:gdLst>
                      <a:gd name="connsiteX0" fmla="*/ 0 w 17145"/>
                      <a:gd name="connsiteY0" fmla="*/ 43815 h 43815"/>
                      <a:gd name="connsiteX1" fmla="*/ 17145 w 17145"/>
                      <a:gd name="connsiteY1" fmla="*/ 0 h 438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145" h="43815">
                        <a:moveTo>
                          <a:pt x="0" y="43815"/>
                        </a:moveTo>
                        <a:cubicBezTo>
                          <a:pt x="4763" y="28575"/>
                          <a:pt x="10477" y="14288"/>
                          <a:pt x="17145" y="0"/>
                        </a:cubicBezTo>
                      </a:path>
                    </a:pathLst>
                  </a:custGeom>
                  <a:solidFill>
                    <a:srgbClr val="61CAE5"/>
                  </a:solidFill>
                  <a:ln w="12014" cap="rnd">
                    <a:solidFill>
                      <a:schemeClr val="tx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7" name="Freeform: Shape 653">
                  <a:extLst>
                    <a:ext uri="{FF2B5EF4-FFF2-40B4-BE49-F238E27FC236}">
                      <a16:creationId xmlns:a16="http://schemas.microsoft.com/office/drawing/2014/main" id="{027924CF-A8CB-407C-A621-2E099ED0A01C}"/>
                    </a:ext>
                  </a:extLst>
                </p:cNvPr>
                <p:cNvSpPr/>
                <p:nvPr/>
              </p:nvSpPr>
              <p:spPr>
                <a:xfrm>
                  <a:off x="4678694" y="3753999"/>
                  <a:ext cx="120938" cy="160563"/>
                </a:xfrm>
                <a:custGeom>
                  <a:avLst/>
                  <a:gdLst>
                    <a:gd name="connsiteX0" fmla="*/ 72376 w 120938"/>
                    <a:gd name="connsiteY0" fmla="*/ 0 h 160563"/>
                    <a:gd name="connsiteX1" fmla="*/ 120001 w 120938"/>
                    <a:gd name="connsiteY1" fmla="*/ 113348 h 160563"/>
                    <a:gd name="connsiteX2" fmla="*/ 48563 w 120938"/>
                    <a:gd name="connsiteY2" fmla="*/ 151448 h 160563"/>
                    <a:gd name="connsiteX3" fmla="*/ 938 w 120938"/>
                    <a:gd name="connsiteY3" fmla="*/ 38100 h 160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38" h="160563">
                      <a:moveTo>
                        <a:pt x="72376" y="0"/>
                      </a:moveTo>
                      <a:cubicBezTo>
                        <a:pt x="104761" y="20955"/>
                        <a:pt x="125716" y="71438"/>
                        <a:pt x="120001" y="113348"/>
                      </a:cubicBezTo>
                      <a:cubicBezTo>
                        <a:pt x="114286" y="156210"/>
                        <a:pt x="81901" y="172403"/>
                        <a:pt x="48563" y="151448"/>
                      </a:cubicBezTo>
                      <a:cubicBezTo>
                        <a:pt x="16178" y="130492"/>
                        <a:pt x="-4777" y="80010"/>
                        <a:pt x="938" y="38100"/>
                      </a:cubicBezTo>
                    </a:path>
                  </a:pathLst>
                </a:custGeom>
                <a:noFill/>
                <a:ln w="12014" cap="rnd">
                  <a:solidFill>
                    <a:schemeClr val="tx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8" name="Freeform: Shape 654">
                  <a:extLst>
                    <a:ext uri="{FF2B5EF4-FFF2-40B4-BE49-F238E27FC236}">
                      <a16:creationId xmlns:a16="http://schemas.microsoft.com/office/drawing/2014/main" id="{A0933456-47E7-4CAD-AD8B-BB8D3B45F010}"/>
                    </a:ext>
                  </a:extLst>
                </p:cNvPr>
                <p:cNvSpPr/>
                <p:nvPr/>
              </p:nvSpPr>
              <p:spPr>
                <a:xfrm>
                  <a:off x="4693920" y="3749237"/>
                  <a:ext cx="10477" cy="8572"/>
                </a:xfrm>
                <a:custGeom>
                  <a:avLst/>
                  <a:gdLst>
                    <a:gd name="connsiteX0" fmla="*/ 0 w 10477"/>
                    <a:gd name="connsiteY0" fmla="*/ 8572 h 8572"/>
                    <a:gd name="connsiteX1" fmla="*/ 10477 w 10477"/>
                    <a:gd name="connsiteY1" fmla="*/ 0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477" h="8572">
                      <a:moveTo>
                        <a:pt x="0" y="8572"/>
                      </a:moveTo>
                      <a:cubicBezTo>
                        <a:pt x="2858" y="4763"/>
                        <a:pt x="6667" y="1905"/>
                        <a:pt x="10477" y="0"/>
                      </a:cubicBezTo>
                    </a:path>
                  </a:pathLst>
                </a:custGeom>
                <a:noFill/>
                <a:ln w="12014" cap="rnd">
                  <a:solidFill>
                    <a:schemeClr val="tx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5" name="Graphic 513">
            <a:extLst>
              <a:ext uri="{FF2B5EF4-FFF2-40B4-BE49-F238E27FC236}">
                <a16:creationId xmlns:a16="http://schemas.microsoft.com/office/drawing/2014/main" id="{E62216E1-4D89-49DB-8F1E-1AAC836B284E}"/>
              </a:ext>
            </a:extLst>
          </p:cNvPr>
          <p:cNvGrpSpPr/>
          <p:nvPr/>
        </p:nvGrpSpPr>
        <p:grpSpPr>
          <a:xfrm>
            <a:off x="7180581" y="1292299"/>
            <a:ext cx="3807372" cy="3492183"/>
            <a:chOff x="3534721" y="3780674"/>
            <a:chExt cx="1587814" cy="1456374"/>
          </a:xfrm>
          <a:solidFill>
            <a:schemeClr val="accent1"/>
          </a:solidFill>
        </p:grpSpPr>
        <p:grpSp>
          <p:nvGrpSpPr>
            <p:cNvPr id="196" name="Graphic 513">
              <a:extLst>
                <a:ext uri="{FF2B5EF4-FFF2-40B4-BE49-F238E27FC236}">
                  <a16:creationId xmlns:a16="http://schemas.microsoft.com/office/drawing/2014/main" id="{E62216E1-4D89-49DB-8F1E-1AAC836B284E}"/>
                </a:ext>
              </a:extLst>
            </p:cNvPr>
            <p:cNvGrpSpPr/>
            <p:nvPr/>
          </p:nvGrpSpPr>
          <p:grpSpPr>
            <a:xfrm>
              <a:off x="3623326" y="3780674"/>
              <a:ext cx="1409648" cy="489585"/>
              <a:chOff x="3623334" y="3780670"/>
              <a:chExt cx="1409651" cy="489584"/>
            </a:xfrm>
            <a:solidFill>
              <a:schemeClr val="accent1"/>
            </a:solidFill>
          </p:grpSpPr>
          <p:sp>
            <p:nvSpPr>
              <p:cNvPr id="230" name="Freeform: Shape 658">
                <a:extLst>
                  <a:ext uri="{FF2B5EF4-FFF2-40B4-BE49-F238E27FC236}">
                    <a16:creationId xmlns:a16="http://schemas.microsoft.com/office/drawing/2014/main" id="{44E1D5C6-4403-4BE0-85DE-55FCD3C43957}"/>
                  </a:ext>
                </a:extLst>
              </p:cNvPr>
              <p:cNvSpPr/>
              <p:nvPr/>
            </p:nvSpPr>
            <p:spPr>
              <a:xfrm>
                <a:off x="3636039" y="3793052"/>
                <a:ext cx="1384366" cy="464820"/>
              </a:xfrm>
              <a:custGeom>
                <a:avLst/>
                <a:gdLst>
                  <a:gd name="connsiteX0" fmla="*/ 12036 w 1384366"/>
                  <a:gd name="connsiteY0" fmla="*/ 464820 h 464820"/>
                  <a:gd name="connsiteX1" fmla="*/ 606 w 1384366"/>
                  <a:gd name="connsiteY1" fmla="*/ 456248 h 464820"/>
                  <a:gd name="connsiteX2" fmla="*/ 5369 w 1384366"/>
                  <a:gd name="connsiteY2" fmla="*/ 441960 h 464820"/>
                  <a:gd name="connsiteX3" fmla="*/ 685454 w 1384366"/>
                  <a:gd name="connsiteY3" fmla="*/ 1905 h 464820"/>
                  <a:gd name="connsiteX4" fmla="*/ 692121 w 1384366"/>
                  <a:gd name="connsiteY4" fmla="*/ 0 h 464820"/>
                  <a:gd name="connsiteX5" fmla="*/ 698789 w 1384366"/>
                  <a:gd name="connsiteY5" fmla="*/ 1905 h 464820"/>
                  <a:gd name="connsiteX6" fmla="*/ 1378874 w 1384366"/>
                  <a:gd name="connsiteY6" fmla="*/ 441960 h 464820"/>
                  <a:gd name="connsiteX7" fmla="*/ 1383636 w 1384366"/>
                  <a:gd name="connsiteY7" fmla="*/ 456248 h 464820"/>
                  <a:gd name="connsiteX8" fmla="*/ 1372206 w 1384366"/>
                  <a:gd name="connsiteY8" fmla="*/ 464820 h 464820"/>
                  <a:gd name="connsiteX9" fmla="*/ 12036 w 1384366"/>
                  <a:gd name="connsiteY9" fmla="*/ 464820 h 46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4366" h="464820">
                    <a:moveTo>
                      <a:pt x="12036" y="464820"/>
                    </a:moveTo>
                    <a:cubicBezTo>
                      <a:pt x="6321" y="464820"/>
                      <a:pt x="1559" y="461010"/>
                      <a:pt x="606" y="456248"/>
                    </a:cubicBezTo>
                    <a:cubicBezTo>
                      <a:pt x="-1299" y="450533"/>
                      <a:pt x="1559" y="445770"/>
                      <a:pt x="5369" y="441960"/>
                    </a:cubicBezTo>
                    <a:lnTo>
                      <a:pt x="685454" y="1905"/>
                    </a:lnTo>
                    <a:cubicBezTo>
                      <a:pt x="687359" y="952"/>
                      <a:pt x="690216" y="0"/>
                      <a:pt x="692121" y="0"/>
                    </a:cubicBezTo>
                    <a:cubicBezTo>
                      <a:pt x="694026" y="0"/>
                      <a:pt x="696884" y="952"/>
                      <a:pt x="698789" y="1905"/>
                    </a:cubicBezTo>
                    <a:lnTo>
                      <a:pt x="1378874" y="441960"/>
                    </a:lnTo>
                    <a:cubicBezTo>
                      <a:pt x="1383636" y="444817"/>
                      <a:pt x="1385541" y="450533"/>
                      <a:pt x="1383636" y="456248"/>
                    </a:cubicBezTo>
                    <a:cubicBezTo>
                      <a:pt x="1381731" y="461963"/>
                      <a:pt x="1376969" y="464820"/>
                      <a:pt x="1372206" y="464820"/>
                    </a:cubicBezTo>
                    <a:lnTo>
                      <a:pt x="12036" y="46482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1" name="Freeform: Shape 659">
                <a:extLst>
                  <a:ext uri="{FF2B5EF4-FFF2-40B4-BE49-F238E27FC236}">
                    <a16:creationId xmlns:a16="http://schemas.microsoft.com/office/drawing/2014/main" id="{A787E4ED-1D87-46B8-BDE6-8D7DE07F4D69}"/>
                  </a:ext>
                </a:extLst>
              </p:cNvPr>
              <p:cNvSpPr/>
              <p:nvPr/>
            </p:nvSpPr>
            <p:spPr>
              <a:xfrm>
                <a:off x="3623334" y="3780670"/>
                <a:ext cx="1409651" cy="489584"/>
              </a:xfrm>
              <a:custGeom>
                <a:avLst/>
                <a:gdLst>
                  <a:gd name="connsiteX0" fmla="*/ 704826 w 1409651"/>
                  <a:gd name="connsiteY0" fmla="*/ 24765 h 489584"/>
                  <a:gd name="connsiteX1" fmla="*/ 1384911 w 1409651"/>
                  <a:gd name="connsiteY1" fmla="*/ 464820 h 489584"/>
                  <a:gd name="connsiteX2" fmla="*/ 24741 w 1409651"/>
                  <a:gd name="connsiteY2" fmla="*/ 464820 h 489584"/>
                  <a:gd name="connsiteX3" fmla="*/ 704826 w 1409651"/>
                  <a:gd name="connsiteY3" fmla="*/ 24765 h 489584"/>
                  <a:gd name="connsiteX4" fmla="*/ 704826 w 1409651"/>
                  <a:gd name="connsiteY4" fmla="*/ 0 h 489584"/>
                  <a:gd name="connsiteX5" fmla="*/ 691491 w 1409651"/>
                  <a:gd name="connsiteY5" fmla="*/ 3810 h 489584"/>
                  <a:gd name="connsiteX6" fmla="*/ 11406 w 1409651"/>
                  <a:gd name="connsiteY6" fmla="*/ 443865 h 489584"/>
                  <a:gd name="connsiteX7" fmla="*/ 928 w 1409651"/>
                  <a:gd name="connsiteY7" fmla="*/ 471487 h 489584"/>
                  <a:gd name="connsiteX8" fmla="*/ 24741 w 1409651"/>
                  <a:gd name="connsiteY8" fmla="*/ 489585 h 489584"/>
                  <a:gd name="connsiteX9" fmla="*/ 1384911 w 1409651"/>
                  <a:gd name="connsiteY9" fmla="*/ 489585 h 489584"/>
                  <a:gd name="connsiteX10" fmla="*/ 1408723 w 1409651"/>
                  <a:gd name="connsiteY10" fmla="*/ 471487 h 489584"/>
                  <a:gd name="connsiteX11" fmla="*/ 1398246 w 1409651"/>
                  <a:gd name="connsiteY11" fmla="*/ 443865 h 489584"/>
                  <a:gd name="connsiteX12" fmla="*/ 718161 w 1409651"/>
                  <a:gd name="connsiteY12" fmla="*/ 3810 h 489584"/>
                  <a:gd name="connsiteX13" fmla="*/ 704826 w 1409651"/>
                  <a:gd name="connsiteY13" fmla="*/ 0 h 489584"/>
                  <a:gd name="connsiteX14" fmla="*/ 704826 w 1409651"/>
                  <a:gd name="connsiteY14" fmla="*/ 0 h 48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09651" h="489584">
                    <a:moveTo>
                      <a:pt x="704826" y="24765"/>
                    </a:moveTo>
                    <a:lnTo>
                      <a:pt x="1384911" y="464820"/>
                    </a:lnTo>
                    <a:lnTo>
                      <a:pt x="24741" y="464820"/>
                    </a:lnTo>
                    <a:lnTo>
                      <a:pt x="704826" y="24765"/>
                    </a:lnTo>
                    <a:moveTo>
                      <a:pt x="704826" y="0"/>
                    </a:moveTo>
                    <a:cubicBezTo>
                      <a:pt x="700063" y="0"/>
                      <a:pt x="695301" y="952"/>
                      <a:pt x="691491" y="3810"/>
                    </a:cubicBezTo>
                    <a:lnTo>
                      <a:pt x="11406" y="443865"/>
                    </a:lnTo>
                    <a:cubicBezTo>
                      <a:pt x="1881" y="449580"/>
                      <a:pt x="-1929" y="461010"/>
                      <a:pt x="928" y="471487"/>
                    </a:cubicBezTo>
                    <a:cubicBezTo>
                      <a:pt x="3786" y="481965"/>
                      <a:pt x="13311" y="489585"/>
                      <a:pt x="24741" y="489585"/>
                    </a:cubicBezTo>
                    <a:lnTo>
                      <a:pt x="1384911" y="489585"/>
                    </a:lnTo>
                    <a:cubicBezTo>
                      <a:pt x="1396341" y="489585"/>
                      <a:pt x="1405866" y="481965"/>
                      <a:pt x="1408723" y="471487"/>
                    </a:cubicBezTo>
                    <a:cubicBezTo>
                      <a:pt x="1411581" y="461010"/>
                      <a:pt x="1407771" y="449580"/>
                      <a:pt x="1398246" y="443865"/>
                    </a:cubicBezTo>
                    <a:lnTo>
                      <a:pt x="718161" y="3810"/>
                    </a:lnTo>
                    <a:cubicBezTo>
                      <a:pt x="714351" y="952"/>
                      <a:pt x="709588" y="0"/>
                      <a:pt x="704826" y="0"/>
                    </a:cubicBezTo>
                    <a:lnTo>
                      <a:pt x="704826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7" name="Graphic 513">
              <a:extLst>
                <a:ext uri="{FF2B5EF4-FFF2-40B4-BE49-F238E27FC236}">
                  <a16:creationId xmlns:a16="http://schemas.microsoft.com/office/drawing/2014/main" id="{E62216E1-4D89-49DB-8F1E-1AAC836B284E}"/>
                </a:ext>
              </a:extLst>
            </p:cNvPr>
            <p:cNvGrpSpPr/>
            <p:nvPr/>
          </p:nvGrpSpPr>
          <p:grpSpPr>
            <a:xfrm>
              <a:off x="3809039" y="4325505"/>
              <a:ext cx="201929" cy="700088"/>
              <a:chOff x="3809048" y="4325500"/>
              <a:chExt cx="201929" cy="700087"/>
            </a:xfrm>
            <a:solidFill>
              <a:schemeClr val="accent1"/>
            </a:solidFill>
          </p:grpSpPr>
          <p:sp>
            <p:nvSpPr>
              <p:cNvPr id="228" name="Freeform: Shape 661">
                <a:extLst>
                  <a:ext uri="{FF2B5EF4-FFF2-40B4-BE49-F238E27FC236}">
                    <a16:creationId xmlns:a16="http://schemas.microsoft.com/office/drawing/2014/main" id="{192CC19E-E301-4D2F-99CA-89E4AE442059}"/>
                  </a:ext>
                </a:extLst>
              </p:cNvPr>
              <p:cNvSpPr/>
              <p:nvPr/>
            </p:nvSpPr>
            <p:spPr>
              <a:xfrm>
                <a:off x="3821430" y="4337882"/>
                <a:ext cx="177165" cy="675322"/>
              </a:xfrm>
              <a:custGeom>
                <a:avLst/>
                <a:gdLst>
                  <a:gd name="connsiteX0" fmla="*/ 0 w 177165"/>
                  <a:gd name="connsiteY0" fmla="*/ 0 h 675322"/>
                  <a:gd name="connsiteX1" fmla="*/ 177165 w 177165"/>
                  <a:gd name="connsiteY1" fmla="*/ 0 h 675322"/>
                  <a:gd name="connsiteX2" fmla="*/ 177165 w 177165"/>
                  <a:gd name="connsiteY2" fmla="*/ 675322 h 675322"/>
                  <a:gd name="connsiteX3" fmla="*/ 0 w 177165"/>
                  <a:gd name="connsiteY3" fmla="*/ 675322 h 67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165" h="675322">
                    <a:moveTo>
                      <a:pt x="0" y="0"/>
                    </a:moveTo>
                    <a:lnTo>
                      <a:pt x="177165" y="0"/>
                    </a:lnTo>
                    <a:lnTo>
                      <a:pt x="177165" y="675322"/>
                    </a:lnTo>
                    <a:lnTo>
                      <a:pt x="0" y="67532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662">
                <a:extLst>
                  <a:ext uri="{FF2B5EF4-FFF2-40B4-BE49-F238E27FC236}">
                    <a16:creationId xmlns:a16="http://schemas.microsoft.com/office/drawing/2014/main" id="{F0789832-2CFA-4892-BD17-F987A0632B89}"/>
                  </a:ext>
                </a:extLst>
              </p:cNvPr>
              <p:cNvSpPr/>
              <p:nvPr/>
            </p:nvSpPr>
            <p:spPr>
              <a:xfrm>
                <a:off x="3809048" y="4325500"/>
                <a:ext cx="201929" cy="700087"/>
              </a:xfrm>
              <a:custGeom>
                <a:avLst/>
                <a:gdLst>
                  <a:gd name="connsiteX0" fmla="*/ 177165 w 201929"/>
                  <a:gd name="connsiteY0" fmla="*/ 24765 h 700087"/>
                  <a:gd name="connsiteX1" fmla="*/ 177165 w 201929"/>
                  <a:gd name="connsiteY1" fmla="*/ 675323 h 700087"/>
                  <a:gd name="connsiteX2" fmla="*/ 24765 w 201929"/>
                  <a:gd name="connsiteY2" fmla="*/ 675323 h 700087"/>
                  <a:gd name="connsiteX3" fmla="*/ 24765 w 201929"/>
                  <a:gd name="connsiteY3" fmla="*/ 24765 h 700087"/>
                  <a:gd name="connsiteX4" fmla="*/ 177165 w 201929"/>
                  <a:gd name="connsiteY4" fmla="*/ 24765 h 700087"/>
                  <a:gd name="connsiteX5" fmla="*/ 201930 w 201929"/>
                  <a:gd name="connsiteY5" fmla="*/ 0 h 700087"/>
                  <a:gd name="connsiteX6" fmla="*/ 177165 w 201929"/>
                  <a:gd name="connsiteY6" fmla="*/ 0 h 700087"/>
                  <a:gd name="connsiteX7" fmla="*/ 24765 w 201929"/>
                  <a:gd name="connsiteY7" fmla="*/ 0 h 700087"/>
                  <a:gd name="connsiteX8" fmla="*/ 0 w 201929"/>
                  <a:gd name="connsiteY8" fmla="*/ 0 h 700087"/>
                  <a:gd name="connsiteX9" fmla="*/ 0 w 201929"/>
                  <a:gd name="connsiteY9" fmla="*/ 24765 h 700087"/>
                  <a:gd name="connsiteX10" fmla="*/ 0 w 201929"/>
                  <a:gd name="connsiteY10" fmla="*/ 675323 h 700087"/>
                  <a:gd name="connsiteX11" fmla="*/ 0 w 201929"/>
                  <a:gd name="connsiteY11" fmla="*/ 700087 h 700087"/>
                  <a:gd name="connsiteX12" fmla="*/ 24765 w 201929"/>
                  <a:gd name="connsiteY12" fmla="*/ 700087 h 700087"/>
                  <a:gd name="connsiteX13" fmla="*/ 177165 w 201929"/>
                  <a:gd name="connsiteY13" fmla="*/ 700087 h 700087"/>
                  <a:gd name="connsiteX14" fmla="*/ 201930 w 201929"/>
                  <a:gd name="connsiteY14" fmla="*/ 700087 h 700087"/>
                  <a:gd name="connsiteX15" fmla="*/ 201930 w 201929"/>
                  <a:gd name="connsiteY15" fmla="*/ 675323 h 700087"/>
                  <a:gd name="connsiteX16" fmla="*/ 201930 w 201929"/>
                  <a:gd name="connsiteY16" fmla="*/ 24765 h 700087"/>
                  <a:gd name="connsiteX17" fmla="*/ 201930 w 201929"/>
                  <a:gd name="connsiteY17" fmla="*/ 0 h 700087"/>
                  <a:gd name="connsiteX18" fmla="*/ 201930 w 201929"/>
                  <a:gd name="connsiteY18" fmla="*/ 0 h 70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1929" h="700087">
                    <a:moveTo>
                      <a:pt x="177165" y="24765"/>
                    </a:moveTo>
                    <a:lnTo>
                      <a:pt x="177165" y="675323"/>
                    </a:lnTo>
                    <a:lnTo>
                      <a:pt x="24765" y="675323"/>
                    </a:lnTo>
                    <a:lnTo>
                      <a:pt x="24765" y="24765"/>
                    </a:lnTo>
                    <a:lnTo>
                      <a:pt x="177165" y="24765"/>
                    </a:lnTo>
                    <a:moveTo>
                      <a:pt x="201930" y="0"/>
                    </a:moveTo>
                    <a:lnTo>
                      <a:pt x="177165" y="0"/>
                    </a:lnTo>
                    <a:lnTo>
                      <a:pt x="24765" y="0"/>
                    </a:lnTo>
                    <a:lnTo>
                      <a:pt x="0" y="0"/>
                    </a:lnTo>
                    <a:lnTo>
                      <a:pt x="0" y="24765"/>
                    </a:lnTo>
                    <a:lnTo>
                      <a:pt x="0" y="675323"/>
                    </a:lnTo>
                    <a:lnTo>
                      <a:pt x="0" y="700087"/>
                    </a:lnTo>
                    <a:lnTo>
                      <a:pt x="24765" y="700087"/>
                    </a:lnTo>
                    <a:lnTo>
                      <a:pt x="177165" y="700087"/>
                    </a:lnTo>
                    <a:lnTo>
                      <a:pt x="201930" y="700087"/>
                    </a:lnTo>
                    <a:lnTo>
                      <a:pt x="201930" y="675323"/>
                    </a:lnTo>
                    <a:lnTo>
                      <a:pt x="201930" y="24765"/>
                    </a:lnTo>
                    <a:lnTo>
                      <a:pt x="201930" y="0"/>
                    </a:lnTo>
                    <a:lnTo>
                      <a:pt x="20193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8" name="Freeform: Shape 663">
              <a:extLst>
                <a:ext uri="{FF2B5EF4-FFF2-40B4-BE49-F238E27FC236}">
                  <a16:creationId xmlns:a16="http://schemas.microsoft.com/office/drawing/2014/main" id="{069B5653-F3AE-4E5C-BDE1-0407E9D57780}"/>
                </a:ext>
              </a:extLst>
            </p:cNvPr>
            <p:cNvSpPr/>
            <p:nvPr/>
          </p:nvSpPr>
          <p:spPr>
            <a:xfrm>
              <a:off x="3870951" y="4350270"/>
              <a:ext cx="78104" cy="650558"/>
            </a:xfrm>
            <a:custGeom>
              <a:avLst/>
              <a:gdLst>
                <a:gd name="connsiteX0" fmla="*/ 0 w 78104"/>
                <a:gd name="connsiteY0" fmla="*/ 0 h 650557"/>
                <a:gd name="connsiteX1" fmla="*/ 78105 w 78104"/>
                <a:gd name="connsiteY1" fmla="*/ 0 h 650557"/>
                <a:gd name="connsiteX2" fmla="*/ 78105 w 78104"/>
                <a:gd name="connsiteY2" fmla="*/ 650558 h 650557"/>
                <a:gd name="connsiteX3" fmla="*/ 0 w 78104"/>
                <a:gd name="connsiteY3" fmla="*/ 650558 h 65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04" h="650557">
                  <a:moveTo>
                    <a:pt x="0" y="0"/>
                  </a:moveTo>
                  <a:lnTo>
                    <a:pt x="78105" y="0"/>
                  </a:lnTo>
                  <a:lnTo>
                    <a:pt x="78105" y="650558"/>
                  </a:lnTo>
                  <a:lnTo>
                    <a:pt x="0" y="650558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9" name="Graphic 513">
              <a:extLst>
                <a:ext uri="{FF2B5EF4-FFF2-40B4-BE49-F238E27FC236}">
                  <a16:creationId xmlns:a16="http://schemas.microsoft.com/office/drawing/2014/main" id="{E62216E1-4D89-49DB-8F1E-1AAC836B284E}"/>
                </a:ext>
              </a:extLst>
            </p:cNvPr>
            <p:cNvGrpSpPr/>
            <p:nvPr/>
          </p:nvGrpSpPr>
          <p:grpSpPr>
            <a:xfrm>
              <a:off x="4089074" y="4325505"/>
              <a:ext cx="201929" cy="700088"/>
              <a:chOff x="4089083" y="4325500"/>
              <a:chExt cx="201929" cy="700087"/>
            </a:xfrm>
            <a:solidFill>
              <a:schemeClr val="accent1"/>
            </a:solidFill>
          </p:grpSpPr>
          <p:sp>
            <p:nvSpPr>
              <p:cNvPr id="226" name="Freeform: Shape 665">
                <a:extLst>
                  <a:ext uri="{FF2B5EF4-FFF2-40B4-BE49-F238E27FC236}">
                    <a16:creationId xmlns:a16="http://schemas.microsoft.com/office/drawing/2014/main" id="{F14B6D6C-EDCF-4F1C-9407-8AF8B5E8B793}"/>
                  </a:ext>
                </a:extLst>
              </p:cNvPr>
              <p:cNvSpPr/>
              <p:nvPr/>
            </p:nvSpPr>
            <p:spPr>
              <a:xfrm>
                <a:off x="4101465" y="4337882"/>
                <a:ext cx="177164" cy="675322"/>
              </a:xfrm>
              <a:custGeom>
                <a:avLst/>
                <a:gdLst>
                  <a:gd name="connsiteX0" fmla="*/ 0 w 177164"/>
                  <a:gd name="connsiteY0" fmla="*/ 0 h 675322"/>
                  <a:gd name="connsiteX1" fmla="*/ 177165 w 177164"/>
                  <a:gd name="connsiteY1" fmla="*/ 0 h 675322"/>
                  <a:gd name="connsiteX2" fmla="*/ 177165 w 177164"/>
                  <a:gd name="connsiteY2" fmla="*/ 675322 h 675322"/>
                  <a:gd name="connsiteX3" fmla="*/ 0 w 177164"/>
                  <a:gd name="connsiteY3" fmla="*/ 675322 h 67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164" h="675322">
                    <a:moveTo>
                      <a:pt x="0" y="0"/>
                    </a:moveTo>
                    <a:lnTo>
                      <a:pt x="177165" y="0"/>
                    </a:lnTo>
                    <a:lnTo>
                      <a:pt x="177165" y="675322"/>
                    </a:lnTo>
                    <a:lnTo>
                      <a:pt x="0" y="67532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666">
                <a:extLst>
                  <a:ext uri="{FF2B5EF4-FFF2-40B4-BE49-F238E27FC236}">
                    <a16:creationId xmlns:a16="http://schemas.microsoft.com/office/drawing/2014/main" id="{3F9B7498-A9BF-4687-BB1D-1016B30D9E47}"/>
                  </a:ext>
                </a:extLst>
              </p:cNvPr>
              <p:cNvSpPr/>
              <p:nvPr/>
            </p:nvSpPr>
            <p:spPr>
              <a:xfrm>
                <a:off x="4089083" y="4325500"/>
                <a:ext cx="201929" cy="700087"/>
              </a:xfrm>
              <a:custGeom>
                <a:avLst/>
                <a:gdLst>
                  <a:gd name="connsiteX0" fmla="*/ 177165 w 201929"/>
                  <a:gd name="connsiteY0" fmla="*/ 24765 h 700087"/>
                  <a:gd name="connsiteX1" fmla="*/ 177165 w 201929"/>
                  <a:gd name="connsiteY1" fmla="*/ 675323 h 700087"/>
                  <a:gd name="connsiteX2" fmla="*/ 24765 w 201929"/>
                  <a:gd name="connsiteY2" fmla="*/ 675323 h 700087"/>
                  <a:gd name="connsiteX3" fmla="*/ 24765 w 201929"/>
                  <a:gd name="connsiteY3" fmla="*/ 24765 h 700087"/>
                  <a:gd name="connsiteX4" fmla="*/ 177165 w 201929"/>
                  <a:gd name="connsiteY4" fmla="*/ 24765 h 700087"/>
                  <a:gd name="connsiteX5" fmla="*/ 201930 w 201929"/>
                  <a:gd name="connsiteY5" fmla="*/ 0 h 700087"/>
                  <a:gd name="connsiteX6" fmla="*/ 177165 w 201929"/>
                  <a:gd name="connsiteY6" fmla="*/ 0 h 700087"/>
                  <a:gd name="connsiteX7" fmla="*/ 24765 w 201929"/>
                  <a:gd name="connsiteY7" fmla="*/ 0 h 700087"/>
                  <a:gd name="connsiteX8" fmla="*/ 0 w 201929"/>
                  <a:gd name="connsiteY8" fmla="*/ 0 h 700087"/>
                  <a:gd name="connsiteX9" fmla="*/ 0 w 201929"/>
                  <a:gd name="connsiteY9" fmla="*/ 24765 h 700087"/>
                  <a:gd name="connsiteX10" fmla="*/ 0 w 201929"/>
                  <a:gd name="connsiteY10" fmla="*/ 675323 h 700087"/>
                  <a:gd name="connsiteX11" fmla="*/ 0 w 201929"/>
                  <a:gd name="connsiteY11" fmla="*/ 700087 h 700087"/>
                  <a:gd name="connsiteX12" fmla="*/ 24765 w 201929"/>
                  <a:gd name="connsiteY12" fmla="*/ 700087 h 700087"/>
                  <a:gd name="connsiteX13" fmla="*/ 177165 w 201929"/>
                  <a:gd name="connsiteY13" fmla="*/ 700087 h 700087"/>
                  <a:gd name="connsiteX14" fmla="*/ 201930 w 201929"/>
                  <a:gd name="connsiteY14" fmla="*/ 700087 h 700087"/>
                  <a:gd name="connsiteX15" fmla="*/ 201930 w 201929"/>
                  <a:gd name="connsiteY15" fmla="*/ 675323 h 700087"/>
                  <a:gd name="connsiteX16" fmla="*/ 201930 w 201929"/>
                  <a:gd name="connsiteY16" fmla="*/ 24765 h 700087"/>
                  <a:gd name="connsiteX17" fmla="*/ 201930 w 201929"/>
                  <a:gd name="connsiteY17" fmla="*/ 0 h 700087"/>
                  <a:gd name="connsiteX18" fmla="*/ 201930 w 201929"/>
                  <a:gd name="connsiteY18" fmla="*/ 0 h 70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1929" h="700087">
                    <a:moveTo>
                      <a:pt x="177165" y="24765"/>
                    </a:moveTo>
                    <a:lnTo>
                      <a:pt x="177165" y="675323"/>
                    </a:lnTo>
                    <a:lnTo>
                      <a:pt x="24765" y="675323"/>
                    </a:lnTo>
                    <a:lnTo>
                      <a:pt x="24765" y="24765"/>
                    </a:lnTo>
                    <a:lnTo>
                      <a:pt x="177165" y="24765"/>
                    </a:lnTo>
                    <a:moveTo>
                      <a:pt x="201930" y="0"/>
                    </a:moveTo>
                    <a:lnTo>
                      <a:pt x="177165" y="0"/>
                    </a:lnTo>
                    <a:lnTo>
                      <a:pt x="24765" y="0"/>
                    </a:lnTo>
                    <a:lnTo>
                      <a:pt x="0" y="0"/>
                    </a:lnTo>
                    <a:lnTo>
                      <a:pt x="0" y="24765"/>
                    </a:lnTo>
                    <a:lnTo>
                      <a:pt x="0" y="675323"/>
                    </a:lnTo>
                    <a:lnTo>
                      <a:pt x="0" y="700087"/>
                    </a:lnTo>
                    <a:lnTo>
                      <a:pt x="24765" y="700087"/>
                    </a:lnTo>
                    <a:lnTo>
                      <a:pt x="177165" y="700087"/>
                    </a:lnTo>
                    <a:lnTo>
                      <a:pt x="201930" y="700087"/>
                    </a:lnTo>
                    <a:lnTo>
                      <a:pt x="201930" y="675323"/>
                    </a:lnTo>
                    <a:lnTo>
                      <a:pt x="201930" y="24765"/>
                    </a:lnTo>
                    <a:lnTo>
                      <a:pt x="201930" y="0"/>
                    </a:lnTo>
                    <a:lnTo>
                      <a:pt x="20193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0" name="Freeform: Shape 667">
              <a:extLst>
                <a:ext uri="{FF2B5EF4-FFF2-40B4-BE49-F238E27FC236}">
                  <a16:creationId xmlns:a16="http://schemas.microsoft.com/office/drawing/2014/main" id="{EFE646C8-9B80-4CB2-95FD-163D47436E69}"/>
                </a:ext>
              </a:extLst>
            </p:cNvPr>
            <p:cNvSpPr/>
            <p:nvPr/>
          </p:nvSpPr>
          <p:spPr>
            <a:xfrm>
              <a:off x="4150986" y="4350270"/>
              <a:ext cx="78105" cy="650558"/>
            </a:xfrm>
            <a:custGeom>
              <a:avLst/>
              <a:gdLst>
                <a:gd name="connsiteX0" fmla="*/ 0 w 78105"/>
                <a:gd name="connsiteY0" fmla="*/ 0 h 650557"/>
                <a:gd name="connsiteX1" fmla="*/ 78105 w 78105"/>
                <a:gd name="connsiteY1" fmla="*/ 0 h 650557"/>
                <a:gd name="connsiteX2" fmla="*/ 78105 w 78105"/>
                <a:gd name="connsiteY2" fmla="*/ 650558 h 650557"/>
                <a:gd name="connsiteX3" fmla="*/ 0 w 78105"/>
                <a:gd name="connsiteY3" fmla="*/ 650558 h 65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05" h="650557">
                  <a:moveTo>
                    <a:pt x="0" y="0"/>
                  </a:moveTo>
                  <a:lnTo>
                    <a:pt x="78105" y="0"/>
                  </a:lnTo>
                  <a:lnTo>
                    <a:pt x="78105" y="650558"/>
                  </a:lnTo>
                  <a:lnTo>
                    <a:pt x="0" y="650558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1" name="Graphic 513">
              <a:extLst>
                <a:ext uri="{FF2B5EF4-FFF2-40B4-BE49-F238E27FC236}">
                  <a16:creationId xmlns:a16="http://schemas.microsoft.com/office/drawing/2014/main" id="{E62216E1-4D89-49DB-8F1E-1AAC836B284E}"/>
                </a:ext>
              </a:extLst>
            </p:cNvPr>
            <p:cNvGrpSpPr/>
            <p:nvPr/>
          </p:nvGrpSpPr>
          <p:grpSpPr>
            <a:xfrm>
              <a:off x="4370060" y="4325505"/>
              <a:ext cx="201929" cy="700088"/>
              <a:chOff x="4370070" y="4325500"/>
              <a:chExt cx="201929" cy="700087"/>
            </a:xfrm>
            <a:solidFill>
              <a:schemeClr val="accent1"/>
            </a:solidFill>
          </p:grpSpPr>
          <p:sp>
            <p:nvSpPr>
              <p:cNvPr id="224" name="Freeform: Shape 669">
                <a:extLst>
                  <a:ext uri="{FF2B5EF4-FFF2-40B4-BE49-F238E27FC236}">
                    <a16:creationId xmlns:a16="http://schemas.microsoft.com/office/drawing/2014/main" id="{30C90782-3EDF-482D-B3F1-A92C2D532DC6}"/>
                  </a:ext>
                </a:extLst>
              </p:cNvPr>
              <p:cNvSpPr/>
              <p:nvPr/>
            </p:nvSpPr>
            <p:spPr>
              <a:xfrm>
                <a:off x="4382453" y="4337882"/>
                <a:ext cx="177164" cy="675322"/>
              </a:xfrm>
              <a:custGeom>
                <a:avLst/>
                <a:gdLst>
                  <a:gd name="connsiteX0" fmla="*/ 0 w 177164"/>
                  <a:gd name="connsiteY0" fmla="*/ 0 h 675322"/>
                  <a:gd name="connsiteX1" fmla="*/ 177165 w 177164"/>
                  <a:gd name="connsiteY1" fmla="*/ 0 h 675322"/>
                  <a:gd name="connsiteX2" fmla="*/ 177165 w 177164"/>
                  <a:gd name="connsiteY2" fmla="*/ 675322 h 675322"/>
                  <a:gd name="connsiteX3" fmla="*/ 0 w 177164"/>
                  <a:gd name="connsiteY3" fmla="*/ 675322 h 67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164" h="675322">
                    <a:moveTo>
                      <a:pt x="0" y="0"/>
                    </a:moveTo>
                    <a:lnTo>
                      <a:pt x="177165" y="0"/>
                    </a:lnTo>
                    <a:lnTo>
                      <a:pt x="177165" y="675322"/>
                    </a:lnTo>
                    <a:lnTo>
                      <a:pt x="0" y="67532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670">
                <a:extLst>
                  <a:ext uri="{FF2B5EF4-FFF2-40B4-BE49-F238E27FC236}">
                    <a16:creationId xmlns:a16="http://schemas.microsoft.com/office/drawing/2014/main" id="{4BEFA81D-771E-44B6-B64F-56DEAC720FA2}"/>
                  </a:ext>
                </a:extLst>
              </p:cNvPr>
              <p:cNvSpPr/>
              <p:nvPr/>
            </p:nvSpPr>
            <p:spPr>
              <a:xfrm>
                <a:off x="4370070" y="4325500"/>
                <a:ext cx="201929" cy="700087"/>
              </a:xfrm>
              <a:custGeom>
                <a:avLst/>
                <a:gdLst>
                  <a:gd name="connsiteX0" fmla="*/ 177165 w 201929"/>
                  <a:gd name="connsiteY0" fmla="*/ 24765 h 700087"/>
                  <a:gd name="connsiteX1" fmla="*/ 177165 w 201929"/>
                  <a:gd name="connsiteY1" fmla="*/ 675323 h 700087"/>
                  <a:gd name="connsiteX2" fmla="*/ 24765 w 201929"/>
                  <a:gd name="connsiteY2" fmla="*/ 675323 h 700087"/>
                  <a:gd name="connsiteX3" fmla="*/ 24765 w 201929"/>
                  <a:gd name="connsiteY3" fmla="*/ 24765 h 700087"/>
                  <a:gd name="connsiteX4" fmla="*/ 177165 w 201929"/>
                  <a:gd name="connsiteY4" fmla="*/ 24765 h 700087"/>
                  <a:gd name="connsiteX5" fmla="*/ 201930 w 201929"/>
                  <a:gd name="connsiteY5" fmla="*/ 0 h 700087"/>
                  <a:gd name="connsiteX6" fmla="*/ 177165 w 201929"/>
                  <a:gd name="connsiteY6" fmla="*/ 0 h 700087"/>
                  <a:gd name="connsiteX7" fmla="*/ 24765 w 201929"/>
                  <a:gd name="connsiteY7" fmla="*/ 0 h 700087"/>
                  <a:gd name="connsiteX8" fmla="*/ 0 w 201929"/>
                  <a:gd name="connsiteY8" fmla="*/ 0 h 700087"/>
                  <a:gd name="connsiteX9" fmla="*/ 0 w 201929"/>
                  <a:gd name="connsiteY9" fmla="*/ 24765 h 700087"/>
                  <a:gd name="connsiteX10" fmla="*/ 0 w 201929"/>
                  <a:gd name="connsiteY10" fmla="*/ 675323 h 700087"/>
                  <a:gd name="connsiteX11" fmla="*/ 0 w 201929"/>
                  <a:gd name="connsiteY11" fmla="*/ 700087 h 700087"/>
                  <a:gd name="connsiteX12" fmla="*/ 24765 w 201929"/>
                  <a:gd name="connsiteY12" fmla="*/ 700087 h 700087"/>
                  <a:gd name="connsiteX13" fmla="*/ 177165 w 201929"/>
                  <a:gd name="connsiteY13" fmla="*/ 700087 h 700087"/>
                  <a:gd name="connsiteX14" fmla="*/ 201930 w 201929"/>
                  <a:gd name="connsiteY14" fmla="*/ 700087 h 700087"/>
                  <a:gd name="connsiteX15" fmla="*/ 201930 w 201929"/>
                  <a:gd name="connsiteY15" fmla="*/ 675323 h 700087"/>
                  <a:gd name="connsiteX16" fmla="*/ 201930 w 201929"/>
                  <a:gd name="connsiteY16" fmla="*/ 24765 h 700087"/>
                  <a:gd name="connsiteX17" fmla="*/ 201930 w 201929"/>
                  <a:gd name="connsiteY17" fmla="*/ 0 h 700087"/>
                  <a:gd name="connsiteX18" fmla="*/ 201930 w 201929"/>
                  <a:gd name="connsiteY18" fmla="*/ 0 h 70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1929" h="700087">
                    <a:moveTo>
                      <a:pt x="177165" y="24765"/>
                    </a:moveTo>
                    <a:lnTo>
                      <a:pt x="177165" y="675323"/>
                    </a:lnTo>
                    <a:lnTo>
                      <a:pt x="24765" y="675323"/>
                    </a:lnTo>
                    <a:lnTo>
                      <a:pt x="24765" y="24765"/>
                    </a:lnTo>
                    <a:lnTo>
                      <a:pt x="177165" y="24765"/>
                    </a:lnTo>
                    <a:moveTo>
                      <a:pt x="201930" y="0"/>
                    </a:moveTo>
                    <a:lnTo>
                      <a:pt x="177165" y="0"/>
                    </a:lnTo>
                    <a:lnTo>
                      <a:pt x="24765" y="0"/>
                    </a:lnTo>
                    <a:lnTo>
                      <a:pt x="0" y="0"/>
                    </a:lnTo>
                    <a:lnTo>
                      <a:pt x="0" y="24765"/>
                    </a:lnTo>
                    <a:lnTo>
                      <a:pt x="0" y="675323"/>
                    </a:lnTo>
                    <a:lnTo>
                      <a:pt x="0" y="700087"/>
                    </a:lnTo>
                    <a:lnTo>
                      <a:pt x="24765" y="700087"/>
                    </a:lnTo>
                    <a:lnTo>
                      <a:pt x="177165" y="700087"/>
                    </a:lnTo>
                    <a:lnTo>
                      <a:pt x="201930" y="700087"/>
                    </a:lnTo>
                    <a:lnTo>
                      <a:pt x="201930" y="675323"/>
                    </a:lnTo>
                    <a:lnTo>
                      <a:pt x="201930" y="24765"/>
                    </a:lnTo>
                    <a:lnTo>
                      <a:pt x="201930" y="0"/>
                    </a:lnTo>
                    <a:lnTo>
                      <a:pt x="20193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2" name="Freeform: Shape 671">
              <a:extLst>
                <a:ext uri="{FF2B5EF4-FFF2-40B4-BE49-F238E27FC236}">
                  <a16:creationId xmlns:a16="http://schemas.microsoft.com/office/drawing/2014/main" id="{7F263B79-F955-47A8-8C76-801A778EEE79}"/>
                </a:ext>
              </a:extLst>
            </p:cNvPr>
            <p:cNvSpPr/>
            <p:nvPr/>
          </p:nvSpPr>
          <p:spPr>
            <a:xfrm>
              <a:off x="4431973" y="4350270"/>
              <a:ext cx="78105" cy="650558"/>
            </a:xfrm>
            <a:custGeom>
              <a:avLst/>
              <a:gdLst>
                <a:gd name="connsiteX0" fmla="*/ 0 w 78105"/>
                <a:gd name="connsiteY0" fmla="*/ 0 h 650557"/>
                <a:gd name="connsiteX1" fmla="*/ 78105 w 78105"/>
                <a:gd name="connsiteY1" fmla="*/ 0 h 650557"/>
                <a:gd name="connsiteX2" fmla="*/ 78105 w 78105"/>
                <a:gd name="connsiteY2" fmla="*/ 650558 h 650557"/>
                <a:gd name="connsiteX3" fmla="*/ 0 w 78105"/>
                <a:gd name="connsiteY3" fmla="*/ 650558 h 65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05" h="650557">
                  <a:moveTo>
                    <a:pt x="0" y="0"/>
                  </a:moveTo>
                  <a:lnTo>
                    <a:pt x="78105" y="0"/>
                  </a:lnTo>
                  <a:lnTo>
                    <a:pt x="78105" y="650558"/>
                  </a:lnTo>
                  <a:lnTo>
                    <a:pt x="0" y="650558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3" name="Graphic 513">
              <a:extLst>
                <a:ext uri="{FF2B5EF4-FFF2-40B4-BE49-F238E27FC236}">
                  <a16:creationId xmlns:a16="http://schemas.microsoft.com/office/drawing/2014/main" id="{E62216E1-4D89-49DB-8F1E-1AAC836B284E}"/>
                </a:ext>
              </a:extLst>
            </p:cNvPr>
            <p:cNvGrpSpPr/>
            <p:nvPr/>
          </p:nvGrpSpPr>
          <p:grpSpPr>
            <a:xfrm>
              <a:off x="4650095" y="4325505"/>
              <a:ext cx="201929" cy="700088"/>
              <a:chOff x="4650105" y="4325500"/>
              <a:chExt cx="201929" cy="700087"/>
            </a:xfrm>
            <a:solidFill>
              <a:schemeClr val="accent1"/>
            </a:solidFill>
          </p:grpSpPr>
          <p:sp>
            <p:nvSpPr>
              <p:cNvPr id="222" name="Freeform: Shape 673">
                <a:extLst>
                  <a:ext uri="{FF2B5EF4-FFF2-40B4-BE49-F238E27FC236}">
                    <a16:creationId xmlns:a16="http://schemas.microsoft.com/office/drawing/2014/main" id="{9BD4B548-ACE8-45B3-8060-FC807DF1731E}"/>
                  </a:ext>
                </a:extLst>
              </p:cNvPr>
              <p:cNvSpPr/>
              <p:nvPr/>
            </p:nvSpPr>
            <p:spPr>
              <a:xfrm>
                <a:off x="4662488" y="4337882"/>
                <a:ext cx="177164" cy="675322"/>
              </a:xfrm>
              <a:custGeom>
                <a:avLst/>
                <a:gdLst>
                  <a:gd name="connsiteX0" fmla="*/ 0 w 177164"/>
                  <a:gd name="connsiteY0" fmla="*/ 0 h 675322"/>
                  <a:gd name="connsiteX1" fmla="*/ 177165 w 177164"/>
                  <a:gd name="connsiteY1" fmla="*/ 0 h 675322"/>
                  <a:gd name="connsiteX2" fmla="*/ 177165 w 177164"/>
                  <a:gd name="connsiteY2" fmla="*/ 675322 h 675322"/>
                  <a:gd name="connsiteX3" fmla="*/ 0 w 177164"/>
                  <a:gd name="connsiteY3" fmla="*/ 675322 h 67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164" h="675322">
                    <a:moveTo>
                      <a:pt x="0" y="0"/>
                    </a:moveTo>
                    <a:lnTo>
                      <a:pt x="177165" y="0"/>
                    </a:lnTo>
                    <a:lnTo>
                      <a:pt x="177165" y="675322"/>
                    </a:lnTo>
                    <a:lnTo>
                      <a:pt x="0" y="67532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674">
                <a:extLst>
                  <a:ext uri="{FF2B5EF4-FFF2-40B4-BE49-F238E27FC236}">
                    <a16:creationId xmlns:a16="http://schemas.microsoft.com/office/drawing/2014/main" id="{FE6D4478-2BDA-483B-8E80-884A4186E001}"/>
                  </a:ext>
                </a:extLst>
              </p:cNvPr>
              <p:cNvSpPr/>
              <p:nvPr/>
            </p:nvSpPr>
            <p:spPr>
              <a:xfrm>
                <a:off x="4650105" y="4325500"/>
                <a:ext cx="201929" cy="700087"/>
              </a:xfrm>
              <a:custGeom>
                <a:avLst/>
                <a:gdLst>
                  <a:gd name="connsiteX0" fmla="*/ 177165 w 201929"/>
                  <a:gd name="connsiteY0" fmla="*/ 24765 h 700087"/>
                  <a:gd name="connsiteX1" fmla="*/ 177165 w 201929"/>
                  <a:gd name="connsiteY1" fmla="*/ 675323 h 700087"/>
                  <a:gd name="connsiteX2" fmla="*/ 24765 w 201929"/>
                  <a:gd name="connsiteY2" fmla="*/ 675323 h 700087"/>
                  <a:gd name="connsiteX3" fmla="*/ 24765 w 201929"/>
                  <a:gd name="connsiteY3" fmla="*/ 24765 h 700087"/>
                  <a:gd name="connsiteX4" fmla="*/ 177165 w 201929"/>
                  <a:gd name="connsiteY4" fmla="*/ 24765 h 700087"/>
                  <a:gd name="connsiteX5" fmla="*/ 201930 w 201929"/>
                  <a:gd name="connsiteY5" fmla="*/ 0 h 700087"/>
                  <a:gd name="connsiteX6" fmla="*/ 177165 w 201929"/>
                  <a:gd name="connsiteY6" fmla="*/ 0 h 700087"/>
                  <a:gd name="connsiteX7" fmla="*/ 24765 w 201929"/>
                  <a:gd name="connsiteY7" fmla="*/ 0 h 700087"/>
                  <a:gd name="connsiteX8" fmla="*/ 0 w 201929"/>
                  <a:gd name="connsiteY8" fmla="*/ 0 h 700087"/>
                  <a:gd name="connsiteX9" fmla="*/ 0 w 201929"/>
                  <a:gd name="connsiteY9" fmla="*/ 24765 h 700087"/>
                  <a:gd name="connsiteX10" fmla="*/ 0 w 201929"/>
                  <a:gd name="connsiteY10" fmla="*/ 675323 h 700087"/>
                  <a:gd name="connsiteX11" fmla="*/ 0 w 201929"/>
                  <a:gd name="connsiteY11" fmla="*/ 700087 h 700087"/>
                  <a:gd name="connsiteX12" fmla="*/ 24765 w 201929"/>
                  <a:gd name="connsiteY12" fmla="*/ 700087 h 700087"/>
                  <a:gd name="connsiteX13" fmla="*/ 177165 w 201929"/>
                  <a:gd name="connsiteY13" fmla="*/ 700087 h 700087"/>
                  <a:gd name="connsiteX14" fmla="*/ 201930 w 201929"/>
                  <a:gd name="connsiteY14" fmla="*/ 700087 h 700087"/>
                  <a:gd name="connsiteX15" fmla="*/ 201930 w 201929"/>
                  <a:gd name="connsiteY15" fmla="*/ 675323 h 700087"/>
                  <a:gd name="connsiteX16" fmla="*/ 201930 w 201929"/>
                  <a:gd name="connsiteY16" fmla="*/ 24765 h 700087"/>
                  <a:gd name="connsiteX17" fmla="*/ 201930 w 201929"/>
                  <a:gd name="connsiteY17" fmla="*/ 0 h 700087"/>
                  <a:gd name="connsiteX18" fmla="*/ 201930 w 201929"/>
                  <a:gd name="connsiteY18" fmla="*/ 0 h 70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1929" h="700087">
                    <a:moveTo>
                      <a:pt x="177165" y="24765"/>
                    </a:moveTo>
                    <a:lnTo>
                      <a:pt x="177165" y="675323"/>
                    </a:lnTo>
                    <a:lnTo>
                      <a:pt x="24765" y="675323"/>
                    </a:lnTo>
                    <a:lnTo>
                      <a:pt x="24765" y="24765"/>
                    </a:lnTo>
                    <a:lnTo>
                      <a:pt x="177165" y="24765"/>
                    </a:lnTo>
                    <a:moveTo>
                      <a:pt x="201930" y="0"/>
                    </a:moveTo>
                    <a:lnTo>
                      <a:pt x="177165" y="0"/>
                    </a:lnTo>
                    <a:lnTo>
                      <a:pt x="24765" y="0"/>
                    </a:lnTo>
                    <a:lnTo>
                      <a:pt x="0" y="0"/>
                    </a:lnTo>
                    <a:lnTo>
                      <a:pt x="0" y="24765"/>
                    </a:lnTo>
                    <a:lnTo>
                      <a:pt x="0" y="675323"/>
                    </a:lnTo>
                    <a:lnTo>
                      <a:pt x="0" y="700087"/>
                    </a:lnTo>
                    <a:lnTo>
                      <a:pt x="24765" y="700087"/>
                    </a:lnTo>
                    <a:lnTo>
                      <a:pt x="177165" y="700087"/>
                    </a:lnTo>
                    <a:lnTo>
                      <a:pt x="201930" y="700087"/>
                    </a:lnTo>
                    <a:lnTo>
                      <a:pt x="201930" y="675323"/>
                    </a:lnTo>
                    <a:lnTo>
                      <a:pt x="201930" y="24765"/>
                    </a:lnTo>
                    <a:lnTo>
                      <a:pt x="201930" y="0"/>
                    </a:lnTo>
                    <a:lnTo>
                      <a:pt x="20193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4" name="Freeform: Shape 675">
              <a:extLst>
                <a:ext uri="{FF2B5EF4-FFF2-40B4-BE49-F238E27FC236}">
                  <a16:creationId xmlns:a16="http://schemas.microsoft.com/office/drawing/2014/main" id="{1C43AE83-E8AF-48E2-92E8-A259FAB1AA29}"/>
                </a:ext>
              </a:extLst>
            </p:cNvPr>
            <p:cNvSpPr/>
            <p:nvPr/>
          </p:nvSpPr>
          <p:spPr>
            <a:xfrm>
              <a:off x="4712008" y="4350270"/>
              <a:ext cx="78104" cy="650558"/>
            </a:xfrm>
            <a:custGeom>
              <a:avLst/>
              <a:gdLst>
                <a:gd name="connsiteX0" fmla="*/ 0 w 78104"/>
                <a:gd name="connsiteY0" fmla="*/ 0 h 650557"/>
                <a:gd name="connsiteX1" fmla="*/ 78105 w 78104"/>
                <a:gd name="connsiteY1" fmla="*/ 0 h 650557"/>
                <a:gd name="connsiteX2" fmla="*/ 78105 w 78104"/>
                <a:gd name="connsiteY2" fmla="*/ 650558 h 650557"/>
                <a:gd name="connsiteX3" fmla="*/ 0 w 78104"/>
                <a:gd name="connsiteY3" fmla="*/ 650558 h 65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04" h="650557">
                  <a:moveTo>
                    <a:pt x="0" y="0"/>
                  </a:moveTo>
                  <a:lnTo>
                    <a:pt x="78105" y="0"/>
                  </a:lnTo>
                  <a:lnTo>
                    <a:pt x="78105" y="650558"/>
                  </a:lnTo>
                  <a:lnTo>
                    <a:pt x="0" y="650558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5" name="Graphic 513">
              <a:extLst>
                <a:ext uri="{FF2B5EF4-FFF2-40B4-BE49-F238E27FC236}">
                  <a16:creationId xmlns:a16="http://schemas.microsoft.com/office/drawing/2014/main" id="{E62216E1-4D89-49DB-8F1E-1AAC836B284E}"/>
                </a:ext>
              </a:extLst>
            </p:cNvPr>
            <p:cNvGrpSpPr/>
            <p:nvPr/>
          </p:nvGrpSpPr>
          <p:grpSpPr>
            <a:xfrm>
              <a:off x="3623302" y="4975111"/>
              <a:ext cx="1410649" cy="154304"/>
              <a:chOff x="3623310" y="4975105"/>
              <a:chExt cx="1410652" cy="154304"/>
            </a:xfrm>
            <a:solidFill>
              <a:schemeClr val="accent1"/>
            </a:solidFill>
          </p:grpSpPr>
          <p:sp>
            <p:nvSpPr>
              <p:cNvPr id="220" name="Freeform: Shape 677">
                <a:extLst>
                  <a:ext uri="{FF2B5EF4-FFF2-40B4-BE49-F238E27FC236}">
                    <a16:creationId xmlns:a16="http://schemas.microsoft.com/office/drawing/2014/main" id="{B1265AC2-D7EB-4BFD-ABF3-5A97E90595BD}"/>
                  </a:ext>
                </a:extLst>
              </p:cNvPr>
              <p:cNvSpPr/>
              <p:nvPr/>
            </p:nvSpPr>
            <p:spPr>
              <a:xfrm>
                <a:off x="3635693" y="4987487"/>
                <a:ext cx="1385887" cy="129540"/>
              </a:xfrm>
              <a:custGeom>
                <a:avLst/>
                <a:gdLst>
                  <a:gd name="connsiteX0" fmla="*/ 12382 w 1385887"/>
                  <a:gd name="connsiteY0" fmla="*/ 129540 h 129540"/>
                  <a:gd name="connsiteX1" fmla="*/ 0 w 1385887"/>
                  <a:gd name="connsiteY1" fmla="*/ 117158 h 129540"/>
                  <a:gd name="connsiteX2" fmla="*/ 0 w 1385887"/>
                  <a:gd name="connsiteY2" fmla="*/ 12383 h 129540"/>
                  <a:gd name="connsiteX3" fmla="*/ 12382 w 1385887"/>
                  <a:gd name="connsiteY3" fmla="*/ 0 h 129540"/>
                  <a:gd name="connsiteX4" fmla="*/ 1373505 w 1385887"/>
                  <a:gd name="connsiteY4" fmla="*/ 0 h 129540"/>
                  <a:gd name="connsiteX5" fmla="*/ 1385888 w 1385887"/>
                  <a:gd name="connsiteY5" fmla="*/ 12383 h 129540"/>
                  <a:gd name="connsiteX6" fmla="*/ 1385888 w 1385887"/>
                  <a:gd name="connsiteY6" fmla="*/ 117158 h 129540"/>
                  <a:gd name="connsiteX7" fmla="*/ 1373505 w 1385887"/>
                  <a:gd name="connsiteY7" fmla="*/ 129540 h 129540"/>
                  <a:gd name="connsiteX8" fmla="*/ 12382 w 1385887"/>
                  <a:gd name="connsiteY8" fmla="*/ 129540 h 129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5887" h="129540">
                    <a:moveTo>
                      <a:pt x="12382" y="129540"/>
                    </a:moveTo>
                    <a:cubicBezTo>
                      <a:pt x="5715" y="129540"/>
                      <a:pt x="0" y="123825"/>
                      <a:pt x="0" y="117158"/>
                    </a:cubicBezTo>
                    <a:lnTo>
                      <a:pt x="0" y="12383"/>
                    </a:lnTo>
                    <a:cubicBezTo>
                      <a:pt x="0" y="5715"/>
                      <a:pt x="5715" y="0"/>
                      <a:pt x="12382" y="0"/>
                    </a:cubicBezTo>
                    <a:lnTo>
                      <a:pt x="1373505" y="0"/>
                    </a:lnTo>
                    <a:cubicBezTo>
                      <a:pt x="1380173" y="0"/>
                      <a:pt x="1385888" y="5715"/>
                      <a:pt x="1385888" y="12383"/>
                    </a:cubicBezTo>
                    <a:lnTo>
                      <a:pt x="1385888" y="117158"/>
                    </a:lnTo>
                    <a:cubicBezTo>
                      <a:pt x="1385888" y="123825"/>
                      <a:pt x="1380173" y="129540"/>
                      <a:pt x="1373505" y="129540"/>
                    </a:cubicBezTo>
                    <a:lnTo>
                      <a:pt x="12382" y="12954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1" name="Freeform: Shape 678">
                <a:extLst>
                  <a:ext uri="{FF2B5EF4-FFF2-40B4-BE49-F238E27FC236}">
                    <a16:creationId xmlns:a16="http://schemas.microsoft.com/office/drawing/2014/main" id="{EDEFF16F-2E4C-4DF6-BBC2-608201013632}"/>
                  </a:ext>
                </a:extLst>
              </p:cNvPr>
              <p:cNvSpPr/>
              <p:nvPr/>
            </p:nvSpPr>
            <p:spPr>
              <a:xfrm>
                <a:off x="3623310" y="4975105"/>
                <a:ext cx="1410652" cy="154304"/>
              </a:xfrm>
              <a:custGeom>
                <a:avLst/>
                <a:gdLst>
                  <a:gd name="connsiteX0" fmla="*/ 1385888 w 1410652"/>
                  <a:gd name="connsiteY0" fmla="*/ 24765 h 154304"/>
                  <a:gd name="connsiteX1" fmla="*/ 1385888 w 1410652"/>
                  <a:gd name="connsiteY1" fmla="*/ 129540 h 154304"/>
                  <a:gd name="connsiteX2" fmla="*/ 24765 w 1410652"/>
                  <a:gd name="connsiteY2" fmla="*/ 129540 h 154304"/>
                  <a:gd name="connsiteX3" fmla="*/ 24765 w 1410652"/>
                  <a:gd name="connsiteY3" fmla="*/ 24765 h 154304"/>
                  <a:gd name="connsiteX4" fmla="*/ 1385888 w 1410652"/>
                  <a:gd name="connsiteY4" fmla="*/ 24765 h 154304"/>
                  <a:gd name="connsiteX5" fmla="*/ 1385888 w 1410652"/>
                  <a:gd name="connsiteY5" fmla="*/ 0 h 154304"/>
                  <a:gd name="connsiteX6" fmla="*/ 24765 w 1410652"/>
                  <a:gd name="connsiteY6" fmla="*/ 0 h 154304"/>
                  <a:gd name="connsiteX7" fmla="*/ 0 w 1410652"/>
                  <a:gd name="connsiteY7" fmla="*/ 24765 h 154304"/>
                  <a:gd name="connsiteX8" fmla="*/ 0 w 1410652"/>
                  <a:gd name="connsiteY8" fmla="*/ 129540 h 154304"/>
                  <a:gd name="connsiteX9" fmla="*/ 24765 w 1410652"/>
                  <a:gd name="connsiteY9" fmla="*/ 154305 h 154304"/>
                  <a:gd name="connsiteX10" fmla="*/ 1385888 w 1410652"/>
                  <a:gd name="connsiteY10" fmla="*/ 154305 h 154304"/>
                  <a:gd name="connsiteX11" fmla="*/ 1410653 w 1410652"/>
                  <a:gd name="connsiteY11" fmla="*/ 129540 h 154304"/>
                  <a:gd name="connsiteX12" fmla="*/ 1410653 w 1410652"/>
                  <a:gd name="connsiteY12" fmla="*/ 24765 h 154304"/>
                  <a:gd name="connsiteX13" fmla="*/ 1385888 w 1410652"/>
                  <a:gd name="connsiteY13" fmla="*/ 0 h 154304"/>
                  <a:gd name="connsiteX14" fmla="*/ 1385888 w 1410652"/>
                  <a:gd name="connsiteY14" fmla="*/ 0 h 15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10652" h="154304">
                    <a:moveTo>
                      <a:pt x="1385888" y="24765"/>
                    </a:moveTo>
                    <a:lnTo>
                      <a:pt x="1385888" y="129540"/>
                    </a:lnTo>
                    <a:lnTo>
                      <a:pt x="24765" y="129540"/>
                    </a:lnTo>
                    <a:lnTo>
                      <a:pt x="24765" y="24765"/>
                    </a:lnTo>
                    <a:lnTo>
                      <a:pt x="1385888" y="24765"/>
                    </a:lnTo>
                    <a:moveTo>
                      <a:pt x="1385888" y="0"/>
                    </a:moveTo>
                    <a:lnTo>
                      <a:pt x="24765" y="0"/>
                    </a:lnTo>
                    <a:cubicBezTo>
                      <a:pt x="11430" y="0"/>
                      <a:pt x="0" y="11430"/>
                      <a:pt x="0" y="24765"/>
                    </a:cubicBezTo>
                    <a:lnTo>
                      <a:pt x="0" y="129540"/>
                    </a:lnTo>
                    <a:cubicBezTo>
                      <a:pt x="0" y="142875"/>
                      <a:pt x="11430" y="154305"/>
                      <a:pt x="24765" y="154305"/>
                    </a:cubicBezTo>
                    <a:lnTo>
                      <a:pt x="1385888" y="154305"/>
                    </a:lnTo>
                    <a:cubicBezTo>
                      <a:pt x="1399223" y="154305"/>
                      <a:pt x="1410653" y="142875"/>
                      <a:pt x="1410653" y="129540"/>
                    </a:cubicBezTo>
                    <a:lnTo>
                      <a:pt x="1410653" y="24765"/>
                    </a:lnTo>
                    <a:cubicBezTo>
                      <a:pt x="1410653" y="11430"/>
                      <a:pt x="1399223" y="0"/>
                      <a:pt x="1385888" y="0"/>
                    </a:cubicBezTo>
                    <a:lnTo>
                      <a:pt x="1385888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6" name="Graphic 513">
              <a:extLst>
                <a:ext uri="{FF2B5EF4-FFF2-40B4-BE49-F238E27FC236}">
                  <a16:creationId xmlns:a16="http://schemas.microsoft.com/office/drawing/2014/main" id="{E62216E1-4D89-49DB-8F1E-1AAC836B284E}"/>
                </a:ext>
              </a:extLst>
            </p:cNvPr>
            <p:cNvGrpSpPr/>
            <p:nvPr/>
          </p:nvGrpSpPr>
          <p:grpSpPr>
            <a:xfrm>
              <a:off x="3623302" y="4220730"/>
              <a:ext cx="1410649" cy="154304"/>
              <a:chOff x="3623310" y="4220725"/>
              <a:chExt cx="1410652" cy="154304"/>
            </a:xfrm>
            <a:solidFill>
              <a:schemeClr val="accent1"/>
            </a:solidFill>
          </p:grpSpPr>
          <p:sp>
            <p:nvSpPr>
              <p:cNvPr id="218" name="Freeform: Shape 680">
                <a:extLst>
                  <a:ext uri="{FF2B5EF4-FFF2-40B4-BE49-F238E27FC236}">
                    <a16:creationId xmlns:a16="http://schemas.microsoft.com/office/drawing/2014/main" id="{4189366B-F3B5-4A06-A54E-5E00F127E288}"/>
                  </a:ext>
                </a:extLst>
              </p:cNvPr>
              <p:cNvSpPr/>
              <p:nvPr/>
            </p:nvSpPr>
            <p:spPr>
              <a:xfrm>
                <a:off x="3635693" y="4233107"/>
                <a:ext cx="1385887" cy="129540"/>
              </a:xfrm>
              <a:custGeom>
                <a:avLst/>
                <a:gdLst>
                  <a:gd name="connsiteX0" fmla="*/ 12382 w 1385887"/>
                  <a:gd name="connsiteY0" fmla="*/ 129540 h 129540"/>
                  <a:gd name="connsiteX1" fmla="*/ 0 w 1385887"/>
                  <a:gd name="connsiteY1" fmla="*/ 117158 h 129540"/>
                  <a:gd name="connsiteX2" fmla="*/ 0 w 1385887"/>
                  <a:gd name="connsiteY2" fmla="*/ 12383 h 129540"/>
                  <a:gd name="connsiteX3" fmla="*/ 12382 w 1385887"/>
                  <a:gd name="connsiteY3" fmla="*/ 0 h 129540"/>
                  <a:gd name="connsiteX4" fmla="*/ 1373505 w 1385887"/>
                  <a:gd name="connsiteY4" fmla="*/ 0 h 129540"/>
                  <a:gd name="connsiteX5" fmla="*/ 1385888 w 1385887"/>
                  <a:gd name="connsiteY5" fmla="*/ 12383 h 129540"/>
                  <a:gd name="connsiteX6" fmla="*/ 1385888 w 1385887"/>
                  <a:gd name="connsiteY6" fmla="*/ 117158 h 129540"/>
                  <a:gd name="connsiteX7" fmla="*/ 1373505 w 1385887"/>
                  <a:gd name="connsiteY7" fmla="*/ 129540 h 129540"/>
                  <a:gd name="connsiteX8" fmla="*/ 12382 w 1385887"/>
                  <a:gd name="connsiteY8" fmla="*/ 129540 h 129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5887" h="129540">
                    <a:moveTo>
                      <a:pt x="12382" y="129540"/>
                    </a:moveTo>
                    <a:cubicBezTo>
                      <a:pt x="5715" y="129540"/>
                      <a:pt x="0" y="123825"/>
                      <a:pt x="0" y="117158"/>
                    </a:cubicBezTo>
                    <a:lnTo>
                      <a:pt x="0" y="12383"/>
                    </a:lnTo>
                    <a:cubicBezTo>
                      <a:pt x="0" y="5715"/>
                      <a:pt x="5715" y="0"/>
                      <a:pt x="12382" y="0"/>
                    </a:cubicBezTo>
                    <a:lnTo>
                      <a:pt x="1373505" y="0"/>
                    </a:lnTo>
                    <a:cubicBezTo>
                      <a:pt x="1380173" y="0"/>
                      <a:pt x="1385888" y="5715"/>
                      <a:pt x="1385888" y="12383"/>
                    </a:cubicBezTo>
                    <a:lnTo>
                      <a:pt x="1385888" y="117158"/>
                    </a:lnTo>
                    <a:cubicBezTo>
                      <a:pt x="1385888" y="123825"/>
                      <a:pt x="1380173" y="129540"/>
                      <a:pt x="1373505" y="129540"/>
                    </a:cubicBezTo>
                    <a:lnTo>
                      <a:pt x="12382" y="12954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681">
                <a:extLst>
                  <a:ext uri="{FF2B5EF4-FFF2-40B4-BE49-F238E27FC236}">
                    <a16:creationId xmlns:a16="http://schemas.microsoft.com/office/drawing/2014/main" id="{9989DC36-6B33-49FF-9DB9-631CC2052F48}"/>
                  </a:ext>
                </a:extLst>
              </p:cNvPr>
              <p:cNvSpPr/>
              <p:nvPr/>
            </p:nvSpPr>
            <p:spPr>
              <a:xfrm>
                <a:off x="3623310" y="4220725"/>
                <a:ext cx="1410652" cy="154304"/>
              </a:xfrm>
              <a:custGeom>
                <a:avLst/>
                <a:gdLst>
                  <a:gd name="connsiteX0" fmla="*/ 1385888 w 1410652"/>
                  <a:gd name="connsiteY0" fmla="*/ 24765 h 154304"/>
                  <a:gd name="connsiteX1" fmla="*/ 1385888 w 1410652"/>
                  <a:gd name="connsiteY1" fmla="*/ 129540 h 154304"/>
                  <a:gd name="connsiteX2" fmla="*/ 24765 w 1410652"/>
                  <a:gd name="connsiteY2" fmla="*/ 129540 h 154304"/>
                  <a:gd name="connsiteX3" fmla="*/ 24765 w 1410652"/>
                  <a:gd name="connsiteY3" fmla="*/ 24765 h 154304"/>
                  <a:gd name="connsiteX4" fmla="*/ 1385888 w 1410652"/>
                  <a:gd name="connsiteY4" fmla="*/ 24765 h 154304"/>
                  <a:gd name="connsiteX5" fmla="*/ 1385888 w 1410652"/>
                  <a:gd name="connsiteY5" fmla="*/ 0 h 154304"/>
                  <a:gd name="connsiteX6" fmla="*/ 24765 w 1410652"/>
                  <a:gd name="connsiteY6" fmla="*/ 0 h 154304"/>
                  <a:gd name="connsiteX7" fmla="*/ 0 w 1410652"/>
                  <a:gd name="connsiteY7" fmla="*/ 24765 h 154304"/>
                  <a:gd name="connsiteX8" fmla="*/ 0 w 1410652"/>
                  <a:gd name="connsiteY8" fmla="*/ 129540 h 154304"/>
                  <a:gd name="connsiteX9" fmla="*/ 24765 w 1410652"/>
                  <a:gd name="connsiteY9" fmla="*/ 154305 h 154304"/>
                  <a:gd name="connsiteX10" fmla="*/ 1385888 w 1410652"/>
                  <a:gd name="connsiteY10" fmla="*/ 154305 h 154304"/>
                  <a:gd name="connsiteX11" fmla="*/ 1410653 w 1410652"/>
                  <a:gd name="connsiteY11" fmla="*/ 129540 h 154304"/>
                  <a:gd name="connsiteX12" fmla="*/ 1410653 w 1410652"/>
                  <a:gd name="connsiteY12" fmla="*/ 24765 h 154304"/>
                  <a:gd name="connsiteX13" fmla="*/ 1385888 w 1410652"/>
                  <a:gd name="connsiteY13" fmla="*/ 0 h 154304"/>
                  <a:gd name="connsiteX14" fmla="*/ 1385888 w 1410652"/>
                  <a:gd name="connsiteY14" fmla="*/ 0 h 15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10652" h="154304">
                    <a:moveTo>
                      <a:pt x="1385888" y="24765"/>
                    </a:moveTo>
                    <a:lnTo>
                      <a:pt x="1385888" y="129540"/>
                    </a:lnTo>
                    <a:lnTo>
                      <a:pt x="24765" y="129540"/>
                    </a:lnTo>
                    <a:lnTo>
                      <a:pt x="24765" y="24765"/>
                    </a:lnTo>
                    <a:lnTo>
                      <a:pt x="1385888" y="24765"/>
                    </a:lnTo>
                    <a:moveTo>
                      <a:pt x="1385888" y="0"/>
                    </a:moveTo>
                    <a:lnTo>
                      <a:pt x="24765" y="0"/>
                    </a:lnTo>
                    <a:cubicBezTo>
                      <a:pt x="11430" y="0"/>
                      <a:pt x="0" y="11430"/>
                      <a:pt x="0" y="24765"/>
                    </a:cubicBezTo>
                    <a:lnTo>
                      <a:pt x="0" y="129540"/>
                    </a:lnTo>
                    <a:cubicBezTo>
                      <a:pt x="0" y="142875"/>
                      <a:pt x="11430" y="154305"/>
                      <a:pt x="24765" y="154305"/>
                    </a:cubicBezTo>
                    <a:lnTo>
                      <a:pt x="1385888" y="154305"/>
                    </a:lnTo>
                    <a:cubicBezTo>
                      <a:pt x="1399223" y="154305"/>
                      <a:pt x="1410653" y="142875"/>
                      <a:pt x="1410653" y="129540"/>
                    </a:cubicBezTo>
                    <a:lnTo>
                      <a:pt x="1410653" y="24765"/>
                    </a:lnTo>
                    <a:cubicBezTo>
                      <a:pt x="1410653" y="11430"/>
                      <a:pt x="1399223" y="0"/>
                      <a:pt x="1385888" y="0"/>
                    </a:cubicBezTo>
                    <a:lnTo>
                      <a:pt x="1385888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7" name="Freeform: Shape 682">
              <a:extLst>
                <a:ext uri="{FF2B5EF4-FFF2-40B4-BE49-F238E27FC236}">
                  <a16:creationId xmlns:a16="http://schemas.microsoft.com/office/drawing/2014/main" id="{41885108-2BBD-4EA2-9725-5A814FD8C5D2}"/>
                </a:ext>
              </a:extLst>
            </p:cNvPr>
            <p:cNvSpPr/>
            <p:nvPr/>
          </p:nvSpPr>
          <p:spPr>
            <a:xfrm>
              <a:off x="3648067" y="4279785"/>
              <a:ext cx="1361119" cy="36194"/>
            </a:xfrm>
            <a:custGeom>
              <a:avLst/>
              <a:gdLst>
                <a:gd name="connsiteX0" fmla="*/ 0 w 1361122"/>
                <a:gd name="connsiteY0" fmla="*/ 0 h 36194"/>
                <a:gd name="connsiteX1" fmla="*/ 1361123 w 1361122"/>
                <a:gd name="connsiteY1" fmla="*/ 0 h 36194"/>
                <a:gd name="connsiteX2" fmla="*/ 1361123 w 1361122"/>
                <a:gd name="connsiteY2" fmla="*/ 36195 h 36194"/>
                <a:gd name="connsiteX3" fmla="*/ 0 w 1361122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1122" h="36194">
                  <a:moveTo>
                    <a:pt x="0" y="0"/>
                  </a:moveTo>
                  <a:lnTo>
                    <a:pt x="1361123" y="0"/>
                  </a:lnTo>
                  <a:lnTo>
                    <a:pt x="136112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8" name="Graphic 513">
              <a:extLst>
                <a:ext uri="{FF2B5EF4-FFF2-40B4-BE49-F238E27FC236}">
                  <a16:creationId xmlns:a16="http://schemas.microsoft.com/office/drawing/2014/main" id="{E62216E1-4D89-49DB-8F1E-1AAC836B284E}"/>
                </a:ext>
              </a:extLst>
            </p:cNvPr>
            <p:cNvGrpSpPr/>
            <p:nvPr/>
          </p:nvGrpSpPr>
          <p:grpSpPr>
            <a:xfrm>
              <a:off x="3534721" y="5078933"/>
              <a:ext cx="1587814" cy="158115"/>
              <a:chOff x="3534728" y="5078927"/>
              <a:chExt cx="1587817" cy="158115"/>
            </a:xfrm>
            <a:solidFill>
              <a:schemeClr val="accent1"/>
            </a:solidFill>
          </p:grpSpPr>
          <p:sp>
            <p:nvSpPr>
              <p:cNvPr id="216" name="Freeform: Shape 684">
                <a:extLst>
                  <a:ext uri="{FF2B5EF4-FFF2-40B4-BE49-F238E27FC236}">
                    <a16:creationId xmlns:a16="http://schemas.microsoft.com/office/drawing/2014/main" id="{0576F6DD-4FA1-408E-B98A-67CA19CC7621}"/>
                  </a:ext>
                </a:extLst>
              </p:cNvPr>
              <p:cNvSpPr/>
              <p:nvPr/>
            </p:nvSpPr>
            <p:spPr>
              <a:xfrm>
                <a:off x="3548063" y="5091310"/>
                <a:ext cx="1561147" cy="131445"/>
              </a:xfrm>
              <a:custGeom>
                <a:avLst/>
                <a:gdLst>
                  <a:gd name="connsiteX0" fmla="*/ 13335 w 1561147"/>
                  <a:gd name="connsiteY0" fmla="*/ 131445 h 131445"/>
                  <a:gd name="connsiteX1" fmla="*/ 0 w 1561147"/>
                  <a:gd name="connsiteY1" fmla="*/ 118110 h 131445"/>
                  <a:gd name="connsiteX2" fmla="*/ 0 w 1561147"/>
                  <a:gd name="connsiteY2" fmla="*/ 13335 h 131445"/>
                  <a:gd name="connsiteX3" fmla="*/ 13335 w 1561147"/>
                  <a:gd name="connsiteY3" fmla="*/ 0 h 131445"/>
                  <a:gd name="connsiteX4" fmla="*/ 1547813 w 1561147"/>
                  <a:gd name="connsiteY4" fmla="*/ 0 h 131445"/>
                  <a:gd name="connsiteX5" fmla="*/ 1561148 w 1561147"/>
                  <a:gd name="connsiteY5" fmla="*/ 13335 h 131445"/>
                  <a:gd name="connsiteX6" fmla="*/ 1561148 w 1561147"/>
                  <a:gd name="connsiteY6" fmla="*/ 118110 h 131445"/>
                  <a:gd name="connsiteX7" fmla="*/ 1547813 w 1561147"/>
                  <a:gd name="connsiteY7" fmla="*/ 131445 h 131445"/>
                  <a:gd name="connsiteX8" fmla="*/ 13335 w 1561147"/>
                  <a:gd name="connsiteY8" fmla="*/ 131445 h 131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1147" h="131445">
                    <a:moveTo>
                      <a:pt x="13335" y="131445"/>
                    </a:moveTo>
                    <a:cubicBezTo>
                      <a:pt x="5715" y="131445"/>
                      <a:pt x="0" y="125730"/>
                      <a:pt x="0" y="118110"/>
                    </a:cubicBezTo>
                    <a:lnTo>
                      <a:pt x="0" y="13335"/>
                    </a:lnTo>
                    <a:cubicBezTo>
                      <a:pt x="0" y="5715"/>
                      <a:pt x="5715" y="0"/>
                      <a:pt x="13335" y="0"/>
                    </a:cubicBezTo>
                    <a:lnTo>
                      <a:pt x="1547813" y="0"/>
                    </a:lnTo>
                    <a:cubicBezTo>
                      <a:pt x="1555433" y="0"/>
                      <a:pt x="1561148" y="5715"/>
                      <a:pt x="1561148" y="13335"/>
                    </a:cubicBezTo>
                    <a:lnTo>
                      <a:pt x="1561148" y="118110"/>
                    </a:lnTo>
                    <a:cubicBezTo>
                      <a:pt x="1561148" y="125730"/>
                      <a:pt x="1555433" y="131445"/>
                      <a:pt x="1547813" y="131445"/>
                    </a:cubicBezTo>
                    <a:lnTo>
                      <a:pt x="13335" y="131445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685">
                <a:extLst>
                  <a:ext uri="{FF2B5EF4-FFF2-40B4-BE49-F238E27FC236}">
                    <a16:creationId xmlns:a16="http://schemas.microsoft.com/office/drawing/2014/main" id="{39A53CCC-1FD2-409A-AD03-FFC851F622D9}"/>
                  </a:ext>
                </a:extLst>
              </p:cNvPr>
              <p:cNvSpPr/>
              <p:nvPr/>
            </p:nvSpPr>
            <p:spPr>
              <a:xfrm>
                <a:off x="3534728" y="5078927"/>
                <a:ext cx="1587817" cy="158115"/>
              </a:xfrm>
              <a:custGeom>
                <a:avLst/>
                <a:gdLst>
                  <a:gd name="connsiteX0" fmla="*/ 1561148 w 1587817"/>
                  <a:gd name="connsiteY0" fmla="*/ 25717 h 158115"/>
                  <a:gd name="connsiteX1" fmla="*/ 1561148 w 1587817"/>
                  <a:gd name="connsiteY1" fmla="*/ 130492 h 158115"/>
                  <a:gd name="connsiteX2" fmla="*/ 26670 w 1587817"/>
                  <a:gd name="connsiteY2" fmla="*/ 130492 h 158115"/>
                  <a:gd name="connsiteX3" fmla="*/ 26670 w 1587817"/>
                  <a:gd name="connsiteY3" fmla="*/ 25717 h 158115"/>
                  <a:gd name="connsiteX4" fmla="*/ 1561148 w 1587817"/>
                  <a:gd name="connsiteY4" fmla="*/ 25717 h 158115"/>
                  <a:gd name="connsiteX5" fmla="*/ 1561148 w 1587817"/>
                  <a:gd name="connsiteY5" fmla="*/ 0 h 158115"/>
                  <a:gd name="connsiteX6" fmla="*/ 26670 w 1587817"/>
                  <a:gd name="connsiteY6" fmla="*/ 0 h 158115"/>
                  <a:gd name="connsiteX7" fmla="*/ 0 w 1587817"/>
                  <a:gd name="connsiteY7" fmla="*/ 26670 h 158115"/>
                  <a:gd name="connsiteX8" fmla="*/ 0 w 1587817"/>
                  <a:gd name="connsiteY8" fmla="*/ 131445 h 158115"/>
                  <a:gd name="connsiteX9" fmla="*/ 26670 w 1587817"/>
                  <a:gd name="connsiteY9" fmla="*/ 158115 h 158115"/>
                  <a:gd name="connsiteX10" fmla="*/ 1561148 w 1587817"/>
                  <a:gd name="connsiteY10" fmla="*/ 158115 h 158115"/>
                  <a:gd name="connsiteX11" fmla="*/ 1587818 w 1587817"/>
                  <a:gd name="connsiteY11" fmla="*/ 131445 h 158115"/>
                  <a:gd name="connsiteX12" fmla="*/ 1587818 w 1587817"/>
                  <a:gd name="connsiteY12" fmla="*/ 26670 h 158115"/>
                  <a:gd name="connsiteX13" fmla="*/ 1561148 w 1587817"/>
                  <a:gd name="connsiteY13" fmla="*/ 0 h 158115"/>
                  <a:gd name="connsiteX14" fmla="*/ 1561148 w 1587817"/>
                  <a:gd name="connsiteY14" fmla="*/ 0 h 158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87817" h="158115">
                    <a:moveTo>
                      <a:pt x="1561148" y="25717"/>
                    </a:moveTo>
                    <a:lnTo>
                      <a:pt x="1561148" y="130492"/>
                    </a:lnTo>
                    <a:lnTo>
                      <a:pt x="26670" y="130492"/>
                    </a:lnTo>
                    <a:lnTo>
                      <a:pt x="26670" y="25717"/>
                    </a:lnTo>
                    <a:lnTo>
                      <a:pt x="1561148" y="25717"/>
                    </a:lnTo>
                    <a:moveTo>
                      <a:pt x="1561148" y="0"/>
                    </a:moveTo>
                    <a:lnTo>
                      <a:pt x="26670" y="0"/>
                    </a:lnTo>
                    <a:cubicBezTo>
                      <a:pt x="12382" y="0"/>
                      <a:pt x="0" y="11430"/>
                      <a:pt x="0" y="26670"/>
                    </a:cubicBezTo>
                    <a:lnTo>
                      <a:pt x="0" y="131445"/>
                    </a:lnTo>
                    <a:cubicBezTo>
                      <a:pt x="0" y="145733"/>
                      <a:pt x="11430" y="158115"/>
                      <a:pt x="26670" y="158115"/>
                    </a:cubicBezTo>
                    <a:lnTo>
                      <a:pt x="1561148" y="158115"/>
                    </a:lnTo>
                    <a:cubicBezTo>
                      <a:pt x="1575435" y="158115"/>
                      <a:pt x="1587818" y="146685"/>
                      <a:pt x="1587818" y="131445"/>
                    </a:cubicBezTo>
                    <a:lnTo>
                      <a:pt x="1587818" y="26670"/>
                    </a:lnTo>
                    <a:cubicBezTo>
                      <a:pt x="1586865" y="11430"/>
                      <a:pt x="1575435" y="0"/>
                      <a:pt x="1561148" y="0"/>
                    </a:cubicBezTo>
                    <a:lnTo>
                      <a:pt x="1561148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9" name="Graphic 513">
              <a:extLst>
                <a:ext uri="{FF2B5EF4-FFF2-40B4-BE49-F238E27FC236}">
                  <a16:creationId xmlns:a16="http://schemas.microsoft.com/office/drawing/2014/main" id="{E62216E1-4D89-49DB-8F1E-1AAC836B284E}"/>
                </a:ext>
              </a:extLst>
            </p:cNvPr>
            <p:cNvGrpSpPr/>
            <p:nvPr/>
          </p:nvGrpSpPr>
          <p:grpSpPr>
            <a:xfrm>
              <a:off x="4191940" y="3889259"/>
              <a:ext cx="272413" cy="272414"/>
              <a:chOff x="4191952" y="3889254"/>
              <a:chExt cx="272414" cy="272414"/>
            </a:xfrm>
            <a:solidFill>
              <a:schemeClr val="accent1"/>
            </a:solidFill>
          </p:grpSpPr>
          <p:sp>
            <p:nvSpPr>
              <p:cNvPr id="214" name="Freeform: Shape 687">
                <a:extLst>
                  <a:ext uri="{FF2B5EF4-FFF2-40B4-BE49-F238E27FC236}">
                    <a16:creationId xmlns:a16="http://schemas.microsoft.com/office/drawing/2014/main" id="{4BF9E620-451D-4C93-A0E1-D04C3C7D3D03}"/>
                  </a:ext>
                </a:extLst>
              </p:cNvPr>
              <p:cNvSpPr/>
              <p:nvPr/>
            </p:nvSpPr>
            <p:spPr>
              <a:xfrm>
                <a:off x="4204335" y="3901637"/>
                <a:ext cx="247650" cy="247650"/>
              </a:xfrm>
              <a:custGeom>
                <a:avLst/>
                <a:gdLst>
                  <a:gd name="connsiteX0" fmla="*/ 123825 w 247650"/>
                  <a:gd name="connsiteY0" fmla="*/ 247650 h 247650"/>
                  <a:gd name="connsiteX1" fmla="*/ 0 w 247650"/>
                  <a:gd name="connsiteY1" fmla="*/ 123825 h 247650"/>
                  <a:gd name="connsiteX2" fmla="*/ 123825 w 247650"/>
                  <a:gd name="connsiteY2" fmla="*/ 0 h 247650"/>
                  <a:gd name="connsiteX3" fmla="*/ 247650 w 247650"/>
                  <a:gd name="connsiteY3" fmla="*/ 123825 h 247650"/>
                  <a:gd name="connsiteX4" fmla="*/ 123825 w 247650"/>
                  <a:gd name="connsiteY4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650" h="247650">
                    <a:moveTo>
                      <a:pt x="123825" y="247650"/>
                    </a:moveTo>
                    <a:cubicBezTo>
                      <a:pt x="55245" y="247650"/>
                      <a:pt x="0" y="192405"/>
                      <a:pt x="0" y="123825"/>
                    </a:cubicBezTo>
                    <a:cubicBezTo>
                      <a:pt x="0" y="55245"/>
                      <a:pt x="55245" y="0"/>
                      <a:pt x="123825" y="0"/>
                    </a:cubicBezTo>
                    <a:cubicBezTo>
                      <a:pt x="192405" y="0"/>
                      <a:pt x="247650" y="55245"/>
                      <a:pt x="247650" y="123825"/>
                    </a:cubicBezTo>
                    <a:cubicBezTo>
                      <a:pt x="247650" y="192405"/>
                      <a:pt x="192405" y="247650"/>
                      <a:pt x="123825" y="247650"/>
                    </a:cubicBezTo>
                    <a:close/>
                  </a:path>
                </a:pathLst>
              </a:custGeom>
              <a:solidFill>
                <a:srgbClr val="F8BE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5" name="Freeform: Shape 688">
                <a:extLst>
                  <a:ext uri="{FF2B5EF4-FFF2-40B4-BE49-F238E27FC236}">
                    <a16:creationId xmlns:a16="http://schemas.microsoft.com/office/drawing/2014/main" id="{0905ECCB-2DC6-4026-A113-F72FAB8ED385}"/>
                  </a:ext>
                </a:extLst>
              </p:cNvPr>
              <p:cNvSpPr/>
              <p:nvPr/>
            </p:nvSpPr>
            <p:spPr>
              <a:xfrm>
                <a:off x="4191952" y="3889254"/>
                <a:ext cx="272414" cy="272414"/>
              </a:xfrm>
              <a:custGeom>
                <a:avLst/>
                <a:gdLst>
                  <a:gd name="connsiteX0" fmla="*/ 136208 w 272414"/>
                  <a:gd name="connsiteY0" fmla="*/ 24765 h 272414"/>
                  <a:gd name="connsiteX1" fmla="*/ 247650 w 272414"/>
                  <a:gd name="connsiteY1" fmla="*/ 136208 h 272414"/>
                  <a:gd name="connsiteX2" fmla="*/ 136208 w 272414"/>
                  <a:gd name="connsiteY2" fmla="*/ 247650 h 272414"/>
                  <a:gd name="connsiteX3" fmla="*/ 24765 w 272414"/>
                  <a:gd name="connsiteY3" fmla="*/ 136208 h 272414"/>
                  <a:gd name="connsiteX4" fmla="*/ 136208 w 272414"/>
                  <a:gd name="connsiteY4" fmla="*/ 24765 h 272414"/>
                  <a:gd name="connsiteX5" fmla="*/ 136208 w 272414"/>
                  <a:gd name="connsiteY5" fmla="*/ 0 h 272414"/>
                  <a:gd name="connsiteX6" fmla="*/ 0 w 272414"/>
                  <a:gd name="connsiteY6" fmla="*/ 136208 h 272414"/>
                  <a:gd name="connsiteX7" fmla="*/ 136208 w 272414"/>
                  <a:gd name="connsiteY7" fmla="*/ 272415 h 272414"/>
                  <a:gd name="connsiteX8" fmla="*/ 272415 w 272414"/>
                  <a:gd name="connsiteY8" fmla="*/ 136208 h 272414"/>
                  <a:gd name="connsiteX9" fmla="*/ 136208 w 272414"/>
                  <a:gd name="connsiteY9" fmla="*/ 0 h 272414"/>
                  <a:gd name="connsiteX10" fmla="*/ 136208 w 272414"/>
                  <a:gd name="connsiteY10" fmla="*/ 0 h 272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414" h="272414">
                    <a:moveTo>
                      <a:pt x="136208" y="24765"/>
                    </a:moveTo>
                    <a:cubicBezTo>
                      <a:pt x="198120" y="24765"/>
                      <a:pt x="247650" y="74295"/>
                      <a:pt x="247650" y="136208"/>
                    </a:cubicBezTo>
                    <a:cubicBezTo>
                      <a:pt x="247650" y="198120"/>
                      <a:pt x="198120" y="247650"/>
                      <a:pt x="136208" y="247650"/>
                    </a:cubicBezTo>
                    <a:cubicBezTo>
                      <a:pt x="74295" y="247650"/>
                      <a:pt x="24765" y="198120"/>
                      <a:pt x="24765" y="136208"/>
                    </a:cubicBezTo>
                    <a:cubicBezTo>
                      <a:pt x="24765" y="74295"/>
                      <a:pt x="75248" y="24765"/>
                      <a:pt x="136208" y="24765"/>
                    </a:cubicBezTo>
                    <a:moveTo>
                      <a:pt x="136208" y="0"/>
                    </a:moveTo>
                    <a:cubicBezTo>
                      <a:pt x="60960" y="0"/>
                      <a:pt x="0" y="60960"/>
                      <a:pt x="0" y="136208"/>
                    </a:cubicBezTo>
                    <a:cubicBezTo>
                      <a:pt x="0" y="211455"/>
                      <a:pt x="60960" y="272415"/>
                      <a:pt x="136208" y="272415"/>
                    </a:cubicBezTo>
                    <a:cubicBezTo>
                      <a:pt x="211455" y="272415"/>
                      <a:pt x="272415" y="211455"/>
                      <a:pt x="272415" y="136208"/>
                    </a:cubicBezTo>
                    <a:cubicBezTo>
                      <a:pt x="272415" y="60960"/>
                      <a:pt x="211455" y="0"/>
                      <a:pt x="136208" y="0"/>
                    </a:cubicBezTo>
                    <a:lnTo>
                      <a:pt x="136208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0" name="Graphic 513">
              <a:extLst>
                <a:ext uri="{FF2B5EF4-FFF2-40B4-BE49-F238E27FC236}">
                  <a16:creationId xmlns:a16="http://schemas.microsoft.com/office/drawing/2014/main" id="{E62216E1-4D89-49DB-8F1E-1AAC836B284E}"/>
                </a:ext>
              </a:extLst>
            </p:cNvPr>
            <p:cNvGrpSpPr/>
            <p:nvPr/>
          </p:nvGrpSpPr>
          <p:grpSpPr>
            <a:xfrm>
              <a:off x="4292917" y="3949262"/>
              <a:ext cx="70485" cy="152400"/>
              <a:chOff x="4292917" y="3949262"/>
              <a:chExt cx="70485" cy="152400"/>
            </a:xfrm>
            <a:noFill/>
          </p:grpSpPr>
          <p:sp>
            <p:nvSpPr>
              <p:cNvPr id="211" name="Freeform: Shape 690">
                <a:extLst>
                  <a:ext uri="{FF2B5EF4-FFF2-40B4-BE49-F238E27FC236}">
                    <a16:creationId xmlns:a16="http://schemas.microsoft.com/office/drawing/2014/main" id="{A89FB0F8-48AA-42D8-9677-2CA0D3DE7211}"/>
                  </a:ext>
                </a:extLst>
              </p:cNvPr>
              <p:cNvSpPr/>
              <p:nvPr/>
            </p:nvSpPr>
            <p:spPr>
              <a:xfrm>
                <a:off x="4292917" y="3972122"/>
                <a:ext cx="70485" cy="106680"/>
              </a:xfrm>
              <a:custGeom>
                <a:avLst/>
                <a:gdLst>
                  <a:gd name="connsiteX0" fmla="*/ 0 w 70485"/>
                  <a:gd name="connsiteY0" fmla="*/ 78105 h 106680"/>
                  <a:gd name="connsiteX1" fmla="*/ 35243 w 70485"/>
                  <a:gd name="connsiteY1" fmla="*/ 106680 h 106680"/>
                  <a:gd name="connsiteX2" fmla="*/ 70485 w 70485"/>
                  <a:gd name="connsiteY2" fmla="*/ 78105 h 106680"/>
                  <a:gd name="connsiteX3" fmla="*/ 38100 w 70485"/>
                  <a:gd name="connsiteY3" fmla="*/ 53340 h 106680"/>
                  <a:gd name="connsiteX4" fmla="*/ 0 w 70485"/>
                  <a:gd name="connsiteY4" fmla="*/ 28575 h 106680"/>
                  <a:gd name="connsiteX5" fmla="*/ 35243 w 70485"/>
                  <a:gd name="connsiteY5" fmla="*/ 0 h 106680"/>
                  <a:gd name="connsiteX6" fmla="*/ 70485 w 70485"/>
                  <a:gd name="connsiteY6" fmla="*/ 28575 h 10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" h="106680">
                    <a:moveTo>
                      <a:pt x="0" y="78105"/>
                    </a:moveTo>
                    <a:cubicBezTo>
                      <a:pt x="0" y="94297"/>
                      <a:pt x="16193" y="106680"/>
                      <a:pt x="35243" y="106680"/>
                    </a:cubicBezTo>
                    <a:cubicBezTo>
                      <a:pt x="54293" y="106680"/>
                      <a:pt x="70485" y="92393"/>
                      <a:pt x="70485" y="78105"/>
                    </a:cubicBezTo>
                    <a:cubicBezTo>
                      <a:pt x="70485" y="63818"/>
                      <a:pt x="60960" y="54293"/>
                      <a:pt x="38100" y="53340"/>
                    </a:cubicBezTo>
                    <a:cubicBezTo>
                      <a:pt x="15240" y="52388"/>
                      <a:pt x="0" y="42863"/>
                      <a:pt x="0" y="28575"/>
                    </a:cubicBezTo>
                    <a:cubicBezTo>
                      <a:pt x="0" y="9525"/>
                      <a:pt x="16193" y="0"/>
                      <a:pt x="35243" y="0"/>
                    </a:cubicBezTo>
                    <a:cubicBezTo>
                      <a:pt x="54293" y="0"/>
                      <a:pt x="70485" y="13335"/>
                      <a:pt x="70485" y="28575"/>
                    </a:cubicBezTo>
                  </a:path>
                </a:pathLst>
              </a:custGeom>
              <a:noFill/>
              <a:ln w="12599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691">
                <a:extLst>
                  <a:ext uri="{FF2B5EF4-FFF2-40B4-BE49-F238E27FC236}">
                    <a16:creationId xmlns:a16="http://schemas.microsoft.com/office/drawing/2014/main" id="{E95CE9B9-328B-47E7-9DB5-E6CE54BCA078}"/>
                  </a:ext>
                </a:extLst>
              </p:cNvPr>
              <p:cNvSpPr/>
              <p:nvPr/>
            </p:nvSpPr>
            <p:spPr>
              <a:xfrm>
                <a:off x="4328160" y="4081660"/>
                <a:ext cx="9525" cy="20002"/>
              </a:xfrm>
              <a:custGeom>
                <a:avLst/>
                <a:gdLst>
                  <a:gd name="connsiteX0" fmla="*/ 0 w 9525"/>
                  <a:gd name="connsiteY0" fmla="*/ 0 h 20002"/>
                  <a:gd name="connsiteX1" fmla="*/ 0 w 9525"/>
                  <a:gd name="connsiteY1" fmla="*/ 20003 h 2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0002">
                    <a:moveTo>
                      <a:pt x="0" y="0"/>
                    </a:moveTo>
                    <a:lnTo>
                      <a:pt x="0" y="20003"/>
                    </a:lnTo>
                  </a:path>
                </a:pathLst>
              </a:custGeom>
              <a:ln w="12599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692">
                <a:extLst>
                  <a:ext uri="{FF2B5EF4-FFF2-40B4-BE49-F238E27FC236}">
                    <a16:creationId xmlns:a16="http://schemas.microsoft.com/office/drawing/2014/main" id="{F711D832-C6DB-44F0-A860-EF68169652D6}"/>
                  </a:ext>
                </a:extLst>
              </p:cNvPr>
              <p:cNvSpPr/>
              <p:nvPr/>
            </p:nvSpPr>
            <p:spPr>
              <a:xfrm>
                <a:off x="4328160" y="3949262"/>
                <a:ext cx="9525" cy="21907"/>
              </a:xfrm>
              <a:custGeom>
                <a:avLst/>
                <a:gdLst>
                  <a:gd name="connsiteX0" fmla="*/ 0 w 9525"/>
                  <a:gd name="connsiteY0" fmla="*/ 0 h 21907"/>
                  <a:gd name="connsiteX1" fmla="*/ 0 w 9525"/>
                  <a:gd name="connsiteY1" fmla="*/ 21908 h 21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907">
                    <a:moveTo>
                      <a:pt x="0" y="0"/>
                    </a:moveTo>
                    <a:lnTo>
                      <a:pt x="0" y="21908"/>
                    </a:lnTo>
                  </a:path>
                </a:pathLst>
              </a:custGeom>
              <a:ln w="12599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aphic 698">
            <a:extLst>
              <a:ext uri="{FF2B5EF4-FFF2-40B4-BE49-F238E27FC236}">
                <a16:creationId xmlns:a16="http://schemas.microsoft.com/office/drawing/2014/main" id="{9BB00723-91C5-4E48-ADBA-6C9D829C8FB0}"/>
              </a:ext>
            </a:extLst>
          </p:cNvPr>
          <p:cNvGrpSpPr/>
          <p:nvPr/>
        </p:nvGrpSpPr>
        <p:grpSpPr>
          <a:xfrm>
            <a:off x="9117157" y="3495047"/>
            <a:ext cx="1666056" cy="2740154"/>
            <a:chOff x="9614263" y="4295465"/>
            <a:chExt cx="1315112" cy="2162958"/>
          </a:xfrm>
          <a:solidFill>
            <a:schemeClr val="accent1"/>
          </a:solidFill>
        </p:grpSpPr>
        <p:grpSp>
          <p:nvGrpSpPr>
            <p:cNvPr id="121" name="Graphic 698">
              <a:extLst>
                <a:ext uri="{FF2B5EF4-FFF2-40B4-BE49-F238E27FC236}">
                  <a16:creationId xmlns:a16="http://schemas.microsoft.com/office/drawing/2014/main" id="{9BB00723-91C5-4E48-ADBA-6C9D829C8FB0}"/>
                </a:ext>
              </a:extLst>
            </p:cNvPr>
            <p:cNvGrpSpPr/>
            <p:nvPr/>
          </p:nvGrpSpPr>
          <p:grpSpPr>
            <a:xfrm>
              <a:off x="10022927" y="4700672"/>
              <a:ext cx="584773" cy="412856"/>
              <a:chOff x="10022927" y="4700672"/>
              <a:chExt cx="584773" cy="412856"/>
            </a:xfrm>
            <a:solidFill>
              <a:schemeClr val="accent1"/>
            </a:solidFill>
          </p:grpSpPr>
          <p:sp>
            <p:nvSpPr>
              <p:cNvPr id="191" name="Freeform: Shape 702">
                <a:extLst>
                  <a:ext uri="{FF2B5EF4-FFF2-40B4-BE49-F238E27FC236}">
                    <a16:creationId xmlns:a16="http://schemas.microsoft.com/office/drawing/2014/main" id="{7C1DC927-DAF7-4F52-BD59-861F66DF0136}"/>
                  </a:ext>
                </a:extLst>
              </p:cNvPr>
              <p:cNvSpPr/>
              <p:nvPr/>
            </p:nvSpPr>
            <p:spPr>
              <a:xfrm>
                <a:off x="10022927" y="4710436"/>
                <a:ext cx="576111" cy="403092"/>
              </a:xfrm>
              <a:custGeom>
                <a:avLst/>
                <a:gdLst>
                  <a:gd name="connsiteX0" fmla="*/ 553071 w 576111"/>
                  <a:gd name="connsiteY0" fmla="*/ 4291 h 403092"/>
                  <a:gd name="connsiteX1" fmla="*/ 497925 w 576111"/>
                  <a:gd name="connsiteY1" fmla="*/ 23041 h 403092"/>
                  <a:gd name="connsiteX2" fmla="*/ 353445 w 576111"/>
                  <a:gd name="connsiteY2" fmla="*/ 315311 h 403092"/>
                  <a:gd name="connsiteX3" fmla="*/ 157127 w 576111"/>
                  <a:gd name="connsiteY3" fmla="*/ 288841 h 403092"/>
                  <a:gd name="connsiteX4" fmla="*/ 119628 w 576111"/>
                  <a:gd name="connsiteY4" fmla="*/ 285533 h 403092"/>
                  <a:gd name="connsiteX5" fmla="*/ 90953 w 576111"/>
                  <a:gd name="connsiteY5" fmla="*/ 298767 h 403092"/>
                  <a:gd name="connsiteX6" fmla="*/ 88747 w 576111"/>
                  <a:gd name="connsiteY6" fmla="*/ 308694 h 403092"/>
                  <a:gd name="connsiteX7" fmla="*/ 36910 w 576111"/>
                  <a:gd name="connsiteY7" fmla="*/ 305385 h 403092"/>
                  <a:gd name="connsiteX8" fmla="*/ 33602 w 576111"/>
                  <a:gd name="connsiteY8" fmla="*/ 341781 h 403092"/>
                  <a:gd name="connsiteX9" fmla="*/ 151613 w 576111"/>
                  <a:gd name="connsiteY9" fmla="*/ 331855 h 403092"/>
                  <a:gd name="connsiteX10" fmla="*/ 366679 w 576111"/>
                  <a:gd name="connsiteY10" fmla="*/ 401338 h 403092"/>
                  <a:gd name="connsiteX11" fmla="*/ 411899 w 576111"/>
                  <a:gd name="connsiteY11" fmla="*/ 381485 h 403092"/>
                  <a:gd name="connsiteX12" fmla="*/ 413001 w 576111"/>
                  <a:gd name="connsiteY12" fmla="*/ 379280 h 403092"/>
                  <a:gd name="connsiteX13" fmla="*/ 571820 w 576111"/>
                  <a:gd name="connsiteY13" fmla="*/ 59437 h 403092"/>
                  <a:gd name="connsiteX14" fmla="*/ 553071 w 576111"/>
                  <a:gd name="connsiteY14" fmla="*/ 4291 h 40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6111" h="403092">
                    <a:moveTo>
                      <a:pt x="553071" y="4291"/>
                    </a:moveTo>
                    <a:cubicBezTo>
                      <a:pt x="532115" y="-5635"/>
                      <a:pt x="507851" y="2086"/>
                      <a:pt x="497925" y="23041"/>
                    </a:cubicBezTo>
                    <a:lnTo>
                      <a:pt x="353445" y="315311"/>
                    </a:lnTo>
                    <a:lnTo>
                      <a:pt x="157127" y="288841"/>
                    </a:lnTo>
                    <a:cubicBezTo>
                      <a:pt x="148304" y="286635"/>
                      <a:pt x="135069" y="286635"/>
                      <a:pt x="119628" y="285533"/>
                    </a:cubicBezTo>
                    <a:cubicBezTo>
                      <a:pt x="60071" y="280018"/>
                      <a:pt x="69998" y="292150"/>
                      <a:pt x="90953" y="298767"/>
                    </a:cubicBezTo>
                    <a:cubicBezTo>
                      <a:pt x="96467" y="299870"/>
                      <a:pt x="95364" y="307591"/>
                      <a:pt x="88747" y="308694"/>
                    </a:cubicBezTo>
                    <a:cubicBezTo>
                      <a:pt x="74409" y="312002"/>
                      <a:pt x="54557" y="310899"/>
                      <a:pt x="36910" y="305385"/>
                    </a:cubicBezTo>
                    <a:cubicBezTo>
                      <a:pt x="21470" y="299870"/>
                      <a:pt x="-35882" y="312002"/>
                      <a:pt x="33602" y="341781"/>
                    </a:cubicBezTo>
                    <a:cubicBezTo>
                      <a:pt x="74409" y="358324"/>
                      <a:pt x="126246" y="350604"/>
                      <a:pt x="151613" y="331855"/>
                    </a:cubicBezTo>
                    <a:lnTo>
                      <a:pt x="366679" y="401338"/>
                    </a:lnTo>
                    <a:cubicBezTo>
                      <a:pt x="384326" y="406852"/>
                      <a:pt x="403075" y="399132"/>
                      <a:pt x="411899" y="381485"/>
                    </a:cubicBezTo>
                    <a:lnTo>
                      <a:pt x="413001" y="379280"/>
                    </a:lnTo>
                    <a:lnTo>
                      <a:pt x="571820" y="59437"/>
                    </a:lnTo>
                    <a:cubicBezTo>
                      <a:pt x="581746" y="38481"/>
                      <a:pt x="574026" y="14218"/>
                      <a:pt x="553071" y="4291"/>
                    </a:cubicBezTo>
                    <a:close/>
                  </a:path>
                </a:pathLst>
              </a:custGeom>
              <a:solidFill>
                <a:srgbClr val="F5919C"/>
              </a:solidFill>
              <a:ln w="16513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703">
                <a:extLst>
                  <a:ext uri="{FF2B5EF4-FFF2-40B4-BE49-F238E27FC236}">
                    <a16:creationId xmlns:a16="http://schemas.microsoft.com/office/drawing/2014/main" id="{765F7C78-2541-4E50-A8E7-3201E3321049}"/>
                  </a:ext>
                </a:extLst>
              </p:cNvPr>
              <p:cNvSpPr/>
              <p:nvPr/>
            </p:nvSpPr>
            <p:spPr>
              <a:xfrm>
                <a:off x="10475633" y="4700672"/>
                <a:ext cx="132067" cy="155228"/>
              </a:xfrm>
              <a:custGeom>
                <a:avLst/>
                <a:gdLst>
                  <a:gd name="connsiteX0" fmla="*/ 82718 w 132067"/>
                  <a:gd name="connsiteY0" fmla="*/ 155228 h 155228"/>
                  <a:gd name="connsiteX1" fmla="*/ 126834 w 132067"/>
                  <a:gd name="connsiteY1" fmla="*/ 68099 h 155228"/>
                  <a:gd name="connsiteX2" fmla="*/ 106982 w 132067"/>
                  <a:gd name="connsiteY2" fmla="*/ 5233 h 155228"/>
                  <a:gd name="connsiteX3" fmla="*/ 44116 w 132067"/>
                  <a:gd name="connsiteY3" fmla="*/ 25085 h 155228"/>
                  <a:gd name="connsiteX4" fmla="*/ 0 w 132067"/>
                  <a:gd name="connsiteY4" fmla="*/ 112215 h 155228"/>
                  <a:gd name="connsiteX5" fmla="*/ 82718 w 132067"/>
                  <a:gd name="connsiteY5" fmla="*/ 155228 h 155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067" h="155228">
                    <a:moveTo>
                      <a:pt x="82718" y="155228"/>
                    </a:moveTo>
                    <a:lnTo>
                      <a:pt x="126834" y="68099"/>
                    </a:lnTo>
                    <a:cubicBezTo>
                      <a:pt x="138966" y="44937"/>
                      <a:pt x="129040" y="17365"/>
                      <a:pt x="106982" y="5233"/>
                    </a:cubicBezTo>
                    <a:cubicBezTo>
                      <a:pt x="83821" y="-6899"/>
                      <a:pt x="56248" y="3027"/>
                      <a:pt x="44116" y="25085"/>
                    </a:cubicBezTo>
                    <a:lnTo>
                      <a:pt x="0" y="112215"/>
                    </a:lnTo>
                    <a:lnTo>
                      <a:pt x="82718" y="155228"/>
                    </a:lnTo>
                    <a:close/>
                  </a:path>
                </a:pathLst>
              </a:custGeom>
              <a:solidFill>
                <a:srgbClr val="FAA61A"/>
              </a:solidFill>
              <a:ln w="16513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2" name="Freeform: Shape 704">
              <a:extLst>
                <a:ext uri="{FF2B5EF4-FFF2-40B4-BE49-F238E27FC236}">
                  <a16:creationId xmlns:a16="http://schemas.microsoft.com/office/drawing/2014/main" id="{01413997-5917-4611-A3C5-149F93FB174B}"/>
                </a:ext>
              </a:extLst>
            </p:cNvPr>
            <p:cNvSpPr/>
            <p:nvPr/>
          </p:nvSpPr>
          <p:spPr>
            <a:xfrm>
              <a:off x="10729302" y="4346804"/>
              <a:ext cx="40462" cy="48080"/>
            </a:xfrm>
            <a:custGeom>
              <a:avLst/>
              <a:gdLst>
                <a:gd name="connsiteX0" fmla="*/ 0 w 40462"/>
                <a:gd name="connsiteY0" fmla="*/ 656 h 48080"/>
                <a:gd name="connsiteX1" fmla="*/ 30881 w 40462"/>
                <a:gd name="connsiteY1" fmla="*/ 16096 h 48080"/>
                <a:gd name="connsiteX2" fmla="*/ 36396 w 40462"/>
                <a:gd name="connsiteY2" fmla="*/ 48081 h 48080"/>
                <a:gd name="connsiteX3" fmla="*/ 0 w 40462"/>
                <a:gd name="connsiteY3" fmla="*/ 656 h 4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462" h="48080">
                  <a:moveTo>
                    <a:pt x="0" y="656"/>
                  </a:moveTo>
                  <a:cubicBezTo>
                    <a:pt x="0" y="656"/>
                    <a:pt x="14338" y="-4859"/>
                    <a:pt x="30881" y="16096"/>
                  </a:cubicBezTo>
                  <a:cubicBezTo>
                    <a:pt x="48528" y="40360"/>
                    <a:pt x="36396" y="48081"/>
                    <a:pt x="36396" y="48081"/>
                  </a:cubicBezTo>
                  <a:cubicBezTo>
                    <a:pt x="36396" y="48081"/>
                    <a:pt x="8823" y="38155"/>
                    <a:pt x="0" y="656"/>
                  </a:cubicBezTo>
                  <a:close/>
                </a:path>
              </a:pathLst>
            </a:custGeom>
            <a:solidFill>
              <a:srgbClr val="FFC10E"/>
            </a:solidFill>
            <a:ln w="16513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3" name="Graphic 698">
              <a:extLst>
                <a:ext uri="{FF2B5EF4-FFF2-40B4-BE49-F238E27FC236}">
                  <a16:creationId xmlns:a16="http://schemas.microsoft.com/office/drawing/2014/main" id="{9BB00723-91C5-4E48-ADBA-6C9D829C8FB0}"/>
                </a:ext>
              </a:extLst>
            </p:cNvPr>
            <p:cNvGrpSpPr/>
            <p:nvPr/>
          </p:nvGrpSpPr>
          <p:grpSpPr>
            <a:xfrm>
              <a:off x="10345490" y="5363237"/>
              <a:ext cx="298887" cy="1095186"/>
              <a:chOff x="10345490" y="5363237"/>
              <a:chExt cx="298887" cy="1095186"/>
            </a:xfrm>
            <a:solidFill>
              <a:schemeClr val="accent1"/>
            </a:solidFill>
          </p:grpSpPr>
          <p:sp>
            <p:nvSpPr>
              <p:cNvPr id="187" name="Freeform: Shape 706">
                <a:extLst>
                  <a:ext uri="{FF2B5EF4-FFF2-40B4-BE49-F238E27FC236}">
                    <a16:creationId xmlns:a16="http://schemas.microsoft.com/office/drawing/2014/main" id="{693A377C-F213-4DA9-A3BC-996A10A0F8CB}"/>
                  </a:ext>
                </a:extLst>
              </p:cNvPr>
              <p:cNvSpPr/>
              <p:nvPr/>
            </p:nvSpPr>
            <p:spPr>
              <a:xfrm>
                <a:off x="10403945" y="5363237"/>
                <a:ext cx="240433" cy="1009159"/>
              </a:xfrm>
              <a:custGeom>
                <a:avLst/>
                <a:gdLst>
                  <a:gd name="connsiteX0" fmla="*/ 0 w 240433"/>
                  <a:gd name="connsiteY0" fmla="*/ 0 h 1009159"/>
                  <a:gd name="connsiteX1" fmla="*/ 45219 w 240433"/>
                  <a:gd name="connsiteY1" fmla="*/ 1009160 h 1009159"/>
                  <a:gd name="connsiteX2" fmla="*/ 162127 w 240433"/>
                  <a:gd name="connsiteY2" fmla="*/ 1009160 h 1009159"/>
                  <a:gd name="connsiteX3" fmla="*/ 240434 w 240433"/>
                  <a:gd name="connsiteY3" fmla="*/ 0 h 1009159"/>
                  <a:gd name="connsiteX4" fmla="*/ 0 w 240433"/>
                  <a:gd name="connsiteY4" fmla="*/ 0 h 100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433" h="1009159">
                    <a:moveTo>
                      <a:pt x="0" y="0"/>
                    </a:moveTo>
                    <a:lnTo>
                      <a:pt x="45219" y="1009160"/>
                    </a:lnTo>
                    <a:lnTo>
                      <a:pt x="162127" y="1009160"/>
                    </a:lnTo>
                    <a:cubicBezTo>
                      <a:pt x="162127" y="1009160"/>
                      <a:pt x="237125" y="30881"/>
                      <a:pt x="24043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6513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88" name="Graphic 698">
                <a:extLst>
                  <a:ext uri="{FF2B5EF4-FFF2-40B4-BE49-F238E27FC236}">
                    <a16:creationId xmlns:a16="http://schemas.microsoft.com/office/drawing/2014/main" id="{9BB00723-91C5-4E48-ADBA-6C9D829C8FB0}"/>
                  </a:ext>
                </a:extLst>
              </p:cNvPr>
              <p:cNvGrpSpPr/>
              <p:nvPr/>
            </p:nvGrpSpPr>
            <p:grpSpPr>
              <a:xfrm>
                <a:off x="10345490" y="6370191"/>
                <a:ext cx="220581" cy="88232"/>
                <a:chOff x="10345490" y="6370191"/>
                <a:chExt cx="220581" cy="88232"/>
              </a:xfrm>
              <a:solidFill>
                <a:schemeClr val="accent1"/>
              </a:solidFill>
            </p:grpSpPr>
            <p:sp>
              <p:nvSpPr>
                <p:cNvPr id="189" name="Freeform: Shape 708">
                  <a:extLst>
                    <a:ext uri="{FF2B5EF4-FFF2-40B4-BE49-F238E27FC236}">
                      <a16:creationId xmlns:a16="http://schemas.microsoft.com/office/drawing/2014/main" id="{4C6D914B-1AE8-43F5-8804-A623721B0C32}"/>
                    </a:ext>
                  </a:extLst>
                </p:cNvPr>
                <p:cNvSpPr/>
                <p:nvPr/>
              </p:nvSpPr>
              <p:spPr>
                <a:xfrm>
                  <a:off x="10345490" y="6370191"/>
                  <a:ext cx="220581" cy="57351"/>
                </a:xfrm>
                <a:custGeom>
                  <a:avLst/>
                  <a:gdLst>
                    <a:gd name="connsiteX0" fmla="*/ 27573 w 220581"/>
                    <a:gd name="connsiteY0" fmla="*/ 1103 h 57351"/>
                    <a:gd name="connsiteX1" fmla="*/ 0 w 220581"/>
                    <a:gd name="connsiteY1" fmla="*/ 36396 h 57351"/>
                    <a:gd name="connsiteX2" fmla="*/ 0 w 220581"/>
                    <a:gd name="connsiteY2" fmla="*/ 57351 h 57351"/>
                    <a:gd name="connsiteX3" fmla="*/ 220581 w 220581"/>
                    <a:gd name="connsiteY3" fmla="*/ 57351 h 57351"/>
                    <a:gd name="connsiteX4" fmla="*/ 220581 w 220581"/>
                    <a:gd name="connsiteY4" fmla="*/ 0 h 57351"/>
                    <a:gd name="connsiteX5" fmla="*/ 27573 w 220581"/>
                    <a:gd name="connsiteY5" fmla="*/ 1103 h 57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0581" h="57351">
                      <a:moveTo>
                        <a:pt x="27573" y="1103"/>
                      </a:moveTo>
                      <a:cubicBezTo>
                        <a:pt x="15441" y="1103"/>
                        <a:pt x="0" y="18749"/>
                        <a:pt x="0" y="36396"/>
                      </a:cubicBezTo>
                      <a:lnTo>
                        <a:pt x="0" y="57351"/>
                      </a:lnTo>
                      <a:lnTo>
                        <a:pt x="220581" y="57351"/>
                      </a:lnTo>
                      <a:lnTo>
                        <a:pt x="220581" y="0"/>
                      </a:lnTo>
                      <a:cubicBezTo>
                        <a:pt x="220581" y="1103"/>
                        <a:pt x="106982" y="1103"/>
                        <a:pt x="27573" y="1103"/>
                      </a:cubicBezTo>
                      <a:close/>
                    </a:path>
                  </a:pathLst>
                </a:custGeom>
                <a:solidFill>
                  <a:srgbClr val="486AA2"/>
                </a:solidFill>
                <a:ln w="16513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" name="Freeform: Shape 709">
                  <a:extLst>
                    <a:ext uri="{FF2B5EF4-FFF2-40B4-BE49-F238E27FC236}">
                      <a16:creationId xmlns:a16="http://schemas.microsoft.com/office/drawing/2014/main" id="{8D684FA3-DCC9-4CBF-AB6D-77D2C5319FB3}"/>
                    </a:ext>
                  </a:extLst>
                </p:cNvPr>
                <p:cNvSpPr/>
                <p:nvPr/>
              </p:nvSpPr>
              <p:spPr>
                <a:xfrm>
                  <a:off x="10345490" y="6427542"/>
                  <a:ext cx="220581" cy="30881"/>
                </a:xfrm>
                <a:custGeom>
                  <a:avLst/>
                  <a:gdLst>
                    <a:gd name="connsiteX0" fmla="*/ 0 w 220581"/>
                    <a:gd name="connsiteY0" fmla="*/ 0 h 30881"/>
                    <a:gd name="connsiteX1" fmla="*/ 220581 w 220581"/>
                    <a:gd name="connsiteY1" fmla="*/ 0 h 30881"/>
                    <a:gd name="connsiteX2" fmla="*/ 220581 w 220581"/>
                    <a:gd name="connsiteY2" fmla="*/ 30881 h 30881"/>
                    <a:gd name="connsiteX3" fmla="*/ 0 w 220581"/>
                    <a:gd name="connsiteY3" fmla="*/ 30881 h 30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581" h="30881">
                      <a:moveTo>
                        <a:pt x="0" y="0"/>
                      </a:moveTo>
                      <a:lnTo>
                        <a:pt x="220581" y="0"/>
                      </a:lnTo>
                      <a:lnTo>
                        <a:pt x="220581" y="30881"/>
                      </a:lnTo>
                      <a:lnTo>
                        <a:pt x="0" y="30881"/>
                      </a:lnTo>
                      <a:close/>
                    </a:path>
                  </a:pathLst>
                </a:custGeom>
                <a:solidFill>
                  <a:srgbClr val="353685"/>
                </a:solidFill>
                <a:ln w="16513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4" name="Graphic 698">
              <a:extLst>
                <a:ext uri="{FF2B5EF4-FFF2-40B4-BE49-F238E27FC236}">
                  <a16:creationId xmlns:a16="http://schemas.microsoft.com/office/drawing/2014/main" id="{9BB00723-91C5-4E48-ADBA-6C9D829C8FB0}"/>
                </a:ext>
              </a:extLst>
            </p:cNvPr>
            <p:cNvGrpSpPr/>
            <p:nvPr/>
          </p:nvGrpSpPr>
          <p:grpSpPr>
            <a:xfrm>
              <a:off x="10394018" y="5363237"/>
              <a:ext cx="300121" cy="1095186"/>
              <a:chOff x="10394018" y="5363237"/>
              <a:chExt cx="300121" cy="1095186"/>
            </a:xfrm>
            <a:solidFill>
              <a:schemeClr val="accent1"/>
            </a:solidFill>
          </p:grpSpPr>
          <p:sp>
            <p:nvSpPr>
              <p:cNvPr id="183" name="Freeform: Shape 711">
                <a:extLst>
                  <a:ext uri="{FF2B5EF4-FFF2-40B4-BE49-F238E27FC236}">
                    <a16:creationId xmlns:a16="http://schemas.microsoft.com/office/drawing/2014/main" id="{A4BCD60F-CFF3-4BA3-B12E-020A5E0DF3CA}"/>
                  </a:ext>
                </a:extLst>
              </p:cNvPr>
              <p:cNvSpPr/>
              <p:nvPr/>
            </p:nvSpPr>
            <p:spPr>
              <a:xfrm>
                <a:off x="10452472" y="5363237"/>
                <a:ext cx="241667" cy="1009159"/>
              </a:xfrm>
              <a:custGeom>
                <a:avLst/>
                <a:gdLst>
                  <a:gd name="connsiteX0" fmla="*/ 0 w 241667"/>
                  <a:gd name="connsiteY0" fmla="*/ 0 h 1009159"/>
                  <a:gd name="connsiteX1" fmla="*/ 45219 w 241667"/>
                  <a:gd name="connsiteY1" fmla="*/ 1009160 h 1009159"/>
                  <a:gd name="connsiteX2" fmla="*/ 162127 w 241667"/>
                  <a:gd name="connsiteY2" fmla="*/ 1009160 h 1009159"/>
                  <a:gd name="connsiteX3" fmla="*/ 191906 w 241667"/>
                  <a:gd name="connsiteY3" fmla="*/ 188597 h 1009159"/>
                  <a:gd name="connsiteX4" fmla="*/ 238228 w 241667"/>
                  <a:gd name="connsiteY4" fmla="*/ 1103 h 1009159"/>
                  <a:gd name="connsiteX5" fmla="*/ 0 w 241667"/>
                  <a:gd name="connsiteY5" fmla="*/ 1103 h 100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1667" h="1009159">
                    <a:moveTo>
                      <a:pt x="0" y="0"/>
                    </a:moveTo>
                    <a:lnTo>
                      <a:pt x="45219" y="1009160"/>
                    </a:lnTo>
                    <a:lnTo>
                      <a:pt x="162127" y="1009160"/>
                    </a:lnTo>
                    <a:cubicBezTo>
                      <a:pt x="162127" y="1009160"/>
                      <a:pt x="179774" y="466530"/>
                      <a:pt x="191906" y="188597"/>
                    </a:cubicBezTo>
                    <a:cubicBezTo>
                      <a:pt x="193009" y="169848"/>
                      <a:pt x="256977" y="132349"/>
                      <a:pt x="238228" y="1103"/>
                    </a:cubicBezTo>
                    <a:lnTo>
                      <a:pt x="0" y="1103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6513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84" name="Graphic 698">
                <a:extLst>
                  <a:ext uri="{FF2B5EF4-FFF2-40B4-BE49-F238E27FC236}">
                    <a16:creationId xmlns:a16="http://schemas.microsoft.com/office/drawing/2014/main" id="{9BB00723-91C5-4E48-ADBA-6C9D829C8FB0}"/>
                  </a:ext>
                </a:extLst>
              </p:cNvPr>
              <p:cNvGrpSpPr/>
              <p:nvPr/>
            </p:nvGrpSpPr>
            <p:grpSpPr>
              <a:xfrm>
                <a:off x="10394018" y="6370191"/>
                <a:ext cx="220581" cy="88232"/>
                <a:chOff x="10394018" y="6370191"/>
                <a:chExt cx="220581" cy="88232"/>
              </a:xfrm>
              <a:solidFill>
                <a:schemeClr val="accent1"/>
              </a:solidFill>
            </p:grpSpPr>
            <p:sp>
              <p:nvSpPr>
                <p:cNvPr id="185" name="Freeform: Shape 713">
                  <a:extLst>
                    <a:ext uri="{FF2B5EF4-FFF2-40B4-BE49-F238E27FC236}">
                      <a16:creationId xmlns:a16="http://schemas.microsoft.com/office/drawing/2014/main" id="{24FB6AF8-93C2-46C7-A31F-02A71FD2B0F3}"/>
                    </a:ext>
                  </a:extLst>
                </p:cNvPr>
                <p:cNvSpPr/>
                <p:nvPr/>
              </p:nvSpPr>
              <p:spPr>
                <a:xfrm>
                  <a:off x="10394018" y="6370191"/>
                  <a:ext cx="220581" cy="57351"/>
                </a:xfrm>
                <a:custGeom>
                  <a:avLst/>
                  <a:gdLst>
                    <a:gd name="connsiteX0" fmla="*/ 27573 w 220581"/>
                    <a:gd name="connsiteY0" fmla="*/ 1103 h 57351"/>
                    <a:gd name="connsiteX1" fmla="*/ 0 w 220581"/>
                    <a:gd name="connsiteY1" fmla="*/ 36396 h 57351"/>
                    <a:gd name="connsiteX2" fmla="*/ 0 w 220581"/>
                    <a:gd name="connsiteY2" fmla="*/ 57351 h 57351"/>
                    <a:gd name="connsiteX3" fmla="*/ 220581 w 220581"/>
                    <a:gd name="connsiteY3" fmla="*/ 57351 h 57351"/>
                    <a:gd name="connsiteX4" fmla="*/ 220581 w 220581"/>
                    <a:gd name="connsiteY4" fmla="*/ 0 h 57351"/>
                    <a:gd name="connsiteX5" fmla="*/ 27573 w 220581"/>
                    <a:gd name="connsiteY5" fmla="*/ 1103 h 57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0581" h="57351">
                      <a:moveTo>
                        <a:pt x="27573" y="1103"/>
                      </a:moveTo>
                      <a:cubicBezTo>
                        <a:pt x="14338" y="1103"/>
                        <a:pt x="0" y="18749"/>
                        <a:pt x="0" y="36396"/>
                      </a:cubicBezTo>
                      <a:lnTo>
                        <a:pt x="0" y="57351"/>
                      </a:lnTo>
                      <a:lnTo>
                        <a:pt x="220581" y="57351"/>
                      </a:lnTo>
                      <a:lnTo>
                        <a:pt x="220581" y="0"/>
                      </a:lnTo>
                      <a:cubicBezTo>
                        <a:pt x="220581" y="1103"/>
                        <a:pt x="106982" y="1103"/>
                        <a:pt x="27573" y="1103"/>
                      </a:cubicBezTo>
                      <a:close/>
                    </a:path>
                  </a:pathLst>
                </a:custGeom>
                <a:solidFill>
                  <a:srgbClr val="557DBF"/>
                </a:solidFill>
                <a:ln w="16513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" name="Freeform: Shape 714">
                  <a:extLst>
                    <a:ext uri="{FF2B5EF4-FFF2-40B4-BE49-F238E27FC236}">
                      <a16:creationId xmlns:a16="http://schemas.microsoft.com/office/drawing/2014/main" id="{F9525C0C-ED18-4EF8-B02B-490E9C2C961F}"/>
                    </a:ext>
                  </a:extLst>
                </p:cNvPr>
                <p:cNvSpPr/>
                <p:nvPr/>
              </p:nvSpPr>
              <p:spPr>
                <a:xfrm>
                  <a:off x="10394018" y="6427542"/>
                  <a:ext cx="220581" cy="30881"/>
                </a:xfrm>
                <a:custGeom>
                  <a:avLst/>
                  <a:gdLst>
                    <a:gd name="connsiteX0" fmla="*/ 0 w 220581"/>
                    <a:gd name="connsiteY0" fmla="*/ 0 h 30881"/>
                    <a:gd name="connsiteX1" fmla="*/ 220581 w 220581"/>
                    <a:gd name="connsiteY1" fmla="*/ 0 h 30881"/>
                    <a:gd name="connsiteX2" fmla="*/ 220581 w 220581"/>
                    <a:gd name="connsiteY2" fmla="*/ 30881 h 30881"/>
                    <a:gd name="connsiteX3" fmla="*/ 0 w 220581"/>
                    <a:gd name="connsiteY3" fmla="*/ 30881 h 30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581" h="30881">
                      <a:moveTo>
                        <a:pt x="0" y="0"/>
                      </a:moveTo>
                      <a:lnTo>
                        <a:pt x="220581" y="0"/>
                      </a:lnTo>
                      <a:lnTo>
                        <a:pt x="220581" y="30881"/>
                      </a:lnTo>
                      <a:lnTo>
                        <a:pt x="0" y="30881"/>
                      </a:lnTo>
                      <a:close/>
                    </a:path>
                  </a:pathLst>
                </a:custGeom>
                <a:solidFill>
                  <a:srgbClr val="3F439B"/>
                </a:solidFill>
                <a:ln w="16513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5" name="Freeform: Shape 715">
              <a:extLst>
                <a:ext uri="{FF2B5EF4-FFF2-40B4-BE49-F238E27FC236}">
                  <a16:creationId xmlns:a16="http://schemas.microsoft.com/office/drawing/2014/main" id="{A6C9B2F2-04C7-4A28-B54C-CF0601C34EAB}"/>
                </a:ext>
              </a:extLst>
            </p:cNvPr>
            <p:cNvSpPr/>
            <p:nvPr/>
          </p:nvSpPr>
          <p:spPr>
            <a:xfrm>
              <a:off x="10405047" y="4681640"/>
              <a:ext cx="287506" cy="681596"/>
            </a:xfrm>
            <a:custGeom>
              <a:avLst/>
              <a:gdLst>
                <a:gd name="connsiteX0" fmla="*/ 286756 w 287506"/>
                <a:gd name="connsiteY0" fmla="*/ 681597 h 681596"/>
                <a:gd name="connsiteX1" fmla="*/ 249257 w 287506"/>
                <a:gd name="connsiteY1" fmla="*/ 520572 h 681596"/>
                <a:gd name="connsiteX2" fmla="*/ 286756 w 287506"/>
                <a:gd name="connsiteY2" fmla="*/ 106982 h 681596"/>
                <a:gd name="connsiteX3" fmla="*/ 229405 w 287506"/>
                <a:gd name="connsiteY3" fmla="*/ 4412 h 681596"/>
                <a:gd name="connsiteX4" fmla="*/ 116908 w 287506"/>
                <a:gd name="connsiteY4" fmla="*/ 0 h 681596"/>
                <a:gd name="connsiteX5" fmla="*/ 57351 w 287506"/>
                <a:gd name="connsiteY5" fmla="*/ 145584 h 681596"/>
                <a:gd name="connsiteX6" fmla="*/ 0 w 287506"/>
                <a:gd name="connsiteY6" fmla="*/ 681597 h 681596"/>
                <a:gd name="connsiteX7" fmla="*/ 286756 w 287506"/>
                <a:gd name="connsiteY7" fmla="*/ 681597 h 681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7506" h="681596">
                  <a:moveTo>
                    <a:pt x="286756" y="681597"/>
                  </a:moveTo>
                  <a:cubicBezTo>
                    <a:pt x="275727" y="650715"/>
                    <a:pt x="248154" y="577923"/>
                    <a:pt x="249257" y="520572"/>
                  </a:cubicBezTo>
                  <a:cubicBezTo>
                    <a:pt x="255874" y="344107"/>
                    <a:pt x="269109" y="266903"/>
                    <a:pt x="286756" y="106982"/>
                  </a:cubicBezTo>
                  <a:cubicBezTo>
                    <a:pt x="293373" y="44116"/>
                    <a:pt x="254771" y="17646"/>
                    <a:pt x="229405" y="4412"/>
                  </a:cubicBezTo>
                  <a:lnTo>
                    <a:pt x="116908" y="0"/>
                  </a:lnTo>
                  <a:cubicBezTo>
                    <a:pt x="70586" y="20955"/>
                    <a:pt x="66174" y="58454"/>
                    <a:pt x="57351" y="145584"/>
                  </a:cubicBezTo>
                  <a:cubicBezTo>
                    <a:pt x="48528" y="238228"/>
                    <a:pt x="4412" y="635274"/>
                    <a:pt x="0" y="681597"/>
                  </a:cubicBezTo>
                  <a:lnTo>
                    <a:pt x="286756" y="681597"/>
                  </a:lnTo>
                  <a:close/>
                </a:path>
              </a:pathLst>
            </a:custGeom>
            <a:solidFill>
              <a:schemeClr val="accent3"/>
            </a:solidFill>
            <a:ln w="16513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716">
              <a:extLst>
                <a:ext uri="{FF2B5EF4-FFF2-40B4-BE49-F238E27FC236}">
                  <a16:creationId xmlns:a16="http://schemas.microsoft.com/office/drawing/2014/main" id="{078D8992-9332-41B9-A32E-A4A1B7DA9300}"/>
                </a:ext>
              </a:extLst>
            </p:cNvPr>
            <p:cNvSpPr/>
            <p:nvPr/>
          </p:nvSpPr>
          <p:spPr>
            <a:xfrm>
              <a:off x="10531882" y="4585687"/>
              <a:ext cx="98158" cy="124628"/>
            </a:xfrm>
            <a:custGeom>
              <a:avLst/>
              <a:gdLst>
                <a:gd name="connsiteX0" fmla="*/ 98159 w 98158"/>
                <a:gd name="connsiteY0" fmla="*/ 3309 h 124628"/>
                <a:gd name="connsiteX1" fmla="*/ 94850 w 98158"/>
                <a:gd name="connsiteY1" fmla="*/ 105879 h 124628"/>
                <a:gd name="connsiteX2" fmla="*/ 51837 w 98158"/>
                <a:gd name="connsiteY2" fmla="*/ 124628 h 124628"/>
                <a:gd name="connsiteX3" fmla="*/ 0 w 98158"/>
                <a:gd name="connsiteY3" fmla="*/ 98159 h 124628"/>
                <a:gd name="connsiteX4" fmla="*/ 3309 w 98158"/>
                <a:gd name="connsiteY4" fmla="*/ 0 h 124628"/>
                <a:gd name="connsiteX5" fmla="*/ 98159 w 98158"/>
                <a:gd name="connsiteY5" fmla="*/ 3309 h 12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8" h="124628">
                  <a:moveTo>
                    <a:pt x="98159" y="3309"/>
                  </a:moveTo>
                  <a:lnTo>
                    <a:pt x="94850" y="105879"/>
                  </a:lnTo>
                  <a:cubicBezTo>
                    <a:pt x="86027" y="113599"/>
                    <a:pt x="71689" y="124628"/>
                    <a:pt x="51837" y="124628"/>
                  </a:cubicBezTo>
                  <a:cubicBezTo>
                    <a:pt x="17647" y="124628"/>
                    <a:pt x="3309" y="104776"/>
                    <a:pt x="0" y="98159"/>
                  </a:cubicBezTo>
                  <a:lnTo>
                    <a:pt x="3309" y="0"/>
                  </a:lnTo>
                  <a:lnTo>
                    <a:pt x="98159" y="3309"/>
                  </a:lnTo>
                  <a:close/>
                </a:path>
              </a:pathLst>
            </a:custGeom>
            <a:solidFill>
              <a:srgbClr val="F5919C"/>
            </a:solidFill>
            <a:ln w="16513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7" name="Graphic 698">
              <a:extLst>
                <a:ext uri="{FF2B5EF4-FFF2-40B4-BE49-F238E27FC236}">
                  <a16:creationId xmlns:a16="http://schemas.microsoft.com/office/drawing/2014/main" id="{9BB00723-91C5-4E48-ADBA-6C9D829C8FB0}"/>
                </a:ext>
              </a:extLst>
            </p:cNvPr>
            <p:cNvGrpSpPr/>
            <p:nvPr/>
          </p:nvGrpSpPr>
          <p:grpSpPr>
            <a:xfrm>
              <a:off x="9614263" y="4327607"/>
              <a:ext cx="883428" cy="742256"/>
              <a:chOff x="9614263" y="4327607"/>
              <a:chExt cx="883428" cy="742256"/>
            </a:xfrm>
            <a:solidFill>
              <a:schemeClr val="accent1"/>
            </a:solidFill>
          </p:grpSpPr>
          <p:sp>
            <p:nvSpPr>
              <p:cNvPr id="135" name="Freeform: Shape 718">
                <a:extLst>
                  <a:ext uri="{FF2B5EF4-FFF2-40B4-BE49-F238E27FC236}">
                    <a16:creationId xmlns:a16="http://schemas.microsoft.com/office/drawing/2014/main" id="{5737AF37-C959-4A52-A59F-2F6832DD1EAE}"/>
                  </a:ext>
                </a:extLst>
              </p:cNvPr>
              <p:cNvSpPr/>
              <p:nvPr/>
            </p:nvSpPr>
            <p:spPr>
              <a:xfrm>
                <a:off x="9614263" y="4365106"/>
                <a:ext cx="883428" cy="704757"/>
              </a:xfrm>
              <a:custGeom>
                <a:avLst/>
                <a:gdLst>
                  <a:gd name="connsiteX0" fmla="*/ 0 w 883428"/>
                  <a:gd name="connsiteY0" fmla="*/ 0 h 704757"/>
                  <a:gd name="connsiteX1" fmla="*/ 883428 w 883428"/>
                  <a:gd name="connsiteY1" fmla="*/ 0 h 704757"/>
                  <a:gd name="connsiteX2" fmla="*/ 883428 w 883428"/>
                  <a:gd name="connsiteY2" fmla="*/ 704757 h 704757"/>
                  <a:gd name="connsiteX3" fmla="*/ 0 w 883428"/>
                  <a:gd name="connsiteY3" fmla="*/ 704757 h 704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3428" h="704757">
                    <a:moveTo>
                      <a:pt x="0" y="0"/>
                    </a:moveTo>
                    <a:lnTo>
                      <a:pt x="883428" y="0"/>
                    </a:lnTo>
                    <a:lnTo>
                      <a:pt x="883428" y="704757"/>
                    </a:lnTo>
                    <a:lnTo>
                      <a:pt x="0" y="704757"/>
                    </a:lnTo>
                    <a:close/>
                  </a:path>
                </a:pathLst>
              </a:custGeom>
              <a:solidFill>
                <a:srgbClr val="FFFFFF"/>
              </a:solidFill>
              <a:ln w="1651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719">
                <a:extLst>
                  <a:ext uri="{FF2B5EF4-FFF2-40B4-BE49-F238E27FC236}">
                    <a16:creationId xmlns:a16="http://schemas.microsoft.com/office/drawing/2014/main" id="{5659DA8A-C036-4D96-BB6B-285427EF1287}"/>
                  </a:ext>
                </a:extLst>
              </p:cNvPr>
              <p:cNvSpPr/>
              <p:nvPr/>
            </p:nvSpPr>
            <p:spPr>
              <a:xfrm>
                <a:off x="9614263" y="4365106"/>
                <a:ext cx="442265" cy="704757"/>
              </a:xfrm>
              <a:custGeom>
                <a:avLst/>
                <a:gdLst>
                  <a:gd name="connsiteX0" fmla="*/ 0 w 442265"/>
                  <a:gd name="connsiteY0" fmla="*/ 0 h 704757"/>
                  <a:gd name="connsiteX1" fmla="*/ 442266 w 442265"/>
                  <a:gd name="connsiteY1" fmla="*/ 0 h 704757"/>
                  <a:gd name="connsiteX2" fmla="*/ 442266 w 442265"/>
                  <a:gd name="connsiteY2" fmla="*/ 704757 h 704757"/>
                  <a:gd name="connsiteX3" fmla="*/ 0 w 442265"/>
                  <a:gd name="connsiteY3" fmla="*/ 704757 h 704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265" h="704757">
                    <a:moveTo>
                      <a:pt x="0" y="0"/>
                    </a:moveTo>
                    <a:lnTo>
                      <a:pt x="442266" y="0"/>
                    </a:lnTo>
                    <a:lnTo>
                      <a:pt x="442266" y="704757"/>
                    </a:lnTo>
                    <a:lnTo>
                      <a:pt x="0" y="704757"/>
                    </a:lnTo>
                    <a:close/>
                  </a:path>
                </a:pathLst>
              </a:custGeom>
              <a:solidFill>
                <a:srgbClr val="D1D3D4"/>
              </a:solidFill>
              <a:ln w="110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37" name="Graphic 698">
                <a:extLst>
                  <a:ext uri="{FF2B5EF4-FFF2-40B4-BE49-F238E27FC236}">
                    <a16:creationId xmlns:a16="http://schemas.microsoft.com/office/drawing/2014/main" id="{9BB00723-91C5-4E48-ADBA-6C9D829C8FB0}"/>
                  </a:ext>
                </a:extLst>
              </p:cNvPr>
              <p:cNvGrpSpPr/>
              <p:nvPr/>
            </p:nvGrpSpPr>
            <p:grpSpPr>
              <a:xfrm>
                <a:off x="9678232" y="4629804"/>
                <a:ext cx="755490" cy="386017"/>
                <a:chOff x="9678232" y="4629804"/>
                <a:chExt cx="755490" cy="386017"/>
              </a:xfrm>
              <a:solidFill>
                <a:schemeClr val="accent1"/>
              </a:solidFill>
            </p:grpSpPr>
            <p:grpSp>
              <p:nvGrpSpPr>
                <p:cNvPr id="159" name="Graphic 698">
                  <a:extLst>
                    <a:ext uri="{FF2B5EF4-FFF2-40B4-BE49-F238E27FC236}">
                      <a16:creationId xmlns:a16="http://schemas.microsoft.com/office/drawing/2014/main" id="{9BB00723-91C5-4E48-ADBA-6C9D829C8FB0}"/>
                    </a:ext>
                  </a:extLst>
                </p:cNvPr>
                <p:cNvGrpSpPr/>
                <p:nvPr/>
              </p:nvGrpSpPr>
              <p:grpSpPr>
                <a:xfrm>
                  <a:off x="9678232" y="4629804"/>
                  <a:ext cx="755490" cy="69483"/>
                  <a:chOff x="9678232" y="4629804"/>
                  <a:chExt cx="755490" cy="69483"/>
                </a:xfrm>
                <a:solidFill>
                  <a:schemeClr val="accent1"/>
                </a:solidFill>
              </p:grpSpPr>
              <p:sp>
                <p:nvSpPr>
                  <p:cNvPr id="178" name="Freeform: Shape 722">
                    <a:extLst>
                      <a:ext uri="{FF2B5EF4-FFF2-40B4-BE49-F238E27FC236}">
                        <a16:creationId xmlns:a16="http://schemas.microsoft.com/office/drawing/2014/main" id="{79BD8AAC-9311-4726-99F3-3F67F37455DD}"/>
                      </a:ext>
                    </a:extLst>
                  </p:cNvPr>
                  <p:cNvSpPr/>
                  <p:nvPr/>
                </p:nvSpPr>
                <p:spPr>
                  <a:xfrm>
                    <a:off x="9678232" y="4629804"/>
                    <a:ext cx="120216" cy="69483"/>
                  </a:xfrm>
                  <a:custGeom>
                    <a:avLst/>
                    <a:gdLst>
                      <a:gd name="connsiteX0" fmla="*/ 0 w 120216"/>
                      <a:gd name="connsiteY0" fmla="*/ 0 h 69483"/>
                      <a:gd name="connsiteX1" fmla="*/ 120217 w 120216"/>
                      <a:gd name="connsiteY1" fmla="*/ 0 h 69483"/>
                      <a:gd name="connsiteX2" fmla="*/ 120217 w 120216"/>
                      <a:gd name="connsiteY2" fmla="*/ 69483 h 69483"/>
                      <a:gd name="connsiteX3" fmla="*/ 0 w 120216"/>
                      <a:gd name="connsiteY3" fmla="*/ 69483 h 6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216" h="69483">
                        <a:moveTo>
                          <a:pt x="0" y="0"/>
                        </a:moveTo>
                        <a:lnTo>
                          <a:pt x="120217" y="0"/>
                        </a:lnTo>
                        <a:lnTo>
                          <a:pt x="120217" y="69483"/>
                        </a:lnTo>
                        <a:lnTo>
                          <a:pt x="0" y="6948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9" name="Freeform: Shape 723">
                    <a:extLst>
                      <a:ext uri="{FF2B5EF4-FFF2-40B4-BE49-F238E27FC236}">
                        <a16:creationId xmlns:a16="http://schemas.microsoft.com/office/drawing/2014/main" id="{007226A8-568B-4C34-8D1A-B008AF40B182}"/>
                      </a:ext>
                    </a:extLst>
                  </p:cNvPr>
                  <p:cNvSpPr/>
                  <p:nvPr/>
                </p:nvSpPr>
                <p:spPr>
                  <a:xfrm>
                    <a:off x="9837051" y="4629804"/>
                    <a:ext cx="120216" cy="69483"/>
                  </a:xfrm>
                  <a:custGeom>
                    <a:avLst/>
                    <a:gdLst>
                      <a:gd name="connsiteX0" fmla="*/ 0 w 120216"/>
                      <a:gd name="connsiteY0" fmla="*/ 0 h 69483"/>
                      <a:gd name="connsiteX1" fmla="*/ 120217 w 120216"/>
                      <a:gd name="connsiteY1" fmla="*/ 0 h 69483"/>
                      <a:gd name="connsiteX2" fmla="*/ 120217 w 120216"/>
                      <a:gd name="connsiteY2" fmla="*/ 69483 h 69483"/>
                      <a:gd name="connsiteX3" fmla="*/ 0 w 120216"/>
                      <a:gd name="connsiteY3" fmla="*/ 69483 h 6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216" h="69483">
                        <a:moveTo>
                          <a:pt x="0" y="0"/>
                        </a:moveTo>
                        <a:lnTo>
                          <a:pt x="120217" y="0"/>
                        </a:lnTo>
                        <a:lnTo>
                          <a:pt x="120217" y="69483"/>
                        </a:lnTo>
                        <a:lnTo>
                          <a:pt x="0" y="6948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0" name="Freeform: Shape 724">
                    <a:extLst>
                      <a:ext uri="{FF2B5EF4-FFF2-40B4-BE49-F238E27FC236}">
                        <a16:creationId xmlns:a16="http://schemas.microsoft.com/office/drawing/2014/main" id="{B98FF054-D3A6-4EB4-8589-55830D33D5B6}"/>
                      </a:ext>
                    </a:extLst>
                  </p:cNvPr>
                  <p:cNvSpPr/>
                  <p:nvPr/>
                </p:nvSpPr>
                <p:spPr>
                  <a:xfrm>
                    <a:off x="9995869" y="4629804"/>
                    <a:ext cx="120216" cy="69483"/>
                  </a:xfrm>
                  <a:custGeom>
                    <a:avLst/>
                    <a:gdLst>
                      <a:gd name="connsiteX0" fmla="*/ 0 w 120216"/>
                      <a:gd name="connsiteY0" fmla="*/ 0 h 69483"/>
                      <a:gd name="connsiteX1" fmla="*/ 120217 w 120216"/>
                      <a:gd name="connsiteY1" fmla="*/ 0 h 69483"/>
                      <a:gd name="connsiteX2" fmla="*/ 120217 w 120216"/>
                      <a:gd name="connsiteY2" fmla="*/ 69483 h 69483"/>
                      <a:gd name="connsiteX3" fmla="*/ 0 w 120216"/>
                      <a:gd name="connsiteY3" fmla="*/ 69483 h 6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216" h="69483">
                        <a:moveTo>
                          <a:pt x="0" y="0"/>
                        </a:moveTo>
                        <a:lnTo>
                          <a:pt x="120217" y="0"/>
                        </a:lnTo>
                        <a:lnTo>
                          <a:pt x="120217" y="69483"/>
                        </a:lnTo>
                        <a:lnTo>
                          <a:pt x="0" y="6948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1" name="Freeform: Shape 725">
                    <a:extLst>
                      <a:ext uri="{FF2B5EF4-FFF2-40B4-BE49-F238E27FC236}">
                        <a16:creationId xmlns:a16="http://schemas.microsoft.com/office/drawing/2014/main" id="{AD695FF8-9D10-41A7-B004-866315A2624E}"/>
                      </a:ext>
                    </a:extLst>
                  </p:cNvPr>
                  <p:cNvSpPr/>
                  <p:nvPr/>
                </p:nvSpPr>
                <p:spPr>
                  <a:xfrm>
                    <a:off x="10154688" y="4629804"/>
                    <a:ext cx="120216" cy="69483"/>
                  </a:xfrm>
                  <a:custGeom>
                    <a:avLst/>
                    <a:gdLst>
                      <a:gd name="connsiteX0" fmla="*/ 0 w 120216"/>
                      <a:gd name="connsiteY0" fmla="*/ 0 h 69483"/>
                      <a:gd name="connsiteX1" fmla="*/ 120217 w 120216"/>
                      <a:gd name="connsiteY1" fmla="*/ 0 h 69483"/>
                      <a:gd name="connsiteX2" fmla="*/ 120217 w 120216"/>
                      <a:gd name="connsiteY2" fmla="*/ 69483 h 69483"/>
                      <a:gd name="connsiteX3" fmla="*/ 0 w 120216"/>
                      <a:gd name="connsiteY3" fmla="*/ 69483 h 6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216" h="69483">
                        <a:moveTo>
                          <a:pt x="0" y="0"/>
                        </a:moveTo>
                        <a:lnTo>
                          <a:pt x="120217" y="0"/>
                        </a:lnTo>
                        <a:lnTo>
                          <a:pt x="120217" y="69483"/>
                        </a:lnTo>
                        <a:lnTo>
                          <a:pt x="0" y="6948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2" name="Freeform: Shape 726">
                    <a:extLst>
                      <a:ext uri="{FF2B5EF4-FFF2-40B4-BE49-F238E27FC236}">
                        <a16:creationId xmlns:a16="http://schemas.microsoft.com/office/drawing/2014/main" id="{95A26079-DA1F-478E-9F9D-1F38C18A65C6}"/>
                      </a:ext>
                    </a:extLst>
                  </p:cNvPr>
                  <p:cNvSpPr/>
                  <p:nvPr/>
                </p:nvSpPr>
                <p:spPr>
                  <a:xfrm>
                    <a:off x="10313506" y="4629804"/>
                    <a:ext cx="120216" cy="69483"/>
                  </a:xfrm>
                  <a:custGeom>
                    <a:avLst/>
                    <a:gdLst>
                      <a:gd name="connsiteX0" fmla="*/ 0 w 120216"/>
                      <a:gd name="connsiteY0" fmla="*/ 0 h 69483"/>
                      <a:gd name="connsiteX1" fmla="*/ 120217 w 120216"/>
                      <a:gd name="connsiteY1" fmla="*/ 0 h 69483"/>
                      <a:gd name="connsiteX2" fmla="*/ 120217 w 120216"/>
                      <a:gd name="connsiteY2" fmla="*/ 69483 h 69483"/>
                      <a:gd name="connsiteX3" fmla="*/ 0 w 120216"/>
                      <a:gd name="connsiteY3" fmla="*/ 69483 h 6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216" h="69483">
                        <a:moveTo>
                          <a:pt x="0" y="0"/>
                        </a:moveTo>
                        <a:lnTo>
                          <a:pt x="120217" y="0"/>
                        </a:lnTo>
                        <a:lnTo>
                          <a:pt x="120217" y="69483"/>
                        </a:lnTo>
                        <a:lnTo>
                          <a:pt x="0" y="69483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0" name="Graphic 698">
                  <a:extLst>
                    <a:ext uri="{FF2B5EF4-FFF2-40B4-BE49-F238E27FC236}">
                      <a16:creationId xmlns:a16="http://schemas.microsoft.com/office/drawing/2014/main" id="{9BB00723-91C5-4E48-ADBA-6C9D829C8FB0}"/>
                    </a:ext>
                  </a:extLst>
                </p:cNvPr>
                <p:cNvGrpSpPr/>
                <p:nvPr/>
              </p:nvGrpSpPr>
              <p:grpSpPr>
                <a:xfrm>
                  <a:off x="9678232" y="4735683"/>
                  <a:ext cx="755490" cy="69483"/>
                  <a:chOff x="9678232" y="4735683"/>
                  <a:chExt cx="755490" cy="69483"/>
                </a:xfrm>
                <a:solidFill>
                  <a:schemeClr val="accent1"/>
                </a:solidFill>
              </p:grpSpPr>
              <p:sp>
                <p:nvSpPr>
                  <p:cNvPr id="173" name="Freeform: Shape 728">
                    <a:extLst>
                      <a:ext uri="{FF2B5EF4-FFF2-40B4-BE49-F238E27FC236}">
                        <a16:creationId xmlns:a16="http://schemas.microsoft.com/office/drawing/2014/main" id="{6FA17545-E9B7-413F-8022-C7A299DB3A11}"/>
                      </a:ext>
                    </a:extLst>
                  </p:cNvPr>
                  <p:cNvSpPr/>
                  <p:nvPr/>
                </p:nvSpPr>
                <p:spPr>
                  <a:xfrm>
                    <a:off x="9678232" y="4735683"/>
                    <a:ext cx="120216" cy="69483"/>
                  </a:xfrm>
                  <a:custGeom>
                    <a:avLst/>
                    <a:gdLst>
                      <a:gd name="connsiteX0" fmla="*/ 0 w 120216"/>
                      <a:gd name="connsiteY0" fmla="*/ 0 h 69483"/>
                      <a:gd name="connsiteX1" fmla="*/ 120217 w 120216"/>
                      <a:gd name="connsiteY1" fmla="*/ 0 h 69483"/>
                      <a:gd name="connsiteX2" fmla="*/ 120217 w 120216"/>
                      <a:gd name="connsiteY2" fmla="*/ 69483 h 69483"/>
                      <a:gd name="connsiteX3" fmla="*/ 0 w 120216"/>
                      <a:gd name="connsiteY3" fmla="*/ 69483 h 6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216" h="69483">
                        <a:moveTo>
                          <a:pt x="0" y="0"/>
                        </a:moveTo>
                        <a:lnTo>
                          <a:pt x="120217" y="0"/>
                        </a:lnTo>
                        <a:lnTo>
                          <a:pt x="120217" y="69483"/>
                        </a:lnTo>
                        <a:lnTo>
                          <a:pt x="0" y="6948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4" name="Freeform: Shape 729">
                    <a:extLst>
                      <a:ext uri="{FF2B5EF4-FFF2-40B4-BE49-F238E27FC236}">
                        <a16:creationId xmlns:a16="http://schemas.microsoft.com/office/drawing/2014/main" id="{9171A907-D5FC-4794-911A-1A65F9058090}"/>
                      </a:ext>
                    </a:extLst>
                  </p:cNvPr>
                  <p:cNvSpPr/>
                  <p:nvPr/>
                </p:nvSpPr>
                <p:spPr>
                  <a:xfrm>
                    <a:off x="9837051" y="4735683"/>
                    <a:ext cx="120216" cy="69483"/>
                  </a:xfrm>
                  <a:custGeom>
                    <a:avLst/>
                    <a:gdLst>
                      <a:gd name="connsiteX0" fmla="*/ 0 w 120216"/>
                      <a:gd name="connsiteY0" fmla="*/ 0 h 69483"/>
                      <a:gd name="connsiteX1" fmla="*/ 120217 w 120216"/>
                      <a:gd name="connsiteY1" fmla="*/ 0 h 69483"/>
                      <a:gd name="connsiteX2" fmla="*/ 120217 w 120216"/>
                      <a:gd name="connsiteY2" fmla="*/ 69483 h 69483"/>
                      <a:gd name="connsiteX3" fmla="*/ 0 w 120216"/>
                      <a:gd name="connsiteY3" fmla="*/ 69483 h 6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216" h="69483">
                        <a:moveTo>
                          <a:pt x="0" y="0"/>
                        </a:moveTo>
                        <a:lnTo>
                          <a:pt x="120217" y="0"/>
                        </a:lnTo>
                        <a:lnTo>
                          <a:pt x="120217" y="69483"/>
                        </a:lnTo>
                        <a:lnTo>
                          <a:pt x="0" y="6948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5" name="Freeform: Shape 730">
                    <a:extLst>
                      <a:ext uri="{FF2B5EF4-FFF2-40B4-BE49-F238E27FC236}">
                        <a16:creationId xmlns:a16="http://schemas.microsoft.com/office/drawing/2014/main" id="{3B3431C7-C698-4C73-8163-88A3FF59663A}"/>
                      </a:ext>
                    </a:extLst>
                  </p:cNvPr>
                  <p:cNvSpPr/>
                  <p:nvPr/>
                </p:nvSpPr>
                <p:spPr>
                  <a:xfrm>
                    <a:off x="9995869" y="4735683"/>
                    <a:ext cx="120216" cy="69483"/>
                  </a:xfrm>
                  <a:custGeom>
                    <a:avLst/>
                    <a:gdLst>
                      <a:gd name="connsiteX0" fmla="*/ 0 w 120216"/>
                      <a:gd name="connsiteY0" fmla="*/ 0 h 69483"/>
                      <a:gd name="connsiteX1" fmla="*/ 120217 w 120216"/>
                      <a:gd name="connsiteY1" fmla="*/ 0 h 69483"/>
                      <a:gd name="connsiteX2" fmla="*/ 120217 w 120216"/>
                      <a:gd name="connsiteY2" fmla="*/ 69483 h 69483"/>
                      <a:gd name="connsiteX3" fmla="*/ 0 w 120216"/>
                      <a:gd name="connsiteY3" fmla="*/ 69483 h 6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216" h="69483">
                        <a:moveTo>
                          <a:pt x="0" y="0"/>
                        </a:moveTo>
                        <a:lnTo>
                          <a:pt x="120217" y="0"/>
                        </a:lnTo>
                        <a:lnTo>
                          <a:pt x="120217" y="69483"/>
                        </a:lnTo>
                        <a:lnTo>
                          <a:pt x="0" y="6948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: Shape 731">
                    <a:extLst>
                      <a:ext uri="{FF2B5EF4-FFF2-40B4-BE49-F238E27FC236}">
                        <a16:creationId xmlns:a16="http://schemas.microsoft.com/office/drawing/2014/main" id="{42274896-ADE9-4781-9701-2BAA1871FA6E}"/>
                      </a:ext>
                    </a:extLst>
                  </p:cNvPr>
                  <p:cNvSpPr/>
                  <p:nvPr/>
                </p:nvSpPr>
                <p:spPr>
                  <a:xfrm>
                    <a:off x="10154688" y="4735683"/>
                    <a:ext cx="120216" cy="69483"/>
                  </a:xfrm>
                  <a:custGeom>
                    <a:avLst/>
                    <a:gdLst>
                      <a:gd name="connsiteX0" fmla="*/ 0 w 120216"/>
                      <a:gd name="connsiteY0" fmla="*/ 0 h 69483"/>
                      <a:gd name="connsiteX1" fmla="*/ 120217 w 120216"/>
                      <a:gd name="connsiteY1" fmla="*/ 0 h 69483"/>
                      <a:gd name="connsiteX2" fmla="*/ 120217 w 120216"/>
                      <a:gd name="connsiteY2" fmla="*/ 69483 h 69483"/>
                      <a:gd name="connsiteX3" fmla="*/ 0 w 120216"/>
                      <a:gd name="connsiteY3" fmla="*/ 69483 h 6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216" h="69483">
                        <a:moveTo>
                          <a:pt x="0" y="0"/>
                        </a:moveTo>
                        <a:lnTo>
                          <a:pt x="120217" y="0"/>
                        </a:lnTo>
                        <a:lnTo>
                          <a:pt x="120217" y="69483"/>
                        </a:lnTo>
                        <a:lnTo>
                          <a:pt x="0" y="6948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7" name="Freeform: Shape 732">
                    <a:extLst>
                      <a:ext uri="{FF2B5EF4-FFF2-40B4-BE49-F238E27FC236}">
                        <a16:creationId xmlns:a16="http://schemas.microsoft.com/office/drawing/2014/main" id="{D900A1B7-AE68-47F6-814F-3334A0268A60}"/>
                      </a:ext>
                    </a:extLst>
                  </p:cNvPr>
                  <p:cNvSpPr/>
                  <p:nvPr/>
                </p:nvSpPr>
                <p:spPr>
                  <a:xfrm>
                    <a:off x="10313506" y="4735683"/>
                    <a:ext cx="120216" cy="69483"/>
                  </a:xfrm>
                  <a:custGeom>
                    <a:avLst/>
                    <a:gdLst>
                      <a:gd name="connsiteX0" fmla="*/ 0 w 120216"/>
                      <a:gd name="connsiteY0" fmla="*/ 0 h 69483"/>
                      <a:gd name="connsiteX1" fmla="*/ 120217 w 120216"/>
                      <a:gd name="connsiteY1" fmla="*/ 0 h 69483"/>
                      <a:gd name="connsiteX2" fmla="*/ 120217 w 120216"/>
                      <a:gd name="connsiteY2" fmla="*/ 69483 h 69483"/>
                      <a:gd name="connsiteX3" fmla="*/ 0 w 120216"/>
                      <a:gd name="connsiteY3" fmla="*/ 69483 h 6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216" h="69483">
                        <a:moveTo>
                          <a:pt x="0" y="0"/>
                        </a:moveTo>
                        <a:lnTo>
                          <a:pt x="120217" y="0"/>
                        </a:lnTo>
                        <a:lnTo>
                          <a:pt x="120217" y="69483"/>
                        </a:lnTo>
                        <a:lnTo>
                          <a:pt x="0" y="69483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1" name="Graphic 698">
                  <a:extLst>
                    <a:ext uri="{FF2B5EF4-FFF2-40B4-BE49-F238E27FC236}">
                      <a16:creationId xmlns:a16="http://schemas.microsoft.com/office/drawing/2014/main" id="{9BB00723-91C5-4E48-ADBA-6C9D829C8FB0}"/>
                    </a:ext>
                  </a:extLst>
                </p:cNvPr>
                <p:cNvGrpSpPr/>
                <p:nvPr/>
              </p:nvGrpSpPr>
              <p:grpSpPr>
                <a:xfrm>
                  <a:off x="9678232" y="4840459"/>
                  <a:ext cx="755490" cy="69483"/>
                  <a:chOff x="9678232" y="4840459"/>
                  <a:chExt cx="755490" cy="69483"/>
                </a:xfrm>
                <a:solidFill>
                  <a:schemeClr val="accent1"/>
                </a:solidFill>
              </p:grpSpPr>
              <p:sp>
                <p:nvSpPr>
                  <p:cNvPr id="168" name="Freeform: Shape 734">
                    <a:extLst>
                      <a:ext uri="{FF2B5EF4-FFF2-40B4-BE49-F238E27FC236}">
                        <a16:creationId xmlns:a16="http://schemas.microsoft.com/office/drawing/2014/main" id="{4523E769-436C-4F80-8752-803C11DD45D8}"/>
                      </a:ext>
                    </a:extLst>
                  </p:cNvPr>
                  <p:cNvSpPr/>
                  <p:nvPr/>
                </p:nvSpPr>
                <p:spPr>
                  <a:xfrm>
                    <a:off x="9678232" y="4840459"/>
                    <a:ext cx="120216" cy="69483"/>
                  </a:xfrm>
                  <a:custGeom>
                    <a:avLst/>
                    <a:gdLst>
                      <a:gd name="connsiteX0" fmla="*/ 0 w 120216"/>
                      <a:gd name="connsiteY0" fmla="*/ 0 h 69483"/>
                      <a:gd name="connsiteX1" fmla="*/ 120217 w 120216"/>
                      <a:gd name="connsiteY1" fmla="*/ 0 h 69483"/>
                      <a:gd name="connsiteX2" fmla="*/ 120217 w 120216"/>
                      <a:gd name="connsiteY2" fmla="*/ 69483 h 69483"/>
                      <a:gd name="connsiteX3" fmla="*/ 0 w 120216"/>
                      <a:gd name="connsiteY3" fmla="*/ 69483 h 6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216" h="69483">
                        <a:moveTo>
                          <a:pt x="0" y="0"/>
                        </a:moveTo>
                        <a:lnTo>
                          <a:pt x="120217" y="0"/>
                        </a:lnTo>
                        <a:lnTo>
                          <a:pt x="120217" y="69483"/>
                        </a:lnTo>
                        <a:lnTo>
                          <a:pt x="0" y="6948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Freeform: Shape 735">
                    <a:extLst>
                      <a:ext uri="{FF2B5EF4-FFF2-40B4-BE49-F238E27FC236}">
                        <a16:creationId xmlns:a16="http://schemas.microsoft.com/office/drawing/2014/main" id="{C35467E0-CC60-40BD-A571-B992E2E2BE72}"/>
                      </a:ext>
                    </a:extLst>
                  </p:cNvPr>
                  <p:cNvSpPr/>
                  <p:nvPr/>
                </p:nvSpPr>
                <p:spPr>
                  <a:xfrm>
                    <a:off x="9837051" y="4840459"/>
                    <a:ext cx="120216" cy="69483"/>
                  </a:xfrm>
                  <a:custGeom>
                    <a:avLst/>
                    <a:gdLst>
                      <a:gd name="connsiteX0" fmla="*/ 0 w 120216"/>
                      <a:gd name="connsiteY0" fmla="*/ 0 h 69483"/>
                      <a:gd name="connsiteX1" fmla="*/ 120217 w 120216"/>
                      <a:gd name="connsiteY1" fmla="*/ 0 h 69483"/>
                      <a:gd name="connsiteX2" fmla="*/ 120217 w 120216"/>
                      <a:gd name="connsiteY2" fmla="*/ 69483 h 69483"/>
                      <a:gd name="connsiteX3" fmla="*/ 0 w 120216"/>
                      <a:gd name="connsiteY3" fmla="*/ 69483 h 6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216" h="69483">
                        <a:moveTo>
                          <a:pt x="0" y="0"/>
                        </a:moveTo>
                        <a:lnTo>
                          <a:pt x="120217" y="0"/>
                        </a:lnTo>
                        <a:lnTo>
                          <a:pt x="120217" y="69483"/>
                        </a:lnTo>
                        <a:lnTo>
                          <a:pt x="0" y="6948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: Shape 736">
                    <a:extLst>
                      <a:ext uri="{FF2B5EF4-FFF2-40B4-BE49-F238E27FC236}">
                        <a16:creationId xmlns:a16="http://schemas.microsoft.com/office/drawing/2014/main" id="{656DBCD6-86EC-4C0A-B928-AE0485A40720}"/>
                      </a:ext>
                    </a:extLst>
                  </p:cNvPr>
                  <p:cNvSpPr/>
                  <p:nvPr/>
                </p:nvSpPr>
                <p:spPr>
                  <a:xfrm>
                    <a:off x="9995869" y="4840459"/>
                    <a:ext cx="120216" cy="69483"/>
                  </a:xfrm>
                  <a:custGeom>
                    <a:avLst/>
                    <a:gdLst>
                      <a:gd name="connsiteX0" fmla="*/ 0 w 120216"/>
                      <a:gd name="connsiteY0" fmla="*/ 0 h 69483"/>
                      <a:gd name="connsiteX1" fmla="*/ 120217 w 120216"/>
                      <a:gd name="connsiteY1" fmla="*/ 0 h 69483"/>
                      <a:gd name="connsiteX2" fmla="*/ 120217 w 120216"/>
                      <a:gd name="connsiteY2" fmla="*/ 69483 h 69483"/>
                      <a:gd name="connsiteX3" fmla="*/ 0 w 120216"/>
                      <a:gd name="connsiteY3" fmla="*/ 69483 h 6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216" h="69483">
                        <a:moveTo>
                          <a:pt x="0" y="0"/>
                        </a:moveTo>
                        <a:lnTo>
                          <a:pt x="120217" y="0"/>
                        </a:lnTo>
                        <a:lnTo>
                          <a:pt x="120217" y="69483"/>
                        </a:lnTo>
                        <a:lnTo>
                          <a:pt x="0" y="6948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: Shape 737">
                    <a:extLst>
                      <a:ext uri="{FF2B5EF4-FFF2-40B4-BE49-F238E27FC236}">
                        <a16:creationId xmlns:a16="http://schemas.microsoft.com/office/drawing/2014/main" id="{214E1AC7-987D-484A-9A73-DE25AF62A931}"/>
                      </a:ext>
                    </a:extLst>
                  </p:cNvPr>
                  <p:cNvSpPr/>
                  <p:nvPr/>
                </p:nvSpPr>
                <p:spPr>
                  <a:xfrm>
                    <a:off x="10154688" y="4840459"/>
                    <a:ext cx="120216" cy="69483"/>
                  </a:xfrm>
                  <a:custGeom>
                    <a:avLst/>
                    <a:gdLst>
                      <a:gd name="connsiteX0" fmla="*/ 0 w 120216"/>
                      <a:gd name="connsiteY0" fmla="*/ 0 h 69483"/>
                      <a:gd name="connsiteX1" fmla="*/ 120217 w 120216"/>
                      <a:gd name="connsiteY1" fmla="*/ 0 h 69483"/>
                      <a:gd name="connsiteX2" fmla="*/ 120217 w 120216"/>
                      <a:gd name="connsiteY2" fmla="*/ 69483 h 69483"/>
                      <a:gd name="connsiteX3" fmla="*/ 0 w 120216"/>
                      <a:gd name="connsiteY3" fmla="*/ 69483 h 6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216" h="69483">
                        <a:moveTo>
                          <a:pt x="0" y="0"/>
                        </a:moveTo>
                        <a:lnTo>
                          <a:pt x="120217" y="0"/>
                        </a:lnTo>
                        <a:lnTo>
                          <a:pt x="120217" y="69483"/>
                        </a:lnTo>
                        <a:lnTo>
                          <a:pt x="0" y="6948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: Shape 738">
                    <a:extLst>
                      <a:ext uri="{FF2B5EF4-FFF2-40B4-BE49-F238E27FC236}">
                        <a16:creationId xmlns:a16="http://schemas.microsoft.com/office/drawing/2014/main" id="{73ABD28F-5CC2-4B69-9F11-5CD4EF30CEC3}"/>
                      </a:ext>
                    </a:extLst>
                  </p:cNvPr>
                  <p:cNvSpPr/>
                  <p:nvPr/>
                </p:nvSpPr>
                <p:spPr>
                  <a:xfrm>
                    <a:off x="10313506" y="4840459"/>
                    <a:ext cx="120216" cy="69483"/>
                  </a:xfrm>
                  <a:custGeom>
                    <a:avLst/>
                    <a:gdLst>
                      <a:gd name="connsiteX0" fmla="*/ 0 w 120216"/>
                      <a:gd name="connsiteY0" fmla="*/ 0 h 69483"/>
                      <a:gd name="connsiteX1" fmla="*/ 120217 w 120216"/>
                      <a:gd name="connsiteY1" fmla="*/ 0 h 69483"/>
                      <a:gd name="connsiteX2" fmla="*/ 120217 w 120216"/>
                      <a:gd name="connsiteY2" fmla="*/ 69483 h 69483"/>
                      <a:gd name="connsiteX3" fmla="*/ 0 w 120216"/>
                      <a:gd name="connsiteY3" fmla="*/ 69483 h 6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216" h="69483">
                        <a:moveTo>
                          <a:pt x="0" y="0"/>
                        </a:moveTo>
                        <a:lnTo>
                          <a:pt x="120217" y="0"/>
                        </a:lnTo>
                        <a:lnTo>
                          <a:pt x="120217" y="69483"/>
                        </a:lnTo>
                        <a:lnTo>
                          <a:pt x="0" y="69483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2" name="Graphic 698">
                  <a:extLst>
                    <a:ext uri="{FF2B5EF4-FFF2-40B4-BE49-F238E27FC236}">
                      <a16:creationId xmlns:a16="http://schemas.microsoft.com/office/drawing/2014/main" id="{9BB00723-91C5-4E48-ADBA-6C9D829C8FB0}"/>
                    </a:ext>
                  </a:extLst>
                </p:cNvPr>
                <p:cNvGrpSpPr/>
                <p:nvPr/>
              </p:nvGrpSpPr>
              <p:grpSpPr>
                <a:xfrm>
                  <a:off x="9678232" y="4946338"/>
                  <a:ext cx="755490" cy="69483"/>
                  <a:chOff x="9678232" y="4946338"/>
                  <a:chExt cx="755490" cy="69483"/>
                </a:xfrm>
                <a:solidFill>
                  <a:schemeClr val="accent1"/>
                </a:solidFill>
              </p:grpSpPr>
              <p:sp>
                <p:nvSpPr>
                  <p:cNvPr id="163" name="Freeform: Shape 740">
                    <a:extLst>
                      <a:ext uri="{FF2B5EF4-FFF2-40B4-BE49-F238E27FC236}">
                        <a16:creationId xmlns:a16="http://schemas.microsoft.com/office/drawing/2014/main" id="{61C25E2F-478A-45C0-9A9B-92DB029967B8}"/>
                      </a:ext>
                    </a:extLst>
                  </p:cNvPr>
                  <p:cNvSpPr/>
                  <p:nvPr/>
                </p:nvSpPr>
                <p:spPr>
                  <a:xfrm>
                    <a:off x="9678232" y="4946338"/>
                    <a:ext cx="120216" cy="69483"/>
                  </a:xfrm>
                  <a:custGeom>
                    <a:avLst/>
                    <a:gdLst>
                      <a:gd name="connsiteX0" fmla="*/ 0 w 120216"/>
                      <a:gd name="connsiteY0" fmla="*/ 0 h 69483"/>
                      <a:gd name="connsiteX1" fmla="*/ 120217 w 120216"/>
                      <a:gd name="connsiteY1" fmla="*/ 0 h 69483"/>
                      <a:gd name="connsiteX2" fmla="*/ 120217 w 120216"/>
                      <a:gd name="connsiteY2" fmla="*/ 69483 h 69483"/>
                      <a:gd name="connsiteX3" fmla="*/ 0 w 120216"/>
                      <a:gd name="connsiteY3" fmla="*/ 69483 h 6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216" h="69483">
                        <a:moveTo>
                          <a:pt x="0" y="0"/>
                        </a:moveTo>
                        <a:lnTo>
                          <a:pt x="120217" y="0"/>
                        </a:lnTo>
                        <a:lnTo>
                          <a:pt x="120217" y="69483"/>
                        </a:lnTo>
                        <a:lnTo>
                          <a:pt x="0" y="6948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: Shape 741">
                    <a:extLst>
                      <a:ext uri="{FF2B5EF4-FFF2-40B4-BE49-F238E27FC236}">
                        <a16:creationId xmlns:a16="http://schemas.microsoft.com/office/drawing/2014/main" id="{AB309259-5613-4DD6-A73A-FF02A43F36FD}"/>
                      </a:ext>
                    </a:extLst>
                  </p:cNvPr>
                  <p:cNvSpPr/>
                  <p:nvPr/>
                </p:nvSpPr>
                <p:spPr>
                  <a:xfrm>
                    <a:off x="9837051" y="4946338"/>
                    <a:ext cx="120216" cy="69483"/>
                  </a:xfrm>
                  <a:custGeom>
                    <a:avLst/>
                    <a:gdLst>
                      <a:gd name="connsiteX0" fmla="*/ 0 w 120216"/>
                      <a:gd name="connsiteY0" fmla="*/ 0 h 69483"/>
                      <a:gd name="connsiteX1" fmla="*/ 120217 w 120216"/>
                      <a:gd name="connsiteY1" fmla="*/ 0 h 69483"/>
                      <a:gd name="connsiteX2" fmla="*/ 120217 w 120216"/>
                      <a:gd name="connsiteY2" fmla="*/ 69483 h 69483"/>
                      <a:gd name="connsiteX3" fmla="*/ 0 w 120216"/>
                      <a:gd name="connsiteY3" fmla="*/ 69483 h 6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216" h="69483">
                        <a:moveTo>
                          <a:pt x="0" y="0"/>
                        </a:moveTo>
                        <a:lnTo>
                          <a:pt x="120217" y="0"/>
                        </a:lnTo>
                        <a:lnTo>
                          <a:pt x="120217" y="69483"/>
                        </a:lnTo>
                        <a:lnTo>
                          <a:pt x="0" y="6948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5" name="Freeform: Shape 742">
                    <a:extLst>
                      <a:ext uri="{FF2B5EF4-FFF2-40B4-BE49-F238E27FC236}">
                        <a16:creationId xmlns:a16="http://schemas.microsoft.com/office/drawing/2014/main" id="{995FBD3A-BA86-46F5-9D19-7AB453009809}"/>
                      </a:ext>
                    </a:extLst>
                  </p:cNvPr>
                  <p:cNvSpPr/>
                  <p:nvPr/>
                </p:nvSpPr>
                <p:spPr>
                  <a:xfrm>
                    <a:off x="9995869" y="4946338"/>
                    <a:ext cx="120216" cy="69483"/>
                  </a:xfrm>
                  <a:custGeom>
                    <a:avLst/>
                    <a:gdLst>
                      <a:gd name="connsiteX0" fmla="*/ 0 w 120216"/>
                      <a:gd name="connsiteY0" fmla="*/ 0 h 69483"/>
                      <a:gd name="connsiteX1" fmla="*/ 120217 w 120216"/>
                      <a:gd name="connsiteY1" fmla="*/ 0 h 69483"/>
                      <a:gd name="connsiteX2" fmla="*/ 120217 w 120216"/>
                      <a:gd name="connsiteY2" fmla="*/ 69483 h 69483"/>
                      <a:gd name="connsiteX3" fmla="*/ 0 w 120216"/>
                      <a:gd name="connsiteY3" fmla="*/ 69483 h 6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216" h="69483">
                        <a:moveTo>
                          <a:pt x="0" y="0"/>
                        </a:moveTo>
                        <a:lnTo>
                          <a:pt x="120217" y="0"/>
                        </a:lnTo>
                        <a:lnTo>
                          <a:pt x="120217" y="69483"/>
                        </a:lnTo>
                        <a:lnTo>
                          <a:pt x="0" y="6948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Freeform: Shape 743">
                    <a:extLst>
                      <a:ext uri="{FF2B5EF4-FFF2-40B4-BE49-F238E27FC236}">
                        <a16:creationId xmlns:a16="http://schemas.microsoft.com/office/drawing/2014/main" id="{397A6EEA-5A62-463D-987B-458D9174BB52}"/>
                      </a:ext>
                    </a:extLst>
                  </p:cNvPr>
                  <p:cNvSpPr/>
                  <p:nvPr/>
                </p:nvSpPr>
                <p:spPr>
                  <a:xfrm>
                    <a:off x="10154688" y="4946338"/>
                    <a:ext cx="120216" cy="69483"/>
                  </a:xfrm>
                  <a:custGeom>
                    <a:avLst/>
                    <a:gdLst>
                      <a:gd name="connsiteX0" fmla="*/ 0 w 120216"/>
                      <a:gd name="connsiteY0" fmla="*/ 0 h 69483"/>
                      <a:gd name="connsiteX1" fmla="*/ 120217 w 120216"/>
                      <a:gd name="connsiteY1" fmla="*/ 0 h 69483"/>
                      <a:gd name="connsiteX2" fmla="*/ 120217 w 120216"/>
                      <a:gd name="connsiteY2" fmla="*/ 69483 h 69483"/>
                      <a:gd name="connsiteX3" fmla="*/ 0 w 120216"/>
                      <a:gd name="connsiteY3" fmla="*/ 69483 h 6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216" h="69483">
                        <a:moveTo>
                          <a:pt x="0" y="0"/>
                        </a:moveTo>
                        <a:lnTo>
                          <a:pt x="120217" y="0"/>
                        </a:lnTo>
                        <a:lnTo>
                          <a:pt x="120217" y="69483"/>
                        </a:lnTo>
                        <a:lnTo>
                          <a:pt x="0" y="6948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: Shape 744">
                    <a:extLst>
                      <a:ext uri="{FF2B5EF4-FFF2-40B4-BE49-F238E27FC236}">
                        <a16:creationId xmlns:a16="http://schemas.microsoft.com/office/drawing/2014/main" id="{9D334C91-7E4B-4DEC-9C3B-78C46EE2AAEA}"/>
                      </a:ext>
                    </a:extLst>
                  </p:cNvPr>
                  <p:cNvSpPr/>
                  <p:nvPr/>
                </p:nvSpPr>
                <p:spPr>
                  <a:xfrm>
                    <a:off x="10313506" y="4946338"/>
                    <a:ext cx="120216" cy="69483"/>
                  </a:xfrm>
                  <a:custGeom>
                    <a:avLst/>
                    <a:gdLst>
                      <a:gd name="connsiteX0" fmla="*/ 0 w 120216"/>
                      <a:gd name="connsiteY0" fmla="*/ 0 h 69483"/>
                      <a:gd name="connsiteX1" fmla="*/ 120217 w 120216"/>
                      <a:gd name="connsiteY1" fmla="*/ 0 h 69483"/>
                      <a:gd name="connsiteX2" fmla="*/ 120217 w 120216"/>
                      <a:gd name="connsiteY2" fmla="*/ 69483 h 69483"/>
                      <a:gd name="connsiteX3" fmla="*/ 0 w 120216"/>
                      <a:gd name="connsiteY3" fmla="*/ 69483 h 6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0216" h="69483">
                        <a:moveTo>
                          <a:pt x="0" y="0"/>
                        </a:moveTo>
                        <a:lnTo>
                          <a:pt x="120217" y="0"/>
                        </a:lnTo>
                        <a:lnTo>
                          <a:pt x="120217" y="69483"/>
                        </a:lnTo>
                        <a:lnTo>
                          <a:pt x="0" y="69483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8" name="Freeform: Shape 745">
                <a:extLst>
                  <a:ext uri="{FF2B5EF4-FFF2-40B4-BE49-F238E27FC236}">
                    <a16:creationId xmlns:a16="http://schemas.microsoft.com/office/drawing/2014/main" id="{73C5DBD6-5912-4414-8F7F-C1B0B3394718}"/>
                  </a:ext>
                </a:extLst>
              </p:cNvPr>
              <p:cNvSpPr/>
              <p:nvPr/>
            </p:nvSpPr>
            <p:spPr>
              <a:xfrm>
                <a:off x="9614263" y="4365106"/>
                <a:ext cx="883428" cy="209552"/>
              </a:xfrm>
              <a:custGeom>
                <a:avLst/>
                <a:gdLst>
                  <a:gd name="connsiteX0" fmla="*/ 0 w 883428"/>
                  <a:gd name="connsiteY0" fmla="*/ 0 h 209552"/>
                  <a:gd name="connsiteX1" fmla="*/ 883428 w 883428"/>
                  <a:gd name="connsiteY1" fmla="*/ 0 h 209552"/>
                  <a:gd name="connsiteX2" fmla="*/ 883428 w 883428"/>
                  <a:gd name="connsiteY2" fmla="*/ 209552 h 209552"/>
                  <a:gd name="connsiteX3" fmla="*/ 0 w 883428"/>
                  <a:gd name="connsiteY3" fmla="*/ 209552 h 20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3428" h="209552">
                    <a:moveTo>
                      <a:pt x="0" y="0"/>
                    </a:moveTo>
                    <a:lnTo>
                      <a:pt x="883428" y="0"/>
                    </a:lnTo>
                    <a:lnTo>
                      <a:pt x="883428" y="209552"/>
                    </a:lnTo>
                    <a:lnTo>
                      <a:pt x="0" y="209552"/>
                    </a:lnTo>
                    <a:close/>
                  </a:path>
                </a:pathLst>
              </a:custGeom>
              <a:solidFill>
                <a:schemeClr val="accent6"/>
              </a:solidFill>
              <a:ln w="16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746">
                <a:extLst>
                  <a:ext uri="{FF2B5EF4-FFF2-40B4-BE49-F238E27FC236}">
                    <a16:creationId xmlns:a16="http://schemas.microsoft.com/office/drawing/2014/main" id="{0CD2D8E5-0523-4520-94A7-C9955530D892}"/>
                  </a:ext>
                </a:extLst>
              </p:cNvPr>
              <p:cNvSpPr/>
              <p:nvPr/>
            </p:nvSpPr>
            <p:spPr>
              <a:xfrm>
                <a:off x="9614263" y="4365106"/>
                <a:ext cx="440059" cy="209552"/>
              </a:xfrm>
              <a:custGeom>
                <a:avLst/>
                <a:gdLst>
                  <a:gd name="connsiteX0" fmla="*/ 0 w 440059"/>
                  <a:gd name="connsiteY0" fmla="*/ 0 h 209552"/>
                  <a:gd name="connsiteX1" fmla="*/ 440060 w 440059"/>
                  <a:gd name="connsiteY1" fmla="*/ 0 h 209552"/>
                  <a:gd name="connsiteX2" fmla="*/ 440060 w 440059"/>
                  <a:gd name="connsiteY2" fmla="*/ 209552 h 209552"/>
                  <a:gd name="connsiteX3" fmla="*/ 0 w 440059"/>
                  <a:gd name="connsiteY3" fmla="*/ 209552 h 20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0059" h="209552">
                    <a:moveTo>
                      <a:pt x="0" y="0"/>
                    </a:moveTo>
                    <a:lnTo>
                      <a:pt x="440060" y="0"/>
                    </a:lnTo>
                    <a:lnTo>
                      <a:pt x="440060" y="209552"/>
                    </a:lnTo>
                    <a:lnTo>
                      <a:pt x="0" y="209552"/>
                    </a:lnTo>
                    <a:close/>
                  </a:path>
                </a:pathLst>
              </a:custGeom>
              <a:solidFill>
                <a:schemeClr val="accent6"/>
              </a:solidFill>
              <a:ln w="110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40" name="Graphic 698">
                <a:extLst>
                  <a:ext uri="{FF2B5EF4-FFF2-40B4-BE49-F238E27FC236}">
                    <a16:creationId xmlns:a16="http://schemas.microsoft.com/office/drawing/2014/main" id="{9BB00723-91C5-4E48-ADBA-6C9D829C8FB0}"/>
                  </a:ext>
                </a:extLst>
              </p:cNvPr>
              <p:cNvGrpSpPr/>
              <p:nvPr/>
            </p:nvGrpSpPr>
            <p:grpSpPr>
              <a:xfrm>
                <a:off x="9649556" y="4327607"/>
                <a:ext cx="812842" cy="167641"/>
                <a:chOff x="9649556" y="4327607"/>
                <a:chExt cx="812842" cy="167641"/>
              </a:xfrm>
              <a:solidFill>
                <a:schemeClr val="accent1"/>
              </a:solidFill>
            </p:grpSpPr>
            <p:grpSp>
              <p:nvGrpSpPr>
                <p:cNvPr id="141" name="Graphic 698">
                  <a:extLst>
                    <a:ext uri="{FF2B5EF4-FFF2-40B4-BE49-F238E27FC236}">
                      <a16:creationId xmlns:a16="http://schemas.microsoft.com/office/drawing/2014/main" id="{9BB00723-91C5-4E48-ADBA-6C9D829C8FB0}"/>
                    </a:ext>
                  </a:extLst>
                </p:cNvPr>
                <p:cNvGrpSpPr/>
                <p:nvPr/>
              </p:nvGrpSpPr>
              <p:grpSpPr>
                <a:xfrm>
                  <a:off x="9649556" y="4327607"/>
                  <a:ext cx="110290" cy="167641"/>
                  <a:chOff x="9649556" y="4327607"/>
                  <a:chExt cx="110290" cy="167641"/>
                </a:xfrm>
                <a:solidFill>
                  <a:schemeClr val="accent1"/>
                </a:solidFill>
              </p:grpSpPr>
              <p:sp>
                <p:nvSpPr>
                  <p:cNvPr id="157" name="Freeform: Shape 749">
                    <a:extLst>
                      <a:ext uri="{FF2B5EF4-FFF2-40B4-BE49-F238E27FC236}">
                        <a16:creationId xmlns:a16="http://schemas.microsoft.com/office/drawing/2014/main" id="{D66C1269-473C-4F05-91C6-F3D225D93128}"/>
                      </a:ext>
                    </a:extLst>
                  </p:cNvPr>
                  <p:cNvSpPr/>
                  <p:nvPr/>
                </p:nvSpPr>
                <p:spPr>
                  <a:xfrm>
                    <a:off x="9649556" y="4384958"/>
                    <a:ext cx="110290" cy="110290"/>
                  </a:xfrm>
                  <a:custGeom>
                    <a:avLst/>
                    <a:gdLst>
                      <a:gd name="connsiteX0" fmla="*/ 110291 w 110290"/>
                      <a:gd name="connsiteY0" fmla="*/ 55145 h 110290"/>
                      <a:gd name="connsiteX1" fmla="*/ 55145 w 110290"/>
                      <a:gd name="connsiteY1" fmla="*/ 110291 h 110290"/>
                      <a:gd name="connsiteX2" fmla="*/ 0 w 110290"/>
                      <a:gd name="connsiteY2" fmla="*/ 55145 h 110290"/>
                      <a:gd name="connsiteX3" fmla="*/ 55145 w 110290"/>
                      <a:gd name="connsiteY3" fmla="*/ 0 h 110290"/>
                      <a:gd name="connsiteX4" fmla="*/ 110291 w 110290"/>
                      <a:gd name="connsiteY4" fmla="*/ 55145 h 110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0290" h="110290">
                        <a:moveTo>
                          <a:pt x="110291" y="55145"/>
                        </a:moveTo>
                        <a:cubicBezTo>
                          <a:pt x="110291" y="85601"/>
                          <a:pt x="85601" y="110291"/>
                          <a:pt x="55145" y="110291"/>
                        </a:cubicBezTo>
                        <a:cubicBezTo>
                          <a:pt x="24689" y="110291"/>
                          <a:pt x="0" y="85601"/>
                          <a:pt x="0" y="55145"/>
                        </a:cubicBezTo>
                        <a:cubicBezTo>
                          <a:pt x="0" y="24689"/>
                          <a:pt x="24689" y="0"/>
                          <a:pt x="55145" y="0"/>
                        </a:cubicBezTo>
                        <a:cubicBezTo>
                          <a:pt x="85601" y="0"/>
                          <a:pt x="110291" y="24689"/>
                          <a:pt x="110291" y="55145"/>
                        </a:cubicBezTo>
                        <a:close/>
                      </a:path>
                    </a:pathLst>
                  </a:custGeom>
                  <a:solidFill>
                    <a:srgbClr val="2E3192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: Shape 750">
                    <a:extLst>
                      <a:ext uri="{FF2B5EF4-FFF2-40B4-BE49-F238E27FC236}">
                        <a16:creationId xmlns:a16="http://schemas.microsoft.com/office/drawing/2014/main" id="{E8705C86-5474-4B81-8BC9-7567195BDC7A}"/>
                      </a:ext>
                    </a:extLst>
                  </p:cNvPr>
                  <p:cNvSpPr/>
                  <p:nvPr/>
                </p:nvSpPr>
                <p:spPr>
                  <a:xfrm>
                    <a:off x="9681541" y="4327607"/>
                    <a:ext cx="48527" cy="154406"/>
                  </a:xfrm>
                  <a:custGeom>
                    <a:avLst/>
                    <a:gdLst>
                      <a:gd name="connsiteX0" fmla="*/ 48528 w 48527"/>
                      <a:gd name="connsiteY0" fmla="*/ 130143 h 154406"/>
                      <a:gd name="connsiteX1" fmla="*/ 24264 w 48527"/>
                      <a:gd name="connsiteY1" fmla="*/ 154407 h 154406"/>
                      <a:gd name="connsiteX2" fmla="*/ 24264 w 48527"/>
                      <a:gd name="connsiteY2" fmla="*/ 154407 h 154406"/>
                      <a:gd name="connsiteX3" fmla="*/ 0 w 48527"/>
                      <a:gd name="connsiteY3" fmla="*/ 130143 h 154406"/>
                      <a:gd name="connsiteX4" fmla="*/ 0 w 48527"/>
                      <a:gd name="connsiteY4" fmla="*/ 24264 h 154406"/>
                      <a:gd name="connsiteX5" fmla="*/ 24264 w 48527"/>
                      <a:gd name="connsiteY5" fmla="*/ 0 h 154406"/>
                      <a:gd name="connsiteX6" fmla="*/ 24264 w 48527"/>
                      <a:gd name="connsiteY6" fmla="*/ 0 h 154406"/>
                      <a:gd name="connsiteX7" fmla="*/ 48528 w 48527"/>
                      <a:gd name="connsiteY7" fmla="*/ 24264 h 154406"/>
                      <a:gd name="connsiteX8" fmla="*/ 48528 w 48527"/>
                      <a:gd name="connsiteY8" fmla="*/ 130143 h 154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527" h="154406">
                        <a:moveTo>
                          <a:pt x="48528" y="130143"/>
                        </a:moveTo>
                        <a:cubicBezTo>
                          <a:pt x="48528" y="143378"/>
                          <a:pt x="37499" y="154407"/>
                          <a:pt x="24264" y="154407"/>
                        </a:cubicBezTo>
                        <a:lnTo>
                          <a:pt x="24264" y="154407"/>
                        </a:lnTo>
                        <a:cubicBezTo>
                          <a:pt x="11029" y="154407"/>
                          <a:pt x="0" y="143378"/>
                          <a:pt x="0" y="130143"/>
                        </a:cubicBezTo>
                        <a:lnTo>
                          <a:pt x="0" y="24264"/>
                        </a:lnTo>
                        <a:cubicBezTo>
                          <a:pt x="0" y="11029"/>
                          <a:pt x="11029" y="0"/>
                          <a:pt x="24264" y="0"/>
                        </a:cubicBezTo>
                        <a:lnTo>
                          <a:pt x="24264" y="0"/>
                        </a:lnTo>
                        <a:cubicBezTo>
                          <a:pt x="37499" y="0"/>
                          <a:pt x="48528" y="11029"/>
                          <a:pt x="48528" y="24264"/>
                        </a:cubicBezTo>
                        <a:lnTo>
                          <a:pt x="48528" y="130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6513" cap="rnd">
                    <a:solidFill>
                      <a:schemeClr val="tx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2" name="Graphic 698">
                  <a:extLst>
                    <a:ext uri="{FF2B5EF4-FFF2-40B4-BE49-F238E27FC236}">
                      <a16:creationId xmlns:a16="http://schemas.microsoft.com/office/drawing/2014/main" id="{9BB00723-91C5-4E48-ADBA-6C9D829C8FB0}"/>
                    </a:ext>
                  </a:extLst>
                </p:cNvPr>
                <p:cNvGrpSpPr/>
                <p:nvPr/>
              </p:nvGrpSpPr>
              <p:grpSpPr>
                <a:xfrm>
                  <a:off x="9790728" y="4327607"/>
                  <a:ext cx="110290" cy="167641"/>
                  <a:chOff x="9790728" y="4327607"/>
                  <a:chExt cx="110290" cy="167641"/>
                </a:xfrm>
                <a:solidFill>
                  <a:schemeClr val="accent1"/>
                </a:solidFill>
              </p:grpSpPr>
              <p:sp>
                <p:nvSpPr>
                  <p:cNvPr id="155" name="Freeform: Shape 752">
                    <a:extLst>
                      <a:ext uri="{FF2B5EF4-FFF2-40B4-BE49-F238E27FC236}">
                        <a16:creationId xmlns:a16="http://schemas.microsoft.com/office/drawing/2014/main" id="{AF10293A-BB26-4849-A342-445A0EC43B57}"/>
                      </a:ext>
                    </a:extLst>
                  </p:cNvPr>
                  <p:cNvSpPr/>
                  <p:nvPr/>
                </p:nvSpPr>
                <p:spPr>
                  <a:xfrm>
                    <a:off x="9790728" y="4384958"/>
                    <a:ext cx="110290" cy="110290"/>
                  </a:xfrm>
                  <a:custGeom>
                    <a:avLst/>
                    <a:gdLst>
                      <a:gd name="connsiteX0" fmla="*/ 110291 w 110290"/>
                      <a:gd name="connsiteY0" fmla="*/ 55145 h 110290"/>
                      <a:gd name="connsiteX1" fmla="*/ 55145 w 110290"/>
                      <a:gd name="connsiteY1" fmla="*/ 110291 h 110290"/>
                      <a:gd name="connsiteX2" fmla="*/ 0 w 110290"/>
                      <a:gd name="connsiteY2" fmla="*/ 55145 h 110290"/>
                      <a:gd name="connsiteX3" fmla="*/ 55145 w 110290"/>
                      <a:gd name="connsiteY3" fmla="*/ 0 h 110290"/>
                      <a:gd name="connsiteX4" fmla="*/ 110291 w 110290"/>
                      <a:gd name="connsiteY4" fmla="*/ 55145 h 110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0290" h="110290">
                        <a:moveTo>
                          <a:pt x="110291" y="55145"/>
                        </a:moveTo>
                        <a:cubicBezTo>
                          <a:pt x="110291" y="85601"/>
                          <a:pt x="85601" y="110291"/>
                          <a:pt x="55145" y="110291"/>
                        </a:cubicBezTo>
                        <a:cubicBezTo>
                          <a:pt x="24689" y="110291"/>
                          <a:pt x="0" y="85601"/>
                          <a:pt x="0" y="55145"/>
                        </a:cubicBezTo>
                        <a:cubicBezTo>
                          <a:pt x="0" y="24689"/>
                          <a:pt x="24689" y="0"/>
                          <a:pt x="55145" y="0"/>
                        </a:cubicBezTo>
                        <a:cubicBezTo>
                          <a:pt x="85601" y="0"/>
                          <a:pt x="110291" y="24689"/>
                          <a:pt x="110291" y="55145"/>
                        </a:cubicBezTo>
                        <a:close/>
                      </a:path>
                    </a:pathLst>
                  </a:custGeom>
                  <a:solidFill>
                    <a:srgbClr val="2E3192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: Shape 753">
                    <a:extLst>
                      <a:ext uri="{FF2B5EF4-FFF2-40B4-BE49-F238E27FC236}">
                        <a16:creationId xmlns:a16="http://schemas.microsoft.com/office/drawing/2014/main" id="{41D7F103-A8BA-4F3B-A281-9676DB7C8566}"/>
                      </a:ext>
                    </a:extLst>
                  </p:cNvPr>
                  <p:cNvSpPr/>
                  <p:nvPr/>
                </p:nvSpPr>
                <p:spPr>
                  <a:xfrm>
                    <a:off x="9821610" y="4327607"/>
                    <a:ext cx="48527" cy="154406"/>
                  </a:xfrm>
                  <a:custGeom>
                    <a:avLst/>
                    <a:gdLst>
                      <a:gd name="connsiteX0" fmla="*/ 48528 w 48527"/>
                      <a:gd name="connsiteY0" fmla="*/ 130143 h 154406"/>
                      <a:gd name="connsiteX1" fmla="*/ 24264 w 48527"/>
                      <a:gd name="connsiteY1" fmla="*/ 154407 h 154406"/>
                      <a:gd name="connsiteX2" fmla="*/ 24264 w 48527"/>
                      <a:gd name="connsiteY2" fmla="*/ 154407 h 154406"/>
                      <a:gd name="connsiteX3" fmla="*/ 0 w 48527"/>
                      <a:gd name="connsiteY3" fmla="*/ 130143 h 154406"/>
                      <a:gd name="connsiteX4" fmla="*/ 0 w 48527"/>
                      <a:gd name="connsiteY4" fmla="*/ 24264 h 154406"/>
                      <a:gd name="connsiteX5" fmla="*/ 24264 w 48527"/>
                      <a:gd name="connsiteY5" fmla="*/ 0 h 154406"/>
                      <a:gd name="connsiteX6" fmla="*/ 24264 w 48527"/>
                      <a:gd name="connsiteY6" fmla="*/ 0 h 154406"/>
                      <a:gd name="connsiteX7" fmla="*/ 48528 w 48527"/>
                      <a:gd name="connsiteY7" fmla="*/ 24264 h 154406"/>
                      <a:gd name="connsiteX8" fmla="*/ 48528 w 48527"/>
                      <a:gd name="connsiteY8" fmla="*/ 130143 h 154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527" h="154406">
                        <a:moveTo>
                          <a:pt x="48528" y="130143"/>
                        </a:moveTo>
                        <a:cubicBezTo>
                          <a:pt x="48528" y="143378"/>
                          <a:pt x="37499" y="154407"/>
                          <a:pt x="24264" y="154407"/>
                        </a:cubicBezTo>
                        <a:lnTo>
                          <a:pt x="24264" y="154407"/>
                        </a:lnTo>
                        <a:cubicBezTo>
                          <a:pt x="11029" y="154407"/>
                          <a:pt x="0" y="143378"/>
                          <a:pt x="0" y="130143"/>
                        </a:cubicBezTo>
                        <a:lnTo>
                          <a:pt x="0" y="24264"/>
                        </a:lnTo>
                        <a:cubicBezTo>
                          <a:pt x="0" y="11029"/>
                          <a:pt x="11029" y="0"/>
                          <a:pt x="24264" y="0"/>
                        </a:cubicBezTo>
                        <a:lnTo>
                          <a:pt x="24264" y="0"/>
                        </a:lnTo>
                        <a:cubicBezTo>
                          <a:pt x="37499" y="0"/>
                          <a:pt x="48528" y="11029"/>
                          <a:pt x="48528" y="24264"/>
                        </a:cubicBezTo>
                        <a:lnTo>
                          <a:pt x="48528" y="130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6513" cap="rnd">
                    <a:solidFill>
                      <a:schemeClr val="tx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3" name="Graphic 698">
                  <a:extLst>
                    <a:ext uri="{FF2B5EF4-FFF2-40B4-BE49-F238E27FC236}">
                      <a16:creationId xmlns:a16="http://schemas.microsoft.com/office/drawing/2014/main" id="{9BB00723-91C5-4E48-ADBA-6C9D829C8FB0}"/>
                    </a:ext>
                  </a:extLst>
                </p:cNvPr>
                <p:cNvGrpSpPr/>
                <p:nvPr/>
              </p:nvGrpSpPr>
              <p:grpSpPr>
                <a:xfrm>
                  <a:off x="9930798" y="4327607"/>
                  <a:ext cx="110290" cy="167641"/>
                  <a:chOff x="9930798" y="4327607"/>
                  <a:chExt cx="110290" cy="167641"/>
                </a:xfrm>
                <a:solidFill>
                  <a:schemeClr val="accent1"/>
                </a:solidFill>
              </p:grpSpPr>
              <p:sp>
                <p:nvSpPr>
                  <p:cNvPr id="153" name="Freeform: Shape 755">
                    <a:extLst>
                      <a:ext uri="{FF2B5EF4-FFF2-40B4-BE49-F238E27FC236}">
                        <a16:creationId xmlns:a16="http://schemas.microsoft.com/office/drawing/2014/main" id="{09503031-7B17-4250-BD7E-C9E97823D1C0}"/>
                      </a:ext>
                    </a:extLst>
                  </p:cNvPr>
                  <p:cNvSpPr/>
                  <p:nvPr/>
                </p:nvSpPr>
                <p:spPr>
                  <a:xfrm>
                    <a:off x="9930798" y="4384958"/>
                    <a:ext cx="110290" cy="110290"/>
                  </a:xfrm>
                  <a:custGeom>
                    <a:avLst/>
                    <a:gdLst>
                      <a:gd name="connsiteX0" fmla="*/ 110291 w 110290"/>
                      <a:gd name="connsiteY0" fmla="*/ 55145 h 110290"/>
                      <a:gd name="connsiteX1" fmla="*/ 55145 w 110290"/>
                      <a:gd name="connsiteY1" fmla="*/ 110291 h 110290"/>
                      <a:gd name="connsiteX2" fmla="*/ 0 w 110290"/>
                      <a:gd name="connsiteY2" fmla="*/ 55145 h 110290"/>
                      <a:gd name="connsiteX3" fmla="*/ 55145 w 110290"/>
                      <a:gd name="connsiteY3" fmla="*/ 0 h 110290"/>
                      <a:gd name="connsiteX4" fmla="*/ 110291 w 110290"/>
                      <a:gd name="connsiteY4" fmla="*/ 55145 h 110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0290" h="110290">
                        <a:moveTo>
                          <a:pt x="110291" y="55145"/>
                        </a:moveTo>
                        <a:cubicBezTo>
                          <a:pt x="110291" y="85601"/>
                          <a:pt x="85601" y="110291"/>
                          <a:pt x="55145" y="110291"/>
                        </a:cubicBezTo>
                        <a:cubicBezTo>
                          <a:pt x="24689" y="110291"/>
                          <a:pt x="0" y="85601"/>
                          <a:pt x="0" y="55145"/>
                        </a:cubicBezTo>
                        <a:cubicBezTo>
                          <a:pt x="0" y="24689"/>
                          <a:pt x="24689" y="0"/>
                          <a:pt x="55145" y="0"/>
                        </a:cubicBezTo>
                        <a:cubicBezTo>
                          <a:pt x="85601" y="0"/>
                          <a:pt x="110291" y="24689"/>
                          <a:pt x="110291" y="55145"/>
                        </a:cubicBezTo>
                        <a:close/>
                      </a:path>
                    </a:pathLst>
                  </a:custGeom>
                  <a:solidFill>
                    <a:srgbClr val="2E3192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: Shape 756">
                    <a:extLst>
                      <a:ext uri="{FF2B5EF4-FFF2-40B4-BE49-F238E27FC236}">
                        <a16:creationId xmlns:a16="http://schemas.microsoft.com/office/drawing/2014/main" id="{6D188E7F-F978-44F2-A4A2-BA9FCB349AAE}"/>
                      </a:ext>
                    </a:extLst>
                  </p:cNvPr>
                  <p:cNvSpPr/>
                  <p:nvPr/>
                </p:nvSpPr>
                <p:spPr>
                  <a:xfrm>
                    <a:off x="9961679" y="4327607"/>
                    <a:ext cx="48527" cy="154406"/>
                  </a:xfrm>
                  <a:custGeom>
                    <a:avLst/>
                    <a:gdLst>
                      <a:gd name="connsiteX0" fmla="*/ 48528 w 48527"/>
                      <a:gd name="connsiteY0" fmla="*/ 130143 h 154406"/>
                      <a:gd name="connsiteX1" fmla="*/ 24264 w 48527"/>
                      <a:gd name="connsiteY1" fmla="*/ 154407 h 154406"/>
                      <a:gd name="connsiteX2" fmla="*/ 24264 w 48527"/>
                      <a:gd name="connsiteY2" fmla="*/ 154407 h 154406"/>
                      <a:gd name="connsiteX3" fmla="*/ 0 w 48527"/>
                      <a:gd name="connsiteY3" fmla="*/ 130143 h 154406"/>
                      <a:gd name="connsiteX4" fmla="*/ 0 w 48527"/>
                      <a:gd name="connsiteY4" fmla="*/ 24264 h 154406"/>
                      <a:gd name="connsiteX5" fmla="*/ 24264 w 48527"/>
                      <a:gd name="connsiteY5" fmla="*/ 0 h 154406"/>
                      <a:gd name="connsiteX6" fmla="*/ 24264 w 48527"/>
                      <a:gd name="connsiteY6" fmla="*/ 0 h 154406"/>
                      <a:gd name="connsiteX7" fmla="*/ 48528 w 48527"/>
                      <a:gd name="connsiteY7" fmla="*/ 24264 h 154406"/>
                      <a:gd name="connsiteX8" fmla="*/ 48528 w 48527"/>
                      <a:gd name="connsiteY8" fmla="*/ 130143 h 154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527" h="154406">
                        <a:moveTo>
                          <a:pt x="48528" y="130143"/>
                        </a:moveTo>
                        <a:cubicBezTo>
                          <a:pt x="48528" y="143378"/>
                          <a:pt x="37499" y="154407"/>
                          <a:pt x="24264" y="154407"/>
                        </a:cubicBezTo>
                        <a:lnTo>
                          <a:pt x="24264" y="154407"/>
                        </a:lnTo>
                        <a:cubicBezTo>
                          <a:pt x="11029" y="154407"/>
                          <a:pt x="0" y="143378"/>
                          <a:pt x="0" y="130143"/>
                        </a:cubicBezTo>
                        <a:lnTo>
                          <a:pt x="0" y="24264"/>
                        </a:lnTo>
                        <a:cubicBezTo>
                          <a:pt x="0" y="11029"/>
                          <a:pt x="11029" y="0"/>
                          <a:pt x="24264" y="0"/>
                        </a:cubicBezTo>
                        <a:lnTo>
                          <a:pt x="24264" y="0"/>
                        </a:lnTo>
                        <a:cubicBezTo>
                          <a:pt x="37499" y="0"/>
                          <a:pt x="48528" y="11029"/>
                          <a:pt x="48528" y="24264"/>
                        </a:cubicBezTo>
                        <a:lnTo>
                          <a:pt x="48528" y="130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6513" cap="rnd">
                    <a:solidFill>
                      <a:schemeClr val="tx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4" name="Graphic 698">
                  <a:extLst>
                    <a:ext uri="{FF2B5EF4-FFF2-40B4-BE49-F238E27FC236}">
                      <a16:creationId xmlns:a16="http://schemas.microsoft.com/office/drawing/2014/main" id="{9BB00723-91C5-4E48-ADBA-6C9D829C8FB0}"/>
                    </a:ext>
                  </a:extLst>
                </p:cNvPr>
                <p:cNvGrpSpPr/>
                <p:nvPr/>
              </p:nvGrpSpPr>
              <p:grpSpPr>
                <a:xfrm>
                  <a:off x="10071970" y="4327607"/>
                  <a:ext cx="110290" cy="167641"/>
                  <a:chOff x="10071970" y="4327607"/>
                  <a:chExt cx="110290" cy="167641"/>
                </a:xfrm>
                <a:solidFill>
                  <a:schemeClr val="accent1"/>
                </a:solidFill>
              </p:grpSpPr>
              <p:sp>
                <p:nvSpPr>
                  <p:cNvPr id="151" name="Freeform: Shape 758">
                    <a:extLst>
                      <a:ext uri="{FF2B5EF4-FFF2-40B4-BE49-F238E27FC236}">
                        <a16:creationId xmlns:a16="http://schemas.microsoft.com/office/drawing/2014/main" id="{3422E6C9-0EE2-4750-BAFA-8C7784619818}"/>
                      </a:ext>
                    </a:extLst>
                  </p:cNvPr>
                  <p:cNvSpPr/>
                  <p:nvPr/>
                </p:nvSpPr>
                <p:spPr>
                  <a:xfrm>
                    <a:off x="10071970" y="4384958"/>
                    <a:ext cx="110290" cy="110290"/>
                  </a:xfrm>
                  <a:custGeom>
                    <a:avLst/>
                    <a:gdLst>
                      <a:gd name="connsiteX0" fmla="*/ 110291 w 110290"/>
                      <a:gd name="connsiteY0" fmla="*/ 55145 h 110290"/>
                      <a:gd name="connsiteX1" fmla="*/ 55145 w 110290"/>
                      <a:gd name="connsiteY1" fmla="*/ 110291 h 110290"/>
                      <a:gd name="connsiteX2" fmla="*/ 0 w 110290"/>
                      <a:gd name="connsiteY2" fmla="*/ 55145 h 110290"/>
                      <a:gd name="connsiteX3" fmla="*/ 55145 w 110290"/>
                      <a:gd name="connsiteY3" fmla="*/ 0 h 110290"/>
                      <a:gd name="connsiteX4" fmla="*/ 110291 w 110290"/>
                      <a:gd name="connsiteY4" fmla="*/ 55145 h 110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0290" h="110290">
                        <a:moveTo>
                          <a:pt x="110291" y="55145"/>
                        </a:moveTo>
                        <a:cubicBezTo>
                          <a:pt x="110291" y="85601"/>
                          <a:pt x="85601" y="110291"/>
                          <a:pt x="55145" y="110291"/>
                        </a:cubicBezTo>
                        <a:cubicBezTo>
                          <a:pt x="24689" y="110291"/>
                          <a:pt x="0" y="85601"/>
                          <a:pt x="0" y="55145"/>
                        </a:cubicBezTo>
                        <a:cubicBezTo>
                          <a:pt x="0" y="24689"/>
                          <a:pt x="24689" y="0"/>
                          <a:pt x="55145" y="0"/>
                        </a:cubicBezTo>
                        <a:cubicBezTo>
                          <a:pt x="85601" y="0"/>
                          <a:pt x="110291" y="24689"/>
                          <a:pt x="110291" y="55145"/>
                        </a:cubicBezTo>
                        <a:close/>
                      </a:path>
                    </a:pathLst>
                  </a:custGeom>
                  <a:solidFill>
                    <a:srgbClr val="2E3192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: Shape 759">
                    <a:extLst>
                      <a:ext uri="{FF2B5EF4-FFF2-40B4-BE49-F238E27FC236}">
                        <a16:creationId xmlns:a16="http://schemas.microsoft.com/office/drawing/2014/main" id="{60889EF4-6E72-4E6D-B586-8D37C2D0ED52}"/>
                      </a:ext>
                    </a:extLst>
                  </p:cNvPr>
                  <p:cNvSpPr/>
                  <p:nvPr/>
                </p:nvSpPr>
                <p:spPr>
                  <a:xfrm>
                    <a:off x="10102851" y="4327607"/>
                    <a:ext cx="48527" cy="154406"/>
                  </a:xfrm>
                  <a:custGeom>
                    <a:avLst/>
                    <a:gdLst>
                      <a:gd name="connsiteX0" fmla="*/ 48528 w 48527"/>
                      <a:gd name="connsiteY0" fmla="*/ 130143 h 154406"/>
                      <a:gd name="connsiteX1" fmla="*/ 24264 w 48527"/>
                      <a:gd name="connsiteY1" fmla="*/ 154407 h 154406"/>
                      <a:gd name="connsiteX2" fmla="*/ 24264 w 48527"/>
                      <a:gd name="connsiteY2" fmla="*/ 154407 h 154406"/>
                      <a:gd name="connsiteX3" fmla="*/ 0 w 48527"/>
                      <a:gd name="connsiteY3" fmla="*/ 130143 h 154406"/>
                      <a:gd name="connsiteX4" fmla="*/ 0 w 48527"/>
                      <a:gd name="connsiteY4" fmla="*/ 24264 h 154406"/>
                      <a:gd name="connsiteX5" fmla="*/ 24264 w 48527"/>
                      <a:gd name="connsiteY5" fmla="*/ 0 h 154406"/>
                      <a:gd name="connsiteX6" fmla="*/ 24264 w 48527"/>
                      <a:gd name="connsiteY6" fmla="*/ 0 h 154406"/>
                      <a:gd name="connsiteX7" fmla="*/ 48528 w 48527"/>
                      <a:gd name="connsiteY7" fmla="*/ 24264 h 154406"/>
                      <a:gd name="connsiteX8" fmla="*/ 48528 w 48527"/>
                      <a:gd name="connsiteY8" fmla="*/ 130143 h 154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527" h="154406">
                        <a:moveTo>
                          <a:pt x="48528" y="130143"/>
                        </a:moveTo>
                        <a:cubicBezTo>
                          <a:pt x="48528" y="143378"/>
                          <a:pt x="37499" y="154407"/>
                          <a:pt x="24264" y="154407"/>
                        </a:cubicBezTo>
                        <a:lnTo>
                          <a:pt x="24264" y="154407"/>
                        </a:lnTo>
                        <a:cubicBezTo>
                          <a:pt x="11029" y="154407"/>
                          <a:pt x="0" y="143378"/>
                          <a:pt x="0" y="130143"/>
                        </a:cubicBezTo>
                        <a:lnTo>
                          <a:pt x="0" y="24264"/>
                        </a:lnTo>
                        <a:cubicBezTo>
                          <a:pt x="0" y="11029"/>
                          <a:pt x="11029" y="0"/>
                          <a:pt x="24264" y="0"/>
                        </a:cubicBezTo>
                        <a:lnTo>
                          <a:pt x="24264" y="0"/>
                        </a:lnTo>
                        <a:cubicBezTo>
                          <a:pt x="37499" y="0"/>
                          <a:pt x="48528" y="11029"/>
                          <a:pt x="48528" y="24264"/>
                        </a:cubicBezTo>
                        <a:lnTo>
                          <a:pt x="48528" y="130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6513" cap="rnd">
                    <a:solidFill>
                      <a:schemeClr val="tx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5" name="Graphic 698">
                  <a:extLst>
                    <a:ext uri="{FF2B5EF4-FFF2-40B4-BE49-F238E27FC236}">
                      <a16:creationId xmlns:a16="http://schemas.microsoft.com/office/drawing/2014/main" id="{9BB00723-91C5-4E48-ADBA-6C9D829C8FB0}"/>
                    </a:ext>
                  </a:extLst>
                </p:cNvPr>
                <p:cNvGrpSpPr/>
                <p:nvPr/>
              </p:nvGrpSpPr>
              <p:grpSpPr>
                <a:xfrm>
                  <a:off x="10212039" y="4327607"/>
                  <a:ext cx="110290" cy="167641"/>
                  <a:chOff x="10212039" y="4327607"/>
                  <a:chExt cx="110290" cy="167641"/>
                </a:xfrm>
                <a:solidFill>
                  <a:schemeClr val="accent1"/>
                </a:solidFill>
              </p:grpSpPr>
              <p:sp>
                <p:nvSpPr>
                  <p:cNvPr id="149" name="Freeform: Shape 761">
                    <a:extLst>
                      <a:ext uri="{FF2B5EF4-FFF2-40B4-BE49-F238E27FC236}">
                        <a16:creationId xmlns:a16="http://schemas.microsoft.com/office/drawing/2014/main" id="{3FC8C1AA-D3DA-4C95-BE6D-3033C34A1F9E}"/>
                      </a:ext>
                    </a:extLst>
                  </p:cNvPr>
                  <p:cNvSpPr/>
                  <p:nvPr/>
                </p:nvSpPr>
                <p:spPr>
                  <a:xfrm>
                    <a:off x="10212039" y="4384958"/>
                    <a:ext cx="110290" cy="110290"/>
                  </a:xfrm>
                  <a:custGeom>
                    <a:avLst/>
                    <a:gdLst>
                      <a:gd name="connsiteX0" fmla="*/ 110291 w 110290"/>
                      <a:gd name="connsiteY0" fmla="*/ 55145 h 110290"/>
                      <a:gd name="connsiteX1" fmla="*/ 55145 w 110290"/>
                      <a:gd name="connsiteY1" fmla="*/ 110291 h 110290"/>
                      <a:gd name="connsiteX2" fmla="*/ 0 w 110290"/>
                      <a:gd name="connsiteY2" fmla="*/ 55145 h 110290"/>
                      <a:gd name="connsiteX3" fmla="*/ 55145 w 110290"/>
                      <a:gd name="connsiteY3" fmla="*/ 0 h 110290"/>
                      <a:gd name="connsiteX4" fmla="*/ 110291 w 110290"/>
                      <a:gd name="connsiteY4" fmla="*/ 55145 h 110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0290" h="110290">
                        <a:moveTo>
                          <a:pt x="110291" y="55145"/>
                        </a:moveTo>
                        <a:cubicBezTo>
                          <a:pt x="110291" y="85601"/>
                          <a:pt x="85601" y="110291"/>
                          <a:pt x="55145" y="110291"/>
                        </a:cubicBezTo>
                        <a:cubicBezTo>
                          <a:pt x="24689" y="110291"/>
                          <a:pt x="0" y="85601"/>
                          <a:pt x="0" y="55145"/>
                        </a:cubicBezTo>
                        <a:cubicBezTo>
                          <a:pt x="0" y="24689"/>
                          <a:pt x="24689" y="0"/>
                          <a:pt x="55145" y="0"/>
                        </a:cubicBezTo>
                        <a:cubicBezTo>
                          <a:pt x="85601" y="0"/>
                          <a:pt x="110291" y="24689"/>
                          <a:pt x="110291" y="55145"/>
                        </a:cubicBezTo>
                        <a:close/>
                      </a:path>
                    </a:pathLst>
                  </a:custGeom>
                  <a:solidFill>
                    <a:srgbClr val="2E3192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: Shape 762">
                    <a:extLst>
                      <a:ext uri="{FF2B5EF4-FFF2-40B4-BE49-F238E27FC236}">
                        <a16:creationId xmlns:a16="http://schemas.microsoft.com/office/drawing/2014/main" id="{1F06FD89-C1ED-445F-BB0A-7FCC7AA9A8DE}"/>
                      </a:ext>
                    </a:extLst>
                  </p:cNvPr>
                  <p:cNvSpPr/>
                  <p:nvPr/>
                </p:nvSpPr>
                <p:spPr>
                  <a:xfrm>
                    <a:off x="10242920" y="4327607"/>
                    <a:ext cx="48527" cy="154406"/>
                  </a:xfrm>
                  <a:custGeom>
                    <a:avLst/>
                    <a:gdLst>
                      <a:gd name="connsiteX0" fmla="*/ 48528 w 48527"/>
                      <a:gd name="connsiteY0" fmla="*/ 130143 h 154406"/>
                      <a:gd name="connsiteX1" fmla="*/ 24264 w 48527"/>
                      <a:gd name="connsiteY1" fmla="*/ 154407 h 154406"/>
                      <a:gd name="connsiteX2" fmla="*/ 24264 w 48527"/>
                      <a:gd name="connsiteY2" fmla="*/ 154407 h 154406"/>
                      <a:gd name="connsiteX3" fmla="*/ 0 w 48527"/>
                      <a:gd name="connsiteY3" fmla="*/ 130143 h 154406"/>
                      <a:gd name="connsiteX4" fmla="*/ 0 w 48527"/>
                      <a:gd name="connsiteY4" fmla="*/ 24264 h 154406"/>
                      <a:gd name="connsiteX5" fmla="*/ 24264 w 48527"/>
                      <a:gd name="connsiteY5" fmla="*/ 0 h 154406"/>
                      <a:gd name="connsiteX6" fmla="*/ 24264 w 48527"/>
                      <a:gd name="connsiteY6" fmla="*/ 0 h 154406"/>
                      <a:gd name="connsiteX7" fmla="*/ 48528 w 48527"/>
                      <a:gd name="connsiteY7" fmla="*/ 24264 h 154406"/>
                      <a:gd name="connsiteX8" fmla="*/ 48528 w 48527"/>
                      <a:gd name="connsiteY8" fmla="*/ 130143 h 154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527" h="154406">
                        <a:moveTo>
                          <a:pt x="48528" y="130143"/>
                        </a:moveTo>
                        <a:cubicBezTo>
                          <a:pt x="48528" y="143378"/>
                          <a:pt x="37499" y="154407"/>
                          <a:pt x="24264" y="154407"/>
                        </a:cubicBezTo>
                        <a:lnTo>
                          <a:pt x="24264" y="154407"/>
                        </a:lnTo>
                        <a:cubicBezTo>
                          <a:pt x="11029" y="154407"/>
                          <a:pt x="0" y="143378"/>
                          <a:pt x="0" y="130143"/>
                        </a:cubicBezTo>
                        <a:lnTo>
                          <a:pt x="0" y="24264"/>
                        </a:lnTo>
                        <a:cubicBezTo>
                          <a:pt x="0" y="11029"/>
                          <a:pt x="11029" y="0"/>
                          <a:pt x="24264" y="0"/>
                        </a:cubicBezTo>
                        <a:lnTo>
                          <a:pt x="24264" y="0"/>
                        </a:lnTo>
                        <a:cubicBezTo>
                          <a:pt x="37499" y="0"/>
                          <a:pt x="48528" y="11029"/>
                          <a:pt x="48528" y="24264"/>
                        </a:cubicBezTo>
                        <a:lnTo>
                          <a:pt x="48528" y="130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6513" cap="rnd">
                    <a:solidFill>
                      <a:schemeClr val="tx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6" name="Graphic 698">
                  <a:extLst>
                    <a:ext uri="{FF2B5EF4-FFF2-40B4-BE49-F238E27FC236}">
                      <a16:creationId xmlns:a16="http://schemas.microsoft.com/office/drawing/2014/main" id="{9BB00723-91C5-4E48-ADBA-6C9D829C8FB0}"/>
                    </a:ext>
                  </a:extLst>
                </p:cNvPr>
                <p:cNvGrpSpPr/>
                <p:nvPr/>
              </p:nvGrpSpPr>
              <p:grpSpPr>
                <a:xfrm>
                  <a:off x="10352108" y="4327607"/>
                  <a:ext cx="110290" cy="167641"/>
                  <a:chOff x="10352108" y="4327607"/>
                  <a:chExt cx="110290" cy="167641"/>
                </a:xfrm>
                <a:solidFill>
                  <a:schemeClr val="accent1"/>
                </a:solidFill>
              </p:grpSpPr>
              <p:sp>
                <p:nvSpPr>
                  <p:cNvPr id="147" name="Freeform: Shape 764">
                    <a:extLst>
                      <a:ext uri="{FF2B5EF4-FFF2-40B4-BE49-F238E27FC236}">
                        <a16:creationId xmlns:a16="http://schemas.microsoft.com/office/drawing/2014/main" id="{94F9A1D4-860D-4E24-B3D1-14EFD7991F3E}"/>
                      </a:ext>
                    </a:extLst>
                  </p:cNvPr>
                  <p:cNvSpPr/>
                  <p:nvPr/>
                </p:nvSpPr>
                <p:spPr>
                  <a:xfrm>
                    <a:off x="10352108" y="4384958"/>
                    <a:ext cx="110290" cy="110290"/>
                  </a:xfrm>
                  <a:custGeom>
                    <a:avLst/>
                    <a:gdLst>
                      <a:gd name="connsiteX0" fmla="*/ 110291 w 110290"/>
                      <a:gd name="connsiteY0" fmla="*/ 55145 h 110290"/>
                      <a:gd name="connsiteX1" fmla="*/ 55145 w 110290"/>
                      <a:gd name="connsiteY1" fmla="*/ 110291 h 110290"/>
                      <a:gd name="connsiteX2" fmla="*/ 0 w 110290"/>
                      <a:gd name="connsiteY2" fmla="*/ 55145 h 110290"/>
                      <a:gd name="connsiteX3" fmla="*/ 55145 w 110290"/>
                      <a:gd name="connsiteY3" fmla="*/ 0 h 110290"/>
                      <a:gd name="connsiteX4" fmla="*/ 110291 w 110290"/>
                      <a:gd name="connsiteY4" fmla="*/ 55145 h 110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0290" h="110290">
                        <a:moveTo>
                          <a:pt x="110291" y="55145"/>
                        </a:moveTo>
                        <a:cubicBezTo>
                          <a:pt x="110291" y="85601"/>
                          <a:pt x="85601" y="110291"/>
                          <a:pt x="55145" y="110291"/>
                        </a:cubicBezTo>
                        <a:cubicBezTo>
                          <a:pt x="24689" y="110291"/>
                          <a:pt x="0" y="85601"/>
                          <a:pt x="0" y="55145"/>
                        </a:cubicBezTo>
                        <a:cubicBezTo>
                          <a:pt x="0" y="24689"/>
                          <a:pt x="24689" y="0"/>
                          <a:pt x="55145" y="0"/>
                        </a:cubicBezTo>
                        <a:cubicBezTo>
                          <a:pt x="85601" y="0"/>
                          <a:pt x="110291" y="24689"/>
                          <a:pt x="110291" y="55145"/>
                        </a:cubicBezTo>
                        <a:close/>
                      </a:path>
                    </a:pathLst>
                  </a:custGeom>
                  <a:solidFill>
                    <a:srgbClr val="2E3192"/>
                  </a:solidFill>
                  <a:ln w="11008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: Shape 765">
                    <a:extLst>
                      <a:ext uri="{FF2B5EF4-FFF2-40B4-BE49-F238E27FC236}">
                        <a16:creationId xmlns:a16="http://schemas.microsoft.com/office/drawing/2014/main" id="{0E6B3640-6DFA-4460-B949-D33A47350801}"/>
                      </a:ext>
                    </a:extLst>
                  </p:cNvPr>
                  <p:cNvSpPr/>
                  <p:nvPr/>
                </p:nvSpPr>
                <p:spPr>
                  <a:xfrm>
                    <a:off x="10382989" y="4327607"/>
                    <a:ext cx="48527" cy="154406"/>
                  </a:xfrm>
                  <a:custGeom>
                    <a:avLst/>
                    <a:gdLst>
                      <a:gd name="connsiteX0" fmla="*/ 48528 w 48527"/>
                      <a:gd name="connsiteY0" fmla="*/ 130143 h 154406"/>
                      <a:gd name="connsiteX1" fmla="*/ 24264 w 48527"/>
                      <a:gd name="connsiteY1" fmla="*/ 154407 h 154406"/>
                      <a:gd name="connsiteX2" fmla="*/ 24264 w 48527"/>
                      <a:gd name="connsiteY2" fmla="*/ 154407 h 154406"/>
                      <a:gd name="connsiteX3" fmla="*/ 0 w 48527"/>
                      <a:gd name="connsiteY3" fmla="*/ 130143 h 154406"/>
                      <a:gd name="connsiteX4" fmla="*/ 0 w 48527"/>
                      <a:gd name="connsiteY4" fmla="*/ 24264 h 154406"/>
                      <a:gd name="connsiteX5" fmla="*/ 24264 w 48527"/>
                      <a:gd name="connsiteY5" fmla="*/ 0 h 154406"/>
                      <a:gd name="connsiteX6" fmla="*/ 24264 w 48527"/>
                      <a:gd name="connsiteY6" fmla="*/ 0 h 154406"/>
                      <a:gd name="connsiteX7" fmla="*/ 48528 w 48527"/>
                      <a:gd name="connsiteY7" fmla="*/ 24264 h 154406"/>
                      <a:gd name="connsiteX8" fmla="*/ 48528 w 48527"/>
                      <a:gd name="connsiteY8" fmla="*/ 130143 h 154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527" h="154406">
                        <a:moveTo>
                          <a:pt x="48528" y="130143"/>
                        </a:moveTo>
                        <a:cubicBezTo>
                          <a:pt x="48528" y="143378"/>
                          <a:pt x="37499" y="154407"/>
                          <a:pt x="24264" y="154407"/>
                        </a:cubicBezTo>
                        <a:lnTo>
                          <a:pt x="24264" y="154407"/>
                        </a:lnTo>
                        <a:cubicBezTo>
                          <a:pt x="11029" y="154407"/>
                          <a:pt x="0" y="143378"/>
                          <a:pt x="0" y="130143"/>
                        </a:cubicBezTo>
                        <a:lnTo>
                          <a:pt x="0" y="24264"/>
                        </a:lnTo>
                        <a:cubicBezTo>
                          <a:pt x="0" y="11029"/>
                          <a:pt x="11029" y="0"/>
                          <a:pt x="24264" y="0"/>
                        </a:cubicBezTo>
                        <a:lnTo>
                          <a:pt x="24264" y="0"/>
                        </a:lnTo>
                        <a:cubicBezTo>
                          <a:pt x="37499" y="0"/>
                          <a:pt x="48528" y="11029"/>
                          <a:pt x="48528" y="24264"/>
                        </a:cubicBezTo>
                        <a:lnTo>
                          <a:pt x="48528" y="130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6513" cap="rnd">
                    <a:solidFill>
                      <a:schemeClr val="tx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28" name="Graphic 698">
              <a:extLst>
                <a:ext uri="{FF2B5EF4-FFF2-40B4-BE49-F238E27FC236}">
                  <a16:creationId xmlns:a16="http://schemas.microsoft.com/office/drawing/2014/main" id="{9BB00723-91C5-4E48-ADBA-6C9D829C8FB0}"/>
                </a:ext>
              </a:extLst>
            </p:cNvPr>
            <p:cNvGrpSpPr/>
            <p:nvPr/>
          </p:nvGrpSpPr>
          <p:grpSpPr>
            <a:xfrm>
              <a:off x="10122757" y="4709971"/>
              <a:ext cx="562772" cy="419389"/>
              <a:chOff x="10122757" y="4709971"/>
              <a:chExt cx="562772" cy="419389"/>
            </a:xfrm>
            <a:solidFill>
              <a:schemeClr val="accent1"/>
            </a:solidFill>
          </p:grpSpPr>
          <p:sp>
            <p:nvSpPr>
              <p:cNvPr id="133" name="Freeform: Shape 767">
                <a:extLst>
                  <a:ext uri="{FF2B5EF4-FFF2-40B4-BE49-F238E27FC236}">
                    <a16:creationId xmlns:a16="http://schemas.microsoft.com/office/drawing/2014/main" id="{C18D32E7-FF75-44B9-82D7-0F83666047AC}"/>
                  </a:ext>
                </a:extLst>
              </p:cNvPr>
              <p:cNvSpPr/>
              <p:nvPr/>
            </p:nvSpPr>
            <p:spPr>
              <a:xfrm>
                <a:off x="10122757" y="4719225"/>
                <a:ext cx="554006" cy="410136"/>
              </a:xfrm>
              <a:custGeom>
                <a:avLst/>
                <a:gdLst>
                  <a:gd name="connsiteX0" fmla="*/ 528238 w 554006"/>
                  <a:gd name="connsiteY0" fmla="*/ 3223 h 410136"/>
                  <a:gd name="connsiteX1" fmla="*/ 474196 w 554006"/>
                  <a:gd name="connsiteY1" fmla="*/ 25281 h 410136"/>
                  <a:gd name="connsiteX2" fmla="*/ 350670 w 554006"/>
                  <a:gd name="connsiteY2" fmla="*/ 326374 h 410136"/>
                  <a:gd name="connsiteX3" fmla="*/ 153250 w 554006"/>
                  <a:gd name="connsiteY3" fmla="*/ 313140 h 410136"/>
                  <a:gd name="connsiteX4" fmla="*/ 116854 w 554006"/>
                  <a:gd name="connsiteY4" fmla="*/ 312037 h 410136"/>
                  <a:gd name="connsiteX5" fmla="*/ 89281 w 554006"/>
                  <a:gd name="connsiteY5" fmla="*/ 327477 h 410136"/>
                  <a:gd name="connsiteX6" fmla="*/ 88178 w 554006"/>
                  <a:gd name="connsiteY6" fmla="*/ 337404 h 410136"/>
                  <a:gd name="connsiteX7" fmla="*/ 36342 w 554006"/>
                  <a:gd name="connsiteY7" fmla="*/ 337404 h 410136"/>
                  <a:gd name="connsiteX8" fmla="*/ 35239 w 554006"/>
                  <a:gd name="connsiteY8" fmla="*/ 373800 h 410136"/>
                  <a:gd name="connsiteX9" fmla="*/ 153250 w 554006"/>
                  <a:gd name="connsiteY9" fmla="*/ 355050 h 410136"/>
                  <a:gd name="connsiteX10" fmla="*/ 372728 w 554006"/>
                  <a:gd name="connsiteY10" fmla="*/ 409092 h 410136"/>
                  <a:gd name="connsiteX11" fmla="*/ 415742 w 554006"/>
                  <a:gd name="connsiteY11" fmla="*/ 385931 h 410136"/>
                  <a:gd name="connsiteX12" fmla="*/ 416845 w 554006"/>
                  <a:gd name="connsiteY12" fmla="*/ 383726 h 410136"/>
                  <a:gd name="connsiteX13" fmla="*/ 551399 w 554006"/>
                  <a:gd name="connsiteY13" fmla="*/ 55059 h 410136"/>
                  <a:gd name="connsiteX14" fmla="*/ 528238 w 554006"/>
                  <a:gd name="connsiteY14" fmla="*/ 3223 h 41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4006" h="410136">
                    <a:moveTo>
                      <a:pt x="528238" y="3223"/>
                    </a:moveTo>
                    <a:cubicBezTo>
                      <a:pt x="507283" y="-5600"/>
                      <a:pt x="483019" y="4326"/>
                      <a:pt x="474196" y="25281"/>
                    </a:cubicBezTo>
                    <a:lnTo>
                      <a:pt x="350670" y="326374"/>
                    </a:lnTo>
                    <a:lnTo>
                      <a:pt x="153250" y="313140"/>
                    </a:lnTo>
                    <a:cubicBezTo>
                      <a:pt x="144427" y="310934"/>
                      <a:pt x="131192" y="313140"/>
                      <a:pt x="116854" y="312037"/>
                    </a:cubicBezTo>
                    <a:cubicBezTo>
                      <a:pt x="57297" y="310934"/>
                      <a:pt x="68326" y="321963"/>
                      <a:pt x="89281" y="327477"/>
                    </a:cubicBezTo>
                    <a:cubicBezTo>
                      <a:pt x="94796" y="328580"/>
                      <a:pt x="93693" y="336301"/>
                      <a:pt x="88178" y="337404"/>
                    </a:cubicBezTo>
                    <a:cubicBezTo>
                      <a:pt x="73841" y="341815"/>
                      <a:pt x="53988" y="342918"/>
                      <a:pt x="36342" y="337404"/>
                    </a:cubicBezTo>
                    <a:cubicBezTo>
                      <a:pt x="20901" y="332992"/>
                      <a:pt x="-36450" y="349536"/>
                      <a:pt x="35239" y="373800"/>
                    </a:cubicBezTo>
                    <a:cubicBezTo>
                      <a:pt x="77149" y="388137"/>
                      <a:pt x="127883" y="376005"/>
                      <a:pt x="153250" y="355050"/>
                    </a:cubicBezTo>
                    <a:lnTo>
                      <a:pt x="372728" y="409092"/>
                    </a:lnTo>
                    <a:cubicBezTo>
                      <a:pt x="390375" y="413504"/>
                      <a:pt x="409124" y="403578"/>
                      <a:pt x="415742" y="385931"/>
                    </a:cubicBezTo>
                    <a:lnTo>
                      <a:pt x="416845" y="383726"/>
                    </a:lnTo>
                    <a:lnTo>
                      <a:pt x="551399" y="55059"/>
                    </a:lnTo>
                    <a:cubicBezTo>
                      <a:pt x="559120" y="36310"/>
                      <a:pt x="549193" y="12046"/>
                      <a:pt x="528238" y="3223"/>
                    </a:cubicBezTo>
                    <a:close/>
                  </a:path>
                </a:pathLst>
              </a:custGeom>
              <a:solidFill>
                <a:srgbClr val="F7A5AA"/>
              </a:solidFill>
              <a:ln w="16513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768">
                <a:extLst>
                  <a:ext uri="{FF2B5EF4-FFF2-40B4-BE49-F238E27FC236}">
                    <a16:creationId xmlns:a16="http://schemas.microsoft.com/office/drawing/2014/main" id="{8C8432E9-FAC8-401F-BC23-C26019263596}"/>
                  </a:ext>
                </a:extLst>
              </p:cNvPr>
              <p:cNvSpPr/>
              <p:nvPr/>
            </p:nvSpPr>
            <p:spPr>
              <a:xfrm>
                <a:off x="10557249" y="4709971"/>
                <a:ext cx="128281" cy="154751"/>
              </a:xfrm>
              <a:custGeom>
                <a:avLst/>
                <a:gdLst>
                  <a:gd name="connsiteX0" fmla="*/ 86027 w 128281"/>
                  <a:gd name="connsiteY0" fmla="*/ 154752 h 154751"/>
                  <a:gd name="connsiteX1" fmla="*/ 124628 w 128281"/>
                  <a:gd name="connsiteY1" fmla="*/ 65416 h 154751"/>
                  <a:gd name="connsiteX2" fmla="*/ 100365 w 128281"/>
                  <a:gd name="connsiteY2" fmla="*/ 3653 h 154751"/>
                  <a:gd name="connsiteX3" fmla="*/ 38602 w 128281"/>
                  <a:gd name="connsiteY3" fmla="*/ 27917 h 154751"/>
                  <a:gd name="connsiteX4" fmla="*/ 0 w 128281"/>
                  <a:gd name="connsiteY4" fmla="*/ 117253 h 154751"/>
                  <a:gd name="connsiteX5" fmla="*/ 86027 w 128281"/>
                  <a:gd name="connsiteY5" fmla="*/ 154752 h 154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281" h="154751">
                    <a:moveTo>
                      <a:pt x="86027" y="154752"/>
                    </a:moveTo>
                    <a:lnTo>
                      <a:pt x="124628" y="65416"/>
                    </a:lnTo>
                    <a:cubicBezTo>
                      <a:pt x="134555" y="41152"/>
                      <a:pt x="123526" y="14682"/>
                      <a:pt x="100365" y="3653"/>
                    </a:cubicBezTo>
                    <a:cubicBezTo>
                      <a:pt x="76101" y="-6273"/>
                      <a:pt x="49631" y="4756"/>
                      <a:pt x="38602" y="27917"/>
                    </a:cubicBezTo>
                    <a:lnTo>
                      <a:pt x="0" y="117253"/>
                    </a:lnTo>
                    <a:lnTo>
                      <a:pt x="86027" y="15475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6513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9" name="Graphic 698">
              <a:extLst>
                <a:ext uri="{FF2B5EF4-FFF2-40B4-BE49-F238E27FC236}">
                  <a16:creationId xmlns:a16="http://schemas.microsoft.com/office/drawing/2014/main" id="{9BB00723-91C5-4E48-ADBA-6C9D829C8FB0}"/>
                </a:ext>
              </a:extLst>
            </p:cNvPr>
            <p:cNvGrpSpPr/>
            <p:nvPr/>
          </p:nvGrpSpPr>
          <p:grpSpPr>
            <a:xfrm>
              <a:off x="10461048" y="4295465"/>
              <a:ext cx="468328" cy="616683"/>
              <a:chOff x="10461048" y="4295465"/>
              <a:chExt cx="468328" cy="616683"/>
            </a:xfrm>
            <a:solidFill>
              <a:schemeClr val="accent1"/>
            </a:solidFill>
          </p:grpSpPr>
          <p:sp>
            <p:nvSpPr>
              <p:cNvPr id="130" name="Freeform: Shape 770">
                <a:extLst>
                  <a:ext uri="{FF2B5EF4-FFF2-40B4-BE49-F238E27FC236}">
                    <a16:creationId xmlns:a16="http://schemas.microsoft.com/office/drawing/2014/main" id="{1D3DDC90-EB63-4B5C-85E1-6447E69DCAFC}"/>
                  </a:ext>
                </a:extLst>
              </p:cNvPr>
              <p:cNvSpPr/>
              <p:nvPr/>
            </p:nvSpPr>
            <p:spPr>
              <a:xfrm>
                <a:off x="10727096" y="4295465"/>
                <a:ext cx="202279" cy="616683"/>
              </a:xfrm>
              <a:custGeom>
                <a:avLst/>
                <a:gdLst>
                  <a:gd name="connsiteX0" fmla="*/ 0 w 202279"/>
                  <a:gd name="connsiteY0" fmla="*/ 85082 h 616683"/>
                  <a:gd name="connsiteX1" fmla="*/ 89335 w 202279"/>
                  <a:gd name="connsiteY1" fmla="*/ 158 h 616683"/>
                  <a:gd name="connsiteX2" fmla="*/ 169848 w 202279"/>
                  <a:gd name="connsiteY2" fmla="*/ 177726 h 616683"/>
                  <a:gd name="connsiteX3" fmla="*/ 197420 w 202279"/>
                  <a:gd name="connsiteY3" fmla="*/ 322207 h 616683"/>
                  <a:gd name="connsiteX4" fmla="*/ 148892 w 202279"/>
                  <a:gd name="connsiteY4" fmla="*/ 482128 h 616683"/>
                  <a:gd name="connsiteX5" fmla="*/ 168745 w 202279"/>
                  <a:gd name="connsiteY5" fmla="*/ 616683 h 616683"/>
                  <a:gd name="connsiteX6" fmla="*/ 52939 w 202279"/>
                  <a:gd name="connsiteY6" fmla="*/ 500878 h 616683"/>
                  <a:gd name="connsiteX7" fmla="*/ 43013 w 202279"/>
                  <a:gd name="connsiteY7" fmla="*/ 396102 h 616683"/>
                  <a:gd name="connsiteX8" fmla="*/ 31984 w 202279"/>
                  <a:gd name="connsiteY8" fmla="*/ 311178 h 616683"/>
                  <a:gd name="connsiteX9" fmla="*/ 60660 w 202279"/>
                  <a:gd name="connsiteY9" fmla="*/ 173315 h 616683"/>
                  <a:gd name="connsiteX10" fmla="*/ 49631 w 202279"/>
                  <a:gd name="connsiteY10" fmla="*/ 92802 h 616683"/>
                  <a:gd name="connsiteX11" fmla="*/ 23161 w 202279"/>
                  <a:gd name="connsiteY11" fmla="*/ 104934 h 616683"/>
                  <a:gd name="connsiteX12" fmla="*/ 0 w 202279"/>
                  <a:gd name="connsiteY12" fmla="*/ 85082 h 616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2279" h="616683">
                    <a:moveTo>
                      <a:pt x="0" y="85082"/>
                    </a:moveTo>
                    <a:cubicBezTo>
                      <a:pt x="0" y="85082"/>
                      <a:pt x="3309" y="-4253"/>
                      <a:pt x="89335" y="158"/>
                    </a:cubicBezTo>
                    <a:cubicBezTo>
                      <a:pt x="174259" y="3467"/>
                      <a:pt x="189700" y="98317"/>
                      <a:pt x="169848" y="177726"/>
                    </a:cubicBezTo>
                    <a:cubicBezTo>
                      <a:pt x="149995" y="257135"/>
                      <a:pt x="175362" y="281399"/>
                      <a:pt x="197420" y="322207"/>
                    </a:cubicBezTo>
                    <a:cubicBezTo>
                      <a:pt x="219478" y="363015"/>
                      <a:pt x="159921" y="417057"/>
                      <a:pt x="148892" y="482128"/>
                    </a:cubicBezTo>
                    <a:cubicBezTo>
                      <a:pt x="145584" y="499775"/>
                      <a:pt x="126834" y="544994"/>
                      <a:pt x="168745" y="616683"/>
                    </a:cubicBezTo>
                    <a:cubicBezTo>
                      <a:pt x="168745" y="616683"/>
                      <a:pt x="49631" y="579184"/>
                      <a:pt x="52939" y="500878"/>
                    </a:cubicBezTo>
                    <a:cubicBezTo>
                      <a:pt x="55145" y="451247"/>
                      <a:pt x="58454" y="422572"/>
                      <a:pt x="43013" y="396102"/>
                    </a:cubicBezTo>
                    <a:cubicBezTo>
                      <a:pt x="27573" y="369632"/>
                      <a:pt x="14338" y="348677"/>
                      <a:pt x="31984" y="311178"/>
                    </a:cubicBezTo>
                    <a:cubicBezTo>
                      <a:pt x="50734" y="273679"/>
                      <a:pt x="20955" y="226254"/>
                      <a:pt x="60660" y="173315"/>
                    </a:cubicBezTo>
                    <a:cubicBezTo>
                      <a:pt x="87130" y="136919"/>
                      <a:pt x="60660" y="92802"/>
                      <a:pt x="49631" y="92802"/>
                    </a:cubicBezTo>
                    <a:cubicBezTo>
                      <a:pt x="35293" y="91699"/>
                      <a:pt x="23161" y="104934"/>
                      <a:pt x="23161" y="104934"/>
                    </a:cubicBezTo>
                    <a:lnTo>
                      <a:pt x="0" y="85082"/>
                    </a:lnTo>
                    <a:close/>
                  </a:path>
                </a:pathLst>
              </a:custGeom>
              <a:solidFill>
                <a:srgbClr val="3F439B"/>
              </a:solidFill>
              <a:ln w="16513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771">
                <a:extLst>
                  <a:ext uri="{FF2B5EF4-FFF2-40B4-BE49-F238E27FC236}">
                    <a16:creationId xmlns:a16="http://schemas.microsoft.com/office/drawing/2014/main" id="{8D5EDEC0-3D5D-45C6-96B3-300852514D12}"/>
                  </a:ext>
                </a:extLst>
              </p:cNvPr>
              <p:cNvSpPr/>
              <p:nvPr/>
            </p:nvSpPr>
            <p:spPr>
              <a:xfrm>
                <a:off x="10461048" y="4328331"/>
                <a:ext cx="303688" cy="291453"/>
              </a:xfrm>
              <a:custGeom>
                <a:avLst/>
                <a:gdLst>
                  <a:gd name="connsiteX0" fmla="*/ 291415 w 303688"/>
                  <a:gd name="connsiteY0" fmla="*/ 65451 h 291453"/>
                  <a:gd name="connsiteX1" fmla="*/ 118259 w 303688"/>
                  <a:gd name="connsiteY1" fmla="*/ 5894 h 291453"/>
                  <a:gd name="connsiteX2" fmla="*/ 43261 w 303688"/>
                  <a:gd name="connsiteY2" fmla="*/ 66554 h 291453"/>
                  <a:gd name="connsiteX3" fmla="*/ 39953 w 303688"/>
                  <a:gd name="connsiteY3" fmla="*/ 66554 h 291453"/>
                  <a:gd name="connsiteX4" fmla="*/ 37747 w 303688"/>
                  <a:gd name="connsiteY4" fmla="*/ 77583 h 291453"/>
                  <a:gd name="connsiteX5" fmla="*/ 37747 w 303688"/>
                  <a:gd name="connsiteY5" fmla="*/ 77583 h 291453"/>
                  <a:gd name="connsiteX6" fmla="*/ 37747 w 303688"/>
                  <a:gd name="connsiteY6" fmla="*/ 77583 h 291453"/>
                  <a:gd name="connsiteX7" fmla="*/ 33335 w 303688"/>
                  <a:gd name="connsiteY7" fmla="*/ 122802 h 291453"/>
                  <a:gd name="connsiteX8" fmla="*/ 248 w 303688"/>
                  <a:gd name="connsiteY8" fmla="*/ 177948 h 291453"/>
                  <a:gd name="connsiteX9" fmla="*/ 11277 w 303688"/>
                  <a:gd name="connsiteY9" fmla="*/ 188977 h 291453"/>
                  <a:gd name="connsiteX10" fmla="*/ 18997 w 303688"/>
                  <a:gd name="connsiteY10" fmla="*/ 246328 h 291453"/>
                  <a:gd name="connsiteX11" fmla="*/ 18997 w 303688"/>
                  <a:gd name="connsiteY11" fmla="*/ 246328 h 291453"/>
                  <a:gd name="connsiteX12" fmla="*/ 20100 w 303688"/>
                  <a:gd name="connsiteY12" fmla="*/ 250739 h 291453"/>
                  <a:gd name="connsiteX13" fmla="*/ 39953 w 303688"/>
                  <a:gd name="connsiteY13" fmla="*/ 290444 h 291453"/>
                  <a:gd name="connsiteX14" fmla="*/ 144729 w 303688"/>
                  <a:gd name="connsiteY14" fmla="*/ 283827 h 291453"/>
                  <a:gd name="connsiteX15" fmla="*/ 291415 w 303688"/>
                  <a:gd name="connsiteY15" fmla="*/ 65451 h 291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03688" h="291453">
                    <a:moveTo>
                      <a:pt x="291415" y="65451"/>
                    </a:moveTo>
                    <a:cubicBezTo>
                      <a:pt x="249505" y="3688"/>
                      <a:pt x="176713" y="-9547"/>
                      <a:pt x="118259" y="5894"/>
                    </a:cubicBezTo>
                    <a:cubicBezTo>
                      <a:pt x="75246" y="16923"/>
                      <a:pt x="53188" y="50010"/>
                      <a:pt x="43261" y="66554"/>
                    </a:cubicBezTo>
                    <a:cubicBezTo>
                      <a:pt x="41055" y="66554"/>
                      <a:pt x="39953" y="66554"/>
                      <a:pt x="39953" y="66554"/>
                    </a:cubicBezTo>
                    <a:cubicBezTo>
                      <a:pt x="38850" y="69863"/>
                      <a:pt x="37747" y="73171"/>
                      <a:pt x="37747" y="77583"/>
                    </a:cubicBezTo>
                    <a:lnTo>
                      <a:pt x="37747" y="77583"/>
                    </a:lnTo>
                    <a:lnTo>
                      <a:pt x="37747" y="77583"/>
                    </a:lnTo>
                    <a:cubicBezTo>
                      <a:pt x="35541" y="94127"/>
                      <a:pt x="35541" y="116185"/>
                      <a:pt x="33335" y="122802"/>
                    </a:cubicBezTo>
                    <a:cubicBezTo>
                      <a:pt x="31129" y="130523"/>
                      <a:pt x="4660" y="170227"/>
                      <a:pt x="248" y="177948"/>
                    </a:cubicBezTo>
                    <a:cubicBezTo>
                      <a:pt x="-1958" y="183462"/>
                      <a:pt x="11277" y="185668"/>
                      <a:pt x="11277" y="188977"/>
                    </a:cubicBezTo>
                    <a:cubicBezTo>
                      <a:pt x="14586" y="209932"/>
                      <a:pt x="16792" y="231990"/>
                      <a:pt x="18997" y="246328"/>
                    </a:cubicBezTo>
                    <a:lnTo>
                      <a:pt x="18997" y="246328"/>
                    </a:lnTo>
                    <a:cubicBezTo>
                      <a:pt x="18997" y="247431"/>
                      <a:pt x="18997" y="249636"/>
                      <a:pt x="20100" y="250739"/>
                    </a:cubicBezTo>
                    <a:cubicBezTo>
                      <a:pt x="21203" y="258460"/>
                      <a:pt x="25615" y="284930"/>
                      <a:pt x="39953" y="290444"/>
                    </a:cubicBezTo>
                    <a:cubicBezTo>
                      <a:pt x="47673" y="293753"/>
                      <a:pt x="106127" y="288238"/>
                      <a:pt x="144729" y="283827"/>
                    </a:cubicBezTo>
                    <a:cubicBezTo>
                      <a:pt x="263843" y="267283"/>
                      <a:pt x="333326" y="126111"/>
                      <a:pt x="291415" y="65451"/>
                    </a:cubicBezTo>
                    <a:close/>
                  </a:path>
                </a:pathLst>
              </a:custGeom>
              <a:solidFill>
                <a:srgbClr val="F7A5AA"/>
              </a:solidFill>
              <a:ln w="16513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772">
                <a:extLst>
                  <a:ext uri="{FF2B5EF4-FFF2-40B4-BE49-F238E27FC236}">
                    <a16:creationId xmlns:a16="http://schemas.microsoft.com/office/drawing/2014/main" id="{E035FC49-7E1A-4FE6-991D-8B5E767CDBED}"/>
                  </a:ext>
                </a:extLst>
              </p:cNvPr>
              <p:cNvSpPr/>
              <p:nvPr/>
            </p:nvSpPr>
            <p:spPr>
              <a:xfrm>
                <a:off x="10495658" y="4312040"/>
                <a:ext cx="279504" cy="296857"/>
              </a:xfrm>
              <a:custGeom>
                <a:avLst/>
                <a:gdLst>
                  <a:gd name="connsiteX0" fmla="*/ 169675 w 279504"/>
                  <a:gd name="connsiteY0" fmla="*/ 5641 h 296857"/>
                  <a:gd name="connsiteX1" fmla="*/ 17474 w 279504"/>
                  <a:gd name="connsiteY1" fmla="*/ 43140 h 296857"/>
                  <a:gd name="connsiteX2" fmla="*/ 931 w 279504"/>
                  <a:gd name="connsiteY2" fmla="*/ 85051 h 296857"/>
                  <a:gd name="connsiteX3" fmla="*/ 931 w 279504"/>
                  <a:gd name="connsiteY3" fmla="*/ 85051 h 296857"/>
                  <a:gd name="connsiteX4" fmla="*/ 20783 w 279504"/>
                  <a:gd name="connsiteY4" fmla="*/ 100491 h 296857"/>
                  <a:gd name="connsiteX5" fmla="*/ 59385 w 279504"/>
                  <a:gd name="connsiteY5" fmla="*/ 119241 h 296857"/>
                  <a:gd name="connsiteX6" fmla="*/ 79237 w 279504"/>
                  <a:gd name="connsiteY6" fmla="*/ 161151 h 296857"/>
                  <a:gd name="connsiteX7" fmla="*/ 105707 w 279504"/>
                  <a:gd name="connsiteY7" fmla="*/ 193136 h 296857"/>
                  <a:gd name="connsiteX8" fmla="*/ 105707 w 279504"/>
                  <a:gd name="connsiteY8" fmla="*/ 207473 h 296857"/>
                  <a:gd name="connsiteX9" fmla="*/ 110118 w 279504"/>
                  <a:gd name="connsiteY9" fmla="*/ 208576 h 296857"/>
                  <a:gd name="connsiteX10" fmla="*/ 117839 w 279504"/>
                  <a:gd name="connsiteY10" fmla="*/ 203062 h 296857"/>
                  <a:gd name="connsiteX11" fmla="*/ 150926 w 279504"/>
                  <a:gd name="connsiteY11" fmla="*/ 190930 h 296857"/>
                  <a:gd name="connsiteX12" fmla="*/ 136588 w 279504"/>
                  <a:gd name="connsiteY12" fmla="*/ 221811 h 296857"/>
                  <a:gd name="connsiteX13" fmla="*/ 121148 w 279504"/>
                  <a:gd name="connsiteY13" fmla="*/ 296809 h 296857"/>
                  <a:gd name="connsiteX14" fmla="*/ 229232 w 279504"/>
                  <a:gd name="connsiteY14" fmla="*/ 241663 h 296857"/>
                  <a:gd name="connsiteX15" fmla="*/ 169675 w 279504"/>
                  <a:gd name="connsiteY15" fmla="*/ 5641 h 296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9504" h="296857">
                    <a:moveTo>
                      <a:pt x="169675" y="5641"/>
                    </a:moveTo>
                    <a:cubicBezTo>
                      <a:pt x="82546" y="-13108"/>
                      <a:pt x="49459" y="18876"/>
                      <a:pt x="17474" y="43140"/>
                    </a:cubicBezTo>
                    <a:cubicBezTo>
                      <a:pt x="3136" y="54169"/>
                      <a:pt x="-2378" y="78433"/>
                      <a:pt x="931" y="85051"/>
                    </a:cubicBezTo>
                    <a:cubicBezTo>
                      <a:pt x="931" y="85051"/>
                      <a:pt x="931" y="85051"/>
                      <a:pt x="931" y="85051"/>
                    </a:cubicBezTo>
                    <a:cubicBezTo>
                      <a:pt x="931" y="85051"/>
                      <a:pt x="931" y="92771"/>
                      <a:pt x="20783" y="100491"/>
                    </a:cubicBezTo>
                    <a:cubicBezTo>
                      <a:pt x="40635" y="107109"/>
                      <a:pt x="56076" y="107109"/>
                      <a:pt x="59385" y="119241"/>
                    </a:cubicBezTo>
                    <a:cubicBezTo>
                      <a:pt x="63796" y="131373"/>
                      <a:pt x="57179" y="149019"/>
                      <a:pt x="79237" y="161151"/>
                    </a:cubicBezTo>
                    <a:cubicBezTo>
                      <a:pt x="112324" y="178798"/>
                      <a:pt x="105707" y="193136"/>
                      <a:pt x="105707" y="193136"/>
                    </a:cubicBezTo>
                    <a:cubicBezTo>
                      <a:pt x="104604" y="203062"/>
                      <a:pt x="103501" y="206370"/>
                      <a:pt x="105707" y="207473"/>
                    </a:cubicBezTo>
                    <a:cubicBezTo>
                      <a:pt x="106810" y="207473"/>
                      <a:pt x="110118" y="208576"/>
                      <a:pt x="110118" y="208576"/>
                    </a:cubicBezTo>
                    <a:cubicBezTo>
                      <a:pt x="114530" y="209679"/>
                      <a:pt x="116736" y="205268"/>
                      <a:pt x="117839" y="203062"/>
                    </a:cubicBezTo>
                    <a:cubicBezTo>
                      <a:pt x="125559" y="189827"/>
                      <a:pt x="137691" y="182107"/>
                      <a:pt x="150926" y="190930"/>
                    </a:cubicBezTo>
                    <a:cubicBezTo>
                      <a:pt x="159749" y="197547"/>
                      <a:pt x="148720" y="212988"/>
                      <a:pt x="136588" y="221811"/>
                    </a:cubicBezTo>
                    <a:cubicBezTo>
                      <a:pt x="118942" y="235046"/>
                      <a:pt x="110118" y="297912"/>
                      <a:pt x="121148" y="296809"/>
                    </a:cubicBezTo>
                    <a:cubicBezTo>
                      <a:pt x="178499" y="297912"/>
                      <a:pt x="195042" y="280265"/>
                      <a:pt x="229232" y="241663"/>
                    </a:cubicBezTo>
                    <a:cubicBezTo>
                      <a:pt x="322979" y="139093"/>
                      <a:pt x="275554" y="28802"/>
                      <a:pt x="169675" y="5641"/>
                    </a:cubicBezTo>
                    <a:close/>
                  </a:path>
                </a:pathLst>
              </a:custGeom>
              <a:solidFill>
                <a:srgbClr val="3F439B"/>
              </a:solidFill>
              <a:ln w="16513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aphic 698">
            <a:extLst>
              <a:ext uri="{FF2B5EF4-FFF2-40B4-BE49-F238E27FC236}">
                <a16:creationId xmlns:a16="http://schemas.microsoft.com/office/drawing/2014/main" id="{9BB00723-91C5-4E48-ADBA-6C9D829C8FB0}"/>
              </a:ext>
            </a:extLst>
          </p:cNvPr>
          <p:cNvGrpSpPr/>
          <p:nvPr/>
        </p:nvGrpSpPr>
        <p:grpSpPr>
          <a:xfrm>
            <a:off x="7392995" y="3408621"/>
            <a:ext cx="1608191" cy="2767898"/>
            <a:chOff x="8253277" y="4227240"/>
            <a:chExt cx="1269435" cy="2184856"/>
          </a:xfrm>
          <a:solidFill>
            <a:schemeClr val="accent1"/>
          </a:solidFill>
        </p:grpSpPr>
        <p:grpSp>
          <p:nvGrpSpPr>
            <p:cNvPr id="14" name="Graphic 698">
              <a:extLst>
                <a:ext uri="{FF2B5EF4-FFF2-40B4-BE49-F238E27FC236}">
                  <a16:creationId xmlns:a16="http://schemas.microsoft.com/office/drawing/2014/main" id="{9BB00723-91C5-4E48-ADBA-6C9D829C8FB0}"/>
                </a:ext>
              </a:extLst>
            </p:cNvPr>
            <p:cNvGrpSpPr/>
            <p:nvPr/>
          </p:nvGrpSpPr>
          <p:grpSpPr>
            <a:xfrm>
              <a:off x="8253785" y="4227240"/>
              <a:ext cx="1268927" cy="2184856"/>
              <a:chOff x="8253793" y="4227243"/>
              <a:chExt cx="1268928" cy="2184858"/>
            </a:xfrm>
            <a:solidFill>
              <a:schemeClr val="accent1"/>
            </a:solidFill>
          </p:grpSpPr>
          <p:grpSp>
            <p:nvGrpSpPr>
              <p:cNvPr id="18" name="Graphic 698">
                <a:extLst>
                  <a:ext uri="{FF2B5EF4-FFF2-40B4-BE49-F238E27FC236}">
                    <a16:creationId xmlns:a16="http://schemas.microsoft.com/office/drawing/2014/main" id="{9BB00723-91C5-4E48-ADBA-6C9D829C8FB0}"/>
                  </a:ext>
                </a:extLst>
              </p:cNvPr>
              <p:cNvGrpSpPr/>
              <p:nvPr/>
            </p:nvGrpSpPr>
            <p:grpSpPr>
              <a:xfrm>
                <a:off x="8401503" y="4667740"/>
                <a:ext cx="791287" cy="434184"/>
                <a:chOff x="8401503" y="4667740"/>
                <a:chExt cx="791287" cy="434184"/>
              </a:xfrm>
              <a:solidFill>
                <a:schemeClr val="accent1"/>
              </a:solidFill>
            </p:grpSpPr>
            <p:sp>
              <p:nvSpPr>
                <p:cNvPr id="119" name="Freeform: Shape 776">
                  <a:extLst>
                    <a:ext uri="{FF2B5EF4-FFF2-40B4-BE49-F238E27FC236}">
                      <a16:creationId xmlns:a16="http://schemas.microsoft.com/office/drawing/2014/main" id="{5EF0E574-0A2A-4247-B193-A0C628C3C584}"/>
                    </a:ext>
                  </a:extLst>
                </p:cNvPr>
                <p:cNvSpPr/>
                <p:nvPr/>
              </p:nvSpPr>
              <p:spPr>
                <a:xfrm>
                  <a:off x="8407332" y="4673568"/>
                  <a:ext cx="785459" cy="428355"/>
                </a:xfrm>
                <a:custGeom>
                  <a:avLst/>
                  <a:gdLst>
                    <a:gd name="connsiteX0" fmla="*/ 734888 w 785459"/>
                    <a:gd name="connsiteY0" fmla="*/ 366517 h 428355"/>
                    <a:gd name="connsiteX1" fmla="*/ 664302 w 785459"/>
                    <a:gd name="connsiteY1" fmla="*/ 372032 h 428355"/>
                    <a:gd name="connsiteX2" fmla="*/ 662096 w 785459"/>
                    <a:gd name="connsiteY2" fmla="*/ 358797 h 428355"/>
                    <a:gd name="connsiteX3" fmla="*/ 623494 w 785459"/>
                    <a:gd name="connsiteY3" fmla="*/ 341150 h 428355"/>
                    <a:gd name="connsiteX4" fmla="*/ 578275 w 785459"/>
                    <a:gd name="connsiteY4" fmla="*/ 344459 h 428355"/>
                    <a:gd name="connsiteX5" fmla="*/ 576069 w 785459"/>
                    <a:gd name="connsiteY5" fmla="*/ 344459 h 428355"/>
                    <a:gd name="connsiteX6" fmla="*/ 249609 w 785459"/>
                    <a:gd name="connsiteY6" fmla="*/ 327915 h 428355"/>
                    <a:gd name="connsiteX7" fmla="*/ 96305 w 785459"/>
                    <a:gd name="connsiteY7" fmla="*/ 27925 h 428355"/>
                    <a:gd name="connsiteX8" fmla="*/ 27925 w 785459"/>
                    <a:gd name="connsiteY8" fmla="*/ 5866 h 428355"/>
                    <a:gd name="connsiteX9" fmla="*/ 5866 w 785459"/>
                    <a:gd name="connsiteY9" fmla="*/ 74247 h 428355"/>
                    <a:gd name="connsiteX10" fmla="*/ 172405 w 785459"/>
                    <a:gd name="connsiteY10" fmla="*/ 400707 h 428355"/>
                    <a:gd name="connsiteX11" fmla="*/ 173508 w 785459"/>
                    <a:gd name="connsiteY11" fmla="*/ 402913 h 428355"/>
                    <a:gd name="connsiteX12" fmla="*/ 217624 w 785459"/>
                    <a:gd name="connsiteY12" fmla="*/ 428280 h 428355"/>
                    <a:gd name="connsiteX13" fmla="*/ 576069 w 785459"/>
                    <a:gd name="connsiteY13" fmla="*/ 410633 h 428355"/>
                    <a:gd name="connsiteX14" fmla="*/ 588201 w 785459"/>
                    <a:gd name="connsiteY14" fmla="*/ 407324 h 428355"/>
                    <a:gd name="connsiteX15" fmla="*/ 740402 w 785459"/>
                    <a:gd name="connsiteY15" fmla="*/ 413942 h 428355"/>
                    <a:gd name="connsiteX16" fmla="*/ 734888 w 785459"/>
                    <a:gd name="connsiteY16" fmla="*/ 366517 h 428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85459" h="428355">
                      <a:moveTo>
                        <a:pt x="734888" y="366517"/>
                      </a:moveTo>
                      <a:cubicBezTo>
                        <a:pt x="710624" y="375340"/>
                        <a:pt x="684154" y="376443"/>
                        <a:pt x="664302" y="372032"/>
                      </a:cubicBezTo>
                      <a:cubicBezTo>
                        <a:pt x="656581" y="369826"/>
                        <a:pt x="654375" y="361002"/>
                        <a:pt x="662096" y="358797"/>
                      </a:cubicBezTo>
                      <a:cubicBezTo>
                        <a:pt x="690771" y="349973"/>
                        <a:pt x="704006" y="333430"/>
                        <a:pt x="623494" y="341150"/>
                      </a:cubicBezTo>
                      <a:cubicBezTo>
                        <a:pt x="605848" y="342253"/>
                        <a:pt x="590407" y="342253"/>
                        <a:pt x="578275" y="344459"/>
                      </a:cubicBezTo>
                      <a:cubicBezTo>
                        <a:pt x="577172" y="344459"/>
                        <a:pt x="577172" y="344459"/>
                        <a:pt x="576069" y="344459"/>
                      </a:cubicBezTo>
                      <a:lnTo>
                        <a:pt x="249609" y="327915"/>
                      </a:lnTo>
                      <a:lnTo>
                        <a:pt x="96305" y="27925"/>
                      </a:lnTo>
                      <a:cubicBezTo>
                        <a:pt x="83070" y="2558"/>
                        <a:pt x="53291" y="-7368"/>
                        <a:pt x="27925" y="5866"/>
                      </a:cubicBezTo>
                      <a:cubicBezTo>
                        <a:pt x="2558" y="19101"/>
                        <a:pt x="-7368" y="48880"/>
                        <a:pt x="5866" y="74247"/>
                      </a:cubicBezTo>
                      <a:lnTo>
                        <a:pt x="172405" y="400707"/>
                      </a:lnTo>
                      <a:lnTo>
                        <a:pt x="173508" y="402913"/>
                      </a:lnTo>
                      <a:cubicBezTo>
                        <a:pt x="181229" y="418354"/>
                        <a:pt x="198875" y="429383"/>
                        <a:pt x="217624" y="428280"/>
                      </a:cubicBezTo>
                      <a:lnTo>
                        <a:pt x="576069" y="410633"/>
                      </a:lnTo>
                      <a:cubicBezTo>
                        <a:pt x="580481" y="410633"/>
                        <a:pt x="583789" y="409530"/>
                        <a:pt x="588201" y="407324"/>
                      </a:cubicBezTo>
                      <a:cubicBezTo>
                        <a:pt x="625700" y="428280"/>
                        <a:pt x="689669" y="436000"/>
                        <a:pt x="740402" y="413942"/>
                      </a:cubicBezTo>
                      <a:cubicBezTo>
                        <a:pt x="834149" y="375340"/>
                        <a:pt x="755843" y="358797"/>
                        <a:pt x="734888" y="366517"/>
                      </a:cubicBezTo>
                      <a:close/>
                    </a:path>
                  </a:pathLst>
                </a:custGeom>
                <a:solidFill>
                  <a:srgbClr val="F5919C"/>
                </a:solidFill>
                <a:ln w="16513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777">
                  <a:extLst>
                    <a:ext uri="{FF2B5EF4-FFF2-40B4-BE49-F238E27FC236}">
                      <a16:creationId xmlns:a16="http://schemas.microsoft.com/office/drawing/2014/main" id="{AF243C05-72F0-4374-A964-9D7B94C7AB1E}"/>
                    </a:ext>
                  </a:extLst>
                </p:cNvPr>
                <p:cNvSpPr/>
                <p:nvPr/>
              </p:nvSpPr>
              <p:spPr>
                <a:xfrm>
                  <a:off x="8401503" y="4667740"/>
                  <a:ext cx="166101" cy="190365"/>
                </a:xfrm>
                <a:custGeom>
                  <a:avLst/>
                  <a:gdLst>
                    <a:gd name="connsiteX0" fmla="*/ 166102 w 166101"/>
                    <a:gd name="connsiteY0" fmla="*/ 134118 h 190365"/>
                    <a:gd name="connsiteX1" fmla="*/ 107648 w 166101"/>
                    <a:gd name="connsiteY1" fmla="*/ 29341 h 190365"/>
                    <a:gd name="connsiteX2" fmla="*/ 29341 w 166101"/>
                    <a:gd name="connsiteY2" fmla="*/ 7283 h 190365"/>
                    <a:gd name="connsiteX3" fmla="*/ 7283 w 166101"/>
                    <a:gd name="connsiteY3" fmla="*/ 85590 h 190365"/>
                    <a:gd name="connsiteX4" fmla="*/ 65737 w 166101"/>
                    <a:gd name="connsiteY4" fmla="*/ 190366 h 190365"/>
                    <a:gd name="connsiteX5" fmla="*/ 166102 w 166101"/>
                    <a:gd name="connsiteY5" fmla="*/ 134118 h 190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6101" h="190365">
                      <a:moveTo>
                        <a:pt x="166102" y="134118"/>
                      </a:moveTo>
                      <a:lnTo>
                        <a:pt x="107648" y="29341"/>
                      </a:lnTo>
                      <a:cubicBezTo>
                        <a:pt x="92207" y="1769"/>
                        <a:pt x="56914" y="-8157"/>
                        <a:pt x="29341" y="7283"/>
                      </a:cubicBezTo>
                      <a:cubicBezTo>
                        <a:pt x="1769" y="22724"/>
                        <a:pt x="-8157" y="58017"/>
                        <a:pt x="7283" y="85590"/>
                      </a:cubicBezTo>
                      <a:lnTo>
                        <a:pt x="65737" y="190366"/>
                      </a:lnTo>
                      <a:lnTo>
                        <a:pt x="166102" y="134118"/>
                      </a:lnTo>
                      <a:close/>
                    </a:path>
                  </a:pathLst>
                </a:custGeom>
                <a:solidFill>
                  <a:srgbClr val="FAA61A"/>
                </a:solidFill>
                <a:ln w="16513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: Shape 778">
                <a:extLst>
                  <a:ext uri="{FF2B5EF4-FFF2-40B4-BE49-F238E27FC236}">
                    <a16:creationId xmlns:a16="http://schemas.microsoft.com/office/drawing/2014/main" id="{1DD13D86-BA43-46CA-8BD9-97E793826E98}"/>
                  </a:ext>
                </a:extLst>
              </p:cNvPr>
              <p:cNvSpPr/>
              <p:nvPr/>
            </p:nvSpPr>
            <p:spPr>
              <a:xfrm>
                <a:off x="8462829" y="5365443"/>
                <a:ext cx="394840" cy="962837"/>
              </a:xfrm>
              <a:custGeom>
                <a:avLst/>
                <a:gdLst>
                  <a:gd name="connsiteX0" fmla="*/ 377194 w 394840"/>
                  <a:gd name="connsiteY0" fmla="*/ 389326 h 962837"/>
                  <a:gd name="connsiteX1" fmla="*/ 199626 w 394840"/>
                  <a:gd name="connsiteY1" fmla="*/ 0 h 962837"/>
                  <a:gd name="connsiteX2" fmla="*/ 0 w 394840"/>
                  <a:gd name="connsiteY2" fmla="*/ 0 h 962837"/>
                  <a:gd name="connsiteX3" fmla="*/ 211758 w 394840"/>
                  <a:gd name="connsiteY3" fmla="*/ 453295 h 962837"/>
                  <a:gd name="connsiteX4" fmla="*/ 268006 w 394840"/>
                  <a:gd name="connsiteY4" fmla="*/ 962838 h 962837"/>
                  <a:gd name="connsiteX5" fmla="*/ 394841 w 394840"/>
                  <a:gd name="connsiteY5" fmla="*/ 962838 h 962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4840" h="962837">
                    <a:moveTo>
                      <a:pt x="377194" y="389326"/>
                    </a:moveTo>
                    <a:lnTo>
                      <a:pt x="199626" y="0"/>
                    </a:lnTo>
                    <a:lnTo>
                      <a:pt x="0" y="0"/>
                    </a:lnTo>
                    <a:lnTo>
                      <a:pt x="211758" y="453295"/>
                    </a:lnTo>
                    <a:lnTo>
                      <a:pt x="268006" y="962838"/>
                    </a:lnTo>
                    <a:lnTo>
                      <a:pt x="394841" y="9628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6513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779">
                <a:extLst>
                  <a:ext uri="{FF2B5EF4-FFF2-40B4-BE49-F238E27FC236}">
                    <a16:creationId xmlns:a16="http://schemas.microsoft.com/office/drawing/2014/main" id="{F4842EF7-21C9-438C-A045-FDFF924E3ED0}"/>
                  </a:ext>
                </a:extLst>
              </p:cNvPr>
              <p:cNvSpPr/>
              <p:nvPr/>
            </p:nvSpPr>
            <p:spPr>
              <a:xfrm>
                <a:off x="8363458" y="4639730"/>
                <a:ext cx="336495" cy="725712"/>
              </a:xfrm>
              <a:custGeom>
                <a:avLst/>
                <a:gdLst>
                  <a:gd name="connsiteX0" fmla="*/ 144590 w 336495"/>
                  <a:gd name="connsiteY0" fmla="*/ 9926 h 725712"/>
                  <a:gd name="connsiteX1" fmla="*/ 69593 w 336495"/>
                  <a:gd name="connsiteY1" fmla="*/ 0 h 725712"/>
                  <a:gd name="connsiteX2" fmla="*/ 109 w 336495"/>
                  <a:gd name="connsiteY2" fmla="*/ 71689 h 725712"/>
                  <a:gd name="connsiteX3" fmla="*/ 23271 w 336495"/>
                  <a:gd name="connsiteY3" fmla="*/ 523881 h 725712"/>
                  <a:gd name="connsiteX4" fmla="*/ 13344 w 336495"/>
                  <a:gd name="connsiteY4" fmla="*/ 725713 h 725712"/>
                  <a:gd name="connsiteX5" fmla="*/ 336496 w 336495"/>
                  <a:gd name="connsiteY5" fmla="*/ 725713 h 725712"/>
                  <a:gd name="connsiteX6" fmla="*/ 144590 w 336495"/>
                  <a:gd name="connsiteY6" fmla="*/ 9926 h 725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495" h="725712">
                    <a:moveTo>
                      <a:pt x="144590" y="9926"/>
                    </a:moveTo>
                    <a:lnTo>
                      <a:pt x="69593" y="0"/>
                    </a:lnTo>
                    <a:cubicBezTo>
                      <a:pt x="69593" y="0"/>
                      <a:pt x="-3199" y="3309"/>
                      <a:pt x="109" y="71689"/>
                    </a:cubicBezTo>
                    <a:cubicBezTo>
                      <a:pt x="5624" y="190803"/>
                      <a:pt x="18859" y="425722"/>
                      <a:pt x="23271" y="523881"/>
                    </a:cubicBezTo>
                    <a:cubicBezTo>
                      <a:pt x="27682" y="636377"/>
                      <a:pt x="13344" y="725713"/>
                      <a:pt x="13344" y="725713"/>
                    </a:cubicBezTo>
                    <a:lnTo>
                      <a:pt x="336496" y="725713"/>
                    </a:lnTo>
                    <a:cubicBezTo>
                      <a:pt x="310026" y="176465"/>
                      <a:pt x="144590" y="9926"/>
                      <a:pt x="144590" y="99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6513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1" name="Graphic 698">
                <a:extLst>
                  <a:ext uri="{FF2B5EF4-FFF2-40B4-BE49-F238E27FC236}">
                    <a16:creationId xmlns:a16="http://schemas.microsoft.com/office/drawing/2014/main" id="{9BB00723-91C5-4E48-ADBA-6C9D829C8FB0}"/>
                  </a:ext>
                </a:extLst>
              </p:cNvPr>
              <p:cNvGrpSpPr/>
              <p:nvPr/>
            </p:nvGrpSpPr>
            <p:grpSpPr>
              <a:xfrm>
                <a:off x="8253793" y="4295481"/>
                <a:ext cx="304133" cy="383005"/>
                <a:chOff x="8253793" y="4295481"/>
                <a:chExt cx="304133" cy="383005"/>
              </a:xfrm>
              <a:solidFill>
                <a:schemeClr val="accent1"/>
              </a:solidFill>
            </p:grpSpPr>
            <p:sp>
              <p:nvSpPr>
                <p:cNvPr id="116" name="Freeform: Shape 781">
                  <a:extLst>
                    <a:ext uri="{FF2B5EF4-FFF2-40B4-BE49-F238E27FC236}">
                      <a16:creationId xmlns:a16="http://schemas.microsoft.com/office/drawing/2014/main" id="{8B07855C-1D76-4FA9-B5B7-79B060DFD5A6}"/>
                    </a:ext>
                  </a:extLst>
                </p:cNvPr>
                <p:cNvSpPr/>
                <p:nvPr/>
              </p:nvSpPr>
              <p:spPr>
                <a:xfrm>
                  <a:off x="8409889" y="4545983"/>
                  <a:ext cx="98158" cy="132503"/>
                </a:xfrm>
                <a:custGeom>
                  <a:avLst/>
                  <a:gdLst>
                    <a:gd name="connsiteX0" fmla="*/ 98159 w 98158"/>
                    <a:gd name="connsiteY0" fmla="*/ 103673 h 132503"/>
                    <a:gd name="connsiteX1" fmla="*/ 52940 w 98158"/>
                    <a:gd name="connsiteY1" fmla="*/ 132349 h 132503"/>
                    <a:gd name="connsiteX2" fmla="*/ 5515 w 98158"/>
                    <a:gd name="connsiteY2" fmla="*/ 112497 h 132503"/>
                    <a:gd name="connsiteX3" fmla="*/ 0 w 98158"/>
                    <a:gd name="connsiteY3" fmla="*/ 6617 h 132503"/>
                    <a:gd name="connsiteX4" fmla="*/ 94850 w 98158"/>
                    <a:gd name="connsiteY4" fmla="*/ 0 h 132503"/>
                    <a:gd name="connsiteX5" fmla="*/ 98159 w 98158"/>
                    <a:gd name="connsiteY5" fmla="*/ 103673 h 132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8158" h="132503">
                      <a:moveTo>
                        <a:pt x="98159" y="103673"/>
                      </a:moveTo>
                      <a:cubicBezTo>
                        <a:pt x="98159" y="103673"/>
                        <a:pt x="89335" y="130143"/>
                        <a:pt x="52940" y="132349"/>
                      </a:cubicBezTo>
                      <a:cubicBezTo>
                        <a:pt x="22058" y="134555"/>
                        <a:pt x="5515" y="112497"/>
                        <a:pt x="5515" y="112497"/>
                      </a:cubicBezTo>
                      <a:lnTo>
                        <a:pt x="0" y="6617"/>
                      </a:lnTo>
                      <a:lnTo>
                        <a:pt x="94850" y="0"/>
                      </a:lnTo>
                      <a:lnTo>
                        <a:pt x="98159" y="103673"/>
                      </a:lnTo>
                      <a:close/>
                    </a:path>
                  </a:pathLst>
                </a:custGeom>
                <a:solidFill>
                  <a:srgbClr val="F5919C"/>
                </a:solidFill>
                <a:ln w="16513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782">
                  <a:extLst>
                    <a:ext uri="{FF2B5EF4-FFF2-40B4-BE49-F238E27FC236}">
                      <a16:creationId xmlns:a16="http://schemas.microsoft.com/office/drawing/2014/main" id="{7F812613-F000-4860-920F-3DBEB454CD95}"/>
                    </a:ext>
                  </a:extLst>
                </p:cNvPr>
                <p:cNvSpPr/>
                <p:nvPr/>
              </p:nvSpPr>
              <p:spPr>
                <a:xfrm>
                  <a:off x="8369563" y="4378035"/>
                  <a:ext cx="188363" cy="216785"/>
                </a:xfrm>
                <a:custGeom>
                  <a:avLst/>
                  <a:gdLst>
                    <a:gd name="connsiteX0" fmla="*/ 29297 w 188363"/>
                    <a:gd name="connsiteY0" fmla="*/ 164640 h 216785"/>
                    <a:gd name="connsiteX1" fmla="*/ 5033 w 188363"/>
                    <a:gd name="connsiteY1" fmla="*/ 122729 h 216785"/>
                    <a:gd name="connsiteX2" fmla="*/ 3931 w 188363"/>
                    <a:gd name="connsiteY2" fmla="*/ 121626 h 216785"/>
                    <a:gd name="connsiteX3" fmla="*/ 10548 w 188363"/>
                    <a:gd name="connsiteY3" fmla="*/ 84127 h 216785"/>
                    <a:gd name="connsiteX4" fmla="*/ 12754 w 188363"/>
                    <a:gd name="connsiteY4" fmla="*/ 81922 h 216785"/>
                    <a:gd name="connsiteX5" fmla="*/ 45841 w 188363"/>
                    <a:gd name="connsiteY5" fmla="*/ 105083 h 216785"/>
                    <a:gd name="connsiteX6" fmla="*/ 59076 w 188363"/>
                    <a:gd name="connsiteY6" fmla="*/ 101774 h 216785"/>
                    <a:gd name="connsiteX7" fmla="*/ 54664 w 188363"/>
                    <a:gd name="connsiteY7" fmla="*/ 85230 h 216785"/>
                    <a:gd name="connsiteX8" fmla="*/ 84443 w 188363"/>
                    <a:gd name="connsiteY8" fmla="*/ 8027 h 216785"/>
                    <a:gd name="connsiteX9" fmla="*/ 163852 w 188363"/>
                    <a:gd name="connsiteY9" fmla="*/ 4718 h 216785"/>
                    <a:gd name="connsiteX10" fmla="*/ 163852 w 188363"/>
                    <a:gd name="connsiteY10" fmla="*/ 57658 h 216785"/>
                    <a:gd name="connsiteX11" fmla="*/ 188116 w 188363"/>
                    <a:gd name="connsiteY11" fmla="*/ 113906 h 216785"/>
                    <a:gd name="connsiteX12" fmla="*/ 175984 w 188363"/>
                    <a:gd name="connsiteY12" fmla="*/ 122729 h 216785"/>
                    <a:gd name="connsiteX13" fmla="*/ 161646 w 188363"/>
                    <a:gd name="connsiteY13" fmla="*/ 178977 h 216785"/>
                    <a:gd name="connsiteX14" fmla="*/ 137382 w 188363"/>
                    <a:gd name="connsiteY14" fmla="*/ 216476 h 216785"/>
                    <a:gd name="connsiteX15" fmla="*/ 38121 w 188363"/>
                    <a:gd name="connsiteY15" fmla="*/ 197727 h 216785"/>
                    <a:gd name="connsiteX16" fmla="*/ 29297 w 188363"/>
                    <a:gd name="connsiteY16" fmla="*/ 164640 h 216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8363" h="216785">
                      <a:moveTo>
                        <a:pt x="29297" y="164640"/>
                      </a:moveTo>
                      <a:cubicBezTo>
                        <a:pt x="25989" y="151405"/>
                        <a:pt x="12754" y="132655"/>
                        <a:pt x="5033" y="122729"/>
                      </a:cubicBezTo>
                      <a:cubicBezTo>
                        <a:pt x="5033" y="122729"/>
                        <a:pt x="5033" y="121626"/>
                        <a:pt x="3931" y="121626"/>
                      </a:cubicBezTo>
                      <a:cubicBezTo>
                        <a:pt x="-4893" y="110597"/>
                        <a:pt x="2828" y="89642"/>
                        <a:pt x="10548" y="84127"/>
                      </a:cubicBezTo>
                      <a:cubicBezTo>
                        <a:pt x="10548" y="84127"/>
                        <a:pt x="12754" y="81922"/>
                        <a:pt x="12754" y="81922"/>
                      </a:cubicBezTo>
                      <a:cubicBezTo>
                        <a:pt x="27092" y="73098"/>
                        <a:pt x="41429" y="87436"/>
                        <a:pt x="45841" y="105083"/>
                      </a:cubicBezTo>
                      <a:cubicBezTo>
                        <a:pt x="45841" y="105083"/>
                        <a:pt x="59076" y="103980"/>
                        <a:pt x="59076" y="101774"/>
                      </a:cubicBezTo>
                      <a:cubicBezTo>
                        <a:pt x="56870" y="95156"/>
                        <a:pt x="55767" y="89642"/>
                        <a:pt x="54664" y="85230"/>
                      </a:cubicBezTo>
                      <a:cubicBezTo>
                        <a:pt x="52458" y="78613"/>
                        <a:pt x="45841" y="25673"/>
                        <a:pt x="84443" y="8027"/>
                      </a:cubicBezTo>
                      <a:cubicBezTo>
                        <a:pt x="121942" y="-8517"/>
                        <a:pt x="163852" y="5821"/>
                        <a:pt x="163852" y="4718"/>
                      </a:cubicBezTo>
                      <a:cubicBezTo>
                        <a:pt x="167161" y="20159"/>
                        <a:pt x="162749" y="51040"/>
                        <a:pt x="163852" y="57658"/>
                      </a:cubicBezTo>
                      <a:cubicBezTo>
                        <a:pt x="164955" y="65378"/>
                        <a:pt x="185910" y="106186"/>
                        <a:pt x="188116" y="113906"/>
                      </a:cubicBezTo>
                      <a:cubicBezTo>
                        <a:pt x="190322" y="119420"/>
                        <a:pt x="177087" y="120523"/>
                        <a:pt x="175984" y="122729"/>
                      </a:cubicBezTo>
                      <a:cubicBezTo>
                        <a:pt x="169367" y="143684"/>
                        <a:pt x="164955" y="165743"/>
                        <a:pt x="161646" y="178977"/>
                      </a:cubicBezTo>
                      <a:cubicBezTo>
                        <a:pt x="160543" y="183389"/>
                        <a:pt x="152823" y="212065"/>
                        <a:pt x="137382" y="216476"/>
                      </a:cubicBezTo>
                      <a:cubicBezTo>
                        <a:pt x="129662" y="218682"/>
                        <a:pt x="74517" y="208756"/>
                        <a:pt x="38121" y="197727"/>
                      </a:cubicBezTo>
                      <a:cubicBezTo>
                        <a:pt x="38121" y="198830"/>
                        <a:pt x="32606" y="182286"/>
                        <a:pt x="29297" y="164640"/>
                      </a:cubicBezTo>
                      <a:close/>
                    </a:path>
                  </a:pathLst>
                </a:custGeom>
                <a:solidFill>
                  <a:srgbClr val="F7A5AA"/>
                </a:solidFill>
                <a:ln w="16513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783">
                  <a:extLst>
                    <a:ext uri="{FF2B5EF4-FFF2-40B4-BE49-F238E27FC236}">
                      <a16:creationId xmlns:a16="http://schemas.microsoft.com/office/drawing/2014/main" id="{A9F67ED0-CADB-44E3-8BD9-3B2F93E17B6B}"/>
                    </a:ext>
                  </a:extLst>
                </p:cNvPr>
                <p:cNvSpPr/>
                <p:nvPr/>
              </p:nvSpPr>
              <p:spPr>
                <a:xfrm>
                  <a:off x="8253793" y="4295481"/>
                  <a:ext cx="277002" cy="289336"/>
                </a:xfrm>
                <a:custGeom>
                  <a:avLst/>
                  <a:gdLst>
                    <a:gd name="connsiteX0" fmla="*/ 106466 w 277002"/>
                    <a:gd name="connsiteY0" fmla="*/ 8965 h 289336"/>
                    <a:gd name="connsiteX1" fmla="*/ 250947 w 277002"/>
                    <a:gd name="connsiteY1" fmla="*/ 17788 h 289336"/>
                    <a:gd name="connsiteX2" fmla="*/ 270799 w 277002"/>
                    <a:gd name="connsiteY2" fmla="*/ 88374 h 289336"/>
                    <a:gd name="connsiteX3" fmla="*/ 198007 w 277002"/>
                    <a:gd name="connsiteY3" fmla="*/ 92786 h 289336"/>
                    <a:gd name="connsiteX4" fmla="*/ 179258 w 277002"/>
                    <a:gd name="connsiteY4" fmla="*/ 176607 h 289336"/>
                    <a:gd name="connsiteX5" fmla="*/ 175949 w 277002"/>
                    <a:gd name="connsiteY5" fmla="*/ 198665 h 289336"/>
                    <a:gd name="connsiteX6" fmla="*/ 167126 w 277002"/>
                    <a:gd name="connsiteY6" fmla="*/ 200871 h 289336"/>
                    <a:gd name="connsiteX7" fmla="*/ 157200 w 277002"/>
                    <a:gd name="connsiteY7" fmla="*/ 196459 h 289336"/>
                    <a:gd name="connsiteX8" fmla="*/ 126318 w 277002"/>
                    <a:gd name="connsiteY8" fmla="*/ 185430 h 289336"/>
                    <a:gd name="connsiteX9" fmla="*/ 140656 w 277002"/>
                    <a:gd name="connsiteY9" fmla="*/ 215208 h 289336"/>
                    <a:gd name="connsiteX10" fmla="*/ 168229 w 277002"/>
                    <a:gd name="connsiteY10" fmla="*/ 289103 h 289336"/>
                    <a:gd name="connsiteX11" fmla="*/ 48012 w 277002"/>
                    <a:gd name="connsiteY11" fmla="*/ 240575 h 289336"/>
                    <a:gd name="connsiteX12" fmla="*/ 106466 w 277002"/>
                    <a:gd name="connsiteY12" fmla="*/ 8965 h 289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7002" h="289336">
                      <a:moveTo>
                        <a:pt x="106466" y="8965"/>
                      </a:moveTo>
                      <a:cubicBezTo>
                        <a:pt x="171537" y="-6476"/>
                        <a:pt x="225580" y="-961"/>
                        <a:pt x="250947" y="17788"/>
                      </a:cubicBezTo>
                      <a:cubicBezTo>
                        <a:pt x="264182" y="27714"/>
                        <a:pt x="288446" y="86168"/>
                        <a:pt x="270799" y="88374"/>
                      </a:cubicBezTo>
                      <a:cubicBezTo>
                        <a:pt x="261976" y="88374"/>
                        <a:pt x="229992" y="81757"/>
                        <a:pt x="198007" y="92786"/>
                      </a:cubicBezTo>
                      <a:cubicBezTo>
                        <a:pt x="169332" y="101609"/>
                        <a:pt x="179258" y="169989"/>
                        <a:pt x="179258" y="176607"/>
                      </a:cubicBezTo>
                      <a:cubicBezTo>
                        <a:pt x="181464" y="192047"/>
                        <a:pt x="183669" y="196459"/>
                        <a:pt x="175949" y="198665"/>
                      </a:cubicBezTo>
                      <a:cubicBezTo>
                        <a:pt x="172640" y="199768"/>
                        <a:pt x="169332" y="200871"/>
                        <a:pt x="167126" y="200871"/>
                      </a:cubicBezTo>
                      <a:cubicBezTo>
                        <a:pt x="160508" y="203076"/>
                        <a:pt x="158303" y="198665"/>
                        <a:pt x="157200" y="196459"/>
                      </a:cubicBezTo>
                      <a:cubicBezTo>
                        <a:pt x="149479" y="183224"/>
                        <a:pt x="137347" y="176607"/>
                        <a:pt x="126318" y="185430"/>
                      </a:cubicBezTo>
                      <a:cubicBezTo>
                        <a:pt x="118598" y="190944"/>
                        <a:pt x="129627" y="205282"/>
                        <a:pt x="140656" y="215208"/>
                      </a:cubicBezTo>
                      <a:cubicBezTo>
                        <a:pt x="150582" y="224032"/>
                        <a:pt x="173743" y="265942"/>
                        <a:pt x="168229" y="289103"/>
                      </a:cubicBezTo>
                      <a:cubicBezTo>
                        <a:pt x="114186" y="291309"/>
                        <a:pt x="82202" y="278074"/>
                        <a:pt x="48012" y="240575"/>
                      </a:cubicBezTo>
                      <a:cubicBezTo>
                        <a:pt x="-42426" y="144622"/>
                        <a:pt x="4999" y="33229"/>
                        <a:pt x="106466" y="8965"/>
                      </a:cubicBezTo>
                      <a:close/>
                    </a:path>
                  </a:pathLst>
                </a:custGeom>
                <a:solidFill>
                  <a:srgbClr val="3F439B"/>
                </a:solidFill>
                <a:ln w="16513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aphic 698">
                <a:extLst>
                  <a:ext uri="{FF2B5EF4-FFF2-40B4-BE49-F238E27FC236}">
                    <a16:creationId xmlns:a16="http://schemas.microsoft.com/office/drawing/2014/main" id="{9BB00723-91C5-4E48-ADBA-6C9D829C8FB0}"/>
                  </a:ext>
                </a:extLst>
              </p:cNvPr>
              <p:cNvGrpSpPr/>
              <p:nvPr/>
            </p:nvGrpSpPr>
            <p:grpSpPr>
              <a:xfrm>
                <a:off x="8262100" y="6278650"/>
                <a:ext cx="222787" cy="133451"/>
                <a:chOff x="8262100" y="6278650"/>
                <a:chExt cx="222787" cy="133451"/>
              </a:xfrm>
              <a:solidFill>
                <a:schemeClr val="accent1"/>
              </a:solidFill>
            </p:grpSpPr>
            <p:sp>
              <p:nvSpPr>
                <p:cNvPr id="114" name="Freeform: Shape 785">
                  <a:extLst>
                    <a:ext uri="{FF2B5EF4-FFF2-40B4-BE49-F238E27FC236}">
                      <a16:creationId xmlns:a16="http://schemas.microsoft.com/office/drawing/2014/main" id="{84596C24-3E98-49EF-8E0F-64DE4DE127BC}"/>
                    </a:ext>
                  </a:extLst>
                </p:cNvPr>
                <p:cNvSpPr/>
                <p:nvPr/>
              </p:nvSpPr>
              <p:spPr>
                <a:xfrm>
                  <a:off x="8273129" y="6278650"/>
                  <a:ext cx="211758" cy="103673"/>
                </a:xfrm>
                <a:custGeom>
                  <a:avLst/>
                  <a:gdLst>
                    <a:gd name="connsiteX0" fmla="*/ 184185 w 211758"/>
                    <a:gd name="connsiteY0" fmla="*/ 49631 h 103673"/>
                    <a:gd name="connsiteX1" fmla="*/ 147789 w 211758"/>
                    <a:gd name="connsiteY1" fmla="*/ 49631 h 103673"/>
                    <a:gd name="connsiteX2" fmla="*/ 19852 w 211758"/>
                    <a:gd name="connsiteY2" fmla="*/ 0 h 103673"/>
                    <a:gd name="connsiteX3" fmla="*/ 0 w 211758"/>
                    <a:gd name="connsiteY3" fmla="*/ 50734 h 103673"/>
                    <a:gd name="connsiteX4" fmla="*/ 147789 w 211758"/>
                    <a:gd name="connsiteY4" fmla="*/ 103673 h 103673"/>
                    <a:gd name="connsiteX5" fmla="*/ 211758 w 211758"/>
                    <a:gd name="connsiteY5" fmla="*/ 103673 h 103673"/>
                    <a:gd name="connsiteX6" fmla="*/ 211758 w 211758"/>
                    <a:gd name="connsiteY6" fmla="*/ 82718 h 103673"/>
                    <a:gd name="connsiteX7" fmla="*/ 184185 w 211758"/>
                    <a:gd name="connsiteY7" fmla="*/ 49631 h 103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1758" h="103673">
                      <a:moveTo>
                        <a:pt x="184185" y="49631"/>
                      </a:moveTo>
                      <a:lnTo>
                        <a:pt x="147789" y="49631"/>
                      </a:lnTo>
                      <a:cubicBezTo>
                        <a:pt x="84924" y="25367"/>
                        <a:pt x="19852" y="0"/>
                        <a:pt x="19852" y="0"/>
                      </a:cubicBezTo>
                      <a:lnTo>
                        <a:pt x="0" y="50734"/>
                      </a:lnTo>
                      <a:lnTo>
                        <a:pt x="147789" y="103673"/>
                      </a:lnTo>
                      <a:lnTo>
                        <a:pt x="211758" y="103673"/>
                      </a:lnTo>
                      <a:lnTo>
                        <a:pt x="211758" y="82718"/>
                      </a:lnTo>
                      <a:cubicBezTo>
                        <a:pt x="210655" y="66174"/>
                        <a:pt x="196317" y="49631"/>
                        <a:pt x="184185" y="49631"/>
                      </a:cubicBezTo>
                      <a:close/>
                    </a:path>
                  </a:pathLst>
                </a:custGeom>
                <a:solidFill>
                  <a:srgbClr val="557DBF"/>
                </a:solidFill>
                <a:ln w="16513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786">
                  <a:extLst>
                    <a:ext uri="{FF2B5EF4-FFF2-40B4-BE49-F238E27FC236}">
                      <a16:creationId xmlns:a16="http://schemas.microsoft.com/office/drawing/2014/main" id="{F12BAAF2-1C15-4433-85A5-CB1E7F484851}"/>
                    </a:ext>
                  </a:extLst>
                </p:cNvPr>
                <p:cNvSpPr/>
                <p:nvPr/>
              </p:nvSpPr>
              <p:spPr>
                <a:xfrm>
                  <a:off x="8262100" y="6329383"/>
                  <a:ext cx="221684" cy="82718"/>
                </a:xfrm>
                <a:custGeom>
                  <a:avLst/>
                  <a:gdLst>
                    <a:gd name="connsiteX0" fmla="*/ 157716 w 221684"/>
                    <a:gd name="connsiteY0" fmla="*/ 52940 h 82718"/>
                    <a:gd name="connsiteX1" fmla="*/ 11029 w 221684"/>
                    <a:gd name="connsiteY1" fmla="*/ 0 h 82718"/>
                    <a:gd name="connsiteX2" fmla="*/ 0 w 221684"/>
                    <a:gd name="connsiteY2" fmla="*/ 27573 h 82718"/>
                    <a:gd name="connsiteX3" fmla="*/ 142275 w 221684"/>
                    <a:gd name="connsiteY3" fmla="*/ 82718 h 82718"/>
                    <a:gd name="connsiteX4" fmla="*/ 157716 w 221684"/>
                    <a:gd name="connsiteY4" fmla="*/ 82718 h 82718"/>
                    <a:gd name="connsiteX5" fmla="*/ 221684 w 221684"/>
                    <a:gd name="connsiteY5" fmla="*/ 82718 h 82718"/>
                    <a:gd name="connsiteX6" fmla="*/ 221684 w 221684"/>
                    <a:gd name="connsiteY6" fmla="*/ 52940 h 82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1684" h="82718">
                      <a:moveTo>
                        <a:pt x="157716" y="52940"/>
                      </a:moveTo>
                      <a:lnTo>
                        <a:pt x="11029" y="0"/>
                      </a:lnTo>
                      <a:lnTo>
                        <a:pt x="0" y="27573"/>
                      </a:lnTo>
                      <a:lnTo>
                        <a:pt x="142275" y="82718"/>
                      </a:lnTo>
                      <a:lnTo>
                        <a:pt x="157716" y="82718"/>
                      </a:lnTo>
                      <a:lnTo>
                        <a:pt x="221684" y="82718"/>
                      </a:lnTo>
                      <a:lnTo>
                        <a:pt x="221684" y="52940"/>
                      </a:lnTo>
                      <a:close/>
                    </a:path>
                  </a:pathLst>
                </a:custGeom>
                <a:solidFill>
                  <a:srgbClr val="3F439B"/>
                </a:solidFill>
                <a:ln w="16513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" name="Graphic 698">
                <a:extLst>
                  <a:ext uri="{FF2B5EF4-FFF2-40B4-BE49-F238E27FC236}">
                    <a16:creationId xmlns:a16="http://schemas.microsoft.com/office/drawing/2014/main" id="{9BB00723-91C5-4E48-ADBA-6C9D829C8FB0}"/>
                  </a:ext>
                </a:extLst>
              </p:cNvPr>
              <p:cNvGrpSpPr/>
              <p:nvPr/>
            </p:nvGrpSpPr>
            <p:grpSpPr>
              <a:xfrm>
                <a:off x="8730835" y="6328280"/>
                <a:ext cx="206303" cy="83820"/>
                <a:chOff x="8730835" y="6328280"/>
                <a:chExt cx="206303" cy="83820"/>
              </a:xfrm>
              <a:solidFill>
                <a:schemeClr val="accent1"/>
              </a:solidFill>
            </p:grpSpPr>
            <p:sp>
              <p:nvSpPr>
                <p:cNvPr id="112" name="Freeform: Shape 788">
                  <a:extLst>
                    <a:ext uri="{FF2B5EF4-FFF2-40B4-BE49-F238E27FC236}">
                      <a16:creationId xmlns:a16="http://schemas.microsoft.com/office/drawing/2014/main" id="{88831FAD-D9D0-4EF4-86B9-4683BBC95C19}"/>
                    </a:ext>
                  </a:extLst>
                </p:cNvPr>
                <p:cNvSpPr/>
                <p:nvPr/>
              </p:nvSpPr>
              <p:spPr>
                <a:xfrm>
                  <a:off x="8730835" y="6328280"/>
                  <a:ext cx="206303" cy="55145"/>
                </a:xfrm>
                <a:custGeom>
                  <a:avLst/>
                  <a:gdLst>
                    <a:gd name="connsiteX0" fmla="*/ 180877 w 206303"/>
                    <a:gd name="connsiteY0" fmla="*/ 0 h 55145"/>
                    <a:gd name="connsiteX1" fmla="*/ 0 w 206303"/>
                    <a:gd name="connsiteY1" fmla="*/ 0 h 55145"/>
                    <a:gd name="connsiteX2" fmla="*/ 0 w 206303"/>
                    <a:gd name="connsiteY2" fmla="*/ 55145 h 55145"/>
                    <a:gd name="connsiteX3" fmla="*/ 206244 w 206303"/>
                    <a:gd name="connsiteY3" fmla="*/ 55145 h 55145"/>
                    <a:gd name="connsiteX4" fmla="*/ 206244 w 206303"/>
                    <a:gd name="connsiteY4" fmla="*/ 34190 h 55145"/>
                    <a:gd name="connsiteX5" fmla="*/ 180877 w 206303"/>
                    <a:gd name="connsiteY5" fmla="*/ 0 h 55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6303" h="55145">
                      <a:moveTo>
                        <a:pt x="180877" y="0"/>
                      </a:moveTo>
                      <a:lnTo>
                        <a:pt x="0" y="0"/>
                      </a:lnTo>
                      <a:lnTo>
                        <a:pt x="0" y="55145"/>
                      </a:lnTo>
                      <a:lnTo>
                        <a:pt x="206244" y="55145"/>
                      </a:lnTo>
                      <a:lnTo>
                        <a:pt x="206244" y="34190"/>
                      </a:lnTo>
                      <a:cubicBezTo>
                        <a:pt x="207346" y="16544"/>
                        <a:pt x="193009" y="0"/>
                        <a:pt x="180877" y="0"/>
                      </a:cubicBezTo>
                      <a:close/>
                    </a:path>
                  </a:pathLst>
                </a:custGeom>
                <a:solidFill>
                  <a:srgbClr val="557DBF"/>
                </a:solidFill>
                <a:ln w="16513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789">
                  <a:extLst>
                    <a:ext uri="{FF2B5EF4-FFF2-40B4-BE49-F238E27FC236}">
                      <a16:creationId xmlns:a16="http://schemas.microsoft.com/office/drawing/2014/main" id="{9C0D14A4-167C-4F81-B64F-FB2C4D82BAD1}"/>
                    </a:ext>
                  </a:extLst>
                </p:cNvPr>
                <p:cNvSpPr/>
                <p:nvPr/>
              </p:nvSpPr>
              <p:spPr>
                <a:xfrm>
                  <a:off x="8730835" y="6382323"/>
                  <a:ext cx="206243" cy="29778"/>
                </a:xfrm>
                <a:custGeom>
                  <a:avLst/>
                  <a:gdLst>
                    <a:gd name="connsiteX0" fmla="*/ 0 w 206243"/>
                    <a:gd name="connsiteY0" fmla="*/ 0 h 29778"/>
                    <a:gd name="connsiteX1" fmla="*/ 206244 w 206243"/>
                    <a:gd name="connsiteY1" fmla="*/ 0 h 29778"/>
                    <a:gd name="connsiteX2" fmla="*/ 206244 w 206243"/>
                    <a:gd name="connsiteY2" fmla="*/ 29778 h 29778"/>
                    <a:gd name="connsiteX3" fmla="*/ 0 w 206243"/>
                    <a:gd name="connsiteY3" fmla="*/ 29778 h 29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6243" h="29778">
                      <a:moveTo>
                        <a:pt x="0" y="0"/>
                      </a:moveTo>
                      <a:lnTo>
                        <a:pt x="206244" y="0"/>
                      </a:lnTo>
                      <a:lnTo>
                        <a:pt x="206244" y="29778"/>
                      </a:lnTo>
                      <a:lnTo>
                        <a:pt x="0" y="29778"/>
                      </a:lnTo>
                      <a:close/>
                    </a:path>
                  </a:pathLst>
                </a:custGeom>
                <a:solidFill>
                  <a:srgbClr val="3F439B"/>
                </a:solidFill>
                <a:ln w="16513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4" name="Freeform: Shape 790">
                <a:extLst>
                  <a:ext uri="{FF2B5EF4-FFF2-40B4-BE49-F238E27FC236}">
                    <a16:creationId xmlns:a16="http://schemas.microsoft.com/office/drawing/2014/main" id="{AFDF4E80-689C-4E9A-8CF8-F60273BD3C02}"/>
                  </a:ext>
                </a:extLst>
              </p:cNvPr>
              <p:cNvSpPr/>
              <p:nvPr/>
            </p:nvSpPr>
            <p:spPr>
              <a:xfrm>
                <a:off x="8292981" y="5364340"/>
                <a:ext cx="398157" cy="955117"/>
              </a:xfrm>
              <a:custGeom>
                <a:avLst/>
                <a:gdLst>
                  <a:gd name="connsiteX0" fmla="*/ 99262 w 398157"/>
                  <a:gd name="connsiteY0" fmla="*/ 0 h 955117"/>
                  <a:gd name="connsiteX1" fmla="*/ 169848 w 398157"/>
                  <a:gd name="connsiteY1" fmla="*/ 172053 h 955117"/>
                  <a:gd name="connsiteX2" fmla="*/ 169848 w 398157"/>
                  <a:gd name="connsiteY2" fmla="*/ 173156 h 955117"/>
                  <a:gd name="connsiteX3" fmla="*/ 132349 w 398157"/>
                  <a:gd name="connsiteY3" fmla="*/ 562482 h 955117"/>
                  <a:gd name="connsiteX4" fmla="*/ 0 w 398157"/>
                  <a:gd name="connsiteY4" fmla="*/ 914310 h 955117"/>
                  <a:gd name="connsiteX5" fmla="*/ 105879 w 398157"/>
                  <a:gd name="connsiteY5" fmla="*/ 955117 h 955117"/>
                  <a:gd name="connsiteX6" fmla="*/ 293373 w 398157"/>
                  <a:gd name="connsiteY6" fmla="*/ 595570 h 955117"/>
                  <a:gd name="connsiteX7" fmla="*/ 398149 w 398157"/>
                  <a:gd name="connsiteY7" fmla="*/ 173156 h 955117"/>
                  <a:gd name="connsiteX8" fmla="*/ 398149 w 398157"/>
                  <a:gd name="connsiteY8" fmla="*/ 1103 h 955117"/>
                  <a:gd name="connsiteX9" fmla="*/ 99262 w 398157"/>
                  <a:gd name="connsiteY9" fmla="*/ 0 h 955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8157" h="955117">
                    <a:moveTo>
                      <a:pt x="99262" y="0"/>
                    </a:moveTo>
                    <a:cubicBezTo>
                      <a:pt x="99262" y="0"/>
                      <a:pt x="99262" y="118011"/>
                      <a:pt x="169848" y="172053"/>
                    </a:cubicBezTo>
                    <a:lnTo>
                      <a:pt x="169848" y="173156"/>
                    </a:lnTo>
                    <a:cubicBezTo>
                      <a:pt x="169848" y="173156"/>
                      <a:pt x="134555" y="555865"/>
                      <a:pt x="132349" y="562482"/>
                    </a:cubicBezTo>
                    <a:lnTo>
                      <a:pt x="0" y="914310"/>
                    </a:lnTo>
                    <a:lnTo>
                      <a:pt x="105879" y="955117"/>
                    </a:lnTo>
                    <a:cubicBezTo>
                      <a:pt x="105879" y="955117"/>
                      <a:pt x="291167" y="602187"/>
                      <a:pt x="293373" y="595570"/>
                    </a:cubicBezTo>
                    <a:cubicBezTo>
                      <a:pt x="293373" y="595570"/>
                      <a:pt x="399252" y="179774"/>
                      <a:pt x="398149" y="173156"/>
                    </a:cubicBezTo>
                    <a:lnTo>
                      <a:pt x="398149" y="1103"/>
                    </a:lnTo>
                    <a:lnTo>
                      <a:pt x="99262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6513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5" name="Graphic 698">
                <a:extLst>
                  <a:ext uri="{FF2B5EF4-FFF2-40B4-BE49-F238E27FC236}">
                    <a16:creationId xmlns:a16="http://schemas.microsoft.com/office/drawing/2014/main" id="{9BB00723-91C5-4E48-ADBA-6C9D829C8FB0}"/>
                  </a:ext>
                </a:extLst>
              </p:cNvPr>
              <p:cNvGrpSpPr/>
              <p:nvPr/>
            </p:nvGrpSpPr>
            <p:grpSpPr>
              <a:xfrm>
                <a:off x="8659146" y="4227243"/>
                <a:ext cx="863575" cy="851444"/>
                <a:chOff x="8659146" y="4227243"/>
                <a:chExt cx="863575" cy="851444"/>
              </a:xfrm>
              <a:solidFill>
                <a:schemeClr val="accent1"/>
              </a:solidFill>
            </p:grpSpPr>
            <p:grpSp>
              <p:nvGrpSpPr>
                <p:cNvPr id="29" name="Graphic 698">
                  <a:extLst>
                    <a:ext uri="{FF2B5EF4-FFF2-40B4-BE49-F238E27FC236}">
                      <a16:creationId xmlns:a16="http://schemas.microsoft.com/office/drawing/2014/main" id="{9BB00723-91C5-4E48-ADBA-6C9D829C8FB0}"/>
                    </a:ext>
                  </a:extLst>
                </p:cNvPr>
                <p:cNvGrpSpPr/>
                <p:nvPr/>
              </p:nvGrpSpPr>
              <p:grpSpPr>
                <a:xfrm>
                  <a:off x="8659146" y="4227243"/>
                  <a:ext cx="863575" cy="851444"/>
                  <a:chOff x="8659146" y="4227243"/>
                  <a:chExt cx="863575" cy="851444"/>
                </a:xfrm>
                <a:solidFill>
                  <a:schemeClr val="accent1"/>
                </a:solidFill>
              </p:grpSpPr>
              <p:sp>
                <p:nvSpPr>
                  <p:cNvPr id="31" name="Freeform: Shape 793">
                    <a:extLst>
                      <a:ext uri="{FF2B5EF4-FFF2-40B4-BE49-F238E27FC236}">
                        <a16:creationId xmlns:a16="http://schemas.microsoft.com/office/drawing/2014/main" id="{04936F9D-029D-4A26-97B0-4646B05F3B27}"/>
                      </a:ext>
                    </a:extLst>
                  </p:cNvPr>
                  <p:cNvSpPr/>
                  <p:nvPr/>
                </p:nvSpPr>
                <p:spPr>
                  <a:xfrm>
                    <a:off x="8659146" y="4227243"/>
                    <a:ext cx="851443" cy="851444"/>
                  </a:xfrm>
                  <a:custGeom>
                    <a:avLst/>
                    <a:gdLst>
                      <a:gd name="connsiteX0" fmla="*/ 851444 w 851443"/>
                      <a:gd name="connsiteY0" fmla="*/ 425722 h 851444"/>
                      <a:gd name="connsiteX1" fmla="*/ 425722 w 851443"/>
                      <a:gd name="connsiteY1" fmla="*/ 851444 h 851444"/>
                      <a:gd name="connsiteX2" fmla="*/ 0 w 851443"/>
                      <a:gd name="connsiteY2" fmla="*/ 425722 h 851444"/>
                      <a:gd name="connsiteX3" fmla="*/ 425722 w 851443"/>
                      <a:gd name="connsiteY3" fmla="*/ 0 h 851444"/>
                      <a:gd name="connsiteX4" fmla="*/ 851444 w 851443"/>
                      <a:gd name="connsiteY4" fmla="*/ 425722 h 851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1443" h="851444">
                        <a:moveTo>
                          <a:pt x="851444" y="425722"/>
                        </a:moveTo>
                        <a:cubicBezTo>
                          <a:pt x="851444" y="660842"/>
                          <a:pt x="660842" y="851444"/>
                          <a:pt x="425722" y="851444"/>
                        </a:cubicBezTo>
                        <a:cubicBezTo>
                          <a:pt x="190602" y="851444"/>
                          <a:pt x="0" y="660842"/>
                          <a:pt x="0" y="425722"/>
                        </a:cubicBezTo>
                        <a:cubicBezTo>
                          <a:pt x="0" y="190602"/>
                          <a:pt x="190602" y="0"/>
                          <a:pt x="425722" y="0"/>
                        </a:cubicBezTo>
                        <a:cubicBezTo>
                          <a:pt x="660842" y="0"/>
                          <a:pt x="851444" y="190602"/>
                          <a:pt x="851444" y="425722"/>
                        </a:cubicBezTo>
                        <a:close/>
                      </a:path>
                    </a:pathLst>
                  </a:custGeom>
                  <a:solidFill>
                    <a:srgbClr val="FFCA37"/>
                  </a:solidFill>
                  <a:ln w="16513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794">
                    <a:extLst>
                      <a:ext uri="{FF2B5EF4-FFF2-40B4-BE49-F238E27FC236}">
                        <a16:creationId xmlns:a16="http://schemas.microsoft.com/office/drawing/2014/main" id="{D5254FC7-37E7-4CAA-8D07-D1D83E45FF5E}"/>
                      </a:ext>
                    </a:extLst>
                  </p:cNvPr>
                  <p:cNvSpPr/>
                  <p:nvPr/>
                </p:nvSpPr>
                <p:spPr>
                  <a:xfrm>
                    <a:off x="8736350" y="4304446"/>
                    <a:ext cx="697036" cy="697037"/>
                  </a:xfrm>
                  <a:custGeom>
                    <a:avLst/>
                    <a:gdLst>
                      <a:gd name="connsiteX0" fmla="*/ 697037 w 697036"/>
                      <a:gd name="connsiteY0" fmla="*/ 348519 h 697037"/>
                      <a:gd name="connsiteX1" fmla="*/ 348519 w 697036"/>
                      <a:gd name="connsiteY1" fmla="*/ 697037 h 697037"/>
                      <a:gd name="connsiteX2" fmla="*/ 0 w 697036"/>
                      <a:gd name="connsiteY2" fmla="*/ 348519 h 697037"/>
                      <a:gd name="connsiteX3" fmla="*/ 348519 w 697036"/>
                      <a:gd name="connsiteY3" fmla="*/ 0 h 697037"/>
                      <a:gd name="connsiteX4" fmla="*/ 697037 w 697036"/>
                      <a:gd name="connsiteY4" fmla="*/ 348519 h 697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97036" h="697037">
                        <a:moveTo>
                          <a:pt x="697037" y="348519"/>
                        </a:moveTo>
                        <a:cubicBezTo>
                          <a:pt x="697037" y="541000"/>
                          <a:pt x="541000" y="697037"/>
                          <a:pt x="348519" y="697037"/>
                        </a:cubicBezTo>
                        <a:cubicBezTo>
                          <a:pt x="156037" y="697037"/>
                          <a:pt x="0" y="541000"/>
                          <a:pt x="0" y="348519"/>
                        </a:cubicBezTo>
                        <a:cubicBezTo>
                          <a:pt x="0" y="156037"/>
                          <a:pt x="156037" y="0"/>
                          <a:pt x="348519" y="0"/>
                        </a:cubicBezTo>
                        <a:cubicBezTo>
                          <a:pt x="541000" y="0"/>
                          <a:pt x="697037" y="156037"/>
                          <a:pt x="697037" y="348519"/>
                        </a:cubicBezTo>
                        <a:close/>
                      </a:path>
                    </a:pathLst>
                  </a:custGeom>
                  <a:solidFill>
                    <a:srgbClr val="FFCA37"/>
                  </a:solidFill>
                  <a:ln w="16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795">
                    <a:extLst>
                      <a:ext uri="{FF2B5EF4-FFF2-40B4-BE49-F238E27FC236}">
                        <a16:creationId xmlns:a16="http://schemas.microsoft.com/office/drawing/2014/main" id="{66AC5935-5711-46E0-8FB1-18748750F0F5}"/>
                      </a:ext>
                    </a:extLst>
                  </p:cNvPr>
                  <p:cNvSpPr/>
                  <p:nvPr/>
                </p:nvSpPr>
                <p:spPr>
                  <a:xfrm>
                    <a:off x="8659146" y="4227243"/>
                    <a:ext cx="424619" cy="851444"/>
                  </a:xfrm>
                  <a:custGeom>
                    <a:avLst/>
                    <a:gdLst>
                      <a:gd name="connsiteX0" fmla="*/ 424619 w 424619"/>
                      <a:gd name="connsiteY0" fmla="*/ 0 h 851444"/>
                      <a:gd name="connsiteX1" fmla="*/ 0 w 424619"/>
                      <a:gd name="connsiteY1" fmla="*/ 425722 h 851444"/>
                      <a:gd name="connsiteX2" fmla="*/ 424619 w 424619"/>
                      <a:gd name="connsiteY2" fmla="*/ 851444 h 851444"/>
                      <a:gd name="connsiteX3" fmla="*/ 424619 w 424619"/>
                      <a:gd name="connsiteY3" fmla="*/ 0 h 851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4619" h="851444">
                        <a:moveTo>
                          <a:pt x="424619" y="0"/>
                        </a:moveTo>
                        <a:cubicBezTo>
                          <a:pt x="189700" y="0"/>
                          <a:pt x="0" y="190803"/>
                          <a:pt x="0" y="425722"/>
                        </a:cubicBezTo>
                        <a:cubicBezTo>
                          <a:pt x="0" y="660641"/>
                          <a:pt x="189700" y="851444"/>
                          <a:pt x="424619" y="851444"/>
                        </a:cubicBezTo>
                        <a:lnTo>
                          <a:pt x="424619" y="0"/>
                        </a:lnTo>
                        <a:close/>
                      </a:path>
                    </a:pathLst>
                  </a:custGeom>
                  <a:solidFill>
                    <a:srgbClr val="FFCA37"/>
                  </a:solidFill>
                  <a:ln w="1100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4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659146" y="4227243"/>
                    <a:ext cx="851443" cy="851444"/>
                    <a:chOff x="8659146" y="4227243"/>
                    <a:chExt cx="851443" cy="851444"/>
                  </a:xfrm>
                  <a:noFill/>
                </p:grpSpPr>
                <p:sp>
                  <p:nvSpPr>
                    <p:cNvPr id="110" name="Freeform: Shape 797">
                      <a:extLst>
                        <a:ext uri="{FF2B5EF4-FFF2-40B4-BE49-F238E27FC236}">
                          <a16:creationId xmlns:a16="http://schemas.microsoft.com/office/drawing/2014/main" id="{1BEC5AB7-262B-487D-82F1-3ED0B64B17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59146" y="4227243"/>
                      <a:ext cx="851443" cy="851444"/>
                    </a:xfrm>
                    <a:custGeom>
                      <a:avLst/>
                      <a:gdLst>
                        <a:gd name="connsiteX0" fmla="*/ 851444 w 851443"/>
                        <a:gd name="connsiteY0" fmla="*/ 425722 h 851444"/>
                        <a:gd name="connsiteX1" fmla="*/ 425722 w 851443"/>
                        <a:gd name="connsiteY1" fmla="*/ 851444 h 851444"/>
                        <a:gd name="connsiteX2" fmla="*/ 0 w 851443"/>
                        <a:gd name="connsiteY2" fmla="*/ 425722 h 851444"/>
                        <a:gd name="connsiteX3" fmla="*/ 425722 w 851443"/>
                        <a:gd name="connsiteY3" fmla="*/ 0 h 851444"/>
                        <a:gd name="connsiteX4" fmla="*/ 851444 w 851443"/>
                        <a:gd name="connsiteY4" fmla="*/ 425722 h 8514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1443" h="851444">
                          <a:moveTo>
                            <a:pt x="851444" y="425722"/>
                          </a:moveTo>
                          <a:cubicBezTo>
                            <a:pt x="851444" y="660842"/>
                            <a:pt x="660842" y="851444"/>
                            <a:pt x="425722" y="851444"/>
                          </a:cubicBezTo>
                          <a:cubicBezTo>
                            <a:pt x="190602" y="851444"/>
                            <a:pt x="0" y="660842"/>
                            <a:pt x="0" y="425722"/>
                          </a:cubicBezTo>
                          <a:cubicBezTo>
                            <a:pt x="0" y="190602"/>
                            <a:pt x="190602" y="0"/>
                            <a:pt x="425722" y="0"/>
                          </a:cubicBezTo>
                          <a:cubicBezTo>
                            <a:pt x="660842" y="0"/>
                            <a:pt x="851444" y="190602"/>
                            <a:pt x="851444" y="425722"/>
                          </a:cubicBezTo>
                          <a:close/>
                        </a:path>
                      </a:pathLst>
                    </a:custGeom>
                    <a:noFill/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" name="Freeform: Shape 798">
                      <a:extLst>
                        <a:ext uri="{FF2B5EF4-FFF2-40B4-BE49-F238E27FC236}">
                          <a16:creationId xmlns:a16="http://schemas.microsoft.com/office/drawing/2014/main" id="{3506A789-9341-4BAB-A11C-C5EF6F764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6350" y="4304446"/>
                      <a:ext cx="697036" cy="697037"/>
                    </a:xfrm>
                    <a:custGeom>
                      <a:avLst/>
                      <a:gdLst>
                        <a:gd name="connsiteX0" fmla="*/ 697037 w 697036"/>
                        <a:gd name="connsiteY0" fmla="*/ 348519 h 697037"/>
                        <a:gd name="connsiteX1" fmla="*/ 348519 w 697036"/>
                        <a:gd name="connsiteY1" fmla="*/ 697037 h 697037"/>
                        <a:gd name="connsiteX2" fmla="*/ 0 w 697036"/>
                        <a:gd name="connsiteY2" fmla="*/ 348519 h 697037"/>
                        <a:gd name="connsiteX3" fmla="*/ 348519 w 697036"/>
                        <a:gd name="connsiteY3" fmla="*/ 0 h 697037"/>
                        <a:gd name="connsiteX4" fmla="*/ 697037 w 697036"/>
                        <a:gd name="connsiteY4" fmla="*/ 348519 h 6970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97036" h="697037">
                          <a:moveTo>
                            <a:pt x="697037" y="348519"/>
                          </a:moveTo>
                          <a:cubicBezTo>
                            <a:pt x="697037" y="541000"/>
                            <a:pt x="541000" y="697037"/>
                            <a:pt x="348519" y="697037"/>
                          </a:cubicBezTo>
                          <a:cubicBezTo>
                            <a:pt x="156037" y="697037"/>
                            <a:pt x="0" y="541000"/>
                            <a:pt x="0" y="348519"/>
                          </a:cubicBezTo>
                          <a:cubicBezTo>
                            <a:pt x="0" y="156037"/>
                            <a:pt x="156037" y="0"/>
                            <a:pt x="348519" y="0"/>
                          </a:cubicBezTo>
                          <a:cubicBezTo>
                            <a:pt x="541000" y="0"/>
                            <a:pt x="697037" y="156037"/>
                            <a:pt x="697037" y="348519"/>
                          </a:cubicBezTo>
                          <a:close/>
                        </a:path>
                      </a:pathLst>
                    </a:custGeom>
                    <a:noFill/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5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9069428" y="4227243"/>
                    <a:ext cx="11029" cy="851444"/>
                    <a:chOff x="9069428" y="4227243"/>
                    <a:chExt cx="11029" cy="851444"/>
                  </a:xfrm>
                </p:grpSpPr>
                <p:sp>
                  <p:nvSpPr>
                    <p:cNvPr id="108" name="Freeform: Shape 800">
                      <a:extLst>
                        <a:ext uri="{FF2B5EF4-FFF2-40B4-BE49-F238E27FC236}">
                          <a16:creationId xmlns:a16="http://schemas.microsoft.com/office/drawing/2014/main" id="{FD1C3E17-DA58-42E5-A57C-0798827446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69428" y="4227243"/>
                      <a:ext cx="11029" cy="76100"/>
                    </a:xfrm>
                    <a:custGeom>
                      <a:avLst/>
                      <a:gdLst>
                        <a:gd name="connsiteX0" fmla="*/ 0 w 11029"/>
                        <a:gd name="connsiteY0" fmla="*/ 0 h 76100"/>
                        <a:gd name="connsiteX1" fmla="*/ 0 w 11029"/>
                        <a:gd name="connsiteY1" fmla="*/ 76101 h 76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029" h="76100">
                          <a:moveTo>
                            <a:pt x="0" y="0"/>
                          </a:moveTo>
                          <a:lnTo>
                            <a:pt x="0" y="76101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9" name="Freeform: Shape 801">
                      <a:extLst>
                        <a:ext uri="{FF2B5EF4-FFF2-40B4-BE49-F238E27FC236}">
                          <a16:creationId xmlns:a16="http://schemas.microsoft.com/office/drawing/2014/main" id="{5B19FC68-4A86-48C7-A273-8392F63B71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69428" y="5001483"/>
                      <a:ext cx="11029" cy="77203"/>
                    </a:xfrm>
                    <a:custGeom>
                      <a:avLst/>
                      <a:gdLst>
                        <a:gd name="connsiteX0" fmla="*/ 0 w 11029"/>
                        <a:gd name="connsiteY0" fmla="*/ 0 h 77203"/>
                        <a:gd name="connsiteX1" fmla="*/ 0 w 11029"/>
                        <a:gd name="connsiteY1" fmla="*/ 77203 h 772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029" h="77203">
                          <a:moveTo>
                            <a:pt x="0" y="0"/>
                          </a:moveTo>
                          <a:lnTo>
                            <a:pt x="0" y="77203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6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9069428" y="4227243"/>
                    <a:ext cx="11029" cy="851444"/>
                    <a:chOff x="9069428" y="4227243"/>
                    <a:chExt cx="11029" cy="851444"/>
                  </a:xfrm>
                </p:grpSpPr>
                <p:sp>
                  <p:nvSpPr>
                    <p:cNvPr id="106" name="Freeform: Shape 803">
                      <a:extLst>
                        <a:ext uri="{FF2B5EF4-FFF2-40B4-BE49-F238E27FC236}">
                          <a16:creationId xmlns:a16="http://schemas.microsoft.com/office/drawing/2014/main" id="{7C58AD27-4CA7-44AB-8529-13479AFA9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69428" y="4227243"/>
                      <a:ext cx="11029" cy="76100"/>
                    </a:xfrm>
                    <a:custGeom>
                      <a:avLst/>
                      <a:gdLst>
                        <a:gd name="connsiteX0" fmla="*/ 0 w 11029"/>
                        <a:gd name="connsiteY0" fmla="*/ 0 h 76100"/>
                        <a:gd name="connsiteX1" fmla="*/ 0 w 11029"/>
                        <a:gd name="connsiteY1" fmla="*/ 76101 h 76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029" h="76100">
                          <a:moveTo>
                            <a:pt x="0" y="0"/>
                          </a:moveTo>
                          <a:lnTo>
                            <a:pt x="0" y="76101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7" name="Freeform: Shape 804">
                      <a:extLst>
                        <a:ext uri="{FF2B5EF4-FFF2-40B4-BE49-F238E27FC236}">
                          <a16:creationId xmlns:a16="http://schemas.microsoft.com/office/drawing/2014/main" id="{33E724A8-E39F-4B47-BC70-FA0B5FA4A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69428" y="5001483"/>
                      <a:ext cx="11029" cy="77203"/>
                    </a:xfrm>
                    <a:custGeom>
                      <a:avLst/>
                      <a:gdLst>
                        <a:gd name="connsiteX0" fmla="*/ 0 w 11029"/>
                        <a:gd name="connsiteY0" fmla="*/ 0 h 77203"/>
                        <a:gd name="connsiteX1" fmla="*/ 0 w 11029"/>
                        <a:gd name="connsiteY1" fmla="*/ 77203 h 772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029" h="77203">
                          <a:moveTo>
                            <a:pt x="0" y="0"/>
                          </a:moveTo>
                          <a:lnTo>
                            <a:pt x="0" y="77203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7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671278" y="4652965"/>
                    <a:ext cx="851443" cy="11029"/>
                    <a:chOff x="8671278" y="4652965"/>
                    <a:chExt cx="851443" cy="11029"/>
                  </a:xfrm>
                </p:grpSpPr>
                <p:sp>
                  <p:nvSpPr>
                    <p:cNvPr id="104" name="Freeform: Shape 806">
                      <a:extLst>
                        <a:ext uri="{FF2B5EF4-FFF2-40B4-BE49-F238E27FC236}">
                          <a16:creationId xmlns:a16="http://schemas.microsoft.com/office/drawing/2014/main" id="{82C87C87-5BB8-426B-80F6-953B8E0012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45519" y="4652965"/>
                      <a:ext cx="77203" cy="11029"/>
                    </a:xfrm>
                    <a:custGeom>
                      <a:avLst/>
                      <a:gdLst>
                        <a:gd name="connsiteX0" fmla="*/ 77203 w 77203"/>
                        <a:gd name="connsiteY0" fmla="*/ 0 h 11029"/>
                        <a:gd name="connsiteX1" fmla="*/ 0 w 77203"/>
                        <a:gd name="connsiteY1" fmla="*/ 0 h 110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77203" h="11029">
                          <a:moveTo>
                            <a:pt x="77203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5" name="Freeform: Shape 807">
                      <a:extLst>
                        <a:ext uri="{FF2B5EF4-FFF2-40B4-BE49-F238E27FC236}">
                          <a16:creationId xmlns:a16="http://schemas.microsoft.com/office/drawing/2014/main" id="{C7E6C3B9-D533-4663-8B67-EDAA19A897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71278" y="4652965"/>
                      <a:ext cx="76100" cy="11029"/>
                    </a:xfrm>
                    <a:custGeom>
                      <a:avLst/>
                      <a:gdLst>
                        <a:gd name="connsiteX0" fmla="*/ 76101 w 76100"/>
                        <a:gd name="connsiteY0" fmla="*/ 0 h 11029"/>
                        <a:gd name="connsiteX1" fmla="*/ 0 w 76100"/>
                        <a:gd name="connsiteY1" fmla="*/ 0 h 110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76100" h="11029">
                          <a:moveTo>
                            <a:pt x="76101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8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671278" y="4652965"/>
                    <a:ext cx="851443" cy="11029"/>
                    <a:chOff x="8671278" y="4652965"/>
                    <a:chExt cx="851443" cy="11029"/>
                  </a:xfrm>
                </p:grpSpPr>
                <p:sp>
                  <p:nvSpPr>
                    <p:cNvPr id="102" name="Freeform: Shape 809">
                      <a:extLst>
                        <a:ext uri="{FF2B5EF4-FFF2-40B4-BE49-F238E27FC236}">
                          <a16:creationId xmlns:a16="http://schemas.microsoft.com/office/drawing/2014/main" id="{9AA59B46-7BDA-4226-9464-63C53E01D9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45519" y="4652965"/>
                      <a:ext cx="77203" cy="11029"/>
                    </a:xfrm>
                    <a:custGeom>
                      <a:avLst/>
                      <a:gdLst>
                        <a:gd name="connsiteX0" fmla="*/ 77203 w 77203"/>
                        <a:gd name="connsiteY0" fmla="*/ 0 h 11029"/>
                        <a:gd name="connsiteX1" fmla="*/ 0 w 77203"/>
                        <a:gd name="connsiteY1" fmla="*/ 0 h 110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77203" h="11029">
                          <a:moveTo>
                            <a:pt x="77203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3" name="Freeform: Shape 810">
                      <a:extLst>
                        <a:ext uri="{FF2B5EF4-FFF2-40B4-BE49-F238E27FC236}">
                          <a16:creationId xmlns:a16="http://schemas.microsoft.com/office/drawing/2014/main" id="{55565AAF-7714-4626-8FFD-25E9F28CD1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71278" y="4652965"/>
                      <a:ext cx="76100" cy="11029"/>
                    </a:xfrm>
                    <a:custGeom>
                      <a:avLst/>
                      <a:gdLst>
                        <a:gd name="connsiteX0" fmla="*/ 76101 w 76100"/>
                        <a:gd name="connsiteY0" fmla="*/ 0 h 11029"/>
                        <a:gd name="connsiteX1" fmla="*/ 0 w 76100"/>
                        <a:gd name="connsiteY1" fmla="*/ 0 h 110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76100" h="11029">
                          <a:moveTo>
                            <a:pt x="76101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9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795907" y="4351871"/>
                    <a:ext cx="602186" cy="602187"/>
                    <a:chOff x="8795907" y="4351871"/>
                    <a:chExt cx="602186" cy="602187"/>
                  </a:xfrm>
                </p:grpSpPr>
                <p:sp>
                  <p:nvSpPr>
                    <p:cNvPr id="100" name="Freeform: Shape 812">
                      <a:extLst>
                        <a:ext uri="{FF2B5EF4-FFF2-40B4-BE49-F238E27FC236}">
                          <a16:creationId xmlns:a16="http://schemas.microsoft.com/office/drawing/2014/main" id="{51C25684-0F86-41FB-90C8-1756878F12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2948" y="4351871"/>
                      <a:ext cx="55145" cy="54042"/>
                    </a:xfrm>
                    <a:custGeom>
                      <a:avLst/>
                      <a:gdLst>
                        <a:gd name="connsiteX0" fmla="*/ 55145 w 55145"/>
                        <a:gd name="connsiteY0" fmla="*/ 0 h 54042"/>
                        <a:gd name="connsiteX1" fmla="*/ 0 w 55145"/>
                        <a:gd name="connsiteY1" fmla="*/ 54042 h 54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5145" h="54042">
                          <a:moveTo>
                            <a:pt x="55145" y="0"/>
                          </a:moveTo>
                          <a:lnTo>
                            <a:pt x="0" y="54042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1" name="Freeform: Shape 813">
                      <a:extLst>
                        <a:ext uri="{FF2B5EF4-FFF2-40B4-BE49-F238E27FC236}">
                          <a16:creationId xmlns:a16="http://schemas.microsoft.com/office/drawing/2014/main" id="{E766AAAA-812E-46AC-A83C-E03A9BCA70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5907" y="4898913"/>
                      <a:ext cx="54042" cy="55145"/>
                    </a:xfrm>
                    <a:custGeom>
                      <a:avLst/>
                      <a:gdLst>
                        <a:gd name="connsiteX0" fmla="*/ 54042 w 54042"/>
                        <a:gd name="connsiteY0" fmla="*/ 0 h 55145"/>
                        <a:gd name="connsiteX1" fmla="*/ 0 w 54042"/>
                        <a:gd name="connsiteY1" fmla="*/ 55145 h 551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4042" h="55145">
                          <a:moveTo>
                            <a:pt x="54042" y="0"/>
                          </a:moveTo>
                          <a:lnTo>
                            <a:pt x="0" y="55145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0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795907" y="4351871"/>
                    <a:ext cx="602186" cy="602187"/>
                    <a:chOff x="8795907" y="4351871"/>
                    <a:chExt cx="602186" cy="602187"/>
                  </a:xfrm>
                </p:grpSpPr>
                <p:sp>
                  <p:nvSpPr>
                    <p:cNvPr id="98" name="Freeform: Shape 815">
                      <a:extLst>
                        <a:ext uri="{FF2B5EF4-FFF2-40B4-BE49-F238E27FC236}">
                          <a16:creationId xmlns:a16="http://schemas.microsoft.com/office/drawing/2014/main" id="{7D9EA7E0-99FB-446E-9247-FE6B859EB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2948" y="4351871"/>
                      <a:ext cx="55145" cy="54042"/>
                    </a:xfrm>
                    <a:custGeom>
                      <a:avLst/>
                      <a:gdLst>
                        <a:gd name="connsiteX0" fmla="*/ 55145 w 55145"/>
                        <a:gd name="connsiteY0" fmla="*/ 0 h 54042"/>
                        <a:gd name="connsiteX1" fmla="*/ 0 w 55145"/>
                        <a:gd name="connsiteY1" fmla="*/ 54042 h 54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5145" h="54042">
                          <a:moveTo>
                            <a:pt x="55145" y="0"/>
                          </a:moveTo>
                          <a:lnTo>
                            <a:pt x="0" y="54042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9" name="Freeform: Shape 816">
                      <a:extLst>
                        <a:ext uri="{FF2B5EF4-FFF2-40B4-BE49-F238E27FC236}">
                          <a16:creationId xmlns:a16="http://schemas.microsoft.com/office/drawing/2014/main" id="{C841C438-528D-4E44-B80B-81ED06E719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5907" y="4898913"/>
                      <a:ext cx="54042" cy="55145"/>
                    </a:xfrm>
                    <a:custGeom>
                      <a:avLst/>
                      <a:gdLst>
                        <a:gd name="connsiteX0" fmla="*/ 54042 w 54042"/>
                        <a:gd name="connsiteY0" fmla="*/ 0 h 55145"/>
                        <a:gd name="connsiteX1" fmla="*/ 0 w 54042"/>
                        <a:gd name="connsiteY1" fmla="*/ 55145 h 551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4042" h="55145">
                          <a:moveTo>
                            <a:pt x="54042" y="0"/>
                          </a:moveTo>
                          <a:lnTo>
                            <a:pt x="0" y="55145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1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795907" y="4351871"/>
                    <a:ext cx="602186" cy="602187"/>
                    <a:chOff x="8795907" y="4351871"/>
                    <a:chExt cx="602186" cy="602187"/>
                  </a:xfrm>
                </p:grpSpPr>
                <p:sp>
                  <p:nvSpPr>
                    <p:cNvPr id="96" name="Freeform: Shape 818">
                      <a:extLst>
                        <a:ext uri="{FF2B5EF4-FFF2-40B4-BE49-F238E27FC236}">
                          <a16:creationId xmlns:a16="http://schemas.microsoft.com/office/drawing/2014/main" id="{188FC7DD-D2A2-42DF-92B9-93B151889A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2948" y="4898913"/>
                      <a:ext cx="55145" cy="55145"/>
                    </a:xfrm>
                    <a:custGeom>
                      <a:avLst/>
                      <a:gdLst>
                        <a:gd name="connsiteX0" fmla="*/ 55145 w 55145"/>
                        <a:gd name="connsiteY0" fmla="*/ 55145 h 55145"/>
                        <a:gd name="connsiteX1" fmla="*/ 0 w 55145"/>
                        <a:gd name="connsiteY1" fmla="*/ 0 h 551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5145" h="55145">
                          <a:moveTo>
                            <a:pt x="55145" y="55145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7" name="Freeform: Shape 819">
                      <a:extLst>
                        <a:ext uri="{FF2B5EF4-FFF2-40B4-BE49-F238E27FC236}">
                          <a16:creationId xmlns:a16="http://schemas.microsoft.com/office/drawing/2014/main" id="{7175AF65-B445-40B5-BA28-5F9147DA69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5907" y="4351871"/>
                      <a:ext cx="54042" cy="54042"/>
                    </a:xfrm>
                    <a:custGeom>
                      <a:avLst/>
                      <a:gdLst>
                        <a:gd name="connsiteX0" fmla="*/ 54042 w 54042"/>
                        <a:gd name="connsiteY0" fmla="*/ 54042 h 54042"/>
                        <a:gd name="connsiteX1" fmla="*/ 0 w 54042"/>
                        <a:gd name="connsiteY1" fmla="*/ 0 h 54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4042" h="54042">
                          <a:moveTo>
                            <a:pt x="54042" y="54042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795907" y="4351871"/>
                    <a:ext cx="602186" cy="602187"/>
                    <a:chOff x="8795907" y="4351871"/>
                    <a:chExt cx="602186" cy="602187"/>
                  </a:xfrm>
                </p:grpSpPr>
                <p:sp>
                  <p:nvSpPr>
                    <p:cNvPr id="94" name="Freeform: Shape 821">
                      <a:extLst>
                        <a:ext uri="{FF2B5EF4-FFF2-40B4-BE49-F238E27FC236}">
                          <a16:creationId xmlns:a16="http://schemas.microsoft.com/office/drawing/2014/main" id="{AE742003-11C4-4352-BE57-3BD70798A9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2948" y="4898913"/>
                      <a:ext cx="55145" cy="55145"/>
                    </a:xfrm>
                    <a:custGeom>
                      <a:avLst/>
                      <a:gdLst>
                        <a:gd name="connsiteX0" fmla="*/ 55145 w 55145"/>
                        <a:gd name="connsiteY0" fmla="*/ 55145 h 55145"/>
                        <a:gd name="connsiteX1" fmla="*/ 0 w 55145"/>
                        <a:gd name="connsiteY1" fmla="*/ 0 h 551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5145" h="55145">
                          <a:moveTo>
                            <a:pt x="55145" y="55145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" name="Freeform: Shape 822">
                      <a:extLst>
                        <a:ext uri="{FF2B5EF4-FFF2-40B4-BE49-F238E27FC236}">
                          <a16:creationId xmlns:a16="http://schemas.microsoft.com/office/drawing/2014/main" id="{205B950E-D006-481C-9A7F-2E578E510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5907" y="4351871"/>
                      <a:ext cx="54042" cy="54042"/>
                    </a:xfrm>
                    <a:custGeom>
                      <a:avLst/>
                      <a:gdLst>
                        <a:gd name="connsiteX0" fmla="*/ 54042 w 54042"/>
                        <a:gd name="connsiteY0" fmla="*/ 54042 h 54042"/>
                        <a:gd name="connsiteX1" fmla="*/ 0 w 54042"/>
                        <a:gd name="connsiteY1" fmla="*/ 0 h 54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4042" h="54042">
                          <a:moveTo>
                            <a:pt x="54042" y="54042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3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883036" y="4284594"/>
                    <a:ext cx="426824" cy="736741"/>
                    <a:chOff x="8883036" y="4284594"/>
                    <a:chExt cx="426824" cy="736741"/>
                  </a:xfrm>
                </p:grpSpPr>
                <p:sp>
                  <p:nvSpPr>
                    <p:cNvPr id="92" name="Freeform: Shape 824">
                      <a:extLst>
                        <a:ext uri="{FF2B5EF4-FFF2-40B4-BE49-F238E27FC236}">
                          <a16:creationId xmlns:a16="http://schemas.microsoft.com/office/drawing/2014/main" id="{598C365C-371C-49E7-862E-F827C9C9EF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71260" y="4284594"/>
                      <a:ext cx="38601" cy="66174"/>
                    </a:xfrm>
                    <a:custGeom>
                      <a:avLst/>
                      <a:gdLst>
                        <a:gd name="connsiteX0" fmla="*/ 38602 w 38601"/>
                        <a:gd name="connsiteY0" fmla="*/ 0 h 66174"/>
                        <a:gd name="connsiteX1" fmla="*/ 0 w 38601"/>
                        <a:gd name="connsiteY1" fmla="*/ 66174 h 661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8601" h="66174">
                          <a:moveTo>
                            <a:pt x="38602" y="0"/>
                          </a:moveTo>
                          <a:lnTo>
                            <a:pt x="0" y="66174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" name="Freeform: Shape 825">
                      <a:extLst>
                        <a:ext uri="{FF2B5EF4-FFF2-40B4-BE49-F238E27FC236}">
                          <a16:creationId xmlns:a16="http://schemas.microsoft.com/office/drawing/2014/main" id="{B59BEFA1-19FE-4257-8230-4E6F01F8F1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83036" y="4954058"/>
                      <a:ext cx="38601" cy="67277"/>
                    </a:xfrm>
                    <a:custGeom>
                      <a:avLst/>
                      <a:gdLst>
                        <a:gd name="connsiteX0" fmla="*/ 38602 w 38601"/>
                        <a:gd name="connsiteY0" fmla="*/ 0 h 67277"/>
                        <a:gd name="connsiteX1" fmla="*/ 0 w 38601"/>
                        <a:gd name="connsiteY1" fmla="*/ 67277 h 672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8601" h="67277">
                          <a:moveTo>
                            <a:pt x="38602" y="0"/>
                          </a:moveTo>
                          <a:lnTo>
                            <a:pt x="0" y="67277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883036" y="4284594"/>
                    <a:ext cx="426824" cy="736741"/>
                    <a:chOff x="8883036" y="4284594"/>
                    <a:chExt cx="426824" cy="736741"/>
                  </a:xfrm>
                </p:grpSpPr>
                <p:sp>
                  <p:nvSpPr>
                    <p:cNvPr id="90" name="Freeform: Shape 827">
                      <a:extLst>
                        <a:ext uri="{FF2B5EF4-FFF2-40B4-BE49-F238E27FC236}">
                          <a16:creationId xmlns:a16="http://schemas.microsoft.com/office/drawing/2014/main" id="{8DD1E027-CC7B-40ED-B82D-7D9D338AD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71260" y="4284594"/>
                      <a:ext cx="38601" cy="66174"/>
                    </a:xfrm>
                    <a:custGeom>
                      <a:avLst/>
                      <a:gdLst>
                        <a:gd name="connsiteX0" fmla="*/ 38602 w 38601"/>
                        <a:gd name="connsiteY0" fmla="*/ 0 h 66174"/>
                        <a:gd name="connsiteX1" fmla="*/ 0 w 38601"/>
                        <a:gd name="connsiteY1" fmla="*/ 66174 h 661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8601" h="66174">
                          <a:moveTo>
                            <a:pt x="38602" y="0"/>
                          </a:moveTo>
                          <a:lnTo>
                            <a:pt x="0" y="66174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1" name="Freeform: Shape 828">
                      <a:extLst>
                        <a:ext uri="{FF2B5EF4-FFF2-40B4-BE49-F238E27FC236}">
                          <a16:creationId xmlns:a16="http://schemas.microsoft.com/office/drawing/2014/main" id="{D1342FC8-DDAB-4F10-B1E2-579D8C2EE7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83036" y="4954058"/>
                      <a:ext cx="38601" cy="67277"/>
                    </a:xfrm>
                    <a:custGeom>
                      <a:avLst/>
                      <a:gdLst>
                        <a:gd name="connsiteX0" fmla="*/ 38602 w 38601"/>
                        <a:gd name="connsiteY0" fmla="*/ 0 h 67277"/>
                        <a:gd name="connsiteX1" fmla="*/ 0 w 38601"/>
                        <a:gd name="connsiteY1" fmla="*/ 67277 h 672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8601" h="67277">
                          <a:moveTo>
                            <a:pt x="38602" y="0"/>
                          </a:moveTo>
                          <a:lnTo>
                            <a:pt x="0" y="67277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728629" y="4439001"/>
                    <a:ext cx="736741" cy="426824"/>
                    <a:chOff x="8728629" y="4439001"/>
                    <a:chExt cx="736741" cy="426824"/>
                  </a:xfrm>
                </p:grpSpPr>
                <p:sp>
                  <p:nvSpPr>
                    <p:cNvPr id="88" name="Freeform: Shape 830">
                      <a:extLst>
                        <a:ext uri="{FF2B5EF4-FFF2-40B4-BE49-F238E27FC236}">
                          <a16:creationId xmlns:a16="http://schemas.microsoft.com/office/drawing/2014/main" id="{ACD84C32-681E-47DA-8C88-C745A5562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8094" y="4827224"/>
                      <a:ext cx="67277" cy="38601"/>
                    </a:xfrm>
                    <a:custGeom>
                      <a:avLst/>
                      <a:gdLst>
                        <a:gd name="connsiteX0" fmla="*/ 67277 w 67277"/>
                        <a:gd name="connsiteY0" fmla="*/ 38602 h 38601"/>
                        <a:gd name="connsiteX1" fmla="*/ 0 w 67277"/>
                        <a:gd name="connsiteY1" fmla="*/ 0 h 386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7277" h="38601">
                          <a:moveTo>
                            <a:pt x="67277" y="38602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" name="Freeform: Shape 831">
                      <a:extLst>
                        <a:ext uri="{FF2B5EF4-FFF2-40B4-BE49-F238E27FC236}">
                          <a16:creationId xmlns:a16="http://schemas.microsoft.com/office/drawing/2014/main" id="{B2F05A8C-D148-4B9F-86F9-2F0D1C84E2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8629" y="4439001"/>
                      <a:ext cx="66174" cy="38601"/>
                    </a:xfrm>
                    <a:custGeom>
                      <a:avLst/>
                      <a:gdLst>
                        <a:gd name="connsiteX0" fmla="*/ 66174 w 66174"/>
                        <a:gd name="connsiteY0" fmla="*/ 38602 h 38601"/>
                        <a:gd name="connsiteX1" fmla="*/ 0 w 66174"/>
                        <a:gd name="connsiteY1" fmla="*/ 0 h 386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6174" h="38601">
                          <a:moveTo>
                            <a:pt x="66174" y="38602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6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728629" y="4439001"/>
                    <a:ext cx="736741" cy="426824"/>
                    <a:chOff x="8728629" y="4439001"/>
                    <a:chExt cx="736741" cy="426824"/>
                  </a:xfrm>
                </p:grpSpPr>
                <p:sp>
                  <p:nvSpPr>
                    <p:cNvPr id="86" name="Freeform: Shape 833">
                      <a:extLst>
                        <a:ext uri="{FF2B5EF4-FFF2-40B4-BE49-F238E27FC236}">
                          <a16:creationId xmlns:a16="http://schemas.microsoft.com/office/drawing/2014/main" id="{AE77DAB8-3C78-4887-BD56-8F5750569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8094" y="4827224"/>
                      <a:ext cx="67277" cy="38601"/>
                    </a:xfrm>
                    <a:custGeom>
                      <a:avLst/>
                      <a:gdLst>
                        <a:gd name="connsiteX0" fmla="*/ 67277 w 67277"/>
                        <a:gd name="connsiteY0" fmla="*/ 38602 h 38601"/>
                        <a:gd name="connsiteX1" fmla="*/ 0 w 67277"/>
                        <a:gd name="connsiteY1" fmla="*/ 0 h 386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7277" h="38601">
                          <a:moveTo>
                            <a:pt x="67277" y="38602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" name="Freeform: Shape 834">
                      <a:extLst>
                        <a:ext uri="{FF2B5EF4-FFF2-40B4-BE49-F238E27FC236}">
                          <a16:creationId xmlns:a16="http://schemas.microsoft.com/office/drawing/2014/main" id="{55FE299D-A8B3-4929-813B-BF5C543BF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8629" y="4439001"/>
                      <a:ext cx="66174" cy="38601"/>
                    </a:xfrm>
                    <a:custGeom>
                      <a:avLst/>
                      <a:gdLst>
                        <a:gd name="connsiteX0" fmla="*/ 66174 w 66174"/>
                        <a:gd name="connsiteY0" fmla="*/ 38602 h 38601"/>
                        <a:gd name="connsiteX1" fmla="*/ 0 w 66174"/>
                        <a:gd name="connsiteY1" fmla="*/ 0 h 386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6174" h="38601">
                          <a:moveTo>
                            <a:pt x="66174" y="38602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7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673484" y="4543777"/>
                    <a:ext cx="822768" cy="218375"/>
                    <a:chOff x="8673484" y="4543777"/>
                    <a:chExt cx="822768" cy="218375"/>
                  </a:xfrm>
                </p:grpSpPr>
                <p:sp>
                  <p:nvSpPr>
                    <p:cNvPr id="84" name="Freeform: Shape 836">
                      <a:extLst>
                        <a:ext uri="{FF2B5EF4-FFF2-40B4-BE49-F238E27FC236}">
                          <a16:creationId xmlns:a16="http://schemas.microsoft.com/office/drawing/2014/main" id="{785AD894-527F-4047-A0EB-C1BB16BC65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358" y="4543777"/>
                      <a:ext cx="73894" cy="18749"/>
                    </a:xfrm>
                    <a:custGeom>
                      <a:avLst/>
                      <a:gdLst>
                        <a:gd name="connsiteX0" fmla="*/ 73895 w 73894"/>
                        <a:gd name="connsiteY0" fmla="*/ 0 h 18749"/>
                        <a:gd name="connsiteX1" fmla="*/ 0 w 73894"/>
                        <a:gd name="connsiteY1" fmla="*/ 18749 h 18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73894" h="18749">
                          <a:moveTo>
                            <a:pt x="73895" y="0"/>
                          </a:moveTo>
                          <a:lnTo>
                            <a:pt x="0" y="18749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" name="Freeform: Shape 837">
                      <a:extLst>
                        <a:ext uri="{FF2B5EF4-FFF2-40B4-BE49-F238E27FC236}">
                          <a16:creationId xmlns:a16="http://schemas.microsoft.com/office/drawing/2014/main" id="{0CC1E74D-B3B2-44BD-B263-E6BCEAB3A4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73484" y="4742300"/>
                      <a:ext cx="74997" cy="19852"/>
                    </a:xfrm>
                    <a:custGeom>
                      <a:avLst/>
                      <a:gdLst>
                        <a:gd name="connsiteX0" fmla="*/ 74998 w 74997"/>
                        <a:gd name="connsiteY0" fmla="*/ 0 h 19852"/>
                        <a:gd name="connsiteX1" fmla="*/ 0 w 74997"/>
                        <a:gd name="connsiteY1" fmla="*/ 19852 h 19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74997" h="19852">
                          <a:moveTo>
                            <a:pt x="74998" y="0"/>
                          </a:moveTo>
                          <a:lnTo>
                            <a:pt x="0" y="19852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8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673484" y="4543777"/>
                    <a:ext cx="822768" cy="218375"/>
                    <a:chOff x="8673484" y="4543777"/>
                    <a:chExt cx="822768" cy="218375"/>
                  </a:xfrm>
                </p:grpSpPr>
                <p:sp>
                  <p:nvSpPr>
                    <p:cNvPr id="82" name="Freeform: Shape 839">
                      <a:extLst>
                        <a:ext uri="{FF2B5EF4-FFF2-40B4-BE49-F238E27FC236}">
                          <a16:creationId xmlns:a16="http://schemas.microsoft.com/office/drawing/2014/main" id="{29D4F7D1-229E-49DD-A191-F02461EE1D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358" y="4543777"/>
                      <a:ext cx="73894" cy="18749"/>
                    </a:xfrm>
                    <a:custGeom>
                      <a:avLst/>
                      <a:gdLst>
                        <a:gd name="connsiteX0" fmla="*/ 73895 w 73894"/>
                        <a:gd name="connsiteY0" fmla="*/ 0 h 18749"/>
                        <a:gd name="connsiteX1" fmla="*/ 0 w 73894"/>
                        <a:gd name="connsiteY1" fmla="*/ 18749 h 187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73894" h="18749">
                          <a:moveTo>
                            <a:pt x="73895" y="0"/>
                          </a:moveTo>
                          <a:lnTo>
                            <a:pt x="0" y="18749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3" name="Freeform: Shape 840">
                      <a:extLst>
                        <a:ext uri="{FF2B5EF4-FFF2-40B4-BE49-F238E27FC236}">
                          <a16:creationId xmlns:a16="http://schemas.microsoft.com/office/drawing/2014/main" id="{495CD641-2D85-47E0-B026-21CB2BC574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73484" y="4742300"/>
                      <a:ext cx="74997" cy="19852"/>
                    </a:xfrm>
                    <a:custGeom>
                      <a:avLst/>
                      <a:gdLst>
                        <a:gd name="connsiteX0" fmla="*/ 74998 w 74997"/>
                        <a:gd name="connsiteY0" fmla="*/ 0 h 19852"/>
                        <a:gd name="connsiteX1" fmla="*/ 0 w 74997"/>
                        <a:gd name="connsiteY1" fmla="*/ 19852 h 19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74997" h="19852">
                          <a:moveTo>
                            <a:pt x="74998" y="0"/>
                          </a:moveTo>
                          <a:lnTo>
                            <a:pt x="0" y="19852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9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960240" y="4240478"/>
                    <a:ext cx="218375" cy="823871"/>
                    <a:chOff x="8960240" y="4240478"/>
                    <a:chExt cx="218375" cy="823871"/>
                  </a:xfrm>
                </p:grpSpPr>
                <p:sp>
                  <p:nvSpPr>
                    <p:cNvPr id="80" name="Freeform: Shape 842">
                      <a:extLst>
                        <a:ext uri="{FF2B5EF4-FFF2-40B4-BE49-F238E27FC236}">
                          <a16:creationId xmlns:a16="http://schemas.microsoft.com/office/drawing/2014/main" id="{1FED18F9-6348-4491-9896-CA65376F30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59866" y="4989351"/>
                      <a:ext cx="18749" cy="74997"/>
                    </a:xfrm>
                    <a:custGeom>
                      <a:avLst/>
                      <a:gdLst>
                        <a:gd name="connsiteX0" fmla="*/ 18749 w 18749"/>
                        <a:gd name="connsiteY0" fmla="*/ 74998 h 74997"/>
                        <a:gd name="connsiteX1" fmla="*/ 0 w 18749"/>
                        <a:gd name="connsiteY1" fmla="*/ 0 h 74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8749" h="74997">
                          <a:moveTo>
                            <a:pt x="18749" y="7499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" name="Freeform: Shape 843">
                      <a:extLst>
                        <a:ext uri="{FF2B5EF4-FFF2-40B4-BE49-F238E27FC236}">
                          <a16:creationId xmlns:a16="http://schemas.microsoft.com/office/drawing/2014/main" id="{F4D8D95E-A0E5-49EF-B995-7560537A03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60240" y="4240478"/>
                      <a:ext cx="19852" cy="74997"/>
                    </a:xfrm>
                    <a:custGeom>
                      <a:avLst/>
                      <a:gdLst>
                        <a:gd name="connsiteX0" fmla="*/ 19852 w 19852"/>
                        <a:gd name="connsiteY0" fmla="*/ 74998 h 74997"/>
                        <a:gd name="connsiteX1" fmla="*/ 0 w 19852"/>
                        <a:gd name="connsiteY1" fmla="*/ 0 h 74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852" h="74997">
                          <a:moveTo>
                            <a:pt x="19852" y="7499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0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960240" y="4240478"/>
                    <a:ext cx="218375" cy="823871"/>
                    <a:chOff x="8960240" y="4240478"/>
                    <a:chExt cx="218375" cy="823871"/>
                  </a:xfrm>
                </p:grpSpPr>
                <p:sp>
                  <p:nvSpPr>
                    <p:cNvPr id="78" name="Freeform: Shape 845">
                      <a:extLst>
                        <a:ext uri="{FF2B5EF4-FFF2-40B4-BE49-F238E27FC236}">
                          <a16:creationId xmlns:a16="http://schemas.microsoft.com/office/drawing/2014/main" id="{6E690443-0220-40D2-B011-44964292A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59866" y="4989351"/>
                      <a:ext cx="18749" cy="74997"/>
                    </a:xfrm>
                    <a:custGeom>
                      <a:avLst/>
                      <a:gdLst>
                        <a:gd name="connsiteX0" fmla="*/ 18749 w 18749"/>
                        <a:gd name="connsiteY0" fmla="*/ 74998 h 74997"/>
                        <a:gd name="connsiteX1" fmla="*/ 0 w 18749"/>
                        <a:gd name="connsiteY1" fmla="*/ 0 h 74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8749" h="74997">
                          <a:moveTo>
                            <a:pt x="18749" y="7499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" name="Freeform: Shape 846">
                      <a:extLst>
                        <a:ext uri="{FF2B5EF4-FFF2-40B4-BE49-F238E27FC236}">
                          <a16:creationId xmlns:a16="http://schemas.microsoft.com/office/drawing/2014/main" id="{4A2ACD1C-D442-4D97-AC9C-0E83060E9E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60240" y="4240478"/>
                      <a:ext cx="19852" cy="74997"/>
                    </a:xfrm>
                    <a:custGeom>
                      <a:avLst/>
                      <a:gdLst>
                        <a:gd name="connsiteX0" fmla="*/ 19852 w 19852"/>
                        <a:gd name="connsiteY0" fmla="*/ 74998 h 74997"/>
                        <a:gd name="connsiteX1" fmla="*/ 0 w 19852"/>
                        <a:gd name="connsiteY1" fmla="*/ 0 h 74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852" h="74997">
                          <a:moveTo>
                            <a:pt x="19852" y="7499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1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978989" y="4243786"/>
                    <a:ext cx="236022" cy="818356"/>
                    <a:chOff x="8978989" y="4243786"/>
                    <a:chExt cx="236022" cy="818356"/>
                  </a:xfrm>
                </p:grpSpPr>
                <p:sp>
                  <p:nvSpPr>
                    <p:cNvPr id="76" name="Freeform: Shape 848">
                      <a:extLst>
                        <a:ext uri="{FF2B5EF4-FFF2-40B4-BE49-F238E27FC236}">
                          <a16:creationId xmlns:a16="http://schemas.microsoft.com/office/drawing/2014/main" id="{EE865764-DC39-4EC8-BB35-4627BA2B7E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2953" y="4243786"/>
                      <a:ext cx="22058" cy="73894"/>
                    </a:xfrm>
                    <a:custGeom>
                      <a:avLst/>
                      <a:gdLst>
                        <a:gd name="connsiteX0" fmla="*/ 22058 w 22058"/>
                        <a:gd name="connsiteY0" fmla="*/ 0 h 73894"/>
                        <a:gd name="connsiteX1" fmla="*/ 0 w 22058"/>
                        <a:gd name="connsiteY1" fmla="*/ 73895 h 738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2058" h="73894">
                          <a:moveTo>
                            <a:pt x="22058" y="0"/>
                          </a:moveTo>
                          <a:lnTo>
                            <a:pt x="0" y="73895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" name="Freeform: Shape 849">
                      <a:extLst>
                        <a:ext uri="{FF2B5EF4-FFF2-40B4-BE49-F238E27FC236}">
                          <a16:creationId xmlns:a16="http://schemas.microsoft.com/office/drawing/2014/main" id="{173FA986-9B21-4677-A3B6-5D3DF4769A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8989" y="4987146"/>
                      <a:ext cx="20955" cy="74997"/>
                    </a:xfrm>
                    <a:custGeom>
                      <a:avLst/>
                      <a:gdLst>
                        <a:gd name="connsiteX0" fmla="*/ 20955 w 20955"/>
                        <a:gd name="connsiteY0" fmla="*/ 0 h 74997"/>
                        <a:gd name="connsiteX1" fmla="*/ 0 w 20955"/>
                        <a:gd name="connsiteY1" fmla="*/ 74998 h 74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0955" h="74997">
                          <a:moveTo>
                            <a:pt x="20955" y="0"/>
                          </a:moveTo>
                          <a:lnTo>
                            <a:pt x="0" y="74998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2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978989" y="4243786"/>
                    <a:ext cx="236022" cy="818356"/>
                    <a:chOff x="8978989" y="4243786"/>
                    <a:chExt cx="236022" cy="818356"/>
                  </a:xfrm>
                </p:grpSpPr>
                <p:sp>
                  <p:nvSpPr>
                    <p:cNvPr id="74" name="Freeform: Shape 851">
                      <a:extLst>
                        <a:ext uri="{FF2B5EF4-FFF2-40B4-BE49-F238E27FC236}">
                          <a16:creationId xmlns:a16="http://schemas.microsoft.com/office/drawing/2014/main" id="{9649D85E-199E-4F97-937F-D5CB8F5A87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2953" y="4243786"/>
                      <a:ext cx="22058" cy="73894"/>
                    </a:xfrm>
                    <a:custGeom>
                      <a:avLst/>
                      <a:gdLst>
                        <a:gd name="connsiteX0" fmla="*/ 22058 w 22058"/>
                        <a:gd name="connsiteY0" fmla="*/ 0 h 73894"/>
                        <a:gd name="connsiteX1" fmla="*/ 0 w 22058"/>
                        <a:gd name="connsiteY1" fmla="*/ 73895 h 738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2058" h="73894">
                          <a:moveTo>
                            <a:pt x="22058" y="0"/>
                          </a:moveTo>
                          <a:lnTo>
                            <a:pt x="0" y="73895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" name="Freeform: Shape 852">
                      <a:extLst>
                        <a:ext uri="{FF2B5EF4-FFF2-40B4-BE49-F238E27FC236}">
                          <a16:creationId xmlns:a16="http://schemas.microsoft.com/office/drawing/2014/main" id="{559448F4-0989-4AA8-8E7D-0EB2B9B3C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8989" y="4987146"/>
                      <a:ext cx="20955" cy="74997"/>
                    </a:xfrm>
                    <a:custGeom>
                      <a:avLst/>
                      <a:gdLst>
                        <a:gd name="connsiteX0" fmla="*/ 20955 w 20955"/>
                        <a:gd name="connsiteY0" fmla="*/ 0 h 74997"/>
                        <a:gd name="connsiteX1" fmla="*/ 0 w 20955"/>
                        <a:gd name="connsiteY1" fmla="*/ 74998 h 74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0955" h="74997">
                          <a:moveTo>
                            <a:pt x="20955" y="0"/>
                          </a:moveTo>
                          <a:lnTo>
                            <a:pt x="0" y="74998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3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687822" y="4534954"/>
                    <a:ext cx="818356" cy="236022"/>
                    <a:chOff x="8687822" y="4534954"/>
                    <a:chExt cx="818356" cy="236022"/>
                  </a:xfrm>
                </p:grpSpPr>
                <p:sp>
                  <p:nvSpPr>
                    <p:cNvPr id="72" name="Freeform: Shape 854">
                      <a:extLst>
                        <a:ext uri="{FF2B5EF4-FFF2-40B4-BE49-F238E27FC236}">
                          <a16:creationId xmlns:a16="http://schemas.microsoft.com/office/drawing/2014/main" id="{2ADD0F46-411F-4B1E-BDA7-82496BFF0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1181" y="4748918"/>
                      <a:ext cx="74997" cy="22058"/>
                    </a:xfrm>
                    <a:custGeom>
                      <a:avLst/>
                      <a:gdLst>
                        <a:gd name="connsiteX0" fmla="*/ 74998 w 74997"/>
                        <a:gd name="connsiteY0" fmla="*/ 22058 h 22058"/>
                        <a:gd name="connsiteX1" fmla="*/ 0 w 74997"/>
                        <a:gd name="connsiteY1" fmla="*/ 0 h 220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74997" h="22058">
                          <a:moveTo>
                            <a:pt x="74998" y="2205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" name="Freeform: Shape 855">
                      <a:extLst>
                        <a:ext uri="{FF2B5EF4-FFF2-40B4-BE49-F238E27FC236}">
                          <a16:creationId xmlns:a16="http://schemas.microsoft.com/office/drawing/2014/main" id="{96D10DAE-A65A-4257-ABED-ED6CE850E7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87822" y="4534954"/>
                      <a:ext cx="73894" cy="20955"/>
                    </a:xfrm>
                    <a:custGeom>
                      <a:avLst/>
                      <a:gdLst>
                        <a:gd name="connsiteX0" fmla="*/ 73895 w 73894"/>
                        <a:gd name="connsiteY0" fmla="*/ 20955 h 20955"/>
                        <a:gd name="connsiteX1" fmla="*/ 0 w 73894"/>
                        <a:gd name="connsiteY1" fmla="*/ 0 h 209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73894" h="20955">
                          <a:moveTo>
                            <a:pt x="73895" y="20955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4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687822" y="4534954"/>
                    <a:ext cx="818356" cy="236022"/>
                    <a:chOff x="8687822" y="4534954"/>
                    <a:chExt cx="818356" cy="236022"/>
                  </a:xfrm>
                </p:grpSpPr>
                <p:sp>
                  <p:nvSpPr>
                    <p:cNvPr id="70" name="Freeform: Shape 857">
                      <a:extLst>
                        <a:ext uri="{FF2B5EF4-FFF2-40B4-BE49-F238E27FC236}">
                          <a16:creationId xmlns:a16="http://schemas.microsoft.com/office/drawing/2014/main" id="{52B0662D-30F2-441B-8F8B-B47C4BB0A9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1181" y="4748918"/>
                      <a:ext cx="74997" cy="22058"/>
                    </a:xfrm>
                    <a:custGeom>
                      <a:avLst/>
                      <a:gdLst>
                        <a:gd name="connsiteX0" fmla="*/ 74998 w 74997"/>
                        <a:gd name="connsiteY0" fmla="*/ 22058 h 22058"/>
                        <a:gd name="connsiteX1" fmla="*/ 0 w 74997"/>
                        <a:gd name="connsiteY1" fmla="*/ 0 h 220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74997" h="22058">
                          <a:moveTo>
                            <a:pt x="74998" y="2205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" name="Freeform: Shape 858">
                      <a:extLst>
                        <a:ext uri="{FF2B5EF4-FFF2-40B4-BE49-F238E27FC236}">
                          <a16:creationId xmlns:a16="http://schemas.microsoft.com/office/drawing/2014/main" id="{6B008AA4-150E-47B4-B290-56AE28EF68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87822" y="4534954"/>
                      <a:ext cx="73894" cy="20955"/>
                    </a:xfrm>
                    <a:custGeom>
                      <a:avLst/>
                      <a:gdLst>
                        <a:gd name="connsiteX0" fmla="*/ 73895 w 73894"/>
                        <a:gd name="connsiteY0" fmla="*/ 20955 h 20955"/>
                        <a:gd name="connsiteX1" fmla="*/ 0 w 73894"/>
                        <a:gd name="connsiteY1" fmla="*/ 0 h 209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73894" h="20955">
                          <a:moveTo>
                            <a:pt x="73895" y="20955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5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712086" y="4446721"/>
                    <a:ext cx="745564" cy="411384"/>
                    <a:chOff x="8712086" y="4446721"/>
                    <a:chExt cx="745564" cy="411384"/>
                  </a:xfrm>
                </p:grpSpPr>
                <p:sp>
                  <p:nvSpPr>
                    <p:cNvPr id="68" name="Freeform: Shape 860">
                      <a:extLst>
                        <a:ext uri="{FF2B5EF4-FFF2-40B4-BE49-F238E27FC236}">
                          <a16:creationId xmlns:a16="http://schemas.microsoft.com/office/drawing/2014/main" id="{C480557E-3B96-4FC9-B738-23F10EB82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0373" y="4446721"/>
                      <a:ext cx="67277" cy="37498"/>
                    </a:xfrm>
                    <a:custGeom>
                      <a:avLst/>
                      <a:gdLst>
                        <a:gd name="connsiteX0" fmla="*/ 67277 w 67277"/>
                        <a:gd name="connsiteY0" fmla="*/ 0 h 37498"/>
                        <a:gd name="connsiteX1" fmla="*/ 0 w 67277"/>
                        <a:gd name="connsiteY1" fmla="*/ 37499 h 374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7277" h="37498">
                          <a:moveTo>
                            <a:pt x="67277" y="0"/>
                          </a:moveTo>
                          <a:lnTo>
                            <a:pt x="0" y="37499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Freeform: Shape 861">
                      <a:extLst>
                        <a:ext uri="{FF2B5EF4-FFF2-40B4-BE49-F238E27FC236}">
                          <a16:creationId xmlns:a16="http://schemas.microsoft.com/office/drawing/2014/main" id="{B4E1E4E1-80CF-42D4-9886-194538398F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2086" y="4820607"/>
                      <a:ext cx="67277" cy="37498"/>
                    </a:xfrm>
                    <a:custGeom>
                      <a:avLst/>
                      <a:gdLst>
                        <a:gd name="connsiteX0" fmla="*/ 67277 w 67277"/>
                        <a:gd name="connsiteY0" fmla="*/ 0 h 37498"/>
                        <a:gd name="connsiteX1" fmla="*/ 0 w 67277"/>
                        <a:gd name="connsiteY1" fmla="*/ 37499 h 374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7277" h="37498">
                          <a:moveTo>
                            <a:pt x="67277" y="0"/>
                          </a:moveTo>
                          <a:lnTo>
                            <a:pt x="0" y="37499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6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712086" y="4446721"/>
                    <a:ext cx="745564" cy="411384"/>
                    <a:chOff x="8712086" y="4446721"/>
                    <a:chExt cx="745564" cy="411384"/>
                  </a:xfrm>
                </p:grpSpPr>
                <p:sp>
                  <p:nvSpPr>
                    <p:cNvPr id="66" name="Freeform: Shape 863">
                      <a:extLst>
                        <a:ext uri="{FF2B5EF4-FFF2-40B4-BE49-F238E27FC236}">
                          <a16:creationId xmlns:a16="http://schemas.microsoft.com/office/drawing/2014/main" id="{CCF75F52-EFF1-4E0D-99AF-E5FDDB7964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0373" y="4446721"/>
                      <a:ext cx="67277" cy="37498"/>
                    </a:xfrm>
                    <a:custGeom>
                      <a:avLst/>
                      <a:gdLst>
                        <a:gd name="connsiteX0" fmla="*/ 67277 w 67277"/>
                        <a:gd name="connsiteY0" fmla="*/ 0 h 37498"/>
                        <a:gd name="connsiteX1" fmla="*/ 0 w 67277"/>
                        <a:gd name="connsiteY1" fmla="*/ 37499 h 374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7277" h="37498">
                          <a:moveTo>
                            <a:pt x="67277" y="0"/>
                          </a:moveTo>
                          <a:lnTo>
                            <a:pt x="0" y="37499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Freeform: Shape 864">
                      <a:extLst>
                        <a:ext uri="{FF2B5EF4-FFF2-40B4-BE49-F238E27FC236}">
                          <a16:creationId xmlns:a16="http://schemas.microsoft.com/office/drawing/2014/main" id="{58D87F55-5741-48C6-BE1D-946EC3F0E5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2086" y="4820607"/>
                      <a:ext cx="67277" cy="37498"/>
                    </a:xfrm>
                    <a:custGeom>
                      <a:avLst/>
                      <a:gdLst>
                        <a:gd name="connsiteX0" fmla="*/ 67277 w 67277"/>
                        <a:gd name="connsiteY0" fmla="*/ 0 h 37498"/>
                        <a:gd name="connsiteX1" fmla="*/ 0 w 67277"/>
                        <a:gd name="connsiteY1" fmla="*/ 37499 h 374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7277" h="37498">
                          <a:moveTo>
                            <a:pt x="67277" y="0"/>
                          </a:moveTo>
                          <a:lnTo>
                            <a:pt x="0" y="37499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7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890757" y="4280182"/>
                    <a:ext cx="411384" cy="745565"/>
                    <a:chOff x="8890757" y="4280182"/>
                    <a:chExt cx="411384" cy="745565"/>
                  </a:xfrm>
                </p:grpSpPr>
                <p:sp>
                  <p:nvSpPr>
                    <p:cNvPr id="64" name="Freeform: Shape 866">
                      <a:extLst>
                        <a:ext uri="{FF2B5EF4-FFF2-40B4-BE49-F238E27FC236}">
                          <a16:creationId xmlns:a16="http://schemas.microsoft.com/office/drawing/2014/main" id="{3FCA5D18-6E79-404C-8B65-371858626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64642" y="4958470"/>
                      <a:ext cx="37498" cy="67277"/>
                    </a:xfrm>
                    <a:custGeom>
                      <a:avLst/>
                      <a:gdLst>
                        <a:gd name="connsiteX0" fmla="*/ 37499 w 37498"/>
                        <a:gd name="connsiteY0" fmla="*/ 67277 h 67277"/>
                        <a:gd name="connsiteX1" fmla="*/ 0 w 37498"/>
                        <a:gd name="connsiteY1" fmla="*/ 0 h 672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7498" h="67277">
                          <a:moveTo>
                            <a:pt x="37499" y="67277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Freeform: Shape 867">
                      <a:extLst>
                        <a:ext uri="{FF2B5EF4-FFF2-40B4-BE49-F238E27FC236}">
                          <a16:creationId xmlns:a16="http://schemas.microsoft.com/office/drawing/2014/main" id="{49EB8A7F-FDFC-4368-A0A2-9CE507B6F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90757" y="4280182"/>
                      <a:ext cx="37498" cy="67277"/>
                    </a:xfrm>
                    <a:custGeom>
                      <a:avLst/>
                      <a:gdLst>
                        <a:gd name="connsiteX0" fmla="*/ 37499 w 37498"/>
                        <a:gd name="connsiteY0" fmla="*/ 67277 h 67277"/>
                        <a:gd name="connsiteX1" fmla="*/ 0 w 37498"/>
                        <a:gd name="connsiteY1" fmla="*/ 0 h 672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7498" h="67277">
                          <a:moveTo>
                            <a:pt x="37499" y="67277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8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890757" y="4280182"/>
                    <a:ext cx="411384" cy="745565"/>
                    <a:chOff x="8890757" y="4280182"/>
                    <a:chExt cx="411384" cy="745565"/>
                  </a:xfrm>
                </p:grpSpPr>
                <p:sp>
                  <p:nvSpPr>
                    <p:cNvPr id="62" name="Freeform: Shape 869">
                      <a:extLst>
                        <a:ext uri="{FF2B5EF4-FFF2-40B4-BE49-F238E27FC236}">
                          <a16:creationId xmlns:a16="http://schemas.microsoft.com/office/drawing/2014/main" id="{E22D1B22-29A9-456B-B317-DD14F4522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64642" y="4958470"/>
                      <a:ext cx="37498" cy="67277"/>
                    </a:xfrm>
                    <a:custGeom>
                      <a:avLst/>
                      <a:gdLst>
                        <a:gd name="connsiteX0" fmla="*/ 37499 w 37498"/>
                        <a:gd name="connsiteY0" fmla="*/ 67277 h 67277"/>
                        <a:gd name="connsiteX1" fmla="*/ 0 w 37498"/>
                        <a:gd name="connsiteY1" fmla="*/ 0 h 672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7498" h="67277">
                          <a:moveTo>
                            <a:pt x="37499" y="67277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" name="Freeform: Shape 870">
                      <a:extLst>
                        <a:ext uri="{FF2B5EF4-FFF2-40B4-BE49-F238E27FC236}">
                          <a16:creationId xmlns:a16="http://schemas.microsoft.com/office/drawing/2014/main" id="{DF3F983A-E973-40E1-9FC4-01AC794537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90757" y="4280182"/>
                      <a:ext cx="37498" cy="67277"/>
                    </a:xfrm>
                    <a:custGeom>
                      <a:avLst/>
                      <a:gdLst>
                        <a:gd name="connsiteX0" fmla="*/ 37499 w 37498"/>
                        <a:gd name="connsiteY0" fmla="*/ 67277 h 67277"/>
                        <a:gd name="connsiteX1" fmla="*/ 0 w 37498"/>
                        <a:gd name="connsiteY1" fmla="*/ 0 h 672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7498" h="67277">
                          <a:moveTo>
                            <a:pt x="37499" y="67277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6513" cap="flat">
                      <a:solidFill>
                        <a:schemeClr val="tx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" name="Graphic 698">
                    <a:extLst>
                      <a:ext uri="{FF2B5EF4-FFF2-40B4-BE49-F238E27FC236}">
                        <a16:creationId xmlns:a16="http://schemas.microsoft.com/office/drawing/2014/main" id="{9BB00723-91C5-4E48-ADBA-6C9D829C8FB0}"/>
                      </a:ext>
                    </a:extLst>
                  </p:cNvPr>
                  <p:cNvGrpSpPr/>
                  <p:nvPr/>
                </p:nvGrpSpPr>
                <p:grpSpPr>
                  <a:xfrm>
                    <a:off x="8783775" y="4366209"/>
                    <a:ext cx="456603" cy="301093"/>
                    <a:chOff x="8783775" y="4366209"/>
                    <a:chExt cx="456603" cy="301093"/>
                  </a:xfrm>
                  <a:noFill/>
                </p:grpSpPr>
                <p:sp>
                  <p:nvSpPr>
                    <p:cNvPr id="60" name="Freeform: Shape 872">
                      <a:extLst>
                        <a:ext uri="{FF2B5EF4-FFF2-40B4-BE49-F238E27FC236}">
                          <a16:creationId xmlns:a16="http://schemas.microsoft.com/office/drawing/2014/main" id="{DA7460D8-8DB8-43CF-A2C3-4EFAF1BDD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83775" y="4366209"/>
                      <a:ext cx="301093" cy="301093"/>
                    </a:xfrm>
                    <a:custGeom>
                      <a:avLst/>
                      <a:gdLst>
                        <a:gd name="connsiteX0" fmla="*/ 0 w 301093"/>
                        <a:gd name="connsiteY0" fmla="*/ 301094 h 301093"/>
                        <a:gd name="connsiteX1" fmla="*/ 301093 w 301093"/>
                        <a:gd name="connsiteY1" fmla="*/ 0 h 3010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01093" h="301093">
                          <a:moveTo>
                            <a:pt x="0" y="301094"/>
                          </a:moveTo>
                          <a:cubicBezTo>
                            <a:pt x="0" y="134555"/>
                            <a:pt x="134555" y="0"/>
                            <a:pt x="301093" y="0"/>
                          </a:cubicBezTo>
                        </a:path>
                      </a:pathLst>
                    </a:custGeom>
                    <a:noFill/>
                    <a:ln w="16513" cap="rnd">
                      <a:solidFill>
                        <a:schemeClr val="tx2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Freeform: Shape 873">
                      <a:extLst>
                        <a:ext uri="{FF2B5EF4-FFF2-40B4-BE49-F238E27FC236}">
                          <a16:creationId xmlns:a16="http://schemas.microsoft.com/office/drawing/2014/main" id="{0A8E8DF7-7404-462B-A0B0-5F74FFD348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0087" y="4366209"/>
                      <a:ext cx="110290" cy="39704"/>
                    </a:xfrm>
                    <a:custGeom>
                      <a:avLst/>
                      <a:gdLst>
                        <a:gd name="connsiteX0" fmla="*/ 0 w 110290"/>
                        <a:gd name="connsiteY0" fmla="*/ 0 h 39704"/>
                        <a:gd name="connsiteX1" fmla="*/ 110291 w 110290"/>
                        <a:gd name="connsiteY1" fmla="*/ 39705 h 397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0290" h="39704">
                          <a:moveTo>
                            <a:pt x="0" y="0"/>
                          </a:moveTo>
                          <a:cubicBezTo>
                            <a:pt x="0" y="0"/>
                            <a:pt x="56248" y="2206"/>
                            <a:pt x="110291" y="39705"/>
                          </a:cubicBezTo>
                        </a:path>
                      </a:pathLst>
                    </a:custGeom>
                    <a:noFill/>
                    <a:ln w="16513" cap="rnd">
                      <a:solidFill>
                        <a:schemeClr val="tx2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30" name="Freeform: Shape 874">
                  <a:extLst>
                    <a:ext uri="{FF2B5EF4-FFF2-40B4-BE49-F238E27FC236}">
                      <a16:creationId xmlns:a16="http://schemas.microsoft.com/office/drawing/2014/main" id="{14221527-3BD2-496E-ACB9-01DE5183E75F}"/>
                    </a:ext>
                  </a:extLst>
                </p:cNvPr>
                <p:cNvSpPr/>
                <p:nvPr/>
              </p:nvSpPr>
              <p:spPr>
                <a:xfrm>
                  <a:off x="8927153" y="4444515"/>
                  <a:ext cx="327563" cy="416898"/>
                </a:xfrm>
                <a:custGeom>
                  <a:avLst/>
                  <a:gdLst>
                    <a:gd name="connsiteX0" fmla="*/ 309917 w 327563"/>
                    <a:gd name="connsiteY0" fmla="*/ 228302 h 416898"/>
                    <a:gd name="connsiteX1" fmla="*/ 253669 w 327563"/>
                    <a:gd name="connsiteY1" fmla="*/ 196317 h 416898"/>
                    <a:gd name="connsiteX2" fmla="*/ 292270 w 327563"/>
                    <a:gd name="connsiteY2" fmla="*/ 173156 h 416898"/>
                    <a:gd name="connsiteX3" fmla="*/ 312123 w 327563"/>
                    <a:gd name="connsiteY3" fmla="*/ 119114 h 416898"/>
                    <a:gd name="connsiteX4" fmla="*/ 284550 w 327563"/>
                    <a:gd name="connsiteY4" fmla="*/ 56248 h 416898"/>
                    <a:gd name="connsiteX5" fmla="*/ 228302 w 327563"/>
                    <a:gd name="connsiteY5" fmla="*/ 31984 h 416898"/>
                    <a:gd name="connsiteX6" fmla="*/ 228302 w 327563"/>
                    <a:gd name="connsiteY6" fmla="*/ 0 h 416898"/>
                    <a:gd name="connsiteX7" fmla="*/ 188597 w 327563"/>
                    <a:gd name="connsiteY7" fmla="*/ 0 h 416898"/>
                    <a:gd name="connsiteX8" fmla="*/ 188597 w 327563"/>
                    <a:gd name="connsiteY8" fmla="*/ 30881 h 416898"/>
                    <a:gd name="connsiteX9" fmla="*/ 148892 w 327563"/>
                    <a:gd name="connsiteY9" fmla="*/ 30881 h 416898"/>
                    <a:gd name="connsiteX10" fmla="*/ 148892 w 327563"/>
                    <a:gd name="connsiteY10" fmla="*/ 0 h 416898"/>
                    <a:gd name="connsiteX11" fmla="*/ 110291 w 327563"/>
                    <a:gd name="connsiteY11" fmla="*/ 0 h 416898"/>
                    <a:gd name="connsiteX12" fmla="*/ 110291 w 327563"/>
                    <a:gd name="connsiteY12" fmla="*/ 30881 h 416898"/>
                    <a:gd name="connsiteX13" fmla="*/ 0 w 327563"/>
                    <a:gd name="connsiteY13" fmla="*/ 30881 h 416898"/>
                    <a:gd name="connsiteX14" fmla="*/ 0 w 327563"/>
                    <a:gd name="connsiteY14" fmla="*/ 386017 h 416898"/>
                    <a:gd name="connsiteX15" fmla="*/ 110291 w 327563"/>
                    <a:gd name="connsiteY15" fmla="*/ 386017 h 416898"/>
                    <a:gd name="connsiteX16" fmla="*/ 110291 w 327563"/>
                    <a:gd name="connsiteY16" fmla="*/ 416899 h 416898"/>
                    <a:gd name="connsiteX17" fmla="*/ 148892 w 327563"/>
                    <a:gd name="connsiteY17" fmla="*/ 416899 h 416898"/>
                    <a:gd name="connsiteX18" fmla="*/ 148892 w 327563"/>
                    <a:gd name="connsiteY18" fmla="*/ 386017 h 416898"/>
                    <a:gd name="connsiteX19" fmla="*/ 188597 w 327563"/>
                    <a:gd name="connsiteY19" fmla="*/ 386017 h 416898"/>
                    <a:gd name="connsiteX20" fmla="*/ 188597 w 327563"/>
                    <a:gd name="connsiteY20" fmla="*/ 416899 h 416898"/>
                    <a:gd name="connsiteX21" fmla="*/ 227199 w 327563"/>
                    <a:gd name="connsiteY21" fmla="*/ 416899 h 416898"/>
                    <a:gd name="connsiteX22" fmla="*/ 227199 w 327563"/>
                    <a:gd name="connsiteY22" fmla="*/ 382709 h 416898"/>
                    <a:gd name="connsiteX23" fmla="*/ 237125 w 327563"/>
                    <a:gd name="connsiteY23" fmla="*/ 381606 h 416898"/>
                    <a:gd name="connsiteX24" fmla="*/ 279035 w 327563"/>
                    <a:gd name="connsiteY24" fmla="*/ 369474 h 416898"/>
                    <a:gd name="connsiteX25" fmla="*/ 314328 w 327563"/>
                    <a:gd name="connsiteY25" fmla="*/ 334181 h 416898"/>
                    <a:gd name="connsiteX26" fmla="*/ 327563 w 327563"/>
                    <a:gd name="connsiteY26" fmla="*/ 284550 h 416898"/>
                    <a:gd name="connsiteX27" fmla="*/ 309917 w 327563"/>
                    <a:gd name="connsiteY27" fmla="*/ 228302 h 416898"/>
                    <a:gd name="connsiteX28" fmla="*/ 110291 w 327563"/>
                    <a:gd name="connsiteY28" fmla="*/ 102570 h 416898"/>
                    <a:gd name="connsiteX29" fmla="*/ 158819 w 327563"/>
                    <a:gd name="connsiteY29" fmla="*/ 102570 h 416898"/>
                    <a:gd name="connsiteX30" fmla="*/ 194112 w 327563"/>
                    <a:gd name="connsiteY30" fmla="*/ 111394 h 416898"/>
                    <a:gd name="connsiteX31" fmla="*/ 204038 w 327563"/>
                    <a:gd name="connsiteY31" fmla="*/ 135658 h 416898"/>
                    <a:gd name="connsiteX32" fmla="*/ 194112 w 327563"/>
                    <a:gd name="connsiteY32" fmla="*/ 161024 h 416898"/>
                    <a:gd name="connsiteX33" fmla="*/ 158819 w 327563"/>
                    <a:gd name="connsiteY33" fmla="*/ 169848 h 416898"/>
                    <a:gd name="connsiteX34" fmla="*/ 111394 w 327563"/>
                    <a:gd name="connsiteY34" fmla="*/ 169848 h 416898"/>
                    <a:gd name="connsiteX35" fmla="*/ 111394 w 327563"/>
                    <a:gd name="connsiteY35" fmla="*/ 102570 h 416898"/>
                    <a:gd name="connsiteX36" fmla="*/ 110291 w 327563"/>
                    <a:gd name="connsiteY36" fmla="*/ 308814 h 416898"/>
                    <a:gd name="connsiteX37" fmla="*/ 110291 w 327563"/>
                    <a:gd name="connsiteY37" fmla="*/ 237125 h 416898"/>
                    <a:gd name="connsiteX38" fmla="*/ 165436 w 327563"/>
                    <a:gd name="connsiteY38" fmla="*/ 237125 h 416898"/>
                    <a:gd name="connsiteX39" fmla="*/ 206244 w 327563"/>
                    <a:gd name="connsiteY39" fmla="*/ 247051 h 416898"/>
                    <a:gd name="connsiteX40" fmla="*/ 217273 w 327563"/>
                    <a:gd name="connsiteY40" fmla="*/ 272418 h 416898"/>
                    <a:gd name="connsiteX41" fmla="*/ 205141 w 327563"/>
                    <a:gd name="connsiteY41" fmla="*/ 298888 h 416898"/>
                    <a:gd name="connsiteX42" fmla="*/ 165436 w 327563"/>
                    <a:gd name="connsiteY42" fmla="*/ 308814 h 416898"/>
                    <a:gd name="connsiteX43" fmla="*/ 110291 w 327563"/>
                    <a:gd name="connsiteY43" fmla="*/ 308814 h 416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327563" h="416898">
                      <a:moveTo>
                        <a:pt x="309917" y="228302"/>
                      </a:moveTo>
                      <a:cubicBezTo>
                        <a:pt x="297785" y="212861"/>
                        <a:pt x="279035" y="202935"/>
                        <a:pt x="253669" y="196317"/>
                      </a:cubicBezTo>
                      <a:cubicBezTo>
                        <a:pt x="270212" y="190803"/>
                        <a:pt x="283447" y="183083"/>
                        <a:pt x="292270" y="173156"/>
                      </a:cubicBezTo>
                      <a:cubicBezTo>
                        <a:pt x="305505" y="157716"/>
                        <a:pt x="312123" y="140069"/>
                        <a:pt x="312123" y="119114"/>
                      </a:cubicBezTo>
                      <a:cubicBezTo>
                        <a:pt x="312123" y="93747"/>
                        <a:pt x="303299" y="72792"/>
                        <a:pt x="284550" y="56248"/>
                      </a:cubicBezTo>
                      <a:cubicBezTo>
                        <a:pt x="270212" y="43013"/>
                        <a:pt x="251463" y="35293"/>
                        <a:pt x="228302" y="31984"/>
                      </a:cubicBezTo>
                      <a:lnTo>
                        <a:pt x="228302" y="0"/>
                      </a:lnTo>
                      <a:lnTo>
                        <a:pt x="188597" y="0"/>
                      </a:lnTo>
                      <a:lnTo>
                        <a:pt x="188597" y="30881"/>
                      </a:lnTo>
                      <a:lnTo>
                        <a:pt x="148892" y="30881"/>
                      </a:lnTo>
                      <a:lnTo>
                        <a:pt x="148892" y="0"/>
                      </a:lnTo>
                      <a:lnTo>
                        <a:pt x="110291" y="0"/>
                      </a:lnTo>
                      <a:lnTo>
                        <a:pt x="110291" y="30881"/>
                      </a:lnTo>
                      <a:lnTo>
                        <a:pt x="0" y="30881"/>
                      </a:lnTo>
                      <a:lnTo>
                        <a:pt x="0" y="386017"/>
                      </a:lnTo>
                      <a:lnTo>
                        <a:pt x="110291" y="386017"/>
                      </a:lnTo>
                      <a:lnTo>
                        <a:pt x="110291" y="416899"/>
                      </a:lnTo>
                      <a:lnTo>
                        <a:pt x="148892" y="416899"/>
                      </a:lnTo>
                      <a:lnTo>
                        <a:pt x="148892" y="386017"/>
                      </a:lnTo>
                      <a:lnTo>
                        <a:pt x="188597" y="386017"/>
                      </a:lnTo>
                      <a:lnTo>
                        <a:pt x="188597" y="416899"/>
                      </a:lnTo>
                      <a:lnTo>
                        <a:pt x="227199" y="416899"/>
                      </a:lnTo>
                      <a:lnTo>
                        <a:pt x="227199" y="382709"/>
                      </a:lnTo>
                      <a:cubicBezTo>
                        <a:pt x="230507" y="382709"/>
                        <a:pt x="233816" y="381606"/>
                        <a:pt x="237125" y="381606"/>
                      </a:cubicBezTo>
                      <a:cubicBezTo>
                        <a:pt x="255874" y="379400"/>
                        <a:pt x="269109" y="374988"/>
                        <a:pt x="279035" y="369474"/>
                      </a:cubicBezTo>
                      <a:cubicBezTo>
                        <a:pt x="293373" y="360651"/>
                        <a:pt x="305505" y="349621"/>
                        <a:pt x="314328" y="334181"/>
                      </a:cubicBezTo>
                      <a:cubicBezTo>
                        <a:pt x="323152" y="319843"/>
                        <a:pt x="327563" y="303299"/>
                        <a:pt x="327563" y="284550"/>
                      </a:cubicBezTo>
                      <a:cubicBezTo>
                        <a:pt x="327563" y="261389"/>
                        <a:pt x="322049" y="242640"/>
                        <a:pt x="309917" y="228302"/>
                      </a:cubicBezTo>
                      <a:close/>
                      <a:moveTo>
                        <a:pt x="110291" y="102570"/>
                      </a:moveTo>
                      <a:lnTo>
                        <a:pt x="158819" y="102570"/>
                      </a:lnTo>
                      <a:cubicBezTo>
                        <a:pt x="175362" y="102570"/>
                        <a:pt x="187494" y="105879"/>
                        <a:pt x="194112" y="111394"/>
                      </a:cubicBezTo>
                      <a:cubicBezTo>
                        <a:pt x="200729" y="116908"/>
                        <a:pt x="204038" y="125731"/>
                        <a:pt x="204038" y="135658"/>
                      </a:cubicBezTo>
                      <a:cubicBezTo>
                        <a:pt x="204038" y="146687"/>
                        <a:pt x="200729" y="155510"/>
                        <a:pt x="194112" y="161024"/>
                      </a:cubicBezTo>
                      <a:cubicBezTo>
                        <a:pt x="187494" y="166539"/>
                        <a:pt x="175362" y="169848"/>
                        <a:pt x="158819" y="169848"/>
                      </a:cubicBezTo>
                      <a:lnTo>
                        <a:pt x="111394" y="169848"/>
                      </a:lnTo>
                      <a:lnTo>
                        <a:pt x="111394" y="102570"/>
                      </a:lnTo>
                      <a:close/>
                      <a:moveTo>
                        <a:pt x="110291" y="308814"/>
                      </a:moveTo>
                      <a:lnTo>
                        <a:pt x="110291" y="237125"/>
                      </a:lnTo>
                      <a:lnTo>
                        <a:pt x="165436" y="237125"/>
                      </a:lnTo>
                      <a:cubicBezTo>
                        <a:pt x="184185" y="237125"/>
                        <a:pt x="198523" y="240434"/>
                        <a:pt x="206244" y="247051"/>
                      </a:cubicBezTo>
                      <a:cubicBezTo>
                        <a:pt x="213964" y="253669"/>
                        <a:pt x="217273" y="261389"/>
                        <a:pt x="217273" y="272418"/>
                      </a:cubicBezTo>
                      <a:cubicBezTo>
                        <a:pt x="217273" y="283447"/>
                        <a:pt x="212861" y="292270"/>
                        <a:pt x="205141" y="298888"/>
                      </a:cubicBezTo>
                      <a:cubicBezTo>
                        <a:pt x="197420" y="305505"/>
                        <a:pt x="184185" y="308814"/>
                        <a:pt x="165436" y="308814"/>
                      </a:cubicBezTo>
                      <a:lnTo>
                        <a:pt x="110291" y="30881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11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" name="Graphic 698">
                <a:extLst>
                  <a:ext uri="{FF2B5EF4-FFF2-40B4-BE49-F238E27FC236}">
                    <a16:creationId xmlns:a16="http://schemas.microsoft.com/office/drawing/2014/main" id="{9BB00723-91C5-4E48-ADBA-6C9D829C8FB0}"/>
                  </a:ext>
                </a:extLst>
              </p:cNvPr>
              <p:cNvGrpSpPr/>
              <p:nvPr/>
            </p:nvGrpSpPr>
            <p:grpSpPr>
              <a:xfrm>
                <a:off x="8377239" y="4694209"/>
                <a:ext cx="792390" cy="434184"/>
                <a:chOff x="8377239" y="4694209"/>
                <a:chExt cx="792390" cy="434184"/>
              </a:xfrm>
              <a:solidFill>
                <a:schemeClr val="accent1"/>
              </a:solidFill>
            </p:grpSpPr>
            <p:sp>
              <p:nvSpPr>
                <p:cNvPr id="27" name="Freeform: Shape 876">
                  <a:extLst>
                    <a:ext uri="{FF2B5EF4-FFF2-40B4-BE49-F238E27FC236}">
                      <a16:creationId xmlns:a16="http://schemas.microsoft.com/office/drawing/2014/main" id="{72BBF694-F6FC-431E-99EF-E5EF0D587BFD}"/>
                    </a:ext>
                  </a:extLst>
                </p:cNvPr>
                <p:cNvSpPr/>
                <p:nvPr/>
              </p:nvSpPr>
              <p:spPr>
                <a:xfrm>
                  <a:off x="8384171" y="4700038"/>
                  <a:ext cx="785459" cy="428355"/>
                </a:xfrm>
                <a:custGeom>
                  <a:avLst/>
                  <a:gdLst>
                    <a:gd name="connsiteX0" fmla="*/ 734888 w 785459"/>
                    <a:gd name="connsiteY0" fmla="*/ 366517 h 428355"/>
                    <a:gd name="connsiteX1" fmla="*/ 664302 w 785459"/>
                    <a:gd name="connsiteY1" fmla="*/ 372032 h 428355"/>
                    <a:gd name="connsiteX2" fmla="*/ 662096 w 785459"/>
                    <a:gd name="connsiteY2" fmla="*/ 358797 h 428355"/>
                    <a:gd name="connsiteX3" fmla="*/ 623494 w 785459"/>
                    <a:gd name="connsiteY3" fmla="*/ 341150 h 428355"/>
                    <a:gd name="connsiteX4" fmla="*/ 578275 w 785459"/>
                    <a:gd name="connsiteY4" fmla="*/ 344459 h 428355"/>
                    <a:gd name="connsiteX5" fmla="*/ 576069 w 785459"/>
                    <a:gd name="connsiteY5" fmla="*/ 344459 h 428355"/>
                    <a:gd name="connsiteX6" fmla="*/ 249609 w 785459"/>
                    <a:gd name="connsiteY6" fmla="*/ 329018 h 428355"/>
                    <a:gd name="connsiteX7" fmla="*/ 96305 w 785459"/>
                    <a:gd name="connsiteY7" fmla="*/ 27925 h 428355"/>
                    <a:gd name="connsiteX8" fmla="*/ 27925 w 785459"/>
                    <a:gd name="connsiteY8" fmla="*/ 5866 h 428355"/>
                    <a:gd name="connsiteX9" fmla="*/ 5866 w 785459"/>
                    <a:gd name="connsiteY9" fmla="*/ 74247 h 428355"/>
                    <a:gd name="connsiteX10" fmla="*/ 172405 w 785459"/>
                    <a:gd name="connsiteY10" fmla="*/ 400707 h 428355"/>
                    <a:gd name="connsiteX11" fmla="*/ 173508 w 785459"/>
                    <a:gd name="connsiteY11" fmla="*/ 402913 h 428355"/>
                    <a:gd name="connsiteX12" fmla="*/ 217624 w 785459"/>
                    <a:gd name="connsiteY12" fmla="*/ 428280 h 428355"/>
                    <a:gd name="connsiteX13" fmla="*/ 576069 w 785459"/>
                    <a:gd name="connsiteY13" fmla="*/ 411736 h 428355"/>
                    <a:gd name="connsiteX14" fmla="*/ 588201 w 785459"/>
                    <a:gd name="connsiteY14" fmla="*/ 408427 h 428355"/>
                    <a:gd name="connsiteX15" fmla="*/ 740402 w 785459"/>
                    <a:gd name="connsiteY15" fmla="*/ 415045 h 428355"/>
                    <a:gd name="connsiteX16" fmla="*/ 734888 w 785459"/>
                    <a:gd name="connsiteY16" fmla="*/ 366517 h 428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85459" h="428355">
                      <a:moveTo>
                        <a:pt x="734888" y="366517"/>
                      </a:moveTo>
                      <a:cubicBezTo>
                        <a:pt x="710624" y="375340"/>
                        <a:pt x="684154" y="376443"/>
                        <a:pt x="664302" y="372032"/>
                      </a:cubicBezTo>
                      <a:cubicBezTo>
                        <a:pt x="656581" y="369826"/>
                        <a:pt x="654375" y="361002"/>
                        <a:pt x="662096" y="358797"/>
                      </a:cubicBezTo>
                      <a:cubicBezTo>
                        <a:pt x="690771" y="349973"/>
                        <a:pt x="704006" y="333430"/>
                        <a:pt x="623494" y="341150"/>
                      </a:cubicBezTo>
                      <a:cubicBezTo>
                        <a:pt x="605848" y="342253"/>
                        <a:pt x="590407" y="342253"/>
                        <a:pt x="578275" y="344459"/>
                      </a:cubicBezTo>
                      <a:cubicBezTo>
                        <a:pt x="577172" y="344459"/>
                        <a:pt x="577172" y="344459"/>
                        <a:pt x="576069" y="344459"/>
                      </a:cubicBezTo>
                      <a:lnTo>
                        <a:pt x="249609" y="329018"/>
                      </a:lnTo>
                      <a:lnTo>
                        <a:pt x="96305" y="27925"/>
                      </a:lnTo>
                      <a:cubicBezTo>
                        <a:pt x="83070" y="2558"/>
                        <a:pt x="53291" y="-7368"/>
                        <a:pt x="27925" y="5866"/>
                      </a:cubicBezTo>
                      <a:cubicBezTo>
                        <a:pt x="2558" y="19101"/>
                        <a:pt x="-7368" y="48880"/>
                        <a:pt x="5866" y="74247"/>
                      </a:cubicBezTo>
                      <a:lnTo>
                        <a:pt x="172405" y="400707"/>
                      </a:lnTo>
                      <a:lnTo>
                        <a:pt x="173508" y="402913"/>
                      </a:lnTo>
                      <a:cubicBezTo>
                        <a:pt x="181229" y="418354"/>
                        <a:pt x="198875" y="429383"/>
                        <a:pt x="217624" y="428280"/>
                      </a:cubicBezTo>
                      <a:lnTo>
                        <a:pt x="576069" y="411736"/>
                      </a:lnTo>
                      <a:cubicBezTo>
                        <a:pt x="580481" y="411736"/>
                        <a:pt x="583789" y="410633"/>
                        <a:pt x="588201" y="408427"/>
                      </a:cubicBezTo>
                      <a:cubicBezTo>
                        <a:pt x="625700" y="429383"/>
                        <a:pt x="689668" y="437103"/>
                        <a:pt x="740402" y="415045"/>
                      </a:cubicBezTo>
                      <a:cubicBezTo>
                        <a:pt x="834149" y="375340"/>
                        <a:pt x="755843" y="358797"/>
                        <a:pt x="734888" y="366517"/>
                      </a:cubicBezTo>
                      <a:close/>
                    </a:path>
                  </a:pathLst>
                </a:custGeom>
                <a:solidFill>
                  <a:srgbClr val="F7A5AA"/>
                </a:solidFill>
                <a:ln w="16513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877">
                  <a:extLst>
                    <a:ext uri="{FF2B5EF4-FFF2-40B4-BE49-F238E27FC236}">
                      <a16:creationId xmlns:a16="http://schemas.microsoft.com/office/drawing/2014/main" id="{26A1B5DA-BC56-452B-93A1-0DFE094197DB}"/>
                    </a:ext>
                  </a:extLst>
                </p:cNvPr>
                <p:cNvSpPr/>
                <p:nvPr/>
              </p:nvSpPr>
              <p:spPr>
                <a:xfrm>
                  <a:off x="8377239" y="4694209"/>
                  <a:ext cx="166101" cy="190365"/>
                </a:xfrm>
                <a:custGeom>
                  <a:avLst/>
                  <a:gdLst>
                    <a:gd name="connsiteX0" fmla="*/ 166102 w 166101"/>
                    <a:gd name="connsiteY0" fmla="*/ 134118 h 190365"/>
                    <a:gd name="connsiteX1" fmla="*/ 107648 w 166101"/>
                    <a:gd name="connsiteY1" fmla="*/ 29341 h 190365"/>
                    <a:gd name="connsiteX2" fmla="*/ 29341 w 166101"/>
                    <a:gd name="connsiteY2" fmla="*/ 7283 h 190365"/>
                    <a:gd name="connsiteX3" fmla="*/ 7283 w 166101"/>
                    <a:gd name="connsiteY3" fmla="*/ 85590 h 190365"/>
                    <a:gd name="connsiteX4" fmla="*/ 65737 w 166101"/>
                    <a:gd name="connsiteY4" fmla="*/ 190366 h 190365"/>
                    <a:gd name="connsiteX5" fmla="*/ 166102 w 166101"/>
                    <a:gd name="connsiteY5" fmla="*/ 134118 h 190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6101" h="190365">
                      <a:moveTo>
                        <a:pt x="166102" y="134118"/>
                      </a:moveTo>
                      <a:lnTo>
                        <a:pt x="107648" y="29341"/>
                      </a:lnTo>
                      <a:cubicBezTo>
                        <a:pt x="92207" y="1769"/>
                        <a:pt x="56914" y="-8157"/>
                        <a:pt x="29341" y="7283"/>
                      </a:cubicBezTo>
                      <a:cubicBezTo>
                        <a:pt x="1769" y="22724"/>
                        <a:pt x="-8157" y="58017"/>
                        <a:pt x="7283" y="85590"/>
                      </a:cubicBezTo>
                      <a:lnTo>
                        <a:pt x="65737" y="190366"/>
                      </a:lnTo>
                      <a:lnTo>
                        <a:pt x="166102" y="13411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16513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aphic 698">
              <a:extLst>
                <a:ext uri="{FF2B5EF4-FFF2-40B4-BE49-F238E27FC236}">
                  <a16:creationId xmlns:a16="http://schemas.microsoft.com/office/drawing/2014/main" id="{9BB00723-91C5-4E48-ADBA-6C9D829C8FB0}"/>
                </a:ext>
              </a:extLst>
            </p:cNvPr>
            <p:cNvGrpSpPr/>
            <p:nvPr/>
          </p:nvGrpSpPr>
          <p:grpSpPr>
            <a:xfrm>
              <a:off x="8253277" y="4261433"/>
              <a:ext cx="345209" cy="143377"/>
              <a:chOff x="8253277" y="4261433"/>
              <a:chExt cx="345209" cy="143377"/>
            </a:xfrm>
            <a:solidFill>
              <a:schemeClr val="accent1"/>
            </a:solidFill>
          </p:grpSpPr>
          <p:sp>
            <p:nvSpPr>
              <p:cNvPr id="16" name="Freeform: Shape 879">
                <a:extLst>
                  <a:ext uri="{FF2B5EF4-FFF2-40B4-BE49-F238E27FC236}">
                    <a16:creationId xmlns:a16="http://schemas.microsoft.com/office/drawing/2014/main" id="{95895855-104A-4DA0-B2D2-1F0DB9065D5E}"/>
                  </a:ext>
                </a:extLst>
              </p:cNvPr>
              <p:cNvSpPr/>
              <p:nvPr/>
            </p:nvSpPr>
            <p:spPr>
              <a:xfrm>
                <a:off x="8463932" y="4371724"/>
                <a:ext cx="134554" cy="33087"/>
              </a:xfrm>
              <a:custGeom>
                <a:avLst/>
                <a:gdLst>
                  <a:gd name="connsiteX0" fmla="*/ 134555 w 134554"/>
                  <a:gd name="connsiteY0" fmla="*/ 33087 h 33087"/>
                  <a:gd name="connsiteX1" fmla="*/ 134555 w 134554"/>
                  <a:gd name="connsiteY1" fmla="*/ 19852 h 33087"/>
                  <a:gd name="connsiteX2" fmla="*/ 114702 w 134554"/>
                  <a:gd name="connsiteY2" fmla="*/ 0 h 33087"/>
                  <a:gd name="connsiteX3" fmla="*/ 19852 w 134554"/>
                  <a:gd name="connsiteY3" fmla="*/ 0 h 33087"/>
                  <a:gd name="connsiteX4" fmla="*/ 0 w 134554"/>
                  <a:gd name="connsiteY4" fmla="*/ 19852 h 33087"/>
                  <a:gd name="connsiteX5" fmla="*/ 0 w 134554"/>
                  <a:gd name="connsiteY5" fmla="*/ 33087 h 33087"/>
                  <a:gd name="connsiteX6" fmla="*/ 134555 w 134554"/>
                  <a:gd name="connsiteY6" fmla="*/ 33087 h 33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554" h="33087">
                    <a:moveTo>
                      <a:pt x="134555" y="33087"/>
                    </a:moveTo>
                    <a:lnTo>
                      <a:pt x="134555" y="19852"/>
                    </a:lnTo>
                    <a:cubicBezTo>
                      <a:pt x="134555" y="8823"/>
                      <a:pt x="125731" y="0"/>
                      <a:pt x="114702" y="0"/>
                    </a:cubicBezTo>
                    <a:lnTo>
                      <a:pt x="19852" y="0"/>
                    </a:lnTo>
                    <a:cubicBezTo>
                      <a:pt x="8823" y="0"/>
                      <a:pt x="0" y="8823"/>
                      <a:pt x="0" y="19852"/>
                    </a:cubicBezTo>
                    <a:lnTo>
                      <a:pt x="0" y="33087"/>
                    </a:lnTo>
                    <a:lnTo>
                      <a:pt x="134555" y="33087"/>
                    </a:lnTo>
                    <a:close/>
                  </a:path>
                </a:pathLst>
              </a:custGeom>
              <a:solidFill>
                <a:srgbClr val="F99F1C"/>
              </a:solidFill>
              <a:ln w="16513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880">
                <a:extLst>
                  <a:ext uri="{FF2B5EF4-FFF2-40B4-BE49-F238E27FC236}">
                    <a16:creationId xmlns:a16="http://schemas.microsoft.com/office/drawing/2014/main" id="{EC33A6C8-BF64-4D96-868A-CB4CBBEDF2E4}"/>
                  </a:ext>
                </a:extLst>
              </p:cNvPr>
              <p:cNvSpPr/>
              <p:nvPr/>
            </p:nvSpPr>
            <p:spPr>
              <a:xfrm>
                <a:off x="8253277" y="4261433"/>
                <a:ext cx="281241" cy="143377"/>
              </a:xfrm>
              <a:custGeom>
                <a:avLst/>
                <a:gdLst>
                  <a:gd name="connsiteX0" fmla="*/ 281241 w 281241"/>
                  <a:gd name="connsiteY0" fmla="*/ 143378 h 143377"/>
                  <a:gd name="connsiteX1" fmla="*/ 281241 w 281241"/>
                  <a:gd name="connsiteY1" fmla="*/ 122423 h 143377"/>
                  <a:gd name="connsiteX2" fmla="*/ 140069 w 281241"/>
                  <a:gd name="connsiteY2" fmla="*/ 0 h 143377"/>
                  <a:gd name="connsiteX3" fmla="*/ 0 w 281241"/>
                  <a:gd name="connsiteY3" fmla="*/ 122423 h 143377"/>
                  <a:gd name="connsiteX4" fmla="*/ 0 w 281241"/>
                  <a:gd name="connsiteY4" fmla="*/ 143378 h 143377"/>
                  <a:gd name="connsiteX5" fmla="*/ 281241 w 281241"/>
                  <a:gd name="connsiteY5" fmla="*/ 143378 h 14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1241" h="143377">
                    <a:moveTo>
                      <a:pt x="281241" y="143378"/>
                    </a:moveTo>
                    <a:lnTo>
                      <a:pt x="281241" y="122423"/>
                    </a:lnTo>
                    <a:cubicBezTo>
                      <a:pt x="281241" y="74998"/>
                      <a:pt x="233816" y="0"/>
                      <a:pt x="140069" y="0"/>
                    </a:cubicBezTo>
                    <a:cubicBezTo>
                      <a:pt x="63969" y="0"/>
                      <a:pt x="0" y="73895"/>
                      <a:pt x="0" y="122423"/>
                    </a:cubicBezTo>
                    <a:lnTo>
                      <a:pt x="0" y="143378"/>
                    </a:lnTo>
                    <a:lnTo>
                      <a:pt x="281241" y="143378"/>
                    </a:lnTo>
                    <a:close/>
                  </a:path>
                </a:pathLst>
              </a:custGeom>
              <a:solidFill>
                <a:srgbClr val="FFC10E"/>
              </a:solidFill>
              <a:ln w="16513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26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  <p:bldP spid="260" grpId="0"/>
      <p:bldP spid="2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3A58"/>
            </a:gs>
            <a:gs pos="100000">
              <a:srgbClr val="2A324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AC797AD-6D89-8546-A136-EC9651F94616}"/>
              </a:ext>
            </a:extLst>
          </p:cNvPr>
          <p:cNvGrpSpPr/>
          <p:nvPr/>
        </p:nvGrpSpPr>
        <p:grpSpPr>
          <a:xfrm>
            <a:off x="436769" y="904453"/>
            <a:ext cx="4610957" cy="473186"/>
            <a:chOff x="2627378" y="794476"/>
            <a:chExt cx="4610957" cy="473186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FCA2DA32-C21A-A048-BAC9-F5085296F19F}"/>
                </a:ext>
              </a:extLst>
            </p:cNvPr>
            <p:cNvSpPr txBox="1"/>
            <p:nvPr/>
          </p:nvSpPr>
          <p:spPr>
            <a:xfrm>
              <a:off x="2627378" y="794476"/>
              <a:ext cx="461095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 smtClean="0">
                  <a:solidFill>
                    <a:srgbClr val="FFFFFF"/>
                  </a:solidFill>
                  <a:latin typeface="Corporate S"/>
                  <a:ea typeface="Open Sans" panose="020B0606030504020204" pitchFamily="34" charset="0"/>
                  <a:cs typeface="Sanskrit Text" panose="02020503050405020304" pitchFamily="18" charset="0"/>
                </a:rPr>
                <a:t>4.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porate S"/>
                  <a:ea typeface="Open Sans" panose="020B0606030504020204" pitchFamily="34" charset="0"/>
                  <a:cs typeface="Sanskrit Text" panose="02020503050405020304" pitchFamily="18" charset="0"/>
                </a:rPr>
                <a:t> In</a:t>
              </a: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1EA"/>
                  </a:solidFill>
                  <a:effectLst/>
                  <a:uLnTx/>
                  <a:uFillTx/>
                  <a:latin typeface="Corporate S"/>
                  <a:ea typeface="Open Sans" panose="020B0606030504020204" pitchFamily="34" charset="0"/>
                  <a:cs typeface="Sanskrit Text" panose="02020503050405020304" pitchFamily="18" charset="0"/>
                </a:rPr>
                <a:t> Voting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rate S"/>
                <a:ea typeface="Open Sans" panose="020B0606030504020204" pitchFamily="34" charset="0"/>
                <a:cs typeface="Sanskrit Text" panose="02020503050405020304" pitchFamily="18" charset="0"/>
              </a:endParaRPr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E453B48-1502-EE4C-AC8E-289CA8B12091}"/>
                </a:ext>
              </a:extLst>
            </p:cNvPr>
            <p:cNvCxnSpPr>
              <a:cxnSpLocks/>
            </p:cNvCxnSpPr>
            <p:nvPr/>
          </p:nvCxnSpPr>
          <p:spPr>
            <a:xfrm>
              <a:off x="3426549" y="1267662"/>
              <a:ext cx="1088160" cy="0"/>
            </a:xfrm>
            <a:prstGeom prst="line">
              <a:avLst/>
            </a:prstGeom>
            <a:ln w="381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EE6496DD-DE1D-264F-91FF-D4067F5ABF27}"/>
              </a:ext>
            </a:extLst>
          </p:cNvPr>
          <p:cNvSpPr txBox="1"/>
          <p:nvPr/>
        </p:nvSpPr>
        <p:spPr>
          <a:xfrm>
            <a:off x="838878" y="2202499"/>
            <a:ext cx="38601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  <a:latin typeface="Corporate S"/>
              </a:rPr>
              <a:t>Voting is a method for a group, such as a meeting or an electorate, in order to make a collective decision or express an opinion usually following discussions, debates or election campaigns.</a:t>
            </a:r>
            <a:endParaRPr lang="en-US" sz="1400" dirty="0">
              <a:solidFill>
                <a:schemeClr val="bg1"/>
              </a:solidFill>
              <a:latin typeface="Corporate S"/>
              <a:ea typeface="Open Sans" panose="020B0606030504020204" pitchFamily="34" charset="0"/>
              <a:cs typeface="Sanskrit Text" panose="02020503050405020304" pitchFamily="18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055F51-18E5-2145-981E-F991BD0AB8B9}"/>
              </a:ext>
            </a:extLst>
          </p:cNvPr>
          <p:cNvSpPr txBox="1"/>
          <p:nvPr/>
        </p:nvSpPr>
        <p:spPr>
          <a:xfrm>
            <a:off x="1035217" y="4865671"/>
            <a:ext cx="3695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Corporate S"/>
              </a:rPr>
              <a:t>Results can be reported and published faster.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porate S"/>
              <a:ea typeface="Open Sans" panose="020B0606030504020204" pitchFamily="34" charset="0"/>
              <a:cs typeface="Sanskrit Text" panose="02020503050405020304" pitchFamily="18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EBF25838-95CD-1943-BC09-BD0E9314CEBF}"/>
              </a:ext>
            </a:extLst>
          </p:cNvPr>
          <p:cNvSpPr txBox="1"/>
          <p:nvPr/>
        </p:nvSpPr>
        <p:spPr>
          <a:xfrm>
            <a:off x="1023703" y="3737606"/>
            <a:ext cx="3718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Corporate S"/>
              </a:rPr>
              <a:t>Electronic voting </a:t>
            </a:r>
            <a:r>
              <a:rPr lang="en-US" sz="1400" dirty="0" smtClean="0">
                <a:solidFill>
                  <a:schemeClr val="bg1"/>
                </a:solidFill>
                <a:latin typeface="Corporate S"/>
              </a:rPr>
              <a:t>technology reduce </a:t>
            </a:r>
            <a:r>
              <a:rPr lang="en-US" sz="1400" dirty="0">
                <a:solidFill>
                  <a:schemeClr val="bg1"/>
                </a:solidFill>
                <a:latin typeface="Corporate S"/>
              </a:rPr>
              <a:t>the cost of paying staff to count votes </a:t>
            </a:r>
            <a:r>
              <a:rPr lang="en-US" sz="1400" dirty="0" smtClean="0">
                <a:solidFill>
                  <a:schemeClr val="bg1"/>
                </a:solidFill>
                <a:latin typeface="Corporate S"/>
              </a:rPr>
              <a:t>manually.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porate S"/>
              <a:ea typeface="Open Sans" panose="020B0606030504020204" pitchFamily="34" charset="0"/>
              <a:cs typeface="Sanskrit Text" panose="02020503050405020304" pitchFamily="18" charset="0"/>
            </a:endParaRPr>
          </a:p>
        </p:txBody>
      </p:sp>
      <p:grpSp>
        <p:nvGrpSpPr>
          <p:cNvPr id="8" name="Google Shape;63;p12"/>
          <p:cNvGrpSpPr/>
          <p:nvPr/>
        </p:nvGrpSpPr>
        <p:grpSpPr>
          <a:xfrm>
            <a:off x="6302077" y="781776"/>
            <a:ext cx="5316976" cy="5122717"/>
            <a:chOff x="5122426" y="668001"/>
            <a:chExt cx="3841144" cy="3893303"/>
          </a:xfrm>
        </p:grpSpPr>
        <p:grpSp>
          <p:nvGrpSpPr>
            <p:cNvPr id="9" name="Google Shape;64;p12"/>
            <p:cNvGrpSpPr/>
            <p:nvPr/>
          </p:nvGrpSpPr>
          <p:grpSpPr>
            <a:xfrm>
              <a:off x="5144044" y="893590"/>
              <a:ext cx="2833666" cy="2964312"/>
              <a:chOff x="3860721" y="1330073"/>
              <a:chExt cx="3544299" cy="3707706"/>
            </a:xfrm>
          </p:grpSpPr>
          <p:sp>
            <p:nvSpPr>
              <p:cNvPr id="176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" name="Google Shape;172;p12"/>
            <p:cNvSpPr/>
            <p:nvPr/>
          </p:nvSpPr>
          <p:spPr>
            <a:xfrm>
              <a:off x="6986663" y="3342726"/>
              <a:ext cx="1789200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73;p12"/>
            <p:cNvSpPr/>
            <p:nvPr/>
          </p:nvSpPr>
          <p:spPr>
            <a:xfrm>
              <a:off x="7014154" y="3327342"/>
              <a:ext cx="1789200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4;p12"/>
            <p:cNvSpPr/>
            <p:nvPr/>
          </p:nvSpPr>
          <p:spPr>
            <a:xfrm>
              <a:off x="7014154" y="3298710"/>
              <a:ext cx="1789200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75;p12"/>
            <p:cNvSpPr/>
            <p:nvPr/>
          </p:nvSpPr>
          <p:spPr>
            <a:xfrm>
              <a:off x="7976491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6;p12"/>
            <p:cNvSpPr/>
            <p:nvPr/>
          </p:nvSpPr>
          <p:spPr>
            <a:xfrm>
              <a:off x="7912752" y="345071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77;p12"/>
            <p:cNvSpPr/>
            <p:nvPr/>
          </p:nvSpPr>
          <p:spPr>
            <a:xfrm>
              <a:off x="7863329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78;p12"/>
            <p:cNvSpPr/>
            <p:nvPr/>
          </p:nvSpPr>
          <p:spPr>
            <a:xfrm>
              <a:off x="7813982" y="3507748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9;p12"/>
            <p:cNvSpPr/>
            <p:nvPr/>
          </p:nvSpPr>
          <p:spPr>
            <a:xfrm>
              <a:off x="7451725" y="3699576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0;p12"/>
            <p:cNvSpPr/>
            <p:nvPr/>
          </p:nvSpPr>
          <p:spPr>
            <a:xfrm>
              <a:off x="7387987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81;p12"/>
            <p:cNvSpPr/>
            <p:nvPr/>
          </p:nvSpPr>
          <p:spPr>
            <a:xfrm>
              <a:off x="7338563" y="3782201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82;p12"/>
            <p:cNvSpPr/>
            <p:nvPr/>
          </p:nvSpPr>
          <p:spPr>
            <a:xfrm>
              <a:off x="7289217" y="3810682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83;p12"/>
            <p:cNvSpPr/>
            <p:nvPr/>
          </p:nvSpPr>
          <p:spPr>
            <a:xfrm>
              <a:off x="7582328" y="3561436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84;p12"/>
            <p:cNvSpPr/>
            <p:nvPr/>
          </p:nvSpPr>
          <p:spPr>
            <a:xfrm>
              <a:off x="7800198" y="3687163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85;p12"/>
            <p:cNvSpPr/>
            <p:nvPr/>
          </p:nvSpPr>
          <p:spPr>
            <a:xfrm>
              <a:off x="8018071" y="3812967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86;p12"/>
            <p:cNvSpPr/>
            <p:nvPr/>
          </p:nvSpPr>
          <p:spPr>
            <a:xfrm>
              <a:off x="6687908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87;p12"/>
            <p:cNvSpPr/>
            <p:nvPr/>
          </p:nvSpPr>
          <p:spPr>
            <a:xfrm>
              <a:off x="6700337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88;p12"/>
            <p:cNvSpPr/>
            <p:nvPr/>
          </p:nvSpPr>
          <p:spPr>
            <a:xfrm>
              <a:off x="6715687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89;p12"/>
            <p:cNvSpPr/>
            <p:nvPr/>
          </p:nvSpPr>
          <p:spPr>
            <a:xfrm>
              <a:off x="6550293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90;p12"/>
            <p:cNvSpPr/>
            <p:nvPr/>
          </p:nvSpPr>
          <p:spPr>
            <a:xfrm>
              <a:off x="6687492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91;p12"/>
            <p:cNvSpPr/>
            <p:nvPr/>
          </p:nvSpPr>
          <p:spPr>
            <a:xfrm>
              <a:off x="6712639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92;p12"/>
            <p:cNvSpPr/>
            <p:nvPr/>
          </p:nvSpPr>
          <p:spPr>
            <a:xfrm>
              <a:off x="6716855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93;p12"/>
            <p:cNvSpPr/>
            <p:nvPr/>
          </p:nvSpPr>
          <p:spPr>
            <a:xfrm>
              <a:off x="6591679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95;p12"/>
            <p:cNvSpPr/>
            <p:nvPr/>
          </p:nvSpPr>
          <p:spPr>
            <a:xfrm>
              <a:off x="6550652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96;p12"/>
            <p:cNvSpPr/>
            <p:nvPr/>
          </p:nvSpPr>
          <p:spPr>
            <a:xfrm>
              <a:off x="6550996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97;p12"/>
            <p:cNvSpPr/>
            <p:nvPr/>
          </p:nvSpPr>
          <p:spPr>
            <a:xfrm>
              <a:off x="6578486" y="992357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98;p12"/>
            <p:cNvSpPr/>
            <p:nvPr/>
          </p:nvSpPr>
          <p:spPr>
            <a:xfrm>
              <a:off x="6627224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99;p12"/>
            <p:cNvSpPr/>
            <p:nvPr/>
          </p:nvSpPr>
          <p:spPr>
            <a:xfrm>
              <a:off x="6560951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0;p12"/>
            <p:cNvSpPr/>
            <p:nvPr/>
          </p:nvSpPr>
          <p:spPr>
            <a:xfrm>
              <a:off x="6774875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1;p12"/>
            <p:cNvSpPr/>
            <p:nvPr/>
          </p:nvSpPr>
          <p:spPr>
            <a:xfrm>
              <a:off x="6792996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;p12"/>
            <p:cNvSpPr/>
            <p:nvPr/>
          </p:nvSpPr>
          <p:spPr>
            <a:xfrm>
              <a:off x="6683348" y="808422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" name="Google Shape;203;p12"/>
            <p:cNvGrpSpPr/>
            <p:nvPr/>
          </p:nvGrpSpPr>
          <p:grpSpPr>
            <a:xfrm flipH="1">
              <a:off x="5678142" y="1227582"/>
              <a:ext cx="345795" cy="1043508"/>
              <a:chOff x="5678143" y="1151382"/>
              <a:chExt cx="345795" cy="1043508"/>
            </a:xfrm>
          </p:grpSpPr>
          <p:sp>
            <p:nvSpPr>
              <p:cNvPr id="159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221;p12"/>
            <p:cNvGrpSpPr/>
            <p:nvPr/>
          </p:nvGrpSpPr>
          <p:grpSpPr>
            <a:xfrm>
              <a:off x="5122426" y="3292364"/>
              <a:ext cx="823270" cy="1268940"/>
              <a:chOff x="5490177" y="3555452"/>
              <a:chExt cx="823270" cy="1268939"/>
            </a:xfrm>
          </p:grpSpPr>
          <p:sp>
            <p:nvSpPr>
              <p:cNvPr id="128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" name="Google Shape;253;p12"/>
            <p:cNvSpPr/>
            <p:nvPr/>
          </p:nvSpPr>
          <p:spPr>
            <a:xfrm>
              <a:off x="7297550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54;p12"/>
            <p:cNvSpPr/>
            <p:nvPr/>
          </p:nvSpPr>
          <p:spPr>
            <a:xfrm>
              <a:off x="7309785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55;p12"/>
            <p:cNvSpPr/>
            <p:nvPr/>
          </p:nvSpPr>
          <p:spPr>
            <a:xfrm>
              <a:off x="7310614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56;p12"/>
            <p:cNvSpPr/>
            <p:nvPr/>
          </p:nvSpPr>
          <p:spPr>
            <a:xfrm>
              <a:off x="7197826" y="1680647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57;p12"/>
            <p:cNvSpPr/>
            <p:nvPr/>
          </p:nvSpPr>
          <p:spPr>
            <a:xfrm>
              <a:off x="7198062" y="1702706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58;p12"/>
            <p:cNvSpPr/>
            <p:nvPr/>
          </p:nvSpPr>
          <p:spPr>
            <a:xfrm>
              <a:off x="7221252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59;p12"/>
            <p:cNvSpPr/>
            <p:nvPr/>
          </p:nvSpPr>
          <p:spPr>
            <a:xfrm>
              <a:off x="7417900" y="1095542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60;p12"/>
            <p:cNvSpPr/>
            <p:nvPr/>
          </p:nvSpPr>
          <p:spPr>
            <a:xfrm>
              <a:off x="7381717" y="1109555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61;p12"/>
            <p:cNvSpPr/>
            <p:nvPr/>
          </p:nvSpPr>
          <p:spPr>
            <a:xfrm>
              <a:off x="7413795" y="991817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62;p12"/>
            <p:cNvSpPr/>
            <p:nvPr/>
          </p:nvSpPr>
          <p:spPr>
            <a:xfrm>
              <a:off x="7417933" y="980030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63;p12"/>
            <p:cNvSpPr/>
            <p:nvPr/>
          </p:nvSpPr>
          <p:spPr>
            <a:xfrm>
              <a:off x="7363998" y="1109860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64;p12"/>
            <p:cNvSpPr/>
            <p:nvPr/>
          </p:nvSpPr>
          <p:spPr>
            <a:xfrm>
              <a:off x="7794456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65;p12"/>
            <p:cNvSpPr/>
            <p:nvPr/>
          </p:nvSpPr>
          <p:spPr>
            <a:xfrm>
              <a:off x="7824796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66;p12"/>
            <p:cNvSpPr/>
            <p:nvPr/>
          </p:nvSpPr>
          <p:spPr>
            <a:xfrm>
              <a:off x="7794487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67;p12"/>
            <p:cNvSpPr/>
            <p:nvPr/>
          </p:nvSpPr>
          <p:spPr>
            <a:xfrm>
              <a:off x="8298845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68;p12"/>
            <p:cNvSpPr/>
            <p:nvPr/>
          </p:nvSpPr>
          <p:spPr>
            <a:xfrm>
              <a:off x="7842235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69;p12"/>
            <p:cNvSpPr/>
            <p:nvPr/>
          </p:nvSpPr>
          <p:spPr>
            <a:xfrm>
              <a:off x="7815048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70;p12"/>
            <p:cNvSpPr/>
            <p:nvPr/>
          </p:nvSpPr>
          <p:spPr>
            <a:xfrm>
              <a:off x="7794487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71;p12"/>
            <p:cNvSpPr/>
            <p:nvPr/>
          </p:nvSpPr>
          <p:spPr>
            <a:xfrm rot="19798236">
              <a:off x="7461663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72;p12"/>
            <p:cNvSpPr/>
            <p:nvPr/>
          </p:nvSpPr>
          <p:spPr>
            <a:xfrm>
              <a:off x="7752375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73;p12"/>
            <p:cNvSpPr/>
            <p:nvPr/>
          </p:nvSpPr>
          <p:spPr>
            <a:xfrm>
              <a:off x="7787481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74;p12"/>
            <p:cNvSpPr/>
            <p:nvPr/>
          </p:nvSpPr>
          <p:spPr>
            <a:xfrm>
              <a:off x="7465890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75;p12"/>
            <p:cNvSpPr/>
            <p:nvPr/>
          </p:nvSpPr>
          <p:spPr>
            <a:xfrm rot="19798236">
              <a:off x="7461663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76;p12"/>
            <p:cNvSpPr/>
            <p:nvPr/>
          </p:nvSpPr>
          <p:spPr>
            <a:xfrm>
              <a:off x="8113338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77;p12"/>
            <p:cNvSpPr/>
            <p:nvPr/>
          </p:nvSpPr>
          <p:spPr>
            <a:xfrm>
              <a:off x="8345600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78;p12"/>
            <p:cNvSpPr/>
            <p:nvPr/>
          </p:nvSpPr>
          <p:spPr>
            <a:xfrm>
              <a:off x="8356720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79;p12"/>
            <p:cNvSpPr/>
            <p:nvPr/>
          </p:nvSpPr>
          <p:spPr>
            <a:xfrm>
              <a:off x="8165303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80;p12"/>
            <p:cNvSpPr/>
            <p:nvPr/>
          </p:nvSpPr>
          <p:spPr>
            <a:xfrm>
              <a:off x="8165311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81;p12"/>
            <p:cNvSpPr/>
            <p:nvPr/>
          </p:nvSpPr>
          <p:spPr>
            <a:xfrm>
              <a:off x="8255164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82;p12"/>
            <p:cNvSpPr/>
            <p:nvPr/>
          </p:nvSpPr>
          <p:spPr>
            <a:xfrm>
              <a:off x="8255172" y="4317702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83;p12"/>
            <p:cNvSpPr/>
            <p:nvPr/>
          </p:nvSpPr>
          <p:spPr>
            <a:xfrm>
              <a:off x="8198321" y="3858199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84;p12"/>
            <p:cNvSpPr/>
            <p:nvPr/>
          </p:nvSpPr>
          <p:spPr>
            <a:xfrm>
              <a:off x="8224547" y="3442292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85;p12"/>
            <p:cNvSpPr/>
            <p:nvPr/>
          </p:nvSpPr>
          <p:spPr>
            <a:xfrm>
              <a:off x="8197054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86;p12"/>
            <p:cNvSpPr/>
            <p:nvPr/>
          </p:nvSpPr>
          <p:spPr>
            <a:xfrm>
              <a:off x="8000837" y="3631641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87;p12"/>
            <p:cNvSpPr/>
            <p:nvPr/>
          </p:nvSpPr>
          <p:spPr>
            <a:xfrm>
              <a:off x="8187053" y="3627340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88;p12"/>
            <p:cNvSpPr/>
            <p:nvPr/>
          </p:nvSpPr>
          <p:spPr>
            <a:xfrm>
              <a:off x="8224356" y="3433130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" name="Google Shape;289;p12"/>
            <p:cNvGrpSpPr/>
            <p:nvPr/>
          </p:nvGrpSpPr>
          <p:grpSpPr>
            <a:xfrm>
              <a:off x="6544678" y="927099"/>
              <a:ext cx="264550" cy="200503"/>
              <a:chOff x="6621095" y="1452181"/>
              <a:chExt cx="330894" cy="250785"/>
            </a:xfrm>
          </p:grpSpPr>
          <p:sp>
            <p:nvSpPr>
              <p:cNvPr id="123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" name="Google Shape;295;p12"/>
            <p:cNvGrpSpPr/>
            <p:nvPr/>
          </p:nvGrpSpPr>
          <p:grpSpPr>
            <a:xfrm>
              <a:off x="7210356" y="1314224"/>
              <a:ext cx="264550" cy="200503"/>
              <a:chOff x="6621095" y="1452181"/>
              <a:chExt cx="330894" cy="250785"/>
            </a:xfrm>
          </p:grpSpPr>
          <p:sp>
            <p:nvSpPr>
              <p:cNvPr id="118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02;p12"/>
            <p:cNvSpPr/>
            <p:nvPr/>
          </p:nvSpPr>
          <p:spPr>
            <a:xfrm>
              <a:off x="7509452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8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113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1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097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  <p:bldP spid="260" grpId="0"/>
      <p:bldP spid="2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18FD608-1455-A546-6031-19BFD29CA3CA}"/>
              </a:ext>
            </a:extLst>
          </p:cNvPr>
          <p:cNvSpPr txBox="1"/>
          <p:nvPr/>
        </p:nvSpPr>
        <p:spPr>
          <a:xfrm>
            <a:off x="8225242" y="5654421"/>
            <a:ext cx="2994532" cy="6668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rporate S"/>
              </a:rPr>
              <a:t>Python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orporate 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rporate S"/>
              </a:rPr>
              <a:t>Python can be used for Backend development.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FAAE08-DF05-E2DA-616B-A8CEB6C012A2}"/>
              </a:ext>
            </a:extLst>
          </p:cNvPr>
          <p:cNvSpPr/>
          <p:nvPr/>
        </p:nvSpPr>
        <p:spPr>
          <a:xfrm>
            <a:off x="7130332" y="5567791"/>
            <a:ext cx="840109" cy="8401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1F9DDC-80A0-814B-1BA9-EF4C397F2277}"/>
              </a:ext>
            </a:extLst>
          </p:cNvPr>
          <p:cNvSpPr/>
          <p:nvPr/>
        </p:nvSpPr>
        <p:spPr>
          <a:xfrm>
            <a:off x="7241232" y="5678691"/>
            <a:ext cx="618310" cy="61831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porate 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1BDB30A-2827-22E9-A632-A97DDC691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59" y="5763694"/>
            <a:ext cx="450054" cy="4483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807F87-F42C-D5B5-EB16-DBB1912336D8}"/>
              </a:ext>
            </a:extLst>
          </p:cNvPr>
          <p:cNvSpPr txBox="1"/>
          <p:nvPr/>
        </p:nvSpPr>
        <p:spPr>
          <a:xfrm>
            <a:off x="8225242" y="3705929"/>
            <a:ext cx="2994532" cy="6668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Corporate S"/>
              </a:rPr>
              <a:t>Javascript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orporate 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Corporate S"/>
              </a:rPr>
              <a:t>Javascript</a:t>
            </a:r>
            <a:r>
              <a:rPr 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orporate S"/>
              </a:rPr>
              <a:t> can be used for frontend development.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rporate S"/>
              </a:rPr>
              <a:t>. 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A11C52-2DC3-9633-47FE-1977BAE6BA47}"/>
              </a:ext>
            </a:extLst>
          </p:cNvPr>
          <p:cNvSpPr/>
          <p:nvPr/>
        </p:nvSpPr>
        <p:spPr>
          <a:xfrm>
            <a:off x="7130332" y="3619299"/>
            <a:ext cx="840109" cy="840109"/>
          </a:xfrm>
          <a:prstGeom prst="ellipse">
            <a:avLst/>
          </a:prstGeom>
          <a:solidFill>
            <a:srgbClr val="3C4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AAAA03-CC2A-4AFD-63CD-EE0BFBE0C7CF}"/>
              </a:ext>
            </a:extLst>
          </p:cNvPr>
          <p:cNvSpPr/>
          <p:nvPr/>
        </p:nvSpPr>
        <p:spPr>
          <a:xfrm>
            <a:off x="7241232" y="3730199"/>
            <a:ext cx="618310" cy="61831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porate 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9224BFA-1ABC-5776-E55A-12A1EB471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506" y="3805818"/>
            <a:ext cx="858806" cy="4828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78160F-DF26-FD36-9CD3-D719A48B7AE1}"/>
              </a:ext>
            </a:extLst>
          </p:cNvPr>
          <p:cNvSpPr txBox="1"/>
          <p:nvPr/>
        </p:nvSpPr>
        <p:spPr>
          <a:xfrm>
            <a:off x="8225242" y="1757437"/>
            <a:ext cx="2874558" cy="6668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rporate S"/>
              </a:rPr>
              <a:t>Solidity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orporate 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rporate S"/>
              </a:rPr>
              <a:t>Solidity can be used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rporate S"/>
              </a:rPr>
              <a:t> for smart contracts on </a:t>
            </a:r>
            <a:r>
              <a:rPr kumimoji="0" lang="en-US" sz="12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rporate S"/>
              </a:rPr>
              <a:t>blockchain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rporate S"/>
              </a:rPr>
              <a:t> platforms.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04C55B-0E99-8E25-8DF9-A04B8072ED44}"/>
              </a:ext>
            </a:extLst>
          </p:cNvPr>
          <p:cNvSpPr/>
          <p:nvPr/>
        </p:nvSpPr>
        <p:spPr>
          <a:xfrm>
            <a:off x="7130332" y="1670807"/>
            <a:ext cx="840109" cy="84010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porate 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3A91A9-8AE3-8F30-1257-9B5E547AC1CB}"/>
              </a:ext>
            </a:extLst>
          </p:cNvPr>
          <p:cNvSpPr/>
          <p:nvPr/>
        </p:nvSpPr>
        <p:spPr>
          <a:xfrm>
            <a:off x="7241232" y="1781707"/>
            <a:ext cx="618310" cy="61831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porate 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13097A-9D77-AB31-2268-D0C627BF7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95" y="1798660"/>
            <a:ext cx="808185" cy="601357"/>
          </a:xfrm>
          <a:prstGeom prst="rect">
            <a:avLst/>
          </a:prstGeom>
          <a:noFill/>
        </p:spPr>
      </p:pic>
      <p:grpSp>
        <p:nvGrpSpPr>
          <p:cNvPr id="33" name="Google Shape;2623;p47"/>
          <p:cNvGrpSpPr/>
          <p:nvPr/>
        </p:nvGrpSpPr>
        <p:grpSpPr>
          <a:xfrm>
            <a:off x="762592" y="1849727"/>
            <a:ext cx="4901009" cy="4375435"/>
            <a:chOff x="1926574" y="602478"/>
            <a:chExt cx="4456259" cy="4762465"/>
          </a:xfrm>
        </p:grpSpPr>
        <p:sp>
          <p:nvSpPr>
            <p:cNvPr id="34" name="Google Shape;2624;p47"/>
            <p:cNvSpPr/>
            <p:nvPr/>
          </p:nvSpPr>
          <p:spPr>
            <a:xfrm>
              <a:off x="4352354" y="1409288"/>
              <a:ext cx="1407830" cy="1779316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625;p47"/>
            <p:cNvSpPr/>
            <p:nvPr/>
          </p:nvSpPr>
          <p:spPr>
            <a:xfrm>
              <a:off x="4492833" y="1745655"/>
              <a:ext cx="1118698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626;p47"/>
            <p:cNvSpPr/>
            <p:nvPr/>
          </p:nvSpPr>
          <p:spPr>
            <a:xfrm>
              <a:off x="3766106" y="879296"/>
              <a:ext cx="2497544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627;p47"/>
            <p:cNvSpPr/>
            <p:nvPr/>
          </p:nvSpPr>
          <p:spPr>
            <a:xfrm>
              <a:off x="3744246" y="892345"/>
              <a:ext cx="2498015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628;p47"/>
            <p:cNvSpPr/>
            <p:nvPr/>
          </p:nvSpPr>
          <p:spPr>
            <a:xfrm>
              <a:off x="3740064" y="894304"/>
              <a:ext cx="2498015" cy="3394081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629;p47"/>
            <p:cNvSpPr/>
            <p:nvPr/>
          </p:nvSpPr>
          <p:spPr>
            <a:xfrm>
              <a:off x="3770099" y="934161"/>
              <a:ext cx="2435665" cy="3234829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630;p47"/>
            <p:cNvSpPr/>
            <p:nvPr/>
          </p:nvSpPr>
          <p:spPr>
            <a:xfrm>
              <a:off x="3770099" y="934161"/>
              <a:ext cx="2434999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631;p47"/>
            <p:cNvSpPr/>
            <p:nvPr/>
          </p:nvSpPr>
          <p:spPr>
            <a:xfrm>
              <a:off x="6215932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632;p47"/>
            <p:cNvSpPr/>
            <p:nvPr/>
          </p:nvSpPr>
          <p:spPr>
            <a:xfrm>
              <a:off x="3761828" y="882676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633;p47"/>
            <p:cNvSpPr/>
            <p:nvPr/>
          </p:nvSpPr>
          <p:spPr>
            <a:xfrm>
              <a:off x="1985044" y="2961416"/>
              <a:ext cx="4154286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634;p47"/>
            <p:cNvSpPr/>
            <p:nvPr/>
          </p:nvSpPr>
          <p:spPr>
            <a:xfrm>
              <a:off x="2036751" y="2930660"/>
              <a:ext cx="4154357" cy="2403041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635;p47"/>
            <p:cNvSpPr/>
            <p:nvPr/>
          </p:nvSpPr>
          <p:spPr>
            <a:xfrm>
              <a:off x="2036923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636;p47"/>
            <p:cNvSpPr/>
            <p:nvPr/>
          </p:nvSpPr>
          <p:spPr>
            <a:xfrm>
              <a:off x="6153868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637;p47"/>
            <p:cNvSpPr/>
            <p:nvPr/>
          </p:nvSpPr>
          <p:spPr>
            <a:xfrm>
              <a:off x="2036751" y="2892519"/>
              <a:ext cx="4154357" cy="2403359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638;p47"/>
            <p:cNvSpPr/>
            <p:nvPr/>
          </p:nvSpPr>
          <p:spPr>
            <a:xfrm>
              <a:off x="2036751" y="2886502"/>
              <a:ext cx="4154357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639;p47"/>
            <p:cNvSpPr/>
            <p:nvPr/>
          </p:nvSpPr>
          <p:spPr>
            <a:xfrm>
              <a:off x="3500242" y="3065247"/>
              <a:ext cx="266441" cy="153992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640;p47"/>
            <p:cNvSpPr/>
            <p:nvPr/>
          </p:nvSpPr>
          <p:spPr>
            <a:xfrm>
              <a:off x="3657080" y="3155925"/>
              <a:ext cx="266441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641;p47"/>
            <p:cNvSpPr/>
            <p:nvPr/>
          </p:nvSpPr>
          <p:spPr>
            <a:xfrm>
              <a:off x="3815416" y="3247563"/>
              <a:ext cx="266635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642;p47"/>
            <p:cNvSpPr/>
            <p:nvPr/>
          </p:nvSpPr>
          <p:spPr>
            <a:xfrm>
              <a:off x="3970450" y="3337186"/>
              <a:ext cx="266333" cy="153992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643;p47"/>
            <p:cNvSpPr/>
            <p:nvPr/>
          </p:nvSpPr>
          <p:spPr>
            <a:xfrm>
              <a:off x="4126987" y="3427864"/>
              <a:ext cx="266432" cy="153992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644;p47"/>
            <p:cNvSpPr/>
            <p:nvPr/>
          </p:nvSpPr>
          <p:spPr>
            <a:xfrm>
              <a:off x="4283873" y="3519017"/>
              <a:ext cx="266279" cy="153992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645;p47"/>
            <p:cNvSpPr/>
            <p:nvPr/>
          </p:nvSpPr>
          <p:spPr>
            <a:xfrm>
              <a:off x="4440550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646;p47"/>
            <p:cNvSpPr/>
            <p:nvPr/>
          </p:nvSpPr>
          <p:spPr>
            <a:xfrm>
              <a:off x="4597273" y="3699906"/>
              <a:ext cx="266441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647;p47"/>
            <p:cNvSpPr/>
            <p:nvPr/>
          </p:nvSpPr>
          <p:spPr>
            <a:xfrm>
              <a:off x="4753920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648;p47"/>
            <p:cNvSpPr/>
            <p:nvPr/>
          </p:nvSpPr>
          <p:spPr>
            <a:xfrm>
              <a:off x="4910643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649;p47"/>
            <p:cNvSpPr/>
            <p:nvPr/>
          </p:nvSpPr>
          <p:spPr>
            <a:xfrm>
              <a:off x="5067288" y="3971837"/>
              <a:ext cx="266333" cy="153992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650;p47"/>
            <p:cNvSpPr/>
            <p:nvPr/>
          </p:nvSpPr>
          <p:spPr>
            <a:xfrm>
              <a:off x="5224020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651;p47"/>
            <p:cNvSpPr/>
            <p:nvPr/>
          </p:nvSpPr>
          <p:spPr>
            <a:xfrm>
              <a:off x="5380518" y="4153137"/>
              <a:ext cx="266472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652;p47"/>
            <p:cNvSpPr/>
            <p:nvPr/>
          </p:nvSpPr>
          <p:spPr>
            <a:xfrm>
              <a:off x="5537388" y="4243783"/>
              <a:ext cx="341714" cy="197835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653;p47"/>
            <p:cNvSpPr/>
            <p:nvPr/>
          </p:nvSpPr>
          <p:spPr>
            <a:xfrm>
              <a:off x="3580755" y="3287750"/>
              <a:ext cx="266441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654;p47"/>
            <p:cNvSpPr/>
            <p:nvPr/>
          </p:nvSpPr>
          <p:spPr>
            <a:xfrm>
              <a:off x="3737957" y="3378809"/>
              <a:ext cx="266342" cy="153635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655;p47"/>
            <p:cNvSpPr/>
            <p:nvPr/>
          </p:nvSpPr>
          <p:spPr>
            <a:xfrm>
              <a:off x="3894694" y="3469202"/>
              <a:ext cx="266441" cy="153992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656;p47"/>
            <p:cNvSpPr/>
            <p:nvPr/>
          </p:nvSpPr>
          <p:spPr>
            <a:xfrm>
              <a:off x="4051810" y="3559729"/>
              <a:ext cx="266143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657;p47"/>
            <p:cNvSpPr/>
            <p:nvPr/>
          </p:nvSpPr>
          <p:spPr>
            <a:xfrm>
              <a:off x="4207582" y="3649708"/>
              <a:ext cx="266441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658;p47"/>
            <p:cNvSpPr/>
            <p:nvPr/>
          </p:nvSpPr>
          <p:spPr>
            <a:xfrm>
              <a:off x="4364513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659;p47"/>
            <p:cNvSpPr/>
            <p:nvPr/>
          </p:nvSpPr>
          <p:spPr>
            <a:xfrm>
              <a:off x="4521435" y="3831731"/>
              <a:ext cx="266333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660;p47"/>
            <p:cNvSpPr/>
            <p:nvPr/>
          </p:nvSpPr>
          <p:spPr>
            <a:xfrm>
              <a:off x="4678452" y="3922592"/>
              <a:ext cx="266238" cy="153992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661;p47"/>
            <p:cNvSpPr/>
            <p:nvPr/>
          </p:nvSpPr>
          <p:spPr>
            <a:xfrm>
              <a:off x="4835180" y="4013365"/>
              <a:ext cx="266473" cy="153992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662;p47"/>
            <p:cNvSpPr/>
            <p:nvPr/>
          </p:nvSpPr>
          <p:spPr>
            <a:xfrm>
              <a:off x="4992382" y="4104213"/>
              <a:ext cx="266532" cy="154078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663;p47"/>
            <p:cNvSpPr/>
            <p:nvPr/>
          </p:nvSpPr>
          <p:spPr>
            <a:xfrm>
              <a:off x="5149313" y="4195292"/>
              <a:ext cx="266248" cy="153992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664;p47"/>
            <p:cNvSpPr/>
            <p:nvPr/>
          </p:nvSpPr>
          <p:spPr>
            <a:xfrm>
              <a:off x="5306289" y="4285820"/>
              <a:ext cx="266279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665;p47"/>
            <p:cNvSpPr/>
            <p:nvPr/>
          </p:nvSpPr>
          <p:spPr>
            <a:xfrm>
              <a:off x="3348551" y="3153076"/>
              <a:ext cx="342094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666;p47"/>
            <p:cNvSpPr/>
            <p:nvPr/>
          </p:nvSpPr>
          <p:spPr>
            <a:xfrm>
              <a:off x="5350248" y="4375807"/>
              <a:ext cx="378571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667;p47"/>
            <p:cNvSpPr/>
            <p:nvPr/>
          </p:nvSpPr>
          <p:spPr>
            <a:xfrm>
              <a:off x="2893369" y="3416909"/>
              <a:ext cx="266441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668;p47"/>
            <p:cNvSpPr/>
            <p:nvPr/>
          </p:nvSpPr>
          <p:spPr>
            <a:xfrm>
              <a:off x="3049626" y="3507492"/>
              <a:ext cx="266441" cy="153992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669;p47"/>
            <p:cNvSpPr/>
            <p:nvPr/>
          </p:nvSpPr>
          <p:spPr>
            <a:xfrm>
              <a:off x="320585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670;p47"/>
            <p:cNvSpPr/>
            <p:nvPr/>
          </p:nvSpPr>
          <p:spPr>
            <a:xfrm>
              <a:off x="4536449" y="4367735"/>
              <a:ext cx="266436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671;p47"/>
            <p:cNvSpPr/>
            <p:nvPr/>
          </p:nvSpPr>
          <p:spPr>
            <a:xfrm>
              <a:off x="4692696" y="4458183"/>
              <a:ext cx="266635" cy="153992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672;p47"/>
            <p:cNvSpPr/>
            <p:nvPr/>
          </p:nvSpPr>
          <p:spPr>
            <a:xfrm>
              <a:off x="4849147" y="4548575"/>
              <a:ext cx="266441" cy="153992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673;p47"/>
            <p:cNvSpPr/>
            <p:nvPr/>
          </p:nvSpPr>
          <p:spPr>
            <a:xfrm>
              <a:off x="5005404" y="4638967"/>
              <a:ext cx="266536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674;p47"/>
            <p:cNvSpPr/>
            <p:nvPr/>
          </p:nvSpPr>
          <p:spPr>
            <a:xfrm>
              <a:off x="3362247" y="3688278"/>
              <a:ext cx="306732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675;p47"/>
            <p:cNvSpPr/>
            <p:nvPr/>
          </p:nvSpPr>
          <p:spPr>
            <a:xfrm>
              <a:off x="4339979" y="4254062"/>
              <a:ext cx="306654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676;p47"/>
            <p:cNvSpPr/>
            <p:nvPr/>
          </p:nvSpPr>
          <p:spPr>
            <a:xfrm>
              <a:off x="3558794" y="3802100"/>
              <a:ext cx="891368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677;p47"/>
            <p:cNvSpPr/>
            <p:nvPr/>
          </p:nvSpPr>
          <p:spPr>
            <a:xfrm>
              <a:off x="3471740" y="3400145"/>
              <a:ext cx="266622" cy="154041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678;p47"/>
            <p:cNvSpPr/>
            <p:nvPr/>
          </p:nvSpPr>
          <p:spPr>
            <a:xfrm>
              <a:off x="3628273" y="3490390"/>
              <a:ext cx="266441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679;p47"/>
            <p:cNvSpPr/>
            <p:nvPr/>
          </p:nvSpPr>
          <p:spPr>
            <a:xfrm>
              <a:off x="3784534" y="3581216"/>
              <a:ext cx="266666" cy="153992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680;p47"/>
            <p:cNvSpPr/>
            <p:nvPr/>
          </p:nvSpPr>
          <p:spPr>
            <a:xfrm>
              <a:off x="3941076" y="3671800"/>
              <a:ext cx="266350" cy="153783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681;p47"/>
            <p:cNvSpPr/>
            <p:nvPr/>
          </p:nvSpPr>
          <p:spPr>
            <a:xfrm>
              <a:off x="4097609" y="3762381"/>
              <a:ext cx="266635" cy="153992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682;p47"/>
            <p:cNvSpPr/>
            <p:nvPr/>
          </p:nvSpPr>
          <p:spPr>
            <a:xfrm>
              <a:off x="4254120" y="3852876"/>
              <a:ext cx="266853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683;p47"/>
            <p:cNvSpPr/>
            <p:nvPr/>
          </p:nvSpPr>
          <p:spPr>
            <a:xfrm>
              <a:off x="4410801" y="3943451"/>
              <a:ext cx="266441" cy="153992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684;p47"/>
            <p:cNvSpPr/>
            <p:nvPr/>
          </p:nvSpPr>
          <p:spPr>
            <a:xfrm>
              <a:off x="4567342" y="4034034"/>
              <a:ext cx="266238" cy="153992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685;p47"/>
            <p:cNvSpPr/>
            <p:nvPr/>
          </p:nvSpPr>
          <p:spPr>
            <a:xfrm>
              <a:off x="4723971" y="4124616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686;p47"/>
            <p:cNvSpPr/>
            <p:nvPr/>
          </p:nvSpPr>
          <p:spPr>
            <a:xfrm>
              <a:off x="4880331" y="4215112"/>
              <a:ext cx="266333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687;p47"/>
            <p:cNvSpPr/>
            <p:nvPr/>
          </p:nvSpPr>
          <p:spPr>
            <a:xfrm>
              <a:off x="5036872" y="4305686"/>
              <a:ext cx="266441" cy="153992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688;p47"/>
            <p:cNvSpPr/>
            <p:nvPr/>
          </p:nvSpPr>
          <p:spPr>
            <a:xfrm>
              <a:off x="5193130" y="4396270"/>
              <a:ext cx="266238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689;p47"/>
            <p:cNvSpPr/>
            <p:nvPr/>
          </p:nvSpPr>
          <p:spPr>
            <a:xfrm>
              <a:off x="3196766" y="3241078"/>
              <a:ext cx="384873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690;p47"/>
            <p:cNvSpPr/>
            <p:nvPr/>
          </p:nvSpPr>
          <p:spPr>
            <a:xfrm>
              <a:off x="3242161" y="3443016"/>
              <a:ext cx="266279" cy="153881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691;p47"/>
            <p:cNvSpPr/>
            <p:nvPr/>
          </p:nvSpPr>
          <p:spPr>
            <a:xfrm>
              <a:off x="3398650" y="3533591"/>
              <a:ext cx="266441" cy="153992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692;p47"/>
            <p:cNvSpPr/>
            <p:nvPr/>
          </p:nvSpPr>
          <p:spPr>
            <a:xfrm>
              <a:off x="3554712" y="3624119"/>
              <a:ext cx="266721" cy="153783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693;p47"/>
            <p:cNvSpPr/>
            <p:nvPr/>
          </p:nvSpPr>
          <p:spPr>
            <a:xfrm>
              <a:off x="3711444" y="3714661"/>
              <a:ext cx="266432" cy="153992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694;p47"/>
            <p:cNvSpPr/>
            <p:nvPr/>
          </p:nvSpPr>
          <p:spPr>
            <a:xfrm>
              <a:off x="3868560" y="3805244"/>
              <a:ext cx="266279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695;p47"/>
            <p:cNvSpPr/>
            <p:nvPr/>
          </p:nvSpPr>
          <p:spPr>
            <a:xfrm>
              <a:off x="4024618" y="3895731"/>
              <a:ext cx="266248" cy="153992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696;p47"/>
            <p:cNvSpPr/>
            <p:nvPr/>
          </p:nvSpPr>
          <p:spPr>
            <a:xfrm>
              <a:off x="4181073" y="3986314"/>
              <a:ext cx="266248" cy="153992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697;p47"/>
            <p:cNvSpPr/>
            <p:nvPr/>
          </p:nvSpPr>
          <p:spPr>
            <a:xfrm>
              <a:off x="4337701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698;p47"/>
            <p:cNvSpPr/>
            <p:nvPr/>
          </p:nvSpPr>
          <p:spPr>
            <a:xfrm>
              <a:off x="4494062" y="4167384"/>
              <a:ext cx="266248" cy="153992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699;p47"/>
            <p:cNvSpPr/>
            <p:nvPr/>
          </p:nvSpPr>
          <p:spPr>
            <a:xfrm>
              <a:off x="4650595" y="4257915"/>
              <a:ext cx="266152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700;p47"/>
            <p:cNvSpPr/>
            <p:nvPr/>
          </p:nvSpPr>
          <p:spPr>
            <a:xfrm>
              <a:off x="4807051" y="4348454"/>
              <a:ext cx="266248" cy="153992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701;p47"/>
            <p:cNvSpPr/>
            <p:nvPr/>
          </p:nvSpPr>
          <p:spPr>
            <a:xfrm>
              <a:off x="4963741" y="4439037"/>
              <a:ext cx="459699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702;p47"/>
            <p:cNvSpPr/>
            <p:nvPr/>
          </p:nvSpPr>
          <p:spPr>
            <a:xfrm>
              <a:off x="3045254" y="3329192"/>
              <a:ext cx="306654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703;p47"/>
            <p:cNvSpPr/>
            <p:nvPr/>
          </p:nvSpPr>
          <p:spPr>
            <a:xfrm>
              <a:off x="3658028" y="3005282"/>
              <a:ext cx="2325522" cy="1345327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704;p47"/>
            <p:cNvSpPr/>
            <p:nvPr/>
          </p:nvSpPr>
          <p:spPr>
            <a:xfrm>
              <a:off x="2758369" y="3858962"/>
              <a:ext cx="1752606" cy="1013631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705;p47"/>
            <p:cNvSpPr/>
            <p:nvPr/>
          </p:nvSpPr>
          <p:spPr>
            <a:xfrm>
              <a:off x="2759563" y="3871207"/>
              <a:ext cx="1750473" cy="1001385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706;p47"/>
            <p:cNvSpPr/>
            <p:nvPr/>
          </p:nvSpPr>
          <p:spPr>
            <a:xfrm>
              <a:off x="3817621" y="2891711"/>
              <a:ext cx="2255267" cy="1359740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707;p47"/>
            <p:cNvSpPr/>
            <p:nvPr/>
          </p:nvSpPr>
          <p:spPr>
            <a:xfrm>
              <a:off x="3899932" y="2334804"/>
              <a:ext cx="319166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708;p47"/>
            <p:cNvSpPr/>
            <p:nvPr/>
          </p:nvSpPr>
          <p:spPr>
            <a:xfrm>
              <a:off x="3899457" y="1737397"/>
              <a:ext cx="318786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709;p47"/>
            <p:cNvSpPr/>
            <p:nvPr/>
          </p:nvSpPr>
          <p:spPr>
            <a:xfrm>
              <a:off x="3979201" y="1913870"/>
              <a:ext cx="161863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710;p47"/>
            <p:cNvSpPr/>
            <p:nvPr/>
          </p:nvSpPr>
          <p:spPr>
            <a:xfrm>
              <a:off x="4045639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711;p47"/>
            <p:cNvSpPr/>
            <p:nvPr/>
          </p:nvSpPr>
          <p:spPr>
            <a:xfrm>
              <a:off x="3899171" y="1178204"/>
              <a:ext cx="318786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712;p47"/>
            <p:cNvSpPr/>
            <p:nvPr/>
          </p:nvSpPr>
          <p:spPr>
            <a:xfrm>
              <a:off x="3979201" y="1338207"/>
              <a:ext cx="159392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713;p47"/>
            <p:cNvSpPr/>
            <p:nvPr/>
          </p:nvSpPr>
          <p:spPr>
            <a:xfrm>
              <a:off x="3993268" y="2480040"/>
              <a:ext cx="134490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714;p47"/>
            <p:cNvSpPr/>
            <p:nvPr/>
          </p:nvSpPr>
          <p:spPr>
            <a:xfrm rot="19798236">
              <a:off x="4024623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715;p47"/>
            <p:cNvSpPr/>
            <p:nvPr/>
          </p:nvSpPr>
          <p:spPr>
            <a:xfrm>
              <a:off x="4492833" y="2048740"/>
              <a:ext cx="559349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716;p47"/>
            <p:cNvSpPr/>
            <p:nvPr/>
          </p:nvSpPr>
          <p:spPr>
            <a:xfrm>
              <a:off x="4353875" y="2645823"/>
              <a:ext cx="1638983" cy="1231604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717;p47"/>
            <p:cNvSpPr/>
            <p:nvPr/>
          </p:nvSpPr>
          <p:spPr>
            <a:xfrm>
              <a:off x="4353875" y="2645823"/>
              <a:ext cx="1638983" cy="746474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718;p47"/>
            <p:cNvSpPr/>
            <p:nvPr/>
          </p:nvSpPr>
          <p:spPr>
            <a:xfrm>
              <a:off x="4256992" y="773646"/>
              <a:ext cx="165343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719;p47"/>
            <p:cNvSpPr/>
            <p:nvPr/>
          </p:nvSpPr>
          <p:spPr>
            <a:xfrm>
              <a:off x="4272428" y="1538278"/>
              <a:ext cx="113450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720;p47"/>
            <p:cNvSpPr/>
            <p:nvPr/>
          </p:nvSpPr>
          <p:spPr>
            <a:xfrm>
              <a:off x="4272609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721;p47"/>
            <p:cNvSpPr/>
            <p:nvPr/>
          </p:nvSpPr>
          <p:spPr>
            <a:xfrm>
              <a:off x="4135657" y="1458313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722;p47"/>
            <p:cNvSpPr/>
            <p:nvPr/>
          </p:nvSpPr>
          <p:spPr>
            <a:xfrm>
              <a:off x="4135648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723;p47"/>
            <p:cNvSpPr/>
            <p:nvPr/>
          </p:nvSpPr>
          <p:spPr>
            <a:xfrm>
              <a:off x="4163837" y="1066881"/>
              <a:ext cx="398263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724;p47"/>
            <p:cNvSpPr/>
            <p:nvPr/>
          </p:nvSpPr>
          <p:spPr>
            <a:xfrm>
              <a:off x="4403377" y="743706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725;p47"/>
            <p:cNvSpPr/>
            <p:nvPr/>
          </p:nvSpPr>
          <p:spPr>
            <a:xfrm>
              <a:off x="4358978" y="760844"/>
              <a:ext cx="203858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726;p47"/>
            <p:cNvSpPr/>
            <p:nvPr/>
          </p:nvSpPr>
          <p:spPr>
            <a:xfrm>
              <a:off x="4398637" y="616919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727;p47"/>
            <p:cNvSpPr/>
            <p:nvPr/>
          </p:nvSpPr>
          <p:spPr>
            <a:xfrm>
              <a:off x="4403838" y="602478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728;p47"/>
            <p:cNvSpPr/>
            <p:nvPr/>
          </p:nvSpPr>
          <p:spPr>
            <a:xfrm>
              <a:off x="4338002" y="761231"/>
              <a:ext cx="65677" cy="95629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729;p47"/>
            <p:cNvSpPr/>
            <p:nvPr/>
          </p:nvSpPr>
          <p:spPr>
            <a:xfrm>
              <a:off x="5408511" y="1603173"/>
              <a:ext cx="974322" cy="1973895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730;p47"/>
            <p:cNvSpPr/>
            <p:nvPr/>
          </p:nvSpPr>
          <p:spPr>
            <a:xfrm>
              <a:off x="6324380" y="3534909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731;p47"/>
            <p:cNvSpPr/>
            <p:nvPr/>
          </p:nvSpPr>
          <p:spPr>
            <a:xfrm>
              <a:off x="5423339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732;p47"/>
            <p:cNvSpPr/>
            <p:nvPr/>
          </p:nvSpPr>
          <p:spPr>
            <a:xfrm>
              <a:off x="5387696" y="1613610"/>
              <a:ext cx="974322" cy="1973875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733;p47"/>
            <p:cNvSpPr/>
            <p:nvPr/>
          </p:nvSpPr>
          <p:spPr>
            <a:xfrm>
              <a:off x="5477895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734;p47"/>
            <p:cNvSpPr/>
            <p:nvPr/>
          </p:nvSpPr>
          <p:spPr>
            <a:xfrm>
              <a:off x="5649360" y="1848985"/>
              <a:ext cx="613430" cy="407097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735;p47"/>
            <p:cNvSpPr/>
            <p:nvPr/>
          </p:nvSpPr>
          <p:spPr>
            <a:xfrm>
              <a:off x="5477895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736;p47"/>
            <p:cNvSpPr/>
            <p:nvPr/>
          </p:nvSpPr>
          <p:spPr>
            <a:xfrm>
              <a:off x="5649360" y="2015959"/>
              <a:ext cx="405943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737;p47"/>
            <p:cNvSpPr/>
            <p:nvPr/>
          </p:nvSpPr>
          <p:spPr>
            <a:xfrm>
              <a:off x="5477895" y="2000337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738;p47"/>
            <p:cNvSpPr/>
            <p:nvPr/>
          </p:nvSpPr>
          <p:spPr>
            <a:xfrm>
              <a:off x="5649360" y="2099493"/>
              <a:ext cx="505172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739;p47"/>
            <p:cNvSpPr/>
            <p:nvPr/>
          </p:nvSpPr>
          <p:spPr>
            <a:xfrm>
              <a:off x="5477895" y="2083777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740;p47"/>
            <p:cNvSpPr/>
            <p:nvPr/>
          </p:nvSpPr>
          <p:spPr>
            <a:xfrm>
              <a:off x="5649360" y="2183027"/>
              <a:ext cx="351862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741;p47"/>
            <p:cNvSpPr/>
            <p:nvPr/>
          </p:nvSpPr>
          <p:spPr>
            <a:xfrm>
              <a:off x="5477895" y="183326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742;p47"/>
            <p:cNvSpPr/>
            <p:nvPr/>
          </p:nvSpPr>
          <p:spPr>
            <a:xfrm>
              <a:off x="5649360" y="1932424"/>
              <a:ext cx="306715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743;p47"/>
            <p:cNvSpPr/>
            <p:nvPr/>
          </p:nvSpPr>
          <p:spPr>
            <a:xfrm>
              <a:off x="5477895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744;p47"/>
            <p:cNvSpPr/>
            <p:nvPr/>
          </p:nvSpPr>
          <p:spPr>
            <a:xfrm>
              <a:off x="5649360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745;p47"/>
            <p:cNvSpPr/>
            <p:nvPr/>
          </p:nvSpPr>
          <p:spPr>
            <a:xfrm>
              <a:off x="5477895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746;p47"/>
            <p:cNvSpPr/>
            <p:nvPr/>
          </p:nvSpPr>
          <p:spPr>
            <a:xfrm>
              <a:off x="5649360" y="2433535"/>
              <a:ext cx="568378" cy="380999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747;p47"/>
            <p:cNvSpPr/>
            <p:nvPr/>
          </p:nvSpPr>
          <p:spPr>
            <a:xfrm>
              <a:off x="5477895" y="241781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748;p47"/>
            <p:cNvSpPr/>
            <p:nvPr/>
          </p:nvSpPr>
          <p:spPr>
            <a:xfrm>
              <a:off x="5649360" y="2517069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749;p47"/>
            <p:cNvSpPr/>
            <p:nvPr/>
          </p:nvSpPr>
          <p:spPr>
            <a:xfrm>
              <a:off x="5477895" y="2501353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750;p47"/>
            <p:cNvSpPr/>
            <p:nvPr/>
          </p:nvSpPr>
          <p:spPr>
            <a:xfrm>
              <a:off x="5649360" y="2600603"/>
              <a:ext cx="505172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751;p47"/>
            <p:cNvSpPr/>
            <p:nvPr/>
          </p:nvSpPr>
          <p:spPr>
            <a:xfrm>
              <a:off x="5477895" y="225084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752;p47"/>
            <p:cNvSpPr/>
            <p:nvPr/>
          </p:nvSpPr>
          <p:spPr>
            <a:xfrm>
              <a:off x="5649360" y="2350000"/>
              <a:ext cx="478084" cy="328897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753;p47"/>
            <p:cNvSpPr/>
            <p:nvPr/>
          </p:nvSpPr>
          <p:spPr>
            <a:xfrm>
              <a:off x="5477895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754;p47"/>
            <p:cNvSpPr/>
            <p:nvPr/>
          </p:nvSpPr>
          <p:spPr>
            <a:xfrm>
              <a:off x="5649360" y="2684042"/>
              <a:ext cx="63109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755;p47"/>
            <p:cNvSpPr/>
            <p:nvPr/>
          </p:nvSpPr>
          <p:spPr>
            <a:xfrm>
              <a:off x="5477895" y="2751954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756;p47"/>
            <p:cNvSpPr/>
            <p:nvPr/>
          </p:nvSpPr>
          <p:spPr>
            <a:xfrm>
              <a:off x="5649360" y="2851111"/>
              <a:ext cx="117286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757;p47"/>
            <p:cNvSpPr/>
            <p:nvPr/>
          </p:nvSpPr>
          <p:spPr>
            <a:xfrm>
              <a:off x="5477895" y="283539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758;p47"/>
            <p:cNvSpPr/>
            <p:nvPr/>
          </p:nvSpPr>
          <p:spPr>
            <a:xfrm>
              <a:off x="5649360" y="2934645"/>
              <a:ext cx="306715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759;p47"/>
            <p:cNvSpPr/>
            <p:nvPr/>
          </p:nvSpPr>
          <p:spPr>
            <a:xfrm>
              <a:off x="5477895" y="291892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760;p47"/>
            <p:cNvSpPr/>
            <p:nvPr/>
          </p:nvSpPr>
          <p:spPr>
            <a:xfrm>
              <a:off x="5649360" y="3018084"/>
              <a:ext cx="487113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761;p47"/>
            <p:cNvSpPr/>
            <p:nvPr/>
          </p:nvSpPr>
          <p:spPr>
            <a:xfrm>
              <a:off x="5477895" y="2668421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762;p47"/>
            <p:cNvSpPr/>
            <p:nvPr/>
          </p:nvSpPr>
          <p:spPr>
            <a:xfrm>
              <a:off x="5649360" y="2767576"/>
              <a:ext cx="613430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763;p47"/>
            <p:cNvSpPr/>
            <p:nvPr/>
          </p:nvSpPr>
          <p:spPr>
            <a:xfrm>
              <a:off x="1926574" y="1674105"/>
              <a:ext cx="1230948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764;p47"/>
            <p:cNvSpPr/>
            <p:nvPr/>
          </p:nvSpPr>
          <p:spPr>
            <a:xfrm>
              <a:off x="3112186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765;p47"/>
            <p:cNvSpPr/>
            <p:nvPr/>
          </p:nvSpPr>
          <p:spPr>
            <a:xfrm>
              <a:off x="2269502" y="2593745"/>
              <a:ext cx="43150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766;p47"/>
            <p:cNvSpPr/>
            <p:nvPr/>
          </p:nvSpPr>
          <p:spPr>
            <a:xfrm>
              <a:off x="1950110" y="2650324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767;p47"/>
            <p:cNvSpPr/>
            <p:nvPr/>
          </p:nvSpPr>
          <p:spPr>
            <a:xfrm>
              <a:off x="1969250" y="1691533"/>
              <a:ext cx="1231328" cy="1017435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768;p47"/>
            <p:cNvSpPr/>
            <p:nvPr/>
          </p:nvSpPr>
          <p:spPr>
            <a:xfrm>
              <a:off x="2066293" y="1805171"/>
              <a:ext cx="1037242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769;p47"/>
            <p:cNvSpPr/>
            <p:nvPr/>
          </p:nvSpPr>
          <p:spPr>
            <a:xfrm>
              <a:off x="2066293" y="2133307"/>
              <a:ext cx="679108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0" name="Google Shape;2770;p47"/>
            <p:cNvGrpSpPr/>
            <p:nvPr/>
          </p:nvGrpSpPr>
          <p:grpSpPr>
            <a:xfrm>
              <a:off x="4146737" y="1006880"/>
              <a:ext cx="330893" cy="250784"/>
              <a:chOff x="6621095" y="1452181"/>
              <a:chExt cx="330894" cy="250785"/>
            </a:xfrm>
          </p:grpSpPr>
          <p:sp>
            <p:nvSpPr>
              <p:cNvPr id="183" name="Google Shape;2771;p4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2772;p4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2773;p4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2774;p4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2775;p4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1" name="Google Shape;2776;p47"/>
            <p:cNvSpPr/>
            <p:nvPr/>
          </p:nvSpPr>
          <p:spPr>
            <a:xfrm>
              <a:off x="4444570" y="826743"/>
              <a:ext cx="153589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777;p4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A4CB97FC-EEFD-D845-9F13-3FC6EC24B5AF}"/>
              </a:ext>
            </a:extLst>
          </p:cNvPr>
          <p:cNvSpPr txBox="1"/>
          <p:nvPr/>
        </p:nvSpPr>
        <p:spPr>
          <a:xfrm>
            <a:off x="612116" y="243099"/>
            <a:ext cx="10745890" cy="1077218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  <a:latin typeface="Corporate S" pitchFamily="2" charset="77"/>
              </a:rPr>
              <a:t>Which programming languages to use for </a:t>
            </a:r>
            <a:r>
              <a:rPr lang="en-US" sz="3200" dirty="0" smtClean="0">
                <a:latin typeface="Corporate S" pitchFamily="2" charset="77"/>
              </a:rPr>
              <a:t>BLOCKCHAIN</a:t>
            </a:r>
          </a:p>
          <a:p>
            <a:pPr algn="ctr"/>
            <a:r>
              <a:rPr lang="en-US" sz="3200" b="1" dirty="0" smtClean="0">
                <a:solidFill>
                  <a:schemeClr val="accent1"/>
                </a:solidFill>
                <a:latin typeface="Corporate S" pitchFamily="2" charset="77"/>
              </a:rPr>
              <a:t> </a:t>
            </a:r>
            <a:r>
              <a:rPr lang="en-US" sz="3200" dirty="0" smtClean="0">
                <a:latin typeface="Corporate S" pitchFamily="2" charset="77"/>
              </a:rPr>
              <a:t>development ?</a:t>
            </a:r>
            <a:endParaRPr lang="en-US" sz="3200" dirty="0">
              <a:latin typeface="Corporate 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2054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 animBg="1"/>
      <p:bldP spid="20" grpId="0"/>
      <p:bldP spid="24" grpId="0" animBg="1"/>
      <p:bldP spid="14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anoply 15">
      <a:dk1>
        <a:srgbClr val="181717"/>
      </a:dk1>
      <a:lt1>
        <a:srgbClr val="FFFFFF"/>
      </a:lt1>
      <a:dk2>
        <a:srgbClr val="181717"/>
      </a:dk2>
      <a:lt2>
        <a:srgbClr val="FFFFFF"/>
      </a:lt2>
      <a:accent1>
        <a:srgbClr val="329BB4"/>
      </a:accent1>
      <a:accent2>
        <a:srgbClr val="63C588"/>
      </a:accent2>
      <a:accent3>
        <a:srgbClr val="96CB5B"/>
      </a:accent3>
      <a:accent4>
        <a:srgbClr val="F5A63B"/>
      </a:accent4>
      <a:accent5>
        <a:srgbClr val="F15C4D"/>
      </a:accent5>
      <a:accent6>
        <a:srgbClr val="96CB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ock 2">
      <a:dk1>
        <a:srgbClr val="000000"/>
      </a:dk1>
      <a:lt1>
        <a:srgbClr val="FFFFFF"/>
      </a:lt1>
      <a:dk2>
        <a:srgbClr val="1E3F5B"/>
      </a:dk2>
      <a:lt2>
        <a:srgbClr val="E7E6E6"/>
      </a:lt2>
      <a:accent1>
        <a:srgbClr val="FFB048"/>
      </a:accent1>
      <a:accent2>
        <a:srgbClr val="E8425F"/>
      </a:accent2>
      <a:accent3>
        <a:srgbClr val="8755FF"/>
      </a:accent3>
      <a:accent4>
        <a:srgbClr val="6BD3E8"/>
      </a:accent4>
      <a:accent5>
        <a:srgbClr val="A7FFA5"/>
      </a:accent5>
      <a:accent6>
        <a:srgbClr val="592FF1"/>
      </a:accent6>
      <a:hlink>
        <a:srgbClr val="37C2E2"/>
      </a:hlink>
      <a:folHlink>
        <a:srgbClr val="37288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Simplex 03">
      <a:dk1>
        <a:srgbClr val="181717"/>
      </a:dk1>
      <a:lt1>
        <a:srgbClr val="FFFFFF"/>
      </a:lt1>
      <a:dk2>
        <a:srgbClr val="181717"/>
      </a:dk2>
      <a:lt2>
        <a:srgbClr val="FFFFFF"/>
      </a:lt2>
      <a:accent1>
        <a:srgbClr val="00C6FF"/>
      </a:accent1>
      <a:accent2>
        <a:srgbClr val="00B1EA"/>
      </a:accent2>
      <a:accent3>
        <a:srgbClr val="009ED0"/>
      </a:accent3>
      <a:accent4>
        <a:srgbClr val="008BB7"/>
      </a:accent4>
      <a:accent5>
        <a:srgbClr val="00779B"/>
      </a:accent5>
      <a:accent6>
        <a:srgbClr val="00648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blu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4259"/>
      </a:accent1>
      <a:accent2>
        <a:srgbClr val="0F8AA6"/>
      </a:accent2>
      <a:accent3>
        <a:srgbClr val="0F97A6"/>
      </a:accent3>
      <a:accent4>
        <a:srgbClr val="15BFBF"/>
      </a:accent4>
      <a:accent5>
        <a:srgbClr val="12A697"/>
      </a:accent5>
      <a:accent6>
        <a:srgbClr val="04D9D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Custom 47">
      <a:dk1>
        <a:srgbClr val="000000"/>
      </a:dk1>
      <a:lt1>
        <a:srgbClr val="FFFFFF"/>
      </a:lt1>
      <a:dk2>
        <a:srgbClr val="595959"/>
      </a:dk2>
      <a:lt2>
        <a:srgbClr val="FF80D1"/>
      </a:lt2>
      <a:accent1>
        <a:srgbClr val="00C5BB"/>
      </a:accent1>
      <a:accent2>
        <a:srgbClr val="FFD000"/>
      </a:accent2>
      <a:accent3>
        <a:srgbClr val="FF9831"/>
      </a:accent3>
      <a:accent4>
        <a:srgbClr val="B97DD9"/>
      </a:accent4>
      <a:accent5>
        <a:srgbClr val="FF5656"/>
      </a:accent5>
      <a:accent6>
        <a:srgbClr val="0092C7"/>
      </a:accent6>
      <a:hlink>
        <a:srgbClr val="FF80D1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6459</TotalTime>
  <Words>863</Words>
  <Application>Microsoft Office PowerPoint</Application>
  <PresentationFormat>Widescreen</PresentationFormat>
  <Paragraphs>114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12</vt:i4>
      </vt:variant>
    </vt:vector>
  </HeadingPairs>
  <TitlesOfParts>
    <vt:vector size="34" baseType="lpstr">
      <vt:lpstr>Arial</vt:lpstr>
      <vt:lpstr>Barlow Light</vt:lpstr>
      <vt:lpstr>Calibri</vt:lpstr>
      <vt:lpstr>Calibri Light</vt:lpstr>
      <vt:lpstr>Cambria</vt:lpstr>
      <vt:lpstr>Corporate S</vt:lpstr>
      <vt:lpstr>Helvetica Light</vt:lpstr>
      <vt:lpstr>Montserrat</vt:lpstr>
      <vt:lpstr>Open Sans</vt:lpstr>
      <vt:lpstr>Open Sans SemiBold</vt:lpstr>
      <vt:lpstr>Proxima Nova</vt:lpstr>
      <vt:lpstr>Questrial</vt:lpstr>
      <vt:lpstr>Roboto</vt:lpstr>
      <vt:lpstr>Sanskrit Text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pozza magdy</dc:creator>
  <cp:lastModifiedBy>shishir bhusal</cp:lastModifiedBy>
  <cp:revision>377</cp:revision>
  <dcterms:created xsi:type="dcterms:W3CDTF">2018-11-01T08:41:46Z</dcterms:created>
  <dcterms:modified xsi:type="dcterms:W3CDTF">2022-09-14T02:11:33Z</dcterms:modified>
</cp:coreProperties>
</file>